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444" r:id="rId2"/>
    <p:sldId id="443" r:id="rId3"/>
    <p:sldId id="256" r:id="rId4"/>
    <p:sldId id="749" r:id="rId5"/>
    <p:sldId id="266" r:id="rId6"/>
    <p:sldId id="267" r:id="rId7"/>
    <p:sldId id="323" r:id="rId8"/>
    <p:sldId id="271" r:id="rId9"/>
    <p:sldId id="268" r:id="rId10"/>
    <p:sldId id="275" r:id="rId11"/>
    <p:sldId id="276" r:id="rId12"/>
    <p:sldId id="324" r:id="rId13"/>
    <p:sldId id="277" r:id="rId14"/>
    <p:sldId id="325" r:id="rId15"/>
    <p:sldId id="281" r:id="rId16"/>
    <p:sldId id="284" r:id="rId17"/>
    <p:sldId id="283" r:id="rId18"/>
    <p:sldId id="286" r:id="rId19"/>
    <p:sldId id="339" r:id="rId20"/>
    <p:sldId id="346" r:id="rId21"/>
    <p:sldId id="342" r:id="rId22"/>
    <p:sldId id="344" r:id="rId23"/>
    <p:sldId id="329" r:id="rId24"/>
    <p:sldId id="328" r:id="rId25"/>
    <p:sldId id="332" r:id="rId26"/>
    <p:sldId id="330" r:id="rId27"/>
    <p:sldId id="331" r:id="rId28"/>
    <p:sldId id="335" r:id="rId29"/>
    <p:sldId id="333" r:id="rId30"/>
    <p:sldId id="338" r:id="rId31"/>
    <p:sldId id="445" r:id="rId32"/>
    <p:sldId id="334" r:id="rId33"/>
    <p:sldId id="336" r:id="rId34"/>
    <p:sldId id="347" r:id="rId35"/>
    <p:sldId id="293" r:id="rId36"/>
    <p:sldId id="302" r:id="rId37"/>
    <p:sldId id="751" r:id="rId38"/>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NQFgxXV5PrEKhmfBg7pfA==" hashData="kF6yLwxxsjAclCFkUZPxadwCa+9hrFhLGw8a/Te2H2/Rq7WNNvkYQKf+r7f6sweLP/u9OFuNzyVCT/+BU/ELG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58049" autoAdjust="0"/>
  </p:normalViewPr>
  <p:slideViewPr>
    <p:cSldViewPr snapToGrid="0" snapToObjects="1">
      <p:cViewPr varScale="1">
        <p:scale>
          <a:sx n="63" d="100"/>
          <a:sy n="63" d="100"/>
        </p:scale>
        <p:origin x="185"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A31003-C6DB-4327-BA38-63877FE4DFCC}">
      <dgm:prSet/>
      <dgm:spPr/>
      <dgm:t>
        <a:bodyPr/>
        <a:lstStyle/>
        <a:p>
          <a:r>
            <a:rPr lang="en-US"/>
            <a:t>To understand the basics of witness interviewing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B5840E4C-AF5F-E845-83F7-EB8DB04FFF87}" type="pres">
      <dgm:prSet presAssocID="{6832C1A2-1CAC-44F0-BB8B-AB784136605C}" presName="linear" presStyleCnt="0">
        <dgm:presLayoutVars>
          <dgm:animLvl val="lvl"/>
          <dgm:resizeHandles val="exact"/>
        </dgm:presLayoutVars>
      </dgm:prSet>
      <dgm:spPr/>
    </dgm:pt>
    <dgm:pt modelId="{7EF4D27A-3831-BE4A-9F81-F9A5C4CE9FC1}" type="pres">
      <dgm:prSet presAssocID="{72A31003-C6DB-4327-BA38-63877FE4DFCC}" presName="parentText" presStyleLbl="node1" presStyleIdx="0" presStyleCnt="1">
        <dgm:presLayoutVars>
          <dgm:chMax val="0"/>
          <dgm:bulletEnabled val="1"/>
        </dgm:presLayoutVars>
      </dgm:prSet>
      <dgm:spPr/>
    </dgm:pt>
  </dgm:ptLst>
  <dgm:cxnLst>
    <dgm:cxn modelId="{CE2F8A2F-D110-4C8C-94DB-AF7DC14B8A74}" srcId="{6832C1A2-1CAC-44F0-BB8B-AB784136605C}" destId="{72A31003-C6DB-4327-BA38-63877FE4DFCC}" srcOrd="0" destOrd="0" parTransId="{362C2FE4-C9E9-4498-A3B6-C895EA9D2A14}" sibTransId="{7E1AF70A-C283-4E0E-AD79-7B3DBEC9321B}"/>
    <dgm:cxn modelId="{298789BC-DD5B-EB48-93F0-BF763117DC93}" type="presOf" srcId="{6832C1A2-1CAC-44F0-BB8B-AB784136605C}" destId="{B5840E4C-AF5F-E845-83F7-EB8DB04FFF87}" srcOrd="0" destOrd="0" presId="urn:microsoft.com/office/officeart/2005/8/layout/vList2"/>
    <dgm:cxn modelId="{94879BD1-EE83-A644-A661-1FE9F6C7AF19}" type="presOf" srcId="{72A31003-C6DB-4327-BA38-63877FE4DFCC}" destId="{7EF4D27A-3831-BE4A-9F81-F9A5C4CE9FC1}" srcOrd="0" destOrd="0" presId="urn:microsoft.com/office/officeart/2005/8/layout/vList2"/>
    <dgm:cxn modelId="{87574A79-4EEB-424F-BEDD-02D1420BDE6E}" type="presParOf" srcId="{B5840E4C-AF5F-E845-83F7-EB8DB04FFF87}" destId="{7EF4D27A-3831-BE4A-9F81-F9A5C4CE9FC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pt>
    <dgm:pt modelId="{76C56C5C-BE60-4288-8721-D0AC8692804C}">
      <dgm:prSet phldrT="[Text]" custT="1"/>
      <dgm:spPr/>
      <dgm:t>
        <a:bodyPr/>
        <a:lstStyle/>
        <a:p>
          <a:r>
            <a:rPr lang="en-US" sz="2400"/>
            <a:t>The interviewing of victims, witnesses &amp; suspects is central to the success of any investigation. Why?</a:t>
          </a:r>
          <a:endParaRPr lang="en-US" sz="2400" dirty="0"/>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dgm:t>
        <a:bodyPr/>
        <a:lstStyle/>
        <a:p>
          <a:r>
            <a:rPr lang="en-US" sz="24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dirty="0"/>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6_3" csCatId="accent6" phldr="1"/>
      <dgm:spPr/>
      <dgm:t>
        <a:bodyPr/>
        <a:lstStyle/>
        <a:p>
          <a:endParaRPr lang="en-US"/>
        </a:p>
      </dgm:t>
    </dgm:pt>
    <dgm:pt modelId="{643CA2FD-7F26-422D-A990-669D4EBE690A}">
      <dgm:prSet phldrT="[Text]" custT="1"/>
      <dgm:spPr/>
      <dgm:t>
        <a:bodyPr/>
        <a:lstStyle/>
        <a:p>
          <a:r>
            <a:rPr lang="en-US" sz="2400"/>
            <a:t>Home Office decision that the Police Service should have a national single model of investigative interviewing that:</a:t>
          </a:r>
          <a:endParaRPr lang="en-US" sz="2400" dirty="0"/>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dgm:t>
        <a:bodyPr/>
        <a:lstStyle/>
        <a:p>
          <a:r>
            <a:rPr lang="en-US" sz="2400" dirty="0"/>
            <a:t>Was not focused on obtaining confessions from suspects</a:t>
          </a:r>
        </a:p>
      </dgm:t>
    </dgm:pt>
    <dgm:pt modelId="{BC3B6DE2-8C1E-4A1F-BC6F-52BA3D4C3FDD}" type="parTrans" cxnId="{CE0FA947-2821-443E-9CA6-BF8F87316896}">
      <dgm:prSet/>
      <dgm:spPr/>
      <dgm:t>
        <a:bodyPr/>
        <a:lstStyle/>
        <a:p>
          <a:endParaRPr lang="en-US"/>
        </a:p>
      </dgm:t>
    </dgm:pt>
    <dgm:pt modelId="{2175FF09-B744-4DAD-BD1B-6CD127E8C7DF}" type="sibTrans" cxnId="{CE0FA947-2821-443E-9CA6-BF8F87316896}">
      <dgm:prSet/>
      <dgm:spPr/>
      <dgm:t>
        <a:bodyPr/>
        <a:lstStyle/>
        <a:p>
          <a:endParaRPr lang="en-US"/>
        </a:p>
      </dgm:t>
    </dgm:pt>
    <dgm:pt modelId="{4A0EA22F-4D3D-402B-BD40-4AEB678205D6}">
      <dgm:prSet phldrT="[Text]" custT="1"/>
      <dgm:spPr/>
      <dgm:t>
        <a:bodyPr/>
        <a:lstStyle/>
        <a:p>
          <a:r>
            <a:rPr lang="en-US" sz="2400" dirty="0"/>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custLinFactNeighborX="741" custLinFactNeighborY="48372">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2">
            <a:lumMod val="75000"/>
          </a:schemeClr>
        </a:solidFill>
        <a:ln>
          <a:solidFill>
            <a:schemeClr val="tx1"/>
          </a:solidFill>
        </a:ln>
      </dgm:spPr>
      <dgm:t>
        <a:bodyPr/>
        <a:lstStyle/>
        <a:p>
          <a:endParaRPr lang="en-US"/>
        </a:p>
      </dgm:t>
    </dgm:pt>
    <dgm:pt modelId="{9DF2934C-C70B-435A-8BD8-CFA2E2305E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dgm:t>
        <a:bodyPr/>
        <a:lstStyle/>
        <a:p>
          <a:r>
            <a:rPr lang="en-US" sz="2400"/>
            <a:t>Age</a:t>
          </a:r>
          <a:endParaRPr lang="en-US" sz="2400" dirty="0"/>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dgm:t>
        <a:bodyPr/>
        <a:lstStyle/>
        <a:p>
          <a:endParaRPr lang="en-US"/>
        </a:p>
      </dgm:t>
    </dgm:pt>
    <dgm:pt modelId="{AD207731-8FE9-4318-BC7C-8F7E6F347184}">
      <dgm:prSet phldrT="[Text]" custT="1"/>
      <dgm:spPr/>
      <dgm:t>
        <a:bodyPr/>
        <a:lstStyle/>
        <a:p>
          <a:r>
            <a:rPr lang="en-US" sz="2400"/>
            <a:t>Cultural background</a:t>
          </a:r>
          <a:endParaRPr lang="en-US" sz="2400" dirty="0"/>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dgm:t>
        <a:bodyPr/>
        <a:lstStyle/>
        <a:p>
          <a:endParaRPr lang="en-US"/>
        </a:p>
      </dgm:t>
    </dgm:pt>
    <dgm:pt modelId="{07F19946-1895-475C-934C-F3B06CEE2B1C}">
      <dgm:prSet phldrT="[Text]" custT="1"/>
      <dgm:spPr/>
      <dgm:t>
        <a:bodyPr/>
        <a:lstStyle/>
        <a:p>
          <a:r>
            <a:rPr lang="en-US" sz="2400"/>
            <a:t>Religion or belief</a:t>
          </a:r>
          <a:endParaRPr lang="en-US" sz="2400" dirty="0"/>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dgm:t>
        <a:bodyPr/>
        <a:lstStyle/>
        <a:p>
          <a:endParaRPr lang="en-US"/>
        </a:p>
      </dgm:t>
    </dgm:pt>
    <dgm:pt modelId="{1BF8A122-BC71-495A-B842-E78DD2D55614}">
      <dgm:prSet phldrT="[Text]" custT="1"/>
      <dgm:spPr/>
      <dgm:t>
        <a:bodyPr/>
        <a:lstStyle/>
        <a:p>
          <a:r>
            <a:rPr lang="en-US" sz="2400"/>
            <a:t>Domestic circumstances</a:t>
          </a:r>
          <a:endParaRPr lang="en-US" sz="2400" dirty="0"/>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dgm:t>
        <a:bodyPr/>
        <a:lstStyle/>
        <a:p>
          <a:endParaRPr lang="en-US"/>
        </a:p>
      </dgm:t>
    </dgm:pt>
    <dgm:pt modelId="{15536AF6-22C9-4B2D-87F0-55372345F5A7}">
      <dgm:prSet phldrT="[Text]" custT="1"/>
      <dgm:spPr/>
      <dgm:t>
        <a:bodyPr/>
        <a:lstStyle/>
        <a:p>
          <a:r>
            <a:rPr lang="en-US" sz="2400"/>
            <a:t>Physical &amp; mental health</a:t>
          </a:r>
          <a:endParaRPr lang="en-US" sz="2400" dirty="0"/>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dgm:t>
        <a:bodyPr/>
        <a:lstStyle/>
        <a:p>
          <a:endParaRPr lang="en-US"/>
        </a:p>
      </dgm:t>
    </dgm:pt>
    <dgm:pt modelId="{F281E20F-6086-4EDF-90E8-F3D7B0229B94}">
      <dgm:prSet phldrT="[Text]" custT="1"/>
      <dgm:spPr/>
      <dgm:t>
        <a:bodyPr/>
        <a:lstStyle/>
        <a:p>
          <a:r>
            <a:rPr lang="en-US" sz="2400"/>
            <a:t>Disability</a:t>
          </a:r>
          <a:endParaRPr lang="en-US" sz="2400" dirty="0"/>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dgm:t>
        <a:bodyPr/>
        <a:lstStyle/>
        <a:p>
          <a:endParaRPr lang="en-US" dirty="0"/>
        </a:p>
      </dgm:t>
    </dgm:pt>
    <dgm:pt modelId="{AD257648-2CF9-4CA2-9FB9-1D5702345ADF}">
      <dgm:prSet phldrT="[Text]" custT="1"/>
      <dgm:spPr/>
      <dgm:t>
        <a:bodyPr/>
        <a:lstStyle/>
        <a:p>
          <a:r>
            <a:rPr lang="en-US" sz="2400"/>
            <a:t>Previous contact with the Police</a:t>
          </a:r>
          <a:endParaRPr lang="en-US" sz="2400" dirty="0"/>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dgm:t>
        <a:bodyPr/>
        <a:lstStyle/>
        <a:p>
          <a:endParaRPr lang="en-US"/>
        </a:p>
      </dgm:t>
    </dgm:pt>
    <dgm:pt modelId="{FB731F5B-D585-4EBE-B386-2D9637BD5F99}">
      <dgm:prSet phldrT="[Text]" custT="1"/>
      <dgm:spPr/>
      <dgm:t>
        <a:bodyPr/>
        <a:lstStyle/>
        <a:p>
          <a:r>
            <a:rPr lang="en-US" sz="2400"/>
            <a:t>Gender</a:t>
          </a:r>
          <a:endParaRPr lang="en-US" sz="2400" dirty="0"/>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7743C5-C765-424C-9BEF-6A727052CCC4}" type="doc">
      <dgm:prSet loTypeId="urn:microsoft.com/office/officeart/2005/8/layout/process2" loCatId="process" qsTypeId="urn:microsoft.com/office/officeart/2005/8/quickstyle/simple1" qsCatId="simple" csTypeId="urn:microsoft.com/office/officeart/2005/8/colors/colorful5" csCatId="colorful" phldr="1"/>
      <dgm:spPr/>
    </dgm:pt>
    <dgm:pt modelId="{02E8AB3E-A8FC-4805-B86C-0AC3013DF1E6}">
      <dgm:prSet phldrT="[Text]" custT="1"/>
      <dgm:spPr/>
      <dgm:t>
        <a:bodyPr/>
        <a:lstStyle/>
        <a:p>
          <a:r>
            <a:rPr lang="en-US" sz="2400"/>
            <a:t>This is one of the most important phases in effective interviewing. The success of the interview &amp; consequently the investigation could depend on it</a:t>
          </a:r>
          <a:endParaRPr lang="en-US" sz="2400" dirty="0"/>
        </a:p>
      </dgm:t>
    </dgm:pt>
    <dgm:pt modelId="{B19A0260-55B8-4DF6-8A26-F88192E9971F}" type="parTrans" cxnId="{3EB6553E-50E7-4631-98E5-2B8D1948BD96}">
      <dgm:prSet/>
      <dgm:spPr/>
      <dgm:t>
        <a:bodyPr/>
        <a:lstStyle/>
        <a:p>
          <a:endParaRPr lang="en-US"/>
        </a:p>
      </dgm:t>
    </dgm:pt>
    <dgm:pt modelId="{6E93692B-9BC3-42A2-8600-1617F6C4C46F}" type="sibTrans" cxnId="{3EB6553E-50E7-4631-98E5-2B8D1948BD96}">
      <dgm:prSet/>
      <dgm:spPr/>
      <dgm:t>
        <a:bodyPr/>
        <a:lstStyle/>
        <a:p>
          <a:endParaRPr lang="en-US"/>
        </a:p>
      </dgm:t>
    </dgm:pt>
    <dgm:pt modelId="{A618EDA7-689C-4D9F-8810-B815610EA6A2}">
      <dgm:prSet phldrT="[Text]" custT="1"/>
      <dgm:spPr/>
      <dgm:t>
        <a:bodyPr/>
        <a:lstStyle/>
        <a:p>
          <a:r>
            <a:rPr lang="en-US" sz="2400"/>
            <a:t>A planning session takes account of all the available information &amp; identifies key issues &amp; objectives required, even where it is essential an early interview takes place</a:t>
          </a:r>
          <a:endParaRPr lang="en-US" sz="2400" dirty="0"/>
        </a:p>
      </dgm:t>
    </dgm:pt>
    <dgm:pt modelId="{84841E05-139F-43F0-8D55-C6F9E62548C5}" type="parTrans" cxnId="{F0649ECB-B467-4AFD-8260-6053C31E9570}">
      <dgm:prSet/>
      <dgm:spPr/>
      <dgm:t>
        <a:bodyPr/>
        <a:lstStyle/>
        <a:p>
          <a:endParaRPr lang="en-US"/>
        </a:p>
      </dgm:t>
    </dgm:pt>
    <dgm:pt modelId="{7C6298DF-71DE-49F9-9BB2-73739CF824CB}" type="sibTrans" cxnId="{F0649ECB-B467-4AFD-8260-6053C31E9570}">
      <dgm:prSet/>
      <dgm:spPr/>
      <dgm:t>
        <a:bodyPr/>
        <a:lstStyle/>
        <a:p>
          <a:endParaRPr lang="en-US"/>
        </a:p>
      </dgm:t>
    </dgm:pt>
    <dgm:pt modelId="{6D41BAFB-BCBC-4375-8536-B0D1F6CFEEE5}">
      <dgm:prSet phldrT="[Text]" custT="1"/>
      <dgm:spPr/>
      <dgm:t>
        <a:bodyPr/>
        <a:lstStyle/>
        <a:p>
          <a:r>
            <a:rPr lang="en-US" sz="2400"/>
            <a:t>Interviewers should consider the following:</a:t>
          </a:r>
          <a:endParaRPr lang="en-US" sz="2400" dirty="0"/>
        </a:p>
      </dgm:t>
    </dgm:pt>
    <dgm:pt modelId="{EFD35D4C-3A4B-497B-97E2-BFDBACCA7B1D}" type="parTrans" cxnId="{C6ED7A9A-EFDB-4E40-BD64-71D2E7E581C4}">
      <dgm:prSet/>
      <dgm:spPr/>
      <dgm:t>
        <a:bodyPr/>
        <a:lstStyle/>
        <a:p>
          <a:endParaRPr lang="en-US"/>
        </a:p>
      </dgm:t>
    </dgm:pt>
    <dgm:pt modelId="{BF99C65F-ED6E-463D-8633-A1AA9F5225F2}" type="sibTrans" cxnId="{C6ED7A9A-EFDB-4E40-BD64-71D2E7E581C4}">
      <dgm:prSet/>
      <dgm:spPr/>
      <dgm:t>
        <a:bodyPr/>
        <a:lstStyle/>
        <a:p>
          <a:endParaRPr lang="en-US"/>
        </a:p>
      </dgm:t>
    </dgm:pt>
    <dgm:pt modelId="{BAC4028D-9014-4F9A-ADE6-C2FDB3805CAF}" type="pres">
      <dgm:prSet presAssocID="{D07743C5-C765-424C-9BEF-6A727052CCC4}" presName="linearFlow" presStyleCnt="0">
        <dgm:presLayoutVars>
          <dgm:resizeHandles val="exact"/>
        </dgm:presLayoutVars>
      </dgm:prSet>
      <dgm:spPr/>
    </dgm:pt>
    <dgm:pt modelId="{57F122E2-F0D8-4347-9E8A-F5710CDA7A6A}" type="pres">
      <dgm:prSet presAssocID="{02E8AB3E-A8FC-4805-B86C-0AC3013DF1E6}" presName="node" presStyleLbl="node1" presStyleIdx="0" presStyleCnt="3" custScaleX="713585">
        <dgm:presLayoutVars>
          <dgm:bulletEnabled val="1"/>
        </dgm:presLayoutVars>
      </dgm:prSet>
      <dgm:spPr/>
    </dgm:pt>
    <dgm:pt modelId="{FF3C0D55-3765-4218-929E-C9B3994CF343}" type="pres">
      <dgm:prSet presAssocID="{6E93692B-9BC3-42A2-8600-1617F6C4C46F}" presName="sibTrans" presStyleLbl="sibTrans2D1" presStyleIdx="0" presStyleCnt="2"/>
      <dgm:spPr/>
    </dgm:pt>
    <dgm:pt modelId="{21721A0D-6391-4AFF-8520-A41044392A6B}" type="pres">
      <dgm:prSet presAssocID="{6E93692B-9BC3-42A2-8600-1617F6C4C46F}" presName="connectorText" presStyleLbl="sibTrans2D1" presStyleIdx="0" presStyleCnt="2"/>
      <dgm:spPr/>
    </dgm:pt>
    <dgm:pt modelId="{4B3EEC1F-490A-4982-BFCC-F37DDBDB65A1}" type="pres">
      <dgm:prSet presAssocID="{A618EDA7-689C-4D9F-8810-B815610EA6A2}" presName="node" presStyleLbl="node1" presStyleIdx="1" presStyleCnt="3" custScaleX="713585">
        <dgm:presLayoutVars>
          <dgm:bulletEnabled val="1"/>
        </dgm:presLayoutVars>
      </dgm:prSet>
      <dgm:spPr/>
    </dgm:pt>
    <dgm:pt modelId="{A7ABDB6D-6E57-49C5-AFEA-E5FB73B21847}" type="pres">
      <dgm:prSet presAssocID="{7C6298DF-71DE-49F9-9BB2-73739CF824CB}" presName="sibTrans" presStyleLbl="sibTrans2D1" presStyleIdx="1" presStyleCnt="2"/>
      <dgm:spPr/>
    </dgm:pt>
    <dgm:pt modelId="{44AA57BF-18E2-4BE4-A191-391955FB9ACB}" type="pres">
      <dgm:prSet presAssocID="{7C6298DF-71DE-49F9-9BB2-73739CF824CB}" presName="connectorText" presStyleLbl="sibTrans2D1" presStyleIdx="1" presStyleCnt="2"/>
      <dgm:spPr/>
    </dgm:pt>
    <dgm:pt modelId="{AA067447-E72C-4670-AFF2-45832AFA177D}" type="pres">
      <dgm:prSet presAssocID="{6D41BAFB-BCBC-4375-8536-B0D1F6CFEEE5}" presName="node" presStyleLbl="node1" presStyleIdx="2" presStyleCnt="3" custScaleX="717811">
        <dgm:presLayoutVars>
          <dgm:bulletEnabled val="1"/>
        </dgm:presLayoutVars>
      </dgm:prSet>
      <dgm:spPr/>
    </dgm:pt>
  </dgm:ptLst>
  <dgm:cxnLst>
    <dgm:cxn modelId="{16FC0811-3555-460C-A6F4-CC898CC632A3}" type="presOf" srcId="{7C6298DF-71DE-49F9-9BB2-73739CF824CB}" destId="{44AA57BF-18E2-4BE4-A191-391955FB9ACB}" srcOrd="1" destOrd="0" presId="urn:microsoft.com/office/officeart/2005/8/layout/process2"/>
    <dgm:cxn modelId="{F4FAB920-0275-4FA2-8909-7077727F6562}" type="presOf" srcId="{A618EDA7-689C-4D9F-8810-B815610EA6A2}" destId="{4B3EEC1F-490A-4982-BFCC-F37DDBDB65A1}" srcOrd="0" destOrd="0" presId="urn:microsoft.com/office/officeart/2005/8/layout/process2"/>
    <dgm:cxn modelId="{3504F92D-E434-4F8E-AFD5-841E7EF21888}" type="presOf" srcId="{7C6298DF-71DE-49F9-9BB2-73739CF824CB}" destId="{A7ABDB6D-6E57-49C5-AFEA-E5FB73B21847}" srcOrd="0" destOrd="0" presId="urn:microsoft.com/office/officeart/2005/8/layout/process2"/>
    <dgm:cxn modelId="{A5A51D33-3E16-4A71-B971-49D6BD43BBF1}" type="presOf" srcId="{6D41BAFB-BCBC-4375-8536-B0D1F6CFEEE5}" destId="{AA067447-E72C-4670-AFF2-45832AFA177D}" srcOrd="0" destOrd="0" presId="urn:microsoft.com/office/officeart/2005/8/layout/process2"/>
    <dgm:cxn modelId="{3EB6553E-50E7-4631-98E5-2B8D1948BD96}" srcId="{D07743C5-C765-424C-9BEF-6A727052CCC4}" destId="{02E8AB3E-A8FC-4805-B86C-0AC3013DF1E6}" srcOrd="0" destOrd="0" parTransId="{B19A0260-55B8-4DF6-8A26-F88192E9971F}" sibTransId="{6E93692B-9BC3-42A2-8600-1617F6C4C46F}"/>
    <dgm:cxn modelId="{2AD78169-88CE-487D-A4B8-A438A35B4A03}" type="presOf" srcId="{6E93692B-9BC3-42A2-8600-1617F6C4C46F}" destId="{FF3C0D55-3765-4218-929E-C9B3994CF343}" srcOrd="0" destOrd="0" presId="urn:microsoft.com/office/officeart/2005/8/layout/process2"/>
    <dgm:cxn modelId="{46FA516B-A1B2-40E4-BB9E-8AD9AABCD70A}" type="presOf" srcId="{6E93692B-9BC3-42A2-8600-1617F6C4C46F}" destId="{21721A0D-6391-4AFF-8520-A41044392A6B}" srcOrd="1" destOrd="0" presId="urn:microsoft.com/office/officeart/2005/8/layout/process2"/>
    <dgm:cxn modelId="{C6ED7A9A-EFDB-4E40-BD64-71D2E7E581C4}" srcId="{D07743C5-C765-424C-9BEF-6A727052CCC4}" destId="{6D41BAFB-BCBC-4375-8536-B0D1F6CFEEE5}" srcOrd="2" destOrd="0" parTransId="{EFD35D4C-3A4B-497B-97E2-BFDBACCA7B1D}" sibTransId="{BF99C65F-ED6E-463D-8633-A1AA9F5225F2}"/>
    <dgm:cxn modelId="{13CD5FB1-C453-458B-B237-225C4897BCD5}" type="presOf" srcId="{D07743C5-C765-424C-9BEF-6A727052CCC4}" destId="{BAC4028D-9014-4F9A-ADE6-C2FDB3805CAF}" srcOrd="0" destOrd="0" presId="urn:microsoft.com/office/officeart/2005/8/layout/process2"/>
    <dgm:cxn modelId="{0F567CC0-99CE-4A03-8170-69A632F229CF}" type="presOf" srcId="{02E8AB3E-A8FC-4805-B86C-0AC3013DF1E6}" destId="{57F122E2-F0D8-4347-9E8A-F5710CDA7A6A}" srcOrd="0" destOrd="0" presId="urn:microsoft.com/office/officeart/2005/8/layout/process2"/>
    <dgm:cxn modelId="{F0649ECB-B467-4AFD-8260-6053C31E9570}" srcId="{D07743C5-C765-424C-9BEF-6A727052CCC4}" destId="{A618EDA7-689C-4D9F-8810-B815610EA6A2}" srcOrd="1" destOrd="0" parTransId="{84841E05-139F-43F0-8D55-C6F9E62548C5}" sibTransId="{7C6298DF-71DE-49F9-9BB2-73739CF824CB}"/>
    <dgm:cxn modelId="{4FDA8D7F-3EA5-42A7-98E1-D3CFDA9689A2}" type="presParOf" srcId="{BAC4028D-9014-4F9A-ADE6-C2FDB3805CAF}" destId="{57F122E2-F0D8-4347-9E8A-F5710CDA7A6A}" srcOrd="0" destOrd="0" presId="urn:microsoft.com/office/officeart/2005/8/layout/process2"/>
    <dgm:cxn modelId="{E9F08C81-6B18-4BE1-9F94-5011421CD944}" type="presParOf" srcId="{BAC4028D-9014-4F9A-ADE6-C2FDB3805CAF}" destId="{FF3C0D55-3765-4218-929E-C9B3994CF343}" srcOrd="1" destOrd="0" presId="urn:microsoft.com/office/officeart/2005/8/layout/process2"/>
    <dgm:cxn modelId="{154F3476-8810-4594-B82D-24F319DB164A}" type="presParOf" srcId="{FF3C0D55-3765-4218-929E-C9B3994CF343}" destId="{21721A0D-6391-4AFF-8520-A41044392A6B}" srcOrd="0" destOrd="0" presId="urn:microsoft.com/office/officeart/2005/8/layout/process2"/>
    <dgm:cxn modelId="{504D1EC7-83D6-4748-BB71-7EDF7B2E49CE}" type="presParOf" srcId="{BAC4028D-9014-4F9A-ADE6-C2FDB3805CAF}" destId="{4B3EEC1F-490A-4982-BFCC-F37DDBDB65A1}" srcOrd="2" destOrd="0" presId="urn:microsoft.com/office/officeart/2005/8/layout/process2"/>
    <dgm:cxn modelId="{282E0C6A-F595-4889-ACEB-4A969C21B087}" type="presParOf" srcId="{BAC4028D-9014-4F9A-ADE6-C2FDB3805CAF}" destId="{A7ABDB6D-6E57-49C5-AFEA-E5FB73B21847}" srcOrd="3" destOrd="0" presId="urn:microsoft.com/office/officeart/2005/8/layout/process2"/>
    <dgm:cxn modelId="{DF964567-9363-48CA-B9ED-9004B8303EF6}" type="presParOf" srcId="{A7ABDB6D-6E57-49C5-AFEA-E5FB73B21847}" destId="{44AA57BF-18E2-4BE4-A191-391955FB9ACB}" srcOrd="0" destOrd="0" presId="urn:microsoft.com/office/officeart/2005/8/layout/process2"/>
    <dgm:cxn modelId="{AB5ABA07-120F-46AA-8247-6C4A069BA7ED}" type="presParOf" srcId="{BAC4028D-9014-4F9A-ADE6-C2FDB3805CAF}" destId="{AA067447-E72C-4670-AFF2-45832AFA177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C7AD1F-E1BF-4201-AB4D-6919FC63A3D5}"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EA12CCC5-FD70-4D31-BF5C-62726C41349A}">
      <dgm:prSet phldrT="[Text]" custT="1"/>
      <dgm:spPr/>
      <dgm:t>
        <a:bodyPr/>
        <a:lstStyle/>
        <a:p>
          <a:r>
            <a:rPr lang="en-US" sz="2000"/>
            <a:t>Create &amp; record the interview plan</a:t>
          </a:r>
          <a:endParaRPr lang="en-US" sz="2000" dirty="0"/>
        </a:p>
      </dgm:t>
    </dgm:pt>
    <dgm:pt modelId="{02BA4B51-2AE9-4B23-B616-A2AEEBEE6000}" type="parTrans" cxnId="{1488322A-8FFD-47CF-BB1F-38EAA8EEAFD1}">
      <dgm:prSet/>
      <dgm:spPr/>
      <dgm:t>
        <a:bodyPr/>
        <a:lstStyle/>
        <a:p>
          <a:endParaRPr lang="en-US"/>
        </a:p>
      </dgm:t>
    </dgm:pt>
    <dgm:pt modelId="{DE6155DE-21AE-4E61-A48B-664636BA21EB}" type="sibTrans" cxnId="{1488322A-8FFD-47CF-BB1F-38EAA8EEAFD1}">
      <dgm:prSet/>
      <dgm:spPr/>
      <dgm:t>
        <a:bodyPr/>
        <a:lstStyle/>
        <a:p>
          <a:endParaRPr lang="en-US"/>
        </a:p>
      </dgm:t>
    </dgm:pt>
    <dgm:pt modelId="{E87CD2B1-FAA9-4313-8889-536CDE09E858}">
      <dgm:prSet phldrT="[Text]" custT="1"/>
      <dgm:spPr/>
      <dgm:t>
        <a:bodyPr/>
        <a:lstStyle/>
        <a:p>
          <a:r>
            <a:rPr lang="en-US" sz="2000"/>
            <a:t>Characteristics of the interviewee</a:t>
          </a:r>
          <a:endParaRPr lang="en-US" sz="2000" dirty="0"/>
        </a:p>
      </dgm:t>
    </dgm:pt>
    <dgm:pt modelId="{0A1D13E9-035D-4770-B1A6-4AD35C44C943}" type="parTrans" cxnId="{7F7A8F29-B143-4793-ABAD-9BEB13FC8976}">
      <dgm:prSet/>
      <dgm:spPr/>
      <dgm:t>
        <a:bodyPr/>
        <a:lstStyle/>
        <a:p>
          <a:endParaRPr lang="en-US"/>
        </a:p>
      </dgm:t>
    </dgm:pt>
    <dgm:pt modelId="{B559E0B5-91CA-41DE-93BA-9F72EC112081}" type="sibTrans" cxnId="{7F7A8F29-B143-4793-ABAD-9BEB13FC8976}">
      <dgm:prSet/>
      <dgm:spPr/>
      <dgm:t>
        <a:bodyPr/>
        <a:lstStyle/>
        <a:p>
          <a:endParaRPr lang="en-US"/>
        </a:p>
      </dgm:t>
    </dgm:pt>
    <dgm:pt modelId="{AAAEFAE3-9E80-435C-93D7-25798E004C48}">
      <dgm:prSet phldrT="[Text]" custT="1"/>
      <dgm:spPr/>
      <dgm:t>
        <a:bodyPr/>
        <a:lstStyle/>
        <a:p>
          <a:r>
            <a:rPr lang="en-US" sz="2000"/>
            <a:t>Practical arrangements</a:t>
          </a:r>
          <a:endParaRPr lang="en-US" sz="2000" dirty="0"/>
        </a:p>
      </dgm:t>
    </dgm:pt>
    <dgm:pt modelId="{D9512A75-D7F4-4213-9B6E-37647BCAD349}" type="parTrans" cxnId="{A3B3D681-F15C-4ECA-964B-2709D899AEB8}">
      <dgm:prSet/>
      <dgm:spPr/>
      <dgm:t>
        <a:bodyPr/>
        <a:lstStyle/>
        <a:p>
          <a:endParaRPr lang="en-US"/>
        </a:p>
      </dgm:t>
    </dgm:pt>
    <dgm:pt modelId="{8D9500EC-BCC1-4909-9DF1-85C4362CDDC5}" type="sibTrans" cxnId="{A3B3D681-F15C-4ECA-964B-2709D899AEB8}">
      <dgm:prSet/>
      <dgm:spPr/>
      <dgm:t>
        <a:bodyPr/>
        <a:lstStyle/>
        <a:p>
          <a:endParaRPr lang="en-US"/>
        </a:p>
      </dgm:t>
    </dgm:pt>
    <dgm:pt modelId="{5A26D48C-5D92-458F-8B5E-7BB4A3CB6D26}">
      <dgm:prSet custT="1"/>
      <dgm:spPr/>
      <dgm:t>
        <a:bodyPr/>
        <a:lstStyle/>
        <a:p>
          <a:r>
            <a:rPr lang="en-US" sz="2000"/>
            <a:t>Making a written plan</a:t>
          </a:r>
          <a:endParaRPr lang="en-US" sz="2000" dirty="0"/>
        </a:p>
      </dgm:t>
    </dgm:pt>
    <dgm:pt modelId="{E0E033C2-01B0-4604-9953-DDAFD51ECC97}" type="parTrans" cxnId="{3B1EE576-DC07-45C6-AE62-AEC9EAEFF584}">
      <dgm:prSet/>
      <dgm:spPr/>
      <dgm:t>
        <a:bodyPr/>
        <a:lstStyle/>
        <a:p>
          <a:endParaRPr lang="en-US"/>
        </a:p>
      </dgm:t>
    </dgm:pt>
    <dgm:pt modelId="{3D8EB5A0-7C56-4B39-BD1C-50A05F7325F4}" type="sibTrans" cxnId="{3B1EE576-DC07-45C6-AE62-AEC9EAEFF584}">
      <dgm:prSet/>
      <dgm:spPr/>
      <dgm:t>
        <a:bodyPr/>
        <a:lstStyle/>
        <a:p>
          <a:endParaRPr lang="en-US"/>
        </a:p>
      </dgm:t>
    </dgm:pt>
    <dgm:pt modelId="{74FE242D-6EFE-48C6-8ABA-3D1F21794BCD}" type="pres">
      <dgm:prSet presAssocID="{6EC7AD1F-E1BF-4201-AB4D-6919FC63A3D5}" presName="Name0" presStyleCnt="0">
        <dgm:presLayoutVars>
          <dgm:dir/>
          <dgm:resizeHandles val="exact"/>
        </dgm:presLayoutVars>
      </dgm:prSet>
      <dgm:spPr/>
    </dgm:pt>
    <dgm:pt modelId="{0B1D08A5-BACC-41D9-8510-2437D345DE25}" type="pres">
      <dgm:prSet presAssocID="{EA12CCC5-FD70-4D31-BF5C-62726C41349A}" presName="node" presStyleLbl="node1" presStyleIdx="0" presStyleCnt="4">
        <dgm:presLayoutVars>
          <dgm:bulletEnabled val="1"/>
        </dgm:presLayoutVars>
      </dgm:prSet>
      <dgm:spPr/>
    </dgm:pt>
    <dgm:pt modelId="{D0CFFD7C-3A6D-4039-B1BF-B2FEB44AEA91}" type="pres">
      <dgm:prSet presAssocID="{DE6155DE-21AE-4E61-A48B-664636BA21EB}" presName="sibTrans" presStyleLbl="sibTrans2D1" presStyleIdx="0" presStyleCnt="3"/>
      <dgm:spPr/>
    </dgm:pt>
    <dgm:pt modelId="{E3F748EA-C4F4-40E6-BBED-8DABED46ADE6}" type="pres">
      <dgm:prSet presAssocID="{DE6155DE-21AE-4E61-A48B-664636BA21EB}" presName="connectorText" presStyleLbl="sibTrans2D1" presStyleIdx="0" presStyleCnt="3"/>
      <dgm:spPr/>
    </dgm:pt>
    <dgm:pt modelId="{15BD28FF-5B0B-498A-BB63-BE27154BD9C2}" type="pres">
      <dgm:prSet presAssocID="{E87CD2B1-FAA9-4313-8889-536CDE09E858}" presName="node" presStyleLbl="node1" presStyleIdx="1" presStyleCnt="4">
        <dgm:presLayoutVars>
          <dgm:bulletEnabled val="1"/>
        </dgm:presLayoutVars>
      </dgm:prSet>
      <dgm:spPr/>
    </dgm:pt>
    <dgm:pt modelId="{9B7299FF-743E-445E-A216-BE0015BFCA1B}" type="pres">
      <dgm:prSet presAssocID="{B559E0B5-91CA-41DE-93BA-9F72EC112081}" presName="sibTrans" presStyleLbl="sibTrans2D1" presStyleIdx="1" presStyleCnt="3"/>
      <dgm:spPr/>
    </dgm:pt>
    <dgm:pt modelId="{8046EB56-4554-4BFA-9B32-708007C87BAA}" type="pres">
      <dgm:prSet presAssocID="{B559E0B5-91CA-41DE-93BA-9F72EC112081}" presName="connectorText" presStyleLbl="sibTrans2D1" presStyleIdx="1" presStyleCnt="3"/>
      <dgm:spPr/>
    </dgm:pt>
    <dgm:pt modelId="{0FE6B238-9E45-42DA-AA8D-CE125FB9EFC5}" type="pres">
      <dgm:prSet presAssocID="{AAAEFAE3-9E80-435C-93D7-25798E004C48}" presName="node" presStyleLbl="node1" presStyleIdx="2" presStyleCnt="4">
        <dgm:presLayoutVars>
          <dgm:bulletEnabled val="1"/>
        </dgm:presLayoutVars>
      </dgm:prSet>
      <dgm:spPr/>
    </dgm:pt>
    <dgm:pt modelId="{BF4F656D-5671-4A86-85C3-41AF78E0F5C6}" type="pres">
      <dgm:prSet presAssocID="{8D9500EC-BCC1-4909-9DF1-85C4362CDDC5}" presName="sibTrans" presStyleLbl="sibTrans2D1" presStyleIdx="2" presStyleCnt="3"/>
      <dgm:spPr/>
    </dgm:pt>
    <dgm:pt modelId="{892729CD-F7FA-4813-8C0A-63B45F33AD9A}" type="pres">
      <dgm:prSet presAssocID="{8D9500EC-BCC1-4909-9DF1-85C4362CDDC5}" presName="connectorText" presStyleLbl="sibTrans2D1" presStyleIdx="2" presStyleCnt="3"/>
      <dgm:spPr/>
    </dgm:pt>
    <dgm:pt modelId="{F3724149-6CC2-489B-972F-8F5CB15EBEDA}" type="pres">
      <dgm:prSet presAssocID="{5A26D48C-5D92-458F-8B5E-7BB4A3CB6D26}" presName="node" presStyleLbl="node1" presStyleIdx="3" presStyleCnt="4">
        <dgm:presLayoutVars>
          <dgm:bulletEnabled val="1"/>
        </dgm:presLayoutVars>
      </dgm:prSet>
      <dgm:spPr/>
    </dgm:pt>
  </dgm:ptLst>
  <dgm:cxnLst>
    <dgm:cxn modelId="{9AD5BD13-5E3C-48DD-8354-D5A094BA32A3}" type="presOf" srcId="{DE6155DE-21AE-4E61-A48B-664636BA21EB}" destId="{E3F748EA-C4F4-40E6-BBED-8DABED46ADE6}" srcOrd="1" destOrd="0" presId="urn:microsoft.com/office/officeart/2005/8/layout/process1"/>
    <dgm:cxn modelId="{79F9D121-81C7-4E16-AC59-3A5B1DB7B103}" type="presOf" srcId="{8D9500EC-BCC1-4909-9DF1-85C4362CDDC5}" destId="{BF4F656D-5671-4A86-85C3-41AF78E0F5C6}" srcOrd="0" destOrd="0" presId="urn:microsoft.com/office/officeart/2005/8/layout/process1"/>
    <dgm:cxn modelId="{311F6822-B5B4-469D-9D11-01C8764888B2}" type="presOf" srcId="{E87CD2B1-FAA9-4313-8889-536CDE09E858}" destId="{15BD28FF-5B0B-498A-BB63-BE27154BD9C2}" srcOrd="0" destOrd="0" presId="urn:microsoft.com/office/officeart/2005/8/layout/process1"/>
    <dgm:cxn modelId="{7441D026-C2FD-48E4-B12B-7D75C021424D}" type="presOf" srcId="{AAAEFAE3-9E80-435C-93D7-25798E004C48}" destId="{0FE6B238-9E45-42DA-AA8D-CE125FB9EFC5}" srcOrd="0" destOrd="0" presId="urn:microsoft.com/office/officeart/2005/8/layout/process1"/>
    <dgm:cxn modelId="{7F7A8F29-B143-4793-ABAD-9BEB13FC8976}" srcId="{6EC7AD1F-E1BF-4201-AB4D-6919FC63A3D5}" destId="{E87CD2B1-FAA9-4313-8889-536CDE09E858}" srcOrd="1" destOrd="0" parTransId="{0A1D13E9-035D-4770-B1A6-4AD35C44C943}" sibTransId="{B559E0B5-91CA-41DE-93BA-9F72EC112081}"/>
    <dgm:cxn modelId="{1488322A-8FFD-47CF-BB1F-38EAA8EEAFD1}" srcId="{6EC7AD1F-E1BF-4201-AB4D-6919FC63A3D5}" destId="{EA12CCC5-FD70-4D31-BF5C-62726C41349A}" srcOrd="0" destOrd="0" parTransId="{02BA4B51-2AE9-4B23-B616-A2AEEBEE6000}" sibTransId="{DE6155DE-21AE-4E61-A48B-664636BA21EB}"/>
    <dgm:cxn modelId="{3A184B38-0F2D-47BD-B680-7DD0495C76BC}" type="presOf" srcId="{8D9500EC-BCC1-4909-9DF1-85C4362CDDC5}" destId="{892729CD-F7FA-4813-8C0A-63B45F33AD9A}" srcOrd="1" destOrd="0" presId="urn:microsoft.com/office/officeart/2005/8/layout/process1"/>
    <dgm:cxn modelId="{718BBA63-8721-4DE1-AAFD-98C17825574A}" type="presOf" srcId="{B559E0B5-91CA-41DE-93BA-9F72EC112081}" destId="{9B7299FF-743E-445E-A216-BE0015BFCA1B}" srcOrd="0" destOrd="0" presId="urn:microsoft.com/office/officeart/2005/8/layout/process1"/>
    <dgm:cxn modelId="{D0EFA368-6DE3-4CB8-A628-F49D298733DC}" type="presOf" srcId="{EA12CCC5-FD70-4D31-BF5C-62726C41349A}" destId="{0B1D08A5-BACC-41D9-8510-2437D345DE25}" srcOrd="0" destOrd="0" presId="urn:microsoft.com/office/officeart/2005/8/layout/process1"/>
    <dgm:cxn modelId="{3B1EE576-DC07-45C6-AE62-AEC9EAEFF584}" srcId="{6EC7AD1F-E1BF-4201-AB4D-6919FC63A3D5}" destId="{5A26D48C-5D92-458F-8B5E-7BB4A3CB6D26}" srcOrd="3" destOrd="0" parTransId="{E0E033C2-01B0-4604-9953-DDAFD51ECC97}" sibTransId="{3D8EB5A0-7C56-4B39-BD1C-50A05F7325F4}"/>
    <dgm:cxn modelId="{2AC0B27A-0AA2-4DB6-88D8-4D1EA13CB586}" type="presOf" srcId="{B559E0B5-91CA-41DE-93BA-9F72EC112081}" destId="{8046EB56-4554-4BFA-9B32-708007C87BAA}" srcOrd="1" destOrd="0" presId="urn:microsoft.com/office/officeart/2005/8/layout/process1"/>
    <dgm:cxn modelId="{A3B3D681-F15C-4ECA-964B-2709D899AEB8}" srcId="{6EC7AD1F-E1BF-4201-AB4D-6919FC63A3D5}" destId="{AAAEFAE3-9E80-435C-93D7-25798E004C48}" srcOrd="2" destOrd="0" parTransId="{D9512A75-D7F4-4213-9B6E-37647BCAD349}" sibTransId="{8D9500EC-BCC1-4909-9DF1-85C4362CDDC5}"/>
    <dgm:cxn modelId="{12A434AF-1A82-459B-BDFA-67B16FD310D8}" type="presOf" srcId="{6EC7AD1F-E1BF-4201-AB4D-6919FC63A3D5}" destId="{74FE242D-6EFE-48C6-8ABA-3D1F21794BCD}" srcOrd="0" destOrd="0" presId="urn:microsoft.com/office/officeart/2005/8/layout/process1"/>
    <dgm:cxn modelId="{DB2CA2D6-FE88-4263-9B34-FF5A195BC82C}" type="presOf" srcId="{DE6155DE-21AE-4E61-A48B-664636BA21EB}" destId="{D0CFFD7C-3A6D-4039-B1BF-B2FEB44AEA91}" srcOrd="0" destOrd="0" presId="urn:microsoft.com/office/officeart/2005/8/layout/process1"/>
    <dgm:cxn modelId="{1EDE3CF6-6616-412A-87F6-B67E0069522C}" type="presOf" srcId="{5A26D48C-5D92-458F-8B5E-7BB4A3CB6D26}" destId="{F3724149-6CC2-489B-972F-8F5CB15EBEDA}" srcOrd="0" destOrd="0" presId="urn:microsoft.com/office/officeart/2005/8/layout/process1"/>
    <dgm:cxn modelId="{1B5D23A1-8671-4DC8-BFBD-11B5AED0F71B}" type="presParOf" srcId="{74FE242D-6EFE-48C6-8ABA-3D1F21794BCD}" destId="{0B1D08A5-BACC-41D9-8510-2437D345DE25}" srcOrd="0" destOrd="0" presId="urn:microsoft.com/office/officeart/2005/8/layout/process1"/>
    <dgm:cxn modelId="{311A6BF0-5C57-4F44-B9EF-E6E2B00D2B44}" type="presParOf" srcId="{74FE242D-6EFE-48C6-8ABA-3D1F21794BCD}" destId="{D0CFFD7C-3A6D-4039-B1BF-B2FEB44AEA91}" srcOrd="1" destOrd="0" presId="urn:microsoft.com/office/officeart/2005/8/layout/process1"/>
    <dgm:cxn modelId="{F268EA02-5919-4E0F-A910-50CB50F919B8}" type="presParOf" srcId="{D0CFFD7C-3A6D-4039-B1BF-B2FEB44AEA91}" destId="{E3F748EA-C4F4-40E6-BBED-8DABED46ADE6}" srcOrd="0" destOrd="0" presId="urn:microsoft.com/office/officeart/2005/8/layout/process1"/>
    <dgm:cxn modelId="{95F2C29E-0C34-4E15-A189-7AE77CC1534F}" type="presParOf" srcId="{74FE242D-6EFE-48C6-8ABA-3D1F21794BCD}" destId="{15BD28FF-5B0B-498A-BB63-BE27154BD9C2}" srcOrd="2" destOrd="0" presId="urn:microsoft.com/office/officeart/2005/8/layout/process1"/>
    <dgm:cxn modelId="{6AF5E1BB-7431-429D-84D0-EEE517509C86}" type="presParOf" srcId="{74FE242D-6EFE-48C6-8ABA-3D1F21794BCD}" destId="{9B7299FF-743E-445E-A216-BE0015BFCA1B}" srcOrd="3" destOrd="0" presId="urn:microsoft.com/office/officeart/2005/8/layout/process1"/>
    <dgm:cxn modelId="{6205DBE5-DD7F-45B4-9730-92E7DAE41D26}" type="presParOf" srcId="{9B7299FF-743E-445E-A216-BE0015BFCA1B}" destId="{8046EB56-4554-4BFA-9B32-708007C87BAA}" srcOrd="0" destOrd="0" presId="urn:microsoft.com/office/officeart/2005/8/layout/process1"/>
    <dgm:cxn modelId="{0B59E3E8-A591-40EC-A745-E04D26550635}" type="presParOf" srcId="{74FE242D-6EFE-48C6-8ABA-3D1F21794BCD}" destId="{0FE6B238-9E45-42DA-AA8D-CE125FB9EFC5}" srcOrd="4" destOrd="0" presId="urn:microsoft.com/office/officeart/2005/8/layout/process1"/>
    <dgm:cxn modelId="{BA16593D-A1FE-41EC-8509-B2643226BBA2}" type="presParOf" srcId="{74FE242D-6EFE-48C6-8ABA-3D1F21794BCD}" destId="{BF4F656D-5671-4A86-85C3-41AF78E0F5C6}" srcOrd="5" destOrd="0" presId="urn:microsoft.com/office/officeart/2005/8/layout/process1"/>
    <dgm:cxn modelId="{DDF0CE6B-CC4B-40E1-9A21-0B983D81093C}" type="presParOf" srcId="{BF4F656D-5671-4A86-85C3-41AF78E0F5C6}" destId="{892729CD-F7FA-4813-8C0A-63B45F33AD9A}" srcOrd="0" destOrd="0" presId="urn:microsoft.com/office/officeart/2005/8/layout/process1"/>
    <dgm:cxn modelId="{BBA11225-EB52-477D-BDE7-0637F8F194C8}" type="presParOf" srcId="{74FE242D-6EFE-48C6-8ABA-3D1F21794BCD}" destId="{F3724149-6CC2-489B-972F-8F5CB15EBEDA}"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A7B55F81-8F19-46D5-9DEE-D2D50846DD9C}">
      <dgm:prSet phldrT="[Text]" custT="1"/>
      <dgm:spPr/>
      <dgm:t>
        <a:bodyPr/>
        <a:lstStyle/>
        <a:p>
          <a:r>
            <a:rPr lang="en-US" sz="2000"/>
            <a:t>Category of witness</a:t>
          </a:r>
          <a:endParaRPr lang="en-US" sz="2000" dirty="0"/>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CE5B0BEC-AAC6-4824-B478-256675162186}">
      <dgm:prSet phldrT="[Text]" custT="1"/>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dgm:pt>
    <dgm:pt modelId="{71622348-C362-439D-91EA-62FD4863F79C}" type="pres">
      <dgm:prSet presAssocID="{7492CAE5-B0EF-4813-80DD-B9584CB95B8B}" presName="BottomArrow" presStyleLbl="node1" presStyleIdx="1" presStyleCnt="2" custLinFactNeighborX="-1422" custLinFactNeighborY="-41390"/>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CC1079-CD54-4891-9B58-9E0220BDCC3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282CC42-2E9C-4C15-B6B7-2C0FFB28309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Obtaining complete, accurate &amp; reliable information</a:t>
          </a:r>
        </a:p>
      </dgm:t>
    </dgm:pt>
    <dgm:pt modelId="{7832EDE8-6B1A-47ED-AD5B-6CE6769F3DDA}" type="parTrans" cxnId="{55701D11-67EE-4C41-BFA3-EA2F0FD99A59}">
      <dgm:prSet/>
      <dgm:spPr/>
      <dgm:t>
        <a:bodyPr/>
        <a:lstStyle/>
        <a:p>
          <a:endParaRPr lang="en-US"/>
        </a:p>
      </dgm:t>
    </dgm:pt>
    <dgm:pt modelId="{3A0BAAC6-E847-4D87-B771-EB0AA7C170C8}" type="sibTrans" cxnId="{55701D11-67EE-4C41-BFA3-EA2F0FD99A59}">
      <dgm:prSet/>
      <dgm:spPr/>
      <dgm:t>
        <a:bodyPr/>
        <a:lstStyle/>
        <a:p>
          <a:endParaRPr lang="en-US"/>
        </a:p>
      </dgm:t>
    </dgm:pt>
    <dgm:pt modelId="{A783B876-7B5F-46F4-908D-FFF479659933}">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Maximising</a:t>
          </a:r>
          <a:r>
            <a:rPr lang="en-US" sz="2400" dirty="0">
              <a:solidFill>
                <a:schemeClr val="tx1"/>
              </a:solidFill>
            </a:rPr>
            <a:t> the amount of relevant reliable information</a:t>
          </a:r>
        </a:p>
      </dgm:t>
    </dgm:pt>
    <dgm:pt modelId="{FCE8A3B3-0506-4E5C-A6D3-B6DD3FC130BB}" type="parTrans" cxnId="{AE93AD3A-9B70-4A32-98AF-F5B880554E6B}">
      <dgm:prSet/>
      <dgm:spPr/>
      <dgm:t>
        <a:bodyPr/>
        <a:lstStyle/>
        <a:p>
          <a:endParaRPr lang="en-US"/>
        </a:p>
      </dgm:t>
    </dgm:pt>
    <dgm:pt modelId="{68BC32CD-FD77-452A-B138-FC0BCCC6E158}" type="sibTrans" cxnId="{AE93AD3A-9B70-4A32-98AF-F5B880554E6B}">
      <dgm:prSet/>
      <dgm:spPr/>
      <dgm:t>
        <a:bodyPr/>
        <a:lstStyle/>
        <a:p>
          <a:endParaRPr lang="en-US"/>
        </a:p>
      </dgm:t>
    </dgm:pt>
    <dgm:pt modelId="{ABD512CE-9CA5-4EE3-BD6D-8B271C0DE15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Ensuring the information gained is </a:t>
          </a:r>
          <a:r>
            <a:rPr lang="en-US" sz="2400" dirty="0" err="1">
              <a:solidFill>
                <a:schemeClr val="tx1"/>
              </a:solidFill>
            </a:rPr>
            <a:t>admissable</a:t>
          </a:r>
          <a:endParaRPr lang="en-US" sz="2400" dirty="0">
            <a:solidFill>
              <a:schemeClr val="tx1"/>
            </a:solidFill>
          </a:endParaRPr>
        </a:p>
      </dgm:t>
    </dgm:pt>
    <dgm:pt modelId="{8DCEE9C1-BCFF-4438-B0F2-8C1F4A32AFAC}" type="parTrans" cxnId="{5081F649-46F5-469C-AC32-717CF32BE787}">
      <dgm:prSet/>
      <dgm:spPr/>
      <dgm:t>
        <a:bodyPr/>
        <a:lstStyle/>
        <a:p>
          <a:endParaRPr lang="en-US"/>
        </a:p>
      </dgm:t>
    </dgm:pt>
    <dgm:pt modelId="{B2B624E6-B8DA-46F6-984B-97A92CE5A916}" type="sibTrans" cxnId="{5081F649-46F5-469C-AC32-717CF32BE787}">
      <dgm:prSet/>
      <dgm:spPr/>
      <dgm:t>
        <a:bodyPr/>
        <a:lstStyle/>
        <a:p>
          <a:endParaRPr lang="en-US"/>
        </a:p>
      </dgm:t>
    </dgm:pt>
    <dgm:pt modelId="{CEF03A97-0C33-4630-AE52-1B42443A042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Maintaining the trust &amp; confidence of the public</a:t>
          </a:r>
        </a:p>
      </dgm:t>
    </dgm:pt>
    <dgm:pt modelId="{5365AC5D-661A-4321-B7FC-E99D47FFF1CD}" type="parTrans" cxnId="{48D880AC-D60E-4D20-A912-AFC2DA1F750B}">
      <dgm:prSet/>
      <dgm:spPr/>
      <dgm:t>
        <a:bodyPr/>
        <a:lstStyle/>
        <a:p>
          <a:endParaRPr lang="en-US"/>
        </a:p>
      </dgm:t>
    </dgm:pt>
    <dgm:pt modelId="{E6C39765-3B46-4F50-84E9-450A605E7F1A}" type="sibTrans" cxnId="{48D880AC-D60E-4D20-A912-AFC2DA1F750B}">
      <dgm:prSet/>
      <dgm:spPr/>
      <dgm:t>
        <a:bodyPr/>
        <a:lstStyle/>
        <a:p>
          <a:endParaRPr lang="en-US"/>
        </a:p>
      </dgm:t>
    </dgm:pt>
    <dgm:pt modelId="{CF14A28E-F0F3-4232-AC17-1404161BBB45}" type="pres">
      <dgm:prSet presAssocID="{19CC1079-CD54-4891-9B58-9E0220BDCC30}" presName="diagram" presStyleCnt="0">
        <dgm:presLayoutVars>
          <dgm:dir/>
          <dgm:resizeHandles val="exact"/>
        </dgm:presLayoutVars>
      </dgm:prSet>
      <dgm:spPr/>
    </dgm:pt>
    <dgm:pt modelId="{E5BE27B4-6260-4D96-BA9E-F24195262893}" type="pres">
      <dgm:prSet presAssocID="{0282CC42-2E9C-4C15-B6B7-2C0FFB283098}" presName="node" presStyleLbl="node1" presStyleIdx="0" presStyleCnt="4">
        <dgm:presLayoutVars>
          <dgm:bulletEnabled val="1"/>
        </dgm:presLayoutVars>
      </dgm:prSet>
      <dgm:spPr/>
    </dgm:pt>
    <dgm:pt modelId="{BBC68DDB-65C0-47DD-9B29-DD851D8EEF3F}" type="pres">
      <dgm:prSet presAssocID="{3A0BAAC6-E847-4D87-B771-EB0AA7C170C8}" presName="sibTrans" presStyleCnt="0"/>
      <dgm:spPr/>
    </dgm:pt>
    <dgm:pt modelId="{A4A4BCD0-B6F2-493B-B679-ADD8E4087716}" type="pres">
      <dgm:prSet presAssocID="{A783B876-7B5F-46F4-908D-FFF479659933}" presName="node" presStyleLbl="node1" presStyleIdx="1" presStyleCnt="4">
        <dgm:presLayoutVars>
          <dgm:bulletEnabled val="1"/>
        </dgm:presLayoutVars>
      </dgm:prSet>
      <dgm:spPr/>
    </dgm:pt>
    <dgm:pt modelId="{B398E9FA-2EF9-4485-AC34-AD663F1B8108}" type="pres">
      <dgm:prSet presAssocID="{68BC32CD-FD77-452A-B138-FC0BCCC6E158}" presName="sibTrans" presStyleCnt="0"/>
      <dgm:spPr/>
    </dgm:pt>
    <dgm:pt modelId="{B2BE5F88-02AF-406E-A430-B70AA8A9FC88}" type="pres">
      <dgm:prSet presAssocID="{ABD512CE-9CA5-4EE3-BD6D-8B271C0DE150}" presName="node" presStyleLbl="node1" presStyleIdx="2" presStyleCnt="4">
        <dgm:presLayoutVars>
          <dgm:bulletEnabled val="1"/>
        </dgm:presLayoutVars>
      </dgm:prSet>
      <dgm:spPr/>
    </dgm:pt>
    <dgm:pt modelId="{E16088C0-4D7D-4F43-92AC-4AF9A94B7391}" type="pres">
      <dgm:prSet presAssocID="{B2B624E6-B8DA-46F6-984B-97A92CE5A916}" presName="sibTrans" presStyleCnt="0"/>
      <dgm:spPr/>
    </dgm:pt>
    <dgm:pt modelId="{81DDBD94-B3B1-447D-8F98-0DBE0CB808EB}" type="pres">
      <dgm:prSet presAssocID="{CEF03A97-0C33-4630-AE52-1B42443A0426}" presName="node" presStyleLbl="node1" presStyleIdx="3" presStyleCnt="4">
        <dgm:presLayoutVars>
          <dgm:bulletEnabled val="1"/>
        </dgm:presLayoutVars>
      </dgm:prSet>
      <dgm:spPr/>
    </dgm:pt>
  </dgm:ptLst>
  <dgm:cxnLst>
    <dgm:cxn modelId="{55701D11-67EE-4C41-BFA3-EA2F0FD99A59}" srcId="{19CC1079-CD54-4891-9B58-9E0220BDCC30}" destId="{0282CC42-2E9C-4C15-B6B7-2C0FFB283098}" srcOrd="0" destOrd="0" parTransId="{7832EDE8-6B1A-47ED-AD5B-6CE6769F3DDA}" sibTransId="{3A0BAAC6-E847-4D87-B771-EB0AA7C170C8}"/>
    <dgm:cxn modelId="{AE93AD3A-9B70-4A32-98AF-F5B880554E6B}" srcId="{19CC1079-CD54-4891-9B58-9E0220BDCC30}" destId="{A783B876-7B5F-46F4-908D-FFF479659933}" srcOrd="1" destOrd="0" parTransId="{FCE8A3B3-0506-4E5C-A6D3-B6DD3FC130BB}" sibTransId="{68BC32CD-FD77-452A-B138-FC0BCCC6E158}"/>
    <dgm:cxn modelId="{5081F649-46F5-469C-AC32-717CF32BE787}" srcId="{19CC1079-CD54-4891-9B58-9E0220BDCC30}" destId="{ABD512CE-9CA5-4EE3-BD6D-8B271C0DE150}" srcOrd="2" destOrd="0" parTransId="{8DCEE9C1-BCFF-4438-B0F2-8C1F4A32AFAC}" sibTransId="{B2B624E6-B8DA-46F6-984B-97A92CE5A916}"/>
    <dgm:cxn modelId="{CD5E1E91-E221-4294-B52E-70E2E0734177}" type="presOf" srcId="{ABD512CE-9CA5-4EE3-BD6D-8B271C0DE150}" destId="{B2BE5F88-02AF-406E-A430-B70AA8A9FC88}" srcOrd="0" destOrd="0" presId="urn:microsoft.com/office/officeart/2005/8/layout/default"/>
    <dgm:cxn modelId="{A24710A2-1E30-42F7-ACF2-0216A89B1AA5}" type="presOf" srcId="{0282CC42-2E9C-4C15-B6B7-2C0FFB283098}" destId="{E5BE27B4-6260-4D96-BA9E-F24195262893}" srcOrd="0" destOrd="0" presId="urn:microsoft.com/office/officeart/2005/8/layout/default"/>
    <dgm:cxn modelId="{AE4B03A5-196C-4F81-93ED-0B7214ACA380}" type="presOf" srcId="{A783B876-7B5F-46F4-908D-FFF479659933}" destId="{A4A4BCD0-B6F2-493B-B679-ADD8E4087716}" srcOrd="0" destOrd="0" presId="urn:microsoft.com/office/officeart/2005/8/layout/default"/>
    <dgm:cxn modelId="{48D880AC-D60E-4D20-A912-AFC2DA1F750B}" srcId="{19CC1079-CD54-4891-9B58-9E0220BDCC30}" destId="{CEF03A97-0C33-4630-AE52-1B42443A0426}" srcOrd="3" destOrd="0" parTransId="{5365AC5D-661A-4321-B7FC-E99D47FFF1CD}" sibTransId="{E6C39765-3B46-4F50-84E9-450A605E7F1A}"/>
    <dgm:cxn modelId="{39DBA7E8-F7EA-40C3-A2BC-0438466C16F2}" type="presOf" srcId="{CEF03A97-0C33-4630-AE52-1B42443A0426}" destId="{81DDBD94-B3B1-447D-8F98-0DBE0CB808EB}" srcOrd="0" destOrd="0" presId="urn:microsoft.com/office/officeart/2005/8/layout/default"/>
    <dgm:cxn modelId="{D16FEFFD-3C66-4056-852B-C7A7CFE86FCE}" type="presOf" srcId="{19CC1079-CD54-4891-9B58-9E0220BDCC30}" destId="{CF14A28E-F0F3-4232-AC17-1404161BBB45}" srcOrd="0" destOrd="0" presId="urn:microsoft.com/office/officeart/2005/8/layout/default"/>
    <dgm:cxn modelId="{3465557A-DF50-46DA-94B6-8527AB8C5592}" type="presParOf" srcId="{CF14A28E-F0F3-4232-AC17-1404161BBB45}" destId="{E5BE27B4-6260-4D96-BA9E-F24195262893}" srcOrd="0" destOrd="0" presId="urn:microsoft.com/office/officeart/2005/8/layout/default"/>
    <dgm:cxn modelId="{6F2F58B1-E854-41D9-9199-2A1858A54150}" type="presParOf" srcId="{CF14A28E-F0F3-4232-AC17-1404161BBB45}" destId="{BBC68DDB-65C0-47DD-9B29-DD851D8EEF3F}" srcOrd="1" destOrd="0" presId="urn:microsoft.com/office/officeart/2005/8/layout/default"/>
    <dgm:cxn modelId="{62CD2A80-FA11-4303-826F-3E68B2B03DFC}" type="presParOf" srcId="{CF14A28E-F0F3-4232-AC17-1404161BBB45}" destId="{A4A4BCD0-B6F2-493B-B679-ADD8E4087716}" srcOrd="2" destOrd="0" presId="urn:microsoft.com/office/officeart/2005/8/layout/default"/>
    <dgm:cxn modelId="{2F573552-5D0E-4893-B2C4-7D75BAC14E1E}" type="presParOf" srcId="{CF14A28E-F0F3-4232-AC17-1404161BBB45}" destId="{B398E9FA-2EF9-4485-AC34-AD663F1B8108}" srcOrd="3" destOrd="0" presId="urn:microsoft.com/office/officeart/2005/8/layout/default"/>
    <dgm:cxn modelId="{094E49CC-EC23-42D0-99AF-2695796C974D}" type="presParOf" srcId="{CF14A28E-F0F3-4232-AC17-1404161BBB45}" destId="{B2BE5F88-02AF-406E-A430-B70AA8A9FC88}" srcOrd="4" destOrd="0" presId="urn:microsoft.com/office/officeart/2005/8/layout/default"/>
    <dgm:cxn modelId="{06C299E4-EB48-4EEF-B2B2-3E4288048AEA}" type="presParOf" srcId="{CF14A28E-F0F3-4232-AC17-1404161BBB45}" destId="{E16088C0-4D7D-4F43-92AC-4AF9A94B7391}" srcOrd="5" destOrd="0" presId="urn:microsoft.com/office/officeart/2005/8/layout/default"/>
    <dgm:cxn modelId="{8F9A22DB-6D82-4E5E-B31D-8ED173E3143D}" type="presParOf" srcId="{CF14A28E-F0F3-4232-AC17-1404161BBB45}" destId="{81DDBD94-B3B1-447D-8F98-0DBE0CB808EB}" srcOrd="6" destOrd="0" presId="urn:microsoft.com/office/officeart/2005/8/layout/default"/>
  </dgm:cxnLst>
  <dgm:bg>
    <a:solidFill>
      <a:schemeClr val="accent4">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C72941-5CB6-435F-8B52-7AC243CD8A01}" type="doc">
      <dgm:prSet loTypeId="urn:microsoft.com/office/officeart/2005/8/layout/process2" loCatId="process" qsTypeId="urn:microsoft.com/office/officeart/2005/8/quickstyle/simple1" qsCatId="simple" csTypeId="urn:microsoft.com/office/officeart/2005/8/colors/colorful5" csCatId="colorful" phldr="1"/>
      <dgm:spPr/>
    </dgm:pt>
    <dgm:pt modelId="{F82106DC-29E7-48E0-A413-213DC67C71A0}">
      <dgm:prSet phldrT="[Text]" custT="1"/>
      <dgm:spPr/>
      <dgm:t>
        <a:bodyPr/>
        <a:lstStyle/>
        <a:p>
          <a:r>
            <a:rPr lang="en-US" sz="2800" b="1" i="1" u="sng" dirty="0"/>
            <a:t>Single</a:t>
          </a:r>
        </a:p>
        <a:p>
          <a:r>
            <a:rPr lang="en-US" sz="2400" dirty="0"/>
            <a:t>Straightforward, to the point, not rambling or ‘all over the place,’ unambiguous </a:t>
          </a:r>
        </a:p>
      </dgm:t>
    </dgm:pt>
    <dgm:pt modelId="{3DA8994A-67FA-437A-82D9-45AA0655A3A2}" type="parTrans" cxnId="{5B94D1A5-77AF-4BEC-9AD9-E62C0A178A0A}">
      <dgm:prSet/>
      <dgm:spPr/>
      <dgm:t>
        <a:bodyPr/>
        <a:lstStyle/>
        <a:p>
          <a:endParaRPr lang="en-US"/>
        </a:p>
      </dgm:t>
    </dgm:pt>
    <dgm:pt modelId="{A1B4E9A8-7E15-4792-8986-0DCE810D583D}" type="sibTrans" cxnId="{5B94D1A5-77AF-4BEC-9AD9-E62C0A178A0A}">
      <dgm:prSet/>
      <dgm:spPr/>
      <dgm:t>
        <a:bodyPr/>
        <a:lstStyle/>
        <a:p>
          <a:endParaRPr lang="en-US"/>
        </a:p>
      </dgm:t>
    </dgm:pt>
    <dgm:pt modelId="{253F05E7-D327-4D1E-8D2A-490C2A1C8397}">
      <dgm:prSet phldrT="[Text]" custT="1"/>
      <dgm:spPr/>
      <dgm:t>
        <a:bodyPr/>
        <a:lstStyle/>
        <a:p>
          <a:r>
            <a:rPr lang="en-US" sz="2800" b="1" i="1" u="sng"/>
            <a:t>Simple:</a:t>
          </a:r>
        </a:p>
        <a:p>
          <a:r>
            <a:rPr lang="en-US" sz="2400"/>
            <a:t>Free from pretense or deceit, not misleading</a:t>
          </a:r>
          <a:endParaRPr lang="en-US" sz="2400" dirty="0"/>
        </a:p>
      </dgm:t>
    </dgm:pt>
    <dgm:pt modelId="{4C53AD10-3195-460B-8FA4-0169A5C94A48}" type="parTrans" cxnId="{84CA8314-0571-48EF-8CA0-EC640E2C100D}">
      <dgm:prSet/>
      <dgm:spPr/>
      <dgm:t>
        <a:bodyPr/>
        <a:lstStyle/>
        <a:p>
          <a:endParaRPr lang="en-US"/>
        </a:p>
      </dgm:t>
    </dgm:pt>
    <dgm:pt modelId="{606EF135-EC0C-4E0A-A90A-69EBF5CEF600}" type="sibTrans" cxnId="{84CA8314-0571-48EF-8CA0-EC640E2C100D}">
      <dgm:prSet/>
      <dgm:spPr/>
      <dgm:t>
        <a:bodyPr/>
        <a:lstStyle/>
        <a:p>
          <a:endParaRPr lang="en-US"/>
        </a:p>
      </dgm:t>
    </dgm:pt>
    <dgm:pt modelId="{D352DF55-6087-4A84-82B2-4CA860C49C75}">
      <dgm:prSet phldrT="[Text]" custT="1"/>
      <dgm:spPr/>
      <dgm:t>
        <a:bodyPr/>
        <a:lstStyle/>
        <a:p>
          <a:r>
            <a:rPr lang="en-US" sz="2800" b="1" i="1" u="sng"/>
            <a:t>Sincere</a:t>
          </a:r>
          <a:endParaRPr lang="en-US" sz="2800" b="1" i="1" u="sng" dirty="0"/>
        </a:p>
      </dgm:t>
    </dgm:pt>
    <dgm:pt modelId="{1B5E8604-0D85-44F0-A057-527C450CA510}" type="parTrans" cxnId="{E1AA1680-B55D-4B7E-9F67-AA378B51D977}">
      <dgm:prSet/>
      <dgm:spPr/>
      <dgm:t>
        <a:bodyPr/>
        <a:lstStyle/>
        <a:p>
          <a:endParaRPr lang="en-US"/>
        </a:p>
      </dgm:t>
    </dgm:pt>
    <dgm:pt modelId="{AF82A613-E2C0-4B7E-B09F-41EFE765F48E}" type="sibTrans" cxnId="{E1AA1680-B55D-4B7E-9F67-AA378B51D977}">
      <dgm:prSet/>
      <dgm:spPr/>
      <dgm:t>
        <a:bodyPr/>
        <a:lstStyle/>
        <a:p>
          <a:endParaRPr lang="en-US"/>
        </a:p>
      </dgm:t>
    </dgm:pt>
    <dgm:pt modelId="{63930DAE-C19E-4ADB-BD85-4AFD8E9B4EEB}" type="pres">
      <dgm:prSet presAssocID="{34C72941-5CB6-435F-8B52-7AC243CD8A01}" presName="linearFlow" presStyleCnt="0">
        <dgm:presLayoutVars>
          <dgm:resizeHandles val="exact"/>
        </dgm:presLayoutVars>
      </dgm:prSet>
      <dgm:spPr/>
    </dgm:pt>
    <dgm:pt modelId="{8EB06F02-8205-45B7-B931-76E850F0406A}" type="pres">
      <dgm:prSet presAssocID="{F82106DC-29E7-48E0-A413-213DC67C71A0}" presName="node" presStyleLbl="node1" presStyleIdx="0" presStyleCnt="3" custScaleX="256342">
        <dgm:presLayoutVars>
          <dgm:bulletEnabled val="1"/>
        </dgm:presLayoutVars>
      </dgm:prSet>
      <dgm:spPr/>
    </dgm:pt>
    <dgm:pt modelId="{A6D833B8-5B52-43AB-94DB-3838E75CA762}" type="pres">
      <dgm:prSet presAssocID="{A1B4E9A8-7E15-4792-8986-0DCE810D583D}" presName="sibTrans" presStyleLbl="sibTrans2D1" presStyleIdx="0" presStyleCnt="2"/>
      <dgm:spPr/>
    </dgm:pt>
    <dgm:pt modelId="{2C6BA8FA-7A1E-450F-B568-C5652EFA47FF}" type="pres">
      <dgm:prSet presAssocID="{A1B4E9A8-7E15-4792-8986-0DCE810D583D}" presName="connectorText" presStyleLbl="sibTrans2D1" presStyleIdx="0" presStyleCnt="2"/>
      <dgm:spPr/>
    </dgm:pt>
    <dgm:pt modelId="{23650D98-879F-4765-A33D-BE552E68976A}" type="pres">
      <dgm:prSet presAssocID="{253F05E7-D327-4D1E-8D2A-490C2A1C8397}" presName="node" presStyleLbl="node1" presStyleIdx="1" presStyleCnt="3" custScaleX="206382">
        <dgm:presLayoutVars>
          <dgm:bulletEnabled val="1"/>
        </dgm:presLayoutVars>
      </dgm:prSet>
      <dgm:spPr/>
    </dgm:pt>
    <dgm:pt modelId="{7ADE3C86-1F6F-4D64-930E-6248304A7CB6}" type="pres">
      <dgm:prSet presAssocID="{606EF135-EC0C-4E0A-A90A-69EBF5CEF600}" presName="sibTrans" presStyleLbl="sibTrans2D1" presStyleIdx="1" presStyleCnt="2"/>
      <dgm:spPr/>
    </dgm:pt>
    <dgm:pt modelId="{1571A4FE-655F-4BB0-AB17-970850665ABB}" type="pres">
      <dgm:prSet presAssocID="{606EF135-EC0C-4E0A-A90A-69EBF5CEF600}" presName="connectorText" presStyleLbl="sibTrans2D1" presStyleIdx="1" presStyleCnt="2"/>
      <dgm:spPr/>
    </dgm:pt>
    <dgm:pt modelId="{0E14FE09-7D5B-433C-9581-E3DF807686DC}" type="pres">
      <dgm:prSet presAssocID="{D352DF55-6087-4A84-82B2-4CA860C49C75}" presName="node" presStyleLbl="node1" presStyleIdx="2" presStyleCnt="3">
        <dgm:presLayoutVars>
          <dgm:bulletEnabled val="1"/>
        </dgm:presLayoutVars>
      </dgm:prSet>
      <dgm:spPr/>
    </dgm:pt>
  </dgm:ptLst>
  <dgm:cxnLst>
    <dgm:cxn modelId="{84CA8314-0571-48EF-8CA0-EC640E2C100D}" srcId="{34C72941-5CB6-435F-8B52-7AC243CD8A01}" destId="{253F05E7-D327-4D1E-8D2A-490C2A1C8397}" srcOrd="1" destOrd="0" parTransId="{4C53AD10-3195-460B-8FA4-0169A5C94A48}" sibTransId="{606EF135-EC0C-4E0A-A90A-69EBF5CEF600}"/>
    <dgm:cxn modelId="{6632E21B-6B01-4D48-82A8-99467E024613}" type="presOf" srcId="{34C72941-5CB6-435F-8B52-7AC243CD8A01}" destId="{63930DAE-C19E-4ADB-BD85-4AFD8E9B4EEB}" srcOrd="0" destOrd="0" presId="urn:microsoft.com/office/officeart/2005/8/layout/process2"/>
    <dgm:cxn modelId="{A082451E-F133-47AC-B9DF-0297F93F891F}" type="presOf" srcId="{D352DF55-6087-4A84-82B2-4CA860C49C75}" destId="{0E14FE09-7D5B-433C-9581-E3DF807686DC}" srcOrd="0" destOrd="0" presId="urn:microsoft.com/office/officeart/2005/8/layout/process2"/>
    <dgm:cxn modelId="{7D397728-983E-4AAB-8A34-6E2C044D0FA9}" type="presOf" srcId="{F82106DC-29E7-48E0-A413-213DC67C71A0}" destId="{8EB06F02-8205-45B7-B931-76E850F0406A}" srcOrd="0" destOrd="0" presId="urn:microsoft.com/office/officeart/2005/8/layout/process2"/>
    <dgm:cxn modelId="{5BD0E82E-7669-4EEC-9648-F466625820D2}" type="presOf" srcId="{A1B4E9A8-7E15-4792-8986-0DCE810D583D}" destId="{A6D833B8-5B52-43AB-94DB-3838E75CA762}" srcOrd="0" destOrd="0" presId="urn:microsoft.com/office/officeart/2005/8/layout/process2"/>
    <dgm:cxn modelId="{8BE4AC35-6199-4D36-AABC-90E8FB2FCB65}" type="presOf" srcId="{606EF135-EC0C-4E0A-A90A-69EBF5CEF600}" destId="{7ADE3C86-1F6F-4D64-930E-6248304A7CB6}" srcOrd="0" destOrd="0" presId="urn:microsoft.com/office/officeart/2005/8/layout/process2"/>
    <dgm:cxn modelId="{406DC85B-E5A5-4AA8-8861-0A0A0EEA7A74}" type="presOf" srcId="{A1B4E9A8-7E15-4792-8986-0DCE810D583D}" destId="{2C6BA8FA-7A1E-450F-B568-C5652EFA47FF}" srcOrd="1" destOrd="0" presId="urn:microsoft.com/office/officeart/2005/8/layout/process2"/>
    <dgm:cxn modelId="{E1AA1680-B55D-4B7E-9F67-AA378B51D977}" srcId="{34C72941-5CB6-435F-8B52-7AC243CD8A01}" destId="{D352DF55-6087-4A84-82B2-4CA860C49C75}" srcOrd="2" destOrd="0" parTransId="{1B5E8604-0D85-44F0-A057-527C450CA510}" sibTransId="{AF82A613-E2C0-4B7E-B09F-41EFE765F48E}"/>
    <dgm:cxn modelId="{5B94D1A5-77AF-4BEC-9AD9-E62C0A178A0A}" srcId="{34C72941-5CB6-435F-8B52-7AC243CD8A01}" destId="{F82106DC-29E7-48E0-A413-213DC67C71A0}" srcOrd="0" destOrd="0" parTransId="{3DA8994A-67FA-437A-82D9-45AA0655A3A2}" sibTransId="{A1B4E9A8-7E15-4792-8986-0DCE810D583D}"/>
    <dgm:cxn modelId="{A2D176DF-23EA-4FC8-B0F1-EF70F002FFED}" type="presOf" srcId="{606EF135-EC0C-4E0A-A90A-69EBF5CEF600}" destId="{1571A4FE-655F-4BB0-AB17-970850665ABB}" srcOrd="1" destOrd="0" presId="urn:microsoft.com/office/officeart/2005/8/layout/process2"/>
    <dgm:cxn modelId="{F618A2FF-880C-43DF-8728-A658D1182441}" type="presOf" srcId="{253F05E7-D327-4D1E-8D2A-490C2A1C8397}" destId="{23650D98-879F-4765-A33D-BE552E68976A}" srcOrd="0" destOrd="0" presId="urn:microsoft.com/office/officeart/2005/8/layout/process2"/>
    <dgm:cxn modelId="{C3477C25-2452-45C7-BE8E-5131A2A4FB35}" type="presParOf" srcId="{63930DAE-C19E-4ADB-BD85-4AFD8E9B4EEB}" destId="{8EB06F02-8205-45B7-B931-76E850F0406A}" srcOrd="0" destOrd="0" presId="urn:microsoft.com/office/officeart/2005/8/layout/process2"/>
    <dgm:cxn modelId="{CDADAA56-8B5F-410C-A846-AAC5165A766D}" type="presParOf" srcId="{63930DAE-C19E-4ADB-BD85-4AFD8E9B4EEB}" destId="{A6D833B8-5B52-43AB-94DB-3838E75CA762}" srcOrd="1" destOrd="0" presId="urn:microsoft.com/office/officeart/2005/8/layout/process2"/>
    <dgm:cxn modelId="{3A91AF97-2B2A-4E9D-8ED1-B47464CE88A6}" type="presParOf" srcId="{A6D833B8-5B52-43AB-94DB-3838E75CA762}" destId="{2C6BA8FA-7A1E-450F-B568-C5652EFA47FF}" srcOrd="0" destOrd="0" presId="urn:microsoft.com/office/officeart/2005/8/layout/process2"/>
    <dgm:cxn modelId="{59DE1B31-EB46-4C5A-9399-225798790914}" type="presParOf" srcId="{63930DAE-C19E-4ADB-BD85-4AFD8E9B4EEB}" destId="{23650D98-879F-4765-A33D-BE552E68976A}" srcOrd="2" destOrd="0" presId="urn:microsoft.com/office/officeart/2005/8/layout/process2"/>
    <dgm:cxn modelId="{61E4683C-E991-41F7-AD54-27E82EA9B658}" type="presParOf" srcId="{63930DAE-C19E-4ADB-BD85-4AFD8E9B4EEB}" destId="{7ADE3C86-1F6F-4D64-930E-6248304A7CB6}" srcOrd="3" destOrd="0" presId="urn:microsoft.com/office/officeart/2005/8/layout/process2"/>
    <dgm:cxn modelId="{7CB396AC-8A6D-49E3-B1C3-926C71FA4FD4}" type="presParOf" srcId="{7ADE3C86-1F6F-4D64-930E-6248304A7CB6}" destId="{1571A4FE-655F-4BB0-AB17-970850665ABB}" srcOrd="0" destOrd="0" presId="urn:microsoft.com/office/officeart/2005/8/layout/process2"/>
    <dgm:cxn modelId="{97A4461E-B9CC-4435-97E4-464E7249DDBF}" type="presParOf" srcId="{63930DAE-C19E-4ADB-BD85-4AFD8E9B4EEB}" destId="{0E14FE09-7D5B-433C-9581-E3DF807686D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B18F374E-9F3A-4F9A-995E-DEA276E21054}">
      <dgm:prSet phldrT="[Text]" custT="1"/>
      <dgm:spPr/>
      <dgm:t>
        <a:bodyPr/>
        <a:lstStyle/>
        <a:p>
          <a:r>
            <a:rPr lang="en-US" sz="2800"/>
            <a:t>Guggling</a:t>
          </a:r>
          <a:endParaRPr lang="en-US" sz="2800" dirty="0"/>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dgm:t>
        <a:bodyPr/>
        <a:lstStyle/>
        <a:p>
          <a:endParaRPr lang="en-US"/>
        </a:p>
      </dgm:t>
    </dgm:pt>
    <dgm:pt modelId="{47E23BBC-D914-4BCA-B76D-C0B937D6595D}">
      <dgm:prSet phldrT="[Text]" custT="1"/>
      <dgm:spPr/>
      <dgm:t>
        <a:bodyPr/>
        <a:lstStyle/>
        <a:p>
          <a:r>
            <a:rPr lang="en-US" sz="2800"/>
            <a:t>Nodding</a:t>
          </a:r>
          <a:endParaRPr lang="en-US" sz="2800" dirty="0"/>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dgm:t>
        <a:bodyPr/>
        <a:lstStyle/>
        <a:p>
          <a:endParaRPr lang="en-US"/>
        </a:p>
      </dgm:t>
    </dgm:pt>
    <dgm:pt modelId="{CF3799A6-FF9B-4921-90A9-E7454A844727}">
      <dgm:prSet phldrT="[Text]" custT="1"/>
      <dgm:spPr/>
      <dgm:t>
        <a:bodyPr/>
        <a:lstStyle/>
        <a:p>
          <a:r>
            <a:rPr lang="en-US" sz="2800"/>
            <a:t>‘Yes’</a:t>
          </a:r>
          <a:endParaRPr lang="en-US" sz="2800" dirty="0"/>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dgm:t>
        <a:bodyPr/>
        <a:lstStyle/>
        <a:p>
          <a:endParaRPr lang="en-US"/>
        </a:p>
      </dgm:t>
    </dgm:pt>
    <dgm:pt modelId="{7D1F1309-650E-472B-A9F7-FDBCD0080B25}">
      <dgm:prSet phldrT="[Text]" custT="1"/>
      <dgm:spPr/>
      <dgm:t>
        <a:bodyPr/>
        <a:lstStyle/>
        <a:p>
          <a:r>
            <a:rPr lang="en-US" sz="2800"/>
            <a:t>‘Go on’</a:t>
          </a:r>
          <a:endParaRPr lang="en-US" sz="2800" dirty="0"/>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dgm:t>
        <a:bodyPr/>
        <a:lstStyle/>
        <a:p>
          <a:endParaRPr lang="en-US"/>
        </a:p>
      </dgm:t>
    </dgm:pt>
    <dgm:pt modelId="{6C8AB1FC-CEA6-4611-8757-9D3DC1B1B83B}">
      <dgm:prSet phldrT="[Text]" custT="1"/>
      <dgm:spPr/>
      <dgm:t>
        <a:bodyPr/>
        <a:lstStyle/>
        <a:p>
          <a:r>
            <a:rPr lang="en-US" sz="2800"/>
            <a:t>‘Mmm’</a:t>
          </a:r>
          <a:endParaRPr lang="en-US" sz="2800" dirty="0"/>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dgm:t>
        <a:bodyPr/>
        <a:lstStyle/>
        <a:p>
          <a:endParaRPr lang="en-US"/>
        </a:p>
      </dgm:t>
    </dgm:pt>
    <dgm:pt modelId="{594E6539-E8F7-4726-B52B-0A294C19DC1E}">
      <dgm:prSet phldrT="[Text]" custT="1"/>
      <dgm:spPr/>
      <dgm:t>
        <a:bodyPr/>
        <a:lstStyle/>
        <a:p>
          <a:r>
            <a:rPr lang="en-US" sz="2800"/>
            <a:t>‘Ah ha’</a:t>
          </a:r>
          <a:endParaRPr lang="en-US" sz="2800" dirty="0"/>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E1DCB79-383A-4386-B00A-D078B05FFE63}" type="doc">
      <dgm:prSet loTypeId="urn:microsoft.com/office/officeart/2005/8/layout/process2" loCatId="process" qsTypeId="urn:microsoft.com/office/officeart/2005/8/quickstyle/simple1" qsCatId="simple" csTypeId="urn:microsoft.com/office/officeart/2005/8/colors/colorful3" csCatId="colorful" phldr="1"/>
      <dgm:spPr/>
    </dgm:pt>
    <dgm:pt modelId="{8E2DE2FD-EC0B-4444-9FEE-A7CCCC23E3AB}">
      <dgm:prSet phldrT="[Text]" custT="1"/>
      <dgm:spPr/>
      <dgm:t>
        <a:bodyPr/>
        <a:lstStyle/>
        <a:p>
          <a:r>
            <a:rPr lang="en-US" sz="2400"/>
            <a:t>Hypothetical questions are suggestive questions about things that may not have actually happened. I.e. the ‘what if’ factor</a:t>
          </a:r>
          <a:endParaRPr lang="en-US" sz="2400" dirty="0"/>
        </a:p>
      </dgm:t>
    </dgm:pt>
    <dgm:pt modelId="{A6684A2A-FDB4-4598-8853-2272E2A199BB}" type="parTrans" cxnId="{F054F3DD-28FD-4E23-AD61-E52DBB2088F3}">
      <dgm:prSet/>
      <dgm:spPr/>
      <dgm:t>
        <a:bodyPr/>
        <a:lstStyle/>
        <a:p>
          <a:endParaRPr lang="en-US"/>
        </a:p>
      </dgm:t>
    </dgm:pt>
    <dgm:pt modelId="{994A4661-3D89-4D1D-8776-2D2590CEEC15}" type="sibTrans" cxnId="{F054F3DD-28FD-4E23-AD61-E52DBB2088F3}">
      <dgm:prSet/>
      <dgm:spPr/>
      <dgm:t>
        <a:bodyPr/>
        <a:lstStyle/>
        <a:p>
          <a:endParaRPr lang="en-US"/>
        </a:p>
      </dgm:t>
    </dgm:pt>
    <dgm:pt modelId="{0009F074-0C36-40B4-9285-88DFBA8D5732}">
      <dgm:prSet phldrT="[Text]" custT="1"/>
      <dgm:spPr/>
      <dgm:t>
        <a:bodyPr/>
        <a:lstStyle/>
        <a:p>
          <a:r>
            <a:rPr lang="en-US" sz="2400"/>
            <a:t>You say you didn’t hit them, but if you did hit them, would you have injured them?</a:t>
          </a:r>
          <a:endParaRPr lang="en-US" sz="2400" dirty="0"/>
        </a:p>
      </dgm:t>
    </dgm:pt>
    <dgm:pt modelId="{3B3228E9-E095-48D4-8621-F56BB004E171}" type="parTrans" cxnId="{770D7F5A-D3E3-4D0E-B69F-C4F33BF2139A}">
      <dgm:prSet/>
      <dgm:spPr/>
      <dgm:t>
        <a:bodyPr/>
        <a:lstStyle/>
        <a:p>
          <a:endParaRPr lang="en-US"/>
        </a:p>
      </dgm:t>
    </dgm:pt>
    <dgm:pt modelId="{A8D4CE8C-8EF7-41AB-AFFF-7DCDF5474184}" type="sibTrans" cxnId="{770D7F5A-D3E3-4D0E-B69F-C4F33BF2139A}">
      <dgm:prSet/>
      <dgm:spPr/>
      <dgm:t>
        <a:bodyPr/>
        <a:lstStyle/>
        <a:p>
          <a:endParaRPr lang="en-US"/>
        </a:p>
      </dgm:t>
    </dgm:pt>
    <dgm:pt modelId="{68C9777A-8203-4E10-A4DB-BDF6A611A1EB}">
      <dgm:prSet phldrT="[Text]" custT="1"/>
      <dgm:spPr/>
      <dgm:t>
        <a:bodyPr/>
        <a:lstStyle/>
        <a:p>
          <a:r>
            <a:rPr lang="en-US" sz="2400"/>
            <a:t>If you were the driver where do you think you would have gone?</a:t>
          </a:r>
          <a:endParaRPr lang="en-US" sz="2400" dirty="0"/>
        </a:p>
      </dgm:t>
    </dgm:pt>
    <dgm:pt modelId="{18652A45-C39F-4CB8-AAEE-34DEF8F2CC56}" type="parTrans" cxnId="{D1EEF5D8-1A71-42B6-9C8C-8DCD9F086342}">
      <dgm:prSet/>
      <dgm:spPr/>
      <dgm:t>
        <a:bodyPr/>
        <a:lstStyle/>
        <a:p>
          <a:endParaRPr lang="en-US"/>
        </a:p>
      </dgm:t>
    </dgm:pt>
    <dgm:pt modelId="{4CD8197D-8A1D-465E-86C7-CEE6501DD0A0}" type="sibTrans" cxnId="{D1EEF5D8-1A71-42B6-9C8C-8DCD9F086342}">
      <dgm:prSet/>
      <dgm:spPr/>
      <dgm:t>
        <a:bodyPr/>
        <a:lstStyle/>
        <a:p>
          <a:endParaRPr lang="en-US"/>
        </a:p>
      </dgm:t>
    </dgm:pt>
    <dgm:pt modelId="{61A5E2EB-5D86-413F-BC5B-A4E696B7D998}" type="pres">
      <dgm:prSet presAssocID="{6E1DCB79-383A-4386-B00A-D078B05FFE63}" presName="linearFlow" presStyleCnt="0">
        <dgm:presLayoutVars>
          <dgm:resizeHandles val="exact"/>
        </dgm:presLayoutVars>
      </dgm:prSet>
      <dgm:spPr/>
    </dgm:pt>
    <dgm:pt modelId="{2D6FBFF3-7CDD-430B-8FE0-641DFBA4D471}" type="pres">
      <dgm:prSet presAssocID="{8E2DE2FD-EC0B-4444-9FEE-A7CCCC23E3AB}" presName="node" presStyleLbl="node1" presStyleIdx="0" presStyleCnt="3" custScaleX="238157" custScaleY="204603">
        <dgm:presLayoutVars>
          <dgm:bulletEnabled val="1"/>
        </dgm:presLayoutVars>
      </dgm:prSet>
      <dgm:spPr/>
    </dgm:pt>
    <dgm:pt modelId="{A660FCD7-B9AE-48D4-9963-F969C3BCC03E}" type="pres">
      <dgm:prSet presAssocID="{994A4661-3D89-4D1D-8776-2D2590CEEC15}" presName="sibTrans" presStyleLbl="sibTrans2D1" presStyleIdx="0" presStyleCnt="2"/>
      <dgm:spPr/>
    </dgm:pt>
    <dgm:pt modelId="{9D449D9E-584C-4AB2-8E54-C172DF520182}" type="pres">
      <dgm:prSet presAssocID="{994A4661-3D89-4D1D-8776-2D2590CEEC15}" presName="connectorText" presStyleLbl="sibTrans2D1" presStyleIdx="0" presStyleCnt="2"/>
      <dgm:spPr/>
    </dgm:pt>
    <dgm:pt modelId="{56B28C11-CD34-40B6-ABF7-14C2C9DA63D7}" type="pres">
      <dgm:prSet presAssocID="{0009F074-0C36-40B4-9285-88DFBA8D5732}" presName="node" presStyleLbl="node1" presStyleIdx="1" presStyleCnt="3" custScaleX="185994">
        <dgm:presLayoutVars>
          <dgm:bulletEnabled val="1"/>
        </dgm:presLayoutVars>
      </dgm:prSet>
      <dgm:spPr/>
    </dgm:pt>
    <dgm:pt modelId="{C1C1337C-8FC0-4B35-AB05-B40BD09BF303}" type="pres">
      <dgm:prSet presAssocID="{A8D4CE8C-8EF7-41AB-AFFF-7DCDF5474184}" presName="sibTrans" presStyleLbl="sibTrans2D1" presStyleIdx="1" presStyleCnt="2"/>
      <dgm:spPr/>
    </dgm:pt>
    <dgm:pt modelId="{F7DA4776-5E8B-4E7E-8CFD-D45FA8F99FDB}" type="pres">
      <dgm:prSet presAssocID="{A8D4CE8C-8EF7-41AB-AFFF-7DCDF5474184}" presName="connectorText" presStyleLbl="sibTrans2D1" presStyleIdx="1" presStyleCnt="2"/>
      <dgm:spPr/>
    </dgm:pt>
    <dgm:pt modelId="{09A19A23-7586-4B82-8008-9B4587DBCE64}" type="pres">
      <dgm:prSet presAssocID="{68C9777A-8203-4E10-A4DB-BDF6A611A1EB}" presName="node" presStyleLbl="node1" presStyleIdx="2" presStyleCnt="3" custScaleX="159630" custScaleY="81316">
        <dgm:presLayoutVars>
          <dgm:bulletEnabled val="1"/>
        </dgm:presLayoutVars>
      </dgm:prSet>
      <dgm:spPr/>
    </dgm:pt>
  </dgm:ptLst>
  <dgm:cxnLst>
    <dgm:cxn modelId="{5346A443-ED8E-4637-9D9B-C8F42CDDF4E4}" type="presOf" srcId="{994A4661-3D89-4D1D-8776-2D2590CEEC15}" destId="{A660FCD7-B9AE-48D4-9963-F969C3BCC03E}" srcOrd="0" destOrd="0" presId="urn:microsoft.com/office/officeart/2005/8/layout/process2"/>
    <dgm:cxn modelId="{52130358-601D-4A7F-A354-DCD73AB09E94}" type="presOf" srcId="{A8D4CE8C-8EF7-41AB-AFFF-7DCDF5474184}" destId="{F7DA4776-5E8B-4E7E-8CFD-D45FA8F99FDB}" srcOrd="1" destOrd="0" presId="urn:microsoft.com/office/officeart/2005/8/layout/process2"/>
    <dgm:cxn modelId="{770D7F5A-D3E3-4D0E-B69F-C4F33BF2139A}" srcId="{6E1DCB79-383A-4386-B00A-D078B05FFE63}" destId="{0009F074-0C36-40B4-9285-88DFBA8D5732}" srcOrd="1" destOrd="0" parTransId="{3B3228E9-E095-48D4-8621-F56BB004E171}" sibTransId="{A8D4CE8C-8EF7-41AB-AFFF-7DCDF5474184}"/>
    <dgm:cxn modelId="{7C1C98BF-E82E-4376-8956-B8F0051EBE4C}" type="presOf" srcId="{8E2DE2FD-EC0B-4444-9FEE-A7CCCC23E3AB}" destId="{2D6FBFF3-7CDD-430B-8FE0-641DFBA4D471}" srcOrd="0" destOrd="0" presId="urn:microsoft.com/office/officeart/2005/8/layout/process2"/>
    <dgm:cxn modelId="{F81975C4-4806-4748-8F20-BA054A10F1EA}" type="presOf" srcId="{68C9777A-8203-4E10-A4DB-BDF6A611A1EB}" destId="{09A19A23-7586-4B82-8008-9B4587DBCE64}" srcOrd="0" destOrd="0" presId="urn:microsoft.com/office/officeart/2005/8/layout/process2"/>
    <dgm:cxn modelId="{83DEE3C6-39B6-46BD-BAAC-6C05E83266A6}" type="presOf" srcId="{6E1DCB79-383A-4386-B00A-D078B05FFE63}" destId="{61A5E2EB-5D86-413F-BC5B-A4E696B7D998}" srcOrd="0" destOrd="0" presId="urn:microsoft.com/office/officeart/2005/8/layout/process2"/>
    <dgm:cxn modelId="{D1EEF5D8-1A71-42B6-9C8C-8DCD9F086342}" srcId="{6E1DCB79-383A-4386-B00A-D078B05FFE63}" destId="{68C9777A-8203-4E10-A4DB-BDF6A611A1EB}" srcOrd="2" destOrd="0" parTransId="{18652A45-C39F-4CB8-AAEE-34DEF8F2CC56}" sibTransId="{4CD8197D-8A1D-465E-86C7-CEE6501DD0A0}"/>
    <dgm:cxn modelId="{F054F3DD-28FD-4E23-AD61-E52DBB2088F3}" srcId="{6E1DCB79-383A-4386-B00A-D078B05FFE63}" destId="{8E2DE2FD-EC0B-4444-9FEE-A7CCCC23E3AB}" srcOrd="0" destOrd="0" parTransId="{A6684A2A-FDB4-4598-8853-2272E2A199BB}" sibTransId="{994A4661-3D89-4D1D-8776-2D2590CEEC15}"/>
    <dgm:cxn modelId="{2497B8E4-4709-4CE7-8A3F-C8F06EE0CBDA}" type="presOf" srcId="{0009F074-0C36-40B4-9285-88DFBA8D5732}" destId="{56B28C11-CD34-40B6-ABF7-14C2C9DA63D7}" srcOrd="0" destOrd="0" presId="urn:microsoft.com/office/officeart/2005/8/layout/process2"/>
    <dgm:cxn modelId="{FD8E4AE5-9980-4110-A054-A3744F5EBB5E}" type="presOf" srcId="{A8D4CE8C-8EF7-41AB-AFFF-7DCDF5474184}" destId="{C1C1337C-8FC0-4B35-AB05-B40BD09BF303}" srcOrd="0" destOrd="0" presId="urn:microsoft.com/office/officeart/2005/8/layout/process2"/>
    <dgm:cxn modelId="{97254CFB-9647-4BAB-A20E-3C33EA3ADE43}" type="presOf" srcId="{994A4661-3D89-4D1D-8776-2D2590CEEC15}" destId="{9D449D9E-584C-4AB2-8E54-C172DF520182}" srcOrd="1" destOrd="0" presId="urn:microsoft.com/office/officeart/2005/8/layout/process2"/>
    <dgm:cxn modelId="{FD7E0EDE-0CE3-4AF5-B04D-AB1BC3EF26BF}" type="presParOf" srcId="{61A5E2EB-5D86-413F-BC5B-A4E696B7D998}" destId="{2D6FBFF3-7CDD-430B-8FE0-641DFBA4D471}" srcOrd="0" destOrd="0" presId="urn:microsoft.com/office/officeart/2005/8/layout/process2"/>
    <dgm:cxn modelId="{7D7E5460-417A-40FB-AAB1-941BCE9ACAAF}" type="presParOf" srcId="{61A5E2EB-5D86-413F-BC5B-A4E696B7D998}" destId="{A660FCD7-B9AE-48D4-9963-F969C3BCC03E}" srcOrd="1" destOrd="0" presId="urn:microsoft.com/office/officeart/2005/8/layout/process2"/>
    <dgm:cxn modelId="{6167DA1D-961C-4220-A005-2F207425660E}" type="presParOf" srcId="{A660FCD7-B9AE-48D4-9963-F969C3BCC03E}" destId="{9D449D9E-584C-4AB2-8E54-C172DF520182}" srcOrd="0" destOrd="0" presId="urn:microsoft.com/office/officeart/2005/8/layout/process2"/>
    <dgm:cxn modelId="{B53F7939-A960-4865-BE52-C5DE20533053}" type="presParOf" srcId="{61A5E2EB-5D86-413F-BC5B-A4E696B7D998}" destId="{56B28C11-CD34-40B6-ABF7-14C2C9DA63D7}" srcOrd="2" destOrd="0" presId="urn:microsoft.com/office/officeart/2005/8/layout/process2"/>
    <dgm:cxn modelId="{BB1F7717-DF62-4DDE-9CB3-442A282186BE}" type="presParOf" srcId="{61A5E2EB-5D86-413F-BC5B-A4E696B7D998}" destId="{C1C1337C-8FC0-4B35-AB05-B40BD09BF303}" srcOrd="3" destOrd="0" presId="urn:microsoft.com/office/officeart/2005/8/layout/process2"/>
    <dgm:cxn modelId="{412FDA18-1D78-404B-8E63-0111B8A10C5C}" type="presParOf" srcId="{C1C1337C-8FC0-4B35-AB05-B40BD09BF303}" destId="{F7DA4776-5E8B-4E7E-8CFD-D45FA8F99FDB}" srcOrd="0" destOrd="0" presId="urn:microsoft.com/office/officeart/2005/8/layout/process2"/>
    <dgm:cxn modelId="{779F7A02-13C8-48FE-AE50-7974E7EB6A6D}" type="presParOf" srcId="{61A5E2EB-5D86-413F-BC5B-A4E696B7D998}" destId="{09A19A23-7586-4B82-8008-9B4587DBCE6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US"/>
        </a:p>
      </dgm:t>
    </dgm:pt>
    <dgm:pt modelId="{26108442-0F8C-44AE-B796-63C7FBF750D7}">
      <dgm:prSet phldrT="[Text]" custT="1"/>
      <dgm:spPr/>
      <dgm:t>
        <a:bodyPr/>
        <a:lstStyle/>
        <a:p>
          <a:r>
            <a:rPr lang="en-US" sz="4800" b="1" i="1" u="sng"/>
            <a:t>P</a:t>
          </a:r>
          <a:r>
            <a:rPr lang="en-US" sz="3600"/>
            <a:t>eople</a:t>
          </a:r>
          <a:endParaRPr lang="en-US" sz="3600" dirty="0"/>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dgm:t>
        <a:bodyPr/>
        <a:lstStyle/>
        <a:p>
          <a:r>
            <a:rPr lang="en-US" sz="4800" b="1" i="1" u="sng"/>
            <a:t>L</a:t>
          </a:r>
          <a:r>
            <a:rPr lang="en-US" sz="3600"/>
            <a:t>ocation</a:t>
          </a:r>
          <a:endParaRPr lang="en-US" sz="3600" dirty="0"/>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dgm:t>
        <a:bodyPr/>
        <a:lstStyle/>
        <a:p>
          <a:r>
            <a:rPr lang="en-US" sz="4800" b="1" i="1" u="sng"/>
            <a:t>A</a:t>
          </a:r>
          <a:r>
            <a:rPr lang="en-US" sz="3600" b="0" i="0" u="none"/>
            <a:t>ction</a:t>
          </a:r>
          <a:endParaRPr lang="en-US" sz="3600" b="0" i="0" u="none" dirty="0"/>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dgm:t>
        <a:bodyPr/>
        <a:lstStyle/>
        <a:p>
          <a:r>
            <a:rPr lang="en-US" sz="3600" b="1" i="1" u="sng"/>
            <a:t>T</a:t>
          </a:r>
          <a:r>
            <a:rPr lang="en-US" sz="3600"/>
            <a:t>ime</a:t>
          </a:r>
          <a:endParaRPr lang="en-US" sz="3600" dirty="0"/>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colorful1" csCatId="colorful" phldr="1"/>
      <dgm:spPr/>
    </dgm:pt>
    <dgm:pt modelId="{538084EA-F8A5-450F-8856-EB077D9BDAA8}">
      <dgm:prSet phldrT="[Text]"/>
      <dgm:spPr/>
      <dgm:t>
        <a:bodyPr/>
        <a:lstStyle/>
        <a:p>
          <a:r>
            <a:rPr lang="en-US"/>
            <a:t>Personal Details</a:t>
          </a:r>
          <a:endParaRPr lang="en-US" dirty="0"/>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dgm:t>
        <a:bodyPr/>
        <a:lstStyle/>
        <a:p>
          <a:r>
            <a:rPr lang="en-US"/>
            <a:t>Addresses</a:t>
          </a:r>
          <a:endParaRPr lang="en-US" dirty="0"/>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dgm:t>
        <a:bodyPr/>
        <a:lstStyle/>
        <a:p>
          <a:r>
            <a:rPr lang="en-US"/>
            <a:t>Other information</a:t>
          </a:r>
          <a:endParaRPr lang="en-US" dirty="0"/>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D4AE2E57-B8B4-439F-AD34-B18C1D83E314}" type="presOf" srcId="{6B6BC0C4-D70A-4066-B291-80DCB48B2C6D}" destId="{837CBF4A-B020-40B9-B9CE-9AA64F721ADE}"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91A119B-3FCC-4058-A3A8-9271768A2309}" type="doc">
      <dgm:prSet loTypeId="urn:microsoft.com/office/officeart/2005/8/layout/process1" loCatId="process" qsTypeId="urn:microsoft.com/office/officeart/2005/8/quickstyle/simple1" qsCatId="simple" csTypeId="urn:microsoft.com/office/officeart/2005/8/colors/colorful4" csCatId="colorful" phldr="1"/>
      <dgm:spPr/>
    </dgm:pt>
    <dgm:pt modelId="{113B02C3-8CBE-4235-A18F-41C03BC6B1EE}">
      <dgm:prSet phldrT="[Text]" custT="1"/>
      <dgm:spPr/>
      <dgm:t>
        <a:bodyPr/>
        <a:lstStyle/>
        <a:p>
          <a:r>
            <a:rPr lang="en-US" sz="2400"/>
            <a:t>Determining whether any further action is necessary</a:t>
          </a:r>
          <a:endParaRPr lang="en-US" sz="2400" dirty="0"/>
        </a:p>
      </dgm:t>
    </dgm:pt>
    <dgm:pt modelId="{39348C02-EE92-4956-B761-EAB7C530CFB3}" type="parTrans" cxnId="{B3875DC5-6809-4BB7-BFFF-C9E592C31772}">
      <dgm:prSet/>
      <dgm:spPr/>
      <dgm:t>
        <a:bodyPr/>
        <a:lstStyle/>
        <a:p>
          <a:endParaRPr lang="en-US"/>
        </a:p>
      </dgm:t>
    </dgm:pt>
    <dgm:pt modelId="{1E368BCC-F6AE-4E25-8248-F47DD67D791A}" type="sibTrans" cxnId="{B3875DC5-6809-4BB7-BFFF-C9E592C31772}">
      <dgm:prSet/>
      <dgm:spPr/>
      <dgm:t>
        <a:bodyPr/>
        <a:lstStyle/>
        <a:p>
          <a:endParaRPr lang="en-US"/>
        </a:p>
      </dgm:t>
    </dgm:pt>
    <dgm:pt modelId="{AC3E1C38-A475-414E-97B4-46A654016EB4}">
      <dgm:prSet phldrT="[Text]" custT="1"/>
      <dgm:spPr/>
      <dgm:t>
        <a:bodyPr/>
        <a:lstStyle/>
        <a:p>
          <a:r>
            <a:rPr lang="en-US" sz="2400"/>
            <a:t>Determining how the interviewee’s account fits in with the rest of the investigation</a:t>
          </a:r>
          <a:endParaRPr lang="en-US" sz="2400" dirty="0"/>
        </a:p>
      </dgm:t>
    </dgm:pt>
    <dgm:pt modelId="{14828E23-D70C-4615-A581-BE747A4940D6}" type="parTrans" cxnId="{671E876F-BC65-485F-A380-B511DA390C77}">
      <dgm:prSet/>
      <dgm:spPr/>
      <dgm:t>
        <a:bodyPr/>
        <a:lstStyle/>
        <a:p>
          <a:endParaRPr lang="en-US"/>
        </a:p>
      </dgm:t>
    </dgm:pt>
    <dgm:pt modelId="{12E0824C-0E69-4E37-BADB-5E27AEA0647C}" type="sibTrans" cxnId="{671E876F-BC65-485F-A380-B511DA390C77}">
      <dgm:prSet/>
      <dgm:spPr/>
      <dgm:t>
        <a:bodyPr/>
        <a:lstStyle/>
        <a:p>
          <a:endParaRPr lang="en-US"/>
        </a:p>
      </dgm:t>
    </dgm:pt>
    <dgm:pt modelId="{B321B212-5D15-4D67-973D-5949864D4CC4}">
      <dgm:prSet phldrT="[Text]" custT="1"/>
      <dgm:spPr/>
      <dgm:t>
        <a:bodyPr/>
        <a:lstStyle/>
        <a:p>
          <a:r>
            <a:rPr lang="en-US" sz="2400"/>
            <a:t>Reflecting on the interviewer’s performance</a:t>
          </a:r>
          <a:endParaRPr lang="en-US" sz="2400" dirty="0"/>
        </a:p>
      </dgm:t>
    </dgm:pt>
    <dgm:pt modelId="{C1ABB881-2721-4A8C-909E-DFE5F4826BED}" type="parTrans" cxnId="{57B77916-11B8-40D0-BEC6-CF759F5356B8}">
      <dgm:prSet/>
      <dgm:spPr/>
      <dgm:t>
        <a:bodyPr/>
        <a:lstStyle/>
        <a:p>
          <a:endParaRPr lang="en-US"/>
        </a:p>
      </dgm:t>
    </dgm:pt>
    <dgm:pt modelId="{151B2061-8C5D-4159-ACF6-FC958086CBCD}" type="sibTrans" cxnId="{57B77916-11B8-40D0-BEC6-CF759F5356B8}">
      <dgm:prSet/>
      <dgm:spPr/>
      <dgm:t>
        <a:bodyPr/>
        <a:lstStyle/>
        <a:p>
          <a:endParaRPr lang="en-US"/>
        </a:p>
      </dgm:t>
    </dgm:pt>
    <dgm:pt modelId="{4632E877-82A0-47EB-B926-F5FF122F9F38}" type="pres">
      <dgm:prSet presAssocID="{C91A119B-3FCC-4058-A3A8-9271768A2309}" presName="Name0" presStyleCnt="0">
        <dgm:presLayoutVars>
          <dgm:dir/>
          <dgm:resizeHandles val="exact"/>
        </dgm:presLayoutVars>
      </dgm:prSet>
      <dgm:spPr/>
    </dgm:pt>
    <dgm:pt modelId="{1BDD80E5-CBD7-4EA3-B6AF-907506428863}" type="pres">
      <dgm:prSet presAssocID="{113B02C3-8CBE-4235-A18F-41C03BC6B1EE}" presName="node" presStyleLbl="node1" presStyleIdx="0" presStyleCnt="3">
        <dgm:presLayoutVars>
          <dgm:bulletEnabled val="1"/>
        </dgm:presLayoutVars>
      </dgm:prSet>
      <dgm:spPr/>
    </dgm:pt>
    <dgm:pt modelId="{CAC6E8E7-B39C-490E-B6C0-E6260B8043B3}" type="pres">
      <dgm:prSet presAssocID="{1E368BCC-F6AE-4E25-8248-F47DD67D791A}" presName="sibTrans" presStyleLbl="sibTrans2D1" presStyleIdx="0" presStyleCnt="2"/>
      <dgm:spPr/>
    </dgm:pt>
    <dgm:pt modelId="{7E6BCCE7-4C96-42A9-B05C-D0F34AD31532}" type="pres">
      <dgm:prSet presAssocID="{1E368BCC-F6AE-4E25-8248-F47DD67D791A}" presName="connectorText" presStyleLbl="sibTrans2D1" presStyleIdx="0" presStyleCnt="2"/>
      <dgm:spPr/>
    </dgm:pt>
    <dgm:pt modelId="{ECCD2375-60B5-4939-B9A5-6B6993BA9F54}" type="pres">
      <dgm:prSet presAssocID="{AC3E1C38-A475-414E-97B4-46A654016EB4}" presName="node" presStyleLbl="node1" presStyleIdx="1" presStyleCnt="3">
        <dgm:presLayoutVars>
          <dgm:bulletEnabled val="1"/>
        </dgm:presLayoutVars>
      </dgm:prSet>
      <dgm:spPr/>
    </dgm:pt>
    <dgm:pt modelId="{83B34F74-76C5-4A1B-AB89-039C52EA1503}" type="pres">
      <dgm:prSet presAssocID="{12E0824C-0E69-4E37-BADB-5E27AEA0647C}" presName="sibTrans" presStyleLbl="sibTrans2D1" presStyleIdx="1" presStyleCnt="2"/>
      <dgm:spPr/>
    </dgm:pt>
    <dgm:pt modelId="{9AD03F3C-6405-44EE-BFF3-D6DD3A017C72}" type="pres">
      <dgm:prSet presAssocID="{12E0824C-0E69-4E37-BADB-5E27AEA0647C}" presName="connectorText" presStyleLbl="sibTrans2D1" presStyleIdx="1" presStyleCnt="2"/>
      <dgm:spPr/>
    </dgm:pt>
    <dgm:pt modelId="{1EC9356F-DD41-45FB-84E7-EBE09DFE056A}" type="pres">
      <dgm:prSet presAssocID="{B321B212-5D15-4D67-973D-5949864D4CC4}" presName="node" presStyleLbl="node1" presStyleIdx="2" presStyleCnt="3">
        <dgm:presLayoutVars>
          <dgm:bulletEnabled val="1"/>
        </dgm:presLayoutVars>
      </dgm:prSet>
      <dgm:spPr/>
    </dgm:pt>
  </dgm:ptLst>
  <dgm:cxnLst>
    <dgm:cxn modelId="{A4829E0A-9836-4E84-A409-DB7364E62862}" type="presOf" srcId="{113B02C3-8CBE-4235-A18F-41C03BC6B1EE}" destId="{1BDD80E5-CBD7-4EA3-B6AF-907506428863}" srcOrd="0" destOrd="0" presId="urn:microsoft.com/office/officeart/2005/8/layout/process1"/>
    <dgm:cxn modelId="{57B77916-11B8-40D0-BEC6-CF759F5356B8}" srcId="{C91A119B-3FCC-4058-A3A8-9271768A2309}" destId="{B321B212-5D15-4D67-973D-5949864D4CC4}" srcOrd="2" destOrd="0" parTransId="{C1ABB881-2721-4A8C-909E-DFE5F4826BED}" sibTransId="{151B2061-8C5D-4159-ACF6-FC958086CBCD}"/>
    <dgm:cxn modelId="{AF4F071B-F501-484B-9D50-578AB499B330}" type="presOf" srcId="{AC3E1C38-A475-414E-97B4-46A654016EB4}" destId="{ECCD2375-60B5-4939-B9A5-6B6993BA9F54}" srcOrd="0" destOrd="0" presId="urn:microsoft.com/office/officeart/2005/8/layout/process1"/>
    <dgm:cxn modelId="{2313CB32-3087-4637-B6AB-C9BE6237A732}" type="presOf" srcId="{B321B212-5D15-4D67-973D-5949864D4CC4}" destId="{1EC9356F-DD41-45FB-84E7-EBE09DFE056A}" srcOrd="0" destOrd="0" presId="urn:microsoft.com/office/officeart/2005/8/layout/process1"/>
    <dgm:cxn modelId="{D07E7C5F-0EF4-4B95-AE95-DE49A12153A0}" type="presOf" srcId="{1E368BCC-F6AE-4E25-8248-F47DD67D791A}" destId="{7E6BCCE7-4C96-42A9-B05C-D0F34AD31532}" srcOrd="1" destOrd="0" presId="urn:microsoft.com/office/officeart/2005/8/layout/process1"/>
    <dgm:cxn modelId="{E14E054E-56E1-474F-9D9B-C10840475C88}" type="presOf" srcId="{1E368BCC-F6AE-4E25-8248-F47DD67D791A}" destId="{CAC6E8E7-B39C-490E-B6C0-E6260B8043B3}" srcOrd="0" destOrd="0" presId="urn:microsoft.com/office/officeart/2005/8/layout/process1"/>
    <dgm:cxn modelId="{671E876F-BC65-485F-A380-B511DA390C77}" srcId="{C91A119B-3FCC-4058-A3A8-9271768A2309}" destId="{AC3E1C38-A475-414E-97B4-46A654016EB4}" srcOrd="1" destOrd="0" parTransId="{14828E23-D70C-4615-A581-BE747A4940D6}" sibTransId="{12E0824C-0E69-4E37-BADB-5E27AEA0647C}"/>
    <dgm:cxn modelId="{6089A570-03CB-4375-9011-309BCA62CACA}" type="presOf" srcId="{12E0824C-0E69-4E37-BADB-5E27AEA0647C}" destId="{9AD03F3C-6405-44EE-BFF3-D6DD3A017C72}" srcOrd="1" destOrd="0" presId="urn:microsoft.com/office/officeart/2005/8/layout/process1"/>
    <dgm:cxn modelId="{2B527071-4AFF-4018-AA35-868E87B5E78E}" type="presOf" srcId="{12E0824C-0E69-4E37-BADB-5E27AEA0647C}" destId="{83B34F74-76C5-4A1B-AB89-039C52EA1503}" srcOrd="0" destOrd="0" presId="urn:microsoft.com/office/officeart/2005/8/layout/process1"/>
    <dgm:cxn modelId="{B3875DC5-6809-4BB7-BFFF-C9E592C31772}" srcId="{C91A119B-3FCC-4058-A3A8-9271768A2309}" destId="{113B02C3-8CBE-4235-A18F-41C03BC6B1EE}" srcOrd="0" destOrd="0" parTransId="{39348C02-EE92-4956-B761-EAB7C530CFB3}" sibTransId="{1E368BCC-F6AE-4E25-8248-F47DD67D791A}"/>
    <dgm:cxn modelId="{D07DB8D4-98B8-41F5-8558-6DCE0DE21A18}" type="presOf" srcId="{C91A119B-3FCC-4058-A3A8-9271768A2309}" destId="{4632E877-82A0-47EB-B926-F5FF122F9F38}" srcOrd="0" destOrd="0" presId="urn:microsoft.com/office/officeart/2005/8/layout/process1"/>
    <dgm:cxn modelId="{DEA0304B-E24F-44AA-A415-55F3878FD2CA}" type="presParOf" srcId="{4632E877-82A0-47EB-B926-F5FF122F9F38}" destId="{1BDD80E5-CBD7-4EA3-B6AF-907506428863}" srcOrd="0" destOrd="0" presId="urn:microsoft.com/office/officeart/2005/8/layout/process1"/>
    <dgm:cxn modelId="{D40E509D-4FAF-44A0-A33F-BA0833CB3254}" type="presParOf" srcId="{4632E877-82A0-47EB-B926-F5FF122F9F38}" destId="{CAC6E8E7-B39C-490E-B6C0-E6260B8043B3}" srcOrd="1" destOrd="0" presId="urn:microsoft.com/office/officeart/2005/8/layout/process1"/>
    <dgm:cxn modelId="{192C31C1-8BC7-4E47-B84B-F696C9B8F825}" type="presParOf" srcId="{CAC6E8E7-B39C-490E-B6C0-E6260B8043B3}" destId="{7E6BCCE7-4C96-42A9-B05C-D0F34AD31532}" srcOrd="0" destOrd="0" presId="urn:microsoft.com/office/officeart/2005/8/layout/process1"/>
    <dgm:cxn modelId="{61454C88-E429-4CB5-B83B-0805671DB9BC}" type="presParOf" srcId="{4632E877-82A0-47EB-B926-F5FF122F9F38}" destId="{ECCD2375-60B5-4939-B9A5-6B6993BA9F54}" srcOrd="2" destOrd="0" presId="urn:microsoft.com/office/officeart/2005/8/layout/process1"/>
    <dgm:cxn modelId="{A1E49C7C-BE9E-4018-A138-98482C88D275}" type="presParOf" srcId="{4632E877-82A0-47EB-B926-F5FF122F9F38}" destId="{83B34F74-76C5-4A1B-AB89-039C52EA1503}" srcOrd="3" destOrd="0" presId="urn:microsoft.com/office/officeart/2005/8/layout/process1"/>
    <dgm:cxn modelId="{EE1D89C3-9A89-460B-9988-3A6B800654CB}" type="presParOf" srcId="{83B34F74-76C5-4A1B-AB89-039C52EA1503}" destId="{9AD03F3C-6405-44EE-BFF3-D6DD3A017C72}" srcOrd="0" destOrd="0" presId="urn:microsoft.com/office/officeart/2005/8/layout/process1"/>
    <dgm:cxn modelId="{CCCCB665-25F3-4D7F-89B8-99C0C9F9EF9B}" type="presParOf" srcId="{4632E877-82A0-47EB-B926-F5FF122F9F38}" destId="{1EC9356F-DD41-45FB-84E7-EBE09DFE056A}" srcOrd="4"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4D27A-3831-BE4A-9F81-F9A5C4CE9FC1}">
      <dsp:nvSpPr>
        <dsp:cNvPr id="0" name=""/>
        <dsp:cNvSpPr/>
      </dsp:nvSpPr>
      <dsp:spPr>
        <a:xfrm>
          <a:off x="0" y="432818"/>
          <a:ext cx="6263640" cy="4639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To understand the basics of witness interviewing </a:t>
          </a:r>
        </a:p>
      </dsp:txBody>
      <dsp:txXfrm>
        <a:off x="226460" y="659278"/>
        <a:ext cx="5810720" cy="4186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interviewing of victims, witnesses &amp; suspects is central to the success of any investigation. Why?</a:t>
          </a:r>
          <a:endParaRPr lang="en-US" sz="2400" kern="1200" dirty="0"/>
        </a:p>
      </dsp:txBody>
      <dsp:txXfrm>
        <a:off x="761219" y="51745"/>
        <a:ext cx="8480543" cy="1528000"/>
      </dsp:txXfrm>
    </dsp:sp>
    <dsp:sp modelId="{64A241A6-5EFB-45D2-8FAE-B705C44FE746}">
      <dsp:nvSpPr>
        <dsp:cNvPr id="0" name=""/>
        <dsp:cNvSpPr/>
      </dsp:nvSpPr>
      <dsp:spPr>
        <a:xfrm rot="5400000">
          <a:off x="4689686" y="1458539"/>
          <a:ext cx="660967"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4801054" y="1493248"/>
        <a:ext cx="438230" cy="462677"/>
      </dsp:txXfrm>
    </dsp:sp>
    <dsp:sp modelId="{F564125B-6F7B-46EF-AE25-7F0D12B1C1B1}">
      <dsp:nvSpPr>
        <dsp:cNvPr id="0" name=""/>
        <dsp:cNvSpPr/>
      </dsp:nvSpPr>
      <dsp:spPr>
        <a:xfrm>
          <a:off x="340113" y="2438821"/>
          <a:ext cx="9322754" cy="25231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kern="1200" dirty="0"/>
        </a:p>
      </dsp:txBody>
      <dsp:txXfrm>
        <a:off x="414012" y="2512720"/>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Home Office decision that the Police Service should have a national single model of investigative interviewing that:</a:t>
          </a:r>
          <a:endParaRPr lang="en-US" sz="2400" kern="1200" dirty="0"/>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Was not focused on obtaining confessions from suspects</a:t>
          </a:r>
        </a:p>
      </dsp:txBody>
      <dsp:txXfrm>
        <a:off x="1531350" y="1549888"/>
        <a:ext cx="7106533" cy="1056546"/>
      </dsp:txXfrm>
    </dsp:sp>
    <dsp:sp modelId="{4AA0D6CF-928D-4725-9D3F-D881CC5299CF}">
      <dsp:nvSpPr>
        <dsp:cNvPr id="0" name=""/>
        <dsp:cNvSpPr/>
      </dsp:nvSpPr>
      <dsp:spPr>
        <a:xfrm rot="5324630">
          <a:off x="5002038" y="2738469"/>
          <a:ext cx="198423" cy="196400"/>
        </a:xfrm>
        <a:prstGeom prst="rightArrow">
          <a:avLst>
            <a:gd name="adj1" fmla="val 66700"/>
            <a:gd name="adj2" fmla="val 50000"/>
          </a:avLst>
        </a:prstGeom>
        <a:solidFill>
          <a:schemeClr val="accent6">
            <a:shade val="90000"/>
            <a:hueOff val="321387"/>
            <a:satOff val="-12653"/>
            <a:lumOff val="251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2013273" y="3034034"/>
          <a:ext cx="6209217"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Increased the potential of witness interviewing</a:t>
          </a:r>
        </a:p>
      </dsp:txBody>
      <dsp:txXfrm>
        <a:off x="2046144" y="3066905"/>
        <a:ext cx="6143475" cy="1056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Cultural background</a:t>
          </a:r>
          <a:endParaRPr lang="en-US" sz="2400" kern="1200" dirty="0"/>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or belief</a:t>
          </a:r>
          <a:endParaRPr lang="en-US" sz="2400" kern="1200" dirty="0"/>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Domestic circumstances</a:t>
          </a:r>
          <a:endParaRPr lang="en-US" sz="2400" kern="1200" dirty="0"/>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&amp; mental health</a:t>
          </a:r>
          <a:endParaRPr lang="en-US" sz="2400" kern="1200" dirty="0"/>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Disability</a:t>
          </a:r>
          <a:endParaRPr lang="en-US" sz="2400" kern="1200" dirty="0"/>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Previous contact with the Police</a:t>
          </a:r>
          <a:endParaRPr lang="en-US" sz="2400" kern="1200" dirty="0"/>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Gender</a:t>
          </a:r>
          <a:endParaRPr lang="en-US" sz="2400" kern="1200" dirty="0"/>
        </a:p>
      </dsp:txBody>
      <dsp:txXfrm>
        <a:off x="81256" y="2075206"/>
        <a:ext cx="1967254" cy="11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122E2-F0D8-4347-9E8A-F5710CDA7A6A}">
      <dsp:nvSpPr>
        <dsp:cNvPr id="0" name=""/>
        <dsp:cNvSpPr/>
      </dsp:nvSpPr>
      <dsp:spPr>
        <a:xfrm>
          <a:off x="31946" y="1605"/>
          <a:ext cx="10788834" cy="8210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is one of the most important phases in effective interviewing. The success of the interview &amp; consequently the investigation could depend on it</a:t>
          </a:r>
          <a:endParaRPr lang="en-US" sz="2400" kern="1200" dirty="0"/>
        </a:p>
      </dsp:txBody>
      <dsp:txXfrm>
        <a:off x="55993" y="25652"/>
        <a:ext cx="10740740" cy="772919"/>
      </dsp:txXfrm>
    </dsp:sp>
    <dsp:sp modelId="{FF3C0D55-3765-4218-929E-C9B3994CF343}">
      <dsp:nvSpPr>
        <dsp:cNvPr id="0" name=""/>
        <dsp:cNvSpPr/>
      </dsp:nvSpPr>
      <dsp:spPr>
        <a:xfrm rot="5400000">
          <a:off x="5272423" y="843144"/>
          <a:ext cx="307880" cy="3694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873932"/>
        <a:ext cx="221674" cy="215516"/>
      </dsp:txXfrm>
    </dsp:sp>
    <dsp:sp modelId="{4B3EEC1F-490A-4982-BFCC-F37DDBDB65A1}">
      <dsp:nvSpPr>
        <dsp:cNvPr id="0" name=""/>
        <dsp:cNvSpPr/>
      </dsp:nvSpPr>
      <dsp:spPr>
        <a:xfrm>
          <a:off x="31946" y="1233126"/>
          <a:ext cx="10788834" cy="82101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planning session takes account of all the available information &amp; identifies key issues &amp; objectives required, even where it is essential an early interview takes place</a:t>
          </a:r>
          <a:endParaRPr lang="en-US" sz="2400" kern="1200" dirty="0"/>
        </a:p>
      </dsp:txBody>
      <dsp:txXfrm>
        <a:off x="55993" y="1257173"/>
        <a:ext cx="10740740" cy="772919"/>
      </dsp:txXfrm>
    </dsp:sp>
    <dsp:sp modelId="{A7ABDB6D-6E57-49C5-AFEA-E5FB73B21847}">
      <dsp:nvSpPr>
        <dsp:cNvPr id="0" name=""/>
        <dsp:cNvSpPr/>
      </dsp:nvSpPr>
      <dsp:spPr>
        <a:xfrm rot="5400000">
          <a:off x="5272423" y="2074665"/>
          <a:ext cx="307880" cy="36945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2105453"/>
        <a:ext cx="221674" cy="215516"/>
      </dsp:txXfrm>
    </dsp:sp>
    <dsp:sp modelId="{AA067447-E72C-4670-AFF2-45832AFA177D}">
      <dsp:nvSpPr>
        <dsp:cNvPr id="0" name=""/>
        <dsp:cNvSpPr/>
      </dsp:nvSpPr>
      <dsp:spPr>
        <a:xfrm>
          <a:off x="0" y="2464646"/>
          <a:ext cx="10852728" cy="82101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Interviewers should consider the following:</a:t>
          </a:r>
          <a:endParaRPr lang="en-US" sz="2400" kern="1200" dirty="0"/>
        </a:p>
      </dsp:txBody>
      <dsp:txXfrm>
        <a:off x="24047" y="2488693"/>
        <a:ext cx="10804634" cy="772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08A5-BACC-41D9-8510-2437D345DE25}">
      <dsp:nvSpPr>
        <dsp:cNvPr id="0" name=""/>
        <dsp:cNvSpPr/>
      </dsp:nvSpPr>
      <dsp:spPr>
        <a:xfrm>
          <a:off x="4330" y="1074078"/>
          <a:ext cx="1893565" cy="11361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Create &amp; record the interview plan</a:t>
          </a:r>
          <a:endParaRPr lang="en-US" sz="2000" kern="1200" dirty="0"/>
        </a:p>
      </dsp:txBody>
      <dsp:txXfrm>
        <a:off x="37606" y="1107354"/>
        <a:ext cx="1827013" cy="1069587"/>
      </dsp:txXfrm>
    </dsp:sp>
    <dsp:sp modelId="{D0CFFD7C-3A6D-4039-B1BF-B2FEB44AEA91}">
      <dsp:nvSpPr>
        <dsp:cNvPr id="0" name=""/>
        <dsp:cNvSpPr/>
      </dsp:nvSpPr>
      <dsp:spPr>
        <a:xfrm>
          <a:off x="2087252" y="1407346"/>
          <a:ext cx="401435" cy="46960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7252" y="1501267"/>
        <a:ext cx="281005" cy="281762"/>
      </dsp:txXfrm>
    </dsp:sp>
    <dsp:sp modelId="{15BD28FF-5B0B-498A-BB63-BE27154BD9C2}">
      <dsp:nvSpPr>
        <dsp:cNvPr id="0" name=""/>
        <dsp:cNvSpPr/>
      </dsp:nvSpPr>
      <dsp:spPr>
        <a:xfrm>
          <a:off x="2655322" y="1074078"/>
          <a:ext cx="1893565" cy="1136139"/>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Characteristics of the interviewee</a:t>
          </a:r>
          <a:endParaRPr lang="en-US" sz="2000" kern="1200" dirty="0"/>
        </a:p>
      </dsp:txBody>
      <dsp:txXfrm>
        <a:off x="2688598" y="1107354"/>
        <a:ext cx="1827013" cy="1069587"/>
      </dsp:txXfrm>
    </dsp:sp>
    <dsp:sp modelId="{9B7299FF-743E-445E-A216-BE0015BFCA1B}">
      <dsp:nvSpPr>
        <dsp:cNvPr id="0" name=""/>
        <dsp:cNvSpPr/>
      </dsp:nvSpPr>
      <dsp:spPr>
        <a:xfrm>
          <a:off x="4738243" y="1407346"/>
          <a:ext cx="401435" cy="469604"/>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38243" y="1501267"/>
        <a:ext cx="281005" cy="281762"/>
      </dsp:txXfrm>
    </dsp:sp>
    <dsp:sp modelId="{0FE6B238-9E45-42DA-AA8D-CE125FB9EFC5}">
      <dsp:nvSpPr>
        <dsp:cNvPr id="0" name=""/>
        <dsp:cNvSpPr/>
      </dsp:nvSpPr>
      <dsp:spPr>
        <a:xfrm>
          <a:off x="5306313" y="1074078"/>
          <a:ext cx="1893565" cy="1136139"/>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Practical arrangements</a:t>
          </a:r>
          <a:endParaRPr lang="en-US" sz="2000" kern="1200" dirty="0"/>
        </a:p>
      </dsp:txBody>
      <dsp:txXfrm>
        <a:off x="5339589" y="1107354"/>
        <a:ext cx="1827013" cy="1069587"/>
      </dsp:txXfrm>
    </dsp:sp>
    <dsp:sp modelId="{BF4F656D-5671-4A86-85C3-41AF78E0F5C6}">
      <dsp:nvSpPr>
        <dsp:cNvPr id="0" name=""/>
        <dsp:cNvSpPr/>
      </dsp:nvSpPr>
      <dsp:spPr>
        <a:xfrm>
          <a:off x="7389235" y="1407346"/>
          <a:ext cx="401435" cy="469604"/>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89235" y="1501267"/>
        <a:ext cx="281005" cy="281762"/>
      </dsp:txXfrm>
    </dsp:sp>
    <dsp:sp modelId="{F3724149-6CC2-489B-972F-8F5CB15EBEDA}">
      <dsp:nvSpPr>
        <dsp:cNvPr id="0" name=""/>
        <dsp:cNvSpPr/>
      </dsp:nvSpPr>
      <dsp:spPr>
        <a:xfrm>
          <a:off x="7957304" y="1074078"/>
          <a:ext cx="1893565" cy="1136139"/>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Making a written plan</a:t>
          </a:r>
          <a:endParaRPr lang="en-US" sz="2000" kern="1200" dirty="0"/>
        </a:p>
      </dsp:txBody>
      <dsp:txXfrm>
        <a:off x="7990580" y="1107354"/>
        <a:ext cx="1827013" cy="1069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Category of witness</a:t>
          </a:r>
          <a:endParaRPr lang="en-US" sz="2000" kern="1200" dirty="0"/>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4291717" y="2603482"/>
        <a:ext cx="2467875" cy="1444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E27B4-6260-4D96-BA9E-F24195262893}">
      <dsp:nvSpPr>
        <dsp:cNvPr id="0" name=""/>
        <dsp:cNvSpPr/>
      </dsp:nvSpPr>
      <dsp:spPr>
        <a:xfrm>
          <a:off x="3166"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Obtaining complete, accurate &amp; reliable information</a:t>
          </a:r>
        </a:p>
      </dsp:txBody>
      <dsp:txXfrm>
        <a:off x="3166" y="618037"/>
        <a:ext cx="2511876" cy="1507125"/>
      </dsp:txXfrm>
    </dsp:sp>
    <dsp:sp modelId="{A4A4BCD0-B6F2-493B-B679-ADD8E4087716}">
      <dsp:nvSpPr>
        <dsp:cNvPr id="0" name=""/>
        <dsp:cNvSpPr/>
      </dsp:nvSpPr>
      <dsp:spPr>
        <a:xfrm>
          <a:off x="2766230"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Maximising</a:t>
          </a:r>
          <a:r>
            <a:rPr lang="en-US" sz="2400" kern="1200" dirty="0">
              <a:solidFill>
                <a:schemeClr val="tx1"/>
              </a:solidFill>
            </a:rPr>
            <a:t> the amount of relevant reliable information</a:t>
          </a:r>
        </a:p>
      </dsp:txBody>
      <dsp:txXfrm>
        <a:off x="2766230" y="618037"/>
        <a:ext cx="2511876" cy="1507125"/>
      </dsp:txXfrm>
    </dsp:sp>
    <dsp:sp modelId="{B2BE5F88-02AF-406E-A430-B70AA8A9FC88}">
      <dsp:nvSpPr>
        <dsp:cNvPr id="0" name=""/>
        <dsp:cNvSpPr/>
      </dsp:nvSpPr>
      <dsp:spPr>
        <a:xfrm>
          <a:off x="5529293"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Ensuring the information gained is </a:t>
          </a:r>
          <a:r>
            <a:rPr lang="en-US" sz="2400" kern="1200" dirty="0" err="1">
              <a:solidFill>
                <a:schemeClr val="tx1"/>
              </a:solidFill>
            </a:rPr>
            <a:t>admissable</a:t>
          </a:r>
          <a:endParaRPr lang="en-US" sz="2400" kern="1200" dirty="0">
            <a:solidFill>
              <a:schemeClr val="tx1"/>
            </a:solidFill>
          </a:endParaRPr>
        </a:p>
      </dsp:txBody>
      <dsp:txXfrm>
        <a:off x="5529293" y="618037"/>
        <a:ext cx="2511876" cy="1507125"/>
      </dsp:txXfrm>
    </dsp:sp>
    <dsp:sp modelId="{81DDBD94-B3B1-447D-8F98-0DBE0CB808EB}">
      <dsp:nvSpPr>
        <dsp:cNvPr id="0" name=""/>
        <dsp:cNvSpPr/>
      </dsp:nvSpPr>
      <dsp:spPr>
        <a:xfrm>
          <a:off x="8292357"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Maintaining the trust &amp; confidence of the public</a:t>
          </a:r>
        </a:p>
      </dsp:txBody>
      <dsp:txXfrm>
        <a:off x="8292357" y="618037"/>
        <a:ext cx="2511876" cy="1507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06F02-8205-45B7-B931-76E850F0406A}">
      <dsp:nvSpPr>
        <dsp:cNvPr id="0" name=""/>
        <dsp:cNvSpPr/>
      </dsp:nvSpPr>
      <dsp:spPr>
        <a:xfrm>
          <a:off x="-836337" y="2407"/>
          <a:ext cx="8582407" cy="12312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Single</a:t>
          </a:r>
        </a:p>
        <a:p>
          <a:pPr marL="0" lvl="0" indent="0" algn="ctr" defTabSz="1244600">
            <a:lnSpc>
              <a:spcPct val="90000"/>
            </a:lnSpc>
            <a:spcBef>
              <a:spcPct val="0"/>
            </a:spcBef>
            <a:spcAft>
              <a:spcPct val="35000"/>
            </a:spcAft>
            <a:buNone/>
          </a:pPr>
          <a:r>
            <a:rPr lang="en-US" sz="2400" kern="1200" dirty="0"/>
            <a:t>Straightforward, to the point, not rambling or ‘all over the place,’ unambiguous </a:t>
          </a:r>
        </a:p>
      </dsp:txBody>
      <dsp:txXfrm>
        <a:off x="-800273" y="38471"/>
        <a:ext cx="8510279" cy="1159171"/>
      </dsp:txXfrm>
    </dsp:sp>
    <dsp:sp modelId="{A6D833B8-5B52-43AB-94DB-3838E75CA762}">
      <dsp:nvSpPr>
        <dsp:cNvPr id="0" name=""/>
        <dsp:cNvSpPr/>
      </dsp:nvSpPr>
      <dsp:spPr>
        <a:xfrm rot="5400000">
          <a:off x="3223997" y="1264489"/>
          <a:ext cx="461737" cy="5540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1310663"/>
        <a:ext cx="332450" cy="323216"/>
      </dsp:txXfrm>
    </dsp:sp>
    <dsp:sp modelId="{23650D98-879F-4765-A33D-BE552E68976A}">
      <dsp:nvSpPr>
        <dsp:cNvPr id="0" name=""/>
        <dsp:cNvSpPr/>
      </dsp:nvSpPr>
      <dsp:spPr>
        <a:xfrm>
          <a:off x="0" y="1849356"/>
          <a:ext cx="6909732" cy="123129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Simple:</a:t>
          </a:r>
        </a:p>
        <a:p>
          <a:pPr marL="0" lvl="0" indent="0" algn="ctr" defTabSz="1244600">
            <a:lnSpc>
              <a:spcPct val="90000"/>
            </a:lnSpc>
            <a:spcBef>
              <a:spcPct val="0"/>
            </a:spcBef>
            <a:spcAft>
              <a:spcPct val="35000"/>
            </a:spcAft>
            <a:buNone/>
          </a:pPr>
          <a:r>
            <a:rPr lang="en-US" sz="2400" kern="1200"/>
            <a:t>Free from pretense or deceit, not misleading</a:t>
          </a:r>
          <a:endParaRPr lang="en-US" sz="2400" kern="1200" dirty="0"/>
        </a:p>
      </dsp:txBody>
      <dsp:txXfrm>
        <a:off x="36064" y="1885420"/>
        <a:ext cx="6837604" cy="1159171"/>
      </dsp:txXfrm>
    </dsp:sp>
    <dsp:sp modelId="{7ADE3C86-1F6F-4D64-930E-6248304A7CB6}">
      <dsp:nvSpPr>
        <dsp:cNvPr id="0" name=""/>
        <dsp:cNvSpPr/>
      </dsp:nvSpPr>
      <dsp:spPr>
        <a:xfrm rot="5400000">
          <a:off x="3223997" y="3111438"/>
          <a:ext cx="461737" cy="55408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3157612"/>
        <a:ext cx="332450" cy="323216"/>
      </dsp:txXfrm>
    </dsp:sp>
    <dsp:sp modelId="{0E14FE09-7D5B-433C-9581-E3DF807686DC}">
      <dsp:nvSpPr>
        <dsp:cNvPr id="0" name=""/>
        <dsp:cNvSpPr/>
      </dsp:nvSpPr>
      <dsp:spPr>
        <a:xfrm>
          <a:off x="1780850" y="3696305"/>
          <a:ext cx="3348030" cy="12312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Sincere</a:t>
          </a:r>
          <a:endParaRPr lang="en-US" sz="2800" b="1" i="1" u="sng" kern="1200" dirty="0"/>
        </a:p>
      </dsp:txBody>
      <dsp:txXfrm>
        <a:off x="1816914" y="3732369"/>
        <a:ext cx="3275902" cy="11591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66907" y="1089784"/>
          <a:ext cx="1691168" cy="2047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116351" y="1936"/>
          <a:ext cx="2274625" cy="13647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Guggling</a:t>
          </a:r>
          <a:endParaRPr lang="en-US" sz="2800" kern="1200" dirty="0"/>
        </a:p>
      </dsp:txBody>
      <dsp:txXfrm>
        <a:off x="156324" y="41909"/>
        <a:ext cx="2194679" cy="1284829"/>
      </dsp:txXfrm>
    </dsp:sp>
    <dsp:sp modelId="{2C537FE3-FD7E-40D7-AF93-CB65584B3D4E}">
      <dsp:nvSpPr>
        <dsp:cNvPr id="0" name=""/>
        <dsp:cNvSpPr/>
      </dsp:nvSpPr>
      <dsp:spPr>
        <a:xfrm rot="5400000">
          <a:off x="-266907" y="2795753"/>
          <a:ext cx="1691168" cy="204716"/>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116351" y="1707906"/>
          <a:ext cx="2274625" cy="136477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Nodding</a:t>
          </a:r>
          <a:endParaRPr lang="en-US" sz="2800" kern="1200" dirty="0"/>
        </a:p>
      </dsp:txBody>
      <dsp:txXfrm>
        <a:off x="156324" y="1747879"/>
        <a:ext cx="2194679" cy="1284829"/>
      </dsp:txXfrm>
    </dsp:sp>
    <dsp:sp modelId="{9ABEDA98-E75E-4699-99A4-2E8271104F06}">
      <dsp:nvSpPr>
        <dsp:cNvPr id="0" name=""/>
        <dsp:cNvSpPr/>
      </dsp:nvSpPr>
      <dsp:spPr>
        <a:xfrm>
          <a:off x="586077" y="3648738"/>
          <a:ext cx="3010451" cy="204716"/>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116351" y="3413875"/>
          <a:ext cx="2274625" cy="136477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‘Yes’</a:t>
          </a:r>
          <a:endParaRPr lang="en-US" sz="2800" kern="1200" dirty="0"/>
        </a:p>
      </dsp:txBody>
      <dsp:txXfrm>
        <a:off x="156324" y="3453848"/>
        <a:ext cx="2194679" cy="1284829"/>
      </dsp:txXfrm>
    </dsp:sp>
    <dsp:sp modelId="{75E48670-BB2E-46BC-B533-F2822D1B675A}">
      <dsp:nvSpPr>
        <dsp:cNvPr id="0" name=""/>
        <dsp:cNvSpPr/>
      </dsp:nvSpPr>
      <dsp:spPr>
        <a:xfrm rot="16200000">
          <a:off x="2758345" y="2795753"/>
          <a:ext cx="1691168" cy="204716"/>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3141604" y="3413875"/>
          <a:ext cx="2274625" cy="136477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‘Go on’</a:t>
          </a:r>
          <a:endParaRPr lang="en-US" sz="2800" kern="1200" dirty="0"/>
        </a:p>
      </dsp:txBody>
      <dsp:txXfrm>
        <a:off x="3181577" y="3453848"/>
        <a:ext cx="2194679" cy="1284829"/>
      </dsp:txXfrm>
    </dsp:sp>
    <dsp:sp modelId="{DA8D44FD-9E52-44FD-A7E5-95C937A37DA9}">
      <dsp:nvSpPr>
        <dsp:cNvPr id="0" name=""/>
        <dsp:cNvSpPr/>
      </dsp:nvSpPr>
      <dsp:spPr>
        <a:xfrm rot="16200000">
          <a:off x="2758345" y="1089784"/>
          <a:ext cx="1691168" cy="204716"/>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3141604" y="1707906"/>
          <a:ext cx="2274625" cy="136477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‘Mmm’</a:t>
          </a:r>
          <a:endParaRPr lang="en-US" sz="2800" kern="1200" dirty="0"/>
        </a:p>
      </dsp:txBody>
      <dsp:txXfrm>
        <a:off x="3181577" y="1747879"/>
        <a:ext cx="2194679" cy="1284829"/>
      </dsp:txXfrm>
    </dsp:sp>
    <dsp:sp modelId="{0C42197D-7147-423B-B28A-A3BEDD4B1DA0}">
      <dsp:nvSpPr>
        <dsp:cNvPr id="0" name=""/>
        <dsp:cNvSpPr/>
      </dsp:nvSpPr>
      <dsp:spPr>
        <a:xfrm>
          <a:off x="3141604" y="1936"/>
          <a:ext cx="2274625" cy="136477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‘Ah ha’</a:t>
          </a:r>
          <a:endParaRPr lang="en-US" sz="2800" kern="1200" dirty="0"/>
        </a:p>
      </dsp:txBody>
      <dsp:txXfrm>
        <a:off x="3181577" y="41909"/>
        <a:ext cx="2194679" cy="1284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BFF3-7CDD-430B-8FE0-641DFBA4D471}">
      <dsp:nvSpPr>
        <dsp:cNvPr id="0" name=""/>
        <dsp:cNvSpPr/>
      </dsp:nvSpPr>
      <dsp:spPr>
        <a:xfrm>
          <a:off x="802084" y="4617"/>
          <a:ext cx="8648195" cy="18574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Hypothetical questions are suggestive questions about things that may not have actually happened. I.e. the ‘what if’ factor</a:t>
          </a:r>
          <a:endParaRPr lang="en-US" sz="2400" kern="1200" dirty="0"/>
        </a:p>
      </dsp:txBody>
      <dsp:txXfrm>
        <a:off x="856486" y="59019"/>
        <a:ext cx="8539391" cy="1748633"/>
      </dsp:txXfrm>
    </dsp:sp>
    <dsp:sp modelId="{A660FCD7-B9AE-48D4-9963-F969C3BCC03E}">
      <dsp:nvSpPr>
        <dsp:cNvPr id="0" name=""/>
        <dsp:cNvSpPr/>
      </dsp:nvSpPr>
      <dsp:spPr>
        <a:xfrm rot="5400000">
          <a:off x="4955964" y="1884750"/>
          <a:ext cx="340434" cy="4085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1918793"/>
        <a:ext cx="245113" cy="238304"/>
      </dsp:txXfrm>
    </dsp:sp>
    <dsp:sp modelId="{56B28C11-CD34-40B6-ABF7-14C2C9DA63D7}">
      <dsp:nvSpPr>
        <dsp:cNvPr id="0" name=""/>
        <dsp:cNvSpPr/>
      </dsp:nvSpPr>
      <dsp:spPr>
        <a:xfrm>
          <a:off x="1749181" y="2315967"/>
          <a:ext cx="6754000" cy="907825"/>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say you didn’t hit them, but if you did hit them, would you have injured them?</a:t>
          </a:r>
          <a:endParaRPr lang="en-US" sz="2400" kern="1200" dirty="0"/>
        </a:p>
      </dsp:txBody>
      <dsp:txXfrm>
        <a:off x="1775770" y="2342556"/>
        <a:ext cx="6700822" cy="854647"/>
      </dsp:txXfrm>
    </dsp:sp>
    <dsp:sp modelId="{C1C1337C-8FC0-4B35-AB05-B40BD09BF303}">
      <dsp:nvSpPr>
        <dsp:cNvPr id="0" name=""/>
        <dsp:cNvSpPr/>
      </dsp:nvSpPr>
      <dsp:spPr>
        <a:xfrm rot="5400000">
          <a:off x="4955964" y="3246488"/>
          <a:ext cx="340434" cy="40852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3280531"/>
        <a:ext cx="245113" cy="238304"/>
      </dsp:txXfrm>
    </dsp:sp>
    <dsp:sp modelId="{09A19A23-7586-4B82-8008-9B4587DBCE64}">
      <dsp:nvSpPr>
        <dsp:cNvPr id="0" name=""/>
        <dsp:cNvSpPr/>
      </dsp:nvSpPr>
      <dsp:spPr>
        <a:xfrm>
          <a:off x="2227859" y="3677705"/>
          <a:ext cx="5796644" cy="73820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you were the driver where do you think you would have gone?</a:t>
          </a:r>
          <a:endParaRPr lang="en-US" sz="2400" kern="1200" dirty="0"/>
        </a:p>
      </dsp:txBody>
      <dsp:txXfrm>
        <a:off x="2249480" y="3699326"/>
        <a:ext cx="5753402" cy="69496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P</a:t>
          </a:r>
          <a:r>
            <a:rPr lang="en-US" sz="3600" kern="1200"/>
            <a:t>eople</a:t>
          </a:r>
          <a:endParaRPr lang="en-US" sz="3600" kern="1200" dirty="0"/>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L</a:t>
          </a:r>
          <a:r>
            <a:rPr lang="en-US" sz="3600" kern="1200"/>
            <a:t>ocation</a:t>
          </a:r>
          <a:endParaRPr lang="en-US" sz="3600" kern="1200" dirty="0"/>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A</a:t>
          </a:r>
          <a:r>
            <a:rPr lang="en-US" sz="3600" b="0" i="0" u="none" kern="1200"/>
            <a:t>ction</a:t>
          </a:r>
          <a:endParaRPr lang="en-US" sz="3600" b="0" i="0" u="none" kern="1200" dirty="0"/>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a:t>T</a:t>
          </a:r>
          <a:r>
            <a:rPr lang="en-US" sz="3600" kern="1200"/>
            <a:t>ime</a:t>
          </a:r>
          <a:endParaRPr lang="en-US" sz="3600" kern="1200" dirty="0"/>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Personal Details</a:t>
          </a:r>
          <a:endParaRPr lang="en-US" sz="3500" kern="1200" dirty="0"/>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Addresses</a:t>
          </a:r>
          <a:endParaRPr lang="en-US" sz="3500" kern="1200" dirty="0"/>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Other information</a:t>
          </a:r>
          <a:endParaRPr lang="en-US" sz="3500" kern="1200" dirty="0"/>
        </a:p>
      </dsp:txBody>
      <dsp:txXfrm>
        <a:off x="5605877" y="1378018"/>
        <a:ext cx="2434967" cy="15566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80E5-CBD7-4EA3-B6AF-907506428863}">
      <dsp:nvSpPr>
        <dsp:cNvPr id="0" name=""/>
        <dsp:cNvSpPr/>
      </dsp:nvSpPr>
      <dsp:spPr>
        <a:xfrm>
          <a:off x="8710" y="1714344"/>
          <a:ext cx="2603472" cy="1989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whether any further action is necessary</a:t>
          </a:r>
          <a:endParaRPr lang="en-US" sz="2400" kern="1200" dirty="0"/>
        </a:p>
      </dsp:txBody>
      <dsp:txXfrm>
        <a:off x="66994" y="1772628"/>
        <a:ext cx="2486904" cy="1873410"/>
      </dsp:txXfrm>
    </dsp:sp>
    <dsp:sp modelId="{CAC6E8E7-B39C-490E-B6C0-E6260B8043B3}">
      <dsp:nvSpPr>
        <dsp:cNvPr id="0" name=""/>
        <dsp:cNvSpPr/>
      </dsp:nvSpPr>
      <dsp:spPr>
        <a:xfrm>
          <a:off x="2872530" y="2386502"/>
          <a:ext cx="551936" cy="64566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72530" y="2515634"/>
        <a:ext cx="386355" cy="387397"/>
      </dsp:txXfrm>
    </dsp:sp>
    <dsp:sp modelId="{ECCD2375-60B5-4939-B9A5-6B6993BA9F54}">
      <dsp:nvSpPr>
        <dsp:cNvPr id="0" name=""/>
        <dsp:cNvSpPr/>
      </dsp:nvSpPr>
      <dsp:spPr>
        <a:xfrm>
          <a:off x="3653572" y="1714344"/>
          <a:ext cx="2603472" cy="1989978"/>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how the interviewee’s account fits in with the rest of the investigation</a:t>
          </a:r>
          <a:endParaRPr lang="en-US" sz="2400" kern="1200" dirty="0"/>
        </a:p>
      </dsp:txBody>
      <dsp:txXfrm>
        <a:off x="3711856" y="1772628"/>
        <a:ext cx="2486904" cy="1873410"/>
      </dsp:txXfrm>
    </dsp:sp>
    <dsp:sp modelId="{83B34F74-76C5-4A1B-AB89-039C52EA1503}">
      <dsp:nvSpPr>
        <dsp:cNvPr id="0" name=""/>
        <dsp:cNvSpPr/>
      </dsp:nvSpPr>
      <dsp:spPr>
        <a:xfrm>
          <a:off x="6517392" y="2386502"/>
          <a:ext cx="551936" cy="64566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17392" y="2515634"/>
        <a:ext cx="386355" cy="387397"/>
      </dsp:txXfrm>
    </dsp:sp>
    <dsp:sp modelId="{1EC9356F-DD41-45FB-84E7-EBE09DFE056A}">
      <dsp:nvSpPr>
        <dsp:cNvPr id="0" name=""/>
        <dsp:cNvSpPr/>
      </dsp:nvSpPr>
      <dsp:spPr>
        <a:xfrm>
          <a:off x="7298434" y="1714344"/>
          <a:ext cx="2603472" cy="1989978"/>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Reflecting on the interviewer’s performance</a:t>
          </a:r>
          <a:endParaRPr lang="en-US" sz="2400" kern="1200" dirty="0"/>
        </a:p>
      </dsp:txBody>
      <dsp:txXfrm>
        <a:off x="7356718" y="1772628"/>
        <a:ext cx="2486904" cy="18734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02273F8-FE3C-834E-B9CF-45C33B8FFE76}" type="datetimeFigureOut">
              <a:rPr lang="en-US" smtClean="0"/>
              <a:t>11/27/2024</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BE6C4E7-1781-7B46-B0D6-78954A25388F}" type="slidenum">
              <a:rPr lang="en-US" smtClean="0"/>
              <a:t>‹#›</a:t>
            </a:fld>
            <a:endParaRPr lang="en-US"/>
          </a:p>
        </p:txBody>
      </p:sp>
    </p:spTree>
    <p:extLst>
      <p:ext uri="{BB962C8B-B14F-4D97-AF65-F5344CB8AC3E}">
        <p14:creationId xmlns:p14="http://schemas.microsoft.com/office/powerpoint/2010/main" val="37789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6</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7</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20</a:t>
            </a:fld>
            <a:endParaRPr lang="en-GB"/>
          </a:p>
        </p:txBody>
      </p:sp>
    </p:spTree>
    <p:extLst>
      <p:ext uri="{BB962C8B-B14F-4D97-AF65-F5344CB8AC3E}">
        <p14:creationId xmlns:p14="http://schemas.microsoft.com/office/powerpoint/2010/main" val="728757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22</a:t>
            </a:fld>
            <a:endParaRPr lang="en-GB"/>
          </a:p>
        </p:txBody>
      </p:sp>
    </p:spTree>
    <p:extLst>
      <p:ext uri="{BB962C8B-B14F-4D97-AF65-F5344CB8AC3E}">
        <p14:creationId xmlns:p14="http://schemas.microsoft.com/office/powerpoint/2010/main" val="39177885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23</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24</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To formulate ideas to focus on, topics that can be gone over again, separately until all topics have been exhausted.</a:t>
            </a:r>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The areas in grey are topics which are those that are most impactful and will be questioned further.</a:t>
            </a:r>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these to sign post the witness to areas of discussion.</a:t>
            </a:r>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MTF- Material time frame </a:t>
            </a:r>
          </a:p>
        </p:txBody>
      </p:sp>
      <p:sp>
        <p:nvSpPr>
          <p:cNvPr id="4" name="Slide Number Placeholder 3"/>
          <p:cNvSpPr>
            <a:spLocks noGrp="1"/>
          </p:cNvSpPr>
          <p:nvPr>
            <p:ph type="sldNum" sz="quarter" idx="10"/>
          </p:nvPr>
        </p:nvSpPr>
        <p:spPr/>
        <p:txBody>
          <a:bodyPr/>
          <a:lstStyle/>
          <a:p>
            <a:fld id="{016051B0-A202-4E12-87BE-BCC1A5DEA038}" type="slidenum">
              <a:rPr lang="en-GB" smtClean="0"/>
              <a:t>30</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areas to question </a:t>
            </a:r>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276584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35</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36</a:t>
            </a:fld>
            <a:endParaRPr lang="en-GB"/>
          </a:p>
        </p:txBody>
      </p:sp>
    </p:spTree>
    <p:extLst>
      <p:ext uri="{BB962C8B-B14F-4D97-AF65-F5344CB8AC3E}">
        <p14:creationId xmlns:p14="http://schemas.microsoft.com/office/powerpoint/2010/main" val="860452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38945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6382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09144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91654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66262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96638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03032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359906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620160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25025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11/27/2024</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8644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11/27/2024</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415132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2.png"/><Relationship Id="rId7" Type="http://schemas.openxmlformats.org/officeDocument/2006/relationships/diagramLayout" Target="../diagrams/layout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Data" Target="../diagrams/data11.xml"/><Relationship Id="rId5" Type="http://schemas.openxmlformats.org/officeDocument/2006/relationships/image" Target="../media/image14.png"/><Relationship Id="rId10" Type="http://schemas.microsoft.com/office/2007/relationships/diagramDrawing" Target="../diagrams/drawing11.xml"/><Relationship Id="rId4" Type="http://schemas.openxmlformats.org/officeDocument/2006/relationships/image" Target="../media/image13.png"/><Relationship Id="rId9" Type="http://schemas.openxmlformats.org/officeDocument/2006/relationships/diagramColors" Target="../diagrams/colors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5.png"/><Relationship Id="rId7" Type="http://schemas.openxmlformats.org/officeDocument/2006/relationships/diagramColors" Target="../diagrams/colors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6.png"/><Relationship Id="rId7" Type="http://schemas.openxmlformats.org/officeDocument/2006/relationships/diagramColors" Target="../diagrams/colors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7.png"/><Relationship Id="rId7" Type="http://schemas.openxmlformats.org/officeDocument/2006/relationships/diagramQuickStyle" Target="../diagrams/quickStyle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18.png"/><Relationship Id="rId9" Type="http://schemas.microsoft.com/office/2007/relationships/diagramDrawing" Target="../diagrams/drawing14.xml"/></Relationships>
</file>

<file path=ppt/slides/_rels/slide22.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9.jpeg"/><Relationship Id="rId7" Type="http://schemas.openxmlformats.org/officeDocument/2006/relationships/diagramColors" Target="../diagrams/colors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image" Target="../media/image22.png"/><Relationship Id="rId7" Type="http://schemas.openxmlformats.org/officeDocument/2006/relationships/diagramData" Target="../diagrams/data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5.png"/><Relationship Id="rId11" Type="http://schemas.microsoft.com/office/2007/relationships/diagramDrawing" Target="../diagrams/drawing16.xml"/><Relationship Id="rId5" Type="http://schemas.openxmlformats.org/officeDocument/2006/relationships/image" Target="../media/image24.png"/><Relationship Id="rId10" Type="http://schemas.openxmlformats.org/officeDocument/2006/relationships/diagramColors" Target="../diagrams/colors16.xml"/><Relationship Id="rId4" Type="http://schemas.openxmlformats.org/officeDocument/2006/relationships/image" Target="../media/image23.png"/><Relationship Id="rId9"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0.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0.png"/><Relationship Id="rId4" Type="http://schemas.openxmlformats.org/officeDocument/2006/relationships/notesSlide" Target="../notesSlides/notesSlide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8.pn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615460" y="2218173"/>
            <a:ext cx="4826795" cy="2858363"/>
          </a:xfrm>
        </p:spPr>
        <p:txBody>
          <a:bodyPr>
            <a:normAutofit fontScale="90000"/>
          </a:bodyPr>
          <a:lstStyle/>
          <a:p>
            <a:r>
              <a:rPr lang="en-US" sz="7200">
                <a:solidFill>
                  <a:srgbClr val="00B050"/>
                </a:solidFill>
              </a:rPr>
              <a:t>Conducting Investigations</a:t>
            </a:r>
            <a:br>
              <a:rPr lang="en-US" sz="7200">
                <a:solidFill>
                  <a:srgbClr val="00B050"/>
                </a:solidFill>
              </a:rPr>
            </a:br>
            <a:r>
              <a:rPr lang="en-US" sz="7200">
                <a:solidFill>
                  <a:srgbClr val="00B050"/>
                </a:solidFill>
              </a:rPr>
              <a:t>(BMCP6003) </a:t>
            </a:r>
            <a:br>
              <a:rPr lang="en-US" sz="7200" dirty="0">
                <a:solidFill>
                  <a:srgbClr val="00B050"/>
                </a:solidFill>
              </a:rPr>
            </a:br>
            <a:br>
              <a:rPr lang="en-US" sz="7200" dirty="0">
                <a:solidFill>
                  <a:srgbClr val="00B050"/>
                </a:solidFill>
              </a:rPr>
            </a:br>
            <a:r>
              <a:rPr lang="en-US" sz="3600" dirty="0">
                <a:solidFill>
                  <a:srgbClr val="00B050"/>
                </a:solidFill>
              </a:rPr>
              <a:t>An introduction to Witness Interviewing </a:t>
            </a:r>
            <a:endParaRPr lang="en-US" sz="7200" dirty="0">
              <a:solidFill>
                <a:srgbClr val="00B050"/>
              </a:solidFill>
            </a:endParaRP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34308576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7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C4DF4F-A5C4-6843-9525-5836382726E2}"/>
              </a:ext>
            </a:extLst>
          </p:cNvPr>
          <p:cNvSpPr>
            <a:spLocks noGrp="1"/>
          </p:cNvSpPr>
          <p:nvPr>
            <p:ph type="subTitle" idx="1"/>
          </p:nvPr>
        </p:nvSpPr>
        <p:spPr>
          <a:xfrm>
            <a:off x="566345" y="5462570"/>
            <a:ext cx="10906061" cy="458470"/>
          </a:xfrm>
          <a:noFill/>
        </p:spPr>
        <p:txBody>
          <a:bodyPr>
            <a:normAutofit/>
          </a:bodyPr>
          <a:lstStyle/>
          <a:p>
            <a:r>
              <a:rPr lang="en-US" dirty="0"/>
              <a:t>Witness Interviewing </a:t>
            </a:r>
          </a:p>
        </p:txBody>
      </p:sp>
      <p:sp>
        <p:nvSpPr>
          <p:cNvPr id="1029"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RIPA Training, Surveillance Training &amp; Trainer and Assessor Courses | Baron  Training">
            <a:extLst>
              <a:ext uri="{FF2B5EF4-FFF2-40B4-BE49-F238E27FC236}">
                <a16:creationId xmlns:a16="http://schemas.microsoft.com/office/drawing/2014/main" id="{B9D844CF-7C5C-9E4D-893D-A102C34D7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63"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1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1DB2-A910-FF79-41D0-912590574B22}"/>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6250623D-FCD5-3C27-5BD9-1446DCAE1D27}"/>
              </a:ext>
            </a:extLst>
          </p:cNvPr>
          <p:cNvSpPr txBox="1"/>
          <p:nvPr/>
        </p:nvSpPr>
        <p:spPr>
          <a:xfrm>
            <a:off x="838200" y="2128602"/>
            <a:ext cx="10359452" cy="3231654"/>
          </a:xfrm>
          <a:prstGeom prst="rect">
            <a:avLst/>
          </a:prstGeom>
          <a:noFill/>
        </p:spPr>
        <p:txBody>
          <a:bodyPr wrap="square" rtlCol="0">
            <a:spAutoFit/>
          </a:bodyPr>
          <a:lstStyle/>
          <a:p>
            <a:endParaRPr lang="en-GB" sz="2400" dirty="0"/>
          </a:p>
          <a:p>
            <a:r>
              <a:rPr lang="en-GB" sz="3600" dirty="0"/>
              <a:t>“</a:t>
            </a:r>
            <a:r>
              <a:rPr lang="en-GB" sz="3600" b="0" i="0" dirty="0">
                <a:solidFill>
                  <a:srgbClr val="000000"/>
                </a:solidFill>
                <a:effectLst/>
                <a:latin typeface="Gotham"/>
              </a:rPr>
              <a:t>Investigators must act fairly when questioning victims, witnesses or suspects. They must ensure that they comply with all the provisions and duties under the </a:t>
            </a:r>
            <a:r>
              <a:rPr lang="en-GB" sz="3600" b="1" i="0" u="sng" dirty="0">
                <a:solidFill>
                  <a:srgbClr val="2E2C70"/>
                </a:solidFill>
                <a:effectLst/>
                <a:latin typeface="Gotham"/>
                <a:hlinkClick r:id="rId2"/>
              </a:rPr>
              <a:t>Equality Act 2010</a:t>
            </a:r>
            <a:r>
              <a:rPr lang="en-GB" sz="3600" b="0" i="0" dirty="0">
                <a:solidFill>
                  <a:srgbClr val="000000"/>
                </a:solidFill>
                <a:effectLst/>
                <a:latin typeface="Gotham"/>
              </a:rPr>
              <a:t> and the </a:t>
            </a:r>
            <a:r>
              <a:rPr lang="en-GB" sz="3600" b="1" i="0" u="sng" dirty="0">
                <a:solidFill>
                  <a:srgbClr val="2E2C70"/>
                </a:solidFill>
                <a:effectLst/>
                <a:latin typeface="Gotham"/>
                <a:hlinkClick r:id="rId3"/>
              </a:rPr>
              <a:t>Human Rights Act 1998</a:t>
            </a:r>
            <a:r>
              <a:rPr lang="en-GB" sz="3600" b="1" i="0" u="sng" dirty="0">
                <a:solidFill>
                  <a:srgbClr val="2E2C70"/>
                </a:solidFill>
                <a:effectLst/>
                <a:latin typeface="Gotham"/>
              </a:rPr>
              <a:t>” </a:t>
            </a:r>
            <a:r>
              <a:rPr lang="en-GB" sz="2800" i="0" dirty="0">
                <a:effectLst/>
                <a:latin typeface="Gotham"/>
              </a:rPr>
              <a:t>(College of Policing, 2022)</a:t>
            </a:r>
            <a:endParaRPr lang="en-GB" sz="2800" dirty="0"/>
          </a:p>
        </p:txBody>
      </p:sp>
      <p:sp>
        <p:nvSpPr>
          <p:cNvPr id="4" name="Rectangle 3">
            <a:extLst>
              <a:ext uri="{FF2B5EF4-FFF2-40B4-BE49-F238E27FC236}">
                <a16:creationId xmlns:a16="http://schemas.microsoft.com/office/drawing/2014/main" id="{C83B7C6D-1003-4262-0026-0ECABAD3AB44}"/>
              </a:ext>
            </a:extLst>
          </p:cNvPr>
          <p:cNvSpPr/>
          <p:nvPr/>
        </p:nvSpPr>
        <p:spPr>
          <a:xfrm>
            <a:off x="600854" y="599607"/>
            <a:ext cx="10440650" cy="8981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2795970-3C97-664D-0031-F89CE154DC19}"/>
              </a:ext>
            </a:extLst>
          </p:cNvPr>
          <p:cNvSpPr txBox="1"/>
          <p:nvPr/>
        </p:nvSpPr>
        <p:spPr>
          <a:xfrm>
            <a:off x="764498" y="725331"/>
            <a:ext cx="4721902" cy="707886"/>
          </a:xfrm>
          <a:prstGeom prst="rect">
            <a:avLst/>
          </a:prstGeom>
          <a:noFill/>
        </p:spPr>
        <p:txBody>
          <a:bodyPr wrap="square" rtlCol="0">
            <a:spAutoFit/>
          </a:bodyPr>
          <a:lstStyle/>
          <a:p>
            <a:r>
              <a:rPr lang="en-GB" sz="4000" dirty="0">
                <a:solidFill>
                  <a:schemeClr val="bg1"/>
                </a:solidFill>
              </a:rPr>
              <a:t>Fairness</a:t>
            </a:r>
          </a:p>
        </p:txBody>
      </p:sp>
    </p:spTree>
    <p:extLst>
      <p:ext uri="{BB962C8B-B14F-4D97-AF65-F5344CB8AC3E}">
        <p14:creationId xmlns:p14="http://schemas.microsoft.com/office/powerpoint/2010/main" val="366880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6"/>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Witness Interviewing</a:t>
            </a:r>
          </a:p>
        </p:txBody>
      </p:sp>
      <p:graphicFrame>
        <p:nvGraphicFramePr>
          <p:cNvPr id="2" name="Diagram 1"/>
          <p:cNvGraphicFramePr/>
          <p:nvPr>
            <p:extLst>
              <p:ext uri="{D42A27DB-BD31-4B8C-83A1-F6EECF244321}">
                <p14:modId xmlns:p14="http://schemas.microsoft.com/office/powerpoint/2010/main" val="3558123111"/>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8145" y="415636"/>
            <a:ext cx="10584873" cy="646331"/>
          </a:xfrm>
          <a:prstGeom prst="rect">
            <a:avLst/>
          </a:prstGeom>
          <a:solidFill>
            <a:schemeClr val="accent6"/>
          </a:solidFill>
        </p:spPr>
        <p:txBody>
          <a:bodyPr wrap="square" rtlCol="0">
            <a:spAutoFit/>
          </a:bodyPr>
          <a:lstStyle/>
          <a:p>
            <a:pPr algn="ctr"/>
            <a:r>
              <a:rPr lang="en-GB" sz="3600" b="1" dirty="0">
                <a:solidFill>
                  <a:schemeClr val="bg1"/>
                </a:solidFill>
              </a:rPr>
              <a:t>History Matters</a:t>
            </a:r>
          </a:p>
        </p:txBody>
      </p:sp>
      <p:pic>
        <p:nvPicPr>
          <p:cNvPr id="7" name="Picture 6"/>
          <p:cNvPicPr>
            <a:picLocks noChangeAspect="1"/>
          </p:cNvPicPr>
          <p:nvPr/>
        </p:nvPicPr>
        <p:blipFill>
          <a:blip r:embed="rId3"/>
          <a:stretch>
            <a:fillRect/>
          </a:stretch>
        </p:blipFill>
        <p:spPr>
          <a:xfrm>
            <a:off x="5465458" y="1743871"/>
            <a:ext cx="4780252" cy="3580575"/>
          </a:xfrm>
          <a:prstGeom prst="rect">
            <a:avLst/>
          </a:prstGeom>
        </p:spPr>
      </p:pic>
      <p:pic>
        <p:nvPicPr>
          <p:cNvPr id="8" name="Picture 7"/>
          <p:cNvPicPr>
            <a:picLocks noChangeAspect="1"/>
          </p:cNvPicPr>
          <p:nvPr/>
        </p:nvPicPr>
        <p:blipFill>
          <a:blip r:embed="rId4"/>
          <a:stretch>
            <a:fillRect/>
          </a:stretch>
        </p:blipFill>
        <p:spPr>
          <a:xfrm>
            <a:off x="2294633" y="1252901"/>
            <a:ext cx="2555009" cy="4562516"/>
          </a:xfrm>
          <a:prstGeom prst="rect">
            <a:avLst/>
          </a:prstGeom>
        </p:spPr>
      </p:pic>
    </p:spTree>
    <p:extLst>
      <p:ext uri="{BB962C8B-B14F-4D97-AF65-F5344CB8AC3E}">
        <p14:creationId xmlns:p14="http://schemas.microsoft.com/office/powerpoint/2010/main" val="37305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The History …..</a:t>
            </a:r>
          </a:p>
        </p:txBody>
      </p:sp>
      <p:graphicFrame>
        <p:nvGraphicFramePr>
          <p:cNvPr id="3" name="Diagram 2"/>
          <p:cNvGraphicFramePr/>
          <p:nvPr>
            <p:extLst>
              <p:ext uri="{D42A27DB-BD31-4B8C-83A1-F6EECF244321}">
                <p14:modId xmlns:p14="http://schemas.microsoft.com/office/powerpoint/2010/main" val="2210260179"/>
              </p:ext>
            </p:extLst>
          </p:nvPr>
        </p:nvGraphicFramePr>
        <p:xfrm>
          <a:off x="864542" y="1219240"/>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796145" y="5888141"/>
            <a:ext cx="4599709" cy="523220"/>
          </a:xfrm>
          <a:prstGeom prst="rect">
            <a:avLst/>
          </a:prstGeom>
          <a:solidFill>
            <a:schemeClr val="accent6"/>
          </a:solidFill>
          <a:ln>
            <a:solidFill>
              <a:schemeClr val="tx1"/>
            </a:solidFill>
          </a:ln>
        </p:spPr>
        <p:txBody>
          <a:bodyPr wrap="square" rtlCol="0">
            <a:spAutoFit/>
          </a:bodyPr>
          <a:lstStyle/>
          <a:p>
            <a:pPr algn="ctr"/>
            <a:r>
              <a:rPr lang="en-GB" sz="2800" dirty="0"/>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6"/>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chemeClr val="accent6"/>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6"/>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2164038705"/>
              </p:ext>
            </p:extLst>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1891" y="186791"/>
            <a:ext cx="10972799"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2309199451"/>
              </p:ext>
            </p:extLst>
          </p:nvPr>
        </p:nvGraphicFramePr>
        <p:xfrm>
          <a:off x="581891" y="977721"/>
          <a:ext cx="10852728" cy="3287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797781350"/>
              </p:ext>
            </p:extLst>
          </p:nvPr>
        </p:nvGraphicFramePr>
        <p:xfrm>
          <a:off x="1080654" y="3573703"/>
          <a:ext cx="9855201" cy="3284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04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F122E2-F0D8-4347-9E8A-F5710CDA7A6A}"/>
                                            </p:graphicEl>
                                          </p:spTgt>
                                        </p:tgtEl>
                                        <p:attrNameLst>
                                          <p:attrName>style.visibility</p:attrName>
                                        </p:attrNameLst>
                                      </p:cBhvr>
                                      <p:to>
                                        <p:strVal val="visible"/>
                                      </p:to>
                                    </p:set>
                                    <p:animEffect transition="in" filter="fade">
                                      <p:cBhvr>
                                        <p:cTn id="7" dur="500"/>
                                        <p:tgtEl>
                                          <p:spTgt spid="2">
                                            <p:graphicEl>
                                              <a:dgm id="{57F122E2-F0D8-4347-9E8A-F5710CDA7A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F3C0D55-3765-4218-929E-C9B3994CF343}"/>
                                            </p:graphicEl>
                                          </p:spTgt>
                                        </p:tgtEl>
                                        <p:attrNameLst>
                                          <p:attrName>style.visibility</p:attrName>
                                        </p:attrNameLst>
                                      </p:cBhvr>
                                      <p:to>
                                        <p:strVal val="visible"/>
                                      </p:to>
                                    </p:set>
                                    <p:animEffect transition="in" filter="fade">
                                      <p:cBhvr>
                                        <p:cTn id="12" dur="500"/>
                                        <p:tgtEl>
                                          <p:spTgt spid="2">
                                            <p:graphicEl>
                                              <a:dgm id="{FF3C0D55-3765-4218-929E-C9B3994CF3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B3EEC1F-490A-4982-BFCC-F37DDBDB65A1}"/>
                                            </p:graphicEl>
                                          </p:spTgt>
                                        </p:tgtEl>
                                        <p:attrNameLst>
                                          <p:attrName>style.visibility</p:attrName>
                                        </p:attrNameLst>
                                      </p:cBhvr>
                                      <p:to>
                                        <p:strVal val="visible"/>
                                      </p:to>
                                    </p:set>
                                    <p:animEffect transition="in" filter="fade">
                                      <p:cBhvr>
                                        <p:cTn id="15" dur="500"/>
                                        <p:tgtEl>
                                          <p:spTgt spid="2">
                                            <p:graphicEl>
                                              <a:dgm id="{4B3EEC1F-490A-4982-BFCC-F37DDBDB65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7ABDB6D-6E57-49C5-AFEA-E5FB73B21847}"/>
                                            </p:graphicEl>
                                          </p:spTgt>
                                        </p:tgtEl>
                                        <p:attrNameLst>
                                          <p:attrName>style.visibility</p:attrName>
                                        </p:attrNameLst>
                                      </p:cBhvr>
                                      <p:to>
                                        <p:strVal val="visible"/>
                                      </p:to>
                                    </p:set>
                                    <p:animEffect transition="in" filter="fade">
                                      <p:cBhvr>
                                        <p:cTn id="20" dur="500"/>
                                        <p:tgtEl>
                                          <p:spTgt spid="2">
                                            <p:graphicEl>
                                              <a:dgm id="{A7ABDB6D-6E57-49C5-AFEA-E5FB73B2184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A067447-E72C-4670-AFF2-45832AFA177D}"/>
                                            </p:graphicEl>
                                          </p:spTgt>
                                        </p:tgtEl>
                                        <p:attrNameLst>
                                          <p:attrName>style.visibility</p:attrName>
                                        </p:attrNameLst>
                                      </p:cBhvr>
                                      <p:to>
                                        <p:strVal val="visible"/>
                                      </p:to>
                                    </p:set>
                                    <p:animEffect transition="in" filter="fade">
                                      <p:cBhvr>
                                        <p:cTn id="23" dur="500"/>
                                        <p:tgtEl>
                                          <p:spTgt spid="2">
                                            <p:graphicEl>
                                              <a:dgm id="{AA067447-E72C-4670-AFF2-45832AFA17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B1D08A5-BACC-41D9-8510-2437D345DE25}"/>
                                            </p:graphicEl>
                                          </p:spTgt>
                                        </p:tgtEl>
                                        <p:attrNameLst>
                                          <p:attrName>style.visibility</p:attrName>
                                        </p:attrNameLst>
                                      </p:cBhvr>
                                      <p:to>
                                        <p:strVal val="visible"/>
                                      </p:to>
                                    </p:set>
                                    <p:animEffect transition="in" filter="fade">
                                      <p:cBhvr>
                                        <p:cTn id="28" dur="500"/>
                                        <p:tgtEl>
                                          <p:spTgt spid="3">
                                            <p:graphicEl>
                                              <a:dgm id="{0B1D08A5-BACC-41D9-8510-2437D345DE2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0CFFD7C-3A6D-4039-B1BF-B2FEB44AEA91}"/>
                                            </p:graphicEl>
                                          </p:spTgt>
                                        </p:tgtEl>
                                        <p:attrNameLst>
                                          <p:attrName>style.visibility</p:attrName>
                                        </p:attrNameLst>
                                      </p:cBhvr>
                                      <p:to>
                                        <p:strVal val="visible"/>
                                      </p:to>
                                    </p:set>
                                    <p:animEffect transition="in" filter="fade">
                                      <p:cBhvr>
                                        <p:cTn id="33" dur="500"/>
                                        <p:tgtEl>
                                          <p:spTgt spid="3">
                                            <p:graphicEl>
                                              <a:dgm id="{D0CFFD7C-3A6D-4039-B1BF-B2FEB44AEA9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5BD28FF-5B0B-498A-BB63-BE27154BD9C2}"/>
                                            </p:graphicEl>
                                          </p:spTgt>
                                        </p:tgtEl>
                                        <p:attrNameLst>
                                          <p:attrName>style.visibility</p:attrName>
                                        </p:attrNameLst>
                                      </p:cBhvr>
                                      <p:to>
                                        <p:strVal val="visible"/>
                                      </p:to>
                                    </p:set>
                                    <p:animEffect transition="in" filter="fade">
                                      <p:cBhvr>
                                        <p:cTn id="36" dur="500"/>
                                        <p:tgtEl>
                                          <p:spTgt spid="3">
                                            <p:graphicEl>
                                              <a:dgm id="{15BD28FF-5B0B-498A-BB63-BE27154BD9C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B7299FF-743E-445E-A216-BE0015BFCA1B}"/>
                                            </p:graphicEl>
                                          </p:spTgt>
                                        </p:tgtEl>
                                        <p:attrNameLst>
                                          <p:attrName>style.visibility</p:attrName>
                                        </p:attrNameLst>
                                      </p:cBhvr>
                                      <p:to>
                                        <p:strVal val="visible"/>
                                      </p:to>
                                    </p:set>
                                    <p:animEffect transition="in" filter="fade">
                                      <p:cBhvr>
                                        <p:cTn id="41" dur="500"/>
                                        <p:tgtEl>
                                          <p:spTgt spid="3">
                                            <p:graphicEl>
                                              <a:dgm id="{9B7299FF-743E-445E-A216-BE0015BFCA1B}"/>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0FE6B238-9E45-42DA-AA8D-CE125FB9EFC5}"/>
                                            </p:graphicEl>
                                          </p:spTgt>
                                        </p:tgtEl>
                                        <p:attrNameLst>
                                          <p:attrName>style.visibility</p:attrName>
                                        </p:attrNameLst>
                                      </p:cBhvr>
                                      <p:to>
                                        <p:strVal val="visible"/>
                                      </p:to>
                                    </p:set>
                                    <p:animEffect transition="in" filter="fade">
                                      <p:cBhvr>
                                        <p:cTn id="44" dur="500"/>
                                        <p:tgtEl>
                                          <p:spTgt spid="3">
                                            <p:graphicEl>
                                              <a:dgm id="{0FE6B238-9E45-42DA-AA8D-CE125FB9EFC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F4F656D-5671-4A86-85C3-41AF78E0F5C6}"/>
                                            </p:graphicEl>
                                          </p:spTgt>
                                        </p:tgtEl>
                                        <p:attrNameLst>
                                          <p:attrName>style.visibility</p:attrName>
                                        </p:attrNameLst>
                                      </p:cBhvr>
                                      <p:to>
                                        <p:strVal val="visible"/>
                                      </p:to>
                                    </p:set>
                                    <p:animEffect transition="in" filter="fade">
                                      <p:cBhvr>
                                        <p:cTn id="49" dur="500"/>
                                        <p:tgtEl>
                                          <p:spTgt spid="3">
                                            <p:graphicEl>
                                              <a:dgm id="{BF4F656D-5671-4A86-85C3-41AF78E0F5C6}"/>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F3724149-6CC2-489B-972F-8F5CB15EBEDA}"/>
                                            </p:graphicEl>
                                          </p:spTgt>
                                        </p:tgtEl>
                                        <p:attrNameLst>
                                          <p:attrName>style.visibility</p:attrName>
                                        </p:attrNameLst>
                                      </p:cBhvr>
                                      <p:to>
                                        <p:strVal val="visible"/>
                                      </p:to>
                                    </p:set>
                                    <p:animEffect transition="in" filter="fade">
                                      <p:cBhvr>
                                        <p:cTn id="52" dur="500"/>
                                        <p:tgtEl>
                                          <p:spTgt spid="3">
                                            <p:graphicEl>
                                              <a:dgm id="{F3724149-6CC2-489B-972F-8F5CB15EBE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Written Interview Plan</a:t>
            </a:r>
          </a:p>
        </p:txBody>
      </p:sp>
      <p:sp>
        <p:nvSpPr>
          <p:cNvPr id="2" name="TextBox 1"/>
          <p:cNvSpPr txBox="1"/>
          <p:nvPr/>
        </p:nvSpPr>
        <p:spPr>
          <a:xfrm>
            <a:off x="928940" y="1056236"/>
            <a:ext cx="11166763"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3155323706"/>
              </p:ext>
            </p:extLst>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70C0"/>
          </a:solidFill>
        </p:spPr>
        <p:txBody>
          <a:bodyPr wrap="square" rtlCol="0">
            <a:spAutoFit/>
          </a:bodyPr>
          <a:lstStyle/>
          <a:p>
            <a:pPr algn="ctr"/>
            <a:r>
              <a:rPr lang="en-GB" sz="3200" b="1" dirty="0">
                <a:solidFill>
                  <a:schemeClr val="bg1"/>
                </a:solidFill>
              </a:rPr>
              <a:t>Engage and Explain</a:t>
            </a:r>
          </a:p>
        </p:txBody>
      </p:sp>
    </p:spTree>
    <p:extLst>
      <p:ext uri="{BB962C8B-B14F-4D97-AF65-F5344CB8AC3E}">
        <p14:creationId xmlns:p14="http://schemas.microsoft.com/office/powerpoint/2010/main" val="117162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323528"/>
            <a:ext cx="10778836" cy="646331"/>
          </a:xfrm>
          <a:prstGeom prst="rect">
            <a:avLst/>
          </a:prstGeom>
          <a:solidFill>
            <a:srgbClr val="0070C0"/>
          </a:solidFill>
        </p:spPr>
        <p:txBody>
          <a:bodyPr wrap="square" rtlCol="0">
            <a:spAutoFit/>
          </a:bodyPr>
          <a:lstStyle/>
          <a:p>
            <a:pPr algn="ctr"/>
            <a:r>
              <a:rPr lang="en-GB" sz="36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1642133451"/>
              </p:ext>
            </p:extLst>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27956020"/>
              </p:ext>
            </p:extLst>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340274"/>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646331"/>
          </a:xfrm>
          <a:prstGeom prst="rect">
            <a:avLst/>
          </a:prstGeom>
          <a:solidFill>
            <a:srgbClr val="FFC000"/>
          </a:solidFill>
        </p:spPr>
        <p:txBody>
          <a:bodyPr wrap="square" rtlCol="0">
            <a:spAutoFit/>
          </a:bodyPr>
          <a:lstStyle/>
          <a:p>
            <a:pPr algn="ctr"/>
            <a:r>
              <a:rPr lang="en-GB" sz="3600" b="1" dirty="0">
                <a:solidFill>
                  <a:schemeClr val="bg1"/>
                </a:solidFill>
              </a:rPr>
              <a:t>Account</a:t>
            </a:r>
          </a:p>
        </p:txBody>
      </p:sp>
      <p:graphicFrame>
        <p:nvGraphicFramePr>
          <p:cNvPr id="6" name="Diagram 5"/>
          <p:cNvGraphicFramePr/>
          <p:nvPr>
            <p:extLst>
              <p:ext uri="{D42A27DB-BD31-4B8C-83A1-F6EECF244321}">
                <p14:modId xmlns:p14="http://schemas.microsoft.com/office/powerpoint/2010/main" val="1686518546"/>
              </p:ext>
            </p:extLst>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46909" y="323528"/>
            <a:ext cx="9947563" cy="646331"/>
          </a:xfrm>
          <a:prstGeom prst="rect">
            <a:avLst/>
          </a:prstGeom>
          <a:solidFill>
            <a:srgbClr val="FFC000"/>
          </a:solidFill>
        </p:spPr>
        <p:txBody>
          <a:bodyPr wrap="square" rtlCol="0">
            <a:spAutoFit/>
          </a:bodyPr>
          <a:lstStyle/>
          <a:p>
            <a:pPr algn="ctr"/>
            <a:r>
              <a:rPr lang="en-GB" sz="3600" b="1" dirty="0">
                <a:solidFill>
                  <a:schemeClr val="bg1"/>
                </a:solidFill>
              </a:rPr>
              <a:t>Your Ability to Question</a:t>
            </a:r>
          </a:p>
        </p:txBody>
      </p:sp>
      <p:pic>
        <p:nvPicPr>
          <p:cNvPr id="6" name="Picture 5"/>
          <p:cNvPicPr>
            <a:picLocks noChangeAspect="1"/>
          </p:cNvPicPr>
          <p:nvPr/>
        </p:nvPicPr>
        <p:blipFill>
          <a:blip r:embed="rId3"/>
          <a:stretch>
            <a:fillRect/>
          </a:stretch>
        </p:blipFill>
        <p:spPr>
          <a:xfrm>
            <a:off x="10073141" y="2059621"/>
            <a:ext cx="1981168" cy="1975459"/>
          </a:xfrm>
          <a:prstGeom prst="rect">
            <a:avLst/>
          </a:prstGeom>
        </p:spPr>
      </p:pic>
      <p:sp>
        <p:nvSpPr>
          <p:cNvPr id="2" name="Down Arrow Callout 1"/>
          <p:cNvSpPr/>
          <p:nvPr/>
        </p:nvSpPr>
        <p:spPr>
          <a:xfrm>
            <a:off x="1500336" y="1140041"/>
            <a:ext cx="8862106" cy="1995055"/>
          </a:xfrm>
          <a:prstGeom prst="downArrow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789637" y="1337932"/>
            <a:ext cx="8862106" cy="954107"/>
          </a:xfrm>
          <a:prstGeom prst="rect">
            <a:avLst/>
          </a:prstGeom>
          <a:noFill/>
        </p:spPr>
        <p:txBody>
          <a:bodyPr wrap="square" rtlCol="0">
            <a:spAutoFit/>
          </a:bodyPr>
          <a:lstStyle/>
          <a:p>
            <a:pPr algn="ctr"/>
            <a:r>
              <a:rPr lang="en-GB" sz="2800" dirty="0"/>
              <a:t>Your ability to construct appropriate questions prior to &amp; during an investigative interview is vital to:</a:t>
            </a:r>
          </a:p>
        </p:txBody>
      </p:sp>
      <p:graphicFrame>
        <p:nvGraphicFramePr>
          <p:cNvPr id="7" name="Diagram 6"/>
          <p:cNvGraphicFramePr/>
          <p:nvPr>
            <p:extLst>
              <p:ext uri="{D42A27DB-BD31-4B8C-83A1-F6EECF244321}">
                <p14:modId xmlns:p14="http://schemas.microsoft.com/office/powerpoint/2010/main" val="2128945523"/>
              </p:ext>
            </p:extLst>
          </p:nvPr>
        </p:nvGraphicFramePr>
        <p:xfrm>
          <a:off x="527689" y="3305278"/>
          <a:ext cx="108074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4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5BE27B4-6260-4D96-BA9E-F24195262893}"/>
                                            </p:graphicEl>
                                          </p:spTgt>
                                        </p:tgtEl>
                                        <p:attrNameLst>
                                          <p:attrName>style.visibility</p:attrName>
                                        </p:attrNameLst>
                                      </p:cBhvr>
                                      <p:to>
                                        <p:strVal val="visible"/>
                                      </p:to>
                                    </p:set>
                                    <p:animEffect transition="in" filter="fade">
                                      <p:cBhvr>
                                        <p:cTn id="22" dur="500"/>
                                        <p:tgtEl>
                                          <p:spTgt spid="7">
                                            <p:graphicEl>
                                              <a:dgm id="{E5BE27B4-6260-4D96-BA9E-F241952628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4A4BCD0-B6F2-493B-B679-ADD8E4087716}"/>
                                            </p:graphicEl>
                                          </p:spTgt>
                                        </p:tgtEl>
                                        <p:attrNameLst>
                                          <p:attrName>style.visibility</p:attrName>
                                        </p:attrNameLst>
                                      </p:cBhvr>
                                      <p:to>
                                        <p:strVal val="visible"/>
                                      </p:to>
                                    </p:set>
                                    <p:animEffect transition="in" filter="fade">
                                      <p:cBhvr>
                                        <p:cTn id="27" dur="500"/>
                                        <p:tgtEl>
                                          <p:spTgt spid="7">
                                            <p:graphicEl>
                                              <a:dgm id="{A4A4BCD0-B6F2-493B-B679-ADD8E408771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B2BE5F88-02AF-406E-A430-B70AA8A9FC88}"/>
                                            </p:graphicEl>
                                          </p:spTgt>
                                        </p:tgtEl>
                                        <p:attrNameLst>
                                          <p:attrName>style.visibility</p:attrName>
                                        </p:attrNameLst>
                                      </p:cBhvr>
                                      <p:to>
                                        <p:strVal val="visible"/>
                                      </p:to>
                                    </p:set>
                                    <p:animEffect transition="in" filter="fade">
                                      <p:cBhvr>
                                        <p:cTn id="32" dur="500"/>
                                        <p:tgtEl>
                                          <p:spTgt spid="7">
                                            <p:graphicEl>
                                              <a:dgm id="{B2BE5F88-02AF-406E-A430-B70AA8A9FC8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81DDBD94-B3B1-447D-8F98-0DBE0CB808EB}"/>
                                            </p:graphicEl>
                                          </p:spTgt>
                                        </p:tgtEl>
                                        <p:attrNameLst>
                                          <p:attrName>style.visibility</p:attrName>
                                        </p:attrNameLst>
                                      </p:cBhvr>
                                      <p:to>
                                        <p:strVal val="visible"/>
                                      </p:to>
                                    </p:set>
                                    <p:animEffect transition="in" filter="fade">
                                      <p:cBhvr>
                                        <p:cTn id="37" dur="500"/>
                                        <p:tgtEl>
                                          <p:spTgt spid="7">
                                            <p:graphicEl>
                                              <a:dgm id="{81DDBD94-B3B1-447D-8F98-0DBE0CB808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151" y="323528"/>
            <a:ext cx="10620957" cy="646331"/>
          </a:xfrm>
          <a:prstGeom prst="rect">
            <a:avLst/>
          </a:prstGeom>
          <a:solidFill>
            <a:schemeClr val="accent4"/>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700655" y="3290835"/>
            <a:ext cx="2909453" cy="2185133"/>
          </a:xfrm>
          <a:prstGeom prst="rect">
            <a:avLst/>
          </a:prstGeom>
        </p:spPr>
      </p:pic>
      <p:graphicFrame>
        <p:nvGraphicFramePr>
          <p:cNvPr id="2" name="Diagram 1"/>
          <p:cNvGraphicFramePr/>
          <p:nvPr>
            <p:extLst>
              <p:ext uri="{D42A27DB-BD31-4B8C-83A1-F6EECF244321}">
                <p14:modId xmlns:p14="http://schemas.microsoft.com/office/powerpoint/2010/main" val="3004817839"/>
              </p:ext>
            </p:extLst>
          </p:nvPr>
        </p:nvGraphicFramePr>
        <p:xfrm>
          <a:off x="1304035" y="1469873"/>
          <a:ext cx="6909732" cy="4930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52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B06F02-8205-45B7-B931-76E850F0406A}"/>
                                            </p:graphicEl>
                                          </p:spTgt>
                                        </p:tgtEl>
                                        <p:attrNameLst>
                                          <p:attrName>style.visibility</p:attrName>
                                        </p:attrNameLst>
                                      </p:cBhvr>
                                      <p:to>
                                        <p:strVal val="visible"/>
                                      </p:to>
                                    </p:set>
                                    <p:animEffect transition="in" filter="fade">
                                      <p:cBhvr>
                                        <p:cTn id="7" dur="500"/>
                                        <p:tgtEl>
                                          <p:spTgt spid="2">
                                            <p:graphicEl>
                                              <a:dgm id="{8EB06F02-8205-45B7-B931-76E850F040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D833B8-5B52-43AB-94DB-3838E75CA762}"/>
                                            </p:graphicEl>
                                          </p:spTgt>
                                        </p:tgtEl>
                                        <p:attrNameLst>
                                          <p:attrName>style.visibility</p:attrName>
                                        </p:attrNameLst>
                                      </p:cBhvr>
                                      <p:to>
                                        <p:strVal val="visible"/>
                                      </p:to>
                                    </p:set>
                                    <p:animEffect transition="in" filter="fade">
                                      <p:cBhvr>
                                        <p:cTn id="12" dur="500"/>
                                        <p:tgtEl>
                                          <p:spTgt spid="2">
                                            <p:graphicEl>
                                              <a:dgm id="{A6D833B8-5B52-43AB-94DB-3838E75CA7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3650D98-879F-4765-A33D-BE552E68976A}"/>
                                            </p:graphicEl>
                                          </p:spTgt>
                                        </p:tgtEl>
                                        <p:attrNameLst>
                                          <p:attrName>style.visibility</p:attrName>
                                        </p:attrNameLst>
                                      </p:cBhvr>
                                      <p:to>
                                        <p:strVal val="visible"/>
                                      </p:to>
                                    </p:set>
                                    <p:animEffect transition="in" filter="fade">
                                      <p:cBhvr>
                                        <p:cTn id="15" dur="500"/>
                                        <p:tgtEl>
                                          <p:spTgt spid="2">
                                            <p:graphicEl>
                                              <a:dgm id="{23650D98-879F-4765-A33D-BE552E6897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DE3C86-1F6F-4D64-930E-6248304A7CB6}"/>
                                            </p:graphicEl>
                                          </p:spTgt>
                                        </p:tgtEl>
                                        <p:attrNameLst>
                                          <p:attrName>style.visibility</p:attrName>
                                        </p:attrNameLst>
                                      </p:cBhvr>
                                      <p:to>
                                        <p:strVal val="visible"/>
                                      </p:to>
                                    </p:set>
                                    <p:animEffect transition="in" filter="fade">
                                      <p:cBhvr>
                                        <p:cTn id="20" dur="500"/>
                                        <p:tgtEl>
                                          <p:spTgt spid="2">
                                            <p:graphicEl>
                                              <a:dgm id="{7ADE3C86-1F6F-4D64-930E-6248304A7C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E14FE09-7D5B-433C-9581-E3DF807686DC}"/>
                                            </p:graphicEl>
                                          </p:spTgt>
                                        </p:tgtEl>
                                        <p:attrNameLst>
                                          <p:attrName>style.visibility</p:attrName>
                                        </p:attrNameLst>
                                      </p:cBhvr>
                                      <p:to>
                                        <p:strVal val="visible"/>
                                      </p:to>
                                    </p:set>
                                    <p:animEffect transition="in" filter="fade">
                                      <p:cBhvr>
                                        <p:cTn id="23" dur="500"/>
                                        <p:tgtEl>
                                          <p:spTgt spid="2">
                                            <p:graphicEl>
                                              <a:dgm id="{0E14FE09-7D5B-433C-9581-E3DF807686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658676" y="3680411"/>
            <a:ext cx="3341353" cy="2225287"/>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37080" y="1031020"/>
            <a:ext cx="3584544" cy="2390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97527" y="323528"/>
            <a:ext cx="10474037" cy="646331"/>
          </a:xfrm>
          <a:prstGeom prst="rect">
            <a:avLst/>
          </a:prstGeom>
          <a:solidFill>
            <a:schemeClr val="accent4"/>
          </a:solidFill>
        </p:spPr>
        <p:txBody>
          <a:bodyPr wrap="square" rtlCol="0">
            <a:spAutoFit/>
          </a:bodyPr>
          <a:lstStyle/>
          <a:p>
            <a:pPr algn="ctr"/>
            <a:r>
              <a:rPr lang="en-GB" sz="3600" b="1" dirty="0">
                <a:solidFill>
                  <a:schemeClr val="bg1"/>
                </a:solidFill>
              </a:rPr>
              <a:t>Effective Listening…how do you do it?</a:t>
            </a:r>
          </a:p>
        </p:txBody>
      </p:sp>
      <p:graphicFrame>
        <p:nvGraphicFramePr>
          <p:cNvPr id="2" name="Diagram 1"/>
          <p:cNvGraphicFramePr/>
          <p:nvPr>
            <p:extLst>
              <p:ext uri="{D42A27DB-BD31-4B8C-83A1-F6EECF244321}">
                <p14:modId xmlns:p14="http://schemas.microsoft.com/office/powerpoint/2010/main" val="3310865305"/>
              </p:ext>
            </p:extLst>
          </p:nvPr>
        </p:nvGraphicFramePr>
        <p:xfrm>
          <a:off x="1191971" y="1290117"/>
          <a:ext cx="5532582" cy="4780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17" dur="500"/>
                                        <p:tgtEl>
                                          <p:spTgt spid="2">
                                            <p:graphicEl>
                                              <a:dgm id="{30BE903D-FD22-4FDA-AE11-A02408ED00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22" dur="500"/>
                                        <p:tgtEl>
                                          <p:spTgt spid="2">
                                            <p:graphicEl>
                                              <a:dgm id="{CA7B689F-1673-45CE-8684-767C17CA50D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25" dur="500"/>
                                        <p:tgtEl>
                                          <p:spTgt spid="2">
                                            <p:graphicEl>
                                              <a:dgm id="{6989FA6F-08AC-4AA9-9179-80F2540037E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30" dur="500"/>
                                        <p:tgtEl>
                                          <p:spTgt spid="2">
                                            <p:graphicEl>
                                              <a:dgm id="{2C537FE3-FD7E-40D7-AF93-CB65584B3D4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33" dur="500"/>
                                        <p:tgtEl>
                                          <p:spTgt spid="2">
                                            <p:graphicEl>
                                              <a:dgm id="{35F2BA36-00B2-41D9-BBB2-45F756151F3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38" dur="500"/>
                                        <p:tgtEl>
                                          <p:spTgt spid="2">
                                            <p:graphicEl>
                                              <a:dgm id="{9ABEDA98-E75E-4699-99A4-2E8271104F06}"/>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41" dur="500"/>
                                        <p:tgtEl>
                                          <p:spTgt spid="2">
                                            <p:graphicEl>
                                              <a:dgm id="{CBA5F169-DE55-405A-A248-FAFEC5C55F8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46" dur="500"/>
                                        <p:tgtEl>
                                          <p:spTgt spid="2">
                                            <p:graphicEl>
                                              <a:dgm id="{75E48670-BB2E-46BC-B533-F2822D1B675A}"/>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49" dur="500"/>
                                        <p:tgtEl>
                                          <p:spTgt spid="2">
                                            <p:graphicEl>
                                              <a:dgm id="{43EF28E2-9042-46E9-96B7-522DA84B56F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54" dur="500"/>
                                        <p:tgtEl>
                                          <p:spTgt spid="2">
                                            <p:graphicEl>
                                              <a:dgm id="{DA8D44FD-9E52-44FD-A7E5-95C937A37DA9}"/>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5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38733" y="3497563"/>
            <a:ext cx="3055956" cy="1871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886691" y="471054"/>
            <a:ext cx="10730907" cy="646331"/>
          </a:xfrm>
          <a:prstGeom prst="rect">
            <a:avLst/>
          </a:prstGeom>
          <a:solidFill>
            <a:schemeClr val="accent4"/>
          </a:solidFill>
        </p:spPr>
        <p:txBody>
          <a:bodyPr wrap="square" rtlCol="0">
            <a:spAutoFit/>
          </a:bodyPr>
          <a:lstStyle/>
          <a:p>
            <a:pPr algn="ctr"/>
            <a:r>
              <a:rPr lang="en-GB" sz="3600" b="1" dirty="0">
                <a:solidFill>
                  <a:schemeClr val="bg1"/>
                </a:solidFill>
              </a:rPr>
              <a:t>Hypothetical Questions</a:t>
            </a:r>
          </a:p>
        </p:txBody>
      </p:sp>
      <p:graphicFrame>
        <p:nvGraphicFramePr>
          <p:cNvPr id="2" name="Diagram 1"/>
          <p:cNvGraphicFramePr/>
          <p:nvPr>
            <p:extLst>
              <p:ext uri="{D42A27DB-BD31-4B8C-83A1-F6EECF244321}">
                <p14:modId xmlns:p14="http://schemas.microsoft.com/office/powerpoint/2010/main" val="2774285992"/>
              </p:ext>
            </p:extLst>
          </p:nvPr>
        </p:nvGraphicFramePr>
        <p:xfrm>
          <a:off x="-162744" y="1287298"/>
          <a:ext cx="10252364" cy="4420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957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6FBFF3-7CDD-430B-8FE0-641DFBA4D471}"/>
                                            </p:graphicEl>
                                          </p:spTgt>
                                        </p:tgtEl>
                                        <p:attrNameLst>
                                          <p:attrName>style.visibility</p:attrName>
                                        </p:attrNameLst>
                                      </p:cBhvr>
                                      <p:to>
                                        <p:strVal val="visible"/>
                                      </p:to>
                                    </p:set>
                                    <p:animEffect transition="in" filter="fade">
                                      <p:cBhvr>
                                        <p:cTn id="7" dur="500"/>
                                        <p:tgtEl>
                                          <p:spTgt spid="2">
                                            <p:graphicEl>
                                              <a:dgm id="{2D6FBFF3-7CDD-430B-8FE0-641DFBA4D4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60FCD7-B9AE-48D4-9963-F969C3BCC03E}"/>
                                            </p:graphicEl>
                                          </p:spTgt>
                                        </p:tgtEl>
                                        <p:attrNameLst>
                                          <p:attrName>style.visibility</p:attrName>
                                        </p:attrNameLst>
                                      </p:cBhvr>
                                      <p:to>
                                        <p:strVal val="visible"/>
                                      </p:to>
                                    </p:set>
                                    <p:animEffect transition="in" filter="fade">
                                      <p:cBhvr>
                                        <p:cTn id="12" dur="500"/>
                                        <p:tgtEl>
                                          <p:spTgt spid="2">
                                            <p:graphicEl>
                                              <a:dgm id="{A660FCD7-B9AE-48D4-9963-F969C3BCC03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B28C11-CD34-40B6-ABF7-14C2C9DA63D7}"/>
                                            </p:graphicEl>
                                          </p:spTgt>
                                        </p:tgtEl>
                                        <p:attrNameLst>
                                          <p:attrName>style.visibility</p:attrName>
                                        </p:attrNameLst>
                                      </p:cBhvr>
                                      <p:to>
                                        <p:strVal val="visible"/>
                                      </p:to>
                                    </p:set>
                                    <p:animEffect transition="in" filter="fade">
                                      <p:cBhvr>
                                        <p:cTn id="15" dur="500"/>
                                        <p:tgtEl>
                                          <p:spTgt spid="2">
                                            <p:graphicEl>
                                              <a:dgm id="{56B28C11-CD34-40B6-ABF7-14C2C9DA63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1C1337C-8FC0-4B35-AB05-B40BD09BF303}"/>
                                            </p:graphicEl>
                                          </p:spTgt>
                                        </p:tgtEl>
                                        <p:attrNameLst>
                                          <p:attrName>style.visibility</p:attrName>
                                        </p:attrNameLst>
                                      </p:cBhvr>
                                      <p:to>
                                        <p:strVal val="visible"/>
                                      </p:to>
                                    </p:set>
                                    <p:animEffect transition="in" filter="fade">
                                      <p:cBhvr>
                                        <p:cTn id="20" dur="500"/>
                                        <p:tgtEl>
                                          <p:spTgt spid="2">
                                            <p:graphicEl>
                                              <a:dgm id="{C1C1337C-8FC0-4B35-AB05-B40BD09BF3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A19A23-7586-4B82-8008-9B4587DBCE64}"/>
                                            </p:graphicEl>
                                          </p:spTgt>
                                        </p:tgtEl>
                                        <p:attrNameLst>
                                          <p:attrName>style.visibility</p:attrName>
                                        </p:attrNameLst>
                                      </p:cBhvr>
                                      <p:to>
                                        <p:strVal val="visible"/>
                                      </p:to>
                                    </p:set>
                                    <p:animEffect transition="in" filter="fade">
                                      <p:cBhvr>
                                        <p:cTn id="23" dur="500"/>
                                        <p:tgtEl>
                                          <p:spTgt spid="2">
                                            <p:graphicEl>
                                              <a:dgm id="{09A19A23-7586-4B82-8008-9B4587DBCE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chemeClr val="accent4"/>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1943556621"/>
              </p:ext>
            </p:extLst>
          </p:nvPr>
        </p:nvGraphicFramePr>
        <p:xfrm>
          <a:off x="2073563" y="1219235"/>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MTF / ACTION</a:t>
              </a:r>
              <a:endParaRPr lang="en-US" altLang="en-US" sz="675" dirty="0"/>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CLIP LivingRoom Topic V1 2016">
            <a:hlinkClick r:id="" action="ppaction://media"/>
            <a:extLst>
              <a:ext uri="{FF2B5EF4-FFF2-40B4-BE49-F238E27FC236}">
                <a16:creationId xmlns:a16="http://schemas.microsoft.com/office/drawing/2014/main" id="{153AD6FA-7118-BA92-A803-8E44837D8F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9158" y="2188509"/>
            <a:ext cx="609600" cy="609600"/>
          </a:xfrm>
          <a:prstGeom prst="rect">
            <a:avLst/>
          </a:prstGeom>
        </p:spPr>
      </p:pic>
      <p:sp>
        <p:nvSpPr>
          <p:cNvPr id="3" name="TextBox 2">
            <a:extLst>
              <a:ext uri="{FF2B5EF4-FFF2-40B4-BE49-F238E27FC236}">
                <a16:creationId xmlns:a16="http://schemas.microsoft.com/office/drawing/2014/main" id="{23B30B41-8A21-BE00-932F-0B78C689D296}"/>
              </a:ext>
            </a:extLst>
          </p:cNvPr>
          <p:cNvSpPr txBox="1"/>
          <p:nvPr/>
        </p:nvSpPr>
        <p:spPr>
          <a:xfrm>
            <a:off x="798286" y="856343"/>
            <a:ext cx="8824685" cy="646331"/>
          </a:xfrm>
          <a:prstGeom prst="rect">
            <a:avLst/>
          </a:prstGeom>
          <a:solidFill>
            <a:srgbClr val="FFC000"/>
          </a:solidFill>
          <a:ln>
            <a:solidFill>
              <a:srgbClr val="FFC000"/>
            </a:solidFill>
          </a:ln>
        </p:spPr>
        <p:txBody>
          <a:bodyPr wrap="square" rtlCol="0">
            <a:spAutoFit/>
          </a:bodyPr>
          <a:lstStyle/>
          <a:p>
            <a:r>
              <a:rPr lang="en-GB" sz="3600" dirty="0"/>
              <a:t>About the assault </a:t>
            </a:r>
          </a:p>
        </p:txBody>
      </p:sp>
    </p:spTree>
    <p:extLst>
      <p:ext uri="{BB962C8B-B14F-4D97-AF65-F5344CB8AC3E}">
        <p14:creationId xmlns:p14="http://schemas.microsoft.com/office/powerpoint/2010/main" val="1123942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62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dirty="0"/>
                <a:t>Held hands in front of my face</a:t>
              </a:r>
              <a:endParaRPr lang="en-US" altLang="en-US" sz="675" dirty="0"/>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2" name="Title 1"/>
          <p:cNvSpPr>
            <a:spLocks noGrp="1"/>
          </p:cNvSpPr>
          <p:nvPr>
            <p:ph type="title"/>
          </p:nvPr>
        </p:nvSpPr>
        <p:spPr>
          <a:xfrm>
            <a:off x="1136073" y="365126"/>
            <a:ext cx="10335491" cy="699400"/>
          </a:xfrm>
          <a:solidFill>
            <a:schemeClr val="accent4"/>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3778939853"/>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chemeClr val="bg2">
              <a:lumMod val="50000"/>
            </a:schemeClr>
          </a:solidFill>
        </p:spPr>
        <p:txBody>
          <a:bodyPr wrap="square" rtlCol="0">
            <a:spAutoFit/>
          </a:bodyPr>
          <a:lstStyle/>
          <a:p>
            <a:pPr algn="ctr"/>
            <a:r>
              <a:rPr lang="en-GB" sz="3200" b="1" dirty="0">
                <a:solidFill>
                  <a:schemeClr val="bg1"/>
                </a:solidFill>
              </a:rPr>
              <a:t>Closure</a:t>
            </a:r>
          </a:p>
        </p:txBody>
      </p:sp>
    </p:spTree>
    <p:extLst>
      <p:ext uri="{BB962C8B-B14F-4D97-AF65-F5344CB8AC3E}">
        <p14:creationId xmlns:p14="http://schemas.microsoft.com/office/powerpoint/2010/main" val="162417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2109" y="200158"/>
            <a:ext cx="1034656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pic>
        <p:nvPicPr>
          <p:cNvPr id="5" name="Picture 4"/>
          <p:cNvPicPr>
            <a:picLocks noChangeAspect="1"/>
          </p:cNvPicPr>
          <p:nvPr/>
        </p:nvPicPr>
        <p:blipFill>
          <a:blip r:embed="rId3"/>
          <a:stretch>
            <a:fillRect/>
          </a:stretch>
        </p:blipFill>
        <p:spPr>
          <a:xfrm>
            <a:off x="4208405" y="5094817"/>
            <a:ext cx="4249923" cy="1543050"/>
          </a:xfrm>
          <a:prstGeom prst="rect">
            <a:avLst/>
          </a:prstGeom>
        </p:spPr>
      </p:pic>
      <p:sp>
        <p:nvSpPr>
          <p:cNvPr id="2" name="Down Arrow Callout 1"/>
          <p:cNvSpPr/>
          <p:nvPr/>
        </p:nvSpPr>
        <p:spPr>
          <a:xfrm>
            <a:off x="1717964" y="1219200"/>
            <a:ext cx="9254836" cy="149629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717964" y="1219200"/>
            <a:ext cx="9254836" cy="830997"/>
          </a:xfrm>
          <a:prstGeom prst="rect">
            <a:avLst/>
          </a:prstGeom>
          <a:noFill/>
        </p:spPr>
        <p:txBody>
          <a:bodyPr wrap="square" rtlCol="0">
            <a:spAutoFit/>
          </a:bodyPr>
          <a:lstStyle/>
          <a:p>
            <a:pPr algn="ctr"/>
            <a:r>
              <a:rPr lang="en-GB" sz="2400" dirty="0"/>
              <a:t>Following an interview, the interviewer needs to evaluate what has been said with a view to:</a:t>
            </a:r>
          </a:p>
        </p:txBody>
      </p:sp>
      <p:graphicFrame>
        <p:nvGraphicFramePr>
          <p:cNvPr id="7" name="Diagram 6"/>
          <p:cNvGraphicFramePr/>
          <p:nvPr>
            <p:extLst>
              <p:ext uri="{D42A27DB-BD31-4B8C-83A1-F6EECF244321}">
                <p14:modId xmlns:p14="http://schemas.microsoft.com/office/powerpoint/2010/main" val="3628023710"/>
              </p:ext>
            </p:extLst>
          </p:nvPr>
        </p:nvGraphicFramePr>
        <p:xfrm>
          <a:off x="1390073" y="1219200"/>
          <a:ext cx="991061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910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BDD80E5-CBD7-4EA3-B6AF-907506428863}"/>
                                            </p:graphicEl>
                                          </p:spTgt>
                                        </p:tgtEl>
                                        <p:attrNameLst>
                                          <p:attrName>style.visibility</p:attrName>
                                        </p:attrNameLst>
                                      </p:cBhvr>
                                      <p:to>
                                        <p:strVal val="visible"/>
                                      </p:to>
                                    </p:set>
                                    <p:animEffect transition="in" filter="fade">
                                      <p:cBhvr>
                                        <p:cTn id="17" dur="500"/>
                                        <p:tgtEl>
                                          <p:spTgt spid="7">
                                            <p:graphicEl>
                                              <a:dgm id="{1BDD80E5-CBD7-4EA3-B6AF-90750642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AC6E8E7-B39C-490E-B6C0-E6260B8043B3}"/>
                                            </p:graphicEl>
                                          </p:spTgt>
                                        </p:tgtEl>
                                        <p:attrNameLst>
                                          <p:attrName>style.visibility</p:attrName>
                                        </p:attrNameLst>
                                      </p:cBhvr>
                                      <p:to>
                                        <p:strVal val="visible"/>
                                      </p:to>
                                    </p:set>
                                    <p:animEffect transition="in" filter="fade">
                                      <p:cBhvr>
                                        <p:cTn id="22" dur="500"/>
                                        <p:tgtEl>
                                          <p:spTgt spid="7">
                                            <p:graphicEl>
                                              <a:dgm id="{CAC6E8E7-B39C-490E-B6C0-E6260B8043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ECCD2375-60B5-4939-B9A5-6B6993BA9F54}"/>
                                            </p:graphicEl>
                                          </p:spTgt>
                                        </p:tgtEl>
                                        <p:attrNameLst>
                                          <p:attrName>style.visibility</p:attrName>
                                        </p:attrNameLst>
                                      </p:cBhvr>
                                      <p:to>
                                        <p:strVal val="visible"/>
                                      </p:to>
                                    </p:set>
                                    <p:animEffect transition="in" filter="fade">
                                      <p:cBhvr>
                                        <p:cTn id="25" dur="500"/>
                                        <p:tgtEl>
                                          <p:spTgt spid="7">
                                            <p:graphicEl>
                                              <a:dgm id="{ECCD2375-60B5-4939-B9A5-6B6993BA9F5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83B34F74-76C5-4A1B-AB89-039C52EA1503}"/>
                                            </p:graphicEl>
                                          </p:spTgt>
                                        </p:tgtEl>
                                        <p:attrNameLst>
                                          <p:attrName>style.visibility</p:attrName>
                                        </p:attrNameLst>
                                      </p:cBhvr>
                                      <p:to>
                                        <p:strVal val="visible"/>
                                      </p:to>
                                    </p:set>
                                    <p:animEffect transition="in" filter="fade">
                                      <p:cBhvr>
                                        <p:cTn id="30" dur="500"/>
                                        <p:tgtEl>
                                          <p:spTgt spid="7">
                                            <p:graphicEl>
                                              <a:dgm id="{83B34F74-76C5-4A1B-AB89-039C52EA1503}"/>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1EC9356F-DD41-45FB-84E7-EBE09DFE056A}"/>
                                            </p:graphicEl>
                                          </p:spTgt>
                                        </p:tgtEl>
                                        <p:attrNameLst>
                                          <p:attrName>style.visibility</p:attrName>
                                        </p:attrNameLst>
                                      </p:cBhvr>
                                      <p:to>
                                        <p:strVal val="visible"/>
                                      </p:to>
                                    </p:set>
                                    <p:animEffect transition="in" filter="fade">
                                      <p:cBhvr>
                                        <p:cTn id="33" dur="500"/>
                                        <p:tgtEl>
                                          <p:spTgt spid="7">
                                            <p:graphicEl>
                                              <a:dgm id="{1EC9356F-DD41-45FB-84E7-EBE09DFE0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7075A-617F-F68B-7B10-DCE66D24B64C}"/>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C425CE24-C6BF-2248-DEA3-F649117057D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247797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1226</Words>
  <Application>Microsoft Office PowerPoint</Application>
  <PresentationFormat>Widescreen</PresentationFormat>
  <Paragraphs>267</Paragraphs>
  <Slides>37</Slides>
  <Notes>31</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Gotham</vt:lpstr>
      <vt:lpstr>Arial</vt:lpstr>
      <vt:lpstr>Calibri</vt:lpstr>
      <vt:lpstr>Calibri Light</vt:lpstr>
      <vt:lpstr>Helvetica</vt:lpstr>
      <vt:lpstr>Office Theme</vt:lpstr>
      <vt:lpstr>Conducting Investigations (BMCP6003)   An introduction to Witness Interviewing </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Sadie France</cp:lastModifiedBy>
  <cp:revision>16</cp:revision>
  <cp:lastPrinted>2024-04-18T09:41:46Z</cp:lastPrinted>
  <dcterms:created xsi:type="dcterms:W3CDTF">2022-03-10T21:43:11Z</dcterms:created>
  <dcterms:modified xsi:type="dcterms:W3CDTF">2024-11-27T14:51:56Z</dcterms:modified>
</cp:coreProperties>
</file>