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3"/>
  </p:notesMasterIdLst>
  <p:sldIdLst>
    <p:sldId id="257" r:id="rId2"/>
    <p:sldId id="285" r:id="rId3"/>
    <p:sldId id="272" r:id="rId4"/>
    <p:sldId id="270" r:id="rId5"/>
    <p:sldId id="308" r:id="rId6"/>
    <p:sldId id="309" r:id="rId7"/>
    <p:sldId id="310" r:id="rId8"/>
    <p:sldId id="301" r:id="rId9"/>
    <p:sldId id="302" r:id="rId10"/>
    <p:sldId id="303" r:id="rId11"/>
    <p:sldId id="295" r:id="rId12"/>
    <p:sldId id="307" r:id="rId13"/>
    <p:sldId id="304" r:id="rId14"/>
    <p:sldId id="305" r:id="rId15"/>
    <p:sldId id="306" r:id="rId16"/>
    <p:sldId id="311" r:id="rId17"/>
    <p:sldId id="312" r:id="rId18"/>
    <p:sldId id="316" r:id="rId19"/>
    <p:sldId id="315" r:id="rId20"/>
    <p:sldId id="314" r:id="rId21"/>
    <p:sldId id="31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B9992D-266A-D8A8-CA84-B9201F4AE64D}" v="74" dt="2024-05-08T22:50:38.321"/>
    <p1510:client id="{58163616-B61B-EECE-0BAE-172E64F55C77}" v="560" dt="2024-05-09T07:48:42.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4" d="100"/>
          <a:sy n="74" d="100"/>
        </p:scale>
        <p:origin x="54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re Manning (2318513)" userId="S::2318513@student.uwtsd.ac.uk::09693cb0-ca7e-4e42-81bf-1b2cb5481b4f" providerId="AD" clId="Web-{4CB9992D-266A-D8A8-CA84-B9201F4AE64D}"/>
    <pc:docChg chg="addSld delSld modSld addMainMaster delMainMaster">
      <pc:chgData name="Clare Manning (2318513)" userId="S::2318513@student.uwtsd.ac.uk::09693cb0-ca7e-4e42-81bf-1b2cb5481b4f" providerId="AD" clId="Web-{4CB9992D-266A-D8A8-CA84-B9201F4AE64D}" dt="2024-05-08T22:50:38.321" v="80"/>
      <pc:docMkLst>
        <pc:docMk/>
      </pc:docMkLst>
      <pc:sldChg chg="addSp delSp modSp del mod setBg modClrScheme chgLayout">
        <pc:chgData name="Clare Manning (2318513)" userId="S::2318513@student.uwtsd.ac.uk::09693cb0-ca7e-4e42-81bf-1b2cb5481b4f" providerId="AD" clId="Web-{4CB9992D-266A-D8A8-CA84-B9201F4AE64D}" dt="2024-05-08T22:42:27.582" v="46"/>
        <pc:sldMkLst>
          <pc:docMk/>
          <pc:sldMk cId="109857222" sldId="256"/>
        </pc:sldMkLst>
        <pc:spChg chg="mod">
          <ac:chgData name="Clare Manning (2318513)" userId="S::2318513@student.uwtsd.ac.uk::09693cb0-ca7e-4e42-81bf-1b2cb5481b4f" providerId="AD" clId="Web-{4CB9992D-266A-D8A8-CA84-B9201F4AE64D}" dt="2024-05-08T22:38:52.948" v="3"/>
          <ac:spMkLst>
            <pc:docMk/>
            <pc:sldMk cId="109857222" sldId="256"/>
            <ac:spMk id="2" creationId="{00000000-0000-0000-0000-000000000000}"/>
          </ac:spMkLst>
        </pc:spChg>
        <pc:spChg chg="mod">
          <ac:chgData name="Clare Manning (2318513)" userId="S::2318513@student.uwtsd.ac.uk::09693cb0-ca7e-4e42-81bf-1b2cb5481b4f" providerId="AD" clId="Web-{4CB9992D-266A-D8A8-CA84-B9201F4AE64D}" dt="2024-05-08T22:38:52.948" v="3"/>
          <ac:spMkLst>
            <pc:docMk/>
            <pc:sldMk cId="109857222" sldId="256"/>
            <ac:spMk id="3" creationId="{00000000-0000-0000-0000-000000000000}"/>
          </ac:spMkLst>
        </pc:spChg>
        <pc:spChg chg="add">
          <ac:chgData name="Clare Manning (2318513)" userId="S::2318513@student.uwtsd.ac.uk::09693cb0-ca7e-4e42-81bf-1b2cb5481b4f" providerId="AD" clId="Web-{4CB9992D-266A-D8A8-CA84-B9201F4AE64D}" dt="2024-05-08T22:38:52.948" v="3"/>
          <ac:spMkLst>
            <pc:docMk/>
            <pc:sldMk cId="109857222" sldId="256"/>
            <ac:spMk id="9" creationId="{0623FB3B-24E7-5304-70D8-3CA402902220}"/>
          </ac:spMkLst>
        </pc:spChg>
        <pc:spChg chg="add">
          <ac:chgData name="Clare Manning (2318513)" userId="S::2318513@student.uwtsd.ac.uk::09693cb0-ca7e-4e42-81bf-1b2cb5481b4f" providerId="AD" clId="Web-{4CB9992D-266A-D8A8-CA84-B9201F4AE64D}" dt="2024-05-08T22:38:52.948" v="3"/>
          <ac:spMkLst>
            <pc:docMk/>
            <pc:sldMk cId="109857222" sldId="256"/>
            <ac:spMk id="11" creationId="{97081EE3-B6BE-9584-F5AF-E5F6484DA7A1}"/>
          </ac:spMkLst>
        </pc:spChg>
        <pc:spChg chg="add">
          <ac:chgData name="Clare Manning (2318513)" userId="S::2318513@student.uwtsd.ac.uk::09693cb0-ca7e-4e42-81bf-1b2cb5481b4f" providerId="AD" clId="Web-{4CB9992D-266A-D8A8-CA84-B9201F4AE64D}" dt="2024-05-08T22:38:52.948" v="3"/>
          <ac:spMkLst>
            <pc:docMk/>
            <pc:sldMk cId="109857222" sldId="256"/>
            <ac:spMk id="13" creationId="{4711BF64-C99B-2F90-ADA1-0C08F9BE8392}"/>
          </ac:spMkLst>
        </pc:spChg>
        <pc:picChg chg="add del mod ord">
          <ac:chgData name="Clare Manning (2318513)" userId="S::2318513@student.uwtsd.ac.uk::09693cb0-ca7e-4e42-81bf-1b2cb5481b4f" providerId="AD" clId="Web-{4CB9992D-266A-D8A8-CA84-B9201F4AE64D}" dt="2024-05-08T22:38:52.948" v="3"/>
          <ac:picMkLst>
            <pc:docMk/>
            <pc:sldMk cId="109857222" sldId="256"/>
            <ac:picMk id="4" creationId="{93758876-FEDA-77F3-E2C5-4C3306630A32}"/>
          </ac:picMkLst>
        </pc:picChg>
      </pc:sldChg>
      <pc:sldChg chg="modSp new del mod modClrScheme chgLayout">
        <pc:chgData name="Clare Manning (2318513)" userId="S::2318513@student.uwtsd.ac.uk::09693cb0-ca7e-4e42-81bf-1b2cb5481b4f" providerId="AD" clId="Web-{4CB9992D-266A-D8A8-CA84-B9201F4AE64D}" dt="2024-05-08T22:44:56.556" v="67"/>
        <pc:sldMkLst>
          <pc:docMk/>
          <pc:sldMk cId="2116195143" sldId="256"/>
        </pc:sldMkLst>
        <pc:spChg chg="mod ord">
          <ac:chgData name="Clare Manning (2318513)" userId="S::2318513@student.uwtsd.ac.uk::09693cb0-ca7e-4e42-81bf-1b2cb5481b4f" providerId="AD" clId="Web-{4CB9992D-266A-D8A8-CA84-B9201F4AE64D}" dt="2024-05-08T22:44:48.228" v="66"/>
          <ac:spMkLst>
            <pc:docMk/>
            <pc:sldMk cId="2116195143" sldId="256"/>
            <ac:spMk id="2" creationId="{97B8D034-4A01-17F4-AFD7-3F1E8D0F6FF5}"/>
          </ac:spMkLst>
        </pc:spChg>
        <pc:spChg chg="mod ord">
          <ac:chgData name="Clare Manning (2318513)" userId="S::2318513@student.uwtsd.ac.uk::09693cb0-ca7e-4e42-81bf-1b2cb5481b4f" providerId="AD" clId="Web-{4CB9992D-266A-D8A8-CA84-B9201F4AE64D}" dt="2024-05-08T22:44:48.228" v="66"/>
          <ac:spMkLst>
            <pc:docMk/>
            <pc:sldMk cId="2116195143" sldId="256"/>
            <ac:spMk id="3" creationId="{5A3211B7-E04E-A682-26E8-0EA1028198DD}"/>
          </ac:spMkLst>
        </pc:spChg>
      </pc:sldChg>
      <pc:sldChg chg="addSp modSp add mod setBg modClrScheme chgLayout">
        <pc:chgData name="Clare Manning (2318513)" userId="S::2318513@student.uwtsd.ac.uk::09693cb0-ca7e-4e42-81bf-1b2cb5481b4f" providerId="AD" clId="Web-{4CB9992D-266A-D8A8-CA84-B9201F4AE64D}" dt="2024-05-08T22:45:13.088" v="68"/>
        <pc:sldMkLst>
          <pc:docMk/>
          <pc:sldMk cId="1921669979" sldId="257"/>
        </pc:sldMkLst>
        <pc:spChg chg="mod ord">
          <ac:chgData name="Clare Manning (2318513)" userId="S::2318513@student.uwtsd.ac.uk::09693cb0-ca7e-4e42-81bf-1b2cb5481b4f" providerId="AD" clId="Web-{4CB9992D-266A-D8A8-CA84-B9201F4AE64D}" dt="2024-05-08T22:45:13.088" v="68"/>
          <ac:spMkLst>
            <pc:docMk/>
            <pc:sldMk cId="1921669979" sldId="257"/>
            <ac:spMk id="2" creationId="{BAD314D6-3226-BE8A-705F-F494811ADB2D}"/>
          </ac:spMkLst>
        </pc:spChg>
        <pc:spChg chg="mod ord">
          <ac:chgData name="Clare Manning (2318513)" userId="S::2318513@student.uwtsd.ac.uk::09693cb0-ca7e-4e42-81bf-1b2cb5481b4f" providerId="AD" clId="Web-{4CB9992D-266A-D8A8-CA84-B9201F4AE64D}" dt="2024-05-08T22:45:13.088" v="68"/>
          <ac:spMkLst>
            <pc:docMk/>
            <pc:sldMk cId="1921669979" sldId="257"/>
            <ac:spMk id="3" creationId="{3E48BC32-8FC3-E663-1355-FAF0594BDD20}"/>
          </ac:spMkLst>
        </pc:spChg>
        <pc:spChg chg="add">
          <ac:chgData name="Clare Manning (2318513)" userId="S::2318513@student.uwtsd.ac.uk::09693cb0-ca7e-4e42-81bf-1b2cb5481b4f" providerId="AD" clId="Web-{4CB9992D-266A-D8A8-CA84-B9201F4AE64D}" dt="2024-05-08T22:45:13.088" v="68"/>
          <ac:spMkLst>
            <pc:docMk/>
            <pc:sldMk cId="1921669979" sldId="257"/>
            <ac:spMk id="8" creationId="{FFD48BC7-DC40-47DE-87EE-9F4B6ECB9ABB}"/>
          </ac:spMkLst>
        </pc:spChg>
        <pc:spChg chg="add">
          <ac:chgData name="Clare Manning (2318513)" userId="S::2318513@student.uwtsd.ac.uk::09693cb0-ca7e-4e42-81bf-1b2cb5481b4f" providerId="AD" clId="Web-{4CB9992D-266A-D8A8-CA84-B9201F4AE64D}" dt="2024-05-08T22:45:13.088" v="68"/>
          <ac:spMkLst>
            <pc:docMk/>
            <pc:sldMk cId="1921669979" sldId="257"/>
            <ac:spMk id="10" creationId="{E502BBC7-2C76-46F3-BC24-5985BC13DB88}"/>
          </ac:spMkLst>
        </pc:spChg>
        <pc:spChg chg="add">
          <ac:chgData name="Clare Manning (2318513)" userId="S::2318513@student.uwtsd.ac.uk::09693cb0-ca7e-4e42-81bf-1b2cb5481b4f" providerId="AD" clId="Web-{4CB9992D-266A-D8A8-CA84-B9201F4AE64D}" dt="2024-05-08T22:45:13.088" v="68"/>
          <ac:spMkLst>
            <pc:docMk/>
            <pc:sldMk cId="1921669979" sldId="257"/>
            <ac:spMk id="12" creationId="{C7F28D52-2A5F-4D23-81AE-7CB8B591C7AF}"/>
          </ac:spMkLst>
        </pc:spChg>
        <pc:spChg chg="add">
          <ac:chgData name="Clare Manning (2318513)" userId="S::2318513@student.uwtsd.ac.uk::09693cb0-ca7e-4e42-81bf-1b2cb5481b4f" providerId="AD" clId="Web-{4CB9992D-266A-D8A8-CA84-B9201F4AE64D}" dt="2024-05-08T22:45:13.088" v="68"/>
          <ac:spMkLst>
            <pc:docMk/>
            <pc:sldMk cId="1921669979" sldId="257"/>
            <ac:spMk id="14" creationId="{3629484E-3792-4B3D-89AD-7C8A1ED0E0D4}"/>
          </ac:spMkLst>
        </pc:spChg>
      </pc:sldChg>
      <pc:sldChg chg="new del">
        <pc:chgData name="Clare Manning (2318513)" userId="S::2318513@student.uwtsd.ac.uk::09693cb0-ca7e-4e42-81bf-1b2cb5481b4f" providerId="AD" clId="Web-{4CB9992D-266A-D8A8-CA84-B9201F4AE64D}" dt="2024-05-08T22:42:27.566" v="45"/>
        <pc:sldMkLst>
          <pc:docMk/>
          <pc:sldMk cId="4189471963" sldId="257"/>
        </pc:sldMkLst>
      </pc:sldChg>
      <pc:sldChg chg="modSp add del mod modClrScheme chgLayout">
        <pc:chgData name="Clare Manning (2318513)" userId="S::2318513@student.uwtsd.ac.uk::09693cb0-ca7e-4e42-81bf-1b2cb5481b4f" providerId="AD" clId="Web-{4CB9992D-266A-D8A8-CA84-B9201F4AE64D}" dt="2024-05-08T22:44:48.228" v="66"/>
        <pc:sldMkLst>
          <pc:docMk/>
          <pc:sldMk cId="3551533113" sldId="270"/>
        </pc:sldMkLst>
        <pc:spChg chg="mod ord">
          <ac:chgData name="Clare Manning (2318513)" userId="S::2318513@student.uwtsd.ac.uk::09693cb0-ca7e-4e42-81bf-1b2cb5481b4f" providerId="AD" clId="Web-{4CB9992D-266A-D8A8-CA84-B9201F4AE64D}" dt="2024-05-08T22:44:48.228" v="66"/>
          <ac:spMkLst>
            <pc:docMk/>
            <pc:sldMk cId="3551533113" sldId="270"/>
            <ac:spMk id="2" creationId="{17E3886C-0B70-1504-989C-B96EFC61FA9D}"/>
          </ac:spMkLst>
        </pc:spChg>
      </pc:sldChg>
      <pc:sldChg chg="add del">
        <pc:chgData name="Clare Manning (2318513)" userId="S::2318513@student.uwtsd.ac.uk::09693cb0-ca7e-4e42-81bf-1b2cb5481b4f" providerId="AD" clId="Web-{4CB9992D-266A-D8A8-CA84-B9201F4AE64D}" dt="2024-05-08T22:42:27.551" v="26"/>
        <pc:sldMkLst>
          <pc:docMk/>
          <pc:sldMk cId="205753803" sldId="271"/>
        </pc:sldMkLst>
      </pc:sldChg>
      <pc:sldChg chg="modSp add del mod modClrScheme chgLayout">
        <pc:chgData name="Clare Manning (2318513)" userId="S::2318513@student.uwtsd.ac.uk::09693cb0-ca7e-4e42-81bf-1b2cb5481b4f" providerId="AD" clId="Web-{4CB9992D-266A-D8A8-CA84-B9201F4AE64D}" dt="2024-05-08T22:44:48.228" v="66"/>
        <pc:sldMkLst>
          <pc:docMk/>
          <pc:sldMk cId="219818755" sldId="272"/>
        </pc:sldMkLst>
        <pc:spChg chg="mod ord">
          <ac:chgData name="Clare Manning (2318513)" userId="S::2318513@student.uwtsd.ac.uk::09693cb0-ca7e-4e42-81bf-1b2cb5481b4f" providerId="AD" clId="Web-{4CB9992D-266A-D8A8-CA84-B9201F4AE64D}" dt="2024-05-08T22:44:48.228" v="66"/>
          <ac:spMkLst>
            <pc:docMk/>
            <pc:sldMk cId="219818755" sldId="272"/>
            <ac:spMk id="2" creationId="{29FB508C-E16E-4F8F-4D3B-B4DBA621CB74}"/>
          </ac:spMkLst>
        </pc:spChg>
      </pc:sldChg>
      <pc:sldChg chg="add del">
        <pc:chgData name="Clare Manning (2318513)" userId="S::2318513@student.uwtsd.ac.uk::09693cb0-ca7e-4e42-81bf-1b2cb5481b4f" providerId="AD" clId="Web-{4CB9992D-266A-D8A8-CA84-B9201F4AE64D}" dt="2024-05-08T22:44:35.399" v="65"/>
        <pc:sldMkLst>
          <pc:docMk/>
          <pc:sldMk cId="1804334794" sldId="273"/>
        </pc:sldMkLst>
      </pc:sldChg>
      <pc:sldChg chg="addSp delSp modSp add del mod setBg modClrScheme chgLayout">
        <pc:chgData name="Clare Manning (2318513)" userId="S::2318513@student.uwtsd.ac.uk::09693cb0-ca7e-4e42-81bf-1b2cb5481b4f" providerId="AD" clId="Web-{4CB9992D-266A-D8A8-CA84-B9201F4AE64D}" dt="2024-05-08T22:46:43.751" v="73"/>
        <pc:sldMkLst>
          <pc:docMk/>
          <pc:sldMk cId="2049519226" sldId="275"/>
        </pc:sldMkLst>
        <pc:spChg chg="mod ord">
          <ac:chgData name="Clare Manning (2318513)" userId="S::2318513@student.uwtsd.ac.uk::09693cb0-ca7e-4e42-81bf-1b2cb5481b4f" providerId="AD" clId="Web-{4CB9992D-266A-D8A8-CA84-B9201F4AE64D}" dt="2024-05-08T22:46:43.751" v="73"/>
          <ac:spMkLst>
            <pc:docMk/>
            <pc:sldMk cId="2049519226" sldId="275"/>
            <ac:spMk id="2" creationId="{18E436B6-9FEE-A0EF-6820-9F64B83B0306}"/>
          </ac:spMkLst>
        </pc:spChg>
        <pc:spChg chg="mod ord">
          <ac:chgData name="Clare Manning (2318513)" userId="S::2318513@student.uwtsd.ac.uk::09693cb0-ca7e-4e42-81bf-1b2cb5481b4f" providerId="AD" clId="Web-{4CB9992D-266A-D8A8-CA84-B9201F4AE64D}" dt="2024-05-08T22:46:43.751" v="73"/>
          <ac:spMkLst>
            <pc:docMk/>
            <pc:sldMk cId="2049519226" sldId="275"/>
            <ac:spMk id="3" creationId="{97B36EAC-E55A-11B0-FA25-89CC011C03C2}"/>
          </ac:spMkLst>
        </pc:spChg>
        <pc:spChg chg="mod">
          <ac:chgData name="Clare Manning (2318513)" userId="S::2318513@student.uwtsd.ac.uk::09693cb0-ca7e-4e42-81bf-1b2cb5481b4f" providerId="AD" clId="Web-{4CB9992D-266A-D8A8-CA84-B9201F4AE64D}" dt="2024-05-08T22:46:43.751" v="73"/>
          <ac:spMkLst>
            <pc:docMk/>
            <pc:sldMk cId="2049519226" sldId="275"/>
            <ac:spMk id="5" creationId="{18C15C6E-5CE6-3D91-402B-1D667AAE5B43}"/>
          </ac:spMkLst>
        </pc:spChg>
        <pc:spChg chg="add del">
          <ac:chgData name="Clare Manning (2318513)" userId="S::2318513@student.uwtsd.ac.uk::09693cb0-ca7e-4e42-81bf-1b2cb5481b4f" providerId="AD" clId="Web-{4CB9992D-266A-D8A8-CA84-B9201F4AE64D}" dt="2024-05-08T22:46:43.751" v="73"/>
          <ac:spMkLst>
            <pc:docMk/>
            <pc:sldMk cId="2049519226" sldId="275"/>
            <ac:spMk id="10" creationId="{21739CA5-F0F5-48E1-8E8C-F24B71827E46}"/>
          </ac:spMkLst>
        </pc:spChg>
        <pc:spChg chg="add del">
          <ac:chgData name="Clare Manning (2318513)" userId="S::2318513@student.uwtsd.ac.uk::09693cb0-ca7e-4e42-81bf-1b2cb5481b4f" providerId="AD" clId="Web-{4CB9992D-266A-D8A8-CA84-B9201F4AE64D}" dt="2024-05-08T22:46:43.751" v="73"/>
          <ac:spMkLst>
            <pc:docMk/>
            <pc:sldMk cId="2049519226" sldId="275"/>
            <ac:spMk id="12" creationId="{3EAD2937-F230-41D4-B9C5-975B129BFC20}"/>
          </ac:spMkLst>
        </pc:spChg>
        <pc:spChg chg="add del">
          <ac:chgData name="Clare Manning (2318513)" userId="S::2318513@student.uwtsd.ac.uk::09693cb0-ca7e-4e42-81bf-1b2cb5481b4f" providerId="AD" clId="Web-{4CB9992D-266A-D8A8-CA84-B9201F4AE64D}" dt="2024-05-08T22:46:43.751" v="73"/>
          <ac:spMkLst>
            <pc:docMk/>
            <pc:sldMk cId="2049519226" sldId="275"/>
            <ac:spMk id="14" creationId="{CCD444A3-C338-4886-B7F1-4BA2AF46EB64}"/>
          </ac:spMkLst>
        </pc:spChg>
      </pc:sldChg>
      <pc:sldChg chg="add del">
        <pc:chgData name="Clare Manning (2318513)" userId="S::2318513@student.uwtsd.ac.uk::09693cb0-ca7e-4e42-81bf-1b2cb5481b4f" providerId="AD" clId="Web-{4CB9992D-266A-D8A8-CA84-B9201F4AE64D}" dt="2024-05-08T22:42:27.551" v="27"/>
        <pc:sldMkLst>
          <pc:docMk/>
          <pc:sldMk cId="1997532211" sldId="283"/>
        </pc:sldMkLst>
      </pc:sldChg>
      <pc:sldChg chg="addSp delSp modSp add del mod setBg modClrScheme chgLayout">
        <pc:chgData name="Clare Manning (2318513)" userId="S::2318513@student.uwtsd.ac.uk::09693cb0-ca7e-4e42-81bf-1b2cb5481b4f" providerId="AD" clId="Web-{4CB9992D-266A-D8A8-CA84-B9201F4AE64D}" dt="2024-05-08T22:46:45.813" v="74"/>
        <pc:sldMkLst>
          <pc:docMk/>
          <pc:sldMk cId="2982195896" sldId="285"/>
        </pc:sldMkLst>
        <pc:spChg chg="mod ord">
          <ac:chgData name="Clare Manning (2318513)" userId="S::2318513@student.uwtsd.ac.uk::09693cb0-ca7e-4e42-81bf-1b2cb5481b4f" providerId="AD" clId="Web-{4CB9992D-266A-D8A8-CA84-B9201F4AE64D}" dt="2024-05-08T22:46:45.813" v="74"/>
          <ac:spMkLst>
            <pc:docMk/>
            <pc:sldMk cId="2982195896" sldId="285"/>
            <ac:spMk id="2" creationId="{C41F22D7-8822-036C-637E-68E19418DAF8}"/>
          </ac:spMkLst>
        </pc:spChg>
        <pc:spChg chg="mod ord">
          <ac:chgData name="Clare Manning (2318513)" userId="S::2318513@student.uwtsd.ac.uk::09693cb0-ca7e-4e42-81bf-1b2cb5481b4f" providerId="AD" clId="Web-{4CB9992D-266A-D8A8-CA84-B9201F4AE64D}" dt="2024-05-08T22:46:45.813" v="74"/>
          <ac:spMkLst>
            <pc:docMk/>
            <pc:sldMk cId="2982195896" sldId="285"/>
            <ac:spMk id="3" creationId="{54A100D8-B721-D609-34A8-2EE58D78527A}"/>
          </ac:spMkLst>
        </pc:spChg>
        <pc:spChg chg="add del">
          <ac:chgData name="Clare Manning (2318513)" userId="S::2318513@student.uwtsd.ac.uk::09693cb0-ca7e-4e42-81bf-1b2cb5481b4f" providerId="AD" clId="Web-{4CB9992D-266A-D8A8-CA84-B9201F4AE64D}" dt="2024-05-08T22:45:55.871" v="70"/>
          <ac:spMkLst>
            <pc:docMk/>
            <pc:sldMk cId="2982195896" sldId="285"/>
            <ac:spMk id="8" creationId="{E777E57D-6A88-4B5B-A068-2BA7FF4E8CCA}"/>
          </ac:spMkLst>
        </pc:spChg>
        <pc:spChg chg="add del">
          <ac:chgData name="Clare Manning (2318513)" userId="S::2318513@student.uwtsd.ac.uk::09693cb0-ca7e-4e42-81bf-1b2cb5481b4f" providerId="AD" clId="Web-{4CB9992D-266A-D8A8-CA84-B9201F4AE64D}" dt="2024-05-08T22:45:55.871" v="70"/>
          <ac:spMkLst>
            <pc:docMk/>
            <pc:sldMk cId="2982195896" sldId="285"/>
            <ac:spMk id="10" creationId="{F7117410-A2A4-4085-9ADC-46744551DBDE}"/>
          </ac:spMkLst>
        </pc:spChg>
        <pc:spChg chg="add del">
          <ac:chgData name="Clare Manning (2318513)" userId="S::2318513@student.uwtsd.ac.uk::09693cb0-ca7e-4e42-81bf-1b2cb5481b4f" providerId="AD" clId="Web-{4CB9992D-266A-D8A8-CA84-B9201F4AE64D}" dt="2024-05-08T22:45:55.871" v="70"/>
          <ac:spMkLst>
            <pc:docMk/>
            <pc:sldMk cId="2982195896" sldId="285"/>
            <ac:spMk id="12" creationId="{99F74EB5-E547-4FB4-95F5-BCC788F3C4A0}"/>
          </ac:spMkLst>
        </pc:spChg>
        <pc:spChg chg="add del">
          <ac:chgData name="Clare Manning (2318513)" userId="S::2318513@student.uwtsd.ac.uk::09693cb0-ca7e-4e42-81bf-1b2cb5481b4f" providerId="AD" clId="Web-{4CB9992D-266A-D8A8-CA84-B9201F4AE64D}" dt="2024-05-08T22:46:45.813" v="74"/>
          <ac:spMkLst>
            <pc:docMk/>
            <pc:sldMk cId="2982195896" sldId="285"/>
            <ac:spMk id="14" creationId="{C9A36457-A5F4-4103-A443-02581C09185B}"/>
          </ac:spMkLst>
        </pc:spChg>
        <pc:spChg chg="add del">
          <ac:chgData name="Clare Manning (2318513)" userId="S::2318513@student.uwtsd.ac.uk::09693cb0-ca7e-4e42-81bf-1b2cb5481b4f" providerId="AD" clId="Web-{4CB9992D-266A-D8A8-CA84-B9201F4AE64D}" dt="2024-05-08T22:46:45.813" v="74"/>
          <ac:spMkLst>
            <pc:docMk/>
            <pc:sldMk cId="2982195896" sldId="285"/>
            <ac:spMk id="15" creationId="{DC5FB7E8-B636-40FA-BE8D-48145C0F5C57}"/>
          </ac:spMkLst>
        </pc:spChg>
        <pc:spChg chg="add del">
          <ac:chgData name="Clare Manning (2318513)" userId="S::2318513@student.uwtsd.ac.uk::09693cb0-ca7e-4e42-81bf-1b2cb5481b4f" providerId="AD" clId="Web-{4CB9992D-266A-D8A8-CA84-B9201F4AE64D}" dt="2024-05-08T22:46:45.813" v="74"/>
          <ac:spMkLst>
            <pc:docMk/>
            <pc:sldMk cId="2982195896" sldId="285"/>
            <ac:spMk id="16" creationId="{142DCE2C-2863-46FA-9BE7-24365A24D9BA}"/>
          </ac:spMkLst>
        </pc:spChg>
      </pc:sldChg>
      <pc:sldChg chg="modSp add del mod modClrScheme chgLayout">
        <pc:chgData name="Clare Manning (2318513)" userId="S::2318513@student.uwtsd.ac.uk::09693cb0-ca7e-4e42-81bf-1b2cb5481b4f" providerId="AD" clId="Web-{4CB9992D-266A-D8A8-CA84-B9201F4AE64D}" dt="2024-05-08T22:44:48.228" v="66"/>
        <pc:sldMkLst>
          <pc:docMk/>
          <pc:sldMk cId="2656849067" sldId="295"/>
        </pc:sldMkLst>
        <pc:spChg chg="mod ord">
          <ac:chgData name="Clare Manning (2318513)" userId="S::2318513@student.uwtsd.ac.uk::09693cb0-ca7e-4e42-81bf-1b2cb5481b4f" providerId="AD" clId="Web-{4CB9992D-266A-D8A8-CA84-B9201F4AE64D}" dt="2024-05-08T22:44:48.228" v="66"/>
          <ac:spMkLst>
            <pc:docMk/>
            <pc:sldMk cId="2656849067" sldId="295"/>
            <ac:spMk id="2" creationId="{2808F526-0885-0A45-63AE-DBC9587A9287}"/>
          </ac:spMkLst>
        </pc:spChg>
        <pc:spChg chg="mod ord">
          <ac:chgData name="Clare Manning (2318513)" userId="S::2318513@student.uwtsd.ac.uk::09693cb0-ca7e-4e42-81bf-1b2cb5481b4f" providerId="AD" clId="Web-{4CB9992D-266A-D8A8-CA84-B9201F4AE64D}" dt="2024-05-08T22:44:48.228" v="66"/>
          <ac:spMkLst>
            <pc:docMk/>
            <pc:sldMk cId="2656849067" sldId="295"/>
            <ac:spMk id="3" creationId="{65B44D32-ED64-3000-85ED-8E898718C318}"/>
          </ac:spMkLst>
        </pc:spChg>
      </pc:sldChg>
      <pc:sldChg chg="add del">
        <pc:chgData name="Clare Manning (2318513)" userId="S::2318513@student.uwtsd.ac.uk::09693cb0-ca7e-4e42-81bf-1b2cb5481b4f" providerId="AD" clId="Web-{4CB9992D-266A-D8A8-CA84-B9201F4AE64D}" dt="2024-05-08T22:42:27.551" v="28"/>
        <pc:sldMkLst>
          <pc:docMk/>
          <pc:sldMk cId="1331436954" sldId="296"/>
        </pc:sldMkLst>
      </pc:sldChg>
      <pc:sldChg chg="add del">
        <pc:chgData name="Clare Manning (2318513)" userId="S::2318513@student.uwtsd.ac.uk::09693cb0-ca7e-4e42-81bf-1b2cb5481b4f" providerId="AD" clId="Web-{4CB9992D-266A-D8A8-CA84-B9201F4AE64D}" dt="2024-05-08T22:42:27.551" v="25"/>
        <pc:sldMkLst>
          <pc:docMk/>
          <pc:sldMk cId="2197725537" sldId="298"/>
        </pc:sldMkLst>
      </pc:sldChg>
      <pc:sldChg chg="modSp add del mod modClrScheme chgLayout">
        <pc:chgData name="Clare Manning (2318513)" userId="S::2318513@student.uwtsd.ac.uk::09693cb0-ca7e-4e42-81bf-1b2cb5481b4f" providerId="AD" clId="Web-{4CB9992D-266A-D8A8-CA84-B9201F4AE64D}" dt="2024-05-08T22:44:48.228" v="66"/>
        <pc:sldMkLst>
          <pc:docMk/>
          <pc:sldMk cId="3403592511" sldId="299"/>
        </pc:sldMkLst>
        <pc:spChg chg="mod ord">
          <ac:chgData name="Clare Manning (2318513)" userId="S::2318513@student.uwtsd.ac.uk::09693cb0-ca7e-4e42-81bf-1b2cb5481b4f" providerId="AD" clId="Web-{4CB9992D-266A-D8A8-CA84-B9201F4AE64D}" dt="2024-05-08T22:44:48.228" v="66"/>
          <ac:spMkLst>
            <pc:docMk/>
            <pc:sldMk cId="3403592511" sldId="299"/>
            <ac:spMk id="2" creationId="{78366C14-2711-916E-ED2E-D6DC1219B3F7}"/>
          </ac:spMkLst>
        </pc:spChg>
        <pc:spChg chg="mod ord">
          <ac:chgData name="Clare Manning (2318513)" userId="S::2318513@student.uwtsd.ac.uk::09693cb0-ca7e-4e42-81bf-1b2cb5481b4f" providerId="AD" clId="Web-{4CB9992D-266A-D8A8-CA84-B9201F4AE64D}" dt="2024-05-08T22:44:48.228" v="66"/>
          <ac:spMkLst>
            <pc:docMk/>
            <pc:sldMk cId="3403592511" sldId="299"/>
            <ac:spMk id="3" creationId="{18F1FFB6-7BCF-BF43-779C-3FA3F5E9187F}"/>
          </ac:spMkLst>
        </pc:spChg>
      </pc:sldChg>
      <pc:sldChg chg="modSp add del mod modClrScheme chgLayout">
        <pc:chgData name="Clare Manning (2318513)" userId="S::2318513@student.uwtsd.ac.uk::09693cb0-ca7e-4e42-81bf-1b2cb5481b4f" providerId="AD" clId="Web-{4CB9992D-266A-D8A8-CA84-B9201F4AE64D}" dt="2024-05-08T22:44:48.228" v="66"/>
        <pc:sldMkLst>
          <pc:docMk/>
          <pc:sldMk cId="466335940" sldId="300"/>
        </pc:sldMkLst>
        <pc:spChg chg="mod ord">
          <ac:chgData name="Clare Manning (2318513)" userId="S::2318513@student.uwtsd.ac.uk::09693cb0-ca7e-4e42-81bf-1b2cb5481b4f" providerId="AD" clId="Web-{4CB9992D-266A-D8A8-CA84-B9201F4AE64D}" dt="2024-05-08T22:44:48.228" v="66"/>
          <ac:spMkLst>
            <pc:docMk/>
            <pc:sldMk cId="466335940" sldId="300"/>
            <ac:spMk id="2" creationId="{871CA99D-158C-DE65-CBFC-EC38CD4C3244}"/>
          </ac:spMkLst>
        </pc:spChg>
        <pc:spChg chg="mod ord">
          <ac:chgData name="Clare Manning (2318513)" userId="S::2318513@student.uwtsd.ac.uk::09693cb0-ca7e-4e42-81bf-1b2cb5481b4f" providerId="AD" clId="Web-{4CB9992D-266A-D8A8-CA84-B9201F4AE64D}" dt="2024-05-08T22:44:48.228" v="66"/>
          <ac:spMkLst>
            <pc:docMk/>
            <pc:sldMk cId="466335940" sldId="300"/>
            <ac:spMk id="3" creationId="{0A07E34F-35EC-9001-A788-A5DAE9073FEC}"/>
          </ac:spMkLst>
        </pc:spChg>
      </pc:sldChg>
      <pc:sldChg chg="addSp modSp add del mod setBg modClrScheme chgLayout">
        <pc:chgData name="Clare Manning (2318513)" userId="S::2318513@student.uwtsd.ac.uk::09693cb0-ca7e-4e42-81bf-1b2cb5481b4f" providerId="AD" clId="Web-{4CB9992D-266A-D8A8-CA84-B9201F4AE64D}" dt="2024-05-08T22:48:02.097" v="76"/>
        <pc:sldMkLst>
          <pc:docMk/>
          <pc:sldMk cId="1430506166" sldId="301"/>
        </pc:sldMkLst>
        <pc:spChg chg="mod ord">
          <ac:chgData name="Clare Manning (2318513)" userId="S::2318513@student.uwtsd.ac.uk::09693cb0-ca7e-4e42-81bf-1b2cb5481b4f" providerId="AD" clId="Web-{4CB9992D-266A-D8A8-CA84-B9201F4AE64D}" dt="2024-05-08T22:48:02.097" v="76"/>
          <ac:spMkLst>
            <pc:docMk/>
            <pc:sldMk cId="1430506166" sldId="301"/>
            <ac:spMk id="2" creationId="{0CE2E0A1-8804-80A7-7D9E-1E088B636CB9}"/>
          </ac:spMkLst>
        </pc:spChg>
        <pc:spChg chg="mod ord">
          <ac:chgData name="Clare Manning (2318513)" userId="S::2318513@student.uwtsd.ac.uk::09693cb0-ca7e-4e42-81bf-1b2cb5481b4f" providerId="AD" clId="Web-{4CB9992D-266A-D8A8-CA84-B9201F4AE64D}" dt="2024-05-08T22:48:02.097" v="76"/>
          <ac:spMkLst>
            <pc:docMk/>
            <pc:sldMk cId="1430506166" sldId="301"/>
            <ac:spMk id="3" creationId="{C83BB619-E165-0A43-7EE3-10C640A2DB2C}"/>
          </ac:spMkLst>
        </pc:spChg>
        <pc:spChg chg="add">
          <ac:chgData name="Clare Manning (2318513)" userId="S::2318513@student.uwtsd.ac.uk::09693cb0-ca7e-4e42-81bf-1b2cb5481b4f" providerId="AD" clId="Web-{4CB9992D-266A-D8A8-CA84-B9201F4AE64D}" dt="2024-05-08T22:48:02.097" v="76"/>
          <ac:spMkLst>
            <pc:docMk/>
            <pc:sldMk cId="1430506166" sldId="301"/>
            <ac:spMk id="9" creationId="{C0763A76-9F1C-4FC5-82B7-DD475DA461B2}"/>
          </ac:spMkLst>
        </pc:spChg>
        <pc:spChg chg="add">
          <ac:chgData name="Clare Manning (2318513)" userId="S::2318513@student.uwtsd.ac.uk::09693cb0-ca7e-4e42-81bf-1b2cb5481b4f" providerId="AD" clId="Web-{4CB9992D-266A-D8A8-CA84-B9201F4AE64D}" dt="2024-05-08T22:48:02.097" v="76"/>
          <ac:spMkLst>
            <pc:docMk/>
            <pc:sldMk cId="1430506166" sldId="301"/>
            <ac:spMk id="11" creationId="{E81BF4F6-F2CF-4984-9D14-D6966D92F99F}"/>
          </ac:spMkLst>
        </pc:spChg>
        <pc:picChg chg="mod">
          <ac:chgData name="Clare Manning (2318513)" userId="S::2318513@student.uwtsd.ac.uk::09693cb0-ca7e-4e42-81bf-1b2cb5481b4f" providerId="AD" clId="Web-{4CB9992D-266A-D8A8-CA84-B9201F4AE64D}" dt="2024-05-08T22:48:02.097" v="76"/>
          <ac:picMkLst>
            <pc:docMk/>
            <pc:sldMk cId="1430506166" sldId="301"/>
            <ac:picMk id="4" creationId="{CF486DB2-3245-8D90-C4F6-DE53D523277E}"/>
          </ac:picMkLst>
        </pc:picChg>
      </pc:sldChg>
      <pc:sldChg chg="modSp add del mod modClrScheme chgLayout">
        <pc:chgData name="Clare Manning (2318513)" userId="S::2318513@student.uwtsd.ac.uk::09693cb0-ca7e-4e42-81bf-1b2cb5481b4f" providerId="AD" clId="Web-{4CB9992D-266A-D8A8-CA84-B9201F4AE64D}" dt="2024-05-08T22:44:48.228" v="66"/>
        <pc:sldMkLst>
          <pc:docMk/>
          <pc:sldMk cId="4202703709" sldId="302"/>
        </pc:sldMkLst>
        <pc:spChg chg="mod ord">
          <ac:chgData name="Clare Manning (2318513)" userId="S::2318513@student.uwtsd.ac.uk::09693cb0-ca7e-4e42-81bf-1b2cb5481b4f" providerId="AD" clId="Web-{4CB9992D-266A-D8A8-CA84-B9201F4AE64D}" dt="2024-05-08T22:44:48.228" v="66"/>
          <ac:spMkLst>
            <pc:docMk/>
            <pc:sldMk cId="4202703709" sldId="302"/>
            <ac:spMk id="2" creationId="{477FDED5-B79D-801B-74B5-7F869678DC2F}"/>
          </ac:spMkLst>
        </pc:spChg>
        <pc:spChg chg="mod ord">
          <ac:chgData name="Clare Manning (2318513)" userId="S::2318513@student.uwtsd.ac.uk::09693cb0-ca7e-4e42-81bf-1b2cb5481b4f" providerId="AD" clId="Web-{4CB9992D-266A-D8A8-CA84-B9201F4AE64D}" dt="2024-05-08T22:44:48.228" v="66"/>
          <ac:spMkLst>
            <pc:docMk/>
            <pc:sldMk cId="4202703709" sldId="302"/>
            <ac:spMk id="3" creationId="{8FBDC333-39ED-CE45-EE44-6621A61B03AD}"/>
          </ac:spMkLst>
        </pc:spChg>
      </pc:sldChg>
      <pc:sldChg chg="addSp modSp add del mod setBg modClrScheme chgLayout">
        <pc:chgData name="Clare Manning (2318513)" userId="S::2318513@student.uwtsd.ac.uk::09693cb0-ca7e-4e42-81bf-1b2cb5481b4f" providerId="AD" clId="Web-{4CB9992D-266A-D8A8-CA84-B9201F4AE64D}" dt="2024-05-08T22:47:32.909" v="75"/>
        <pc:sldMkLst>
          <pc:docMk/>
          <pc:sldMk cId="4277612391" sldId="303"/>
        </pc:sldMkLst>
        <pc:spChg chg="mod ord">
          <ac:chgData name="Clare Manning (2318513)" userId="S::2318513@student.uwtsd.ac.uk::09693cb0-ca7e-4e42-81bf-1b2cb5481b4f" providerId="AD" clId="Web-{4CB9992D-266A-D8A8-CA84-B9201F4AE64D}" dt="2024-05-08T22:47:32.909" v="75"/>
          <ac:spMkLst>
            <pc:docMk/>
            <pc:sldMk cId="4277612391" sldId="303"/>
            <ac:spMk id="2" creationId="{771E6EEC-149C-F270-8337-EAF6A17FB931}"/>
          </ac:spMkLst>
        </pc:spChg>
        <pc:spChg chg="mod ord">
          <ac:chgData name="Clare Manning (2318513)" userId="S::2318513@student.uwtsd.ac.uk::09693cb0-ca7e-4e42-81bf-1b2cb5481b4f" providerId="AD" clId="Web-{4CB9992D-266A-D8A8-CA84-B9201F4AE64D}" dt="2024-05-08T22:47:32.909" v="75"/>
          <ac:spMkLst>
            <pc:docMk/>
            <pc:sldMk cId="4277612391" sldId="303"/>
            <ac:spMk id="3" creationId="{00CEED99-A591-4C1B-C3E0-C19DA7741D0A}"/>
          </ac:spMkLst>
        </pc:spChg>
        <pc:spChg chg="add">
          <ac:chgData name="Clare Manning (2318513)" userId="S::2318513@student.uwtsd.ac.uk::09693cb0-ca7e-4e42-81bf-1b2cb5481b4f" providerId="AD" clId="Web-{4CB9992D-266A-D8A8-CA84-B9201F4AE64D}" dt="2024-05-08T22:47:32.909" v="75"/>
          <ac:spMkLst>
            <pc:docMk/>
            <pc:sldMk cId="4277612391" sldId="303"/>
            <ac:spMk id="9" creationId="{C0763A76-9F1C-4FC5-82B7-DD475DA461B2}"/>
          </ac:spMkLst>
        </pc:spChg>
        <pc:spChg chg="add">
          <ac:chgData name="Clare Manning (2318513)" userId="S::2318513@student.uwtsd.ac.uk::09693cb0-ca7e-4e42-81bf-1b2cb5481b4f" providerId="AD" clId="Web-{4CB9992D-266A-D8A8-CA84-B9201F4AE64D}" dt="2024-05-08T22:47:32.909" v="75"/>
          <ac:spMkLst>
            <pc:docMk/>
            <pc:sldMk cId="4277612391" sldId="303"/>
            <ac:spMk id="11" creationId="{E81BF4F6-F2CF-4984-9D14-D6966D92F99F}"/>
          </ac:spMkLst>
        </pc:spChg>
        <pc:picChg chg="mod">
          <ac:chgData name="Clare Manning (2318513)" userId="S::2318513@student.uwtsd.ac.uk::09693cb0-ca7e-4e42-81bf-1b2cb5481b4f" providerId="AD" clId="Web-{4CB9992D-266A-D8A8-CA84-B9201F4AE64D}" dt="2024-05-08T22:47:32.909" v="75"/>
          <ac:picMkLst>
            <pc:docMk/>
            <pc:sldMk cId="4277612391" sldId="303"/>
            <ac:picMk id="4" creationId="{81B02B8A-C028-DA99-71CD-34463A3991E0}"/>
          </ac:picMkLst>
        </pc:picChg>
      </pc:sldChg>
      <pc:sldChg chg="addSp delSp modSp add del mod modClrScheme chgLayout">
        <pc:chgData name="Clare Manning (2318513)" userId="S::2318513@student.uwtsd.ac.uk::09693cb0-ca7e-4e42-81bf-1b2cb5481b4f" providerId="AD" clId="Web-{4CB9992D-266A-D8A8-CA84-B9201F4AE64D}" dt="2024-05-08T22:49:21.084" v="78"/>
        <pc:sldMkLst>
          <pc:docMk/>
          <pc:sldMk cId="1405709689" sldId="304"/>
        </pc:sldMkLst>
        <pc:spChg chg="mod ord">
          <ac:chgData name="Clare Manning (2318513)" userId="S::2318513@student.uwtsd.ac.uk::09693cb0-ca7e-4e42-81bf-1b2cb5481b4f" providerId="AD" clId="Web-{4CB9992D-266A-D8A8-CA84-B9201F4AE64D}" dt="2024-05-08T22:44:48.228" v="66"/>
          <ac:spMkLst>
            <pc:docMk/>
            <pc:sldMk cId="1405709689" sldId="304"/>
            <ac:spMk id="2" creationId="{E72F7843-27D8-DEB9-9688-D6DBC7B6CC53}"/>
          </ac:spMkLst>
        </pc:spChg>
        <pc:spChg chg="add del mod ord">
          <ac:chgData name="Clare Manning (2318513)" userId="S::2318513@student.uwtsd.ac.uk::09693cb0-ca7e-4e42-81bf-1b2cb5481b4f" providerId="AD" clId="Web-{4CB9992D-266A-D8A8-CA84-B9201F4AE64D}" dt="2024-05-08T22:49:21.084" v="78"/>
          <ac:spMkLst>
            <pc:docMk/>
            <pc:sldMk cId="1405709689" sldId="304"/>
            <ac:spMk id="3" creationId="{D87D9BB0-23FF-6D2B-B946-BE9F25F883C3}"/>
          </ac:spMkLst>
        </pc:spChg>
        <pc:graphicFrameChg chg="add del">
          <ac:chgData name="Clare Manning (2318513)" userId="S::2318513@student.uwtsd.ac.uk::09693cb0-ca7e-4e42-81bf-1b2cb5481b4f" providerId="AD" clId="Web-{4CB9992D-266A-D8A8-CA84-B9201F4AE64D}" dt="2024-05-08T22:49:21.084" v="78"/>
          <ac:graphicFrameMkLst>
            <pc:docMk/>
            <pc:sldMk cId="1405709689" sldId="304"/>
            <ac:graphicFrameMk id="7" creationId="{8CA4DD4B-D207-6E8D-847D-FDE8AEC67F71}"/>
          </ac:graphicFrameMkLst>
        </pc:graphicFrameChg>
      </pc:sldChg>
      <pc:sldChg chg="modSp add del mod modClrScheme chgLayout">
        <pc:chgData name="Clare Manning (2318513)" userId="S::2318513@student.uwtsd.ac.uk::09693cb0-ca7e-4e42-81bf-1b2cb5481b4f" providerId="AD" clId="Web-{4CB9992D-266A-D8A8-CA84-B9201F4AE64D}" dt="2024-05-08T22:44:48.228" v="66"/>
        <pc:sldMkLst>
          <pc:docMk/>
          <pc:sldMk cId="122032539" sldId="305"/>
        </pc:sldMkLst>
        <pc:spChg chg="mod ord">
          <ac:chgData name="Clare Manning (2318513)" userId="S::2318513@student.uwtsd.ac.uk::09693cb0-ca7e-4e42-81bf-1b2cb5481b4f" providerId="AD" clId="Web-{4CB9992D-266A-D8A8-CA84-B9201F4AE64D}" dt="2024-05-08T22:44:48.228" v="66"/>
          <ac:spMkLst>
            <pc:docMk/>
            <pc:sldMk cId="122032539" sldId="305"/>
            <ac:spMk id="2" creationId="{6BE1987B-D134-BB9F-59F6-27D144AFDD4A}"/>
          </ac:spMkLst>
        </pc:spChg>
        <pc:spChg chg="mod ord">
          <ac:chgData name="Clare Manning (2318513)" userId="S::2318513@student.uwtsd.ac.uk::09693cb0-ca7e-4e42-81bf-1b2cb5481b4f" providerId="AD" clId="Web-{4CB9992D-266A-D8A8-CA84-B9201F4AE64D}" dt="2024-05-08T22:44:48.228" v="66"/>
          <ac:spMkLst>
            <pc:docMk/>
            <pc:sldMk cId="122032539" sldId="305"/>
            <ac:spMk id="3" creationId="{F8B82DD5-4AC9-5D37-5161-13E996259D1E}"/>
          </ac:spMkLst>
        </pc:spChg>
      </pc:sldChg>
      <pc:sldChg chg="modSp add del mod modClrScheme chgLayout">
        <pc:chgData name="Clare Manning (2318513)" userId="S::2318513@student.uwtsd.ac.uk::09693cb0-ca7e-4e42-81bf-1b2cb5481b4f" providerId="AD" clId="Web-{4CB9992D-266A-D8A8-CA84-B9201F4AE64D}" dt="2024-05-08T22:44:48.228" v="66"/>
        <pc:sldMkLst>
          <pc:docMk/>
          <pc:sldMk cId="3525461467" sldId="306"/>
        </pc:sldMkLst>
        <pc:spChg chg="mod ord">
          <ac:chgData name="Clare Manning (2318513)" userId="S::2318513@student.uwtsd.ac.uk::09693cb0-ca7e-4e42-81bf-1b2cb5481b4f" providerId="AD" clId="Web-{4CB9992D-266A-D8A8-CA84-B9201F4AE64D}" dt="2024-05-08T22:44:48.228" v="66"/>
          <ac:spMkLst>
            <pc:docMk/>
            <pc:sldMk cId="3525461467" sldId="306"/>
            <ac:spMk id="2" creationId="{167D3A8E-576C-8789-FC76-FD226FABEAAB}"/>
          </ac:spMkLst>
        </pc:spChg>
        <pc:spChg chg="mod ord">
          <ac:chgData name="Clare Manning (2318513)" userId="S::2318513@student.uwtsd.ac.uk::09693cb0-ca7e-4e42-81bf-1b2cb5481b4f" providerId="AD" clId="Web-{4CB9992D-266A-D8A8-CA84-B9201F4AE64D}" dt="2024-05-08T22:44:48.228" v="66"/>
          <ac:spMkLst>
            <pc:docMk/>
            <pc:sldMk cId="3525461467" sldId="306"/>
            <ac:spMk id="3" creationId="{C31C342F-0A36-E80B-BA45-A2C66E83DBE5}"/>
          </ac:spMkLst>
        </pc:spChg>
      </pc:sldChg>
      <pc:sldChg chg="modSp add del mod modClrScheme chgLayout">
        <pc:chgData name="Clare Manning (2318513)" userId="S::2318513@student.uwtsd.ac.uk::09693cb0-ca7e-4e42-81bf-1b2cb5481b4f" providerId="AD" clId="Web-{4CB9992D-266A-D8A8-CA84-B9201F4AE64D}" dt="2024-05-08T22:44:48.228" v="66"/>
        <pc:sldMkLst>
          <pc:docMk/>
          <pc:sldMk cId="1610760492" sldId="307"/>
        </pc:sldMkLst>
        <pc:spChg chg="mod ord">
          <ac:chgData name="Clare Manning (2318513)" userId="S::2318513@student.uwtsd.ac.uk::09693cb0-ca7e-4e42-81bf-1b2cb5481b4f" providerId="AD" clId="Web-{4CB9992D-266A-D8A8-CA84-B9201F4AE64D}" dt="2024-05-08T22:44:48.228" v="66"/>
          <ac:spMkLst>
            <pc:docMk/>
            <pc:sldMk cId="1610760492" sldId="307"/>
            <ac:spMk id="2" creationId="{17E3886C-0B70-1504-989C-B96EFC61FA9D}"/>
          </ac:spMkLst>
        </pc:spChg>
      </pc:sldChg>
      <pc:sldChg chg="new del">
        <pc:chgData name="Clare Manning (2318513)" userId="S::2318513@student.uwtsd.ac.uk::09693cb0-ca7e-4e42-81bf-1b2cb5481b4f" providerId="AD" clId="Web-{4CB9992D-266A-D8A8-CA84-B9201F4AE64D}" dt="2024-05-08T22:50:38.321" v="80"/>
        <pc:sldMkLst>
          <pc:docMk/>
          <pc:sldMk cId="150605405" sldId="308"/>
        </pc:sldMkLst>
      </pc:sldChg>
      <pc:sldChg chg="add del">
        <pc:chgData name="Clare Manning (2318513)" userId="S::2318513@student.uwtsd.ac.uk::09693cb0-ca7e-4e42-81bf-1b2cb5481b4f" providerId="AD" clId="Web-{4CB9992D-266A-D8A8-CA84-B9201F4AE64D}" dt="2024-05-08T22:42:27.566" v="42"/>
        <pc:sldMkLst>
          <pc:docMk/>
          <pc:sldMk cId="2271102791" sldId="308"/>
        </pc:sldMkLst>
      </pc:sldChg>
      <pc:sldMasterChg chg="del delSldLayout">
        <pc:chgData name="Clare Manning (2318513)" userId="S::2318513@student.uwtsd.ac.uk::09693cb0-ca7e-4e42-81bf-1b2cb5481b4f" providerId="AD" clId="Web-{4CB9992D-266A-D8A8-CA84-B9201F4AE64D}" dt="2024-05-08T22:38:52.948" v="3"/>
        <pc:sldMasterMkLst>
          <pc:docMk/>
          <pc:sldMasterMk cId="2460954070" sldId="2147483660"/>
        </pc:sldMasterMkLst>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2385387890" sldId="2147483661"/>
          </pc:sldLayoutMkLst>
        </pc:sldLayoutChg>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949138452" sldId="2147483662"/>
          </pc:sldLayoutMkLst>
        </pc:sldLayoutChg>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2591524520" sldId="2147483663"/>
          </pc:sldLayoutMkLst>
        </pc:sldLayoutChg>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1203092039" sldId="2147483664"/>
          </pc:sldLayoutMkLst>
        </pc:sldLayoutChg>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3733172339" sldId="2147483665"/>
          </pc:sldLayoutMkLst>
        </pc:sldLayoutChg>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3210312558" sldId="2147483666"/>
          </pc:sldLayoutMkLst>
        </pc:sldLayoutChg>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3146388984" sldId="2147483667"/>
          </pc:sldLayoutMkLst>
        </pc:sldLayoutChg>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3171841454" sldId="2147483668"/>
          </pc:sldLayoutMkLst>
        </pc:sldLayoutChg>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1718958274" sldId="2147483669"/>
          </pc:sldLayoutMkLst>
        </pc:sldLayoutChg>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2202905451" sldId="2147483670"/>
          </pc:sldLayoutMkLst>
        </pc:sldLayoutChg>
        <pc:sldLayoutChg chg="del">
          <pc:chgData name="Clare Manning (2318513)" userId="S::2318513@student.uwtsd.ac.uk::09693cb0-ca7e-4e42-81bf-1b2cb5481b4f" providerId="AD" clId="Web-{4CB9992D-266A-D8A8-CA84-B9201F4AE64D}" dt="2024-05-08T22:38:52.948" v="3"/>
          <pc:sldLayoutMkLst>
            <pc:docMk/>
            <pc:sldMasterMk cId="2460954070" sldId="2147483660"/>
            <pc:sldLayoutMk cId="3479445657" sldId="2147483671"/>
          </pc:sldLayoutMkLst>
        </pc:sldLayoutChg>
      </pc:sldMasterChg>
      <pc:sldMasterChg chg="add del addSldLayout delSldLayout">
        <pc:chgData name="Clare Manning (2318513)" userId="S::2318513@student.uwtsd.ac.uk::09693cb0-ca7e-4e42-81bf-1b2cb5481b4f" providerId="AD" clId="Web-{4CB9992D-266A-D8A8-CA84-B9201F4AE64D}" dt="2024-05-08T22:42:52.739" v="51"/>
        <pc:sldMasterMkLst>
          <pc:docMk/>
          <pc:sldMasterMk cId="2135088521" sldId="2147483685"/>
        </pc:sldMasterMkLst>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969915903" sldId="2147483674"/>
          </pc:sldLayoutMkLst>
        </pc:sldLayoutChg>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844200218" sldId="2147483675"/>
          </pc:sldLayoutMkLst>
        </pc:sldLayoutChg>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2670357168" sldId="2147483676"/>
          </pc:sldLayoutMkLst>
        </pc:sldLayoutChg>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1674308189" sldId="2147483677"/>
          </pc:sldLayoutMkLst>
        </pc:sldLayoutChg>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2482612876" sldId="2147483678"/>
          </pc:sldLayoutMkLst>
        </pc:sldLayoutChg>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4162050864" sldId="2147483679"/>
          </pc:sldLayoutMkLst>
        </pc:sldLayoutChg>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214105825" sldId="2147483680"/>
          </pc:sldLayoutMkLst>
        </pc:sldLayoutChg>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470809816" sldId="2147483681"/>
          </pc:sldLayoutMkLst>
        </pc:sldLayoutChg>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141114848" sldId="2147483682"/>
          </pc:sldLayoutMkLst>
        </pc:sldLayoutChg>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113303582" sldId="2147483683"/>
          </pc:sldLayoutMkLst>
        </pc:sldLayoutChg>
        <pc:sldLayoutChg chg="add del">
          <pc:chgData name="Clare Manning (2318513)" userId="S::2318513@student.uwtsd.ac.uk::09693cb0-ca7e-4e42-81bf-1b2cb5481b4f" providerId="AD" clId="Web-{4CB9992D-266A-D8A8-CA84-B9201F4AE64D}" dt="2024-05-08T22:42:52.739" v="51"/>
          <pc:sldLayoutMkLst>
            <pc:docMk/>
            <pc:sldMasterMk cId="2135088521" sldId="2147483685"/>
            <pc:sldLayoutMk cId="2673147980" sldId="2147483684"/>
          </pc:sldLayoutMkLst>
        </pc:sldLayoutChg>
      </pc:sldMasterChg>
      <pc:sldMasterChg chg="add del addSldLayout delSldLayout modSldLayout">
        <pc:chgData name="Clare Manning (2318513)" userId="S::2318513@student.uwtsd.ac.uk::09693cb0-ca7e-4e42-81bf-1b2cb5481b4f" providerId="AD" clId="Web-{4CB9992D-266A-D8A8-CA84-B9201F4AE64D}" dt="2024-05-08T22:44:48.228" v="66"/>
        <pc:sldMasterMkLst>
          <pc:docMk/>
          <pc:sldMasterMk cId="2621347026" sldId="2147483686"/>
        </pc:sldMasterMkLst>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4098311836" sldId="2147483687"/>
          </pc:sldLayoutMkLst>
        </pc:sldLayoutChg>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732438953" sldId="2147483688"/>
          </pc:sldLayoutMkLst>
        </pc:sldLayoutChg>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4281163379" sldId="2147483689"/>
          </pc:sldLayoutMkLst>
        </pc:sldLayoutChg>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2949730298" sldId="2147483690"/>
          </pc:sldLayoutMkLst>
        </pc:sldLayoutChg>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287101162" sldId="2147483691"/>
          </pc:sldLayoutMkLst>
        </pc:sldLayoutChg>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2514199689" sldId="2147483692"/>
          </pc:sldLayoutMkLst>
        </pc:sldLayoutChg>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3604282287" sldId="2147483693"/>
          </pc:sldLayoutMkLst>
        </pc:sldLayoutChg>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2475115139" sldId="2147483694"/>
          </pc:sldLayoutMkLst>
        </pc:sldLayoutChg>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465979660" sldId="2147483695"/>
          </pc:sldLayoutMkLst>
        </pc:sldLayoutChg>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3566688543" sldId="2147483696"/>
          </pc:sldLayoutMkLst>
        </pc:sldLayoutChg>
        <pc:sldLayoutChg chg="add del mod replId">
          <pc:chgData name="Clare Manning (2318513)" userId="S::2318513@student.uwtsd.ac.uk::09693cb0-ca7e-4e42-81bf-1b2cb5481b4f" providerId="AD" clId="Web-{4CB9992D-266A-D8A8-CA84-B9201F4AE64D}" dt="2024-05-08T22:44:48.228" v="66"/>
          <pc:sldLayoutMkLst>
            <pc:docMk/>
            <pc:sldMasterMk cId="2621347026" sldId="2147483686"/>
            <pc:sldLayoutMk cId="2312473174" sldId="2147483697"/>
          </pc:sldLayoutMkLst>
        </pc:sldLayoutChg>
      </pc:sldMasterChg>
      <pc:sldMasterChg chg="add addSldLayout modSldLayout">
        <pc:chgData name="Clare Manning (2318513)" userId="S::2318513@student.uwtsd.ac.uk::09693cb0-ca7e-4e42-81bf-1b2cb5481b4f" providerId="AD" clId="Web-{4CB9992D-266A-D8A8-CA84-B9201F4AE64D}" dt="2024-05-08T22:44:48.228" v="66"/>
        <pc:sldMasterMkLst>
          <pc:docMk/>
          <pc:sldMasterMk cId="277921694" sldId="2147483698"/>
        </pc:sldMasterMkLst>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2046533114" sldId="2147483699"/>
          </pc:sldLayoutMkLst>
        </pc:sldLayoutChg>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2769584121" sldId="2147483700"/>
          </pc:sldLayoutMkLst>
        </pc:sldLayoutChg>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4064955563" sldId="2147483701"/>
          </pc:sldLayoutMkLst>
        </pc:sldLayoutChg>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3280562142" sldId="2147483702"/>
          </pc:sldLayoutMkLst>
        </pc:sldLayoutChg>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1883271876" sldId="2147483703"/>
          </pc:sldLayoutMkLst>
        </pc:sldLayoutChg>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3691385406" sldId="2147483704"/>
          </pc:sldLayoutMkLst>
        </pc:sldLayoutChg>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4241332803" sldId="2147483705"/>
          </pc:sldLayoutMkLst>
        </pc:sldLayoutChg>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3729763246" sldId="2147483706"/>
          </pc:sldLayoutMkLst>
        </pc:sldLayoutChg>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1778977071" sldId="2147483707"/>
          </pc:sldLayoutMkLst>
        </pc:sldLayoutChg>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2281967349" sldId="2147483708"/>
          </pc:sldLayoutMkLst>
        </pc:sldLayoutChg>
        <pc:sldLayoutChg chg="add mod replId">
          <pc:chgData name="Clare Manning (2318513)" userId="S::2318513@student.uwtsd.ac.uk::09693cb0-ca7e-4e42-81bf-1b2cb5481b4f" providerId="AD" clId="Web-{4CB9992D-266A-D8A8-CA84-B9201F4AE64D}" dt="2024-05-08T22:44:48.228" v="66"/>
          <pc:sldLayoutMkLst>
            <pc:docMk/>
            <pc:sldMasterMk cId="277921694" sldId="2147483698"/>
            <pc:sldLayoutMk cId="154383054" sldId="2147483709"/>
          </pc:sldLayoutMkLst>
        </pc:sldLayoutChg>
      </pc:sldMasterChg>
    </pc:docChg>
  </pc:docChgLst>
  <pc:docChgLst>
    <pc:chgData name="Clare Manning (2318513)" userId="S::2318513@student.uwtsd.ac.uk::09693cb0-ca7e-4e42-81bf-1b2cb5481b4f" providerId="AD" clId="Web-{58163616-B61B-EECE-0BAE-172E64F55C77}"/>
    <pc:docChg chg="addSld delSld modSld sldOrd">
      <pc:chgData name="Clare Manning (2318513)" userId="S::2318513@student.uwtsd.ac.uk::09693cb0-ca7e-4e42-81bf-1b2cb5481b4f" providerId="AD" clId="Web-{58163616-B61B-EECE-0BAE-172E64F55C77}" dt="2024-05-09T07:48:42.185" v="556" actId="20577"/>
      <pc:docMkLst>
        <pc:docMk/>
      </pc:docMkLst>
      <pc:sldChg chg="modSp">
        <pc:chgData name="Clare Manning (2318513)" userId="S::2318513@student.uwtsd.ac.uk::09693cb0-ca7e-4e42-81bf-1b2cb5481b4f" providerId="AD" clId="Web-{58163616-B61B-EECE-0BAE-172E64F55C77}" dt="2024-05-09T07:10:42.842" v="3" actId="20577"/>
        <pc:sldMkLst>
          <pc:docMk/>
          <pc:sldMk cId="1921669979" sldId="257"/>
        </pc:sldMkLst>
        <pc:spChg chg="mod">
          <ac:chgData name="Clare Manning (2318513)" userId="S::2318513@student.uwtsd.ac.uk::09693cb0-ca7e-4e42-81bf-1b2cb5481b4f" providerId="AD" clId="Web-{58163616-B61B-EECE-0BAE-172E64F55C77}" dt="2024-05-09T07:10:42.842" v="3" actId="20577"/>
          <ac:spMkLst>
            <pc:docMk/>
            <pc:sldMk cId="1921669979" sldId="257"/>
            <ac:spMk id="3" creationId="{3E48BC32-8FC3-E663-1355-FAF0594BDD20}"/>
          </ac:spMkLst>
        </pc:spChg>
      </pc:sldChg>
      <pc:sldChg chg="addSp modSp mod setBg">
        <pc:chgData name="Clare Manning (2318513)" userId="S::2318513@student.uwtsd.ac.uk::09693cb0-ca7e-4e42-81bf-1b2cb5481b4f" providerId="AD" clId="Web-{58163616-B61B-EECE-0BAE-172E64F55C77}" dt="2024-05-09T07:16:26.398" v="61" actId="20577"/>
        <pc:sldMkLst>
          <pc:docMk/>
          <pc:sldMk cId="219818755" sldId="272"/>
        </pc:sldMkLst>
        <pc:spChg chg="mod">
          <ac:chgData name="Clare Manning (2318513)" userId="S::2318513@student.uwtsd.ac.uk::09693cb0-ca7e-4e42-81bf-1b2cb5481b4f" providerId="AD" clId="Web-{58163616-B61B-EECE-0BAE-172E64F55C77}" dt="2024-05-09T07:16:05.069" v="57"/>
          <ac:spMkLst>
            <pc:docMk/>
            <pc:sldMk cId="219818755" sldId="272"/>
            <ac:spMk id="2" creationId="{29FB508C-E16E-4F8F-4D3B-B4DBA621CB74}"/>
          </ac:spMkLst>
        </pc:spChg>
        <pc:spChg chg="mod">
          <ac:chgData name="Clare Manning (2318513)" userId="S::2318513@student.uwtsd.ac.uk::09693cb0-ca7e-4e42-81bf-1b2cb5481b4f" providerId="AD" clId="Web-{58163616-B61B-EECE-0BAE-172E64F55C77}" dt="2024-05-09T07:16:26.398" v="61" actId="20577"/>
          <ac:spMkLst>
            <pc:docMk/>
            <pc:sldMk cId="219818755" sldId="272"/>
            <ac:spMk id="8" creationId="{84D62136-D4A4-964E-D174-CCEB163E7AF6}"/>
          </ac:spMkLst>
        </pc:spChg>
        <pc:spChg chg="add">
          <ac:chgData name="Clare Manning (2318513)" userId="S::2318513@student.uwtsd.ac.uk::09693cb0-ca7e-4e42-81bf-1b2cb5481b4f" providerId="AD" clId="Web-{58163616-B61B-EECE-0BAE-172E64F55C77}" dt="2024-05-09T07:16:05.069" v="57"/>
          <ac:spMkLst>
            <pc:docMk/>
            <pc:sldMk cId="219818755" sldId="272"/>
            <ac:spMk id="13" creationId="{131BAD53-4E89-4F62-BBB7-26359763ED39}"/>
          </ac:spMkLst>
        </pc:spChg>
        <pc:spChg chg="add">
          <ac:chgData name="Clare Manning (2318513)" userId="S::2318513@student.uwtsd.ac.uk::09693cb0-ca7e-4e42-81bf-1b2cb5481b4f" providerId="AD" clId="Web-{58163616-B61B-EECE-0BAE-172E64F55C77}" dt="2024-05-09T07:16:05.069" v="57"/>
          <ac:spMkLst>
            <pc:docMk/>
            <pc:sldMk cId="219818755" sldId="272"/>
            <ac:spMk id="15" creationId="{62756DA2-40EB-4C6F-B962-5822FFB54FB6}"/>
          </ac:spMkLst>
        </pc:spChg>
        <pc:picChg chg="mod ord">
          <ac:chgData name="Clare Manning (2318513)" userId="S::2318513@student.uwtsd.ac.uk::09693cb0-ca7e-4e42-81bf-1b2cb5481b4f" providerId="AD" clId="Web-{58163616-B61B-EECE-0BAE-172E64F55C77}" dt="2024-05-09T07:16:16.960" v="59" actId="14100"/>
          <ac:picMkLst>
            <pc:docMk/>
            <pc:sldMk cId="219818755" sldId="272"/>
            <ac:picMk id="4" creationId="{F209ABC6-361C-3BF0-8C80-A1692893A78D}"/>
          </ac:picMkLst>
        </pc:picChg>
      </pc:sldChg>
      <pc:sldChg chg="delSp modSp del">
        <pc:chgData name="Clare Manning (2318513)" userId="S::2318513@student.uwtsd.ac.uk::09693cb0-ca7e-4e42-81bf-1b2cb5481b4f" providerId="AD" clId="Web-{58163616-B61B-EECE-0BAE-172E64F55C77}" dt="2024-05-09T07:14:08.832" v="28"/>
        <pc:sldMkLst>
          <pc:docMk/>
          <pc:sldMk cId="2049519226" sldId="275"/>
        </pc:sldMkLst>
        <pc:spChg chg="mod">
          <ac:chgData name="Clare Manning (2318513)" userId="S::2318513@student.uwtsd.ac.uk::09693cb0-ca7e-4e42-81bf-1b2cb5481b4f" providerId="AD" clId="Web-{58163616-B61B-EECE-0BAE-172E64F55C77}" dt="2024-05-09T07:13:29.362" v="21" actId="20577"/>
          <ac:spMkLst>
            <pc:docMk/>
            <pc:sldMk cId="2049519226" sldId="275"/>
            <ac:spMk id="3" creationId="{97B36EAC-E55A-11B0-FA25-89CC011C03C2}"/>
          </ac:spMkLst>
        </pc:spChg>
        <pc:spChg chg="del">
          <ac:chgData name="Clare Manning (2318513)" userId="S::2318513@student.uwtsd.ac.uk::09693cb0-ca7e-4e42-81bf-1b2cb5481b4f" providerId="AD" clId="Web-{58163616-B61B-EECE-0BAE-172E64F55C77}" dt="2024-05-09T07:13:47.269" v="25"/>
          <ac:spMkLst>
            <pc:docMk/>
            <pc:sldMk cId="2049519226" sldId="275"/>
            <ac:spMk id="5" creationId="{18C15C6E-5CE6-3D91-402B-1D667AAE5B43}"/>
          </ac:spMkLst>
        </pc:spChg>
      </pc:sldChg>
      <pc:sldChg chg="addSp modSp mod setBg">
        <pc:chgData name="Clare Manning (2318513)" userId="S::2318513@student.uwtsd.ac.uk::09693cb0-ca7e-4e42-81bf-1b2cb5481b4f" providerId="AD" clId="Web-{58163616-B61B-EECE-0BAE-172E64F55C77}" dt="2024-05-09T07:12:31.438" v="11" actId="20577"/>
        <pc:sldMkLst>
          <pc:docMk/>
          <pc:sldMk cId="2982195896" sldId="285"/>
        </pc:sldMkLst>
        <pc:spChg chg="mod">
          <ac:chgData name="Clare Manning (2318513)" userId="S::2318513@student.uwtsd.ac.uk::09693cb0-ca7e-4e42-81bf-1b2cb5481b4f" providerId="AD" clId="Web-{58163616-B61B-EECE-0BAE-172E64F55C77}" dt="2024-05-09T07:12:05.234" v="6"/>
          <ac:spMkLst>
            <pc:docMk/>
            <pc:sldMk cId="2982195896" sldId="285"/>
            <ac:spMk id="2" creationId="{C41F22D7-8822-036C-637E-68E19418DAF8}"/>
          </ac:spMkLst>
        </pc:spChg>
        <pc:spChg chg="mod">
          <ac:chgData name="Clare Manning (2318513)" userId="S::2318513@student.uwtsd.ac.uk::09693cb0-ca7e-4e42-81bf-1b2cb5481b4f" providerId="AD" clId="Web-{58163616-B61B-EECE-0BAE-172E64F55C77}" dt="2024-05-09T07:12:31.438" v="11" actId="20577"/>
          <ac:spMkLst>
            <pc:docMk/>
            <pc:sldMk cId="2982195896" sldId="285"/>
            <ac:spMk id="3" creationId="{54A100D8-B721-D609-34A8-2EE58D78527A}"/>
          </ac:spMkLst>
        </pc:spChg>
        <pc:spChg chg="add">
          <ac:chgData name="Clare Manning (2318513)" userId="S::2318513@student.uwtsd.ac.uk::09693cb0-ca7e-4e42-81bf-1b2cb5481b4f" providerId="AD" clId="Web-{58163616-B61B-EECE-0BAE-172E64F55C77}" dt="2024-05-09T07:12:05.234" v="6"/>
          <ac:spMkLst>
            <pc:docMk/>
            <pc:sldMk cId="2982195896" sldId="285"/>
            <ac:spMk id="5" creationId="{C9A36457-A5F4-4103-A443-02581C09185B}"/>
          </ac:spMkLst>
        </pc:spChg>
        <pc:spChg chg="add">
          <ac:chgData name="Clare Manning (2318513)" userId="S::2318513@student.uwtsd.ac.uk::09693cb0-ca7e-4e42-81bf-1b2cb5481b4f" providerId="AD" clId="Web-{58163616-B61B-EECE-0BAE-172E64F55C77}" dt="2024-05-09T07:12:05.234" v="6"/>
          <ac:spMkLst>
            <pc:docMk/>
            <pc:sldMk cId="2982195896" sldId="285"/>
            <ac:spMk id="6" creationId="{DC5FB7E8-B636-40FA-BE8D-48145C0F5C57}"/>
          </ac:spMkLst>
        </pc:spChg>
        <pc:spChg chg="add">
          <ac:chgData name="Clare Manning (2318513)" userId="S::2318513@student.uwtsd.ac.uk::09693cb0-ca7e-4e42-81bf-1b2cb5481b4f" providerId="AD" clId="Web-{58163616-B61B-EECE-0BAE-172E64F55C77}" dt="2024-05-09T07:12:05.234" v="6"/>
          <ac:spMkLst>
            <pc:docMk/>
            <pc:sldMk cId="2982195896" sldId="285"/>
            <ac:spMk id="7" creationId="{142DCE2C-2863-46FA-9BE7-24365A24D9BA}"/>
          </ac:spMkLst>
        </pc:spChg>
      </pc:sldChg>
      <pc:sldChg chg="modSp">
        <pc:chgData name="Clare Manning (2318513)" userId="S::2318513@student.uwtsd.ac.uk::09693cb0-ca7e-4e42-81bf-1b2cb5481b4f" providerId="AD" clId="Web-{58163616-B61B-EECE-0BAE-172E64F55C77}" dt="2024-05-09T07:23:27.612" v="218" actId="20577"/>
        <pc:sldMkLst>
          <pc:docMk/>
          <pc:sldMk cId="2656849067" sldId="295"/>
        </pc:sldMkLst>
        <pc:spChg chg="mod">
          <ac:chgData name="Clare Manning (2318513)" userId="S::2318513@student.uwtsd.ac.uk::09693cb0-ca7e-4e42-81bf-1b2cb5481b4f" providerId="AD" clId="Web-{58163616-B61B-EECE-0BAE-172E64F55C77}" dt="2024-05-09T07:23:27.612" v="218" actId="20577"/>
          <ac:spMkLst>
            <pc:docMk/>
            <pc:sldMk cId="2656849067" sldId="295"/>
            <ac:spMk id="3" creationId="{65B44D32-ED64-3000-85ED-8E898718C318}"/>
          </ac:spMkLst>
        </pc:spChg>
      </pc:sldChg>
      <pc:sldChg chg="delSp modSp del">
        <pc:chgData name="Clare Manning (2318513)" userId="S::2318513@student.uwtsd.ac.uk::09693cb0-ca7e-4e42-81bf-1b2cb5481b4f" providerId="AD" clId="Web-{58163616-B61B-EECE-0BAE-172E64F55C77}" dt="2024-05-09T07:15:23.177" v="54"/>
        <pc:sldMkLst>
          <pc:docMk/>
          <pc:sldMk cId="3403592511" sldId="299"/>
        </pc:sldMkLst>
        <pc:spChg chg="mod">
          <ac:chgData name="Clare Manning (2318513)" userId="S::2318513@student.uwtsd.ac.uk::09693cb0-ca7e-4e42-81bf-1b2cb5481b4f" providerId="AD" clId="Web-{58163616-B61B-EECE-0BAE-172E64F55C77}" dt="2024-05-09T07:14:56.020" v="47" actId="20577"/>
          <ac:spMkLst>
            <pc:docMk/>
            <pc:sldMk cId="3403592511" sldId="299"/>
            <ac:spMk id="3" creationId="{18F1FFB6-7BCF-BF43-779C-3FA3F5E9187F}"/>
          </ac:spMkLst>
        </pc:spChg>
        <pc:spChg chg="del">
          <ac:chgData name="Clare Manning (2318513)" userId="S::2318513@student.uwtsd.ac.uk::09693cb0-ca7e-4e42-81bf-1b2cb5481b4f" providerId="AD" clId="Web-{58163616-B61B-EECE-0BAE-172E64F55C77}" dt="2024-05-09T07:15:08.536" v="50"/>
          <ac:spMkLst>
            <pc:docMk/>
            <pc:sldMk cId="3403592511" sldId="299"/>
            <ac:spMk id="5" creationId="{087176F8-BC62-1F99-BD9B-C5AD18F340B6}"/>
          </ac:spMkLst>
        </pc:spChg>
      </pc:sldChg>
      <pc:sldChg chg="delSp modSp del">
        <pc:chgData name="Clare Manning (2318513)" userId="S::2318513@student.uwtsd.ac.uk::09693cb0-ca7e-4e42-81bf-1b2cb5481b4f" providerId="AD" clId="Web-{58163616-B61B-EECE-0BAE-172E64F55C77}" dt="2024-05-09T07:18:05.354" v="79"/>
        <pc:sldMkLst>
          <pc:docMk/>
          <pc:sldMk cId="466335940" sldId="300"/>
        </pc:sldMkLst>
        <pc:spChg chg="mod">
          <ac:chgData name="Clare Manning (2318513)" userId="S::2318513@student.uwtsd.ac.uk::09693cb0-ca7e-4e42-81bf-1b2cb5481b4f" providerId="AD" clId="Web-{58163616-B61B-EECE-0BAE-172E64F55C77}" dt="2024-05-09T07:17:07.383" v="64" actId="20577"/>
          <ac:spMkLst>
            <pc:docMk/>
            <pc:sldMk cId="466335940" sldId="300"/>
            <ac:spMk id="3" creationId="{0A07E34F-35EC-9001-A788-A5DAE9073FEC}"/>
          </ac:spMkLst>
        </pc:spChg>
        <pc:spChg chg="del">
          <ac:chgData name="Clare Manning (2318513)" userId="S::2318513@student.uwtsd.ac.uk::09693cb0-ca7e-4e42-81bf-1b2cb5481b4f" providerId="AD" clId="Web-{58163616-B61B-EECE-0BAE-172E64F55C77}" dt="2024-05-09T07:17:52.556" v="76"/>
          <ac:spMkLst>
            <pc:docMk/>
            <pc:sldMk cId="466335940" sldId="300"/>
            <ac:spMk id="4" creationId="{AB16F107-F8F8-EF97-8078-B0DCF0A33EC2}"/>
          </ac:spMkLst>
        </pc:spChg>
      </pc:sldChg>
      <pc:sldChg chg="modSp">
        <pc:chgData name="Clare Manning (2318513)" userId="S::2318513@student.uwtsd.ac.uk::09693cb0-ca7e-4e42-81bf-1b2cb5481b4f" providerId="AD" clId="Web-{58163616-B61B-EECE-0BAE-172E64F55C77}" dt="2024-05-09T07:21:50.282" v="160" actId="14100"/>
        <pc:sldMkLst>
          <pc:docMk/>
          <pc:sldMk cId="1430506166" sldId="301"/>
        </pc:sldMkLst>
        <pc:spChg chg="mod">
          <ac:chgData name="Clare Manning (2318513)" userId="S::2318513@student.uwtsd.ac.uk::09693cb0-ca7e-4e42-81bf-1b2cb5481b4f" providerId="AD" clId="Web-{58163616-B61B-EECE-0BAE-172E64F55C77}" dt="2024-05-09T07:21:50.282" v="160" actId="14100"/>
          <ac:spMkLst>
            <pc:docMk/>
            <pc:sldMk cId="1430506166" sldId="301"/>
            <ac:spMk id="3" creationId="{C83BB619-E165-0A43-7EE3-10C640A2DB2C}"/>
          </ac:spMkLst>
        </pc:spChg>
      </pc:sldChg>
      <pc:sldChg chg="addSp delSp modSp mod setBg">
        <pc:chgData name="Clare Manning (2318513)" userId="S::2318513@student.uwtsd.ac.uk::09693cb0-ca7e-4e42-81bf-1b2cb5481b4f" providerId="AD" clId="Web-{58163616-B61B-EECE-0BAE-172E64F55C77}" dt="2024-05-09T07:22:07.954" v="169" actId="1076"/>
        <pc:sldMkLst>
          <pc:docMk/>
          <pc:sldMk cId="4202703709" sldId="302"/>
        </pc:sldMkLst>
        <pc:spChg chg="mod">
          <ac:chgData name="Clare Manning (2318513)" userId="S::2318513@student.uwtsd.ac.uk::09693cb0-ca7e-4e42-81bf-1b2cb5481b4f" providerId="AD" clId="Web-{58163616-B61B-EECE-0BAE-172E64F55C77}" dt="2024-05-09T07:18:54.433" v="83"/>
          <ac:spMkLst>
            <pc:docMk/>
            <pc:sldMk cId="4202703709" sldId="302"/>
            <ac:spMk id="2" creationId="{477FDED5-B79D-801B-74B5-7F869678DC2F}"/>
          </ac:spMkLst>
        </pc:spChg>
        <pc:spChg chg="del mod">
          <ac:chgData name="Clare Manning (2318513)" userId="S::2318513@student.uwtsd.ac.uk::09693cb0-ca7e-4e42-81bf-1b2cb5481b4f" providerId="AD" clId="Web-{58163616-B61B-EECE-0BAE-172E64F55C77}" dt="2024-05-09T07:19:14.012" v="85"/>
          <ac:spMkLst>
            <pc:docMk/>
            <pc:sldMk cId="4202703709" sldId="302"/>
            <ac:spMk id="3" creationId="{8FBDC333-39ED-CE45-EE44-6621A61B03AD}"/>
          </ac:spMkLst>
        </pc:spChg>
        <pc:spChg chg="mod">
          <ac:chgData name="Clare Manning (2318513)" userId="S::2318513@student.uwtsd.ac.uk::09693cb0-ca7e-4e42-81bf-1b2cb5481b4f" providerId="AD" clId="Web-{58163616-B61B-EECE-0BAE-172E64F55C77}" dt="2024-05-09T07:22:07.954" v="169" actId="1076"/>
          <ac:spMkLst>
            <pc:docMk/>
            <pc:sldMk cId="4202703709" sldId="302"/>
            <ac:spMk id="4" creationId="{0C86F220-7F85-87A7-EC8D-C80602B62B70}"/>
          </ac:spMkLst>
        </pc:spChg>
        <pc:spChg chg="mod ord">
          <ac:chgData name="Clare Manning (2318513)" userId="S::2318513@student.uwtsd.ac.uk::09693cb0-ca7e-4e42-81bf-1b2cb5481b4f" providerId="AD" clId="Web-{58163616-B61B-EECE-0BAE-172E64F55C77}" dt="2024-05-09T07:21:59.657" v="168" actId="20577"/>
          <ac:spMkLst>
            <pc:docMk/>
            <pc:sldMk cId="4202703709" sldId="302"/>
            <ac:spMk id="9" creationId="{85042056-F8EF-3E82-E4C7-F498A1653D5F}"/>
          </ac:spMkLst>
        </pc:spChg>
        <pc:spChg chg="add">
          <ac:chgData name="Clare Manning (2318513)" userId="S::2318513@student.uwtsd.ac.uk::09693cb0-ca7e-4e42-81bf-1b2cb5481b4f" providerId="AD" clId="Web-{58163616-B61B-EECE-0BAE-172E64F55C77}" dt="2024-05-09T07:18:54.433" v="83"/>
          <ac:spMkLst>
            <pc:docMk/>
            <pc:sldMk cId="4202703709" sldId="302"/>
            <ac:spMk id="14" creationId="{131BAD53-4E89-4F62-BBB7-26359763ED39}"/>
          </ac:spMkLst>
        </pc:spChg>
        <pc:spChg chg="add">
          <ac:chgData name="Clare Manning (2318513)" userId="S::2318513@student.uwtsd.ac.uk::09693cb0-ca7e-4e42-81bf-1b2cb5481b4f" providerId="AD" clId="Web-{58163616-B61B-EECE-0BAE-172E64F55C77}" dt="2024-05-09T07:18:54.433" v="83"/>
          <ac:spMkLst>
            <pc:docMk/>
            <pc:sldMk cId="4202703709" sldId="302"/>
            <ac:spMk id="16" creationId="{62756DA2-40EB-4C6F-B962-5822FFB54FB6}"/>
          </ac:spMkLst>
        </pc:spChg>
        <pc:picChg chg="mod">
          <ac:chgData name="Clare Manning (2318513)" userId="S::2318513@student.uwtsd.ac.uk::09693cb0-ca7e-4e42-81bf-1b2cb5481b4f" providerId="AD" clId="Web-{58163616-B61B-EECE-0BAE-172E64F55C77}" dt="2024-05-09T07:20:23.639" v="102" actId="14100"/>
          <ac:picMkLst>
            <pc:docMk/>
            <pc:sldMk cId="4202703709" sldId="302"/>
            <ac:picMk id="5" creationId="{BB4C608B-F9F8-D9B0-7B96-EA043134605D}"/>
          </ac:picMkLst>
        </pc:picChg>
        <pc:picChg chg="mod">
          <ac:chgData name="Clare Manning (2318513)" userId="S::2318513@student.uwtsd.ac.uk::09693cb0-ca7e-4e42-81bf-1b2cb5481b4f" providerId="AD" clId="Web-{58163616-B61B-EECE-0BAE-172E64F55C77}" dt="2024-05-09T07:20:20.389" v="101" actId="14100"/>
          <ac:picMkLst>
            <pc:docMk/>
            <pc:sldMk cId="4202703709" sldId="302"/>
            <ac:picMk id="7" creationId="{C79C5750-AFFC-FFE7-741C-374848A5F19D}"/>
          </ac:picMkLst>
        </pc:picChg>
        <pc:picChg chg="mod">
          <ac:chgData name="Clare Manning (2318513)" userId="S::2318513@student.uwtsd.ac.uk::09693cb0-ca7e-4e42-81bf-1b2cb5481b4f" providerId="AD" clId="Web-{58163616-B61B-EECE-0BAE-172E64F55C77}" dt="2024-05-09T07:20:16.138" v="100" actId="14100"/>
          <ac:picMkLst>
            <pc:docMk/>
            <pc:sldMk cId="4202703709" sldId="302"/>
            <ac:picMk id="8" creationId="{869B585B-64CF-87CD-CE38-D84D41DE2CA1}"/>
          </ac:picMkLst>
        </pc:picChg>
      </pc:sldChg>
      <pc:sldChg chg="modSp">
        <pc:chgData name="Clare Manning (2318513)" userId="S::2318513@student.uwtsd.ac.uk::09693cb0-ca7e-4e42-81bf-1b2cb5481b4f" providerId="AD" clId="Web-{58163616-B61B-EECE-0BAE-172E64F55C77}" dt="2024-05-09T07:22:52.940" v="179" actId="1076"/>
        <pc:sldMkLst>
          <pc:docMk/>
          <pc:sldMk cId="4277612391" sldId="303"/>
        </pc:sldMkLst>
        <pc:spChg chg="mod">
          <ac:chgData name="Clare Manning (2318513)" userId="S::2318513@student.uwtsd.ac.uk::09693cb0-ca7e-4e42-81bf-1b2cb5481b4f" providerId="AD" clId="Web-{58163616-B61B-EECE-0BAE-172E64F55C77}" dt="2024-05-09T07:22:52.940" v="179" actId="1076"/>
          <ac:spMkLst>
            <pc:docMk/>
            <pc:sldMk cId="4277612391" sldId="303"/>
            <ac:spMk id="3" creationId="{00CEED99-A591-4C1B-C3E0-C19DA7741D0A}"/>
          </ac:spMkLst>
        </pc:spChg>
      </pc:sldChg>
      <pc:sldChg chg="addSp modSp mod setBg">
        <pc:chgData name="Clare Manning (2318513)" userId="S::2318513@student.uwtsd.ac.uk::09693cb0-ca7e-4e42-81bf-1b2cb5481b4f" providerId="AD" clId="Web-{58163616-B61B-EECE-0BAE-172E64F55C77}" dt="2024-05-09T07:24:28.333" v="222" actId="1076"/>
        <pc:sldMkLst>
          <pc:docMk/>
          <pc:sldMk cId="1405709689" sldId="304"/>
        </pc:sldMkLst>
        <pc:spChg chg="mod">
          <ac:chgData name="Clare Manning (2318513)" userId="S::2318513@student.uwtsd.ac.uk::09693cb0-ca7e-4e42-81bf-1b2cb5481b4f" providerId="AD" clId="Web-{58163616-B61B-EECE-0BAE-172E64F55C77}" dt="2024-05-09T07:24:10.270" v="219"/>
          <ac:spMkLst>
            <pc:docMk/>
            <pc:sldMk cId="1405709689" sldId="304"/>
            <ac:spMk id="2" creationId="{E72F7843-27D8-DEB9-9688-D6DBC7B6CC53}"/>
          </ac:spMkLst>
        </pc:spChg>
        <pc:spChg chg="mod">
          <ac:chgData name="Clare Manning (2318513)" userId="S::2318513@student.uwtsd.ac.uk::09693cb0-ca7e-4e42-81bf-1b2cb5481b4f" providerId="AD" clId="Web-{58163616-B61B-EECE-0BAE-172E64F55C77}" dt="2024-05-09T07:24:19.520" v="220" actId="1076"/>
          <ac:spMkLst>
            <pc:docMk/>
            <pc:sldMk cId="1405709689" sldId="304"/>
            <ac:spMk id="3" creationId="{D87D9BB0-23FF-6D2B-B946-BE9F25F883C3}"/>
          </ac:spMkLst>
        </pc:spChg>
        <pc:spChg chg="mod ord">
          <ac:chgData name="Clare Manning (2318513)" userId="S::2318513@student.uwtsd.ac.uk::09693cb0-ca7e-4e42-81bf-1b2cb5481b4f" providerId="AD" clId="Web-{58163616-B61B-EECE-0BAE-172E64F55C77}" dt="2024-05-09T07:24:28.333" v="222" actId="1076"/>
          <ac:spMkLst>
            <pc:docMk/>
            <pc:sldMk cId="1405709689" sldId="304"/>
            <ac:spMk id="4" creationId="{BB23C115-747E-83A3-1406-4BCF0C34D93B}"/>
          </ac:spMkLst>
        </pc:spChg>
        <pc:spChg chg="add">
          <ac:chgData name="Clare Manning (2318513)" userId="S::2318513@student.uwtsd.ac.uk::09693cb0-ca7e-4e42-81bf-1b2cb5481b4f" providerId="AD" clId="Web-{58163616-B61B-EECE-0BAE-172E64F55C77}" dt="2024-05-09T07:24:10.270" v="219"/>
          <ac:spMkLst>
            <pc:docMk/>
            <pc:sldMk cId="1405709689" sldId="304"/>
            <ac:spMk id="10" creationId="{C0763A76-9F1C-4FC5-82B7-DD475DA461B2}"/>
          </ac:spMkLst>
        </pc:spChg>
        <pc:spChg chg="add">
          <ac:chgData name="Clare Manning (2318513)" userId="S::2318513@student.uwtsd.ac.uk::09693cb0-ca7e-4e42-81bf-1b2cb5481b4f" providerId="AD" clId="Web-{58163616-B61B-EECE-0BAE-172E64F55C77}" dt="2024-05-09T07:24:10.270" v="219"/>
          <ac:spMkLst>
            <pc:docMk/>
            <pc:sldMk cId="1405709689" sldId="304"/>
            <ac:spMk id="12" creationId="{E81BF4F6-F2CF-4984-9D14-D6966D92F99F}"/>
          </ac:spMkLst>
        </pc:spChg>
        <pc:picChg chg="mod">
          <ac:chgData name="Clare Manning (2318513)" userId="S::2318513@student.uwtsd.ac.uk::09693cb0-ca7e-4e42-81bf-1b2cb5481b4f" providerId="AD" clId="Web-{58163616-B61B-EECE-0BAE-172E64F55C77}" dt="2024-05-09T07:24:10.270" v="219"/>
          <ac:picMkLst>
            <pc:docMk/>
            <pc:sldMk cId="1405709689" sldId="304"/>
            <ac:picMk id="5" creationId="{E48D7DB2-3C34-649C-49F3-290563770518}"/>
          </ac:picMkLst>
        </pc:picChg>
      </pc:sldChg>
      <pc:sldChg chg="addSp modSp mod setBg">
        <pc:chgData name="Clare Manning (2318513)" userId="S::2318513@student.uwtsd.ac.uk::09693cb0-ca7e-4e42-81bf-1b2cb5481b4f" providerId="AD" clId="Web-{58163616-B61B-EECE-0BAE-172E64F55C77}" dt="2024-05-09T07:25:37.147" v="232" actId="1076"/>
        <pc:sldMkLst>
          <pc:docMk/>
          <pc:sldMk cId="122032539" sldId="305"/>
        </pc:sldMkLst>
        <pc:spChg chg="mod">
          <ac:chgData name="Clare Manning (2318513)" userId="S::2318513@student.uwtsd.ac.uk::09693cb0-ca7e-4e42-81bf-1b2cb5481b4f" providerId="AD" clId="Web-{58163616-B61B-EECE-0BAE-172E64F55C77}" dt="2024-05-09T07:24:42.005" v="223"/>
          <ac:spMkLst>
            <pc:docMk/>
            <pc:sldMk cId="122032539" sldId="305"/>
            <ac:spMk id="2" creationId="{6BE1987B-D134-BB9F-59F6-27D144AFDD4A}"/>
          </ac:spMkLst>
        </pc:spChg>
        <pc:spChg chg="mod">
          <ac:chgData name="Clare Manning (2318513)" userId="S::2318513@student.uwtsd.ac.uk::09693cb0-ca7e-4e42-81bf-1b2cb5481b4f" providerId="AD" clId="Web-{58163616-B61B-EECE-0BAE-172E64F55C77}" dt="2024-05-09T07:25:37.147" v="232" actId="1076"/>
          <ac:spMkLst>
            <pc:docMk/>
            <pc:sldMk cId="122032539" sldId="305"/>
            <ac:spMk id="3" creationId="{F8B82DD5-4AC9-5D37-5161-13E996259D1E}"/>
          </ac:spMkLst>
        </pc:spChg>
        <pc:spChg chg="add">
          <ac:chgData name="Clare Manning (2318513)" userId="S::2318513@student.uwtsd.ac.uk::09693cb0-ca7e-4e42-81bf-1b2cb5481b4f" providerId="AD" clId="Web-{58163616-B61B-EECE-0BAE-172E64F55C77}" dt="2024-05-09T07:24:42.005" v="223"/>
          <ac:spMkLst>
            <pc:docMk/>
            <pc:sldMk cId="122032539" sldId="305"/>
            <ac:spMk id="8" creationId="{C9A36457-A5F4-4103-A443-02581C09185B}"/>
          </ac:spMkLst>
        </pc:spChg>
        <pc:spChg chg="add">
          <ac:chgData name="Clare Manning (2318513)" userId="S::2318513@student.uwtsd.ac.uk::09693cb0-ca7e-4e42-81bf-1b2cb5481b4f" providerId="AD" clId="Web-{58163616-B61B-EECE-0BAE-172E64F55C77}" dt="2024-05-09T07:24:42.005" v="223"/>
          <ac:spMkLst>
            <pc:docMk/>
            <pc:sldMk cId="122032539" sldId="305"/>
            <ac:spMk id="10" creationId="{DC5FB7E8-B636-40FA-BE8D-48145C0F5C57}"/>
          </ac:spMkLst>
        </pc:spChg>
        <pc:spChg chg="add">
          <ac:chgData name="Clare Manning (2318513)" userId="S::2318513@student.uwtsd.ac.uk::09693cb0-ca7e-4e42-81bf-1b2cb5481b4f" providerId="AD" clId="Web-{58163616-B61B-EECE-0BAE-172E64F55C77}" dt="2024-05-09T07:24:42.005" v="223"/>
          <ac:spMkLst>
            <pc:docMk/>
            <pc:sldMk cId="122032539" sldId="305"/>
            <ac:spMk id="12" creationId="{142DCE2C-2863-46FA-9BE7-24365A24D9BA}"/>
          </ac:spMkLst>
        </pc:spChg>
      </pc:sldChg>
      <pc:sldChg chg="addSp modSp mod setBg">
        <pc:chgData name="Clare Manning (2318513)" userId="S::2318513@student.uwtsd.ac.uk::09693cb0-ca7e-4e42-81bf-1b2cb5481b4f" providerId="AD" clId="Web-{58163616-B61B-EECE-0BAE-172E64F55C77}" dt="2024-05-09T07:25:22.194" v="229" actId="20577"/>
        <pc:sldMkLst>
          <pc:docMk/>
          <pc:sldMk cId="3525461467" sldId="306"/>
        </pc:sldMkLst>
        <pc:spChg chg="mod">
          <ac:chgData name="Clare Manning (2318513)" userId="S::2318513@student.uwtsd.ac.uk::09693cb0-ca7e-4e42-81bf-1b2cb5481b4f" providerId="AD" clId="Web-{58163616-B61B-EECE-0BAE-172E64F55C77}" dt="2024-05-09T07:25:04.756" v="226"/>
          <ac:spMkLst>
            <pc:docMk/>
            <pc:sldMk cId="3525461467" sldId="306"/>
            <ac:spMk id="2" creationId="{167D3A8E-576C-8789-FC76-FD226FABEAAB}"/>
          </ac:spMkLst>
        </pc:spChg>
        <pc:spChg chg="mod">
          <ac:chgData name="Clare Manning (2318513)" userId="S::2318513@student.uwtsd.ac.uk::09693cb0-ca7e-4e42-81bf-1b2cb5481b4f" providerId="AD" clId="Web-{58163616-B61B-EECE-0BAE-172E64F55C77}" dt="2024-05-09T07:25:22.194" v="229" actId="20577"/>
          <ac:spMkLst>
            <pc:docMk/>
            <pc:sldMk cId="3525461467" sldId="306"/>
            <ac:spMk id="3" creationId="{C31C342F-0A36-E80B-BA45-A2C66E83DBE5}"/>
          </ac:spMkLst>
        </pc:spChg>
        <pc:spChg chg="add">
          <ac:chgData name="Clare Manning (2318513)" userId="S::2318513@student.uwtsd.ac.uk::09693cb0-ca7e-4e42-81bf-1b2cb5481b4f" providerId="AD" clId="Web-{58163616-B61B-EECE-0BAE-172E64F55C77}" dt="2024-05-09T07:25:04.756" v="226"/>
          <ac:spMkLst>
            <pc:docMk/>
            <pc:sldMk cId="3525461467" sldId="306"/>
            <ac:spMk id="8" creationId="{C9A36457-A5F4-4103-A443-02581C09185B}"/>
          </ac:spMkLst>
        </pc:spChg>
        <pc:spChg chg="add">
          <ac:chgData name="Clare Manning (2318513)" userId="S::2318513@student.uwtsd.ac.uk::09693cb0-ca7e-4e42-81bf-1b2cb5481b4f" providerId="AD" clId="Web-{58163616-B61B-EECE-0BAE-172E64F55C77}" dt="2024-05-09T07:25:04.756" v="226"/>
          <ac:spMkLst>
            <pc:docMk/>
            <pc:sldMk cId="3525461467" sldId="306"/>
            <ac:spMk id="10" creationId="{DC5FB7E8-B636-40FA-BE8D-48145C0F5C57}"/>
          </ac:spMkLst>
        </pc:spChg>
        <pc:spChg chg="add">
          <ac:chgData name="Clare Manning (2318513)" userId="S::2318513@student.uwtsd.ac.uk::09693cb0-ca7e-4e42-81bf-1b2cb5481b4f" providerId="AD" clId="Web-{58163616-B61B-EECE-0BAE-172E64F55C77}" dt="2024-05-09T07:25:04.756" v="226"/>
          <ac:spMkLst>
            <pc:docMk/>
            <pc:sldMk cId="3525461467" sldId="306"/>
            <ac:spMk id="12" creationId="{142DCE2C-2863-46FA-9BE7-24365A24D9BA}"/>
          </ac:spMkLst>
        </pc:spChg>
      </pc:sldChg>
      <pc:sldChg chg="addSp modSp add ord replId">
        <pc:chgData name="Clare Manning (2318513)" userId="S::2318513@student.uwtsd.ac.uk::09693cb0-ca7e-4e42-81bf-1b2cb5481b4f" providerId="AD" clId="Web-{58163616-B61B-EECE-0BAE-172E64F55C77}" dt="2024-05-09T07:13:59.659" v="27" actId="20577"/>
        <pc:sldMkLst>
          <pc:docMk/>
          <pc:sldMk cId="3415735190" sldId="308"/>
        </pc:sldMkLst>
        <pc:spChg chg="mod">
          <ac:chgData name="Clare Manning (2318513)" userId="S::2318513@student.uwtsd.ac.uk::09693cb0-ca7e-4e42-81bf-1b2cb5481b4f" providerId="AD" clId="Web-{58163616-B61B-EECE-0BAE-172E64F55C77}" dt="2024-05-09T07:13:18.096" v="20" actId="20577"/>
          <ac:spMkLst>
            <pc:docMk/>
            <pc:sldMk cId="3415735190" sldId="308"/>
            <ac:spMk id="2" creationId="{C41F22D7-8822-036C-637E-68E19418DAF8}"/>
          </ac:spMkLst>
        </pc:spChg>
        <pc:spChg chg="mod">
          <ac:chgData name="Clare Manning (2318513)" userId="S::2318513@student.uwtsd.ac.uk::09693cb0-ca7e-4e42-81bf-1b2cb5481b4f" providerId="AD" clId="Web-{58163616-B61B-EECE-0BAE-172E64F55C77}" dt="2024-05-09T07:13:42.550" v="24" actId="14100"/>
          <ac:spMkLst>
            <pc:docMk/>
            <pc:sldMk cId="3415735190" sldId="308"/>
            <ac:spMk id="3" creationId="{54A100D8-B721-D609-34A8-2EE58D78527A}"/>
          </ac:spMkLst>
        </pc:spChg>
        <pc:spChg chg="add mod">
          <ac:chgData name="Clare Manning (2318513)" userId="S::2318513@student.uwtsd.ac.uk::09693cb0-ca7e-4e42-81bf-1b2cb5481b4f" providerId="AD" clId="Web-{58163616-B61B-EECE-0BAE-172E64F55C77}" dt="2024-05-09T07:13:59.659" v="27" actId="20577"/>
          <ac:spMkLst>
            <pc:docMk/>
            <pc:sldMk cId="3415735190" sldId="308"/>
            <ac:spMk id="4" creationId="{18C15C6E-5CE6-3D91-402B-1D667AAE5B43}"/>
          </ac:spMkLst>
        </pc:spChg>
      </pc:sldChg>
      <pc:sldChg chg="addSp delSp modSp add replId">
        <pc:chgData name="Clare Manning (2318513)" userId="S::2318513@student.uwtsd.ac.uk::09693cb0-ca7e-4e42-81bf-1b2cb5481b4f" providerId="AD" clId="Web-{58163616-B61B-EECE-0BAE-172E64F55C77}" dt="2024-05-09T07:15:19.521" v="53" actId="1076"/>
        <pc:sldMkLst>
          <pc:docMk/>
          <pc:sldMk cId="2445854275" sldId="309"/>
        </pc:sldMkLst>
        <pc:spChg chg="mod">
          <ac:chgData name="Clare Manning (2318513)" userId="S::2318513@student.uwtsd.ac.uk::09693cb0-ca7e-4e42-81bf-1b2cb5481b4f" providerId="AD" clId="Web-{58163616-B61B-EECE-0BAE-172E64F55C77}" dt="2024-05-09T07:14:48.255" v="46" actId="20577"/>
          <ac:spMkLst>
            <pc:docMk/>
            <pc:sldMk cId="2445854275" sldId="309"/>
            <ac:spMk id="2" creationId="{C41F22D7-8822-036C-637E-68E19418DAF8}"/>
          </ac:spMkLst>
        </pc:spChg>
        <pc:spChg chg="mod">
          <ac:chgData name="Clare Manning (2318513)" userId="S::2318513@student.uwtsd.ac.uk::09693cb0-ca7e-4e42-81bf-1b2cb5481b4f" providerId="AD" clId="Web-{58163616-B61B-EECE-0BAE-172E64F55C77}" dt="2024-05-09T07:15:03.755" v="49" actId="20577"/>
          <ac:spMkLst>
            <pc:docMk/>
            <pc:sldMk cId="2445854275" sldId="309"/>
            <ac:spMk id="3" creationId="{54A100D8-B721-D609-34A8-2EE58D78527A}"/>
          </ac:spMkLst>
        </pc:spChg>
        <pc:spChg chg="del">
          <ac:chgData name="Clare Manning (2318513)" userId="S::2318513@student.uwtsd.ac.uk::09693cb0-ca7e-4e42-81bf-1b2cb5481b4f" providerId="AD" clId="Web-{58163616-B61B-EECE-0BAE-172E64F55C77}" dt="2024-05-09T07:15:13.224" v="51"/>
          <ac:spMkLst>
            <pc:docMk/>
            <pc:sldMk cId="2445854275" sldId="309"/>
            <ac:spMk id="4" creationId="{18C15C6E-5CE6-3D91-402B-1D667AAE5B43}"/>
          </ac:spMkLst>
        </pc:spChg>
        <pc:spChg chg="add mod">
          <ac:chgData name="Clare Manning (2318513)" userId="S::2318513@student.uwtsd.ac.uk::09693cb0-ca7e-4e42-81bf-1b2cb5481b4f" providerId="AD" clId="Web-{58163616-B61B-EECE-0BAE-172E64F55C77}" dt="2024-05-09T07:15:19.521" v="53" actId="1076"/>
          <ac:spMkLst>
            <pc:docMk/>
            <pc:sldMk cId="2445854275" sldId="309"/>
            <ac:spMk id="8" creationId="{087176F8-BC62-1F99-BD9B-C5AD18F340B6}"/>
          </ac:spMkLst>
        </pc:spChg>
      </pc:sldChg>
      <pc:sldChg chg="new del">
        <pc:chgData name="Clare Manning (2318513)" userId="S::2318513@student.uwtsd.ac.uk::09693cb0-ca7e-4e42-81bf-1b2cb5481b4f" providerId="AD" clId="Web-{58163616-B61B-EECE-0BAE-172E64F55C77}" dt="2024-05-09T07:15:40.225" v="56"/>
        <pc:sldMkLst>
          <pc:docMk/>
          <pc:sldMk cId="2148504569" sldId="310"/>
        </pc:sldMkLst>
      </pc:sldChg>
      <pc:sldChg chg="addSp delSp modSp add replId">
        <pc:chgData name="Clare Manning (2318513)" userId="S::2318513@student.uwtsd.ac.uk::09693cb0-ca7e-4e42-81bf-1b2cb5481b4f" providerId="AD" clId="Web-{58163616-B61B-EECE-0BAE-172E64F55C77}" dt="2024-05-09T07:18:02.494" v="78" actId="1076"/>
        <pc:sldMkLst>
          <pc:docMk/>
          <pc:sldMk cId="3582050929" sldId="310"/>
        </pc:sldMkLst>
        <pc:spChg chg="mod">
          <ac:chgData name="Clare Manning (2318513)" userId="S::2318513@student.uwtsd.ac.uk::09693cb0-ca7e-4e42-81bf-1b2cb5481b4f" providerId="AD" clId="Web-{58163616-B61B-EECE-0BAE-172E64F55C77}" dt="2024-05-09T07:16:59.477" v="63" actId="20577"/>
          <ac:spMkLst>
            <pc:docMk/>
            <pc:sldMk cId="3582050929" sldId="310"/>
            <ac:spMk id="2" creationId="{C41F22D7-8822-036C-637E-68E19418DAF8}"/>
          </ac:spMkLst>
        </pc:spChg>
        <pc:spChg chg="mod">
          <ac:chgData name="Clare Manning (2318513)" userId="S::2318513@student.uwtsd.ac.uk::09693cb0-ca7e-4e42-81bf-1b2cb5481b4f" providerId="AD" clId="Web-{58163616-B61B-EECE-0BAE-172E64F55C77}" dt="2024-05-09T07:17:38.509" v="75" actId="1076"/>
          <ac:spMkLst>
            <pc:docMk/>
            <pc:sldMk cId="3582050929" sldId="310"/>
            <ac:spMk id="3" creationId="{54A100D8-B721-D609-34A8-2EE58D78527A}"/>
          </ac:spMkLst>
        </pc:spChg>
        <pc:spChg chg="add mod">
          <ac:chgData name="Clare Manning (2318513)" userId="S::2318513@student.uwtsd.ac.uk::09693cb0-ca7e-4e42-81bf-1b2cb5481b4f" providerId="AD" clId="Web-{58163616-B61B-EECE-0BAE-172E64F55C77}" dt="2024-05-09T07:18:02.494" v="78" actId="1076"/>
          <ac:spMkLst>
            <pc:docMk/>
            <pc:sldMk cId="3582050929" sldId="310"/>
            <ac:spMk id="4" creationId="{AB16F107-F8F8-EF97-8078-B0DCF0A33EC2}"/>
          </ac:spMkLst>
        </pc:spChg>
        <pc:spChg chg="del">
          <ac:chgData name="Clare Manning (2318513)" userId="S::2318513@student.uwtsd.ac.uk::09693cb0-ca7e-4e42-81bf-1b2cb5481b4f" providerId="AD" clId="Web-{58163616-B61B-EECE-0BAE-172E64F55C77}" dt="2024-05-09T07:17:20.774" v="68"/>
          <ac:spMkLst>
            <pc:docMk/>
            <pc:sldMk cId="3582050929" sldId="310"/>
            <ac:spMk id="8" creationId="{087176F8-BC62-1F99-BD9B-C5AD18F340B6}"/>
          </ac:spMkLst>
        </pc:spChg>
      </pc:sldChg>
      <pc:sldChg chg="modSp new">
        <pc:chgData name="Clare Manning (2318513)" userId="S::2318513@student.uwtsd.ac.uk::09693cb0-ca7e-4e42-81bf-1b2cb5481b4f" providerId="AD" clId="Web-{58163616-B61B-EECE-0BAE-172E64F55C77}" dt="2024-05-09T07:48:42.185" v="556" actId="20577"/>
        <pc:sldMkLst>
          <pc:docMk/>
          <pc:sldMk cId="1051439334" sldId="311"/>
        </pc:sldMkLst>
        <pc:spChg chg="mod">
          <ac:chgData name="Clare Manning (2318513)" userId="S::2318513@student.uwtsd.ac.uk::09693cb0-ca7e-4e42-81bf-1b2cb5481b4f" providerId="AD" clId="Web-{58163616-B61B-EECE-0BAE-172E64F55C77}" dt="2024-05-09T07:26:00.523" v="243" actId="20577"/>
          <ac:spMkLst>
            <pc:docMk/>
            <pc:sldMk cId="1051439334" sldId="311"/>
            <ac:spMk id="2" creationId="{63E296F7-1192-C7EA-2ED7-1DAC7F3F968C}"/>
          </ac:spMkLst>
        </pc:spChg>
        <pc:spChg chg="mod">
          <ac:chgData name="Clare Manning (2318513)" userId="S::2318513@student.uwtsd.ac.uk::09693cb0-ca7e-4e42-81bf-1b2cb5481b4f" providerId="AD" clId="Web-{58163616-B61B-EECE-0BAE-172E64F55C77}" dt="2024-05-09T07:48:42.185" v="556" actId="20577"/>
          <ac:spMkLst>
            <pc:docMk/>
            <pc:sldMk cId="1051439334" sldId="311"/>
            <ac:spMk id="3" creationId="{24744BDB-22DE-037A-2295-F5BB2DAABB1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A4308B-0E12-4E02-BABB-18B728B6FEED}" type="datetimeFigureOut">
              <a:t>5/9/2024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A59A36-8521-4728-8B51-9AAD57540F0D}" type="slidenum">
              <a:t>‹#›</a:t>
            </a:fld>
            <a:endParaRPr lang="en-US"/>
          </a:p>
        </p:txBody>
      </p:sp>
    </p:spTree>
    <p:extLst>
      <p:ext uri="{BB962C8B-B14F-4D97-AF65-F5344CB8AC3E}">
        <p14:creationId xmlns:p14="http://schemas.microsoft.com/office/powerpoint/2010/main" val="2468959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The scene in figure 3 shows King Ashurbanipal </a:t>
            </a:r>
            <a:r>
              <a:rPr lang="en-GB" sz="1800" dirty="0">
                <a:solidFill>
                  <a:srgbClr val="000000"/>
                </a:solidFill>
                <a:effectLst/>
                <a:highlight>
                  <a:srgbClr val="FFFFFF"/>
                </a:highlight>
                <a:latin typeface="Calibri" panose="020F0502020204030204" pitchFamily="34" charset="0"/>
                <a:ea typeface="Aptos" panose="020B0004020202020204" pitchFamily="34" charset="0"/>
              </a:rPr>
              <a:t>on foot, killing a lion. The lion, having already being struck by an arrow to the head is advancing on the king who is bravely plunging a sword into the lion’s chest.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Both images are infused with power of the king and his mastery of weapons, and the power of the lion and the strength of this adversary. In its defeat, the king is claiming the power for himself.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5001755-2FD5-4000-AFB2-E9110A57499E}" type="slidenum">
              <a:rPr lang="en-GB" smtClean="0"/>
              <a:t>3</a:t>
            </a:fld>
            <a:endParaRPr lang="en-GB"/>
          </a:p>
        </p:txBody>
      </p:sp>
    </p:spTree>
    <p:extLst>
      <p:ext uri="{BB962C8B-B14F-4D97-AF65-F5344CB8AC3E}">
        <p14:creationId xmlns:p14="http://schemas.microsoft.com/office/powerpoint/2010/main" val="2531355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001755-2FD5-4000-AFB2-E9110A57499E}" type="slidenum">
              <a:rPr lang="en-GB" smtClean="0"/>
              <a:t>11</a:t>
            </a:fld>
            <a:endParaRPr lang="en-GB"/>
          </a:p>
        </p:txBody>
      </p:sp>
    </p:spTree>
    <p:extLst>
      <p:ext uri="{BB962C8B-B14F-4D97-AF65-F5344CB8AC3E}">
        <p14:creationId xmlns:p14="http://schemas.microsoft.com/office/powerpoint/2010/main" val="2737660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46533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69584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64955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0562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83271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1385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41332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9763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78977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1967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383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5/9/2024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77921694"/>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ritishmuseum.org/collection/image/124874"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hyperlink" Target="https://www.britishmuseum.org/collection/image/124874"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britishmuseum.org/collection/image/"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ritishmuseum.org/collection/image/124874"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britishmuseum.org/collection/image/"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ritishmuseum.org/collection/image/124878" TargetMode="External"/><Relationship Id="rId2" Type="http://schemas.openxmlformats.org/officeDocument/2006/relationships/hyperlink" Target="https://www.britishmuseum.org/collection/image/124874" TargetMode="External"/><Relationship Id="rId1" Type="http://schemas.openxmlformats.org/officeDocument/2006/relationships/slideLayout" Target="../slideLayouts/slideLayout2.xml"/><Relationship Id="rId4" Type="http://schemas.openxmlformats.org/officeDocument/2006/relationships/hyperlink" Target="https://www.britishmuseum.org/collection/object/W_SM-2276"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commons.wikimedia.org/w/index.php?title=File:Artist%E2%80%99s_impression_of_a_hall_in_an_Assyrian_palace_from_The_Monuments_of_Nineveh_by_Sir_Austen_Henry_Layard,_1853.jpg&amp;oldid=84619685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ritishmuseum.org/collection/image/423332001" TargetMode="External"/><Relationship Id="rId2" Type="http://schemas.openxmlformats.org/officeDocument/2006/relationships/hyperlink" Target="https://www.britishmuseum.org/collection/galleries/assyria-lion-hunts#rooms" TargetMode="External"/><Relationship Id="rId1" Type="http://schemas.openxmlformats.org/officeDocument/2006/relationships/slideLayout" Target="../slideLayouts/slideLayout2.xml"/><Relationship Id="rId4" Type="http://schemas.openxmlformats.org/officeDocument/2006/relationships/hyperlink" Target="https://www.britishmuseum.org/collection/image/" TargetMode="External"/></Relationships>
</file>

<file path=ppt/slides/_rels/slide19.xml.rels><?xml version="1.0" encoding="UTF-8" standalone="yes"?>
<Relationships xmlns="http://schemas.openxmlformats.org/package/2006/relationships"><Relationship Id="rId2" Type="http://schemas.openxmlformats.org/officeDocument/2006/relationships/hyperlink" Target="https://www.britishmuseum.org/blog/historical-city-travel-guide-nineveh-7th-century-bc"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D314D6-3226-BE8A-705F-F494811ADB2D}"/>
              </a:ext>
            </a:extLst>
          </p:cNvPr>
          <p:cNvSpPr>
            <a:spLocks noGrp="1"/>
          </p:cNvSpPr>
          <p:nvPr>
            <p:ph type="ctrTitle"/>
          </p:nvPr>
        </p:nvSpPr>
        <p:spPr>
          <a:xfrm>
            <a:off x="1524003" y="1999615"/>
            <a:ext cx="9144000" cy="2764028"/>
          </a:xfrm>
        </p:spPr>
        <p:txBody>
          <a:bodyPr anchor="ctr">
            <a:normAutofit/>
          </a:bodyPr>
          <a:lstStyle/>
          <a:p>
            <a:r>
              <a:rPr lang="en-GB" sz="3400">
                <a:latin typeface="Arial" panose="020B0604020202020204" pitchFamily="34" charset="0"/>
                <a:ea typeface="Times New Roman" panose="02020603050405020304" pitchFamily="18" charset="0"/>
              </a:rPr>
              <a:t>P</a:t>
            </a:r>
            <a:r>
              <a:rPr lang="en-GB" sz="3400">
                <a:effectLst/>
                <a:latin typeface="Arial" panose="020B0604020202020204" pitchFamily="34" charset="0"/>
                <a:ea typeface="Times New Roman" panose="02020603050405020304" pitchFamily="18" charset="0"/>
              </a:rPr>
              <a:t>resentation of your chosen art object/image or representation considering its use, value and life history (biography) within its </a:t>
            </a:r>
            <a:r>
              <a:rPr lang="en-GB" sz="3400" b="1" u="sng">
                <a:effectLst/>
                <a:latin typeface="Arial" panose="020B0604020202020204" pitchFamily="34" charset="0"/>
                <a:ea typeface="Times New Roman" panose="02020603050405020304" pitchFamily="18" charset="0"/>
              </a:rPr>
              <a:t>ancient</a:t>
            </a:r>
            <a:r>
              <a:rPr lang="en-GB" sz="3400">
                <a:effectLst/>
                <a:latin typeface="Arial" panose="020B0604020202020204" pitchFamily="34" charset="0"/>
                <a:ea typeface="Times New Roman" panose="02020603050405020304" pitchFamily="18" charset="0"/>
              </a:rPr>
              <a:t> context/setting </a:t>
            </a:r>
            <a:endParaRPr lang="en-GB" sz="3400"/>
          </a:p>
        </p:txBody>
      </p:sp>
      <p:sp>
        <p:nvSpPr>
          <p:cNvPr id="3" name="Subtitle 2">
            <a:extLst>
              <a:ext uri="{FF2B5EF4-FFF2-40B4-BE49-F238E27FC236}">
                <a16:creationId xmlns:a16="http://schemas.microsoft.com/office/drawing/2014/main" id="{3E48BC32-8FC3-E663-1355-FAF0594BDD20}"/>
              </a:ext>
            </a:extLst>
          </p:cNvPr>
          <p:cNvSpPr>
            <a:spLocks noGrp="1"/>
          </p:cNvSpPr>
          <p:nvPr>
            <p:ph type="subTitle" idx="1"/>
          </p:nvPr>
        </p:nvSpPr>
        <p:spPr>
          <a:xfrm>
            <a:off x="1966912" y="5645150"/>
            <a:ext cx="8258176" cy="631825"/>
          </a:xfrm>
        </p:spPr>
        <p:txBody>
          <a:bodyPr anchor="ctr">
            <a:normAutofit/>
          </a:bodyPr>
          <a:lstStyle/>
          <a:p>
            <a:r>
              <a:rPr lang="en-GB" sz="1500" dirty="0"/>
              <a:t>Clare Manning</a:t>
            </a:r>
          </a:p>
          <a:p>
            <a:r>
              <a:rPr lang="en-GB" sz="1500" dirty="0"/>
              <a:t>Student No: </a:t>
            </a:r>
            <a:r>
              <a:rPr lang="en-GB" sz="1500" dirty="0">
                <a:latin typeface="Calibri"/>
                <a:ea typeface="Calibri"/>
                <a:cs typeface="Calibri"/>
              </a:rPr>
              <a:t>2318513</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1669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1F22D7-8822-036C-637E-68E19418DAF8}"/>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Object Biography </a:t>
            </a:r>
          </a:p>
        </p:txBody>
      </p:sp>
      <p:sp>
        <p:nvSpPr>
          <p:cNvPr id="3" name="Content Placeholder 2">
            <a:extLst>
              <a:ext uri="{FF2B5EF4-FFF2-40B4-BE49-F238E27FC236}">
                <a16:creationId xmlns:a16="http://schemas.microsoft.com/office/drawing/2014/main" id="{54A100D8-B721-D609-34A8-2EE58D78527A}"/>
              </a:ext>
            </a:extLst>
          </p:cNvPr>
          <p:cNvSpPr>
            <a:spLocks noGrp="1"/>
          </p:cNvSpPr>
          <p:nvPr>
            <p:ph idx="1"/>
          </p:nvPr>
        </p:nvSpPr>
        <p:spPr>
          <a:xfrm>
            <a:off x="363649" y="1728381"/>
            <a:ext cx="11206794" cy="5125384"/>
          </a:xfrm>
        </p:spPr>
        <p:txBody>
          <a:bodyPr anchor="ctr">
            <a:normAutofit/>
          </a:bodyPr>
          <a:lstStyle/>
          <a:p>
            <a:r>
              <a:rPr lang="en-GB" dirty="0">
                <a:solidFill>
                  <a:schemeClr val="tx1">
                    <a:lumMod val="85000"/>
                    <a:lumOff val="15000"/>
                  </a:schemeClr>
                </a:solidFill>
              </a:rPr>
              <a:t>Life-history can be narrated from creation to being discarded (Kopytoff 1986)</a:t>
            </a:r>
          </a:p>
          <a:p>
            <a:pPr marL="0" indent="0">
              <a:buNone/>
            </a:pPr>
            <a:r>
              <a:rPr lang="en-GB" dirty="0">
                <a:solidFill>
                  <a:schemeClr val="tx1">
                    <a:lumMod val="85000"/>
                    <a:lumOff val="15000"/>
                  </a:schemeClr>
                </a:solidFill>
              </a:rPr>
              <a:t> Appadurai (1986) Items have ‘social lives’</a:t>
            </a:r>
          </a:p>
          <a:p>
            <a:r>
              <a:rPr lang="en-GB" dirty="0">
                <a:solidFill>
                  <a:schemeClr val="tx1">
                    <a:lumMod val="85000"/>
                    <a:lumOff val="15000"/>
                  </a:schemeClr>
                </a:solidFill>
              </a:rPr>
              <a:t>First methodological approach to analyse the full life cycle of an object</a:t>
            </a:r>
          </a:p>
          <a:p>
            <a:r>
              <a:rPr lang="en-GB" dirty="0">
                <a:solidFill>
                  <a:schemeClr val="tx1">
                    <a:lumMod val="85000"/>
                    <a:lumOff val="15000"/>
                  </a:schemeClr>
                </a:solidFill>
              </a:rPr>
              <a:t>Enables identifying of relationships between objects and humans (Joy 2009, Kopytoff 1986)</a:t>
            </a:r>
          </a:p>
          <a:p>
            <a:r>
              <a:rPr lang="en-GB" dirty="0">
                <a:solidFill>
                  <a:schemeClr val="tx1">
                    <a:lumMod val="85000"/>
                    <a:lumOff val="15000"/>
                  </a:schemeClr>
                </a:solidFill>
              </a:rPr>
              <a:t>Anthropomorphising process gives items a personality, creating agency</a:t>
            </a:r>
          </a:p>
        </p:txBody>
      </p:sp>
      <p:sp>
        <p:nvSpPr>
          <p:cNvPr id="7" name="Freeform: Shape 6">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2195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FB508C-E16E-4F8F-4D3B-B4DBA621CB74}"/>
              </a:ext>
            </a:extLst>
          </p:cNvPr>
          <p:cNvSpPr>
            <a:spLocks noGrp="1"/>
          </p:cNvSpPr>
          <p:nvPr>
            <p:ph type="title"/>
          </p:nvPr>
        </p:nvSpPr>
        <p:spPr>
          <a:xfrm>
            <a:off x="838200" y="609600"/>
            <a:ext cx="3739341" cy="1330839"/>
          </a:xfrm>
        </p:spPr>
        <p:txBody>
          <a:bodyPr vert="horz" lIns="91440" tIns="45720" rIns="91440" bIns="45720" rtlCol="0" anchor="ctr">
            <a:normAutofit/>
          </a:bodyPr>
          <a:lstStyle/>
          <a:p>
            <a:r>
              <a:rPr lang="en-US" kern="1200">
                <a:solidFill>
                  <a:schemeClr val="tx1"/>
                </a:solidFill>
                <a:latin typeface="+mj-lt"/>
                <a:ea typeface="+mj-ea"/>
                <a:cs typeface="+mj-cs"/>
              </a:rPr>
              <a:t>Object</a:t>
            </a:r>
          </a:p>
        </p:txBody>
      </p:sp>
      <p:sp>
        <p:nvSpPr>
          <p:cNvPr id="8" name="TextBox 7">
            <a:extLst>
              <a:ext uri="{FF2B5EF4-FFF2-40B4-BE49-F238E27FC236}">
                <a16:creationId xmlns:a16="http://schemas.microsoft.com/office/drawing/2014/main" id="{84D62136-D4A4-964E-D174-CCEB163E7AF6}"/>
              </a:ext>
            </a:extLst>
          </p:cNvPr>
          <p:cNvSpPr txBox="1"/>
          <p:nvPr/>
        </p:nvSpPr>
        <p:spPr>
          <a:xfrm>
            <a:off x="862366" y="2194102"/>
            <a:ext cx="3427001" cy="3908586"/>
          </a:xfrm>
          <a:prstGeom prst="rect">
            <a:avLst/>
          </a:prstGeom>
        </p:spPr>
        <p:txBody>
          <a:bodyPr vert="horz" lIns="91440" tIns="45720" rIns="91440" bIns="45720" rtlCol="0" anchor="t">
            <a:normAutofit/>
          </a:bodyPr>
          <a:lstStyle/>
          <a:p>
            <a:pPr indent="-228600">
              <a:lnSpc>
                <a:spcPct val="90000"/>
              </a:lnSpc>
              <a:spcAft>
                <a:spcPts val="800"/>
              </a:spcAft>
              <a:buFont typeface="Arial" panose="020B0604020202020204" pitchFamily="34" charset="0"/>
              <a:buChar char="•"/>
            </a:pPr>
            <a:r>
              <a:rPr lang="en-US" sz="2000" dirty="0">
                <a:effectLst/>
                <a:highlight>
                  <a:srgbClr val="FFFFFF"/>
                </a:highlight>
              </a:rPr>
              <a:t>Figure </a:t>
            </a:r>
            <a:r>
              <a:rPr lang="en-US" sz="2000" dirty="0">
                <a:highlight>
                  <a:srgbClr val="FFFFFF"/>
                </a:highlight>
              </a:rPr>
              <a:t>1</a:t>
            </a:r>
            <a:endParaRPr lang="en-US"/>
          </a:p>
          <a:p>
            <a:pPr indent="-228600">
              <a:lnSpc>
                <a:spcPct val="90000"/>
              </a:lnSpc>
              <a:spcAft>
                <a:spcPts val="800"/>
              </a:spcAft>
              <a:buFont typeface="Arial" panose="020B0604020202020204" pitchFamily="34" charset="0"/>
              <a:buChar char="•"/>
            </a:pPr>
            <a:r>
              <a:rPr lang="en-US" sz="2000" dirty="0">
                <a:highlight>
                  <a:srgbClr val="FFFFFF"/>
                </a:highlight>
              </a:rPr>
              <a:t>Source</a:t>
            </a:r>
            <a:r>
              <a:rPr lang="en-US" sz="2000" dirty="0">
                <a:effectLst/>
                <a:highlight>
                  <a:srgbClr val="FFFFFF"/>
                </a:highlight>
              </a:rPr>
              <a:t>: </a:t>
            </a:r>
            <a:r>
              <a:rPr lang="en-US" sz="2000" dirty="0">
                <a:effectLst/>
              </a:rPr>
              <a:t>British Museum Asset No 124874 Assyrian collection, Room 10 (lion hunt) Available at</a:t>
            </a:r>
            <a:r>
              <a:rPr lang="en-US" sz="2000" dirty="0"/>
              <a:t> </a:t>
            </a:r>
            <a:r>
              <a:rPr lang="en-US" sz="2000" dirty="0">
                <a:effectLst/>
              </a:rPr>
              <a:t> </a:t>
            </a:r>
            <a:r>
              <a:rPr lang="en-US" sz="2000" u="sng" dirty="0">
                <a:effectLst/>
                <a:hlinkClick r:id="rId3">
                  <a:extLst>
                    <a:ext uri="{A12FA001-AC4F-418D-AE19-62706E023703}">
                      <ahyp:hlinkClr xmlns:ahyp="http://schemas.microsoft.com/office/drawing/2018/hyperlinkcolor" val="tx"/>
                    </a:ext>
                  </a:extLst>
                </a:hlinkClick>
              </a:rPr>
              <a:t>https://www.britishmuseum.org/collection/image/124874</a:t>
            </a:r>
            <a:r>
              <a:rPr lang="en-US" sz="2000" u="sng" dirty="0"/>
              <a:t>  </a:t>
            </a:r>
            <a:r>
              <a:rPr lang="en-US" sz="2000" dirty="0"/>
              <a:t> </a:t>
            </a:r>
            <a:r>
              <a:rPr lang="en-US" sz="2000" dirty="0">
                <a:effectLst/>
              </a:rPr>
              <a:t> This shows a close-up of the king battling with the lion during a lion hunt</a:t>
            </a:r>
            <a:endParaRPr lang="en-US" dirty="0"/>
          </a:p>
        </p:txBody>
      </p:sp>
      <p:pic>
        <p:nvPicPr>
          <p:cNvPr id="4" name="Picture 3">
            <a:extLst>
              <a:ext uri="{FF2B5EF4-FFF2-40B4-BE49-F238E27FC236}">
                <a16:creationId xmlns:a16="http://schemas.microsoft.com/office/drawing/2014/main" id="{F209ABC6-361C-3BF0-8C80-A1692893A78D}"/>
              </a:ext>
            </a:extLst>
          </p:cNvPr>
          <p:cNvPicPr>
            <a:picLocks noChangeAspect="1"/>
          </p:cNvPicPr>
          <p:nvPr/>
        </p:nvPicPr>
        <p:blipFill rotWithShape="1">
          <a:blip r:embed="rId4"/>
          <a:srcRect b="9003"/>
          <a:stretch/>
        </p:blipFill>
        <p:spPr bwMode="auto">
          <a:xfrm>
            <a:off x="4730350" y="1098221"/>
            <a:ext cx="7468125" cy="4732192"/>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19818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3886C-0B70-1504-989C-B96EFC61FA9D}"/>
              </a:ext>
            </a:extLst>
          </p:cNvPr>
          <p:cNvSpPr>
            <a:spLocks noGrp="1"/>
          </p:cNvSpPr>
          <p:nvPr>
            <p:ph type="title"/>
          </p:nvPr>
        </p:nvSpPr>
        <p:spPr>
          <a:xfrm>
            <a:off x="685800" y="39456"/>
            <a:ext cx="10515600" cy="1325563"/>
          </a:xfrm>
        </p:spPr>
        <p:txBody>
          <a:bodyPr/>
          <a:lstStyle/>
          <a:p>
            <a:pPr algn="ctr"/>
            <a:r>
              <a:rPr lang="en-GB" dirty="0"/>
              <a:t>Position in the relief</a:t>
            </a:r>
          </a:p>
        </p:txBody>
      </p:sp>
      <p:pic>
        <p:nvPicPr>
          <p:cNvPr id="4" name="Picture 3" descr="A stone wall with carvings&#10;&#10;Description automatically generated with medium confidence">
            <a:extLst>
              <a:ext uri="{FF2B5EF4-FFF2-40B4-BE49-F238E27FC236}">
                <a16:creationId xmlns:a16="http://schemas.microsoft.com/office/drawing/2014/main" id="{07F083EF-34EB-B752-C557-4427AEF7269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64335" y="1510737"/>
            <a:ext cx="8863330" cy="4645025"/>
          </a:xfrm>
          <a:prstGeom prst="rect">
            <a:avLst/>
          </a:prstGeom>
          <a:noFill/>
          <a:ln>
            <a:noFill/>
          </a:ln>
        </p:spPr>
      </p:pic>
      <p:sp>
        <p:nvSpPr>
          <p:cNvPr id="6" name="TextBox 5">
            <a:extLst>
              <a:ext uri="{FF2B5EF4-FFF2-40B4-BE49-F238E27FC236}">
                <a16:creationId xmlns:a16="http://schemas.microsoft.com/office/drawing/2014/main" id="{22076037-506B-3B85-8CA0-9CD2E638AE15}"/>
              </a:ext>
            </a:extLst>
          </p:cNvPr>
          <p:cNvSpPr txBox="1"/>
          <p:nvPr/>
        </p:nvSpPr>
        <p:spPr>
          <a:xfrm>
            <a:off x="355600" y="6155762"/>
            <a:ext cx="11836400" cy="674224"/>
          </a:xfrm>
          <a:prstGeom prst="rect">
            <a:avLst/>
          </a:prstGeom>
          <a:noFill/>
        </p:spPr>
        <p:txBody>
          <a:bodyPr wrap="square">
            <a:spAutoFit/>
          </a:bodyPr>
          <a:lstStyle/>
          <a:p>
            <a:pPr algn="ctr">
              <a:lnSpc>
                <a:spcPct val="107000"/>
              </a:lnSpc>
              <a:spcAft>
                <a:spcPts val="800"/>
              </a:spcAft>
            </a:pPr>
            <a:r>
              <a:rPr lang="en-GB" sz="1600" kern="100" dirty="0">
                <a:solidFill>
                  <a:srgbClr val="000000"/>
                </a:solidFill>
                <a:effectLst/>
                <a:highlight>
                  <a:srgbClr val="FFFFFF"/>
                </a:highlight>
                <a:latin typeface="Helvetica" panose="020B0604020202020204" pitchFamily="34" charset="0"/>
                <a:ea typeface="Aptos" panose="020B0004020202020204" pitchFamily="34" charset="0"/>
                <a:cs typeface="Times New Roman" panose="02020603050405020304" pitchFamily="18" charset="0"/>
              </a:rPr>
              <a:t>Figure 2 Source: </a:t>
            </a: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British Museum Asset No 124874 and No 12478. Assyrian collection, Room 10 (lion hunt)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3"/>
              </a:rPr>
              <a:t>https://www.britishmuseum.org/collection/image/124874</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rPr>
              <a:t>  </a:t>
            </a: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4"/>
              </a:rPr>
              <a:t>https://www.britishmuseum.org/collection/image/</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rPr>
              <a:t>124878</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94A304A2-FD2A-9A37-F03E-CD1A49216D0D}"/>
              </a:ext>
            </a:extLst>
          </p:cNvPr>
          <p:cNvSpPr txBox="1"/>
          <p:nvPr/>
        </p:nvSpPr>
        <p:spPr>
          <a:xfrm>
            <a:off x="1828800" y="1926771"/>
            <a:ext cx="2220686" cy="1763486"/>
          </a:xfrm>
          <a:prstGeom prst="rect">
            <a:avLst/>
          </a:prstGeom>
          <a:noFill/>
          <a:ln w="762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551533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1F22D7-8822-036C-637E-68E19418DAF8}"/>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Object – What is it? </a:t>
            </a:r>
          </a:p>
        </p:txBody>
      </p:sp>
      <p:sp>
        <p:nvSpPr>
          <p:cNvPr id="3" name="Content Placeholder 2">
            <a:extLst>
              <a:ext uri="{FF2B5EF4-FFF2-40B4-BE49-F238E27FC236}">
                <a16:creationId xmlns:a16="http://schemas.microsoft.com/office/drawing/2014/main" id="{54A100D8-B721-D609-34A8-2EE58D78527A}"/>
              </a:ext>
            </a:extLst>
          </p:cNvPr>
          <p:cNvSpPr>
            <a:spLocks noGrp="1"/>
          </p:cNvSpPr>
          <p:nvPr>
            <p:ph idx="1"/>
          </p:nvPr>
        </p:nvSpPr>
        <p:spPr>
          <a:xfrm>
            <a:off x="363649" y="1728381"/>
            <a:ext cx="11206794" cy="4586123"/>
          </a:xfrm>
        </p:spPr>
        <p:txBody>
          <a:bodyPr anchor="ctr">
            <a:normAutofit/>
          </a:bodyPr>
          <a:lstStyle/>
          <a:p>
            <a:r>
              <a:rPr lang="en-GB" dirty="0">
                <a:solidFill>
                  <a:srgbClr val="000000"/>
                </a:solidFill>
                <a:latin typeface="Arial"/>
                <a:cs typeface="Arial"/>
              </a:rPr>
              <a:t>Part of an orthostat showing a royal lion hunt</a:t>
            </a:r>
            <a:endParaRPr lang="en-US" dirty="0">
              <a:solidFill>
                <a:srgbClr val="000000"/>
              </a:solidFill>
              <a:latin typeface="Arial"/>
              <a:cs typeface="Arial"/>
            </a:endParaRPr>
          </a:p>
          <a:p>
            <a:r>
              <a:rPr lang="en-GB" dirty="0">
                <a:latin typeface="Arial"/>
                <a:cs typeface="Arial"/>
              </a:rPr>
              <a:t>Shows King Ashurbanipal (668-631BC) on foot killing a lion by plunging sword into Lion’s chest</a:t>
            </a:r>
            <a:endParaRPr lang="en-GB" dirty="0">
              <a:solidFill>
                <a:srgbClr val="000000"/>
              </a:solidFill>
              <a:latin typeface="Arial"/>
              <a:cs typeface="Arial"/>
            </a:endParaRPr>
          </a:p>
          <a:p>
            <a:r>
              <a:rPr lang="en-GB" dirty="0">
                <a:solidFill>
                  <a:srgbClr val="000000"/>
                </a:solidFill>
                <a:latin typeface="Arial"/>
                <a:cs typeface="Arial"/>
              </a:rPr>
              <a:t>Part of extensive Assyrian Collection at British Museum</a:t>
            </a:r>
            <a:endParaRPr lang="en-US" dirty="0">
              <a:solidFill>
                <a:srgbClr val="000000"/>
              </a:solidFill>
              <a:latin typeface="Arial"/>
              <a:cs typeface="Arial"/>
            </a:endParaRPr>
          </a:p>
          <a:p>
            <a:r>
              <a:rPr lang="en-GB" dirty="0">
                <a:solidFill>
                  <a:srgbClr val="000000"/>
                </a:solidFill>
                <a:latin typeface="Arial"/>
                <a:cs typeface="Arial"/>
              </a:rPr>
              <a:t>Rooms 6 -10 </a:t>
            </a:r>
            <a:endParaRPr lang="en-US" dirty="0">
              <a:solidFill>
                <a:srgbClr val="000000"/>
              </a:solidFill>
              <a:latin typeface="Arial"/>
              <a:cs typeface="Arial"/>
            </a:endParaRPr>
          </a:p>
          <a:p>
            <a:r>
              <a:rPr lang="en-GB" dirty="0">
                <a:solidFill>
                  <a:srgbClr val="000000"/>
                </a:solidFill>
                <a:latin typeface="Arial"/>
                <a:cs typeface="Arial"/>
              </a:rPr>
              <a:t>(Lion Hunt, room 10)</a:t>
            </a:r>
            <a:endParaRPr lang="en-US" dirty="0">
              <a:solidFill>
                <a:srgbClr val="000000"/>
              </a:solidFill>
              <a:latin typeface="Arial"/>
              <a:cs typeface="Arial"/>
            </a:endParaRPr>
          </a:p>
          <a:p>
            <a:pPr marL="0" indent="0">
              <a:buNone/>
            </a:pPr>
            <a:endParaRPr lang="en-GB" dirty="0">
              <a:solidFill>
                <a:schemeClr val="tx1">
                  <a:lumMod val="85000"/>
                  <a:lumOff val="15000"/>
                </a:schemeClr>
              </a:solidFill>
            </a:endParaRPr>
          </a:p>
        </p:txBody>
      </p:sp>
      <p:sp>
        <p:nvSpPr>
          <p:cNvPr id="7" name="Freeform: Shape 6">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a:extLst>
              <a:ext uri="{FF2B5EF4-FFF2-40B4-BE49-F238E27FC236}">
                <a16:creationId xmlns:a16="http://schemas.microsoft.com/office/drawing/2014/main" id="{18C15C6E-5CE6-3D91-402B-1D667AAE5B43}"/>
              </a:ext>
            </a:extLst>
          </p:cNvPr>
          <p:cNvSpPr txBox="1"/>
          <p:nvPr/>
        </p:nvSpPr>
        <p:spPr>
          <a:xfrm>
            <a:off x="2827867" y="5569545"/>
            <a:ext cx="6426200" cy="92333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800" i="1" dirty="0">
                <a:solidFill>
                  <a:srgbClr val="7030A0"/>
                </a:solidFill>
                <a:effectLst/>
                <a:latin typeface="Calibri"/>
                <a:ea typeface="Aptos" panose="020B0004020202020204" pitchFamily="34" charset="0"/>
                <a:cs typeface="Calibri"/>
              </a:rPr>
              <a:t>‘Some of the most remarkable artefacts ever found.’ </a:t>
            </a:r>
            <a:r>
              <a:rPr lang="en-GB" i="1" dirty="0">
                <a:solidFill>
                  <a:srgbClr val="7030A0"/>
                </a:solidFill>
                <a:latin typeface="Calibri"/>
                <a:ea typeface="Aptos" panose="020B0004020202020204" pitchFamily="34" charset="0"/>
                <a:cs typeface="Calibri"/>
              </a:rPr>
              <a:t>Amin (2016)  </a:t>
            </a:r>
            <a:endParaRPr lang="en-GB" sz="1800" i="1" dirty="0">
              <a:solidFill>
                <a:srgbClr val="7030A0"/>
              </a:solidFill>
              <a:effectLst/>
              <a:latin typeface="Calibri" panose="020F0502020204030204" pitchFamily="34" charset="0"/>
              <a:ea typeface="Aptos" panose="020B0004020202020204" pitchFamily="34" charset="0"/>
              <a:cs typeface="Calibri"/>
            </a:endParaRPr>
          </a:p>
          <a:p>
            <a:pPr algn="ctr"/>
            <a:endParaRPr lang="en-GB" i="1" dirty="0">
              <a:solidFill>
                <a:srgbClr val="7030A0"/>
              </a:solidFill>
              <a:latin typeface="Calibri" panose="020F0502020204030204" pitchFamily="34" charset="0"/>
              <a:ea typeface="Calibri"/>
              <a:cs typeface="Calibri"/>
            </a:endParaRPr>
          </a:p>
          <a:p>
            <a:pPr algn="ctr"/>
            <a:r>
              <a:rPr lang="en-GB" i="1" dirty="0">
                <a:solidFill>
                  <a:srgbClr val="7030A0"/>
                </a:solidFill>
              </a:rPr>
              <a:t>‘The supreme masterpieces of Assyrian Art’ Reade  (1998, p73)</a:t>
            </a:r>
          </a:p>
        </p:txBody>
      </p:sp>
    </p:spTree>
    <p:extLst>
      <p:ext uri="{BB962C8B-B14F-4D97-AF65-F5344CB8AC3E}">
        <p14:creationId xmlns:p14="http://schemas.microsoft.com/office/powerpoint/2010/main" val="3415735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1F22D7-8822-036C-637E-68E19418DAF8}"/>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Life History - 'Death'</a:t>
            </a:r>
          </a:p>
        </p:txBody>
      </p:sp>
      <p:sp>
        <p:nvSpPr>
          <p:cNvPr id="3" name="Content Placeholder 2">
            <a:extLst>
              <a:ext uri="{FF2B5EF4-FFF2-40B4-BE49-F238E27FC236}">
                <a16:creationId xmlns:a16="http://schemas.microsoft.com/office/drawing/2014/main" id="{54A100D8-B721-D609-34A8-2EE58D78527A}"/>
              </a:ext>
            </a:extLst>
          </p:cNvPr>
          <p:cNvSpPr>
            <a:spLocks noGrp="1"/>
          </p:cNvSpPr>
          <p:nvPr>
            <p:ph idx="1"/>
          </p:nvPr>
        </p:nvSpPr>
        <p:spPr>
          <a:xfrm>
            <a:off x="363649" y="1728381"/>
            <a:ext cx="11206794" cy="4586123"/>
          </a:xfrm>
        </p:spPr>
        <p:txBody>
          <a:bodyPr anchor="ctr">
            <a:normAutofit/>
          </a:bodyPr>
          <a:lstStyle/>
          <a:p>
            <a:r>
              <a:rPr lang="en-GB" dirty="0">
                <a:solidFill>
                  <a:srgbClr val="000000"/>
                </a:solidFill>
                <a:latin typeface="Arial"/>
                <a:cs typeface="Arial"/>
              </a:rPr>
              <a:t>Excavated</a:t>
            </a:r>
            <a:r>
              <a:rPr lang="en-GB" dirty="0">
                <a:latin typeface="Arial"/>
                <a:cs typeface="Arial"/>
              </a:rPr>
              <a:t> 1853 – Rassam, Loftus, Rawlinson &amp; </a:t>
            </a:r>
            <a:r>
              <a:rPr lang="en-GB" dirty="0">
                <a:solidFill>
                  <a:srgbClr val="000000"/>
                </a:solidFill>
                <a:latin typeface="Arial"/>
                <a:cs typeface="Arial"/>
              </a:rPr>
              <a:t>Taylor</a:t>
            </a:r>
            <a:endParaRPr lang="en-US" dirty="0">
              <a:solidFill>
                <a:srgbClr val="000000"/>
              </a:solidFill>
              <a:latin typeface="Arial"/>
              <a:cs typeface="Arial"/>
            </a:endParaRPr>
          </a:p>
          <a:p>
            <a:r>
              <a:rPr lang="en-GB" dirty="0">
                <a:solidFill>
                  <a:srgbClr val="000000"/>
                </a:solidFill>
                <a:latin typeface="Arial"/>
                <a:cs typeface="Arial"/>
              </a:rPr>
              <a:t>Room S Northwest Palace at Nineveh </a:t>
            </a:r>
            <a:endParaRPr lang="en-US" dirty="0">
              <a:solidFill>
                <a:srgbClr val="000000"/>
              </a:solidFill>
              <a:latin typeface="Arial"/>
              <a:cs typeface="Arial"/>
            </a:endParaRPr>
          </a:p>
          <a:p>
            <a:r>
              <a:rPr lang="en-GB" dirty="0">
                <a:solidFill>
                  <a:srgbClr val="000000"/>
                </a:solidFill>
                <a:latin typeface="Arial"/>
                <a:cs typeface="Arial"/>
              </a:rPr>
              <a:t>Private rooms</a:t>
            </a:r>
            <a:endParaRPr lang="en-US" dirty="0">
              <a:solidFill>
                <a:srgbClr val="000000"/>
              </a:solidFill>
              <a:latin typeface="Arial"/>
              <a:cs typeface="Arial"/>
            </a:endParaRPr>
          </a:p>
          <a:p>
            <a:r>
              <a:rPr lang="en-GB" dirty="0">
                <a:solidFill>
                  <a:srgbClr val="000000"/>
                </a:solidFill>
                <a:latin typeface="Arial"/>
                <a:cs typeface="Arial"/>
              </a:rPr>
              <a:t>Destruction 612BC when invaded </a:t>
            </a:r>
            <a:endParaRPr lang="en-US" dirty="0">
              <a:solidFill>
                <a:srgbClr val="000000"/>
              </a:solidFill>
              <a:latin typeface="Arial"/>
              <a:cs typeface="Arial"/>
            </a:endParaRPr>
          </a:p>
          <a:p>
            <a:endParaRPr lang="en-GB" dirty="0">
              <a:solidFill>
                <a:srgbClr val="000000"/>
              </a:solidFill>
              <a:latin typeface="Arial"/>
              <a:cs typeface="Arial"/>
            </a:endParaRPr>
          </a:p>
          <a:p>
            <a:pPr marL="0" indent="0">
              <a:buNone/>
            </a:pPr>
            <a:endParaRPr lang="en-GB" dirty="0">
              <a:solidFill>
                <a:schemeClr val="tx1">
                  <a:lumMod val="85000"/>
                  <a:lumOff val="15000"/>
                </a:schemeClr>
              </a:solidFill>
            </a:endParaRPr>
          </a:p>
        </p:txBody>
      </p:sp>
      <p:sp>
        <p:nvSpPr>
          <p:cNvPr id="7" name="Freeform: Shape 6">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a:extLst>
              <a:ext uri="{FF2B5EF4-FFF2-40B4-BE49-F238E27FC236}">
                <a16:creationId xmlns:a16="http://schemas.microsoft.com/office/drawing/2014/main" id="{087176F8-BC62-1F99-BD9B-C5AD18F340B6}"/>
              </a:ext>
            </a:extLst>
          </p:cNvPr>
          <p:cNvSpPr txBox="1"/>
          <p:nvPr/>
        </p:nvSpPr>
        <p:spPr>
          <a:xfrm>
            <a:off x="1869523" y="5129034"/>
            <a:ext cx="8446168"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800" i="1"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As this was encountered this item in the moment that it ended its social lives , to reconstruct a biography, it is useful to start from the end as in when it was first found and travel back to its production (</a:t>
            </a:r>
            <a:r>
              <a:rPr lang="en-GB" sz="1800" i="1" kern="100" dirty="0" err="1">
                <a:solidFill>
                  <a:srgbClr val="7030A0"/>
                </a:solidFill>
                <a:effectLst/>
                <a:latin typeface="Aptos" panose="020B0004020202020204" pitchFamily="34" charset="0"/>
                <a:ea typeface="Aptos" panose="020B0004020202020204" pitchFamily="34" charset="0"/>
                <a:cs typeface="Times New Roman" panose="02020603050405020304" pitchFamily="18" charset="0"/>
              </a:rPr>
              <a:t>Holtorf</a:t>
            </a:r>
            <a:r>
              <a:rPr lang="en-GB" sz="1800" i="1"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 2000-1)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45854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1F22D7-8822-036C-637E-68E19418DAF8}"/>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Life </a:t>
            </a:r>
          </a:p>
        </p:txBody>
      </p:sp>
      <p:sp>
        <p:nvSpPr>
          <p:cNvPr id="3" name="Content Placeholder 2">
            <a:extLst>
              <a:ext uri="{FF2B5EF4-FFF2-40B4-BE49-F238E27FC236}">
                <a16:creationId xmlns:a16="http://schemas.microsoft.com/office/drawing/2014/main" id="{54A100D8-B721-D609-34A8-2EE58D78527A}"/>
              </a:ext>
            </a:extLst>
          </p:cNvPr>
          <p:cNvSpPr>
            <a:spLocks noGrp="1"/>
          </p:cNvSpPr>
          <p:nvPr>
            <p:ph idx="1"/>
          </p:nvPr>
        </p:nvSpPr>
        <p:spPr>
          <a:xfrm>
            <a:off x="492603" y="1974565"/>
            <a:ext cx="11206794" cy="4586123"/>
          </a:xfrm>
        </p:spPr>
        <p:txBody>
          <a:bodyPr anchor="ctr">
            <a:normAutofit/>
          </a:bodyPr>
          <a:lstStyle/>
          <a:p>
            <a:r>
              <a:rPr lang="en-GB" dirty="0">
                <a:solidFill>
                  <a:srgbClr val="000000"/>
                </a:solidFill>
                <a:latin typeface="Arial"/>
                <a:cs typeface="Arial"/>
              </a:rPr>
              <a:t>Location important does not have the same object biography as other orthostats in palace </a:t>
            </a:r>
            <a:endParaRPr lang="en-US" dirty="0">
              <a:solidFill>
                <a:srgbClr val="000000"/>
              </a:solidFill>
              <a:latin typeface="Arial"/>
              <a:cs typeface="Arial"/>
            </a:endParaRPr>
          </a:p>
          <a:p>
            <a:r>
              <a:rPr lang="en-GB" dirty="0">
                <a:solidFill>
                  <a:srgbClr val="000000"/>
                </a:solidFill>
                <a:latin typeface="Arial"/>
                <a:cs typeface="Arial"/>
              </a:rPr>
              <a:t>Not portable – whole life in Room S</a:t>
            </a:r>
            <a:endParaRPr lang="en-US" dirty="0">
              <a:solidFill>
                <a:srgbClr val="000000"/>
              </a:solidFill>
              <a:latin typeface="Arial"/>
              <a:cs typeface="Arial"/>
            </a:endParaRPr>
          </a:p>
          <a:p>
            <a:r>
              <a:rPr lang="en-GB" dirty="0">
                <a:solidFill>
                  <a:srgbClr val="000000"/>
                </a:solidFill>
                <a:latin typeface="Arial"/>
                <a:cs typeface="Arial"/>
              </a:rPr>
              <a:t>Built for the King by the King</a:t>
            </a:r>
            <a:endParaRPr lang="en-US" dirty="0">
              <a:solidFill>
                <a:srgbClr val="000000"/>
              </a:solidFill>
              <a:latin typeface="Arial"/>
              <a:cs typeface="Arial"/>
            </a:endParaRPr>
          </a:p>
          <a:p>
            <a:r>
              <a:rPr lang="en-GB" dirty="0">
                <a:solidFill>
                  <a:srgbClr val="000000"/>
                </a:solidFill>
                <a:latin typeface="Arial"/>
                <a:cs typeface="Arial"/>
              </a:rPr>
              <a:t>Static object acquires histories by virtue of their longevity (Gillings &amp; Pollard 1999)</a:t>
            </a:r>
            <a:endParaRPr lang="en-US" dirty="0">
              <a:solidFill>
                <a:srgbClr val="000000"/>
              </a:solidFill>
              <a:latin typeface="Arial"/>
              <a:cs typeface="Arial"/>
            </a:endParaRPr>
          </a:p>
          <a:p>
            <a:r>
              <a:rPr lang="en-GB" dirty="0">
                <a:solidFill>
                  <a:srgbClr val="000000"/>
                </a:solidFill>
                <a:latin typeface="Arial"/>
                <a:cs typeface="Arial"/>
              </a:rPr>
              <a:t>Life is not long lived – produced 645 – 635BC</a:t>
            </a:r>
            <a:endParaRPr lang="en-US" dirty="0">
              <a:solidFill>
                <a:srgbClr val="000000"/>
              </a:solidFill>
              <a:latin typeface="Arial"/>
              <a:cs typeface="Arial"/>
            </a:endParaRPr>
          </a:p>
          <a:p>
            <a:r>
              <a:rPr lang="en-GB" dirty="0">
                <a:solidFill>
                  <a:srgbClr val="000000"/>
                </a:solidFill>
                <a:latin typeface="Arial"/>
                <a:cs typeface="Arial"/>
              </a:rPr>
              <a:t>Assyrians overthrown 612 BC</a:t>
            </a:r>
            <a:endParaRPr lang="en-US" dirty="0">
              <a:solidFill>
                <a:srgbClr val="000000"/>
              </a:solidFill>
              <a:latin typeface="Arial"/>
              <a:cs typeface="Arial"/>
            </a:endParaRPr>
          </a:p>
          <a:p>
            <a:pPr marL="0" indent="0">
              <a:buNone/>
            </a:pPr>
            <a:endParaRPr lang="en-GB" dirty="0">
              <a:solidFill>
                <a:srgbClr val="262626"/>
              </a:solidFill>
              <a:latin typeface="Aptos" panose="02110004020202020204"/>
              <a:cs typeface="Arial"/>
            </a:endParaRPr>
          </a:p>
        </p:txBody>
      </p:sp>
      <p:sp>
        <p:nvSpPr>
          <p:cNvPr id="7" name="Freeform: Shape 6">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B16F107-F8F8-EF97-8078-B0DCF0A33EC2}"/>
              </a:ext>
            </a:extLst>
          </p:cNvPr>
          <p:cNvSpPr txBox="1"/>
          <p:nvPr/>
        </p:nvSpPr>
        <p:spPr>
          <a:xfrm>
            <a:off x="2598512" y="5970417"/>
            <a:ext cx="6990348"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8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‘Biographies do not need to follow a coherent narrative and can be non-linear comprising of social relationships (Joy 2009)</a:t>
            </a:r>
            <a:endParaRPr lang="en-GB" dirty="0"/>
          </a:p>
        </p:txBody>
      </p:sp>
    </p:spTree>
    <p:extLst>
      <p:ext uri="{BB962C8B-B14F-4D97-AF65-F5344CB8AC3E}">
        <p14:creationId xmlns:p14="http://schemas.microsoft.com/office/powerpoint/2010/main" val="3582050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2E0A1-8804-80A7-7D9E-1E088B636CB9}"/>
              </a:ext>
            </a:extLst>
          </p:cNvPr>
          <p:cNvSpPr>
            <a:spLocks noGrp="1"/>
          </p:cNvSpPr>
          <p:nvPr>
            <p:ph type="title"/>
          </p:nvPr>
        </p:nvSpPr>
        <p:spPr>
          <a:xfrm>
            <a:off x="761803" y="350196"/>
            <a:ext cx="4646904" cy="1624520"/>
          </a:xfrm>
        </p:spPr>
        <p:txBody>
          <a:bodyPr anchor="ctr">
            <a:normAutofit/>
          </a:bodyPr>
          <a:lstStyle/>
          <a:p>
            <a:r>
              <a:rPr lang="en-GB" sz="4000"/>
              <a:t>King</a:t>
            </a:r>
          </a:p>
        </p:txBody>
      </p:sp>
      <p:sp>
        <p:nvSpPr>
          <p:cNvPr id="3" name="Content Placeholder 2">
            <a:extLst>
              <a:ext uri="{FF2B5EF4-FFF2-40B4-BE49-F238E27FC236}">
                <a16:creationId xmlns:a16="http://schemas.microsoft.com/office/drawing/2014/main" id="{C83BB619-E165-0A43-7EE3-10C640A2DB2C}"/>
              </a:ext>
            </a:extLst>
          </p:cNvPr>
          <p:cNvSpPr>
            <a:spLocks noGrp="1"/>
          </p:cNvSpPr>
          <p:nvPr>
            <p:ph idx="1"/>
          </p:nvPr>
        </p:nvSpPr>
        <p:spPr>
          <a:xfrm>
            <a:off x="398387" y="2743200"/>
            <a:ext cx="5279950" cy="4011733"/>
          </a:xfrm>
        </p:spPr>
        <p:txBody>
          <a:bodyPr vert="horz" lIns="91440" tIns="45720" rIns="91440" bIns="45720" rtlCol="0" anchor="ctr">
            <a:noAutofit/>
          </a:bodyPr>
          <a:lstStyle/>
          <a:p>
            <a:r>
              <a:rPr lang="en-GB" sz="2400" dirty="0"/>
              <a:t>This is not a piece of art</a:t>
            </a:r>
          </a:p>
          <a:p>
            <a:r>
              <a:rPr lang="en-GB" sz="2400" dirty="0"/>
              <a:t>Carefully choreographed scene to show the role of kingship</a:t>
            </a:r>
          </a:p>
          <a:p>
            <a:r>
              <a:rPr lang="en-GB" sz="2400" dirty="0"/>
              <a:t>Strong heroic warrior protecting his country from a wild animal</a:t>
            </a:r>
          </a:p>
          <a:p>
            <a:r>
              <a:rPr lang="en-GB" sz="2400" dirty="0"/>
              <a:t>Staged in arena/game park</a:t>
            </a:r>
          </a:p>
          <a:p>
            <a:r>
              <a:rPr lang="en-GB" sz="2400" dirty="0"/>
              <a:t>Used as propaganda</a:t>
            </a:r>
          </a:p>
          <a:p>
            <a:r>
              <a:rPr lang="en-GB" sz="2400" dirty="0"/>
              <a:t>Shows ritual, slaughter, death provoking emotional response (agency)</a:t>
            </a:r>
          </a:p>
          <a:p>
            <a:r>
              <a:rPr lang="en-GB" sz="2400" i="1" dirty="0"/>
              <a:t>Fig 3: Sourced at end of presentation</a:t>
            </a:r>
          </a:p>
          <a:p>
            <a:endParaRPr lang="en-GB" sz="2400" dirty="0"/>
          </a:p>
        </p:txBody>
      </p:sp>
      <p:pic>
        <p:nvPicPr>
          <p:cNvPr id="4" name="Picture 2" descr="The carvings bring together man and beast as worthy adversaries (Credit: Getty Images)">
            <a:extLst>
              <a:ext uri="{FF2B5EF4-FFF2-40B4-BE49-F238E27FC236}">
                <a16:creationId xmlns:a16="http://schemas.microsoft.com/office/drawing/2014/main" id="{CF486DB2-3245-8D90-C4F6-DE53D52327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282" r="29662"/>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0506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7FDED5-B79D-801B-74B5-7F869678DC2F}"/>
              </a:ext>
            </a:extLst>
          </p:cNvPr>
          <p:cNvSpPr>
            <a:spLocks noGrp="1"/>
          </p:cNvSpPr>
          <p:nvPr>
            <p:ph type="title"/>
          </p:nvPr>
        </p:nvSpPr>
        <p:spPr>
          <a:xfrm>
            <a:off x="838200" y="609600"/>
            <a:ext cx="3739341" cy="1330839"/>
          </a:xfrm>
        </p:spPr>
        <p:txBody>
          <a:bodyPr vert="horz" lIns="91440" tIns="45720" rIns="91440" bIns="45720" rtlCol="0" anchor="ctr">
            <a:normAutofit/>
          </a:bodyPr>
          <a:lstStyle/>
          <a:p>
            <a:r>
              <a:rPr lang="en-US" kern="1200">
                <a:solidFill>
                  <a:schemeClr val="tx1"/>
                </a:solidFill>
                <a:latin typeface="+mj-lt"/>
                <a:ea typeface="+mj-ea"/>
                <a:cs typeface="+mj-cs"/>
              </a:rPr>
              <a:t>Lions/Lion Hunt</a:t>
            </a:r>
          </a:p>
        </p:txBody>
      </p:sp>
      <p:sp>
        <p:nvSpPr>
          <p:cNvPr id="9" name="TextBox 8">
            <a:extLst>
              <a:ext uri="{FF2B5EF4-FFF2-40B4-BE49-F238E27FC236}">
                <a16:creationId xmlns:a16="http://schemas.microsoft.com/office/drawing/2014/main" id="{85042056-F8EF-3E82-E4C7-F498A1653D5F}"/>
              </a:ext>
            </a:extLst>
          </p:cNvPr>
          <p:cNvSpPr txBox="1"/>
          <p:nvPr/>
        </p:nvSpPr>
        <p:spPr>
          <a:xfrm>
            <a:off x="838920" y="2194102"/>
            <a:ext cx="3450447" cy="4483016"/>
          </a:xfrm>
          <a:prstGeom prst="rect">
            <a:avLst/>
          </a:prstGeom>
        </p:spPr>
        <p:txBody>
          <a:bodyPr vert="horz" lIns="91440" tIns="45720" rIns="91440" bIns="45720" rtlCol="0" anchor="t">
            <a:normAutofit fontScale="92500" lnSpcReduction="20000"/>
          </a:bodyPr>
          <a:lstStyle/>
          <a:p>
            <a:pPr marL="285750" indent="-285750">
              <a:spcAft>
                <a:spcPts val="600"/>
              </a:spcAft>
              <a:buFont typeface="Arial" panose="020B0604020202020204" pitchFamily="34" charset="0"/>
              <a:buChar char="•"/>
            </a:pPr>
            <a:r>
              <a:rPr lang="en-GB" sz="2400" dirty="0">
                <a:latin typeface="Segoe UI"/>
                <a:cs typeface="Segoe UI"/>
              </a:rPr>
              <a:t>Depicted throughout palaces</a:t>
            </a:r>
            <a:endParaRPr lang="en-US" sz="2400" dirty="0">
              <a:latin typeface="Segoe UI"/>
              <a:cs typeface="Segoe UI"/>
            </a:endParaRPr>
          </a:p>
          <a:p>
            <a:pPr marL="285750" indent="-285750">
              <a:spcAft>
                <a:spcPts val="600"/>
              </a:spcAft>
              <a:buFont typeface="Arial" panose="020B0604020202020204" pitchFamily="34" charset="0"/>
              <a:buChar char="•"/>
            </a:pPr>
            <a:r>
              <a:rPr lang="en-GB" sz="2400" dirty="0">
                <a:latin typeface="Segoe UI"/>
                <a:cs typeface="Segoe UI"/>
              </a:rPr>
              <a:t>King Ashurbanipal most well known for these</a:t>
            </a:r>
            <a:endParaRPr lang="en-US" sz="2400" dirty="0">
              <a:latin typeface="Segoe UI"/>
              <a:cs typeface="Segoe UI"/>
            </a:endParaRPr>
          </a:p>
          <a:p>
            <a:pPr marL="285750" indent="-285750">
              <a:spcAft>
                <a:spcPts val="600"/>
              </a:spcAft>
              <a:buFont typeface="Arial" panose="020B0604020202020204" pitchFamily="34" charset="0"/>
              <a:buChar char="•"/>
            </a:pPr>
            <a:r>
              <a:rPr lang="en-GB" sz="2400" dirty="0">
                <a:latin typeface="Segoe UI"/>
                <a:cs typeface="Segoe UI"/>
              </a:rPr>
              <a:t>Ancient tradition in Assyria</a:t>
            </a:r>
            <a:endParaRPr lang="en-US" sz="2400" dirty="0">
              <a:latin typeface="Segoe UI"/>
              <a:cs typeface="Segoe UI"/>
            </a:endParaRPr>
          </a:p>
          <a:p>
            <a:pPr marL="285750" indent="-285750">
              <a:spcAft>
                <a:spcPts val="600"/>
              </a:spcAft>
              <a:buFont typeface="Arial" panose="020B0604020202020204" pitchFamily="34" charset="0"/>
              <a:buChar char="•"/>
            </a:pPr>
            <a:r>
              <a:rPr lang="en-GB" sz="2400" dirty="0">
                <a:latin typeface="Segoe UI"/>
                <a:cs typeface="Segoe UI"/>
              </a:rPr>
              <a:t>Symbol of royalty</a:t>
            </a:r>
            <a:endParaRPr lang="en-US" sz="2400" dirty="0">
              <a:latin typeface="Segoe UI"/>
              <a:cs typeface="Segoe UI"/>
            </a:endParaRPr>
          </a:p>
          <a:p>
            <a:pPr marL="285750" indent="-285750">
              <a:spcAft>
                <a:spcPts val="600"/>
              </a:spcAft>
              <a:buFont typeface="Arial" panose="020B0604020202020204" pitchFamily="34" charset="0"/>
              <a:buChar char="•"/>
            </a:pPr>
            <a:r>
              <a:rPr lang="en-GB" sz="2400" dirty="0">
                <a:latin typeface="Segoe UI"/>
                <a:cs typeface="Segoe UI"/>
              </a:rPr>
              <a:t>Same motif as seal (715 BCE)</a:t>
            </a:r>
            <a:endParaRPr lang="en-US" sz="2400" dirty="0">
              <a:latin typeface="Segoe UI"/>
              <a:cs typeface="Segoe UI"/>
            </a:endParaRPr>
          </a:p>
          <a:p>
            <a:pPr marL="285750" indent="-285750">
              <a:spcAft>
                <a:spcPts val="600"/>
              </a:spcAft>
              <a:buFont typeface="Arial" panose="020B0604020202020204" pitchFamily="34" charset="0"/>
              <a:buChar char="•"/>
            </a:pPr>
            <a:r>
              <a:rPr lang="en-GB" sz="2400" dirty="0">
                <a:latin typeface="Segoe UI"/>
                <a:cs typeface="Segoe UI"/>
              </a:rPr>
              <a:t>‘Seal of kingship (Winter 2000, p57)</a:t>
            </a:r>
            <a:endParaRPr lang="en-US" dirty="0"/>
          </a:p>
          <a:p>
            <a:pPr marL="285750" indent="-285750">
              <a:spcAft>
                <a:spcPts val="600"/>
              </a:spcAft>
              <a:buFont typeface="Arial" panose="020B0604020202020204" pitchFamily="34" charset="0"/>
              <a:buChar char="•"/>
            </a:pPr>
            <a:r>
              <a:rPr lang="en-US" sz="2400" dirty="0"/>
              <a:t>F</a:t>
            </a:r>
            <a:r>
              <a:rPr lang="en-US" sz="2000" dirty="0"/>
              <a:t>ig 4 – 6 see sources at end of presentation</a:t>
            </a:r>
            <a:endParaRPr lang="en-US"/>
          </a:p>
        </p:txBody>
      </p:sp>
      <p:pic>
        <p:nvPicPr>
          <p:cNvPr id="5" name="Picture 4">
            <a:extLst>
              <a:ext uri="{FF2B5EF4-FFF2-40B4-BE49-F238E27FC236}">
                <a16:creationId xmlns:a16="http://schemas.microsoft.com/office/drawing/2014/main" id="{BB4C608B-F9F8-D9B0-7B96-EA043134605D}"/>
              </a:ext>
            </a:extLst>
          </p:cNvPr>
          <p:cNvPicPr>
            <a:picLocks noChangeAspect="1"/>
          </p:cNvPicPr>
          <p:nvPr/>
        </p:nvPicPr>
        <p:blipFill>
          <a:blip r:embed="rId2"/>
          <a:stretch>
            <a:fillRect/>
          </a:stretch>
        </p:blipFill>
        <p:spPr>
          <a:xfrm>
            <a:off x="8683940" y="309198"/>
            <a:ext cx="3034696" cy="2761906"/>
          </a:xfrm>
          <a:prstGeom prst="rect">
            <a:avLst/>
          </a:prstGeom>
        </p:spPr>
      </p:pic>
      <p:pic>
        <p:nvPicPr>
          <p:cNvPr id="7" name="Picture 6">
            <a:extLst>
              <a:ext uri="{FF2B5EF4-FFF2-40B4-BE49-F238E27FC236}">
                <a16:creationId xmlns:a16="http://schemas.microsoft.com/office/drawing/2014/main" id="{C79C5750-AFFC-FFE7-741C-374848A5F19D}"/>
              </a:ext>
            </a:extLst>
          </p:cNvPr>
          <p:cNvPicPr>
            <a:picLocks noChangeAspect="1"/>
          </p:cNvPicPr>
          <p:nvPr/>
        </p:nvPicPr>
        <p:blipFill>
          <a:blip r:embed="rId3"/>
          <a:stretch>
            <a:fillRect/>
          </a:stretch>
        </p:blipFill>
        <p:spPr>
          <a:xfrm>
            <a:off x="8825423" y="3445011"/>
            <a:ext cx="2775175" cy="2823385"/>
          </a:xfrm>
          <a:prstGeom prst="rect">
            <a:avLst/>
          </a:prstGeom>
        </p:spPr>
      </p:pic>
      <p:sp>
        <p:nvSpPr>
          <p:cNvPr id="4" name="TextBox 3">
            <a:extLst>
              <a:ext uri="{FF2B5EF4-FFF2-40B4-BE49-F238E27FC236}">
                <a16:creationId xmlns:a16="http://schemas.microsoft.com/office/drawing/2014/main" id="{0C86F220-7F85-87A7-EC8D-C80602B62B70}"/>
              </a:ext>
            </a:extLst>
          </p:cNvPr>
          <p:cNvSpPr txBox="1"/>
          <p:nvPr/>
        </p:nvSpPr>
        <p:spPr>
          <a:xfrm>
            <a:off x="2950096" y="6155931"/>
            <a:ext cx="7145727" cy="707886"/>
          </a:xfrm>
          <a:prstGeom prst="rect">
            <a:avLst/>
          </a:prstGeom>
          <a:noFill/>
        </p:spPr>
        <p:txBody>
          <a:bodyPr wrap="square" lIns="91440" tIns="45720" rIns="91440" bIns="45720" rtlCol="0" anchor="t">
            <a:spAutoFit/>
          </a:bodyPr>
          <a:lstStyle/>
          <a:p>
            <a:pPr defTabSz="502920">
              <a:spcAft>
                <a:spcPts val="600"/>
              </a:spcAft>
            </a:pPr>
            <a:r>
              <a:rPr lang="en-GB" sz="2000" i="1" kern="1200" dirty="0">
                <a:solidFill>
                  <a:srgbClr val="7030A0"/>
                </a:solidFill>
                <a:latin typeface="Aptos"/>
                <a:cs typeface="Times New Roman"/>
              </a:rPr>
              <a:t>‘The most important visual narrative of the Assyrian Kings’</a:t>
            </a:r>
            <a:r>
              <a:rPr lang="en-GB" sz="2000" i="1" dirty="0">
                <a:solidFill>
                  <a:srgbClr val="7030A0"/>
                </a:solidFill>
                <a:latin typeface="Aptos"/>
                <a:cs typeface="Times New Roman"/>
              </a:rPr>
              <a:t> </a:t>
            </a:r>
            <a:r>
              <a:rPr lang="en-GB" sz="2000" i="1" kern="1200" dirty="0">
                <a:solidFill>
                  <a:srgbClr val="7030A0"/>
                </a:solidFill>
                <a:latin typeface="Aptos"/>
                <a:cs typeface="Times New Roman"/>
              </a:rPr>
              <a:t> (Wagner-Durand) p235</a:t>
            </a:r>
            <a:endParaRPr lang="en-GB" sz="2000" i="1" dirty="0">
              <a:latin typeface="Aptos"/>
              <a:cs typeface="Times New Roman"/>
            </a:endParaRPr>
          </a:p>
        </p:txBody>
      </p:sp>
      <p:pic>
        <p:nvPicPr>
          <p:cNvPr id="8" name="Picture 7">
            <a:extLst>
              <a:ext uri="{FF2B5EF4-FFF2-40B4-BE49-F238E27FC236}">
                <a16:creationId xmlns:a16="http://schemas.microsoft.com/office/drawing/2014/main" id="{869B585B-64CF-87CD-CE38-D84D41DE2CA1}"/>
              </a:ext>
            </a:extLst>
          </p:cNvPr>
          <p:cNvPicPr>
            <a:picLocks noChangeAspect="1"/>
          </p:cNvPicPr>
          <p:nvPr/>
        </p:nvPicPr>
        <p:blipFill>
          <a:blip r:embed="rId4"/>
          <a:stretch>
            <a:fillRect/>
          </a:stretch>
        </p:blipFill>
        <p:spPr>
          <a:xfrm>
            <a:off x="5487334" y="996121"/>
            <a:ext cx="2726673" cy="3706088"/>
          </a:xfrm>
          <a:prstGeom prst="rect">
            <a:avLst/>
          </a:prstGeom>
        </p:spPr>
      </p:pic>
    </p:spTree>
    <p:extLst>
      <p:ext uri="{BB962C8B-B14F-4D97-AF65-F5344CB8AC3E}">
        <p14:creationId xmlns:p14="http://schemas.microsoft.com/office/powerpoint/2010/main" val="4202703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E6EEC-149C-F270-8337-EAF6A17FB931}"/>
              </a:ext>
            </a:extLst>
          </p:cNvPr>
          <p:cNvSpPr>
            <a:spLocks noGrp="1"/>
          </p:cNvSpPr>
          <p:nvPr>
            <p:ph type="title"/>
          </p:nvPr>
        </p:nvSpPr>
        <p:spPr>
          <a:xfrm>
            <a:off x="761803" y="350196"/>
            <a:ext cx="4646904" cy="1624520"/>
          </a:xfrm>
        </p:spPr>
        <p:txBody>
          <a:bodyPr anchor="ctr">
            <a:normAutofit/>
          </a:bodyPr>
          <a:lstStyle/>
          <a:p>
            <a:r>
              <a:rPr lang="en-GB" sz="4000"/>
              <a:t>Heir</a:t>
            </a:r>
          </a:p>
        </p:txBody>
      </p:sp>
      <p:sp>
        <p:nvSpPr>
          <p:cNvPr id="3" name="Content Placeholder 2">
            <a:extLst>
              <a:ext uri="{FF2B5EF4-FFF2-40B4-BE49-F238E27FC236}">
                <a16:creationId xmlns:a16="http://schemas.microsoft.com/office/drawing/2014/main" id="{00CEED99-A591-4C1B-C3E0-C19DA7741D0A}"/>
              </a:ext>
            </a:extLst>
          </p:cNvPr>
          <p:cNvSpPr>
            <a:spLocks noGrp="1"/>
          </p:cNvSpPr>
          <p:nvPr>
            <p:ph idx="1"/>
          </p:nvPr>
        </p:nvSpPr>
        <p:spPr>
          <a:xfrm>
            <a:off x="726633" y="2555631"/>
            <a:ext cx="4646905" cy="4070349"/>
          </a:xfrm>
        </p:spPr>
        <p:txBody>
          <a:bodyPr anchor="ctr">
            <a:normAutofit/>
          </a:bodyPr>
          <a:lstStyle/>
          <a:p>
            <a:r>
              <a:rPr lang="en-GB" sz="2000" dirty="0"/>
              <a:t>Found in Room S</a:t>
            </a:r>
          </a:p>
          <a:p>
            <a:r>
              <a:rPr lang="en-GB" sz="2000" dirty="0"/>
              <a:t>Is it the king or the heir?</a:t>
            </a:r>
          </a:p>
          <a:p>
            <a:r>
              <a:rPr lang="en-GB" sz="2000" dirty="0"/>
              <a:t>Subtle differences in crown, weaponry</a:t>
            </a:r>
          </a:p>
          <a:p>
            <a:r>
              <a:rPr lang="en-GB" sz="2000" dirty="0"/>
              <a:t>Almost same as state seal</a:t>
            </a:r>
          </a:p>
          <a:p>
            <a:r>
              <a:rPr lang="en-GB" sz="2000" dirty="0"/>
              <a:t>Message and relationship becomes more sinister</a:t>
            </a:r>
          </a:p>
          <a:p>
            <a:r>
              <a:rPr lang="en-GB" sz="2000" dirty="0"/>
              <a:t>Focus is a continual reminder of strength to the heirs</a:t>
            </a:r>
          </a:p>
          <a:p>
            <a:r>
              <a:rPr lang="en-GB" sz="2000" dirty="0"/>
              <a:t>Most suitable/strongest not necessarily eldest</a:t>
            </a:r>
          </a:p>
          <a:p>
            <a:r>
              <a:rPr lang="en-GB" sz="2000" dirty="0"/>
              <a:t>Fig 3</a:t>
            </a:r>
          </a:p>
          <a:p>
            <a:pPr marL="0" indent="0">
              <a:buNone/>
            </a:pPr>
            <a:endParaRPr lang="en-GB" sz="2000"/>
          </a:p>
        </p:txBody>
      </p:sp>
      <p:pic>
        <p:nvPicPr>
          <p:cNvPr id="4" name="Picture 2" descr="The carvings bring together man and beast as worthy adversaries (Credit: Getty Images)">
            <a:extLst>
              <a:ext uri="{FF2B5EF4-FFF2-40B4-BE49-F238E27FC236}">
                <a16:creationId xmlns:a16="http://schemas.microsoft.com/office/drawing/2014/main" id="{81B02B8A-C028-DA99-71CD-34463A3991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282" r="29662"/>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7612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8F526-0885-0A45-63AE-DBC9587A9287}"/>
              </a:ext>
            </a:extLst>
          </p:cNvPr>
          <p:cNvSpPr>
            <a:spLocks noGrp="1"/>
          </p:cNvSpPr>
          <p:nvPr>
            <p:ph type="title"/>
          </p:nvPr>
        </p:nvSpPr>
        <p:spPr>
          <a:xfrm>
            <a:off x="320842" y="365877"/>
            <a:ext cx="2070435" cy="2919496"/>
          </a:xfrm>
        </p:spPr>
        <p:txBody>
          <a:bodyPr/>
          <a:lstStyle/>
          <a:p>
            <a:r>
              <a:rPr lang="en-GB" dirty="0"/>
              <a:t>Relief showing the King</a:t>
            </a:r>
          </a:p>
        </p:txBody>
      </p:sp>
      <p:sp>
        <p:nvSpPr>
          <p:cNvPr id="3" name="Content Placeholder 2">
            <a:extLst>
              <a:ext uri="{FF2B5EF4-FFF2-40B4-BE49-F238E27FC236}">
                <a16:creationId xmlns:a16="http://schemas.microsoft.com/office/drawing/2014/main" id="{65B44D32-ED64-3000-85ED-8E898718C318}"/>
              </a:ext>
            </a:extLst>
          </p:cNvPr>
          <p:cNvSpPr>
            <a:spLocks noGrp="1"/>
          </p:cNvSpPr>
          <p:nvPr>
            <p:ph idx="1"/>
          </p:nvPr>
        </p:nvSpPr>
        <p:spPr>
          <a:xfrm>
            <a:off x="139366" y="2743199"/>
            <a:ext cx="2251912" cy="3433763"/>
          </a:xfrm>
        </p:spPr>
        <p:txBody>
          <a:bodyPr vert="horz" lIns="91440" tIns="45720" rIns="91440" bIns="45720" rtlCol="0" anchor="t">
            <a:normAutofit lnSpcReduction="10000"/>
          </a:bodyPr>
          <a:lstStyle/>
          <a:p>
            <a:r>
              <a:rPr lang="en-GB" dirty="0"/>
              <a:t>Currently not on display at the British Museum</a:t>
            </a:r>
          </a:p>
          <a:p>
            <a:endParaRPr lang="en-GB" dirty="0"/>
          </a:p>
          <a:p>
            <a:endParaRPr lang="en-GB" dirty="0"/>
          </a:p>
          <a:p>
            <a:r>
              <a:rPr lang="en-GB" sz="1400" dirty="0"/>
              <a:t>Fig 7: sourced at end of presentation</a:t>
            </a:r>
          </a:p>
        </p:txBody>
      </p:sp>
      <p:pic>
        <p:nvPicPr>
          <p:cNvPr id="4" name="Picture 3">
            <a:extLst>
              <a:ext uri="{FF2B5EF4-FFF2-40B4-BE49-F238E27FC236}">
                <a16:creationId xmlns:a16="http://schemas.microsoft.com/office/drawing/2014/main" id="{93959D6A-646F-BD61-DE01-094BF9CCBE66}"/>
              </a:ext>
            </a:extLst>
          </p:cNvPr>
          <p:cNvPicPr>
            <a:picLocks noChangeAspect="1"/>
          </p:cNvPicPr>
          <p:nvPr/>
        </p:nvPicPr>
        <p:blipFill>
          <a:blip r:embed="rId3"/>
          <a:stretch>
            <a:fillRect/>
          </a:stretch>
        </p:blipFill>
        <p:spPr>
          <a:xfrm>
            <a:off x="2908635" y="0"/>
            <a:ext cx="9144000" cy="6858000"/>
          </a:xfrm>
          <a:prstGeom prst="rect">
            <a:avLst/>
          </a:prstGeom>
        </p:spPr>
      </p:pic>
    </p:spTree>
    <p:extLst>
      <p:ext uri="{BB962C8B-B14F-4D97-AF65-F5344CB8AC3E}">
        <p14:creationId xmlns:p14="http://schemas.microsoft.com/office/powerpoint/2010/main" val="2656849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3886C-0B70-1504-989C-B96EFC61FA9D}"/>
              </a:ext>
            </a:extLst>
          </p:cNvPr>
          <p:cNvSpPr>
            <a:spLocks noGrp="1"/>
          </p:cNvSpPr>
          <p:nvPr>
            <p:ph type="title"/>
          </p:nvPr>
        </p:nvSpPr>
        <p:spPr>
          <a:xfrm>
            <a:off x="685800" y="39456"/>
            <a:ext cx="10515600" cy="1325563"/>
          </a:xfrm>
        </p:spPr>
        <p:txBody>
          <a:bodyPr/>
          <a:lstStyle/>
          <a:p>
            <a:pPr algn="ctr"/>
            <a:r>
              <a:rPr lang="en-GB" dirty="0"/>
              <a:t>Relief showing the heir</a:t>
            </a:r>
          </a:p>
        </p:txBody>
      </p:sp>
      <p:pic>
        <p:nvPicPr>
          <p:cNvPr id="4" name="Picture 3" descr="A stone wall with carvings&#10;&#10;Description automatically generated with medium confidence">
            <a:extLst>
              <a:ext uri="{FF2B5EF4-FFF2-40B4-BE49-F238E27FC236}">
                <a16:creationId xmlns:a16="http://schemas.microsoft.com/office/drawing/2014/main" id="{07F083EF-34EB-B752-C557-4427AEF7269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64335" y="1510737"/>
            <a:ext cx="8863330" cy="4645025"/>
          </a:xfrm>
          <a:prstGeom prst="rect">
            <a:avLst/>
          </a:prstGeom>
          <a:noFill/>
          <a:ln>
            <a:noFill/>
          </a:ln>
        </p:spPr>
      </p:pic>
      <p:sp>
        <p:nvSpPr>
          <p:cNvPr id="6" name="TextBox 5">
            <a:extLst>
              <a:ext uri="{FF2B5EF4-FFF2-40B4-BE49-F238E27FC236}">
                <a16:creationId xmlns:a16="http://schemas.microsoft.com/office/drawing/2014/main" id="{22076037-506B-3B85-8CA0-9CD2E638AE15}"/>
              </a:ext>
            </a:extLst>
          </p:cNvPr>
          <p:cNvSpPr txBox="1"/>
          <p:nvPr/>
        </p:nvSpPr>
        <p:spPr>
          <a:xfrm>
            <a:off x="355600" y="6155762"/>
            <a:ext cx="11836400" cy="674224"/>
          </a:xfrm>
          <a:prstGeom prst="rect">
            <a:avLst/>
          </a:prstGeom>
          <a:noFill/>
        </p:spPr>
        <p:txBody>
          <a:bodyPr wrap="square">
            <a:spAutoFit/>
          </a:bodyPr>
          <a:lstStyle/>
          <a:p>
            <a:pPr algn="ctr">
              <a:lnSpc>
                <a:spcPct val="107000"/>
              </a:lnSpc>
              <a:spcAft>
                <a:spcPts val="800"/>
              </a:spcAft>
            </a:pPr>
            <a:r>
              <a:rPr lang="en-GB" sz="1600" kern="100" dirty="0">
                <a:solidFill>
                  <a:srgbClr val="000000"/>
                </a:solidFill>
                <a:effectLst/>
                <a:highlight>
                  <a:srgbClr val="FFFFFF"/>
                </a:highlight>
                <a:latin typeface="Helvetica" panose="020B0604020202020204" pitchFamily="34" charset="0"/>
                <a:ea typeface="Aptos" panose="020B0004020202020204" pitchFamily="34" charset="0"/>
                <a:cs typeface="Times New Roman" panose="02020603050405020304" pitchFamily="18" charset="0"/>
              </a:rPr>
              <a:t>Figure 2 Source: </a:t>
            </a: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British Museum Asset No 124874 and No 12478. Assyrian collection, Room 10 (lion hunt)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3"/>
              </a:rPr>
              <a:t>https://www.britishmuseum.org/collection/image/124874</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rPr>
              <a:t>  </a:t>
            </a: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4"/>
              </a:rPr>
              <a:t>https://www.britishmuseum.org/collection/image/</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rPr>
              <a:t>124878</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10760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F7843-27D8-DEB9-9688-D6DBC7B6CC53}"/>
              </a:ext>
            </a:extLst>
          </p:cNvPr>
          <p:cNvSpPr>
            <a:spLocks noGrp="1"/>
          </p:cNvSpPr>
          <p:nvPr>
            <p:ph type="title"/>
          </p:nvPr>
        </p:nvSpPr>
        <p:spPr>
          <a:xfrm>
            <a:off x="761803" y="350196"/>
            <a:ext cx="4646904" cy="1624520"/>
          </a:xfrm>
        </p:spPr>
        <p:txBody>
          <a:bodyPr anchor="ctr">
            <a:normAutofit/>
          </a:bodyPr>
          <a:lstStyle/>
          <a:p>
            <a:r>
              <a:rPr lang="en-GB" sz="4000"/>
              <a:t>Value</a:t>
            </a:r>
          </a:p>
        </p:txBody>
      </p:sp>
      <p:sp>
        <p:nvSpPr>
          <p:cNvPr id="3" name="Content Placeholder 2">
            <a:extLst>
              <a:ext uri="{FF2B5EF4-FFF2-40B4-BE49-F238E27FC236}">
                <a16:creationId xmlns:a16="http://schemas.microsoft.com/office/drawing/2014/main" id="{D87D9BB0-23FF-6D2B-B946-BE9F25F883C3}"/>
              </a:ext>
            </a:extLst>
          </p:cNvPr>
          <p:cNvSpPr>
            <a:spLocks noGrp="1"/>
          </p:cNvSpPr>
          <p:nvPr>
            <p:ph idx="1"/>
          </p:nvPr>
        </p:nvSpPr>
        <p:spPr>
          <a:xfrm>
            <a:off x="597679" y="2368062"/>
            <a:ext cx="4646905" cy="3613149"/>
          </a:xfrm>
        </p:spPr>
        <p:txBody>
          <a:bodyPr anchor="ctr">
            <a:normAutofit/>
          </a:bodyPr>
          <a:lstStyle/>
          <a:p>
            <a:r>
              <a:rPr lang="en-GB" sz="2000"/>
              <a:t>Inscribed object – socially powerful (Marshall 2008)</a:t>
            </a:r>
          </a:p>
          <a:p>
            <a:r>
              <a:rPr lang="en-GB" sz="2000"/>
              <a:t>Value in the message</a:t>
            </a:r>
          </a:p>
          <a:p>
            <a:r>
              <a:rPr lang="en-GB" sz="2000"/>
              <a:t>Value of lion</a:t>
            </a:r>
          </a:p>
          <a:p>
            <a:r>
              <a:rPr lang="en-GB" sz="2000"/>
              <a:t>Value in the medium</a:t>
            </a:r>
          </a:p>
          <a:p>
            <a:r>
              <a:rPr lang="en-GB" sz="2000"/>
              <a:t>Value in use of myth</a:t>
            </a:r>
          </a:p>
          <a:p>
            <a:r>
              <a:rPr lang="en-GB" sz="2000"/>
              <a:t>Emphasises Bahrani’s (2003) view of these images as a ‘multilayered reality’ (p127)</a:t>
            </a:r>
          </a:p>
        </p:txBody>
      </p:sp>
      <p:pic>
        <p:nvPicPr>
          <p:cNvPr id="5" name="Picture 2" descr="The carvings bring together man and beast as worthy adversaries (Credit: Getty Images)">
            <a:extLst>
              <a:ext uri="{FF2B5EF4-FFF2-40B4-BE49-F238E27FC236}">
                <a16:creationId xmlns:a16="http://schemas.microsoft.com/office/drawing/2014/main" id="{E48D7DB2-3C34-649C-49F3-2905637705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282" r="29662"/>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B23C115-747E-83A3-1406-4BCF0C34D93B}"/>
              </a:ext>
            </a:extLst>
          </p:cNvPr>
          <p:cNvSpPr txBox="1"/>
          <p:nvPr/>
        </p:nvSpPr>
        <p:spPr>
          <a:xfrm>
            <a:off x="765702" y="5977003"/>
            <a:ext cx="4633084" cy="646331"/>
          </a:xfrm>
          <a:prstGeom prst="rect">
            <a:avLst/>
          </a:prstGeom>
          <a:noFill/>
        </p:spPr>
        <p:txBody>
          <a:bodyPr wrap="square" rtlCol="0">
            <a:spAutoFit/>
          </a:bodyPr>
          <a:lstStyle/>
          <a:p>
            <a:pPr>
              <a:spcAft>
                <a:spcPts val="600"/>
              </a:spcAft>
            </a:pPr>
            <a:r>
              <a:rPr lang="en-GB" i="1">
                <a:solidFill>
                  <a:srgbClr val="7030A0"/>
                </a:solidFill>
                <a:effectLst/>
                <a:latin typeface="Aptos" panose="020B0004020202020204" pitchFamily="34" charset="0"/>
                <a:ea typeface="Aptos" panose="020B0004020202020204" pitchFamily="34" charset="0"/>
                <a:cs typeface="Times New Roman" panose="02020603050405020304" pitchFamily="18" charset="0"/>
              </a:rPr>
              <a:t>‘We value objects because of the memories attached to them’ Hoskins 1998 p78</a:t>
            </a:r>
            <a:endParaRPr lang="en-GB" i="1"/>
          </a:p>
        </p:txBody>
      </p:sp>
    </p:spTree>
    <p:extLst>
      <p:ext uri="{BB962C8B-B14F-4D97-AF65-F5344CB8AC3E}">
        <p14:creationId xmlns:p14="http://schemas.microsoft.com/office/powerpoint/2010/main" val="1405709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E1987B-D134-BB9F-59F6-27D144AFDD4A}"/>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Creation/Birth</a:t>
            </a:r>
          </a:p>
        </p:txBody>
      </p:sp>
      <p:sp>
        <p:nvSpPr>
          <p:cNvPr id="3" name="Content Placeholder 2">
            <a:extLst>
              <a:ext uri="{FF2B5EF4-FFF2-40B4-BE49-F238E27FC236}">
                <a16:creationId xmlns:a16="http://schemas.microsoft.com/office/drawing/2014/main" id="{F8B82DD5-4AC9-5D37-5161-13E996259D1E}"/>
              </a:ext>
            </a:extLst>
          </p:cNvPr>
          <p:cNvSpPr>
            <a:spLocks noGrp="1"/>
          </p:cNvSpPr>
          <p:nvPr>
            <p:ph idx="1"/>
          </p:nvPr>
        </p:nvSpPr>
        <p:spPr>
          <a:xfrm>
            <a:off x="1313218" y="2302811"/>
            <a:ext cx="9190425" cy="3906184"/>
          </a:xfrm>
        </p:spPr>
        <p:txBody>
          <a:bodyPr anchor="ctr">
            <a:normAutofit/>
          </a:bodyPr>
          <a:lstStyle/>
          <a:p>
            <a:r>
              <a:rPr lang="en-GB" sz="2400" dirty="0">
                <a:solidFill>
                  <a:schemeClr val="tx1">
                    <a:lumMod val="85000"/>
                    <a:lumOff val="15000"/>
                  </a:schemeClr>
                </a:solidFill>
              </a:rPr>
              <a:t>Hoskins (1998) proposed a series of questions</a:t>
            </a:r>
          </a:p>
          <a:p>
            <a:r>
              <a:rPr lang="en-GB" sz="2400" dirty="0">
                <a:solidFill>
                  <a:schemeClr val="tx1">
                    <a:lumMod val="85000"/>
                    <a:lumOff val="15000"/>
                  </a:schemeClr>
                </a:solidFill>
              </a:rPr>
              <a:t>Chaine </a:t>
            </a:r>
            <a:r>
              <a:rPr lang="en-GB" sz="2400" err="1">
                <a:solidFill>
                  <a:schemeClr val="tx1">
                    <a:lumMod val="85000"/>
                    <a:lumOff val="15000"/>
                  </a:schemeClr>
                </a:solidFill>
              </a:rPr>
              <a:t>operatoire</a:t>
            </a:r>
            <a:r>
              <a:rPr lang="en-GB" sz="2400" dirty="0">
                <a:solidFill>
                  <a:schemeClr val="tx1">
                    <a:lumMod val="85000"/>
                    <a:lumOff val="15000"/>
                  </a:schemeClr>
                </a:solidFill>
              </a:rPr>
              <a:t> – limited the technical act of creation</a:t>
            </a:r>
          </a:p>
          <a:p>
            <a:r>
              <a:rPr lang="en-GB" sz="2400" dirty="0">
                <a:solidFill>
                  <a:schemeClr val="tx1">
                    <a:lumMod val="85000"/>
                    <a:lumOff val="15000"/>
                  </a:schemeClr>
                </a:solidFill>
              </a:rPr>
              <a:t>Gypsum (alabaster) quarried</a:t>
            </a:r>
          </a:p>
          <a:p>
            <a:r>
              <a:rPr lang="en-GB" sz="2400" dirty="0">
                <a:solidFill>
                  <a:schemeClr val="tx1">
                    <a:lumMod val="85000"/>
                    <a:lumOff val="15000"/>
                  </a:schemeClr>
                </a:solidFill>
              </a:rPr>
              <a:t>Carved in low relief by skilled craftsmen</a:t>
            </a:r>
          </a:p>
          <a:p>
            <a:r>
              <a:rPr lang="en-GB" sz="2400" dirty="0">
                <a:solidFill>
                  <a:schemeClr val="tx1">
                    <a:lumMod val="85000"/>
                    <a:lumOff val="15000"/>
                  </a:schemeClr>
                </a:solidFill>
              </a:rPr>
              <a:t>Incredibly intricate detail</a:t>
            </a:r>
          </a:p>
          <a:p>
            <a:r>
              <a:rPr lang="en-GB" sz="2400" dirty="0">
                <a:solidFill>
                  <a:schemeClr val="tx1">
                    <a:lumMod val="85000"/>
                    <a:lumOff val="15000"/>
                  </a:schemeClr>
                </a:solidFill>
              </a:rPr>
              <a:t>Brightly coloured to add to impact</a:t>
            </a:r>
          </a:p>
          <a:p>
            <a:r>
              <a:rPr lang="en-GB" sz="2400" dirty="0">
                <a:solidFill>
                  <a:schemeClr val="tx1">
                    <a:lumMod val="85000"/>
                    <a:lumOff val="15000"/>
                  </a:schemeClr>
                </a:solidFill>
              </a:rPr>
              <a:t>Popular palace decoration since King Ashurnasirpal</a:t>
            </a:r>
          </a:p>
          <a:p>
            <a:r>
              <a:rPr lang="en-GB" sz="2400" dirty="0">
                <a:solidFill>
                  <a:schemeClr val="tx1">
                    <a:lumMod val="85000"/>
                    <a:lumOff val="15000"/>
                  </a:schemeClr>
                </a:solidFill>
              </a:rPr>
              <a:t>Design &amp; message chosen &amp; controlled by king</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032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7D3A8E-576C-8789-FC76-FD226FABEAAB}"/>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Concluding thoughts</a:t>
            </a:r>
          </a:p>
        </p:txBody>
      </p:sp>
      <p:sp>
        <p:nvSpPr>
          <p:cNvPr id="3" name="Content Placeholder 2">
            <a:extLst>
              <a:ext uri="{FF2B5EF4-FFF2-40B4-BE49-F238E27FC236}">
                <a16:creationId xmlns:a16="http://schemas.microsoft.com/office/drawing/2014/main" id="{C31C342F-0A36-E80B-BA45-A2C66E83DBE5}"/>
              </a:ext>
            </a:extLst>
          </p:cNvPr>
          <p:cNvSpPr>
            <a:spLocks noGrp="1"/>
          </p:cNvSpPr>
          <p:nvPr>
            <p:ph idx="1"/>
          </p:nvPr>
        </p:nvSpPr>
        <p:spPr>
          <a:xfrm>
            <a:off x="715341" y="2056627"/>
            <a:ext cx="9518672" cy="3695169"/>
          </a:xfrm>
        </p:spPr>
        <p:txBody>
          <a:bodyPr anchor="ctr">
            <a:normAutofit/>
          </a:bodyPr>
          <a:lstStyle/>
          <a:p>
            <a:r>
              <a:rPr lang="en-GB" sz="2400" dirty="0">
                <a:solidFill>
                  <a:schemeClr val="tx1">
                    <a:lumMod val="85000"/>
                    <a:lumOff val="15000"/>
                  </a:schemeClr>
                </a:solidFill>
              </a:rPr>
              <a:t>Movement toward object itinerary</a:t>
            </a:r>
          </a:p>
          <a:p>
            <a:r>
              <a:rPr lang="en-GB" sz="2400" dirty="0">
                <a:solidFill>
                  <a:schemeClr val="tx1">
                    <a:lumMod val="85000"/>
                    <a:lumOff val="15000"/>
                  </a:schemeClr>
                </a:solidFill>
              </a:rPr>
              <a:t>Opinion this has a clear finite life</a:t>
            </a:r>
          </a:p>
          <a:p>
            <a:r>
              <a:rPr lang="en-GB" sz="2400" dirty="0">
                <a:solidFill>
                  <a:schemeClr val="tx1">
                    <a:lumMod val="85000"/>
                    <a:lumOff val="15000"/>
                  </a:schemeClr>
                </a:solidFill>
              </a:rPr>
              <a:t>Very different in-situ at numerous museums</a:t>
            </a:r>
          </a:p>
          <a:p>
            <a:r>
              <a:rPr lang="en-GB" sz="2400" dirty="0">
                <a:solidFill>
                  <a:schemeClr val="tx1">
                    <a:lumMod val="85000"/>
                    <a:lumOff val="15000"/>
                  </a:schemeClr>
                </a:solidFill>
              </a:rPr>
              <a:t>Impact and biography is now very different</a:t>
            </a:r>
          </a:p>
          <a:p>
            <a:r>
              <a:rPr lang="en-GB" sz="2400" dirty="0">
                <a:solidFill>
                  <a:schemeClr val="tx1">
                    <a:lumMod val="85000"/>
                    <a:lumOff val="15000"/>
                  </a:schemeClr>
                </a:solidFill>
              </a:rPr>
              <a:t>This is an item in motion and because of that it has changed considerably</a:t>
            </a:r>
          </a:p>
          <a:p>
            <a:endParaRPr lang="en-GB"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54614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296F7-1192-C7EA-2ED7-1DAC7F3F968C}"/>
              </a:ext>
            </a:extLst>
          </p:cNvPr>
          <p:cNvSpPr>
            <a:spLocks noGrp="1"/>
          </p:cNvSpPr>
          <p:nvPr>
            <p:ph type="title"/>
          </p:nvPr>
        </p:nvSpPr>
        <p:spPr/>
        <p:txBody>
          <a:bodyPr/>
          <a:lstStyle/>
          <a:p>
            <a:r>
              <a:rPr lang="en-US" dirty="0"/>
              <a:t>Pictures listed</a:t>
            </a:r>
          </a:p>
        </p:txBody>
      </p:sp>
      <p:sp>
        <p:nvSpPr>
          <p:cNvPr id="3" name="Content Placeholder 2">
            <a:extLst>
              <a:ext uri="{FF2B5EF4-FFF2-40B4-BE49-F238E27FC236}">
                <a16:creationId xmlns:a16="http://schemas.microsoft.com/office/drawing/2014/main" id="{24744BDB-22DE-037A-2295-F5BB2DAABB1B}"/>
              </a:ext>
            </a:extLst>
          </p:cNvPr>
          <p:cNvSpPr>
            <a:spLocks noGrp="1"/>
          </p:cNvSpPr>
          <p:nvPr>
            <p:ph idx="1"/>
          </p:nvPr>
        </p:nvSpPr>
        <p:spPr/>
        <p:txBody>
          <a:bodyPr vert="horz" lIns="91440" tIns="45720" rIns="91440" bIns="45720" rtlCol="0" anchor="t">
            <a:normAutofit lnSpcReduction="10000"/>
          </a:bodyPr>
          <a:lstStyle/>
          <a:p>
            <a:pPr>
              <a:spcBef>
                <a:spcPts val="0"/>
              </a:spcBef>
              <a:spcAft>
                <a:spcPts val="800"/>
              </a:spcAft>
              <a:buFont typeface="Arial,Sans-Serif" panose="020B0604020202020204" pitchFamily="34" charset="0"/>
            </a:pPr>
            <a:r>
              <a:rPr lang="en-US" sz="1800" dirty="0">
                <a:highlight>
                  <a:srgbClr val="FFFFFF"/>
                </a:highlight>
                <a:latin typeface="Arial"/>
                <a:cs typeface="Arial"/>
              </a:rPr>
              <a:t>Figure 1 - Source: </a:t>
            </a:r>
            <a:r>
              <a:rPr lang="en-US" sz="1800" dirty="0">
                <a:latin typeface="Arial"/>
                <a:cs typeface="Arial"/>
              </a:rPr>
              <a:t>British Museum Asset No 124874 Assyrian collection, Room 10 (lion hunt) Available at  </a:t>
            </a:r>
            <a:r>
              <a:rPr lang="en-US" sz="1800" dirty="0">
                <a:latin typeface="Arial"/>
                <a:cs typeface="Arial"/>
                <a:hlinkClick r:id="rId2">
                  <a:extLst>
                    <a:ext uri="{A12FA001-AC4F-418D-AE19-62706E023703}">
                      <ahyp:hlinkClr xmlns:ahyp="http://schemas.microsoft.com/office/drawing/2018/hyperlinkcolor" val="tx"/>
                    </a:ext>
                  </a:extLst>
                </a:hlinkClick>
              </a:rPr>
              <a:t>https://www.britishmuseum.org/collection/image/124874</a:t>
            </a:r>
            <a:endParaRPr lang="en-US" sz="1800">
              <a:latin typeface="Arial"/>
              <a:cs typeface="Arial"/>
            </a:endParaRPr>
          </a:p>
          <a:p>
            <a:pPr>
              <a:spcBef>
                <a:spcPts val="0"/>
              </a:spcBef>
              <a:spcAft>
                <a:spcPts val="800"/>
              </a:spcAft>
            </a:pPr>
            <a:r>
              <a:rPr lang="en-GB" sz="1600" dirty="0">
                <a:highlight>
                  <a:srgbClr val="FFFFFF"/>
                </a:highlight>
                <a:latin typeface="Helvetica"/>
                <a:cs typeface="Helvetica"/>
              </a:rPr>
              <a:t>Figure 2 Source: </a:t>
            </a:r>
            <a:r>
              <a:rPr lang="en-GB" sz="1800" dirty="0">
                <a:latin typeface="Calibri"/>
                <a:ea typeface="Calibri"/>
                <a:cs typeface="Calibri"/>
              </a:rPr>
              <a:t>British Museum Asset No 124874 and No 12478. Assyrian collection, Room 10 (lion hunt) Available at  </a:t>
            </a:r>
            <a:r>
              <a:rPr lang="en-GB" sz="1800" dirty="0">
                <a:latin typeface="Calibri"/>
                <a:ea typeface="Calibri"/>
                <a:cs typeface="Calibri"/>
                <a:hlinkClick r:id="rId2"/>
              </a:rPr>
              <a:t>https://www.britishmuseum.org/collection/image/124874</a:t>
            </a:r>
            <a:r>
              <a:rPr lang="en-GB" sz="1800" u="sng" dirty="0">
                <a:solidFill>
                  <a:srgbClr val="467886"/>
                </a:solidFill>
                <a:latin typeface="Calibri"/>
                <a:ea typeface="Calibri"/>
                <a:cs typeface="Calibri"/>
              </a:rPr>
              <a:t>  </a:t>
            </a:r>
            <a:r>
              <a:rPr lang="en-GB" sz="1800" dirty="0">
                <a:latin typeface="Calibri"/>
                <a:ea typeface="Calibri"/>
                <a:cs typeface="Calibri"/>
              </a:rPr>
              <a:t> </a:t>
            </a:r>
            <a:r>
              <a:rPr lang="en-GB" sz="1800" dirty="0">
                <a:latin typeface="Calibri"/>
                <a:ea typeface="Calibri"/>
                <a:cs typeface="Calibri"/>
                <a:hlinkClick r:id="rId3"/>
              </a:rPr>
              <a:t>https://www.britishmuseum.org/collection/image/</a:t>
            </a:r>
            <a:r>
              <a:rPr lang="en-GB" sz="1800" u="sng" dirty="0">
                <a:solidFill>
                  <a:srgbClr val="467886"/>
                </a:solidFill>
                <a:latin typeface="Calibri"/>
                <a:ea typeface="Calibri"/>
                <a:cs typeface="Calibri"/>
                <a:hlinkClick r:id="rId3"/>
              </a:rPr>
              <a:t>124878</a:t>
            </a:r>
            <a:endParaRPr lang="en-US" sz="1800">
              <a:latin typeface="Calibri"/>
              <a:ea typeface="Calibri"/>
              <a:cs typeface="Calibri"/>
            </a:endParaRPr>
          </a:p>
          <a:p>
            <a:pPr>
              <a:spcBef>
                <a:spcPts val="0"/>
              </a:spcBef>
              <a:spcAft>
                <a:spcPts val="800"/>
              </a:spcAft>
            </a:pPr>
            <a:r>
              <a:rPr lang="en-US" sz="1800" dirty="0">
                <a:solidFill>
                  <a:srgbClr val="000000"/>
                </a:solidFill>
                <a:highlight>
                  <a:srgbClr val="FFFFFF"/>
                </a:highlight>
                <a:latin typeface="Arial"/>
                <a:ea typeface="Calibri"/>
                <a:cs typeface="Arial"/>
              </a:rPr>
              <a:t>Figure 3 - Source: </a:t>
            </a:r>
            <a:r>
              <a:rPr lang="en-US" sz="1800" dirty="0">
                <a:solidFill>
                  <a:srgbClr val="000000"/>
                </a:solidFill>
                <a:latin typeface="Arial"/>
                <a:ea typeface="Calibri"/>
                <a:cs typeface="Arial"/>
              </a:rPr>
              <a:t>British Museum Asset No 124874 Assyrian collection, Room 10 (lion hunt) Available at  </a:t>
            </a:r>
            <a:r>
              <a:rPr lang="en-US" sz="1800" dirty="0">
                <a:solidFill>
                  <a:srgbClr val="000000"/>
                </a:solidFill>
                <a:latin typeface="Arial"/>
                <a:ea typeface="Calibri"/>
                <a:cs typeface="Arial"/>
                <a:hlinkClick r:id="rId2">
                  <a:extLst>
                    <a:ext uri="{A12FA001-AC4F-418D-AE19-62706E023703}">
                      <ahyp:hlinkClr xmlns:ahyp="http://schemas.microsoft.com/office/drawing/2018/hyperlinkcolor" val="tx"/>
                    </a:ext>
                  </a:extLst>
                </a:hlinkClick>
              </a:rPr>
              <a:t>https://www.britishmuseum.org/collection/image/124874</a:t>
            </a:r>
            <a:endParaRPr lang="en-US" sz="1800">
              <a:solidFill>
                <a:srgbClr val="000000"/>
              </a:solidFill>
              <a:latin typeface="Arial"/>
              <a:ea typeface="Calibri"/>
              <a:cs typeface="Arial"/>
            </a:endParaRPr>
          </a:p>
          <a:p>
            <a:pPr>
              <a:spcBef>
                <a:spcPts val="0"/>
              </a:spcBef>
              <a:spcAft>
                <a:spcPts val="800"/>
              </a:spcAft>
            </a:pPr>
            <a:r>
              <a:rPr lang="en-US" sz="1800" dirty="0">
                <a:solidFill>
                  <a:srgbClr val="000000"/>
                </a:solidFill>
                <a:latin typeface="Arial"/>
                <a:ea typeface="Calibri"/>
                <a:cs typeface="Arial"/>
              </a:rPr>
              <a:t>Figure 4 Lion-hunt stele Iraq museum, Baghdad. Asset No: IM23477. Photo owned by Dr Osama </a:t>
            </a:r>
            <a:r>
              <a:rPr lang="en-US" sz="1800" dirty="0" err="1">
                <a:solidFill>
                  <a:srgbClr val="000000"/>
                </a:solidFill>
                <a:latin typeface="Arial"/>
                <a:ea typeface="Calibri"/>
                <a:cs typeface="Arial"/>
              </a:rPr>
              <a:t>Shukir</a:t>
            </a:r>
            <a:r>
              <a:rPr lang="en-US" sz="1800" dirty="0">
                <a:solidFill>
                  <a:srgbClr val="000000"/>
                </a:solidFill>
                <a:latin typeface="Arial"/>
                <a:ea typeface="Calibri"/>
                <a:cs typeface="Arial"/>
              </a:rPr>
              <a:t> Muhammed Amin</a:t>
            </a:r>
          </a:p>
          <a:p>
            <a:pPr>
              <a:spcBef>
                <a:spcPts val="0"/>
              </a:spcBef>
              <a:spcAft>
                <a:spcPts val="800"/>
              </a:spcAft>
            </a:pPr>
            <a:r>
              <a:rPr lang="en-US" sz="1800" dirty="0">
                <a:solidFill>
                  <a:srgbClr val="000000"/>
                </a:solidFill>
                <a:latin typeface="Arial"/>
                <a:ea typeface="Calibri"/>
                <a:cs typeface="Arial"/>
              </a:rPr>
              <a:t>Figure 5 Source: British Museum Asset No 2276 Available at  </a:t>
            </a:r>
            <a:r>
              <a:rPr lang="en-US" sz="1800" dirty="0">
                <a:solidFill>
                  <a:srgbClr val="000000"/>
                </a:solidFill>
                <a:latin typeface="Aptos"/>
                <a:ea typeface="Calibri"/>
                <a:cs typeface="Arial"/>
                <a:hlinkClick r:id="rId4"/>
              </a:rPr>
              <a:t>https</a:t>
            </a:r>
            <a:r>
              <a:rPr lang="en-US" sz="1800" dirty="0">
                <a:solidFill>
                  <a:srgbClr val="000000"/>
                </a:solidFill>
                <a:ea typeface="+mn-lt"/>
                <a:cs typeface="+mn-lt"/>
                <a:hlinkClick r:id="rId4"/>
              </a:rPr>
              <a:t>://www.britishmuseum.org/collection/object/W_SM-2276</a:t>
            </a:r>
            <a:endParaRPr lang="en-US" sz="1800" dirty="0">
              <a:solidFill>
                <a:srgbClr val="000000"/>
              </a:solidFill>
              <a:latin typeface="Arial"/>
              <a:ea typeface="Calibri"/>
              <a:cs typeface="Arial"/>
            </a:endParaRPr>
          </a:p>
          <a:p>
            <a:pPr>
              <a:spcBef>
                <a:spcPts val="0"/>
              </a:spcBef>
              <a:spcAft>
                <a:spcPts val="800"/>
              </a:spcAft>
            </a:pPr>
            <a:r>
              <a:rPr lang="en-US" sz="1800" dirty="0">
                <a:solidFill>
                  <a:srgbClr val="000000"/>
                </a:solidFill>
                <a:latin typeface="Arial"/>
                <a:ea typeface="Calibri"/>
                <a:cs typeface="Arial"/>
              </a:rPr>
              <a:t>Figure 6 Source: British Museum Asset No 2276 Available at   </a:t>
            </a:r>
            <a:r>
              <a:rPr lang="en-US" sz="1800" dirty="0">
                <a:solidFill>
                  <a:srgbClr val="000000"/>
                </a:solidFill>
                <a:latin typeface="Arial"/>
                <a:ea typeface="Calibri"/>
                <a:cs typeface="Arial"/>
                <a:hlinkClick r:id="rId4"/>
              </a:rPr>
              <a:t>https://www.britishmuseum.org/collection/object/W_SM-2276</a:t>
            </a:r>
            <a:endParaRPr lang="en-US" sz="1800" dirty="0">
              <a:solidFill>
                <a:srgbClr val="000000"/>
              </a:solidFill>
              <a:latin typeface="Arial"/>
              <a:ea typeface="Calibri"/>
              <a:cs typeface="Arial"/>
            </a:endParaRPr>
          </a:p>
          <a:p>
            <a:pPr>
              <a:spcBef>
                <a:spcPts val="0"/>
              </a:spcBef>
              <a:spcAft>
                <a:spcPts val="800"/>
              </a:spcAft>
            </a:pPr>
            <a:r>
              <a:rPr lang="en-US" sz="1800" dirty="0">
                <a:solidFill>
                  <a:srgbClr val="000000"/>
                </a:solidFill>
                <a:latin typeface="Arial"/>
                <a:ea typeface="Calibri"/>
                <a:cs typeface="Arial"/>
              </a:rPr>
              <a:t>Figure 7 Source: British Museum Asset No </a:t>
            </a:r>
            <a:r>
              <a:rPr lang="en-US" sz="1800" dirty="0">
                <a:solidFill>
                  <a:srgbClr val="000000"/>
                </a:solidFill>
                <a:ea typeface="+mn-lt"/>
                <a:cs typeface="+mn-lt"/>
              </a:rPr>
              <a:t>124886</a:t>
            </a:r>
            <a:r>
              <a:rPr lang="en-US" sz="1800" dirty="0">
                <a:solidFill>
                  <a:srgbClr val="000000"/>
                </a:solidFill>
                <a:latin typeface="Arial"/>
                <a:ea typeface="Calibri"/>
                <a:cs typeface="Arial"/>
              </a:rPr>
              <a:t>  Available at     </a:t>
            </a:r>
            <a:r>
              <a:rPr lang="en-US" sz="1800" dirty="0">
                <a:solidFill>
                  <a:srgbClr val="000000"/>
                </a:solidFill>
                <a:ea typeface="+mn-lt"/>
                <a:cs typeface="+mn-lt"/>
              </a:rPr>
              <a:t>https://www.britishmuseum.org/collection/object/W_1856-0909-51_1</a:t>
            </a:r>
            <a:endParaRPr lang="en-US" sz="1800" dirty="0">
              <a:solidFill>
                <a:srgbClr val="000000"/>
              </a:solidFill>
              <a:latin typeface="Arial"/>
              <a:ea typeface="Calibri"/>
              <a:cs typeface="Arial"/>
            </a:endParaRPr>
          </a:p>
          <a:p>
            <a:pPr>
              <a:spcBef>
                <a:spcPts val="0"/>
              </a:spcBef>
              <a:spcAft>
                <a:spcPts val="800"/>
              </a:spcAft>
            </a:pPr>
            <a:endParaRPr lang="en-US" sz="1800" dirty="0">
              <a:solidFill>
                <a:srgbClr val="000000"/>
              </a:solidFill>
              <a:latin typeface="Arial"/>
              <a:ea typeface="Calibri"/>
              <a:cs typeface="Arial"/>
            </a:endParaRPr>
          </a:p>
          <a:p>
            <a:pPr>
              <a:spcBef>
                <a:spcPts val="0"/>
              </a:spcBef>
              <a:spcAft>
                <a:spcPts val="800"/>
              </a:spcAft>
            </a:pPr>
            <a:endParaRPr lang="en-GB" sz="1800" u="sng" dirty="0">
              <a:solidFill>
                <a:srgbClr val="467886"/>
              </a:solidFill>
              <a:latin typeface="Calibri"/>
              <a:ea typeface="Calibri"/>
              <a:cs typeface="Calibri"/>
            </a:endParaRPr>
          </a:p>
          <a:p>
            <a:pPr>
              <a:spcBef>
                <a:spcPts val="0"/>
              </a:spcBef>
              <a:spcAft>
                <a:spcPts val="800"/>
              </a:spcAft>
            </a:pPr>
            <a:endParaRPr lang="en-GB" sz="1800" u="sng" dirty="0">
              <a:solidFill>
                <a:srgbClr val="467886"/>
              </a:solidFill>
              <a:latin typeface="Calibri"/>
              <a:ea typeface="Calibri"/>
              <a:cs typeface="Calibri"/>
            </a:endParaRPr>
          </a:p>
          <a:p>
            <a:pPr>
              <a:spcBef>
                <a:spcPts val="0"/>
              </a:spcBef>
              <a:spcAft>
                <a:spcPts val="800"/>
              </a:spcAft>
              <a:buFont typeface="Arial,Sans-Serif" panose="020B0604020202020204" pitchFamily="34" charset="0"/>
            </a:pPr>
            <a:endParaRPr lang="en-US" sz="2000" dirty="0">
              <a:latin typeface="Arial"/>
              <a:cs typeface="Arial"/>
            </a:endParaRPr>
          </a:p>
          <a:p>
            <a:pPr>
              <a:spcBef>
                <a:spcPts val="0"/>
              </a:spcBef>
              <a:spcAft>
                <a:spcPts val="800"/>
              </a:spcAft>
              <a:buFont typeface="Arial,Sans-Serif" panose="020B0604020202020204" pitchFamily="34" charset="0"/>
            </a:pPr>
            <a:endParaRPr lang="en-US" sz="2000" dirty="0">
              <a:latin typeface="Arial"/>
              <a:cs typeface="Arial"/>
            </a:endParaRPr>
          </a:p>
        </p:txBody>
      </p:sp>
    </p:spTree>
    <p:extLst>
      <p:ext uri="{BB962C8B-B14F-4D97-AF65-F5344CB8AC3E}">
        <p14:creationId xmlns:p14="http://schemas.microsoft.com/office/powerpoint/2010/main" val="1051439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73720-1280-DF45-33A7-E16A49D0ADFC}"/>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19A77F5-7BDD-5B06-BF93-DE90B5998706}"/>
              </a:ext>
            </a:extLst>
          </p:cNvPr>
          <p:cNvSpPr>
            <a:spLocks noGrp="1"/>
          </p:cNvSpPr>
          <p:nvPr>
            <p:ph idx="1"/>
          </p:nvPr>
        </p:nvSpPr>
        <p:spPr/>
        <p:txBody>
          <a:bodyPr>
            <a:normAutofit fontScale="85000" lnSpcReduction="10000"/>
          </a:bodyPr>
          <a:lstStyle/>
          <a:p>
            <a:pPr>
              <a:lnSpc>
                <a:spcPct val="107000"/>
              </a:lnSpc>
              <a:spcAft>
                <a:spcPts val="800"/>
              </a:spcAft>
            </a:pP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Amin, Osama. (2016) </a:t>
            </a:r>
            <a:r>
              <a:rPr lang="en-GB" sz="1800" i="1"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Assyrian Lion-Hunting at the British Museum</a:t>
            </a: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10.13140/RG.2.2.11484.80000.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Appadurai, A (1986) </a:t>
            </a:r>
            <a:r>
              <a:rPr lang="en-GB" sz="1800" i="1"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The Social Life of Things: Commodities in Cultural Perspectives</a:t>
            </a: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Cambridge University Press, Cambridge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2021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Artist’s impression of a hall in an Assyrian palace from The Monuments of Nineveh by Sir Austen Henry Layard, 1853.jpg. (2024, January 27). </a:t>
            </a:r>
            <a:r>
              <a:rPr lang="en-GB" sz="1800" i="1" kern="100" dirty="0">
                <a:solidFill>
                  <a:srgbClr val="2021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Wikimedia Commons</a:t>
            </a:r>
            <a:r>
              <a:rPr lang="en-GB" sz="1800" kern="100" dirty="0">
                <a:solidFill>
                  <a:srgbClr val="2021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t>
            </a:r>
            <a:r>
              <a:rPr lang="en-GB" sz="1800" u="sng" kern="100" dirty="0">
                <a:solidFill>
                  <a:srgbClr val="0645AD"/>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hlinkClick r:id="rId2"/>
              </a:rPr>
              <a:t>https://commons.wikimedia.org/w/index.php?title=File:Artist%E2%80%99s_impression_of_a_hall_in_an_Assyrian_palace_from_The_Monuments_of_Nineveh_by_Sir_Austen_Henry_Layard,_1853.jpg&amp;oldid=846196855</a:t>
            </a:r>
            <a:r>
              <a:rPr lang="en-GB" sz="1800" kern="100" dirty="0">
                <a:solidFill>
                  <a:srgbClr val="2021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[accessed 15/03/2024]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222222"/>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Bahrani, Z., 2011.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graven image: representation in Babylonia and Assyria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University of Pennsylvania Press.</a:t>
            </a:r>
          </a:p>
          <a:p>
            <a:pPr>
              <a:lnSpc>
                <a:spcPct val="107000"/>
              </a:lnSpc>
              <a:spcAft>
                <a:spcPts val="800"/>
              </a:spcAft>
            </a:pPr>
            <a:r>
              <a:rPr lang="en-GB" sz="1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Bahrani, Z., (2014) </a:t>
            </a:r>
            <a:r>
              <a:rPr lang="en-GB" sz="1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The Infinite Image: Art, time and the aesthetic dimension in antiquity</a:t>
            </a:r>
            <a:r>
              <a:rPr lang="en-GB" sz="1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t>
            </a:r>
            <a:r>
              <a:rPr lang="en-GB" sz="1800"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Reaktion</a:t>
            </a:r>
            <a:r>
              <a:rPr lang="en-GB" sz="1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Books.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Bailey, D.W., (2013) Figurines, corporeality, and the origins of the gendered body. </a:t>
            </a:r>
            <a:r>
              <a:rPr lang="en-GB" sz="1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A companion to gender prehistory</a:t>
            </a:r>
            <a:r>
              <a:rPr lang="en-GB" sz="1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pp.244-64.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Barnett, R. D. (1976) Sculptures from the north palace of Ashurbanipal at Nineveh (668-627 B.C.). London: British Museum Publications Limited for the Trustees of the British Museum.</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74317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D227B-E70D-F15D-3C03-710A5A92D1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8BCC46-A529-3236-B99E-DECC3D73F629}"/>
              </a:ext>
            </a:extLst>
          </p:cNvPr>
          <p:cNvSpPr>
            <a:spLocks noGrp="1"/>
          </p:cNvSpPr>
          <p:nvPr>
            <p:ph idx="1"/>
          </p:nvPr>
        </p:nvSpPr>
        <p:spPr/>
        <p:txBody>
          <a:bodyPr>
            <a:normAutofit fontScale="77500" lnSpcReduction="20000"/>
          </a:bodyPr>
          <a:lstStyle/>
          <a:p>
            <a:pPr>
              <a:lnSpc>
                <a:spcPct val="107000"/>
              </a:lnSpc>
              <a:spcAft>
                <a:spcPts val="800"/>
              </a:spcAft>
            </a:pP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Bourdieu, P. (1977) </a:t>
            </a:r>
            <a:r>
              <a:rPr lang="en-GB" sz="2800" i="1"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Outline of a Theory of Practice</a:t>
            </a: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(trans, R Nice), Cambridge</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British Museum. (2024). </a:t>
            </a:r>
            <a:r>
              <a:rPr lang="en-GB" sz="2800" i="1" kern="100" dirty="0" err="1">
                <a:solidFill>
                  <a:srgbClr val="000000"/>
                </a:solidFill>
                <a:effectLst/>
                <a:latin typeface="Calibri" panose="020F0502020204030204" pitchFamily="34" charset="0"/>
                <a:ea typeface="Aptos" panose="020B0004020202020204" pitchFamily="34" charset="0"/>
                <a:cs typeface="Times New Roman" panose="02020603050405020304" pitchFamily="18" charset="0"/>
              </a:rPr>
              <a:t>Asssyria</a:t>
            </a:r>
            <a:r>
              <a:rPr lang="en-GB" sz="2800" i="1"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Lion hunts, Siege of Lachish and </a:t>
            </a:r>
            <a:r>
              <a:rPr lang="en-GB" sz="2800" i="1" kern="100" dirty="0" err="1">
                <a:solidFill>
                  <a:srgbClr val="000000"/>
                </a:solidFill>
                <a:effectLst/>
                <a:latin typeface="Calibri" panose="020F0502020204030204" pitchFamily="34" charset="0"/>
                <a:ea typeface="Aptos" panose="020B0004020202020204" pitchFamily="34" charset="0"/>
                <a:cs typeface="Times New Roman" panose="02020603050405020304" pitchFamily="18" charset="0"/>
              </a:rPr>
              <a:t>Khorsabad</a:t>
            </a: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Available at: </a:t>
            </a:r>
            <a:r>
              <a:rPr lang="en-GB" sz="2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2"/>
              </a:rPr>
              <a:t>https://www.britishmuseum.org/collection/galleries/assyria-lion-hunts#rooms</a:t>
            </a: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[accessed 15/03/2024]</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British Museum (2024) Asset No 423332001. Available at: </a:t>
            </a:r>
            <a:r>
              <a:rPr lang="en-GB" sz="2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3"/>
              </a:rPr>
              <a:t>https://www.britishmuseum.org/collection/image/423332001</a:t>
            </a: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[accessed 15/03/2024]</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British Museum (2024) Asset No 124874. Available at  </a:t>
            </a:r>
            <a:r>
              <a:rPr lang="en-GB" sz="2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4"/>
              </a:rPr>
              <a:t>https://www.britishmuseum.org/collection/image/</a:t>
            </a:r>
            <a:r>
              <a:rPr lang="en-GB" sz="2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rPr>
              <a:t>124874</a:t>
            </a: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[accessed 15/03/2024]</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British Museum (2024) Asset No 124878. Available at  </a:t>
            </a:r>
            <a:r>
              <a:rPr lang="en-GB" sz="2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4"/>
              </a:rPr>
              <a:t>https://www.britishmuseum.org/collection/image/</a:t>
            </a:r>
            <a:r>
              <a:rPr lang="en-GB" sz="2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rPr>
              <a:t>124878</a:t>
            </a: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[accessed 15/03/2024]</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37397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38504-490C-F98F-D9B2-C3664B6363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CAB044-0D4D-063F-B65F-79687390AC88}"/>
              </a:ext>
            </a:extLst>
          </p:cNvPr>
          <p:cNvSpPr>
            <a:spLocks noGrp="1"/>
          </p:cNvSpPr>
          <p:nvPr>
            <p:ph idx="1"/>
          </p:nvPr>
        </p:nvSpPr>
        <p:spPr/>
        <p:txBody>
          <a:bodyPr>
            <a:normAutofit fontScale="62500" lnSpcReduction="20000"/>
          </a:bodyPr>
          <a:lstStyle/>
          <a:p>
            <a:pPr>
              <a:lnSpc>
                <a:spcPct val="107000"/>
              </a:lnSpc>
              <a:spcAft>
                <a:spcPts val="800"/>
              </a:spcAft>
            </a:pP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Brereton, G. (2020). </a:t>
            </a:r>
            <a:r>
              <a:rPr lang="en-GB" sz="2800" i="1"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Historical city travel guide: Nineveh, 7th century BC</a:t>
            </a: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Available at: </a:t>
            </a:r>
            <a:r>
              <a:rPr lang="en-GB" sz="2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2"/>
              </a:rPr>
              <a:t>https://www.britishmuseum.org/blog/historical-city-travel-guide-nineveh-7th-century-bc</a:t>
            </a:r>
            <a:r>
              <a:rPr lang="en-GB" sz="2800" kern="100" dirty="0">
                <a:solidFill>
                  <a:srgbClr val="00B050"/>
                </a:solidFill>
                <a:effectLst/>
                <a:latin typeface="Calibri" panose="020F0502020204030204" pitchFamily="34" charset="0"/>
                <a:ea typeface="Aptos" panose="020B0004020202020204" pitchFamily="34" charset="0"/>
                <a:cs typeface="Times New Roman" panose="02020603050405020304" pitchFamily="18" charset="0"/>
              </a:rPr>
              <a:t> </a:t>
            </a:r>
            <a:r>
              <a:rPr lang="en-GB" sz="2800" kern="100" dirty="0">
                <a:effectLst/>
                <a:latin typeface="Calibri" panose="020F0502020204030204" pitchFamily="34" charset="0"/>
                <a:ea typeface="Aptos" panose="020B0004020202020204" pitchFamily="34" charset="0"/>
                <a:cs typeface="Times New Roman" panose="02020603050405020304" pitchFamily="18" charset="0"/>
              </a:rPr>
              <a:t>[accessed 15/03/2024]</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Campbell, S. (2020) The captivating agency of art: many ways of seeing. In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Beyond Aesthetics</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(pp. 117-135). Routledge.</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err="1">
                <a:solidFill>
                  <a:srgbClr val="000000"/>
                </a:solidFill>
                <a:effectLst/>
                <a:latin typeface="Calibri" panose="020F0502020204030204" pitchFamily="34" charset="0"/>
                <a:ea typeface="Aptos" panose="020B0004020202020204" pitchFamily="34" charset="0"/>
                <a:cs typeface="Times New Roman" panose="02020603050405020304" pitchFamily="18" charset="0"/>
              </a:rPr>
              <a:t>Connerton</a:t>
            </a: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P. (1989) </a:t>
            </a:r>
            <a:r>
              <a:rPr lang="en-GB" sz="2800" i="1"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How Societies Remember</a:t>
            </a:r>
            <a:r>
              <a:rPr lang="en-GB" sz="2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Cambridge: CUP. </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Gell</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 (1998).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Art and agency: an anthropological theory</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Clarendon Press.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Gell</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 (1992) The technology of enchantment and the enchantment of technology.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Anthropology, art and aesthetics</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1992</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pp.40-63.</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Gillings</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M. and Pollard, J. 1999. Non-portable stone artefacts and contexts of meaning: the tale of Grey Whether. World Archaeology, 31(2): 179–93. www.museums.ncl.ac.uk/Avebury/stone4.htm</a:t>
            </a:r>
          </a:p>
          <a:p>
            <a:pPr>
              <a:lnSpc>
                <a:spcPct val="107000"/>
              </a:lnSpc>
              <a:spcAft>
                <a:spcPts val="800"/>
              </a:spcAft>
            </a:pP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Goldie, P. (2012)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The mess inside: Narrative, emotion, and the mind</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Oxford University Press.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86227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D1D24-E480-70C8-906A-E58F54224DF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1BB410-1B9A-4801-87F4-833F21898364}"/>
              </a:ext>
            </a:extLst>
          </p:cNvPr>
          <p:cNvSpPr>
            <a:spLocks noGrp="1"/>
          </p:cNvSpPr>
          <p:nvPr>
            <p:ph idx="1"/>
          </p:nvPr>
        </p:nvSpPr>
        <p:spPr/>
        <p:txBody>
          <a:bodyPr>
            <a:normAutofit fontScale="62500" lnSpcReduction="20000"/>
          </a:bodyPr>
          <a:lstStyle/>
          <a:p>
            <a:pPr>
              <a:lnSpc>
                <a:spcPct val="107000"/>
              </a:lnSpc>
              <a:spcAft>
                <a:spcPts val="800"/>
              </a:spcAft>
            </a:pP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Holtorf</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C. J. 2000–1. Monumental past: the life-histories of megalithic monuments in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MecklenburgVorpommern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(Germany). http://citdpress.utsc.utoronto.ca/holtorf/</a:t>
            </a:r>
          </a:p>
          <a:p>
            <a:pPr>
              <a:lnSpc>
                <a:spcPct val="107000"/>
              </a:lnSpc>
              <a:spcAft>
                <a:spcPts val="800"/>
              </a:spcAft>
            </a:pP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Hoskins, J. (2006) Agency, biography and objects.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Handbook of material culture</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1</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pp.74-85.</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a:solidFill>
                  <a:srgbClr val="222222"/>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Joy, J., 2009. Reinvigorating object biography: reproducing the drama of object lives.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World archaeology</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41</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(4), pp.540-556.</a:t>
            </a:r>
          </a:p>
          <a:p>
            <a:pPr>
              <a:lnSpc>
                <a:spcPct val="107000"/>
              </a:lnSpc>
              <a:spcAft>
                <a:spcPts val="800"/>
              </a:spcAft>
            </a:pPr>
            <a:r>
              <a:rPr lang="en-GB" sz="2800"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Kertai</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D. (2015)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The architecture of late Assyrian royal palaces</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OUP Oxford.</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a:solidFill>
                  <a:srgbClr val="222222"/>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Kopytoff, I., 1986. The cultural biography of things: commoditization as process.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The social life of things: Commodities in cultural perspective</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68</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pp.70-73.</a:t>
            </a:r>
          </a:p>
          <a:p>
            <a:pPr>
              <a:lnSpc>
                <a:spcPct val="107000"/>
              </a:lnSpc>
              <a:spcAft>
                <a:spcPts val="800"/>
              </a:spcAft>
            </a:pPr>
            <a:r>
              <a:rPr lang="en-GB" sz="2800" kern="100" dirty="0">
                <a:solidFill>
                  <a:srgbClr val="505050"/>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LAYARD, A.H. (1849)  </a:t>
            </a:r>
            <a:r>
              <a:rPr lang="en-GB" sz="2800" i="1" kern="100" dirty="0">
                <a:solidFill>
                  <a:srgbClr val="505050"/>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Nineveh and its remains</a:t>
            </a:r>
            <a:r>
              <a:rPr lang="en-GB" sz="2800" kern="100" dirty="0">
                <a:solidFill>
                  <a:srgbClr val="505050"/>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London: John Murray</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Nadali</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D. (2019) The power of narrative pictures in ancient Mesopotamia. In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Image, narration, context. Visual narration in cultures and societies of the Old World</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(pp. 63-80). Propylaeum.</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82277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47AD7-8AD9-5299-104D-1D39F1C290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B506147-5DDD-93B4-D6CD-5A543FC0CDC1}"/>
              </a:ext>
            </a:extLst>
          </p:cNvPr>
          <p:cNvSpPr>
            <a:spLocks noGrp="1"/>
          </p:cNvSpPr>
          <p:nvPr>
            <p:ph idx="1"/>
          </p:nvPr>
        </p:nvSpPr>
        <p:spPr/>
        <p:txBody>
          <a:bodyPr>
            <a:normAutofit fontScale="62500" lnSpcReduction="20000"/>
          </a:bodyPr>
          <a:lstStyle/>
          <a:p>
            <a:pPr>
              <a:lnSpc>
                <a:spcPct val="107000"/>
              </a:lnSpc>
              <a:spcAft>
                <a:spcPts val="800"/>
              </a:spcAft>
            </a:pPr>
            <a:r>
              <a:rPr lang="en-GB" sz="2800"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Nadali</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D. (2018) Timing space/Spacing time. Narrative principles in Assurbanipal hunt reliefs of Room C in the North Palace of Nineveh. </a:t>
            </a:r>
            <a:r>
              <a:rPr lang="en-GB" sz="2800" i="1"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Marru</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t>
            </a:r>
            <a:r>
              <a:rPr lang="en-GB" sz="2800" i="1"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Studien</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t>
            </a:r>
            <a:r>
              <a:rPr lang="en-GB" sz="2800" i="1"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zur</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t>
            </a:r>
            <a:r>
              <a:rPr lang="en-GB" sz="2800" i="1"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Vorderasiatischen</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t>
            </a:r>
            <a:r>
              <a:rPr lang="en-GB" sz="2800" i="1"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Archäologie</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pp.211-225.</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Reade, J. (1983)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Assyrian sculpture</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British Museum Publ..</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a:solidFill>
                  <a:srgbClr val="222222"/>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Wagner-Durand, E., 2019. Narration. Description. Reality: The Royal Lion Hunt in Assyria.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&amp; </a:t>
            </a:r>
            <a:r>
              <a:rPr lang="en-GB" sz="2800" i="1" kern="100" dirty="0" err="1">
                <a:effectLst/>
                <a:latin typeface="Aptos" panose="020B0004020202020204" pitchFamily="34" charset="0"/>
                <a:ea typeface="Aptos" panose="020B0004020202020204" pitchFamily="34" charset="0"/>
                <a:cs typeface="Times New Roman" panose="02020603050405020304" pitchFamily="18" charset="0"/>
              </a:rPr>
              <a:t>Fath</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 B.(Ed.) &amp; Heinemann, A.(ed.). Image-Narration-Context: Visual Narration in Cultures and Societies of the Old World (</a:t>
            </a:r>
            <a:r>
              <a:rPr lang="en-GB" sz="2800" i="1" kern="100" dirty="0" err="1">
                <a:effectLst/>
                <a:latin typeface="Aptos" panose="020B0004020202020204" pitchFamily="34" charset="0"/>
                <a:ea typeface="Aptos" panose="020B0004020202020204" pitchFamily="34" charset="0"/>
                <a:cs typeface="Times New Roman" panose="02020603050405020304" pitchFamily="18" charset="0"/>
              </a:rPr>
              <a:t>Freiburger</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i="1" kern="100" dirty="0" err="1">
                <a:effectLst/>
                <a:latin typeface="Aptos" panose="020B0004020202020204" pitchFamily="34" charset="0"/>
                <a:ea typeface="Aptos" panose="020B0004020202020204" pitchFamily="34" charset="0"/>
                <a:cs typeface="Times New Roman" panose="02020603050405020304" pitchFamily="18" charset="0"/>
              </a:rPr>
              <a:t>Studien</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i="1" kern="100" dirty="0" err="1">
                <a:effectLst/>
                <a:latin typeface="Aptos" panose="020B0004020202020204" pitchFamily="34" charset="0"/>
                <a:ea typeface="Aptos" panose="020B0004020202020204" pitchFamily="34" charset="0"/>
                <a:cs typeface="Times New Roman" panose="02020603050405020304" pitchFamily="18" charset="0"/>
              </a:rPr>
              <a:t>zur</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i="1" kern="100" dirty="0" err="1">
                <a:effectLst/>
                <a:latin typeface="Aptos" panose="020B0004020202020204" pitchFamily="34" charset="0"/>
                <a:ea typeface="Aptos" panose="020B0004020202020204" pitchFamily="34" charset="0"/>
                <a:cs typeface="Times New Roman" panose="02020603050405020304" pitchFamily="18" charset="0"/>
              </a:rPr>
              <a:t>Archäologie</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 &amp; </a:t>
            </a:r>
            <a:r>
              <a:rPr lang="en-GB" sz="2800" i="1" kern="100" dirty="0" err="1">
                <a:effectLst/>
                <a:latin typeface="Aptos" panose="020B0004020202020204" pitchFamily="34" charset="0"/>
                <a:ea typeface="Aptos" panose="020B0004020202020204" pitchFamily="34" charset="0"/>
                <a:cs typeface="Times New Roman" panose="02020603050405020304" pitchFamily="18" charset="0"/>
              </a:rPr>
              <a:t>Visuellen</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 Kultur)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pp.235-272.</a:t>
            </a:r>
          </a:p>
          <a:p>
            <a:pPr>
              <a:lnSpc>
                <a:spcPct val="107000"/>
              </a:lnSpc>
              <a:spcAft>
                <a:spcPts val="800"/>
              </a:spcAft>
            </a:pP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Winter, I.J. (1983) The program of the </a:t>
            </a:r>
            <a:r>
              <a:rPr lang="en-GB" sz="2800"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throneroom</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of </a:t>
            </a:r>
            <a:r>
              <a:rPr lang="en-GB" sz="2800"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Assurnasirpal</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II.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Essays on Near Eastern Art and Archaeology in Honor of Charles </a:t>
            </a:r>
            <a:r>
              <a:rPr lang="en-GB" sz="2800" i="1" kern="100" dirty="0" err="1">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Kyrle</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Wilkinson</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pp.15-31.</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100" dirty="0">
                <a:solidFill>
                  <a:srgbClr val="222222"/>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Winter, I., 2000.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Le Palais </a:t>
            </a:r>
            <a:r>
              <a:rPr lang="en-GB" sz="2800" i="1" kern="100" dirty="0" err="1">
                <a:effectLst/>
                <a:latin typeface="Aptos" panose="020B0004020202020204" pitchFamily="34" charset="0"/>
                <a:ea typeface="Aptos" panose="020B0004020202020204" pitchFamily="34" charset="0"/>
                <a:cs typeface="Times New Roman" panose="02020603050405020304" pitchFamily="18" charset="0"/>
              </a:rPr>
              <a:t>imaginaire</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 Scale and Meaning in the Iconography of Neo-Assyrian cylinder seals</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(pp. 51-87).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Vandenhoeck</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&amp; Ruprecht.</a:t>
            </a:r>
          </a:p>
          <a:p>
            <a:pPr>
              <a:lnSpc>
                <a:spcPct val="107000"/>
              </a:lnSpc>
              <a:spcAft>
                <a:spcPts val="800"/>
              </a:spcAft>
            </a:pP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Winter, I.J. (2009) What/when is a portrait? Royal images of the ancient near east.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Proceedings of the American Philosophical Society</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a:t>
            </a:r>
            <a:r>
              <a:rPr lang="en-GB" sz="2800" i="1"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153</a:t>
            </a:r>
            <a:r>
              <a:rPr lang="en-GB" sz="2800" kern="100" dirty="0">
                <a:solidFill>
                  <a:srgbClr val="222222"/>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(3), pp.254-270.</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4946133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324</TotalTime>
  <Words>2141</Words>
  <Application>Microsoft Office PowerPoint</Application>
  <PresentationFormat>Widescreen</PresentationFormat>
  <Paragraphs>141</Paragraphs>
  <Slides>21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Aptos</vt:lpstr>
      <vt:lpstr>Aptos Display</vt:lpstr>
      <vt:lpstr>Arial</vt:lpstr>
      <vt:lpstr>Arial,Sans-Serif</vt:lpstr>
      <vt:lpstr>Calibri</vt:lpstr>
      <vt:lpstr>Helvetica</vt:lpstr>
      <vt:lpstr>Segoe UI</vt:lpstr>
      <vt:lpstr>Office Theme</vt:lpstr>
      <vt:lpstr>Presentation of your chosen art object/image or representation considering its use, value and life history (biography) within its ancient context/setting </vt:lpstr>
      <vt:lpstr>Object Biography </vt:lpstr>
      <vt:lpstr>Object</vt:lpstr>
      <vt:lpstr>Position in the relief</vt:lpstr>
      <vt:lpstr>Object – What is it? </vt:lpstr>
      <vt:lpstr>Life History - 'Death'</vt:lpstr>
      <vt:lpstr>Life </vt:lpstr>
      <vt:lpstr>King</vt:lpstr>
      <vt:lpstr>Lions/Lion Hunt</vt:lpstr>
      <vt:lpstr>Heir</vt:lpstr>
      <vt:lpstr>Relief showing the King</vt:lpstr>
      <vt:lpstr>Relief showing the heir</vt:lpstr>
      <vt:lpstr>Value</vt:lpstr>
      <vt:lpstr>Creation/Birth</vt:lpstr>
      <vt:lpstr>Concluding thoughts</vt:lpstr>
      <vt:lpstr>Pictures listed</vt:lpstr>
      <vt:lpstr>Bibliography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Clare Manning (2318513)</cp:lastModifiedBy>
  <cp:revision>193</cp:revision>
  <dcterms:created xsi:type="dcterms:W3CDTF">2024-05-08T22:37:28Z</dcterms:created>
  <dcterms:modified xsi:type="dcterms:W3CDTF">2024-05-09T13:57:51Z</dcterms:modified>
</cp:coreProperties>
</file>