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5"/>
  </p:notesMasterIdLst>
  <p:sldIdLst>
    <p:sldId id="259" r:id="rId2"/>
    <p:sldId id="258" r:id="rId3"/>
    <p:sldId id="260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20E01C-E1A9-4215-B77F-C8437BAA80AD}" v="30" dt="2022-11-11T21:53:11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55" d="100"/>
          <a:sy n="55" d="100"/>
        </p:scale>
        <p:origin x="1028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ina begum" userId="6e3f11772fa06b06" providerId="LiveId" clId="{3120E01C-E1A9-4215-B77F-C8437BAA80AD}"/>
    <pc:docChg chg="undo custSel addSld delSld modSld sldOrd">
      <pc:chgData name="molina begum" userId="6e3f11772fa06b06" providerId="LiveId" clId="{3120E01C-E1A9-4215-B77F-C8437BAA80AD}" dt="2022-11-11T21:55:11.805" v="714" actId="14100"/>
      <pc:docMkLst>
        <pc:docMk/>
      </pc:docMkLst>
      <pc:sldChg chg="addSp delSp modSp mod">
        <pc:chgData name="molina begum" userId="6e3f11772fa06b06" providerId="LiveId" clId="{3120E01C-E1A9-4215-B77F-C8437BAA80AD}" dt="2022-11-11T21:55:11.805" v="714" actId="14100"/>
        <pc:sldMkLst>
          <pc:docMk/>
          <pc:sldMk cId="3239684832" sldId="258"/>
        </pc:sldMkLst>
        <pc:spChg chg="add del mod">
          <ac:chgData name="molina begum" userId="6e3f11772fa06b06" providerId="LiveId" clId="{3120E01C-E1A9-4215-B77F-C8437BAA80AD}" dt="2022-11-11T21:52:50.999" v="392"/>
          <ac:spMkLst>
            <pc:docMk/>
            <pc:sldMk cId="3239684832" sldId="258"/>
            <ac:spMk id="2" creationId="{3370C148-61BC-6E1A-7D10-81B9090F6A44}"/>
          </ac:spMkLst>
        </pc:spChg>
        <pc:spChg chg="add mod">
          <ac:chgData name="molina begum" userId="6e3f11772fa06b06" providerId="LiveId" clId="{3120E01C-E1A9-4215-B77F-C8437BAA80AD}" dt="2022-11-11T21:54:59.166" v="711" actId="1076"/>
          <ac:spMkLst>
            <pc:docMk/>
            <pc:sldMk cId="3239684832" sldId="258"/>
            <ac:spMk id="4" creationId="{2A106E22-BB8D-49D8-24DC-EF16DBF47BB9}"/>
          </ac:spMkLst>
        </pc:spChg>
        <pc:picChg chg="mod ord">
          <ac:chgData name="molina begum" userId="6e3f11772fa06b06" providerId="LiveId" clId="{3120E01C-E1A9-4215-B77F-C8437BAA80AD}" dt="2022-11-11T21:55:11.805" v="714" actId="14100"/>
          <ac:picMkLst>
            <pc:docMk/>
            <pc:sldMk cId="3239684832" sldId="258"/>
            <ac:picMk id="3" creationId="{BFC47248-C53D-3647-7340-15068B7FC365}"/>
          </ac:picMkLst>
        </pc:picChg>
      </pc:sldChg>
      <pc:sldChg chg="addSp modSp mod ord">
        <pc:chgData name="molina begum" userId="6e3f11772fa06b06" providerId="LiveId" clId="{3120E01C-E1A9-4215-B77F-C8437BAA80AD}" dt="2022-11-11T17:13:18.105" v="283" actId="14100"/>
        <pc:sldMkLst>
          <pc:docMk/>
          <pc:sldMk cId="128301708" sldId="259"/>
        </pc:sldMkLst>
        <pc:spChg chg="add mod">
          <ac:chgData name="molina begum" userId="6e3f11772fa06b06" providerId="LiveId" clId="{3120E01C-E1A9-4215-B77F-C8437BAA80AD}" dt="2022-11-11T17:13:18.105" v="283" actId="14100"/>
          <ac:spMkLst>
            <pc:docMk/>
            <pc:sldMk cId="128301708" sldId="259"/>
            <ac:spMk id="2" creationId="{A3C9D28A-5F4F-C1BE-3F65-BC29936BA0A0}"/>
          </ac:spMkLst>
        </pc:spChg>
      </pc:sldChg>
      <pc:sldChg chg="addSp delSp modSp new mod modTransition modAnim">
        <pc:chgData name="molina begum" userId="6e3f11772fa06b06" providerId="LiveId" clId="{3120E01C-E1A9-4215-B77F-C8437BAA80AD}" dt="2022-11-11T21:53:34.952" v="396" actId="27636"/>
        <pc:sldMkLst>
          <pc:docMk/>
          <pc:sldMk cId="1616784316" sldId="260"/>
        </pc:sldMkLst>
        <pc:spChg chg="mod">
          <ac:chgData name="molina begum" userId="6e3f11772fa06b06" providerId="LiveId" clId="{3120E01C-E1A9-4215-B77F-C8437BAA80AD}" dt="2022-11-11T21:53:34.952" v="396" actId="27636"/>
          <ac:spMkLst>
            <pc:docMk/>
            <pc:sldMk cId="1616784316" sldId="260"/>
            <ac:spMk id="3" creationId="{F765FBB6-E1F2-921C-26A4-6F60B5A3E328}"/>
          </ac:spMkLst>
        </pc:spChg>
        <pc:picChg chg="add del mod">
          <ac:chgData name="molina begum" userId="6e3f11772fa06b06" providerId="LiveId" clId="{3120E01C-E1A9-4215-B77F-C8437BAA80AD}" dt="2022-11-09T23:05:28.401" v="250"/>
          <ac:picMkLst>
            <pc:docMk/>
            <pc:sldMk cId="1616784316" sldId="260"/>
            <ac:picMk id="7" creationId="{BF73A53A-F643-AF36-5593-16CB170E166B}"/>
          </ac:picMkLst>
        </pc:picChg>
        <pc:picChg chg="add del mod">
          <ac:chgData name="molina begum" userId="6e3f11772fa06b06" providerId="LiveId" clId="{3120E01C-E1A9-4215-B77F-C8437BAA80AD}" dt="2022-11-09T23:05:41.771" v="251"/>
          <ac:picMkLst>
            <pc:docMk/>
            <pc:sldMk cId="1616784316" sldId="260"/>
            <ac:picMk id="12" creationId="{E52B1F75-8993-102A-3A8F-3C4AF43B2C38}"/>
          </ac:picMkLst>
        </pc:picChg>
        <pc:picChg chg="add del mod">
          <ac:chgData name="molina begum" userId="6e3f11772fa06b06" providerId="LiveId" clId="{3120E01C-E1A9-4215-B77F-C8437BAA80AD}" dt="2022-11-09T23:05:56.886" v="253"/>
          <ac:picMkLst>
            <pc:docMk/>
            <pc:sldMk cId="1616784316" sldId="260"/>
            <ac:picMk id="13" creationId="{EB36ABDE-A0E9-791B-21A5-A891904C57D1}"/>
          </ac:picMkLst>
        </pc:picChg>
        <pc:picChg chg="add del mod ord">
          <ac:chgData name="molina begum" userId="6e3f11772fa06b06" providerId="LiveId" clId="{3120E01C-E1A9-4215-B77F-C8437BAA80AD}" dt="2022-11-09T23:07:44.283" v="254"/>
          <ac:picMkLst>
            <pc:docMk/>
            <pc:sldMk cId="1616784316" sldId="260"/>
            <ac:picMk id="16" creationId="{0F20E994-95E2-FEE0-9FD9-A0949999BC45}"/>
          </ac:picMkLst>
        </pc:picChg>
        <pc:picChg chg="add del mod">
          <ac:chgData name="molina begum" userId="6e3f11772fa06b06" providerId="LiveId" clId="{3120E01C-E1A9-4215-B77F-C8437BAA80AD}" dt="2022-11-09T23:16:22.588" v="258"/>
          <ac:picMkLst>
            <pc:docMk/>
            <pc:sldMk cId="1616784316" sldId="260"/>
            <ac:picMk id="17" creationId="{6AE98103-0B2F-695E-439D-04A842C6D0FE}"/>
          </ac:picMkLst>
        </pc:picChg>
        <pc:picChg chg="add del mod ord">
          <ac:chgData name="molina begum" userId="6e3f11772fa06b06" providerId="LiveId" clId="{3120E01C-E1A9-4215-B77F-C8437BAA80AD}" dt="2022-11-09T23:17:46.260" v="259"/>
          <ac:picMkLst>
            <pc:docMk/>
            <pc:sldMk cId="1616784316" sldId="260"/>
            <ac:picMk id="20" creationId="{6E076239-F000-14A0-B903-24FDE10DD501}"/>
          </ac:picMkLst>
        </pc:picChg>
        <pc:picChg chg="add mod">
          <ac:chgData name="molina begum" userId="6e3f11772fa06b06" providerId="LiveId" clId="{3120E01C-E1A9-4215-B77F-C8437BAA80AD}" dt="2022-11-09T23:17:46.260" v="259"/>
          <ac:picMkLst>
            <pc:docMk/>
            <pc:sldMk cId="1616784316" sldId="260"/>
            <ac:picMk id="21" creationId="{0440969D-DF28-B3B9-F21F-3D0ED9017794}"/>
          </ac:picMkLst>
        </pc:picChg>
      </pc:sldChg>
      <pc:sldChg chg="addSp delSp modSp new del mod ord modTransition modAnim">
        <pc:chgData name="molina begum" userId="6e3f11772fa06b06" providerId="LiveId" clId="{3120E01C-E1A9-4215-B77F-C8437BAA80AD}" dt="2022-11-09T22:57:59.444" v="246" actId="2696"/>
        <pc:sldMkLst>
          <pc:docMk/>
          <pc:sldMk cId="3162703498" sldId="260"/>
        </pc:sldMkLst>
        <pc:spChg chg="mod">
          <ac:chgData name="molina begum" userId="6e3f11772fa06b06" providerId="LiveId" clId="{3120E01C-E1A9-4215-B77F-C8437BAA80AD}" dt="2022-11-09T22:53:41.994" v="245" actId="688"/>
          <ac:spMkLst>
            <pc:docMk/>
            <pc:sldMk cId="3162703498" sldId="260"/>
            <ac:spMk id="2" creationId="{9ACDBAAC-6787-2C51-FBAB-83A0287837CC}"/>
          </ac:spMkLst>
        </pc:spChg>
        <pc:picChg chg="mod">
          <ac:chgData name="molina begum" userId="6e3f11772fa06b06" providerId="LiveId" clId="{3120E01C-E1A9-4215-B77F-C8437BAA80AD}" dt="2022-11-09T22:53:33.166" v="238" actId="688"/>
          <ac:picMkLst>
            <pc:docMk/>
            <pc:sldMk cId="3162703498" sldId="260"/>
            <ac:picMk id="4" creationId="{0848A724-9662-BC86-BAAD-F6210B50A195}"/>
          </ac:picMkLst>
        </pc:picChg>
        <pc:picChg chg="add del mod">
          <ac:chgData name="molina begum" userId="6e3f11772fa06b06" providerId="LiveId" clId="{3120E01C-E1A9-4215-B77F-C8437BAA80AD}" dt="2022-11-09T22:53:37.357" v="242"/>
          <ac:picMkLst>
            <pc:docMk/>
            <pc:sldMk cId="3162703498" sldId="260"/>
            <ac:picMk id="8" creationId="{18BC0F66-87F0-0A5C-3636-2B638F9B2C0F}"/>
          </ac:picMkLst>
        </pc:picChg>
        <pc:picChg chg="add del mod">
          <ac:chgData name="molina begum" userId="6e3f11772fa06b06" providerId="LiveId" clId="{3120E01C-E1A9-4215-B77F-C8437BAA80AD}" dt="2022-11-09T22:53:36.504" v="241"/>
          <ac:picMkLst>
            <pc:docMk/>
            <pc:sldMk cId="3162703498" sldId="260"/>
            <ac:picMk id="14" creationId="{D6189BA7-8A6D-738A-845F-C64AF352C03B}"/>
          </ac:picMkLst>
        </pc:picChg>
        <pc:picChg chg="add mod">
          <ac:chgData name="molina begum" userId="6e3f11772fa06b06" providerId="LiveId" clId="{3120E01C-E1A9-4215-B77F-C8437BAA80AD}" dt="2022-11-09T22:53:36.504" v="241"/>
          <ac:picMkLst>
            <pc:docMk/>
            <pc:sldMk cId="3162703498" sldId="260"/>
            <ac:picMk id="15" creationId="{AEFBD482-9A49-2027-2F5E-80C157524C70}"/>
          </ac:picMkLst>
        </pc:picChg>
      </pc:sldChg>
      <pc:sldChg chg="new del">
        <pc:chgData name="molina begum" userId="6e3f11772fa06b06" providerId="LiveId" clId="{3120E01C-E1A9-4215-B77F-C8437BAA80AD}" dt="2022-11-09T22:53:31.726" v="237" actId="680"/>
        <pc:sldMkLst>
          <pc:docMk/>
          <pc:sldMk cId="4045042891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40E406-8622-49D2-ACF1-DE36F627483A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6E82D-DF60-4183-9100-9E59E6D39D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360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19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506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287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13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213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364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00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355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08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79178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52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398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70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5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39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1140D4-597E-4036-8CD9-234EDE44BDD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28B75-9FA6-40E3-AD7F-AFE365BF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0111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C9D28A-5F4F-C1BE-3F65-BC29936BA0A0}"/>
              </a:ext>
            </a:extLst>
          </p:cNvPr>
          <p:cNvSpPr txBox="1"/>
          <p:nvPr/>
        </p:nvSpPr>
        <p:spPr>
          <a:xfrm>
            <a:off x="2650603" y="1053296"/>
            <a:ext cx="3692324" cy="18172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Student: Molina Begum</a:t>
            </a:r>
          </a:p>
          <a:p>
            <a:r>
              <a:rPr lang="en-GB" dirty="0"/>
              <a:t>Student id: 2110793</a:t>
            </a:r>
          </a:p>
          <a:p>
            <a:r>
              <a:rPr lang="en-GB" dirty="0"/>
              <a:t>Module: Foreign Language and Cultural Awareness </a:t>
            </a:r>
          </a:p>
          <a:p>
            <a:r>
              <a:rPr lang="en-GB"/>
              <a:t>BMIH(5003) </a:t>
            </a:r>
            <a:endParaRPr lang="en-GB" dirty="0"/>
          </a:p>
          <a:p>
            <a:r>
              <a:rPr lang="en-GB" dirty="0"/>
              <a:t>Lecturer: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28301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A106E22-BB8D-49D8-24DC-EF16DBF47BB9}"/>
              </a:ext>
            </a:extLst>
          </p:cNvPr>
          <p:cNvSpPr txBox="1"/>
          <p:nvPr/>
        </p:nvSpPr>
        <p:spPr>
          <a:xfrm>
            <a:off x="5324354" y="1354238"/>
            <a:ext cx="12847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charset="2"/>
              <a:buNone/>
              <a:tabLst/>
              <a:defRPr/>
            </a:pP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ii 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iii  I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ii 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ii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ii    I ii 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ii 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ii I ii I ii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iii I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r>
              <a:rPr kumimoji="0" lang="en-GB" sz="1400" b="0" i="0" u="none" strike="noStrike" kern="1200" cap="all" spc="0" normalizeH="0" baseline="0" noProof="0" dirty="0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 </a:t>
            </a:r>
            <a:r>
              <a:rPr kumimoji="0" lang="en-GB" sz="1400" b="0" i="0" u="none" strike="noStrike" kern="1200" cap="all" spc="0" normalizeH="0" baseline="0" noProof="0" dirty="0" err="1">
                <a:ln>
                  <a:noFill/>
                </a:ln>
                <a:solidFill>
                  <a:srgbClr val="1E5155">
                    <a:lumMod val="40000"/>
                    <a:lumOff val="60000"/>
                  </a:srgbClr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i</a:t>
            </a:r>
            <a:endParaRPr kumimoji="0" lang="en-GB" sz="1400" b="0" i="0" u="none" strike="noStrike" kern="1200" cap="all" spc="0" normalizeH="0" baseline="0" noProof="0" dirty="0">
              <a:ln>
                <a:noFill/>
              </a:ln>
              <a:solidFill>
                <a:srgbClr val="1E5155">
                  <a:lumMod val="40000"/>
                  <a:lumOff val="60000"/>
                </a:srgbClr>
              </a:solidFill>
              <a:effectLst/>
              <a:uLnTx/>
              <a:uFillTx/>
              <a:latin typeface="Century Gothic" panose="020B0502020202020204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C47248-C53D-3647-7340-15068B7FC3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1" t="33249" r="28434" b="18481"/>
          <a:stretch/>
        </p:blipFill>
        <p:spPr>
          <a:xfrm>
            <a:off x="2529812" y="905719"/>
            <a:ext cx="7132375" cy="43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84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6804-9A41-F72F-C653-A086B8CD8F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65FBB6-E1F2-921C-26A4-6F60B5A3E3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440969D-DF28-B3B9-F21F-3D0ED90177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24094" t="-160938" r="-324094" b="-160938"/>
          <a:stretch>
            <a:fillRect/>
          </a:stretch>
        </p:blipFill>
        <p:spPr>
          <a:xfrm>
            <a:off x="4309466" y="2636341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84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02"/>
    </mc:Choice>
    <mc:Fallback xmlns="">
      <p:transition spd="slow" advTm="801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126</TotalTime>
  <Words>122</Words>
  <Application>Microsoft Office PowerPoint</Application>
  <PresentationFormat>Widescreen</PresentationFormat>
  <Paragraphs>6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molina begum</dc:creator>
  <cp:lastModifiedBy>molina begum</cp:lastModifiedBy>
  <cp:revision>1</cp:revision>
  <dcterms:created xsi:type="dcterms:W3CDTF">2022-11-09T21:20:10Z</dcterms:created>
  <dcterms:modified xsi:type="dcterms:W3CDTF">2022-11-11T21:55:12Z</dcterms:modified>
</cp:coreProperties>
</file>