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4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BMTP5020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64797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Destination &amp;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Resort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101616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Events Wales Strategy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 – Business Events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Wales Events Strategy</a:t>
            </a:r>
          </a:p>
          <a:p>
            <a:r>
              <a:rPr lang="en-GB" dirty="0"/>
              <a:t>Introduction to Business Event Wales</a:t>
            </a:r>
          </a:p>
          <a:p>
            <a:r>
              <a:rPr lang="en-GB" dirty="0"/>
              <a:t>Meet in Wales</a:t>
            </a:r>
          </a:p>
          <a:p>
            <a:r>
              <a:rPr lang="en-GB" dirty="0"/>
              <a:t>Conference Market</a:t>
            </a:r>
          </a:p>
          <a:p>
            <a:r>
              <a:rPr lang="en-GB" dirty="0"/>
              <a:t>ICC</a:t>
            </a:r>
          </a:p>
          <a:p>
            <a:r>
              <a:rPr lang="en-GB" dirty="0"/>
              <a:t>Marketing &amp; Selling Wales as a Destination</a:t>
            </a:r>
          </a:p>
          <a:p>
            <a:r>
              <a:rPr lang="en-GB" dirty="0"/>
              <a:t>B2B Groups </a:t>
            </a:r>
          </a:p>
          <a:p>
            <a:r>
              <a:rPr lang="en-GB" dirty="0"/>
              <a:t>Impacts on Leisure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2B332-0181-6526-FCF3-73D282634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4691"/>
            <a:ext cx="10515600" cy="1565997"/>
          </a:xfrm>
        </p:spPr>
        <p:txBody>
          <a:bodyPr/>
          <a:lstStyle/>
          <a:p>
            <a:r>
              <a:rPr lang="en-GB" dirty="0"/>
              <a:t>Business Events Wales – Meet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FA18D-48A4-75E2-5C8E-8E2AF8811C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9542"/>
            <a:ext cx="10515600" cy="4647421"/>
          </a:xfrm>
        </p:spPr>
        <p:txBody>
          <a:bodyPr/>
          <a:lstStyle/>
          <a:p>
            <a:r>
              <a:rPr lang="en-GB" dirty="0"/>
              <a:t>Showcase Wales</a:t>
            </a:r>
          </a:p>
          <a:p>
            <a:r>
              <a:rPr lang="en-GB" dirty="0"/>
              <a:t>Sell Wales</a:t>
            </a:r>
          </a:p>
          <a:p>
            <a:r>
              <a:rPr lang="en-GB" dirty="0"/>
              <a:t>Differentiation</a:t>
            </a:r>
          </a:p>
          <a:p>
            <a:r>
              <a:rPr lang="en-GB" dirty="0"/>
              <a:t>Food &amp; Drink</a:t>
            </a:r>
          </a:p>
          <a:p>
            <a:r>
              <a:rPr lang="en-GB" dirty="0"/>
              <a:t>Language</a:t>
            </a:r>
          </a:p>
          <a:p>
            <a:r>
              <a:rPr lang="en-GB" dirty="0"/>
              <a:t>Culture &amp; Heritage</a:t>
            </a:r>
          </a:p>
          <a:p>
            <a:r>
              <a:rPr lang="en-GB" dirty="0"/>
              <a:t>Attractions</a:t>
            </a:r>
          </a:p>
        </p:txBody>
      </p:sp>
    </p:spTree>
    <p:extLst>
      <p:ext uri="{BB962C8B-B14F-4D97-AF65-F5344CB8AC3E}">
        <p14:creationId xmlns:p14="http://schemas.microsoft.com/office/powerpoint/2010/main" val="380572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365BC-55C6-3FC3-1B0E-B8FD0239B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9322" y="-357808"/>
            <a:ext cx="6344478" cy="1510748"/>
          </a:xfrm>
        </p:spPr>
        <p:txBody>
          <a:bodyPr/>
          <a:lstStyle/>
          <a:p>
            <a:r>
              <a:rPr lang="en-GB" dirty="0"/>
              <a:t>Key Values - Differentiation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5E797-638A-02FA-C5C2-BE452B2E4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661" y="894522"/>
            <a:ext cx="11135139" cy="5282441"/>
          </a:xfrm>
        </p:spPr>
        <p:txBody>
          <a:bodyPr>
            <a:normAutofit/>
          </a:bodyPr>
          <a:lstStyle/>
          <a:p>
            <a:r>
              <a:rPr lang="en-GB" dirty="0"/>
              <a:t>What we are known for </a:t>
            </a:r>
          </a:p>
          <a:p>
            <a:r>
              <a:rPr lang="en-GB" sz="2000" dirty="0"/>
              <a:t>Key Assets</a:t>
            </a:r>
          </a:p>
          <a:p>
            <a:r>
              <a:rPr lang="en-GB" sz="2000" dirty="0"/>
              <a:t>Our People</a:t>
            </a:r>
          </a:p>
          <a:p>
            <a:r>
              <a:rPr lang="en-GB" sz="2000" dirty="0"/>
              <a:t>Our Place</a:t>
            </a:r>
          </a:p>
          <a:p>
            <a:r>
              <a:rPr lang="en-GB" sz="2000" dirty="0"/>
              <a:t>Our Values</a:t>
            </a:r>
          </a:p>
          <a:p>
            <a:r>
              <a:rPr lang="en-GB" sz="2000" dirty="0"/>
              <a:t>Our Strengths</a:t>
            </a:r>
          </a:p>
          <a:p>
            <a:r>
              <a:rPr lang="en-GB" sz="2000" dirty="0"/>
              <a:t>Our Achievements</a:t>
            </a:r>
          </a:p>
          <a:p>
            <a:r>
              <a:rPr lang="en-GB" sz="2000" dirty="0"/>
              <a:t>Our Ambitions</a:t>
            </a:r>
          </a:p>
          <a:p>
            <a:r>
              <a:rPr lang="en-GB" sz="2000" dirty="0"/>
              <a:t>Our Humility</a:t>
            </a:r>
          </a:p>
          <a:p>
            <a:r>
              <a:rPr lang="en-GB" sz="2000" dirty="0"/>
              <a:t>Our Ideas</a:t>
            </a:r>
          </a:p>
          <a:p>
            <a:r>
              <a:rPr lang="en-GB" sz="2000" dirty="0"/>
              <a:t>Our Innovations</a:t>
            </a:r>
          </a:p>
          <a:p>
            <a:r>
              <a:rPr lang="en-GB" sz="2000" dirty="0"/>
              <a:t>Our Legislation – Future Generations Act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55009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49764-B57E-5C58-1DB8-756F57E65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8175"/>
            <a:ext cx="10515600" cy="1392514"/>
          </a:xfrm>
        </p:spPr>
        <p:txBody>
          <a:bodyPr/>
          <a:lstStyle/>
          <a:p>
            <a:r>
              <a:rPr lang="en-GB" dirty="0"/>
              <a:t>Today’s Office – This is Wales!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509EF-FF64-BC3A-2280-F20F7488F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Size Can Be Our Strength</a:t>
            </a:r>
          </a:p>
          <a:p>
            <a:r>
              <a:rPr lang="en-GB" dirty="0"/>
              <a:t>A Small Nation </a:t>
            </a:r>
          </a:p>
          <a:p>
            <a:r>
              <a:rPr lang="en-GB" dirty="0"/>
              <a:t>Easier to Lead Change &amp; Innovation </a:t>
            </a:r>
          </a:p>
          <a:p>
            <a:r>
              <a:rPr lang="en-GB" dirty="0"/>
              <a:t>We Embrace Disruptive Thinking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729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F22BF-CB99-5F38-F2D7-EEFDB62AD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930" y="-165651"/>
            <a:ext cx="9491870" cy="1669773"/>
          </a:xfrm>
        </p:spPr>
        <p:txBody>
          <a:bodyPr/>
          <a:lstStyle/>
          <a:p>
            <a:r>
              <a:rPr lang="en-GB" dirty="0"/>
              <a:t>   </a:t>
            </a:r>
            <a:r>
              <a:rPr lang="en-GB" dirty="0" err="1"/>
              <a:t>Wales’</a:t>
            </a:r>
            <a:r>
              <a:rPr lang="en-GB" dirty="0"/>
              <a:t> 9 Priority Sectors for</a:t>
            </a:r>
            <a:br>
              <a:rPr lang="en-GB" dirty="0"/>
            </a:br>
            <a:r>
              <a:rPr lang="en-GB" dirty="0"/>
              <a:t> Business Events &amp; Conferences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731E4-DFAE-A31A-9BBB-C5812C48D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1843"/>
            <a:ext cx="10515600" cy="4845120"/>
          </a:xfrm>
        </p:spPr>
        <p:txBody>
          <a:bodyPr/>
          <a:lstStyle/>
          <a:p>
            <a:r>
              <a:rPr lang="en-GB" dirty="0"/>
              <a:t>Tourism</a:t>
            </a:r>
          </a:p>
          <a:p>
            <a:r>
              <a:rPr lang="en-GB" dirty="0"/>
              <a:t>Food &amp; Drink</a:t>
            </a:r>
          </a:p>
          <a:p>
            <a:r>
              <a:rPr lang="en-GB" dirty="0"/>
              <a:t>Creative</a:t>
            </a:r>
          </a:p>
          <a:p>
            <a:r>
              <a:rPr lang="en-GB" dirty="0"/>
              <a:t>Renewables</a:t>
            </a:r>
          </a:p>
          <a:p>
            <a:r>
              <a:rPr lang="en-GB" dirty="0"/>
              <a:t>Manufacturing</a:t>
            </a:r>
          </a:p>
          <a:p>
            <a:r>
              <a:rPr lang="en-GB" dirty="0"/>
              <a:t>Cyber Security</a:t>
            </a:r>
          </a:p>
          <a:p>
            <a:r>
              <a:rPr lang="en-GB" dirty="0"/>
              <a:t>FinTech</a:t>
            </a:r>
          </a:p>
          <a:p>
            <a:r>
              <a:rPr lang="en-GB" dirty="0"/>
              <a:t>Compound Semi Conductors</a:t>
            </a:r>
          </a:p>
          <a:p>
            <a:r>
              <a:rPr lang="en-GB" dirty="0"/>
              <a:t>Life Sciences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6401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04F94-64DA-EEFB-7372-CFF0D6790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Wales Ambassador Programme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85A2B-00FD-9CFB-E0A0-FF1E1D3F0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Universities</a:t>
            </a:r>
          </a:p>
          <a:p>
            <a:r>
              <a:rPr lang="en-GB" dirty="0"/>
              <a:t>Academics</a:t>
            </a:r>
          </a:p>
          <a:p>
            <a:r>
              <a:rPr lang="en-GB" dirty="0"/>
              <a:t>Industry</a:t>
            </a:r>
          </a:p>
          <a:p>
            <a:r>
              <a:rPr lang="en-GB" dirty="0"/>
              <a:t>Pan Wales</a:t>
            </a:r>
          </a:p>
          <a:p>
            <a:r>
              <a:rPr lang="en-GB" dirty="0"/>
              <a:t>Research</a:t>
            </a:r>
          </a:p>
          <a:p>
            <a:r>
              <a:rPr lang="en-GB" dirty="0"/>
              <a:t>Innovation</a:t>
            </a:r>
          </a:p>
          <a:p>
            <a:r>
              <a:rPr lang="en-GB" dirty="0"/>
              <a:t>Conferences</a:t>
            </a:r>
          </a:p>
          <a:p>
            <a:r>
              <a:rPr lang="en-GB" dirty="0"/>
              <a:t>Connections</a:t>
            </a:r>
          </a:p>
        </p:txBody>
      </p:sp>
    </p:spTree>
    <p:extLst>
      <p:ext uri="{BB962C8B-B14F-4D97-AF65-F5344CB8AC3E}">
        <p14:creationId xmlns:p14="http://schemas.microsoft.com/office/powerpoint/2010/main" val="2770333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73BE9-03DD-3CC5-30ED-3AC759564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Event Wales Partnerships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F548B-01ED-CDC2-E5F0-6A2892A52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DMO’S across Wales</a:t>
            </a:r>
          </a:p>
          <a:p>
            <a:r>
              <a:rPr lang="en-GB" dirty="0"/>
              <a:t>Partners Representing Wales</a:t>
            </a:r>
          </a:p>
          <a:p>
            <a:r>
              <a:rPr lang="en-GB" dirty="0"/>
              <a:t>Hotels, Experiences, DMC’s, PCO’s &amp; AMC’s</a:t>
            </a:r>
          </a:p>
          <a:p>
            <a:r>
              <a:rPr lang="en-GB" dirty="0"/>
              <a:t>Sectors – Leads &amp; Cluster</a:t>
            </a:r>
          </a:p>
          <a:p>
            <a:r>
              <a:rPr lang="en-GB" dirty="0"/>
              <a:t>Universities &amp; Academics</a:t>
            </a:r>
          </a:p>
          <a:p>
            <a:r>
              <a:rPr lang="en-GB" dirty="0"/>
              <a:t>Supply Chain </a:t>
            </a:r>
          </a:p>
          <a:p>
            <a:r>
              <a:rPr lang="en-GB" dirty="0"/>
              <a:t>People</a:t>
            </a:r>
          </a:p>
          <a:p>
            <a:r>
              <a:rPr lang="en-GB" dirty="0"/>
              <a:t>Students</a:t>
            </a:r>
          </a:p>
        </p:txBody>
      </p:sp>
    </p:spTree>
    <p:extLst>
      <p:ext uri="{BB962C8B-B14F-4D97-AF65-F5344CB8AC3E}">
        <p14:creationId xmlns:p14="http://schemas.microsoft.com/office/powerpoint/2010/main" val="2222632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07AF3-F1CF-AC57-DF36-516F75B86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5773"/>
            <a:ext cx="10515600" cy="1836462"/>
          </a:xfrm>
        </p:spPr>
        <p:txBody>
          <a:bodyPr/>
          <a:lstStyle/>
          <a:p>
            <a:r>
              <a:rPr lang="en-GB" dirty="0" err="1"/>
              <a:t>Wales’</a:t>
            </a:r>
            <a:r>
              <a:rPr lang="en-GB" dirty="0"/>
              <a:t> National Events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F9D52-919D-369C-BAD8-BFCA333A7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4974"/>
            <a:ext cx="10515600" cy="4811989"/>
          </a:xfrm>
        </p:spPr>
        <p:txBody>
          <a:bodyPr/>
          <a:lstStyle/>
          <a:p>
            <a:r>
              <a:rPr lang="en-GB" dirty="0"/>
              <a:t>Vision for Wales </a:t>
            </a:r>
          </a:p>
          <a:p>
            <a:endParaRPr lang="en-GB" dirty="0"/>
          </a:p>
          <a:p>
            <a:r>
              <a:rPr lang="en-GB" dirty="0"/>
              <a:t>Sport &amp; Mass Participation</a:t>
            </a:r>
          </a:p>
          <a:p>
            <a:r>
              <a:rPr lang="en-GB" dirty="0"/>
              <a:t>Arts &amp; Culture</a:t>
            </a:r>
          </a:p>
          <a:p>
            <a:r>
              <a:rPr lang="en-GB" dirty="0"/>
              <a:t>Business Events – Meet &amp; MICE</a:t>
            </a:r>
          </a:p>
          <a:p>
            <a:endParaRPr lang="en-GB" dirty="0"/>
          </a:p>
          <a:p>
            <a:r>
              <a:rPr lang="en-GB" dirty="0"/>
              <a:t>Funding</a:t>
            </a:r>
          </a:p>
          <a:p>
            <a:r>
              <a:rPr lang="en-GB" dirty="0"/>
              <a:t>Mission Statement </a:t>
            </a:r>
          </a:p>
          <a:p>
            <a:r>
              <a:rPr lang="en-GB" dirty="0"/>
              <a:t>7 Pillars of Future </a:t>
            </a:r>
            <a:r>
              <a:rPr lang="en-GB" dirty="0" err="1"/>
              <a:t>Generatins</a:t>
            </a:r>
            <a:r>
              <a:rPr lang="en-GB" dirty="0"/>
              <a:t> 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6431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EE3C1-6D47-E301-1A05-BA40D5F3D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9600" y="-331303"/>
            <a:ext cx="6934200" cy="1537252"/>
          </a:xfrm>
        </p:spPr>
        <p:txBody>
          <a:bodyPr/>
          <a:lstStyle/>
          <a:p>
            <a:r>
              <a:rPr lang="en-GB" dirty="0"/>
              <a:t>Role of Events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890EF-5D9E-C648-F6F4-6DCEAEF97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17" y="1146313"/>
            <a:ext cx="11247783" cy="5030650"/>
          </a:xfrm>
        </p:spPr>
        <p:txBody>
          <a:bodyPr>
            <a:normAutofit/>
          </a:bodyPr>
          <a:lstStyle/>
          <a:p>
            <a:r>
              <a:rPr lang="en-GB" dirty="0"/>
              <a:t>Funding </a:t>
            </a:r>
          </a:p>
          <a:p>
            <a:r>
              <a:rPr lang="en-GB" dirty="0"/>
              <a:t>Support Bids</a:t>
            </a:r>
          </a:p>
          <a:p>
            <a:r>
              <a:rPr lang="en-GB" dirty="0"/>
              <a:t>Economic Impacts</a:t>
            </a:r>
          </a:p>
          <a:p>
            <a:r>
              <a:rPr lang="en-GB" dirty="0"/>
              <a:t>Return on Investment</a:t>
            </a:r>
          </a:p>
          <a:p>
            <a:r>
              <a:rPr lang="en-GB" dirty="0"/>
              <a:t>Legacies – The Give Back</a:t>
            </a:r>
          </a:p>
          <a:p>
            <a:r>
              <a:rPr lang="en-GB" dirty="0"/>
              <a:t>Culture </a:t>
            </a:r>
          </a:p>
          <a:p>
            <a:r>
              <a:rPr lang="en-GB" dirty="0"/>
              <a:t>Language </a:t>
            </a:r>
          </a:p>
          <a:p>
            <a:r>
              <a:rPr lang="en-GB" dirty="0"/>
              <a:t>Inclusivity &amp; Diversity</a:t>
            </a:r>
          </a:p>
          <a:p>
            <a:r>
              <a:rPr lang="en-GB" dirty="0"/>
              <a:t>Opportunities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481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249</Words>
  <Application>Microsoft Office PowerPoint</Application>
  <PresentationFormat>Widescreen</PresentationFormat>
  <Paragraphs>87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 Today’s Session – Business Events Wales</vt:lpstr>
      <vt:lpstr>Business Events Wales – Meet in Wales</vt:lpstr>
      <vt:lpstr>Key Values - Differentiation</vt:lpstr>
      <vt:lpstr>Today’s Office – This is Wales!</vt:lpstr>
      <vt:lpstr>   Wales’ 9 Priority Sectors for  Business Events &amp; Conferences</vt:lpstr>
      <vt:lpstr>Business Wales Ambassador Programme </vt:lpstr>
      <vt:lpstr>Business Event Wales Partnerships</vt:lpstr>
      <vt:lpstr>Wales’ National Events Strategy</vt:lpstr>
      <vt:lpstr>Role of Events Wales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2025-04-28T08:55:54Z</dcterms:modified>
</cp:coreProperties>
</file>