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2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700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59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0341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509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18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936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18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17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8480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000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580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ECC3649-988F-41D7-B666-1A1BD0773444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D84AC-E387-4032-B35C-FCCD53D2789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0448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Tesco - </a:t>
            </a:r>
            <a:br>
              <a:rPr lang="en-GB" dirty="0" smtClean="0"/>
            </a:br>
            <a:r>
              <a:rPr lang="en-GB" dirty="0" smtClean="0"/>
              <a:t>developing Future leaders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36105" y="4960137"/>
            <a:ext cx="3200400" cy="1463040"/>
          </a:xfrm>
        </p:spPr>
        <p:txBody>
          <a:bodyPr/>
          <a:lstStyle/>
          <a:p>
            <a:r>
              <a:rPr lang="en-GB" dirty="0" smtClean="0"/>
              <a:t>Presentation by JLC Management Consultants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419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798" y="459710"/>
            <a:ext cx="9720072" cy="1499616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4128" y="2323070"/>
            <a:ext cx="79221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Tesco – Contemporary, forward thinking, investing in the future of it’s stores and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BenefitsIntroduction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Findings and 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Why 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469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24128" y="2084832"/>
            <a:ext cx="868004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What skills and competencies do we look for in our potential leaders?</a:t>
            </a:r>
          </a:p>
          <a:p>
            <a:r>
              <a:rPr lang="en-GB" dirty="0" smtClean="0"/>
              <a:t>     Social intelligence  </a:t>
            </a:r>
          </a:p>
          <a:p>
            <a:r>
              <a:rPr lang="en-GB" dirty="0" smtClean="0"/>
              <a:t>     Interpersonal skills </a:t>
            </a:r>
          </a:p>
          <a:p>
            <a:r>
              <a:rPr lang="en-GB" dirty="0"/>
              <a:t> </a:t>
            </a:r>
            <a:r>
              <a:rPr lang="en-GB" dirty="0" smtClean="0"/>
              <a:t>    Emotional skills and intelligence</a:t>
            </a:r>
          </a:p>
          <a:p>
            <a:r>
              <a:rPr lang="en-GB" dirty="0"/>
              <a:t> </a:t>
            </a:r>
            <a:r>
              <a:rPr lang="en-GB" dirty="0" smtClean="0"/>
              <a:t>    Developing courage</a:t>
            </a:r>
          </a:p>
          <a:p>
            <a:r>
              <a:rPr lang="en-GB" dirty="0" smtClean="0"/>
              <a:t>     Conflict management</a:t>
            </a:r>
          </a:p>
          <a:p>
            <a:r>
              <a:rPr lang="en-GB" dirty="0" smtClean="0"/>
              <a:t>     Decision Making</a:t>
            </a:r>
          </a:p>
          <a:p>
            <a:r>
              <a:rPr lang="en-GB" dirty="0"/>
              <a:t> </a:t>
            </a:r>
            <a:r>
              <a:rPr lang="en-GB" dirty="0" smtClean="0"/>
              <a:t>    Political Skills</a:t>
            </a:r>
          </a:p>
          <a:p>
            <a:r>
              <a:rPr lang="en-GB" dirty="0"/>
              <a:t> </a:t>
            </a:r>
            <a:r>
              <a:rPr lang="en-GB" dirty="0" smtClean="0"/>
              <a:t>    Influence Skills</a:t>
            </a:r>
          </a:p>
          <a:p>
            <a:r>
              <a:rPr lang="en-GB" dirty="0"/>
              <a:t> </a:t>
            </a:r>
            <a:r>
              <a:rPr lang="en-GB" dirty="0" smtClean="0"/>
              <a:t>    Area Expertise and competence</a:t>
            </a:r>
          </a:p>
        </p:txBody>
      </p:sp>
    </p:spTree>
    <p:extLst>
      <p:ext uri="{BB962C8B-B14F-4D97-AF65-F5344CB8AC3E}">
        <p14:creationId xmlns:p14="http://schemas.microsoft.com/office/powerpoint/2010/main" val="3897652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20346" y="1787611"/>
            <a:ext cx="821312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</a:t>
            </a:r>
            <a:r>
              <a:rPr lang="en-GB" sz="2400" dirty="0" smtClean="0"/>
              <a:t>ow do we develop these skills in our aspiring leaders?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Increase technical knowledge and awareness of their position and sub boundaries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Trustworthiness, respectfulness and honourability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Caring about their “people”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Nurturing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Boundaries of discipline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How to give praise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40745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45059" y="2010032"/>
            <a:ext cx="825431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are the benefits of Tesco investing in its aspiring leaders?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Your leadership team will be of the highest standard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Mentally prepared for “the moment”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Camaraderie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“Teach the teacher”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514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0604" y="560502"/>
            <a:ext cx="9720072" cy="1499616"/>
          </a:xfrm>
        </p:spPr>
        <p:txBody>
          <a:bodyPr/>
          <a:lstStyle/>
          <a:p>
            <a:r>
              <a:rPr lang="en-GB" dirty="0" smtClean="0"/>
              <a:t>Findings and recommendations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252151" y="1829285"/>
            <a:ext cx="696921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Lack of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Poor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Unclear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Poor delegation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26292" y="4168346"/>
            <a:ext cx="65820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Better decision making, conflict resolution, clear aims and 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Increased interpersonal skills, confidence and emotional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More productive decision making and project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Clearly defined boundaries, area expertise and competencies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006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me?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227438" y="1787611"/>
            <a:ext cx="83202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Long established career within retail management and consultancy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Hands on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Initial consultation and planning with myself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Wide range of teaching aids – including on line, classroom , audio-visual and on-job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Locally 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Bilingual- can offer training through the medium of Welsh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train the future</a:t>
            </a:r>
          </a:p>
        </p:txBody>
      </p:sp>
    </p:spTree>
    <p:extLst>
      <p:ext uri="{BB962C8B-B14F-4D97-AF65-F5344CB8AC3E}">
        <p14:creationId xmlns:p14="http://schemas.microsoft.com/office/powerpoint/2010/main" val="3955803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 you for Listening any questions ?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54354" y="5065059"/>
            <a:ext cx="2756646" cy="1358117"/>
          </a:xfrm>
        </p:spPr>
        <p:txBody>
          <a:bodyPr>
            <a:normAutofit/>
          </a:bodyPr>
          <a:lstStyle/>
          <a:p>
            <a:r>
              <a:rPr lang="en-GB" dirty="0" smtClean="0"/>
              <a:t>Presentation </a:t>
            </a:r>
            <a:r>
              <a:rPr lang="en-GB" dirty="0"/>
              <a:t>by JLC Management Consultants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094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24128" y="1853514"/>
            <a:ext cx="66617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Chief Learning Officer - CLO Media. (2018). 6 Rules for Aspiring Leaders — Chief Learning Officer - CLO Media. [online] Available at: http://www.clomedia.com/2016/01/08/6-rules-for-aspiring-leaders/ [Accessed 22 Apr. 2018].</a:t>
            </a:r>
          </a:p>
          <a:p>
            <a:r>
              <a:rPr lang="en-GB" dirty="0"/>
              <a:t>Fukuda, M. (2018). Why You Need to Invest in a Leadership Development Program. [online] Entrepreneur. Available at: https://www.entrepreneur.com/article/276203 [Accessed 22 Apr. 2018].</a:t>
            </a:r>
          </a:p>
          <a:p>
            <a:r>
              <a:rPr lang="en-GB" dirty="0"/>
              <a:t>Psychology Today. (2018). The Top 10 Leadership Competencies. [online] Available at: https://www.psychologytoday.com/us/blog/cutting-edge-leadership/201404/the-top-10-leadership-competencies [Accessed 22 Apr. 2018].</a:t>
            </a:r>
          </a:p>
        </p:txBody>
      </p:sp>
    </p:spTree>
    <p:extLst>
      <p:ext uri="{BB962C8B-B14F-4D97-AF65-F5344CB8AC3E}">
        <p14:creationId xmlns:p14="http://schemas.microsoft.com/office/powerpoint/2010/main" val="27614458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864</TotalTime>
  <Words>372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Tw Cen MT</vt:lpstr>
      <vt:lpstr>Tw Cen MT Condensed</vt:lpstr>
      <vt:lpstr>Wingdings 3</vt:lpstr>
      <vt:lpstr>Integral</vt:lpstr>
      <vt:lpstr>Tesco -  developing Future leaders </vt:lpstr>
      <vt:lpstr>Introduction</vt:lpstr>
      <vt:lpstr>Skills</vt:lpstr>
      <vt:lpstr>Development</vt:lpstr>
      <vt:lpstr>Benefits</vt:lpstr>
      <vt:lpstr>Findings and recommendations</vt:lpstr>
      <vt:lpstr>Why me?</vt:lpstr>
      <vt:lpstr>Thank you for Listening any questions ? 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Changing the feature for Tesco and  its staff starting at the top</dc:title>
  <dc:creator>Tracey Fisher</dc:creator>
  <cp:lastModifiedBy>Tracey Fisher</cp:lastModifiedBy>
  <cp:revision>20</cp:revision>
  <dcterms:created xsi:type="dcterms:W3CDTF">2018-04-22T18:04:23Z</dcterms:created>
  <dcterms:modified xsi:type="dcterms:W3CDTF">2018-04-23T09:31:50Z</dcterms:modified>
</cp:coreProperties>
</file>