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84"/>
  </p:notesMasterIdLst>
  <p:sldIdLst>
    <p:sldId id="336" r:id="rId2"/>
    <p:sldId id="293" r:id="rId3"/>
    <p:sldId id="431" r:id="rId4"/>
    <p:sldId id="433" r:id="rId5"/>
    <p:sldId id="432" r:id="rId6"/>
    <p:sldId id="434" r:id="rId7"/>
    <p:sldId id="435" r:id="rId8"/>
    <p:sldId id="455" r:id="rId9"/>
    <p:sldId id="436" r:id="rId10"/>
    <p:sldId id="438" r:id="rId11"/>
    <p:sldId id="481" r:id="rId12"/>
    <p:sldId id="482" r:id="rId13"/>
    <p:sldId id="477" r:id="rId14"/>
    <p:sldId id="476" r:id="rId15"/>
    <p:sldId id="439" r:id="rId16"/>
    <p:sldId id="446" r:id="rId17"/>
    <p:sldId id="447" r:id="rId18"/>
    <p:sldId id="515" r:id="rId19"/>
    <p:sldId id="516" r:id="rId20"/>
    <p:sldId id="520" r:id="rId21"/>
    <p:sldId id="517" r:id="rId22"/>
    <p:sldId id="521" r:id="rId23"/>
    <p:sldId id="518" r:id="rId24"/>
    <p:sldId id="440" r:id="rId25"/>
    <p:sldId id="486" r:id="rId26"/>
    <p:sldId id="499" r:id="rId27"/>
    <p:sldId id="487" r:id="rId28"/>
    <p:sldId id="488" r:id="rId29"/>
    <p:sldId id="489" r:id="rId30"/>
    <p:sldId id="490" r:id="rId31"/>
    <p:sldId id="491" r:id="rId32"/>
    <p:sldId id="441" r:id="rId33"/>
    <p:sldId id="452" r:id="rId34"/>
    <p:sldId id="453" r:id="rId35"/>
    <p:sldId id="444" r:id="rId36"/>
    <p:sldId id="474" r:id="rId37"/>
    <p:sldId id="457" r:id="rId38"/>
    <p:sldId id="458" r:id="rId39"/>
    <p:sldId id="448" r:id="rId40"/>
    <p:sldId id="459" r:id="rId41"/>
    <p:sldId id="456" r:id="rId42"/>
    <p:sldId id="460" r:id="rId43"/>
    <p:sldId id="461" r:id="rId44"/>
    <p:sldId id="465" r:id="rId45"/>
    <p:sldId id="472" r:id="rId46"/>
    <p:sldId id="493" r:id="rId47"/>
    <p:sldId id="519" r:id="rId48"/>
    <p:sldId id="513" r:id="rId49"/>
    <p:sldId id="467" r:id="rId50"/>
    <p:sldId id="468" r:id="rId51"/>
    <p:sldId id="514" r:id="rId52"/>
    <p:sldId id="469" r:id="rId53"/>
    <p:sldId id="470" r:id="rId54"/>
    <p:sldId id="445" r:id="rId55"/>
    <p:sldId id="478" r:id="rId56"/>
    <p:sldId id="479" r:id="rId57"/>
    <p:sldId id="494" r:id="rId58"/>
    <p:sldId id="475" r:id="rId59"/>
    <p:sldId id="442" r:id="rId60"/>
    <p:sldId id="496" r:id="rId61"/>
    <p:sldId id="498" r:id="rId62"/>
    <p:sldId id="501" r:id="rId63"/>
    <p:sldId id="502" r:id="rId64"/>
    <p:sldId id="503" r:id="rId65"/>
    <p:sldId id="504" r:id="rId66"/>
    <p:sldId id="505" r:id="rId67"/>
    <p:sldId id="507" r:id="rId68"/>
    <p:sldId id="429" r:id="rId69"/>
    <p:sldId id="356" r:id="rId70"/>
    <p:sldId id="411" r:id="rId71"/>
    <p:sldId id="338" r:id="rId72"/>
    <p:sldId id="380" r:id="rId73"/>
    <p:sldId id="393" r:id="rId74"/>
    <p:sldId id="381" r:id="rId75"/>
    <p:sldId id="382" r:id="rId76"/>
    <p:sldId id="398" r:id="rId77"/>
    <p:sldId id="396" r:id="rId78"/>
    <p:sldId id="397" r:id="rId79"/>
    <p:sldId id="508" r:id="rId80"/>
    <p:sldId id="510" r:id="rId81"/>
    <p:sldId id="511" r:id="rId82"/>
    <p:sldId id="346" r:id="rId83"/>
  </p:sldIdLst>
  <p:sldSz cx="12192000" cy="6858000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1" autoAdjust="0"/>
    <p:restoredTop sz="83548" autoAdjust="0"/>
  </p:normalViewPr>
  <p:slideViewPr>
    <p:cSldViewPr>
      <p:cViewPr varScale="1">
        <p:scale>
          <a:sx n="58" d="100"/>
          <a:sy n="58" d="100"/>
        </p:scale>
        <p:origin x="888" y="2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5915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C1F7F7-3F3A-4360-BF9C-7F693060E3F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EA065EAC-BD77-4633-85CF-A03CAF8B3595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dirty="0">
              <a:latin typeface="標楷體" pitchFamily="65" charset="-120"/>
              <a:ea typeface="標楷體" pitchFamily="65" charset="-120"/>
            </a:rPr>
            <a:t>禮者</a:t>
          </a:r>
          <a:r>
            <a:rPr kumimoji="0" lang="zh-TW" altLang="en-US" sz="32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理</a:t>
          </a:r>
          <a:r>
            <a:rPr kumimoji="0" lang="zh-TW" altLang="en-US" sz="3200" dirty="0">
              <a:latin typeface="標楷體" pitchFamily="65" charset="-120"/>
              <a:ea typeface="標楷體" pitchFamily="65" charset="-120"/>
            </a:rPr>
            <a:t>也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981E6102-665F-43EA-8593-B2AD20511763}" type="parTrans" cxnId="{101398B5-AC94-44DA-B2DE-42D1E4F2D294}">
      <dgm:prSet/>
      <dgm:spPr/>
      <dgm:t>
        <a:bodyPr/>
        <a:lstStyle/>
        <a:p>
          <a:endParaRPr lang="zh-TW" altLang="en-US"/>
        </a:p>
      </dgm:t>
    </dgm:pt>
    <dgm:pt modelId="{740F71FF-8A16-4738-8020-17344C6416F9}" type="sibTrans" cxnId="{101398B5-AC94-44DA-B2DE-42D1E4F2D294}">
      <dgm:prSet/>
      <dgm:spPr/>
      <dgm:t>
        <a:bodyPr/>
        <a:lstStyle/>
        <a:p>
          <a:endParaRPr lang="zh-TW" altLang="en-US"/>
        </a:p>
      </dgm:t>
    </dgm:pt>
    <dgm:pt modelId="{9059B40B-E17A-417F-8BC0-108F26BBB1A4}">
      <dgm:prSet phldrT="[文字]" custT="1"/>
      <dgm:spPr/>
      <dgm:t>
        <a:bodyPr/>
        <a:lstStyle/>
        <a:p>
          <a:r>
            <a:rPr kumimoji="0" lang="zh-TW" altLang="en-US" sz="2800" dirty="0">
              <a:latin typeface="標楷體" pitchFamily="65" charset="-120"/>
              <a:ea typeface="標楷體" pitchFamily="65" charset="-120"/>
            </a:rPr>
            <a:t>合理</a:t>
          </a:r>
          <a:r>
            <a:rPr kumimoji="0" lang="en-US" altLang="zh-TW" sz="2800" dirty="0">
              <a:latin typeface="標楷體" pitchFamily="65" charset="-120"/>
              <a:ea typeface="標楷體" pitchFamily="65" charset="-120"/>
            </a:rPr>
            <a:t>(</a:t>
          </a:r>
          <a:r>
            <a:rPr kumimoji="0" lang="zh-TW" altLang="en-US" sz="2800" dirty="0">
              <a:latin typeface="標楷體" pitchFamily="65" charset="-120"/>
              <a:ea typeface="標楷體" pitchFamily="65" charset="-120"/>
            </a:rPr>
            <a:t>合道理、合邏輯</a:t>
          </a:r>
          <a:r>
            <a:rPr kumimoji="0" lang="en-US" altLang="zh-TW" sz="2800" dirty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B525C0E9-F6AD-411D-9CCB-6118DC54007E}" type="parTrans" cxnId="{56A4C3D6-245E-4B67-95B6-915D50D40B69}">
      <dgm:prSet/>
      <dgm:spPr/>
      <dgm:t>
        <a:bodyPr/>
        <a:lstStyle/>
        <a:p>
          <a:endParaRPr lang="zh-TW" altLang="en-US"/>
        </a:p>
      </dgm:t>
    </dgm:pt>
    <dgm:pt modelId="{47056599-6020-4F3A-A900-9BFE9FC49493}" type="sibTrans" cxnId="{56A4C3D6-245E-4B67-95B6-915D50D40B69}">
      <dgm:prSet/>
      <dgm:spPr/>
      <dgm:t>
        <a:bodyPr/>
        <a:lstStyle/>
        <a:p>
          <a:endParaRPr lang="zh-TW" altLang="en-US"/>
        </a:p>
      </dgm:t>
    </dgm:pt>
    <dgm:pt modelId="{0427C460-214D-4012-8A61-68CB20E616E3}">
      <dgm:prSet phldrT="[文字]" custT="1"/>
      <dgm:spPr/>
      <dgm:t>
        <a:bodyPr/>
        <a:lstStyle/>
        <a:p>
          <a:r>
            <a:rPr kumimoji="0" lang="zh-TW" altLang="en-US" sz="3200" dirty="0">
              <a:latin typeface="標楷體" pitchFamily="65" charset="-120"/>
              <a:ea typeface="標楷體" pitchFamily="65" charset="-120"/>
            </a:rPr>
            <a:t>禮者</a:t>
          </a:r>
          <a:r>
            <a:rPr lang="zh-TW" altLang="en-US" sz="32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節</a:t>
          </a:r>
          <a:r>
            <a:rPr lang="zh-TW" altLang="en-US" sz="3200" dirty="0">
              <a:latin typeface="標楷體" pitchFamily="65" charset="-120"/>
              <a:ea typeface="標楷體" pitchFamily="65" charset="-120"/>
            </a:rPr>
            <a:t>也</a:t>
          </a:r>
        </a:p>
      </dgm:t>
    </dgm:pt>
    <dgm:pt modelId="{AD333716-BD21-4C02-9C92-53395BAEA901}" type="parTrans" cxnId="{648A1F63-14A9-4CE9-8A95-068C03B06526}">
      <dgm:prSet/>
      <dgm:spPr/>
      <dgm:t>
        <a:bodyPr/>
        <a:lstStyle/>
        <a:p>
          <a:endParaRPr lang="zh-TW" altLang="en-US"/>
        </a:p>
      </dgm:t>
    </dgm:pt>
    <dgm:pt modelId="{858F549D-2038-4623-8762-2A8FC2BA7230}" type="sibTrans" cxnId="{648A1F63-14A9-4CE9-8A95-068C03B06526}">
      <dgm:prSet/>
      <dgm:spPr/>
      <dgm:t>
        <a:bodyPr/>
        <a:lstStyle/>
        <a:p>
          <a:endParaRPr lang="zh-TW" altLang="en-US"/>
        </a:p>
      </dgm:t>
    </dgm:pt>
    <dgm:pt modelId="{BBB55C64-0804-40A1-9B18-726CC55402BD}">
      <dgm:prSet phldrT="[文字]" custT="1"/>
      <dgm:spPr/>
      <dgm:t>
        <a:bodyPr/>
        <a:lstStyle/>
        <a:p>
          <a:r>
            <a:rPr kumimoji="0" lang="zh-TW" altLang="en-US" sz="3200" dirty="0">
              <a:latin typeface="標楷體" pitchFamily="65" charset="-120"/>
              <a:ea typeface="標楷體" pitchFamily="65" charset="-120"/>
            </a:rPr>
            <a:t>節制</a:t>
          </a:r>
          <a:r>
            <a:rPr kumimoji="0" lang="en-US" altLang="zh-TW" sz="3200" dirty="0">
              <a:latin typeface="標楷體" pitchFamily="65" charset="-120"/>
              <a:ea typeface="標楷體" pitchFamily="65" charset="-120"/>
            </a:rPr>
            <a:t>(</a:t>
          </a:r>
          <a:r>
            <a:rPr kumimoji="0" lang="zh-TW" altLang="en-US" sz="3200" dirty="0">
              <a:latin typeface="標楷體" pitchFamily="65" charset="-120"/>
              <a:ea typeface="標楷體" pitchFamily="65" charset="-120"/>
            </a:rPr>
            <a:t>無過與不及</a:t>
          </a:r>
          <a:r>
            <a:rPr kumimoji="0" lang="en-US" altLang="zh-TW" sz="3200" dirty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DA6A513-D0F3-4DE2-A104-95B0FC8B59CC}" type="parTrans" cxnId="{1988AFDD-4958-4C31-A76E-11F611EA6DA0}">
      <dgm:prSet/>
      <dgm:spPr/>
      <dgm:t>
        <a:bodyPr/>
        <a:lstStyle/>
        <a:p>
          <a:endParaRPr lang="zh-TW" altLang="en-US"/>
        </a:p>
      </dgm:t>
    </dgm:pt>
    <dgm:pt modelId="{01F3EA2A-C621-4F84-B86F-F7932A10C6C6}" type="sibTrans" cxnId="{1988AFDD-4958-4C31-A76E-11F611EA6DA0}">
      <dgm:prSet/>
      <dgm:spPr/>
      <dgm:t>
        <a:bodyPr/>
        <a:lstStyle/>
        <a:p>
          <a:endParaRPr lang="zh-TW" altLang="en-US"/>
        </a:p>
      </dgm:t>
    </dgm:pt>
    <dgm:pt modelId="{8ECB9D2B-A933-433E-B82C-BE545D50A0AA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dirty="0">
              <a:latin typeface="標楷體" pitchFamily="65" charset="-120"/>
              <a:ea typeface="標楷體" pitchFamily="65" charset="-120"/>
            </a:rPr>
            <a:t>禮者</a:t>
          </a:r>
          <a:r>
            <a:rPr lang="zh-TW" altLang="en-US" sz="32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履</a:t>
          </a:r>
          <a:r>
            <a:rPr lang="en-US" altLang="zh-TW" sz="3200" dirty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>
              <a:latin typeface="標楷體" pitchFamily="65" charset="-120"/>
              <a:ea typeface="標楷體" pitchFamily="65" charset="-120"/>
            </a:rPr>
            <a:t>行</a:t>
          </a:r>
          <a:r>
            <a:rPr lang="en-US" altLang="zh-TW" sz="3200" dirty="0"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3200" dirty="0">
              <a:latin typeface="標楷體" pitchFamily="65" charset="-120"/>
              <a:ea typeface="標楷體" pitchFamily="65" charset="-120"/>
            </a:rPr>
            <a:t>也</a:t>
          </a:r>
        </a:p>
      </dgm:t>
    </dgm:pt>
    <dgm:pt modelId="{0D12DFD6-0A7C-4AD6-BB5D-7AEC2B445A0F}" type="parTrans" cxnId="{30D93385-AC94-488C-B045-EC65308E54F7}">
      <dgm:prSet/>
      <dgm:spPr/>
      <dgm:t>
        <a:bodyPr/>
        <a:lstStyle/>
        <a:p>
          <a:endParaRPr lang="zh-TW" altLang="en-US"/>
        </a:p>
      </dgm:t>
    </dgm:pt>
    <dgm:pt modelId="{ED57C80A-FAE9-4455-82D2-54FF742C391B}" type="sibTrans" cxnId="{30D93385-AC94-488C-B045-EC65308E54F7}">
      <dgm:prSet/>
      <dgm:spPr/>
      <dgm:t>
        <a:bodyPr/>
        <a:lstStyle/>
        <a:p>
          <a:endParaRPr lang="zh-TW" altLang="en-US"/>
        </a:p>
      </dgm:t>
    </dgm:pt>
    <dgm:pt modelId="{9805D20B-8455-4A18-88C8-DF9B72CC7257}">
      <dgm:prSet phldrT="[文字]" custT="1"/>
      <dgm:spPr/>
      <dgm:t>
        <a:bodyPr/>
        <a:lstStyle/>
        <a:p>
          <a:pPr marL="0" marR="0" lvl="2" indent="0" algn="l" defTabSz="124460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dirty="0">
              <a:latin typeface="標楷體" pitchFamily="65" charset="-120"/>
              <a:ea typeface="標楷體" pitchFamily="65" charset="-120"/>
            </a:rPr>
            <a:t>個人行為</a:t>
          </a:r>
        </a:p>
      </dgm:t>
    </dgm:pt>
    <dgm:pt modelId="{12CBAFD8-3E6A-476B-8D8A-2486B004723D}" type="parTrans" cxnId="{4E787FE9-E4E6-4CB9-848B-F0EE4316EE1D}">
      <dgm:prSet/>
      <dgm:spPr/>
      <dgm:t>
        <a:bodyPr/>
        <a:lstStyle/>
        <a:p>
          <a:endParaRPr lang="zh-TW" altLang="en-US"/>
        </a:p>
      </dgm:t>
    </dgm:pt>
    <dgm:pt modelId="{6C878B81-7579-4767-951A-7F2F4C43F09C}" type="sibTrans" cxnId="{4E787FE9-E4E6-4CB9-848B-F0EE4316EE1D}">
      <dgm:prSet/>
      <dgm:spPr/>
      <dgm:t>
        <a:bodyPr/>
        <a:lstStyle/>
        <a:p>
          <a:endParaRPr lang="zh-TW" altLang="en-US"/>
        </a:p>
      </dgm:t>
    </dgm:pt>
    <dgm:pt modelId="{C7DF9A59-BAC1-451B-BC9C-D882B29EB220}">
      <dgm:prSet phldrT="[文字]" custT="1"/>
      <dgm:spPr/>
      <dgm:t>
        <a:bodyPr/>
        <a:lstStyle/>
        <a:p>
          <a:pPr marL="0" marR="0" lvl="2" indent="0" algn="l" defTabSz="124460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kumimoji="0" lang="zh-TW" altLang="en-US" sz="3200" dirty="0">
              <a:latin typeface="標楷體" pitchFamily="65" charset="-120"/>
              <a:ea typeface="標楷體" pitchFamily="65" charset="-120"/>
            </a:rPr>
            <a:t>國家社會典章制度</a:t>
          </a:r>
        </a:p>
      </dgm:t>
    </dgm:pt>
    <dgm:pt modelId="{739E8619-A774-4061-BEE0-9DE39B83FC26}" type="parTrans" cxnId="{60F4B214-0ADE-4CC6-A1C5-D57BB59B3358}">
      <dgm:prSet/>
      <dgm:spPr/>
      <dgm:t>
        <a:bodyPr/>
        <a:lstStyle/>
        <a:p>
          <a:endParaRPr lang="zh-TW" altLang="en-US"/>
        </a:p>
      </dgm:t>
    </dgm:pt>
    <dgm:pt modelId="{02A2EEF3-E8BA-4964-9BB3-03557B33341D}" type="sibTrans" cxnId="{60F4B214-0ADE-4CC6-A1C5-D57BB59B3358}">
      <dgm:prSet/>
      <dgm:spPr/>
      <dgm:t>
        <a:bodyPr/>
        <a:lstStyle/>
        <a:p>
          <a:endParaRPr lang="zh-TW" altLang="en-US"/>
        </a:p>
      </dgm:t>
    </dgm:pt>
    <dgm:pt modelId="{B54DD6F2-219E-4399-9EF5-FDDE11F4E272}" type="pres">
      <dgm:prSet presAssocID="{6AC1F7F7-3F3A-4360-BF9C-7F693060E3F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1E36825-0DCE-428C-BDD5-9D822EDD43B9}" type="pres">
      <dgm:prSet presAssocID="{EA065EAC-BD77-4633-85CF-A03CAF8B3595}" presName="linNode" presStyleCnt="0"/>
      <dgm:spPr/>
    </dgm:pt>
    <dgm:pt modelId="{6B5D2D00-D962-4BDE-AA0F-C52A003C4D4F}" type="pres">
      <dgm:prSet presAssocID="{EA065EAC-BD77-4633-85CF-A03CAF8B3595}" presName="parentText" presStyleLbl="node1" presStyleIdx="0" presStyleCnt="3" custScaleX="110457" custLinFactNeighborX="-5511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732758D-555D-41D7-BFB9-FC70BF59349D}" type="pres">
      <dgm:prSet presAssocID="{EA065EAC-BD77-4633-85CF-A03CAF8B3595}" presName="descendantText" presStyleLbl="alignAccFollowNode1" presStyleIdx="0" presStyleCnt="3" custScaleX="9071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ADE0E41-9CD7-4A96-A97B-483D4ECA457F}" type="pres">
      <dgm:prSet presAssocID="{740F71FF-8A16-4738-8020-17344C6416F9}" presName="sp" presStyleCnt="0"/>
      <dgm:spPr/>
    </dgm:pt>
    <dgm:pt modelId="{6F6AE670-39B3-4706-BE41-6DA2CBDFD1BE}" type="pres">
      <dgm:prSet presAssocID="{0427C460-214D-4012-8A61-68CB20E616E3}" presName="linNode" presStyleCnt="0"/>
      <dgm:spPr/>
    </dgm:pt>
    <dgm:pt modelId="{E4C69E83-1E06-432A-A04C-5B7A945C7698}" type="pres">
      <dgm:prSet presAssocID="{0427C460-214D-4012-8A61-68CB20E616E3}" presName="parentText" presStyleLbl="node1" presStyleIdx="1" presStyleCnt="3" custScaleX="110457" custLinFactNeighborX="-5511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82A4A06-DF9E-4928-9954-91218C1964B9}" type="pres">
      <dgm:prSet presAssocID="{0427C460-214D-4012-8A61-68CB20E616E3}" presName="descendantText" presStyleLbl="alignAccFollowNode1" presStyleIdx="1" presStyleCnt="3" custScaleX="9071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F4680F9-71EF-4ADF-BC28-C7F6F26B2781}" type="pres">
      <dgm:prSet presAssocID="{858F549D-2038-4623-8762-2A8FC2BA7230}" presName="sp" presStyleCnt="0"/>
      <dgm:spPr/>
    </dgm:pt>
    <dgm:pt modelId="{3E00CA83-4D92-4F99-AD3D-7A9545AC2E20}" type="pres">
      <dgm:prSet presAssocID="{8ECB9D2B-A933-433E-B82C-BE545D50A0AA}" presName="linNode" presStyleCnt="0"/>
      <dgm:spPr/>
    </dgm:pt>
    <dgm:pt modelId="{FF2FBCD9-EF98-47B7-B6E4-B9A1483C901E}" type="pres">
      <dgm:prSet presAssocID="{8ECB9D2B-A933-433E-B82C-BE545D50A0AA}" presName="parentText" presStyleLbl="node1" presStyleIdx="2" presStyleCnt="3" custScaleX="110457" custScaleY="141438" custLinFactNeighborX="-5518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5F46E0-A3E7-4093-AAB9-44C8341D0F37}" type="pres">
      <dgm:prSet presAssocID="{8ECB9D2B-A933-433E-B82C-BE545D50A0AA}" presName="descendantText" presStyleLbl="alignAccFollowNode1" presStyleIdx="2" presStyleCnt="3" custScaleX="90718" custScaleY="24976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988AFDD-4958-4C31-A76E-11F611EA6DA0}" srcId="{0427C460-214D-4012-8A61-68CB20E616E3}" destId="{BBB55C64-0804-40A1-9B18-726CC55402BD}" srcOrd="0" destOrd="0" parTransId="{6DA6A513-D0F3-4DE2-A104-95B0FC8B59CC}" sibTransId="{01F3EA2A-C621-4F84-B86F-F7932A10C6C6}"/>
    <dgm:cxn modelId="{60F4B214-0ADE-4CC6-A1C5-D57BB59B3358}" srcId="{8ECB9D2B-A933-433E-B82C-BE545D50A0AA}" destId="{C7DF9A59-BAC1-451B-BC9C-D882B29EB220}" srcOrd="1" destOrd="0" parTransId="{739E8619-A774-4061-BEE0-9DE39B83FC26}" sibTransId="{02A2EEF3-E8BA-4964-9BB3-03557B33341D}"/>
    <dgm:cxn modelId="{648A1F63-14A9-4CE9-8A95-068C03B06526}" srcId="{6AC1F7F7-3F3A-4360-BF9C-7F693060E3FC}" destId="{0427C460-214D-4012-8A61-68CB20E616E3}" srcOrd="1" destOrd="0" parTransId="{AD333716-BD21-4C02-9C92-53395BAEA901}" sibTransId="{858F549D-2038-4623-8762-2A8FC2BA7230}"/>
    <dgm:cxn modelId="{7A5615A3-D8CD-478A-9AEF-ECF45743A990}" type="presOf" srcId="{9805D20B-8455-4A18-88C8-DF9B72CC7257}" destId="{095F46E0-A3E7-4093-AAB9-44C8341D0F37}" srcOrd="0" destOrd="0" presId="urn:microsoft.com/office/officeart/2005/8/layout/vList5"/>
    <dgm:cxn modelId="{4E787FE9-E4E6-4CB9-848B-F0EE4316EE1D}" srcId="{8ECB9D2B-A933-433E-B82C-BE545D50A0AA}" destId="{9805D20B-8455-4A18-88C8-DF9B72CC7257}" srcOrd="0" destOrd="0" parTransId="{12CBAFD8-3E6A-476B-8D8A-2486B004723D}" sibTransId="{6C878B81-7579-4767-951A-7F2F4C43F09C}"/>
    <dgm:cxn modelId="{41A6931C-F070-4CE2-BD1A-D6B993C2A057}" type="presOf" srcId="{6AC1F7F7-3F3A-4360-BF9C-7F693060E3FC}" destId="{B54DD6F2-219E-4399-9EF5-FDDE11F4E272}" srcOrd="0" destOrd="0" presId="urn:microsoft.com/office/officeart/2005/8/layout/vList5"/>
    <dgm:cxn modelId="{56A4C3D6-245E-4B67-95B6-915D50D40B69}" srcId="{EA065EAC-BD77-4633-85CF-A03CAF8B3595}" destId="{9059B40B-E17A-417F-8BC0-108F26BBB1A4}" srcOrd="0" destOrd="0" parTransId="{B525C0E9-F6AD-411D-9CCB-6118DC54007E}" sibTransId="{47056599-6020-4F3A-A900-9BFE9FC49493}"/>
    <dgm:cxn modelId="{B954D49E-C62E-4EF1-AA3C-5B36F9D55110}" type="presOf" srcId="{BBB55C64-0804-40A1-9B18-726CC55402BD}" destId="{F82A4A06-DF9E-4928-9954-91218C1964B9}" srcOrd="0" destOrd="0" presId="urn:microsoft.com/office/officeart/2005/8/layout/vList5"/>
    <dgm:cxn modelId="{340F087D-3082-4672-9D18-455E51DED9EE}" type="presOf" srcId="{0427C460-214D-4012-8A61-68CB20E616E3}" destId="{E4C69E83-1E06-432A-A04C-5B7A945C7698}" srcOrd="0" destOrd="0" presId="urn:microsoft.com/office/officeart/2005/8/layout/vList5"/>
    <dgm:cxn modelId="{BFDB2F1C-C083-4E2B-AFC7-18F6C7EB808F}" type="presOf" srcId="{EA065EAC-BD77-4633-85CF-A03CAF8B3595}" destId="{6B5D2D00-D962-4BDE-AA0F-C52A003C4D4F}" srcOrd="0" destOrd="0" presId="urn:microsoft.com/office/officeart/2005/8/layout/vList5"/>
    <dgm:cxn modelId="{3B8D60F3-E9B7-4BE9-898F-8CF8E29C2354}" type="presOf" srcId="{8ECB9D2B-A933-433E-B82C-BE545D50A0AA}" destId="{FF2FBCD9-EF98-47B7-B6E4-B9A1483C901E}" srcOrd="0" destOrd="0" presId="urn:microsoft.com/office/officeart/2005/8/layout/vList5"/>
    <dgm:cxn modelId="{B42DC22A-E25D-4C4F-8B3A-78A803FC2084}" type="presOf" srcId="{C7DF9A59-BAC1-451B-BC9C-D882B29EB220}" destId="{095F46E0-A3E7-4093-AAB9-44C8341D0F37}" srcOrd="0" destOrd="1" presId="urn:microsoft.com/office/officeart/2005/8/layout/vList5"/>
    <dgm:cxn modelId="{0175FB47-710D-40AA-8F89-A5332547CD0A}" type="presOf" srcId="{9059B40B-E17A-417F-8BC0-108F26BBB1A4}" destId="{0732758D-555D-41D7-BFB9-FC70BF59349D}" srcOrd="0" destOrd="0" presId="urn:microsoft.com/office/officeart/2005/8/layout/vList5"/>
    <dgm:cxn modelId="{101398B5-AC94-44DA-B2DE-42D1E4F2D294}" srcId="{6AC1F7F7-3F3A-4360-BF9C-7F693060E3FC}" destId="{EA065EAC-BD77-4633-85CF-A03CAF8B3595}" srcOrd="0" destOrd="0" parTransId="{981E6102-665F-43EA-8593-B2AD20511763}" sibTransId="{740F71FF-8A16-4738-8020-17344C6416F9}"/>
    <dgm:cxn modelId="{30D93385-AC94-488C-B045-EC65308E54F7}" srcId="{6AC1F7F7-3F3A-4360-BF9C-7F693060E3FC}" destId="{8ECB9D2B-A933-433E-B82C-BE545D50A0AA}" srcOrd="2" destOrd="0" parTransId="{0D12DFD6-0A7C-4AD6-BB5D-7AEC2B445A0F}" sibTransId="{ED57C80A-FAE9-4455-82D2-54FF742C391B}"/>
    <dgm:cxn modelId="{1CFEB392-10C4-410C-9C08-77DA178C0F90}" type="presParOf" srcId="{B54DD6F2-219E-4399-9EF5-FDDE11F4E272}" destId="{41E36825-0DCE-428C-BDD5-9D822EDD43B9}" srcOrd="0" destOrd="0" presId="urn:microsoft.com/office/officeart/2005/8/layout/vList5"/>
    <dgm:cxn modelId="{C2D123CC-359F-4FBB-8DE2-89424FD32D86}" type="presParOf" srcId="{41E36825-0DCE-428C-BDD5-9D822EDD43B9}" destId="{6B5D2D00-D962-4BDE-AA0F-C52A003C4D4F}" srcOrd="0" destOrd="0" presId="urn:microsoft.com/office/officeart/2005/8/layout/vList5"/>
    <dgm:cxn modelId="{DC7FD0E4-3CD2-4620-920E-EA39F10B96AD}" type="presParOf" srcId="{41E36825-0DCE-428C-BDD5-9D822EDD43B9}" destId="{0732758D-555D-41D7-BFB9-FC70BF59349D}" srcOrd="1" destOrd="0" presId="urn:microsoft.com/office/officeart/2005/8/layout/vList5"/>
    <dgm:cxn modelId="{1B1F982C-4CD8-4318-85A7-04D7657A34B9}" type="presParOf" srcId="{B54DD6F2-219E-4399-9EF5-FDDE11F4E272}" destId="{8ADE0E41-9CD7-4A96-A97B-483D4ECA457F}" srcOrd="1" destOrd="0" presId="urn:microsoft.com/office/officeart/2005/8/layout/vList5"/>
    <dgm:cxn modelId="{D0F4642D-06B4-4226-BC6F-FA4AC33CB1EF}" type="presParOf" srcId="{B54DD6F2-219E-4399-9EF5-FDDE11F4E272}" destId="{6F6AE670-39B3-4706-BE41-6DA2CBDFD1BE}" srcOrd="2" destOrd="0" presId="urn:microsoft.com/office/officeart/2005/8/layout/vList5"/>
    <dgm:cxn modelId="{EE1EDAC5-761F-4632-8DE4-F372F8228626}" type="presParOf" srcId="{6F6AE670-39B3-4706-BE41-6DA2CBDFD1BE}" destId="{E4C69E83-1E06-432A-A04C-5B7A945C7698}" srcOrd="0" destOrd="0" presId="urn:microsoft.com/office/officeart/2005/8/layout/vList5"/>
    <dgm:cxn modelId="{ABBE57EB-EAA5-4DC1-8DBA-40203E409ADC}" type="presParOf" srcId="{6F6AE670-39B3-4706-BE41-6DA2CBDFD1BE}" destId="{F82A4A06-DF9E-4928-9954-91218C1964B9}" srcOrd="1" destOrd="0" presId="urn:microsoft.com/office/officeart/2005/8/layout/vList5"/>
    <dgm:cxn modelId="{B69A5936-894F-4013-8641-3C708DD80D55}" type="presParOf" srcId="{B54DD6F2-219E-4399-9EF5-FDDE11F4E272}" destId="{0F4680F9-71EF-4ADF-BC28-C7F6F26B2781}" srcOrd="3" destOrd="0" presId="urn:microsoft.com/office/officeart/2005/8/layout/vList5"/>
    <dgm:cxn modelId="{57CB188C-FEC1-497E-9766-5FFF18BDA4C7}" type="presParOf" srcId="{B54DD6F2-219E-4399-9EF5-FDDE11F4E272}" destId="{3E00CA83-4D92-4F99-AD3D-7A9545AC2E20}" srcOrd="4" destOrd="0" presId="urn:microsoft.com/office/officeart/2005/8/layout/vList5"/>
    <dgm:cxn modelId="{00209FAC-38D8-4A17-8D95-52FFDAF99E70}" type="presParOf" srcId="{3E00CA83-4D92-4F99-AD3D-7A9545AC2E20}" destId="{FF2FBCD9-EF98-47B7-B6E4-B9A1483C901E}" srcOrd="0" destOrd="0" presId="urn:microsoft.com/office/officeart/2005/8/layout/vList5"/>
    <dgm:cxn modelId="{EF426D2D-2296-4959-8B75-92D0916E4F16}" type="presParOf" srcId="{3E00CA83-4D92-4F99-AD3D-7A9545AC2E20}" destId="{095F46E0-A3E7-4093-AAB9-44C8341D0F3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9A043A-A7B8-4969-9D3C-B7E8807C33D7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08C2835-B192-44F5-9368-4A218B8B8A66}">
      <dgm:prSet phldrT="[文字]" custT="1"/>
      <dgm:spPr/>
      <dgm:t>
        <a:bodyPr anchor="t" anchorCtr="1"/>
        <a:lstStyle/>
        <a:p>
          <a:r>
            <a:rPr lang="zh-TW" altLang="en-US" sz="3600" dirty="0"/>
            <a:t>聲</a:t>
          </a:r>
        </a:p>
      </dgm:t>
    </dgm:pt>
    <dgm:pt modelId="{A775AD4F-3C89-4FB8-BB17-A48039006FEE}" type="parTrans" cxnId="{6F741B43-A9B4-4F38-AC71-4E364DE66D10}">
      <dgm:prSet/>
      <dgm:spPr/>
      <dgm:t>
        <a:bodyPr/>
        <a:lstStyle/>
        <a:p>
          <a:endParaRPr lang="zh-TW" altLang="en-US"/>
        </a:p>
      </dgm:t>
    </dgm:pt>
    <dgm:pt modelId="{5CE99233-AA09-4E84-9EE5-F21125A1641B}" type="sibTrans" cxnId="{6F741B43-A9B4-4F38-AC71-4E364DE66D10}">
      <dgm:prSet/>
      <dgm:spPr/>
      <dgm:t>
        <a:bodyPr/>
        <a:lstStyle/>
        <a:p>
          <a:endParaRPr lang="zh-TW" altLang="en-US"/>
        </a:p>
      </dgm:t>
    </dgm:pt>
    <dgm:pt modelId="{3E14506F-1F1A-4CB3-AF87-C272F97CC219}">
      <dgm:prSet phldrT="[文字]" custT="1"/>
      <dgm:spPr/>
      <dgm:t>
        <a:bodyPr anchor="ctr" anchorCtr="1"/>
        <a:lstStyle/>
        <a:p>
          <a:r>
            <a:rPr lang="zh-TW" altLang="en-US" sz="3000" dirty="0"/>
            <a:t>心感於物</a:t>
          </a:r>
        </a:p>
      </dgm:t>
    </dgm:pt>
    <dgm:pt modelId="{5C1ABD86-B40E-4260-9760-482FF2A80D46}" type="parTrans" cxnId="{624C8A32-246D-4267-8600-AFF7E6FAEB86}">
      <dgm:prSet/>
      <dgm:spPr/>
      <dgm:t>
        <a:bodyPr/>
        <a:lstStyle/>
        <a:p>
          <a:endParaRPr lang="zh-TW" altLang="en-US"/>
        </a:p>
      </dgm:t>
    </dgm:pt>
    <dgm:pt modelId="{D8D20622-58B2-419B-819B-9674F7DCCFAE}" type="sibTrans" cxnId="{624C8A32-246D-4267-8600-AFF7E6FAEB86}">
      <dgm:prSet/>
      <dgm:spPr/>
      <dgm:t>
        <a:bodyPr/>
        <a:lstStyle/>
        <a:p>
          <a:endParaRPr lang="zh-TW" altLang="en-US"/>
        </a:p>
      </dgm:t>
    </dgm:pt>
    <dgm:pt modelId="{FCCBB49B-CDED-4151-A3E6-0D2FA8A144E1}">
      <dgm:prSet phldrT="[文字]" custT="1"/>
      <dgm:spPr/>
      <dgm:t>
        <a:bodyPr anchor="t" anchorCtr="1"/>
        <a:lstStyle/>
        <a:p>
          <a:r>
            <a:rPr lang="zh-TW" altLang="en-US" sz="3600" dirty="0"/>
            <a:t>音</a:t>
          </a:r>
        </a:p>
      </dgm:t>
    </dgm:pt>
    <dgm:pt modelId="{50E57681-EB78-493F-977B-A5157320130D}" type="parTrans" cxnId="{F7E56511-11BC-4B79-9EAF-1C10B926353D}">
      <dgm:prSet/>
      <dgm:spPr/>
      <dgm:t>
        <a:bodyPr/>
        <a:lstStyle/>
        <a:p>
          <a:endParaRPr lang="zh-TW" altLang="en-US"/>
        </a:p>
      </dgm:t>
    </dgm:pt>
    <dgm:pt modelId="{5F6184E7-2D3D-4BAC-8956-965371E1755D}" type="sibTrans" cxnId="{F7E56511-11BC-4B79-9EAF-1C10B926353D}">
      <dgm:prSet/>
      <dgm:spPr/>
      <dgm:t>
        <a:bodyPr/>
        <a:lstStyle/>
        <a:p>
          <a:endParaRPr lang="zh-TW" altLang="en-US"/>
        </a:p>
      </dgm:t>
    </dgm:pt>
    <dgm:pt modelId="{E8B8603F-5D2C-4918-A3F1-EEE79524A7F6}">
      <dgm:prSet phldrT="[文字]" custT="1"/>
      <dgm:spPr/>
      <dgm:t>
        <a:bodyPr anchor="ctr" anchorCtr="1"/>
        <a:lstStyle/>
        <a:p>
          <a:pPr>
            <a:lnSpc>
              <a:spcPts val="3600"/>
            </a:lnSpc>
          </a:pPr>
          <a:r>
            <a:rPr lang="zh-TW" altLang="en-US" sz="3000" dirty="0"/>
            <a:t>聲相應而變成方</a:t>
          </a:r>
        </a:p>
      </dgm:t>
    </dgm:pt>
    <dgm:pt modelId="{96C9B620-FC84-4237-9A3C-8D3D9A19E1A5}" type="parTrans" cxnId="{9A263D92-2556-4F62-9A1A-3B9C66968DA9}">
      <dgm:prSet/>
      <dgm:spPr/>
      <dgm:t>
        <a:bodyPr/>
        <a:lstStyle/>
        <a:p>
          <a:endParaRPr lang="zh-TW" altLang="en-US"/>
        </a:p>
      </dgm:t>
    </dgm:pt>
    <dgm:pt modelId="{03808133-46F0-424E-9B33-91E13B75D5AE}" type="sibTrans" cxnId="{9A263D92-2556-4F62-9A1A-3B9C66968DA9}">
      <dgm:prSet/>
      <dgm:spPr/>
      <dgm:t>
        <a:bodyPr/>
        <a:lstStyle/>
        <a:p>
          <a:endParaRPr lang="zh-TW" altLang="en-US"/>
        </a:p>
      </dgm:t>
    </dgm:pt>
    <dgm:pt modelId="{1C076F1F-42FD-4F5E-8919-E4F11F15D702}">
      <dgm:prSet phldrT="[文字]" custT="1"/>
      <dgm:spPr/>
      <dgm:t>
        <a:bodyPr anchor="t" anchorCtr="1"/>
        <a:lstStyle/>
        <a:p>
          <a:r>
            <a:rPr lang="zh-TW" altLang="en-US" sz="3600" dirty="0"/>
            <a:t>樂</a:t>
          </a:r>
        </a:p>
      </dgm:t>
    </dgm:pt>
    <dgm:pt modelId="{4FD6E28E-7F09-48FD-97C1-8CBF5C6C8293}" type="parTrans" cxnId="{0A1EFEE1-54D4-492E-8F60-870650AE9250}">
      <dgm:prSet/>
      <dgm:spPr/>
      <dgm:t>
        <a:bodyPr/>
        <a:lstStyle/>
        <a:p>
          <a:endParaRPr lang="zh-TW" altLang="en-US"/>
        </a:p>
      </dgm:t>
    </dgm:pt>
    <dgm:pt modelId="{4970C7EA-FDA8-41BC-87B6-A3C582E8721A}" type="sibTrans" cxnId="{0A1EFEE1-54D4-492E-8F60-870650AE9250}">
      <dgm:prSet/>
      <dgm:spPr/>
      <dgm:t>
        <a:bodyPr/>
        <a:lstStyle/>
        <a:p>
          <a:endParaRPr lang="zh-TW" altLang="en-US"/>
        </a:p>
      </dgm:t>
    </dgm:pt>
    <dgm:pt modelId="{EE04C1D6-55A5-42BE-807C-D2A85364DB53}">
      <dgm:prSet phldrT="[文字]" custT="1"/>
      <dgm:spPr/>
      <dgm:t>
        <a:bodyPr/>
        <a:lstStyle/>
        <a:p>
          <a:pPr>
            <a:lnSpc>
              <a:spcPts val="4200"/>
            </a:lnSpc>
            <a:spcAft>
              <a:spcPts val="0"/>
            </a:spcAft>
          </a:pPr>
          <a:r>
            <a:rPr lang="zh-TW" altLang="en-US" sz="3200" dirty="0"/>
            <a:t>比音而樂之</a:t>
          </a:r>
        </a:p>
      </dgm:t>
    </dgm:pt>
    <dgm:pt modelId="{5C88FBB8-DD90-4CD5-B850-8D4312D6B4E3}" type="parTrans" cxnId="{42DAF87B-9E72-4975-89CD-158E63C08C45}">
      <dgm:prSet/>
      <dgm:spPr/>
      <dgm:t>
        <a:bodyPr/>
        <a:lstStyle/>
        <a:p>
          <a:endParaRPr lang="zh-TW" altLang="en-US"/>
        </a:p>
      </dgm:t>
    </dgm:pt>
    <dgm:pt modelId="{8BB99DBE-DF9E-4259-8CB9-25809D6B14BA}" type="sibTrans" cxnId="{42DAF87B-9E72-4975-89CD-158E63C08C45}">
      <dgm:prSet/>
      <dgm:spPr/>
      <dgm:t>
        <a:bodyPr/>
        <a:lstStyle/>
        <a:p>
          <a:endParaRPr lang="zh-TW" altLang="en-US"/>
        </a:p>
      </dgm:t>
    </dgm:pt>
    <dgm:pt modelId="{502B798D-93C3-4CF2-82E1-B982F0CADFCF}">
      <dgm:prSet phldrT="[文字]" custT="1"/>
      <dgm:spPr/>
      <dgm:t>
        <a:bodyPr/>
        <a:lstStyle/>
        <a:p>
          <a:pPr>
            <a:lnSpc>
              <a:spcPts val="4200"/>
            </a:lnSpc>
            <a:spcAft>
              <a:spcPts val="0"/>
            </a:spcAft>
          </a:pPr>
          <a:r>
            <a:rPr lang="zh-TW" altLang="en-US" sz="3200" dirty="0"/>
            <a:t>干戚羽旄</a:t>
          </a:r>
        </a:p>
      </dgm:t>
    </dgm:pt>
    <dgm:pt modelId="{CAEC7E47-8B02-4203-989E-9E907A06B1FE}" type="parTrans" cxnId="{D0302EA4-B42D-4A78-B615-019F66DFDAD1}">
      <dgm:prSet/>
      <dgm:spPr/>
      <dgm:t>
        <a:bodyPr/>
        <a:lstStyle/>
        <a:p>
          <a:endParaRPr lang="zh-TW" altLang="en-US"/>
        </a:p>
      </dgm:t>
    </dgm:pt>
    <dgm:pt modelId="{50215110-33AE-46D4-B9E2-75851FBEFBC4}" type="sibTrans" cxnId="{D0302EA4-B42D-4A78-B615-019F66DFDAD1}">
      <dgm:prSet/>
      <dgm:spPr/>
      <dgm:t>
        <a:bodyPr/>
        <a:lstStyle/>
        <a:p>
          <a:endParaRPr lang="zh-TW" altLang="en-US"/>
        </a:p>
      </dgm:t>
    </dgm:pt>
    <dgm:pt modelId="{D68E64B3-B722-4EB1-9210-F5EC355EAB7E}">
      <dgm:prSet phldrT="[文字]" custT="1"/>
      <dgm:spPr/>
      <dgm:t>
        <a:bodyPr anchor="ctr" anchorCtr="1"/>
        <a:lstStyle/>
        <a:p>
          <a:pPr>
            <a:lnSpc>
              <a:spcPts val="3600"/>
            </a:lnSpc>
          </a:pPr>
          <a:r>
            <a:rPr lang="zh-TW" altLang="en-US" sz="24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宮</a:t>
          </a:r>
          <a:r>
            <a: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rPr>
            <a:t>商角徵</a:t>
          </a:r>
          <a:r>
            <a:rPr lang="zh-TW" altLang="en-US" sz="24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羽</a:t>
          </a:r>
          <a:endParaRPr lang="zh-TW" altLang="en-US" sz="24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F76287C-1510-40B1-84E1-12B2FEF68D73}" type="parTrans" cxnId="{7B60C3C2-F4DC-47E0-AD54-C261682BB998}">
      <dgm:prSet/>
      <dgm:spPr/>
      <dgm:t>
        <a:bodyPr/>
        <a:lstStyle/>
        <a:p>
          <a:endParaRPr lang="zh-TW" altLang="en-US"/>
        </a:p>
      </dgm:t>
    </dgm:pt>
    <dgm:pt modelId="{E95A6362-2494-4289-8149-4AA0FF8DD53A}" type="sibTrans" cxnId="{7B60C3C2-F4DC-47E0-AD54-C261682BB998}">
      <dgm:prSet/>
      <dgm:spPr/>
      <dgm:t>
        <a:bodyPr/>
        <a:lstStyle/>
        <a:p>
          <a:endParaRPr lang="zh-TW" altLang="en-US"/>
        </a:p>
      </dgm:t>
    </dgm:pt>
    <dgm:pt modelId="{B158E8E2-A2F0-4D7E-BF39-A20BA0AF5A65}" type="pres">
      <dgm:prSet presAssocID="{F59A043A-A7B8-4969-9D3C-B7E8807C33D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51BD69C-5C79-4AC7-A656-3D53E4A0BF40}" type="pres">
      <dgm:prSet presAssocID="{308C2835-B192-44F5-9368-4A218B8B8A66}" presName="composite" presStyleCnt="0"/>
      <dgm:spPr/>
    </dgm:pt>
    <dgm:pt modelId="{702192F0-3679-4E9E-A23E-87573135C52D}" type="pres">
      <dgm:prSet presAssocID="{308C2835-B192-44F5-9368-4A218B8B8A66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BF363FB-DC5D-4C4A-99AD-EEE370AE8D87}" type="pres">
      <dgm:prSet presAssocID="{308C2835-B192-44F5-9368-4A218B8B8A66}" presName="parSh" presStyleLbl="node1" presStyleIdx="0" presStyleCnt="3"/>
      <dgm:spPr/>
      <dgm:t>
        <a:bodyPr/>
        <a:lstStyle/>
        <a:p>
          <a:endParaRPr lang="zh-TW" altLang="en-US"/>
        </a:p>
      </dgm:t>
    </dgm:pt>
    <dgm:pt modelId="{1C02583D-57EB-42E5-9C6A-C8C78F6C58BC}" type="pres">
      <dgm:prSet presAssocID="{308C2835-B192-44F5-9368-4A218B8B8A66}" presName="desTx" presStyleLbl="fgAcc1" presStyleIdx="0" presStyleCnt="3" custScaleX="149461" custScaleY="39312" custLinFactNeighborX="-6393" custLinFactNeighborY="-111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4841209-ED45-4100-9853-DF70F6EE4769}" type="pres">
      <dgm:prSet presAssocID="{5CE99233-AA09-4E84-9EE5-F21125A1641B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2616A700-C099-477F-B459-35B16235830C}" type="pres">
      <dgm:prSet presAssocID="{5CE99233-AA09-4E84-9EE5-F21125A1641B}" presName="connTx" presStyleLbl="sibTrans2D1" presStyleIdx="0" presStyleCnt="2"/>
      <dgm:spPr/>
      <dgm:t>
        <a:bodyPr/>
        <a:lstStyle/>
        <a:p>
          <a:endParaRPr lang="zh-TW" altLang="en-US"/>
        </a:p>
      </dgm:t>
    </dgm:pt>
    <dgm:pt modelId="{DE5AF626-6F12-403A-87D9-639900B39EC4}" type="pres">
      <dgm:prSet presAssocID="{FCCBB49B-CDED-4151-A3E6-0D2FA8A144E1}" presName="composite" presStyleCnt="0"/>
      <dgm:spPr/>
    </dgm:pt>
    <dgm:pt modelId="{97C908FB-61E0-429B-AE0C-4E3FBB490F97}" type="pres">
      <dgm:prSet presAssocID="{FCCBB49B-CDED-4151-A3E6-0D2FA8A144E1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0728FD6-A33B-474D-A7E4-109D0A8B049F}" type="pres">
      <dgm:prSet presAssocID="{FCCBB49B-CDED-4151-A3E6-0D2FA8A144E1}" presName="parSh" presStyleLbl="node1" presStyleIdx="1" presStyleCnt="3" custLinFactNeighborX="-1876" custLinFactNeighborY="1503"/>
      <dgm:spPr/>
      <dgm:t>
        <a:bodyPr/>
        <a:lstStyle/>
        <a:p>
          <a:endParaRPr lang="zh-TW" altLang="en-US"/>
        </a:p>
      </dgm:t>
    </dgm:pt>
    <dgm:pt modelId="{5AD1A4D9-CA68-49AA-9B4E-9785D0B28DA9}" type="pres">
      <dgm:prSet presAssocID="{FCCBB49B-CDED-4151-A3E6-0D2FA8A144E1}" presName="desTx" presStyleLbl="fgAcc1" presStyleIdx="1" presStyleCnt="3" custScaleX="165743" custScaleY="39838" custLinFactNeighborX="-14621" custLinFactNeighborY="-1104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E183313-0332-4E7B-AD26-1958DB73122A}" type="pres">
      <dgm:prSet presAssocID="{5F6184E7-2D3D-4BAC-8956-965371E1755D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24D0A4D6-3184-4B2A-A548-758942738A32}" type="pres">
      <dgm:prSet presAssocID="{5F6184E7-2D3D-4BAC-8956-965371E1755D}" presName="connTx" presStyleLbl="sibTrans2D1" presStyleIdx="1" presStyleCnt="2"/>
      <dgm:spPr/>
      <dgm:t>
        <a:bodyPr/>
        <a:lstStyle/>
        <a:p>
          <a:endParaRPr lang="zh-TW" altLang="en-US"/>
        </a:p>
      </dgm:t>
    </dgm:pt>
    <dgm:pt modelId="{21EF01A0-D47B-409C-85CA-BC6E9D649588}" type="pres">
      <dgm:prSet presAssocID="{1C076F1F-42FD-4F5E-8919-E4F11F15D702}" presName="composite" presStyleCnt="0"/>
      <dgm:spPr/>
    </dgm:pt>
    <dgm:pt modelId="{F53733E1-9242-4429-A8D9-C1C6E873830C}" type="pres">
      <dgm:prSet presAssocID="{1C076F1F-42FD-4F5E-8919-E4F11F15D702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C30471-65E8-4859-9E93-A7416262AFC0}" type="pres">
      <dgm:prSet presAssocID="{1C076F1F-42FD-4F5E-8919-E4F11F15D702}" presName="parSh" presStyleLbl="node1" presStyleIdx="2" presStyleCnt="3" custLinFactNeighborY="631"/>
      <dgm:spPr/>
      <dgm:t>
        <a:bodyPr/>
        <a:lstStyle/>
        <a:p>
          <a:endParaRPr lang="zh-TW" altLang="en-US"/>
        </a:p>
      </dgm:t>
    </dgm:pt>
    <dgm:pt modelId="{9B757F37-3B8E-43BC-82B5-F141695A0490}" type="pres">
      <dgm:prSet presAssocID="{1C076F1F-42FD-4F5E-8919-E4F11F15D702}" presName="desTx" presStyleLbl="fgAcc1" presStyleIdx="2" presStyleCnt="3" custScaleX="192488" custScaleY="39838" custLinFactNeighborX="-36248" custLinFactNeighborY="-1104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7E56511-11BC-4B79-9EAF-1C10B926353D}" srcId="{F59A043A-A7B8-4969-9D3C-B7E8807C33D7}" destId="{FCCBB49B-CDED-4151-A3E6-0D2FA8A144E1}" srcOrd="1" destOrd="0" parTransId="{50E57681-EB78-493F-977B-A5157320130D}" sibTransId="{5F6184E7-2D3D-4BAC-8956-965371E1755D}"/>
    <dgm:cxn modelId="{DDD82EB6-586D-4070-877D-D1BFE137322B}" type="presOf" srcId="{FCCBB49B-CDED-4151-A3E6-0D2FA8A144E1}" destId="{10728FD6-A33B-474D-A7E4-109D0A8B049F}" srcOrd="1" destOrd="0" presId="urn:microsoft.com/office/officeart/2005/8/layout/process3"/>
    <dgm:cxn modelId="{A00E33D5-4091-49BF-8D27-EE03957C47FD}" type="presOf" srcId="{FCCBB49B-CDED-4151-A3E6-0D2FA8A144E1}" destId="{97C908FB-61E0-429B-AE0C-4E3FBB490F97}" srcOrd="0" destOrd="0" presId="urn:microsoft.com/office/officeart/2005/8/layout/process3"/>
    <dgm:cxn modelId="{4BE73AE6-7C63-4DE3-AFA5-F8A4BF572DD8}" type="presOf" srcId="{308C2835-B192-44F5-9368-4A218B8B8A66}" destId="{702192F0-3679-4E9E-A23E-87573135C52D}" srcOrd="0" destOrd="0" presId="urn:microsoft.com/office/officeart/2005/8/layout/process3"/>
    <dgm:cxn modelId="{42DAF87B-9E72-4975-89CD-158E63C08C45}" srcId="{1C076F1F-42FD-4F5E-8919-E4F11F15D702}" destId="{EE04C1D6-55A5-42BE-807C-D2A85364DB53}" srcOrd="0" destOrd="0" parTransId="{5C88FBB8-DD90-4CD5-B850-8D4312D6B4E3}" sibTransId="{8BB99DBE-DF9E-4259-8CB9-25809D6B14BA}"/>
    <dgm:cxn modelId="{0A1EFEE1-54D4-492E-8F60-870650AE9250}" srcId="{F59A043A-A7B8-4969-9D3C-B7E8807C33D7}" destId="{1C076F1F-42FD-4F5E-8919-E4F11F15D702}" srcOrd="2" destOrd="0" parTransId="{4FD6E28E-7F09-48FD-97C1-8CBF5C6C8293}" sibTransId="{4970C7EA-FDA8-41BC-87B6-A3C582E8721A}"/>
    <dgm:cxn modelId="{8C982C0E-007E-478E-A5FD-5329E179AA77}" type="presOf" srcId="{308C2835-B192-44F5-9368-4A218B8B8A66}" destId="{0BF363FB-DC5D-4C4A-99AD-EEE370AE8D87}" srcOrd="1" destOrd="0" presId="urn:microsoft.com/office/officeart/2005/8/layout/process3"/>
    <dgm:cxn modelId="{8FEB4942-BDCB-4017-905B-76535861CDC4}" type="presOf" srcId="{5F6184E7-2D3D-4BAC-8956-965371E1755D}" destId="{9E183313-0332-4E7B-AD26-1958DB73122A}" srcOrd="0" destOrd="0" presId="urn:microsoft.com/office/officeart/2005/8/layout/process3"/>
    <dgm:cxn modelId="{D0302EA4-B42D-4A78-B615-019F66DFDAD1}" srcId="{1C076F1F-42FD-4F5E-8919-E4F11F15D702}" destId="{502B798D-93C3-4CF2-82E1-B982F0CADFCF}" srcOrd="1" destOrd="0" parTransId="{CAEC7E47-8B02-4203-989E-9E907A06B1FE}" sibTransId="{50215110-33AE-46D4-B9E2-75851FBEFBC4}"/>
    <dgm:cxn modelId="{9A263D92-2556-4F62-9A1A-3B9C66968DA9}" srcId="{FCCBB49B-CDED-4151-A3E6-0D2FA8A144E1}" destId="{E8B8603F-5D2C-4918-A3F1-EEE79524A7F6}" srcOrd="0" destOrd="0" parTransId="{96C9B620-FC84-4237-9A3C-8D3D9A19E1A5}" sibTransId="{03808133-46F0-424E-9B33-91E13B75D5AE}"/>
    <dgm:cxn modelId="{6F741B43-A9B4-4F38-AC71-4E364DE66D10}" srcId="{F59A043A-A7B8-4969-9D3C-B7E8807C33D7}" destId="{308C2835-B192-44F5-9368-4A218B8B8A66}" srcOrd="0" destOrd="0" parTransId="{A775AD4F-3C89-4FB8-BB17-A48039006FEE}" sibTransId="{5CE99233-AA09-4E84-9EE5-F21125A1641B}"/>
    <dgm:cxn modelId="{9595E4D5-E3AD-4BE5-B4E9-3ED91AE609A7}" type="presOf" srcId="{502B798D-93C3-4CF2-82E1-B982F0CADFCF}" destId="{9B757F37-3B8E-43BC-82B5-F141695A0490}" srcOrd="0" destOrd="1" presId="urn:microsoft.com/office/officeart/2005/8/layout/process3"/>
    <dgm:cxn modelId="{7B60C3C2-F4DC-47E0-AD54-C261682BB998}" srcId="{FCCBB49B-CDED-4151-A3E6-0D2FA8A144E1}" destId="{D68E64B3-B722-4EB1-9210-F5EC355EAB7E}" srcOrd="1" destOrd="0" parTransId="{FF76287C-1510-40B1-84E1-12B2FEF68D73}" sibTransId="{E95A6362-2494-4289-8149-4AA0FF8DD53A}"/>
    <dgm:cxn modelId="{32FB4097-1E08-4A6B-A4C3-CB6A4D9DDC1E}" type="presOf" srcId="{1C076F1F-42FD-4F5E-8919-E4F11F15D702}" destId="{CCC30471-65E8-4859-9E93-A7416262AFC0}" srcOrd="1" destOrd="0" presId="urn:microsoft.com/office/officeart/2005/8/layout/process3"/>
    <dgm:cxn modelId="{1003C7EE-4947-4A80-A67D-1493C7A19E9B}" type="presOf" srcId="{E8B8603F-5D2C-4918-A3F1-EEE79524A7F6}" destId="{5AD1A4D9-CA68-49AA-9B4E-9785D0B28DA9}" srcOrd="0" destOrd="0" presId="urn:microsoft.com/office/officeart/2005/8/layout/process3"/>
    <dgm:cxn modelId="{624C8A32-246D-4267-8600-AFF7E6FAEB86}" srcId="{308C2835-B192-44F5-9368-4A218B8B8A66}" destId="{3E14506F-1F1A-4CB3-AF87-C272F97CC219}" srcOrd="0" destOrd="0" parTransId="{5C1ABD86-B40E-4260-9760-482FF2A80D46}" sibTransId="{D8D20622-58B2-419B-819B-9674F7DCCFAE}"/>
    <dgm:cxn modelId="{34FC9C2F-0AD3-4DA5-AB39-1DEAF4FCBF48}" type="presOf" srcId="{5CE99233-AA09-4E84-9EE5-F21125A1641B}" destId="{2616A700-C099-477F-B459-35B16235830C}" srcOrd="1" destOrd="0" presId="urn:microsoft.com/office/officeart/2005/8/layout/process3"/>
    <dgm:cxn modelId="{542668C5-BAF5-407A-B4A5-1A7882BD053F}" type="presOf" srcId="{F59A043A-A7B8-4969-9D3C-B7E8807C33D7}" destId="{B158E8E2-A2F0-4D7E-BF39-A20BA0AF5A65}" srcOrd="0" destOrd="0" presId="urn:microsoft.com/office/officeart/2005/8/layout/process3"/>
    <dgm:cxn modelId="{04E99E04-9B01-44CB-91B8-214647979737}" type="presOf" srcId="{5CE99233-AA09-4E84-9EE5-F21125A1641B}" destId="{F4841209-ED45-4100-9853-DF70F6EE4769}" srcOrd="0" destOrd="0" presId="urn:microsoft.com/office/officeart/2005/8/layout/process3"/>
    <dgm:cxn modelId="{3E580C76-EA3C-4A23-AA4A-40B4A39DD462}" type="presOf" srcId="{3E14506F-1F1A-4CB3-AF87-C272F97CC219}" destId="{1C02583D-57EB-42E5-9C6A-C8C78F6C58BC}" srcOrd="0" destOrd="0" presId="urn:microsoft.com/office/officeart/2005/8/layout/process3"/>
    <dgm:cxn modelId="{7F181C98-3DF6-4200-8F9C-FA8EEA7FDCFF}" type="presOf" srcId="{5F6184E7-2D3D-4BAC-8956-965371E1755D}" destId="{24D0A4D6-3184-4B2A-A548-758942738A32}" srcOrd="1" destOrd="0" presId="urn:microsoft.com/office/officeart/2005/8/layout/process3"/>
    <dgm:cxn modelId="{92953572-A19E-43E8-8375-454C2CF3FAC1}" type="presOf" srcId="{D68E64B3-B722-4EB1-9210-F5EC355EAB7E}" destId="{5AD1A4D9-CA68-49AA-9B4E-9785D0B28DA9}" srcOrd="0" destOrd="1" presId="urn:microsoft.com/office/officeart/2005/8/layout/process3"/>
    <dgm:cxn modelId="{11149F46-8D03-41E9-BA49-88370000467C}" type="presOf" srcId="{EE04C1D6-55A5-42BE-807C-D2A85364DB53}" destId="{9B757F37-3B8E-43BC-82B5-F141695A0490}" srcOrd="0" destOrd="0" presId="urn:microsoft.com/office/officeart/2005/8/layout/process3"/>
    <dgm:cxn modelId="{2EE8C88C-8611-4B59-A04A-F5236B1E9FA6}" type="presOf" srcId="{1C076F1F-42FD-4F5E-8919-E4F11F15D702}" destId="{F53733E1-9242-4429-A8D9-C1C6E873830C}" srcOrd="0" destOrd="0" presId="urn:microsoft.com/office/officeart/2005/8/layout/process3"/>
    <dgm:cxn modelId="{ABF34127-D917-42B6-9C96-2E5A4A5F6E82}" type="presParOf" srcId="{B158E8E2-A2F0-4D7E-BF39-A20BA0AF5A65}" destId="{951BD69C-5C79-4AC7-A656-3D53E4A0BF40}" srcOrd="0" destOrd="0" presId="urn:microsoft.com/office/officeart/2005/8/layout/process3"/>
    <dgm:cxn modelId="{70B14396-F2FA-4D38-923C-6FD638D15A51}" type="presParOf" srcId="{951BD69C-5C79-4AC7-A656-3D53E4A0BF40}" destId="{702192F0-3679-4E9E-A23E-87573135C52D}" srcOrd="0" destOrd="0" presId="urn:microsoft.com/office/officeart/2005/8/layout/process3"/>
    <dgm:cxn modelId="{AA3C7689-3E3C-4539-B55E-49B47C7F87CD}" type="presParOf" srcId="{951BD69C-5C79-4AC7-A656-3D53E4A0BF40}" destId="{0BF363FB-DC5D-4C4A-99AD-EEE370AE8D87}" srcOrd="1" destOrd="0" presId="urn:microsoft.com/office/officeart/2005/8/layout/process3"/>
    <dgm:cxn modelId="{A740BD03-C4F5-44FC-8BB2-744DD47AC382}" type="presParOf" srcId="{951BD69C-5C79-4AC7-A656-3D53E4A0BF40}" destId="{1C02583D-57EB-42E5-9C6A-C8C78F6C58BC}" srcOrd="2" destOrd="0" presId="urn:microsoft.com/office/officeart/2005/8/layout/process3"/>
    <dgm:cxn modelId="{4312D33B-E3DF-488F-9770-74913C6A72D0}" type="presParOf" srcId="{B158E8E2-A2F0-4D7E-BF39-A20BA0AF5A65}" destId="{F4841209-ED45-4100-9853-DF70F6EE4769}" srcOrd="1" destOrd="0" presId="urn:microsoft.com/office/officeart/2005/8/layout/process3"/>
    <dgm:cxn modelId="{D4694019-315D-40DB-AE20-7FF6EC7FB91C}" type="presParOf" srcId="{F4841209-ED45-4100-9853-DF70F6EE4769}" destId="{2616A700-C099-477F-B459-35B16235830C}" srcOrd="0" destOrd="0" presId="urn:microsoft.com/office/officeart/2005/8/layout/process3"/>
    <dgm:cxn modelId="{5CE30B2D-313E-41B5-A76B-0033DD65A294}" type="presParOf" srcId="{B158E8E2-A2F0-4D7E-BF39-A20BA0AF5A65}" destId="{DE5AF626-6F12-403A-87D9-639900B39EC4}" srcOrd="2" destOrd="0" presId="urn:microsoft.com/office/officeart/2005/8/layout/process3"/>
    <dgm:cxn modelId="{2DF45D2D-75A4-4579-BBA6-05C2F1C20486}" type="presParOf" srcId="{DE5AF626-6F12-403A-87D9-639900B39EC4}" destId="{97C908FB-61E0-429B-AE0C-4E3FBB490F97}" srcOrd="0" destOrd="0" presId="urn:microsoft.com/office/officeart/2005/8/layout/process3"/>
    <dgm:cxn modelId="{9644D6D9-DDD6-4678-8B07-8E5A15BAF9D2}" type="presParOf" srcId="{DE5AF626-6F12-403A-87D9-639900B39EC4}" destId="{10728FD6-A33B-474D-A7E4-109D0A8B049F}" srcOrd="1" destOrd="0" presId="urn:microsoft.com/office/officeart/2005/8/layout/process3"/>
    <dgm:cxn modelId="{2A279C46-C59B-44D8-AB51-6BB7953A4CD6}" type="presParOf" srcId="{DE5AF626-6F12-403A-87D9-639900B39EC4}" destId="{5AD1A4D9-CA68-49AA-9B4E-9785D0B28DA9}" srcOrd="2" destOrd="0" presId="urn:microsoft.com/office/officeart/2005/8/layout/process3"/>
    <dgm:cxn modelId="{708F6C0D-7322-4B02-B388-F16406B1788D}" type="presParOf" srcId="{B158E8E2-A2F0-4D7E-BF39-A20BA0AF5A65}" destId="{9E183313-0332-4E7B-AD26-1958DB73122A}" srcOrd="3" destOrd="0" presId="urn:microsoft.com/office/officeart/2005/8/layout/process3"/>
    <dgm:cxn modelId="{A71BB7C3-89FB-4AC2-8915-DDF7E1AED574}" type="presParOf" srcId="{9E183313-0332-4E7B-AD26-1958DB73122A}" destId="{24D0A4D6-3184-4B2A-A548-758942738A32}" srcOrd="0" destOrd="0" presId="urn:microsoft.com/office/officeart/2005/8/layout/process3"/>
    <dgm:cxn modelId="{F095A72E-8958-449A-8616-10D66F3EC1F2}" type="presParOf" srcId="{B158E8E2-A2F0-4D7E-BF39-A20BA0AF5A65}" destId="{21EF01A0-D47B-409C-85CA-BC6E9D649588}" srcOrd="4" destOrd="0" presId="urn:microsoft.com/office/officeart/2005/8/layout/process3"/>
    <dgm:cxn modelId="{06882668-817F-4D4B-8DF1-FA180C0453E6}" type="presParOf" srcId="{21EF01A0-D47B-409C-85CA-BC6E9D649588}" destId="{F53733E1-9242-4429-A8D9-C1C6E873830C}" srcOrd="0" destOrd="0" presId="urn:microsoft.com/office/officeart/2005/8/layout/process3"/>
    <dgm:cxn modelId="{CE8A545B-DC9D-4283-9BAB-47D961FE4A59}" type="presParOf" srcId="{21EF01A0-D47B-409C-85CA-BC6E9D649588}" destId="{CCC30471-65E8-4859-9E93-A7416262AFC0}" srcOrd="1" destOrd="0" presId="urn:microsoft.com/office/officeart/2005/8/layout/process3"/>
    <dgm:cxn modelId="{E84DC844-A847-4556-954B-F5AE12C70FB0}" type="presParOf" srcId="{21EF01A0-D47B-409C-85CA-BC6E9D649588}" destId="{9B757F37-3B8E-43BC-82B5-F141695A0490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74776D-EF65-4CB2-87CC-31843D12CF2D}" type="doc">
      <dgm:prSet loTypeId="urn:microsoft.com/office/officeart/2005/8/layout/hierarchy4" loCatId="relationship" qsTypeId="urn:microsoft.com/office/officeart/2005/8/quickstyle/3d3" qsCatId="3D" csTypeId="urn:microsoft.com/office/officeart/2005/8/colors/accent1_3" csCatId="accent1" phldr="1"/>
      <dgm:spPr/>
      <dgm:t>
        <a:bodyPr/>
        <a:lstStyle/>
        <a:p>
          <a:endParaRPr lang="zh-TW" altLang="en-US"/>
        </a:p>
      </dgm:t>
    </dgm:pt>
    <dgm:pt modelId="{2D40E402-CBD7-469E-AA6F-5333375191FC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pPr algn="ctr"/>
          <a:r>
            <a:rPr lang="zh-TW" altLang="en-US" sz="40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</a:p>
      </dgm:t>
    </dgm:pt>
    <dgm:pt modelId="{EEAD5A64-CF0A-418C-AC5D-662244A321FD}" type="parTrans" cxnId="{79127934-0A45-47CA-A2C7-A5B5E77EA18F}">
      <dgm:prSet/>
      <dgm:spPr/>
      <dgm:t>
        <a:bodyPr/>
        <a:lstStyle/>
        <a:p>
          <a:endParaRPr lang="zh-TW" altLang="en-US"/>
        </a:p>
      </dgm:t>
    </dgm:pt>
    <dgm:pt modelId="{2C74D441-7493-40D3-92AF-B08EBB18FEA1}" type="sibTrans" cxnId="{79127934-0A45-47CA-A2C7-A5B5E77EA18F}">
      <dgm:prSet/>
      <dgm:spPr/>
      <dgm:t>
        <a:bodyPr/>
        <a:lstStyle/>
        <a:p>
          <a:endParaRPr lang="zh-TW" altLang="en-US"/>
        </a:p>
      </dgm:t>
    </dgm:pt>
    <dgm:pt modelId="{02FC072D-F3F2-49BA-B3D0-1A8A56E4BFC8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6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形而下</a:t>
          </a:r>
          <a:endParaRPr lang="en-US" altLang="zh-TW" sz="36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zh-TW" altLang="en-US" sz="36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（具體有形）</a:t>
          </a:r>
        </a:p>
      </dgm:t>
    </dgm:pt>
    <dgm:pt modelId="{5C743814-4667-4BC0-A450-830A0C0B7E4E}" type="parTrans" cxnId="{C89E17CA-C2DF-41F8-A793-164B5F860260}">
      <dgm:prSet/>
      <dgm:spPr/>
      <dgm:t>
        <a:bodyPr/>
        <a:lstStyle/>
        <a:p>
          <a:endParaRPr lang="zh-TW" altLang="en-US"/>
        </a:p>
      </dgm:t>
    </dgm:pt>
    <dgm:pt modelId="{1DC3642E-2725-4B18-925B-0622091950D9}" type="sibTrans" cxnId="{C89E17CA-C2DF-41F8-A793-164B5F860260}">
      <dgm:prSet/>
      <dgm:spPr/>
      <dgm:t>
        <a:bodyPr/>
        <a:lstStyle/>
        <a:p>
          <a:endParaRPr lang="zh-TW" altLang="en-US"/>
        </a:p>
      </dgm:t>
    </dgm:pt>
    <dgm:pt modelId="{9A2252D7-B30E-458C-BAB7-D15A2515A5C3}">
      <dgm:prSet phldrT="[文字]" custT="1"/>
      <dgm:spPr/>
      <dgm:t>
        <a:bodyPr/>
        <a:lstStyle/>
        <a:p>
          <a:r>
            <a:rPr lang="zh-TW" altLang="en-US" sz="36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器樂</a:t>
          </a:r>
        </a:p>
      </dgm:t>
    </dgm:pt>
    <dgm:pt modelId="{DBBE8B76-2466-41A8-85E0-DFD324BD6FD7}" type="parTrans" cxnId="{14F394FA-2750-4146-8B47-BEA5D63905E1}">
      <dgm:prSet/>
      <dgm:spPr/>
      <dgm:t>
        <a:bodyPr/>
        <a:lstStyle/>
        <a:p>
          <a:endParaRPr lang="zh-TW" altLang="en-US"/>
        </a:p>
      </dgm:t>
    </dgm:pt>
    <dgm:pt modelId="{2CF367C1-77AD-4ED0-8CEC-F45C36FABD85}" type="sibTrans" cxnId="{14F394FA-2750-4146-8B47-BEA5D63905E1}">
      <dgm:prSet/>
      <dgm:spPr/>
      <dgm:t>
        <a:bodyPr/>
        <a:lstStyle/>
        <a:p>
          <a:endParaRPr lang="zh-TW" altLang="en-US"/>
        </a:p>
      </dgm:t>
    </dgm:pt>
    <dgm:pt modelId="{25C59440-00EB-4D75-9B00-DC10E201CDFC}">
      <dgm:prSet phldrT="[文字]" custT="1"/>
      <dgm:spPr/>
      <dgm:t>
        <a:bodyPr/>
        <a:lstStyle/>
        <a:p>
          <a:r>
            <a:rPr lang="zh-TW" altLang="en-US" sz="36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聲樂</a:t>
          </a:r>
        </a:p>
      </dgm:t>
    </dgm:pt>
    <dgm:pt modelId="{F0442C2A-8451-429A-8A89-154436380510}" type="parTrans" cxnId="{72188C3E-31A2-49A0-A724-78D46D8A2446}">
      <dgm:prSet/>
      <dgm:spPr/>
      <dgm:t>
        <a:bodyPr/>
        <a:lstStyle/>
        <a:p>
          <a:endParaRPr lang="zh-TW" altLang="en-US"/>
        </a:p>
      </dgm:t>
    </dgm:pt>
    <dgm:pt modelId="{4F8A1466-450D-49B7-8D6A-1E4A2FA384B0}" type="sibTrans" cxnId="{72188C3E-31A2-49A0-A724-78D46D8A2446}">
      <dgm:prSet/>
      <dgm:spPr/>
      <dgm:t>
        <a:bodyPr/>
        <a:lstStyle/>
        <a:p>
          <a:endParaRPr lang="zh-TW" altLang="en-US"/>
        </a:p>
      </dgm:t>
    </dgm:pt>
    <dgm:pt modelId="{AE1D2DA5-100A-4DA4-AE09-FEDAF0867303}">
      <dgm:prSet phldrT="[文字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pPr>
            <a:spcAft>
              <a:spcPts val="0"/>
            </a:spcAft>
          </a:pP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形而上</a:t>
          </a:r>
          <a:endParaRPr lang="en-US" altLang="zh-TW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（抽象精神）</a:t>
          </a:r>
        </a:p>
      </dgm:t>
    </dgm:pt>
    <dgm:pt modelId="{3173020B-E8C1-4D6A-BE1A-075D655A2824}" type="parTrans" cxnId="{71804963-CB57-4354-8D7E-79E90A864B6A}">
      <dgm:prSet/>
      <dgm:spPr/>
      <dgm:t>
        <a:bodyPr/>
        <a:lstStyle/>
        <a:p>
          <a:endParaRPr lang="zh-TW" altLang="en-US"/>
        </a:p>
      </dgm:t>
    </dgm:pt>
    <dgm:pt modelId="{1DC6E5B8-B8B7-48FC-99DB-94E1CD354E41}" type="sibTrans" cxnId="{71804963-CB57-4354-8D7E-79E90A864B6A}">
      <dgm:prSet/>
      <dgm:spPr/>
      <dgm:t>
        <a:bodyPr/>
        <a:lstStyle/>
        <a:p>
          <a:endParaRPr lang="zh-TW" altLang="en-US"/>
        </a:p>
      </dgm:t>
    </dgm:pt>
    <dgm:pt modelId="{44112F24-1EAD-4423-B0CE-A063A75DF3C3}">
      <dgm:prSet phldrT="[文字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心中和樂</a:t>
          </a:r>
        </a:p>
      </dgm:t>
    </dgm:pt>
    <dgm:pt modelId="{934FA08F-6BC9-4230-A413-F37E6DC6FDC7}" type="parTrans" cxnId="{76D4A8CE-0393-419F-8F1B-191F1DCD72D7}">
      <dgm:prSet/>
      <dgm:spPr/>
      <dgm:t>
        <a:bodyPr/>
        <a:lstStyle/>
        <a:p>
          <a:endParaRPr lang="zh-TW" altLang="en-US"/>
        </a:p>
      </dgm:t>
    </dgm:pt>
    <dgm:pt modelId="{ADEC7852-6531-4DD7-B587-5A1F5F59BB05}" type="sibTrans" cxnId="{76D4A8CE-0393-419F-8F1B-191F1DCD72D7}">
      <dgm:prSet/>
      <dgm:spPr/>
      <dgm:t>
        <a:bodyPr/>
        <a:lstStyle/>
        <a:p>
          <a:endParaRPr lang="zh-TW" altLang="en-US"/>
        </a:p>
      </dgm:t>
    </dgm:pt>
    <dgm:pt modelId="{6A7095ED-666D-4E65-BDC4-B54E623DF31E}" type="pres">
      <dgm:prSet presAssocID="{E074776D-EF65-4CB2-87CC-31843D12CF2D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262A70B3-ACA6-4E82-90CB-A885A10F8FA7}" type="pres">
      <dgm:prSet presAssocID="{2D40E402-CBD7-469E-AA6F-5333375191FC}" presName="vertOne" presStyleCnt="0"/>
      <dgm:spPr/>
    </dgm:pt>
    <dgm:pt modelId="{AFEAB6EB-BC76-478C-AA67-285811A46ADE}" type="pres">
      <dgm:prSet presAssocID="{2D40E402-CBD7-469E-AA6F-5333375191FC}" presName="txOne" presStyleLbl="node0" presStyleIdx="0" presStyleCnt="1" custLinFactNeighborX="-14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11B505-7425-4D54-AA31-45D5AFECC7C5}" type="pres">
      <dgm:prSet presAssocID="{2D40E402-CBD7-469E-AA6F-5333375191FC}" presName="parTransOne" presStyleCnt="0"/>
      <dgm:spPr/>
    </dgm:pt>
    <dgm:pt modelId="{C4257100-0B03-4E08-8FAE-A81380511208}" type="pres">
      <dgm:prSet presAssocID="{2D40E402-CBD7-469E-AA6F-5333375191FC}" presName="horzOne" presStyleCnt="0"/>
      <dgm:spPr/>
    </dgm:pt>
    <dgm:pt modelId="{7A5DCBEE-AE55-4D81-A16F-9A87E8FD7AC9}" type="pres">
      <dgm:prSet presAssocID="{02FC072D-F3F2-49BA-B3D0-1A8A56E4BFC8}" presName="vertTwo" presStyleCnt="0"/>
      <dgm:spPr/>
    </dgm:pt>
    <dgm:pt modelId="{D29CBD0B-1042-4579-B5FD-B9733E2ECA56}" type="pres">
      <dgm:prSet presAssocID="{02FC072D-F3F2-49BA-B3D0-1A8A56E4BFC8}" presName="txTwo" presStyleLbl="node2" presStyleIdx="0" presStyleCnt="2" custScaleX="992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2B1B6A-11EA-45C7-816E-A2EEC946E970}" type="pres">
      <dgm:prSet presAssocID="{02FC072D-F3F2-49BA-B3D0-1A8A56E4BFC8}" presName="parTransTwo" presStyleCnt="0"/>
      <dgm:spPr/>
    </dgm:pt>
    <dgm:pt modelId="{224D8C24-503B-4F9A-B14E-1F3F07C817C8}" type="pres">
      <dgm:prSet presAssocID="{02FC072D-F3F2-49BA-B3D0-1A8A56E4BFC8}" presName="horzTwo" presStyleCnt="0"/>
      <dgm:spPr/>
    </dgm:pt>
    <dgm:pt modelId="{DC7A9936-4A6A-47BB-A9B6-865F9056AA42}" type="pres">
      <dgm:prSet presAssocID="{9A2252D7-B30E-458C-BAB7-D15A2515A5C3}" presName="vertThree" presStyleCnt="0"/>
      <dgm:spPr/>
    </dgm:pt>
    <dgm:pt modelId="{F3C561EA-CBC5-47AA-94B4-09DAEA1F50E2}" type="pres">
      <dgm:prSet presAssocID="{9A2252D7-B30E-458C-BAB7-D15A2515A5C3}" presName="txThree" presStyleLbl="node3" presStyleIdx="0" presStyleCnt="3" custScaleX="622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E74102-9CC3-48A8-BF8F-8E6C09700520}" type="pres">
      <dgm:prSet presAssocID="{9A2252D7-B30E-458C-BAB7-D15A2515A5C3}" presName="horzThree" presStyleCnt="0"/>
      <dgm:spPr/>
    </dgm:pt>
    <dgm:pt modelId="{1AB96727-3B5F-4FA1-A2E3-ED864636999F}" type="pres">
      <dgm:prSet presAssocID="{2CF367C1-77AD-4ED0-8CEC-F45C36FABD85}" presName="sibSpaceThree" presStyleCnt="0"/>
      <dgm:spPr/>
    </dgm:pt>
    <dgm:pt modelId="{7A0C1EE8-97D4-480E-BF08-A0D653408FE3}" type="pres">
      <dgm:prSet presAssocID="{25C59440-00EB-4D75-9B00-DC10E201CDFC}" presName="vertThree" presStyleCnt="0"/>
      <dgm:spPr/>
    </dgm:pt>
    <dgm:pt modelId="{0E40228B-7791-45E3-828C-77053B2A5BB3}" type="pres">
      <dgm:prSet presAssocID="{25C59440-00EB-4D75-9B00-DC10E201CDFC}" presName="txThree" presStyleLbl="node3" presStyleIdx="1" presStyleCnt="3" custScaleX="6172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CC50BF5-889E-4C43-905F-670187BB18B6}" type="pres">
      <dgm:prSet presAssocID="{25C59440-00EB-4D75-9B00-DC10E201CDFC}" presName="horzThree" presStyleCnt="0"/>
      <dgm:spPr/>
    </dgm:pt>
    <dgm:pt modelId="{70F8B1DE-2672-4D6C-854A-0C84EF01371E}" type="pres">
      <dgm:prSet presAssocID="{1DC3642E-2725-4B18-925B-0622091950D9}" presName="sibSpaceTwo" presStyleCnt="0"/>
      <dgm:spPr/>
    </dgm:pt>
    <dgm:pt modelId="{41DC753B-744B-4AF2-AD5A-588FE159E0B5}" type="pres">
      <dgm:prSet presAssocID="{AE1D2DA5-100A-4DA4-AE09-FEDAF0867303}" presName="vertTwo" presStyleCnt="0"/>
      <dgm:spPr/>
    </dgm:pt>
    <dgm:pt modelId="{A8430F51-1B16-4998-B124-8835003DC491}" type="pres">
      <dgm:prSet presAssocID="{AE1D2DA5-100A-4DA4-AE09-FEDAF0867303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4DA7F9-68FD-47D8-92C6-2A564A661DB3}" type="pres">
      <dgm:prSet presAssocID="{AE1D2DA5-100A-4DA4-AE09-FEDAF0867303}" presName="parTransTwo" presStyleCnt="0"/>
      <dgm:spPr/>
    </dgm:pt>
    <dgm:pt modelId="{935AEC23-D0B3-4571-B1EA-5BCF7ADF5D1D}" type="pres">
      <dgm:prSet presAssocID="{AE1D2DA5-100A-4DA4-AE09-FEDAF0867303}" presName="horzTwo" presStyleCnt="0"/>
      <dgm:spPr/>
    </dgm:pt>
    <dgm:pt modelId="{E99BB403-E5B7-4822-BE8D-46095E4220B0}" type="pres">
      <dgm:prSet presAssocID="{44112F24-1EAD-4423-B0CE-A063A75DF3C3}" presName="vertThree" presStyleCnt="0"/>
      <dgm:spPr/>
    </dgm:pt>
    <dgm:pt modelId="{807B7785-25E0-41B7-8FEF-40C47CF53986}" type="pres">
      <dgm:prSet presAssocID="{44112F24-1EAD-4423-B0CE-A063A75DF3C3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4547E7-2A87-4161-8003-45F2294771AA}" type="pres">
      <dgm:prSet presAssocID="{44112F24-1EAD-4423-B0CE-A063A75DF3C3}" presName="horzThree" presStyleCnt="0"/>
      <dgm:spPr/>
    </dgm:pt>
  </dgm:ptLst>
  <dgm:cxnLst>
    <dgm:cxn modelId="{5E35D4C0-4714-4C25-B478-5F0978A8126A}" type="presOf" srcId="{02FC072D-F3F2-49BA-B3D0-1A8A56E4BFC8}" destId="{D29CBD0B-1042-4579-B5FD-B9733E2ECA56}" srcOrd="0" destOrd="0" presId="urn:microsoft.com/office/officeart/2005/8/layout/hierarchy4"/>
    <dgm:cxn modelId="{C89E17CA-C2DF-41F8-A793-164B5F860260}" srcId="{2D40E402-CBD7-469E-AA6F-5333375191FC}" destId="{02FC072D-F3F2-49BA-B3D0-1A8A56E4BFC8}" srcOrd="0" destOrd="0" parTransId="{5C743814-4667-4BC0-A450-830A0C0B7E4E}" sibTransId="{1DC3642E-2725-4B18-925B-0622091950D9}"/>
    <dgm:cxn modelId="{37E329B2-5A2A-4164-B12B-C34D033E6AB9}" type="presOf" srcId="{2D40E402-CBD7-469E-AA6F-5333375191FC}" destId="{AFEAB6EB-BC76-478C-AA67-285811A46ADE}" srcOrd="0" destOrd="0" presId="urn:microsoft.com/office/officeart/2005/8/layout/hierarchy4"/>
    <dgm:cxn modelId="{EF5C3DD3-72D0-47CA-A067-237A6284BED1}" type="presOf" srcId="{44112F24-1EAD-4423-B0CE-A063A75DF3C3}" destId="{807B7785-25E0-41B7-8FEF-40C47CF53986}" srcOrd="0" destOrd="0" presId="urn:microsoft.com/office/officeart/2005/8/layout/hierarchy4"/>
    <dgm:cxn modelId="{8E856FE8-50C0-4F8C-9DBD-931E46557AC1}" type="presOf" srcId="{E074776D-EF65-4CB2-87CC-31843D12CF2D}" destId="{6A7095ED-666D-4E65-BDC4-B54E623DF31E}" srcOrd="0" destOrd="0" presId="urn:microsoft.com/office/officeart/2005/8/layout/hierarchy4"/>
    <dgm:cxn modelId="{58E168CF-27B7-48C1-BBD9-F11E429BD2CB}" type="presOf" srcId="{9A2252D7-B30E-458C-BAB7-D15A2515A5C3}" destId="{F3C561EA-CBC5-47AA-94B4-09DAEA1F50E2}" srcOrd="0" destOrd="0" presId="urn:microsoft.com/office/officeart/2005/8/layout/hierarchy4"/>
    <dgm:cxn modelId="{CA20C4EB-9120-4CBA-A2CA-4AFA58665488}" type="presOf" srcId="{AE1D2DA5-100A-4DA4-AE09-FEDAF0867303}" destId="{A8430F51-1B16-4998-B124-8835003DC491}" srcOrd="0" destOrd="0" presId="urn:microsoft.com/office/officeart/2005/8/layout/hierarchy4"/>
    <dgm:cxn modelId="{79127934-0A45-47CA-A2C7-A5B5E77EA18F}" srcId="{E074776D-EF65-4CB2-87CC-31843D12CF2D}" destId="{2D40E402-CBD7-469E-AA6F-5333375191FC}" srcOrd="0" destOrd="0" parTransId="{EEAD5A64-CF0A-418C-AC5D-662244A321FD}" sibTransId="{2C74D441-7493-40D3-92AF-B08EBB18FEA1}"/>
    <dgm:cxn modelId="{76D4A8CE-0393-419F-8F1B-191F1DCD72D7}" srcId="{AE1D2DA5-100A-4DA4-AE09-FEDAF0867303}" destId="{44112F24-1EAD-4423-B0CE-A063A75DF3C3}" srcOrd="0" destOrd="0" parTransId="{934FA08F-6BC9-4230-A413-F37E6DC6FDC7}" sibTransId="{ADEC7852-6531-4DD7-B587-5A1F5F59BB05}"/>
    <dgm:cxn modelId="{71804963-CB57-4354-8D7E-79E90A864B6A}" srcId="{2D40E402-CBD7-469E-AA6F-5333375191FC}" destId="{AE1D2DA5-100A-4DA4-AE09-FEDAF0867303}" srcOrd="1" destOrd="0" parTransId="{3173020B-E8C1-4D6A-BE1A-075D655A2824}" sibTransId="{1DC6E5B8-B8B7-48FC-99DB-94E1CD354E41}"/>
    <dgm:cxn modelId="{14F394FA-2750-4146-8B47-BEA5D63905E1}" srcId="{02FC072D-F3F2-49BA-B3D0-1A8A56E4BFC8}" destId="{9A2252D7-B30E-458C-BAB7-D15A2515A5C3}" srcOrd="0" destOrd="0" parTransId="{DBBE8B76-2466-41A8-85E0-DFD324BD6FD7}" sibTransId="{2CF367C1-77AD-4ED0-8CEC-F45C36FABD85}"/>
    <dgm:cxn modelId="{D653B360-17A2-4FBD-A319-1F8EA53603CB}" type="presOf" srcId="{25C59440-00EB-4D75-9B00-DC10E201CDFC}" destId="{0E40228B-7791-45E3-828C-77053B2A5BB3}" srcOrd="0" destOrd="0" presId="urn:microsoft.com/office/officeart/2005/8/layout/hierarchy4"/>
    <dgm:cxn modelId="{72188C3E-31A2-49A0-A724-78D46D8A2446}" srcId="{02FC072D-F3F2-49BA-B3D0-1A8A56E4BFC8}" destId="{25C59440-00EB-4D75-9B00-DC10E201CDFC}" srcOrd="1" destOrd="0" parTransId="{F0442C2A-8451-429A-8A89-154436380510}" sibTransId="{4F8A1466-450D-49B7-8D6A-1E4A2FA384B0}"/>
    <dgm:cxn modelId="{5A27BD3C-D0E5-4BB3-B7BC-FA13B33A1461}" type="presParOf" srcId="{6A7095ED-666D-4E65-BDC4-B54E623DF31E}" destId="{262A70B3-ACA6-4E82-90CB-A885A10F8FA7}" srcOrd="0" destOrd="0" presId="urn:microsoft.com/office/officeart/2005/8/layout/hierarchy4"/>
    <dgm:cxn modelId="{F5B76258-9328-4C86-A96B-0B161ED6FE21}" type="presParOf" srcId="{262A70B3-ACA6-4E82-90CB-A885A10F8FA7}" destId="{AFEAB6EB-BC76-478C-AA67-285811A46ADE}" srcOrd="0" destOrd="0" presId="urn:microsoft.com/office/officeart/2005/8/layout/hierarchy4"/>
    <dgm:cxn modelId="{061C6B7F-83D5-48D0-BDC7-554D0479E202}" type="presParOf" srcId="{262A70B3-ACA6-4E82-90CB-A885A10F8FA7}" destId="{7211B505-7425-4D54-AA31-45D5AFECC7C5}" srcOrd="1" destOrd="0" presId="urn:microsoft.com/office/officeart/2005/8/layout/hierarchy4"/>
    <dgm:cxn modelId="{346D71EE-AD55-47CE-83AB-1F97F57FA1C0}" type="presParOf" srcId="{262A70B3-ACA6-4E82-90CB-A885A10F8FA7}" destId="{C4257100-0B03-4E08-8FAE-A81380511208}" srcOrd="2" destOrd="0" presId="urn:microsoft.com/office/officeart/2005/8/layout/hierarchy4"/>
    <dgm:cxn modelId="{1F2C634B-0EE0-4317-A1D1-1F9DB5609A65}" type="presParOf" srcId="{C4257100-0B03-4E08-8FAE-A81380511208}" destId="{7A5DCBEE-AE55-4D81-A16F-9A87E8FD7AC9}" srcOrd="0" destOrd="0" presId="urn:microsoft.com/office/officeart/2005/8/layout/hierarchy4"/>
    <dgm:cxn modelId="{3FAFA897-EC9B-4296-B270-71549253A038}" type="presParOf" srcId="{7A5DCBEE-AE55-4D81-A16F-9A87E8FD7AC9}" destId="{D29CBD0B-1042-4579-B5FD-B9733E2ECA56}" srcOrd="0" destOrd="0" presId="urn:microsoft.com/office/officeart/2005/8/layout/hierarchy4"/>
    <dgm:cxn modelId="{44EC75F2-D325-4924-BBAA-DDC0C196A68C}" type="presParOf" srcId="{7A5DCBEE-AE55-4D81-A16F-9A87E8FD7AC9}" destId="{EF2B1B6A-11EA-45C7-816E-A2EEC946E970}" srcOrd="1" destOrd="0" presId="urn:microsoft.com/office/officeart/2005/8/layout/hierarchy4"/>
    <dgm:cxn modelId="{951932FA-F110-49DB-AD05-C0A591E9C0EF}" type="presParOf" srcId="{7A5DCBEE-AE55-4D81-A16F-9A87E8FD7AC9}" destId="{224D8C24-503B-4F9A-B14E-1F3F07C817C8}" srcOrd="2" destOrd="0" presId="urn:microsoft.com/office/officeart/2005/8/layout/hierarchy4"/>
    <dgm:cxn modelId="{0B197C59-AF72-445F-956A-D276B982E2FA}" type="presParOf" srcId="{224D8C24-503B-4F9A-B14E-1F3F07C817C8}" destId="{DC7A9936-4A6A-47BB-A9B6-865F9056AA42}" srcOrd="0" destOrd="0" presId="urn:microsoft.com/office/officeart/2005/8/layout/hierarchy4"/>
    <dgm:cxn modelId="{E6D8C994-806E-4005-859F-A63899EA82F0}" type="presParOf" srcId="{DC7A9936-4A6A-47BB-A9B6-865F9056AA42}" destId="{F3C561EA-CBC5-47AA-94B4-09DAEA1F50E2}" srcOrd="0" destOrd="0" presId="urn:microsoft.com/office/officeart/2005/8/layout/hierarchy4"/>
    <dgm:cxn modelId="{0691E84B-3EDE-4CA2-AA94-E814D807B12C}" type="presParOf" srcId="{DC7A9936-4A6A-47BB-A9B6-865F9056AA42}" destId="{93E74102-9CC3-48A8-BF8F-8E6C09700520}" srcOrd="1" destOrd="0" presId="urn:microsoft.com/office/officeart/2005/8/layout/hierarchy4"/>
    <dgm:cxn modelId="{EA771C9D-C2EF-4971-8FA0-FE9963E56BE5}" type="presParOf" srcId="{224D8C24-503B-4F9A-B14E-1F3F07C817C8}" destId="{1AB96727-3B5F-4FA1-A2E3-ED864636999F}" srcOrd="1" destOrd="0" presId="urn:microsoft.com/office/officeart/2005/8/layout/hierarchy4"/>
    <dgm:cxn modelId="{22B23DB7-D8EA-4653-95EB-5AB893A735A5}" type="presParOf" srcId="{224D8C24-503B-4F9A-B14E-1F3F07C817C8}" destId="{7A0C1EE8-97D4-480E-BF08-A0D653408FE3}" srcOrd="2" destOrd="0" presId="urn:microsoft.com/office/officeart/2005/8/layout/hierarchy4"/>
    <dgm:cxn modelId="{54B789F6-2E83-440E-AA81-BF0F128378BE}" type="presParOf" srcId="{7A0C1EE8-97D4-480E-BF08-A0D653408FE3}" destId="{0E40228B-7791-45E3-828C-77053B2A5BB3}" srcOrd="0" destOrd="0" presId="urn:microsoft.com/office/officeart/2005/8/layout/hierarchy4"/>
    <dgm:cxn modelId="{B86AE857-53E9-4C7C-B090-C5B695D10477}" type="presParOf" srcId="{7A0C1EE8-97D4-480E-BF08-A0D653408FE3}" destId="{6CC50BF5-889E-4C43-905F-670187BB18B6}" srcOrd="1" destOrd="0" presId="urn:microsoft.com/office/officeart/2005/8/layout/hierarchy4"/>
    <dgm:cxn modelId="{58BBA7AE-1BF3-4B6B-96F1-F7DDEB62CBE0}" type="presParOf" srcId="{C4257100-0B03-4E08-8FAE-A81380511208}" destId="{70F8B1DE-2672-4D6C-854A-0C84EF01371E}" srcOrd="1" destOrd="0" presId="urn:microsoft.com/office/officeart/2005/8/layout/hierarchy4"/>
    <dgm:cxn modelId="{9037CE23-E402-4DD3-B59C-0019284151BE}" type="presParOf" srcId="{C4257100-0B03-4E08-8FAE-A81380511208}" destId="{41DC753B-744B-4AF2-AD5A-588FE159E0B5}" srcOrd="2" destOrd="0" presId="urn:microsoft.com/office/officeart/2005/8/layout/hierarchy4"/>
    <dgm:cxn modelId="{2D05DE57-A0BE-4699-805B-A811A2AFB2AB}" type="presParOf" srcId="{41DC753B-744B-4AF2-AD5A-588FE159E0B5}" destId="{A8430F51-1B16-4998-B124-8835003DC491}" srcOrd="0" destOrd="0" presId="urn:microsoft.com/office/officeart/2005/8/layout/hierarchy4"/>
    <dgm:cxn modelId="{33D52906-B165-44B5-B768-DCFD961E0CC8}" type="presParOf" srcId="{41DC753B-744B-4AF2-AD5A-588FE159E0B5}" destId="{064DA7F9-68FD-47D8-92C6-2A564A661DB3}" srcOrd="1" destOrd="0" presId="urn:microsoft.com/office/officeart/2005/8/layout/hierarchy4"/>
    <dgm:cxn modelId="{DC84C4D6-E54F-49A0-9F63-21CA0DB06B35}" type="presParOf" srcId="{41DC753B-744B-4AF2-AD5A-588FE159E0B5}" destId="{935AEC23-D0B3-4571-B1EA-5BCF7ADF5D1D}" srcOrd="2" destOrd="0" presId="urn:microsoft.com/office/officeart/2005/8/layout/hierarchy4"/>
    <dgm:cxn modelId="{B52E1065-AEC8-49AD-A0AE-FCAEE57B2FFE}" type="presParOf" srcId="{935AEC23-D0B3-4571-B1EA-5BCF7ADF5D1D}" destId="{E99BB403-E5B7-4822-BE8D-46095E4220B0}" srcOrd="0" destOrd="0" presId="urn:microsoft.com/office/officeart/2005/8/layout/hierarchy4"/>
    <dgm:cxn modelId="{0E262CEE-27E3-46BC-A5AB-C12198FADD22}" type="presParOf" srcId="{E99BB403-E5B7-4822-BE8D-46095E4220B0}" destId="{807B7785-25E0-41B7-8FEF-40C47CF53986}" srcOrd="0" destOrd="0" presId="urn:microsoft.com/office/officeart/2005/8/layout/hierarchy4"/>
    <dgm:cxn modelId="{90ED11BA-1479-418A-AAB0-A79693823C12}" type="presParOf" srcId="{E99BB403-E5B7-4822-BE8D-46095E4220B0}" destId="{784547E7-2A87-4161-8003-45F2294771A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59166D-8756-429C-8D07-189EA78DBB5C}" type="doc">
      <dgm:prSet loTypeId="urn:microsoft.com/office/officeart/2005/8/layout/hierarchy2" loCatId="hierarchy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36DD786-1EA7-48DE-85DB-9F77FC10C4ED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40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和</a:t>
          </a:r>
          <a:endParaRPr lang="en-US" altLang="zh-TW" sz="40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40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zh-TW" altLang="en-US" sz="4000" dirty="0">
            <a:solidFill>
              <a:srgbClr val="FFFF00"/>
            </a:solidFill>
          </a:endParaRPr>
        </a:p>
      </dgm:t>
    </dgm:pt>
    <dgm:pt modelId="{50C736A5-B852-4198-8839-E5B63EA9F9A7}" type="parTrans" cxnId="{328E9D7E-6F87-43B7-A832-76CB77CB4551}">
      <dgm:prSet/>
      <dgm:spPr/>
      <dgm:t>
        <a:bodyPr/>
        <a:lstStyle/>
        <a:p>
          <a:endParaRPr lang="zh-TW" altLang="en-US"/>
        </a:p>
      </dgm:t>
    </dgm:pt>
    <dgm:pt modelId="{F9DE2BB6-F27B-4026-ACDD-0EC10B2A1C04}" type="sibTrans" cxnId="{328E9D7E-6F87-43B7-A832-76CB77CB4551}">
      <dgm:prSet/>
      <dgm:spPr/>
      <dgm:t>
        <a:bodyPr/>
        <a:lstStyle/>
        <a:p>
          <a:endParaRPr lang="zh-TW" altLang="en-US"/>
        </a:p>
      </dgm:t>
    </dgm:pt>
    <dgm:pt modelId="{A0046B1D-2602-4E97-AD7E-64E995F97B1C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>
              <a:latin typeface="標楷體" pitchFamily="65" charset="-120"/>
              <a:ea typeface="標楷體" pitchFamily="65" charset="-120"/>
            </a:rPr>
            <a:t>樂者，天地之</a:t>
          </a:r>
          <a:r>
            <a:rPr lang="zh-TW" altLang="en-US" sz="36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和</a:t>
          </a:r>
          <a:r>
            <a:rPr lang="zh-TW" altLang="en-US" sz="3600" dirty="0">
              <a:latin typeface="標楷體" pitchFamily="65" charset="-120"/>
              <a:ea typeface="標楷體" pitchFamily="65" charset="-120"/>
            </a:rPr>
            <a:t>也。</a:t>
          </a:r>
          <a:endParaRPr lang="zh-TW" altLang="en-US" sz="3600" dirty="0"/>
        </a:p>
      </dgm:t>
    </dgm:pt>
    <dgm:pt modelId="{0EEE674E-62FC-4438-B93E-B7CFDE19CB85}" type="parTrans" cxnId="{92EBE21B-C8B0-4F7A-8DA4-79731AAAFCB1}">
      <dgm:prSet/>
      <dgm:spPr/>
      <dgm:t>
        <a:bodyPr/>
        <a:lstStyle/>
        <a:p>
          <a:endParaRPr lang="zh-TW" altLang="en-US"/>
        </a:p>
      </dgm:t>
    </dgm:pt>
    <dgm:pt modelId="{0764D916-6B5D-4864-90D4-EA0F5FE0FE52}" type="sibTrans" cxnId="{92EBE21B-C8B0-4F7A-8DA4-79731AAAFCB1}">
      <dgm:prSet/>
      <dgm:spPr/>
      <dgm:t>
        <a:bodyPr/>
        <a:lstStyle/>
        <a:p>
          <a:endParaRPr lang="zh-TW" altLang="en-US"/>
        </a:p>
      </dgm:t>
    </dgm:pt>
    <dgm:pt modelId="{7622D16E-E14D-469A-A329-837EABC6814D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樂者</a:t>
          </a:r>
          <a:r>
            <a:rPr lang="zh-TW" altLang="en-US" sz="32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zh-TW" altLang="en-US" sz="2400" dirty="0">
              <a:latin typeface="標楷體" pitchFamily="65" charset="-120"/>
              <a:ea typeface="標楷體" pitchFamily="65" charset="-120"/>
            </a:rPr>
            <a:t>（</a:t>
          </a:r>
          <a:r>
            <a:rPr lang="en-US" sz="2400" b="0" i="0" dirty="0" err="1"/>
            <a:t>lè</a:t>
          </a:r>
          <a:r>
            <a:rPr lang="en-US" sz="2400" b="0" i="0" dirty="0"/>
            <a:t> </a:t>
          </a:r>
          <a:r>
            <a:rPr lang="zh-CN" altLang="en-US" sz="2400" b="0" i="0" dirty="0"/>
            <a:t>ㄌㄜˋ</a:t>
          </a:r>
          <a:r>
            <a:rPr lang="zh-TW" altLang="en-US" sz="2400" dirty="0">
              <a:latin typeface="標楷體" pitchFamily="65" charset="-120"/>
              <a:ea typeface="標楷體" pitchFamily="65" charset="-120"/>
            </a:rPr>
            <a:t>）</a:t>
          </a:r>
          <a:r>
            <a:rPr lang="zh-TW" altLang="en-US" sz="3200" dirty="0">
              <a:latin typeface="標楷體" pitchFamily="65" charset="-120"/>
              <a:ea typeface="標楷體" pitchFamily="65" charset="-120"/>
            </a:rPr>
            <a:t>也。</a:t>
          </a:r>
          <a:endParaRPr lang="zh-TW" altLang="en-US" sz="3200" dirty="0"/>
        </a:p>
      </dgm:t>
    </dgm:pt>
    <dgm:pt modelId="{9BCC9681-F803-4513-9CF4-C61115FDDF14}" type="parTrans" cxnId="{0050BE48-C41B-4D30-A340-39C31E857C37}">
      <dgm:prSet/>
      <dgm:spPr/>
      <dgm:t>
        <a:bodyPr/>
        <a:lstStyle/>
        <a:p>
          <a:endParaRPr lang="zh-TW" altLang="en-US"/>
        </a:p>
      </dgm:t>
    </dgm:pt>
    <dgm:pt modelId="{3674EF81-2776-4E2F-B981-07823F00FD9F}" type="sibTrans" cxnId="{0050BE48-C41B-4D30-A340-39C31E857C37}">
      <dgm:prSet/>
      <dgm:spPr/>
      <dgm:t>
        <a:bodyPr/>
        <a:lstStyle/>
        <a:p>
          <a:endParaRPr lang="zh-TW" altLang="en-US"/>
        </a:p>
      </dgm:t>
    </dgm:pt>
    <dgm:pt modelId="{1919E514-1076-475B-A1C8-39C07CCA94D3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君子樂得其道</a:t>
          </a:r>
          <a:endParaRPr lang="zh-TW" altLang="en-US" sz="3200" dirty="0"/>
        </a:p>
      </dgm:t>
    </dgm:pt>
    <dgm:pt modelId="{8B575DAD-BB7C-4032-8AF2-180062A774B4}" type="parTrans" cxnId="{FF610957-8C96-4453-AF16-EFAF24558B29}">
      <dgm:prSet/>
      <dgm:spPr/>
      <dgm:t>
        <a:bodyPr/>
        <a:lstStyle/>
        <a:p>
          <a:endParaRPr lang="zh-TW" altLang="en-US"/>
        </a:p>
      </dgm:t>
    </dgm:pt>
    <dgm:pt modelId="{7D1AC88B-D713-467C-8933-17A81B5F1602}" type="sibTrans" cxnId="{FF610957-8C96-4453-AF16-EFAF24558B29}">
      <dgm:prSet/>
      <dgm:spPr/>
      <dgm:t>
        <a:bodyPr/>
        <a:lstStyle/>
        <a:p>
          <a:endParaRPr lang="zh-TW" altLang="en-US"/>
        </a:p>
      </dgm:t>
    </dgm:pt>
    <dgm:pt modelId="{0107AABB-4363-4089-97A9-DE78EA59E253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小人樂得其欲</a:t>
          </a:r>
          <a:endParaRPr lang="zh-TW" altLang="en-US" sz="3200" dirty="0"/>
        </a:p>
      </dgm:t>
    </dgm:pt>
    <dgm:pt modelId="{C477245C-59EE-49A6-B38D-24B1CFEC2481}" type="parTrans" cxnId="{2638EF19-FCA5-432B-A19C-F6099A439AC6}">
      <dgm:prSet/>
      <dgm:spPr/>
      <dgm:t>
        <a:bodyPr/>
        <a:lstStyle/>
        <a:p>
          <a:endParaRPr lang="zh-TW" altLang="en-US"/>
        </a:p>
      </dgm:t>
    </dgm:pt>
    <dgm:pt modelId="{CB902F50-B341-4662-B3F2-E4C302361E02}" type="sibTrans" cxnId="{2638EF19-FCA5-432B-A19C-F6099A439AC6}">
      <dgm:prSet/>
      <dgm:spPr/>
      <dgm:t>
        <a:bodyPr/>
        <a:lstStyle/>
        <a:p>
          <a:endParaRPr lang="zh-TW" altLang="en-US"/>
        </a:p>
      </dgm:t>
    </dgm:pt>
    <dgm:pt modelId="{426D4EA2-A342-4EED-B84C-0F88DD4B7DEE}" type="pres">
      <dgm:prSet presAssocID="{1D59166D-8756-429C-8D07-189EA78DBB5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676708E-B7A4-4445-B7FB-C200E27B89CF}" type="pres">
      <dgm:prSet presAssocID="{736DD786-1EA7-48DE-85DB-9F77FC10C4ED}" presName="root1" presStyleCnt="0"/>
      <dgm:spPr/>
    </dgm:pt>
    <dgm:pt modelId="{FE84C14F-8A42-430A-A5A2-24E7D7BBDF91}" type="pres">
      <dgm:prSet presAssocID="{736DD786-1EA7-48DE-85DB-9F77FC10C4ED}" presName="LevelOneTextNode" presStyleLbl="node0" presStyleIdx="0" presStyleCnt="1" custScaleY="153367" custLinFactNeighborX="-38467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E8788D0-3F6C-4447-B049-F92E806A96C8}" type="pres">
      <dgm:prSet presAssocID="{736DD786-1EA7-48DE-85DB-9F77FC10C4ED}" presName="level2hierChild" presStyleCnt="0"/>
      <dgm:spPr/>
    </dgm:pt>
    <dgm:pt modelId="{C153C0E6-1B95-4647-BC6B-D4A580CCD4C1}" type="pres">
      <dgm:prSet presAssocID="{0EEE674E-62FC-4438-B93E-B7CFDE19CB85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ADACBB86-FBE1-484C-9C5E-1A15814490F4}" type="pres">
      <dgm:prSet presAssocID="{0EEE674E-62FC-4438-B93E-B7CFDE19CB85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D6E48B0-4775-4507-BCC6-C61DBA835F92}" type="pres">
      <dgm:prSet presAssocID="{A0046B1D-2602-4E97-AD7E-64E995F97B1C}" presName="root2" presStyleCnt="0"/>
      <dgm:spPr/>
    </dgm:pt>
    <dgm:pt modelId="{64D4F5FF-C860-415A-9EC9-482B13B6AA8F}" type="pres">
      <dgm:prSet presAssocID="{A0046B1D-2602-4E97-AD7E-64E995F97B1C}" presName="LevelTwoTextNode" presStyleLbl="node2" presStyleIdx="0" presStyleCnt="2" custScaleX="300167" custScaleY="1803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0C64546-26B8-48A1-96AE-E55D8F50FB3D}" type="pres">
      <dgm:prSet presAssocID="{A0046B1D-2602-4E97-AD7E-64E995F97B1C}" presName="level3hierChild" presStyleCnt="0"/>
      <dgm:spPr/>
    </dgm:pt>
    <dgm:pt modelId="{B23D045E-5C16-49CB-841E-3CF2E2F108B8}" type="pres">
      <dgm:prSet presAssocID="{9BCC9681-F803-4513-9CF4-C61115FDDF1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A42955B-E89F-45EB-BDE1-D12A5AE4443B}" type="pres">
      <dgm:prSet presAssocID="{9BCC9681-F803-4513-9CF4-C61115FDDF1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04806E2-6DB4-467C-A266-A1DD3847358E}" type="pres">
      <dgm:prSet presAssocID="{7622D16E-E14D-469A-A329-837EABC6814D}" presName="root2" presStyleCnt="0"/>
      <dgm:spPr/>
    </dgm:pt>
    <dgm:pt modelId="{C624E13A-1537-4B55-876D-E0033AD892BB}" type="pres">
      <dgm:prSet presAssocID="{7622D16E-E14D-469A-A329-837EABC6814D}" presName="LevelTwoTextNode" presStyleLbl="node2" presStyleIdx="1" presStyleCnt="2" custScaleY="2031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E9A08F-D7A3-43AA-AC66-197527253907}" type="pres">
      <dgm:prSet presAssocID="{7622D16E-E14D-469A-A329-837EABC6814D}" presName="level3hierChild" presStyleCnt="0"/>
      <dgm:spPr/>
    </dgm:pt>
    <dgm:pt modelId="{9A0DA505-069F-4E7A-B354-9A4E533624BA}" type="pres">
      <dgm:prSet presAssocID="{8B575DAD-BB7C-4032-8AF2-180062A774B4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ECC585C9-F5E9-41FA-A035-32040E297FE8}" type="pres">
      <dgm:prSet presAssocID="{8B575DAD-BB7C-4032-8AF2-180062A774B4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19F326BF-D33D-4F31-839A-234D2BE7323B}" type="pres">
      <dgm:prSet presAssocID="{1919E514-1076-475B-A1C8-39C07CCA94D3}" presName="root2" presStyleCnt="0"/>
      <dgm:spPr/>
    </dgm:pt>
    <dgm:pt modelId="{83D7C332-2DD3-4565-ACB6-BDAF8B25842C}" type="pres">
      <dgm:prSet presAssocID="{1919E514-1076-475B-A1C8-39C07CCA94D3}" presName="LevelTwoTextNode" presStyleLbl="node3" presStyleIdx="0" presStyleCnt="2" custScaleX="160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8D94D8-D234-42CA-BFB2-7BBAF5D40BE2}" type="pres">
      <dgm:prSet presAssocID="{1919E514-1076-475B-A1C8-39C07CCA94D3}" presName="level3hierChild" presStyleCnt="0"/>
      <dgm:spPr/>
    </dgm:pt>
    <dgm:pt modelId="{16C2A0A1-7E67-4C47-B785-672ECF276F57}" type="pres">
      <dgm:prSet presAssocID="{C477245C-59EE-49A6-B38D-24B1CFEC2481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54BAA351-FD18-4500-9D0F-66CCE97E6BF6}" type="pres">
      <dgm:prSet presAssocID="{C477245C-59EE-49A6-B38D-24B1CFEC2481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81F78EA-B79B-48C7-9458-7F5398BD7C9F}" type="pres">
      <dgm:prSet presAssocID="{0107AABB-4363-4089-97A9-DE78EA59E253}" presName="root2" presStyleCnt="0"/>
      <dgm:spPr/>
    </dgm:pt>
    <dgm:pt modelId="{43AD4D29-52D6-4BB9-AA57-DD5FADC73A7F}" type="pres">
      <dgm:prSet presAssocID="{0107AABB-4363-4089-97A9-DE78EA59E253}" presName="LevelTwoTextNode" presStyleLbl="node3" presStyleIdx="1" presStyleCnt="2" custScaleX="160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C05EE5E-2AF7-4FC9-BF3B-DF2B0849AF6F}" type="pres">
      <dgm:prSet presAssocID="{0107AABB-4363-4089-97A9-DE78EA59E253}" presName="level3hierChild" presStyleCnt="0"/>
      <dgm:spPr/>
    </dgm:pt>
  </dgm:ptLst>
  <dgm:cxnLst>
    <dgm:cxn modelId="{F002CBCF-99D4-4290-B055-5C0695F65BB1}" type="presOf" srcId="{0EEE674E-62FC-4438-B93E-B7CFDE19CB85}" destId="{C153C0E6-1B95-4647-BC6B-D4A580CCD4C1}" srcOrd="0" destOrd="0" presId="urn:microsoft.com/office/officeart/2005/8/layout/hierarchy2"/>
    <dgm:cxn modelId="{54335F78-1C0C-4059-B63A-FD9959B0BAE5}" type="presOf" srcId="{A0046B1D-2602-4E97-AD7E-64E995F97B1C}" destId="{64D4F5FF-C860-415A-9EC9-482B13B6AA8F}" srcOrd="0" destOrd="0" presId="urn:microsoft.com/office/officeart/2005/8/layout/hierarchy2"/>
    <dgm:cxn modelId="{41E0DBC8-77C8-430A-96F1-62C7E9B931DE}" type="presOf" srcId="{9BCC9681-F803-4513-9CF4-C61115FDDF14}" destId="{9A42955B-E89F-45EB-BDE1-D12A5AE4443B}" srcOrd="1" destOrd="0" presId="urn:microsoft.com/office/officeart/2005/8/layout/hierarchy2"/>
    <dgm:cxn modelId="{6EFBB850-5260-4C27-B80D-E366DD2F85EF}" type="presOf" srcId="{C477245C-59EE-49A6-B38D-24B1CFEC2481}" destId="{54BAA351-FD18-4500-9D0F-66CCE97E6BF6}" srcOrd="1" destOrd="0" presId="urn:microsoft.com/office/officeart/2005/8/layout/hierarchy2"/>
    <dgm:cxn modelId="{FF610957-8C96-4453-AF16-EFAF24558B29}" srcId="{7622D16E-E14D-469A-A329-837EABC6814D}" destId="{1919E514-1076-475B-A1C8-39C07CCA94D3}" srcOrd="0" destOrd="0" parTransId="{8B575DAD-BB7C-4032-8AF2-180062A774B4}" sibTransId="{7D1AC88B-D713-467C-8933-17A81B5F1602}"/>
    <dgm:cxn modelId="{699D30BB-0A85-4DB7-86FC-8E28EE6E396D}" type="presOf" srcId="{8B575DAD-BB7C-4032-8AF2-180062A774B4}" destId="{9A0DA505-069F-4E7A-B354-9A4E533624BA}" srcOrd="0" destOrd="0" presId="urn:microsoft.com/office/officeart/2005/8/layout/hierarchy2"/>
    <dgm:cxn modelId="{E92CD286-C106-4F39-ABC1-EF57470E0BA8}" type="presOf" srcId="{8B575DAD-BB7C-4032-8AF2-180062A774B4}" destId="{ECC585C9-F5E9-41FA-A035-32040E297FE8}" srcOrd="1" destOrd="0" presId="urn:microsoft.com/office/officeart/2005/8/layout/hierarchy2"/>
    <dgm:cxn modelId="{92EBE21B-C8B0-4F7A-8DA4-79731AAAFCB1}" srcId="{736DD786-1EA7-48DE-85DB-9F77FC10C4ED}" destId="{A0046B1D-2602-4E97-AD7E-64E995F97B1C}" srcOrd="0" destOrd="0" parTransId="{0EEE674E-62FC-4438-B93E-B7CFDE19CB85}" sibTransId="{0764D916-6B5D-4864-90D4-EA0F5FE0FE52}"/>
    <dgm:cxn modelId="{0050BE48-C41B-4D30-A340-39C31E857C37}" srcId="{736DD786-1EA7-48DE-85DB-9F77FC10C4ED}" destId="{7622D16E-E14D-469A-A329-837EABC6814D}" srcOrd="1" destOrd="0" parTransId="{9BCC9681-F803-4513-9CF4-C61115FDDF14}" sibTransId="{3674EF81-2776-4E2F-B981-07823F00FD9F}"/>
    <dgm:cxn modelId="{E2FFDC3D-C199-447F-BC7E-54B97C9F625F}" type="presOf" srcId="{0EEE674E-62FC-4438-B93E-B7CFDE19CB85}" destId="{ADACBB86-FBE1-484C-9C5E-1A15814490F4}" srcOrd="1" destOrd="0" presId="urn:microsoft.com/office/officeart/2005/8/layout/hierarchy2"/>
    <dgm:cxn modelId="{2638EF19-FCA5-432B-A19C-F6099A439AC6}" srcId="{7622D16E-E14D-469A-A329-837EABC6814D}" destId="{0107AABB-4363-4089-97A9-DE78EA59E253}" srcOrd="1" destOrd="0" parTransId="{C477245C-59EE-49A6-B38D-24B1CFEC2481}" sibTransId="{CB902F50-B341-4662-B3F2-E4C302361E02}"/>
    <dgm:cxn modelId="{7356237E-512E-4FD8-B6F2-BC1841514ABC}" type="presOf" srcId="{1D59166D-8756-429C-8D07-189EA78DBB5C}" destId="{426D4EA2-A342-4EED-B84C-0F88DD4B7DEE}" srcOrd="0" destOrd="0" presId="urn:microsoft.com/office/officeart/2005/8/layout/hierarchy2"/>
    <dgm:cxn modelId="{6CD19EC7-3A65-4DDC-9123-221E267A2772}" type="presOf" srcId="{0107AABB-4363-4089-97A9-DE78EA59E253}" destId="{43AD4D29-52D6-4BB9-AA57-DD5FADC73A7F}" srcOrd="0" destOrd="0" presId="urn:microsoft.com/office/officeart/2005/8/layout/hierarchy2"/>
    <dgm:cxn modelId="{530FDA9A-32C8-4C6B-A136-926B288C6A57}" type="presOf" srcId="{1919E514-1076-475B-A1C8-39C07CCA94D3}" destId="{83D7C332-2DD3-4565-ACB6-BDAF8B25842C}" srcOrd="0" destOrd="0" presId="urn:microsoft.com/office/officeart/2005/8/layout/hierarchy2"/>
    <dgm:cxn modelId="{AA74FFF4-E751-452A-894B-75E59DE105E7}" type="presOf" srcId="{9BCC9681-F803-4513-9CF4-C61115FDDF14}" destId="{B23D045E-5C16-49CB-841E-3CF2E2F108B8}" srcOrd="0" destOrd="0" presId="urn:microsoft.com/office/officeart/2005/8/layout/hierarchy2"/>
    <dgm:cxn modelId="{55B0364D-86DA-4FDA-BDB8-BFBEF8A69282}" type="presOf" srcId="{C477245C-59EE-49A6-B38D-24B1CFEC2481}" destId="{16C2A0A1-7E67-4C47-B785-672ECF276F57}" srcOrd="0" destOrd="0" presId="urn:microsoft.com/office/officeart/2005/8/layout/hierarchy2"/>
    <dgm:cxn modelId="{328E9D7E-6F87-43B7-A832-76CB77CB4551}" srcId="{1D59166D-8756-429C-8D07-189EA78DBB5C}" destId="{736DD786-1EA7-48DE-85DB-9F77FC10C4ED}" srcOrd="0" destOrd="0" parTransId="{50C736A5-B852-4198-8839-E5B63EA9F9A7}" sibTransId="{F9DE2BB6-F27B-4026-ACDD-0EC10B2A1C04}"/>
    <dgm:cxn modelId="{7BE5C9C9-3531-491E-8135-C0127CC5742E}" type="presOf" srcId="{736DD786-1EA7-48DE-85DB-9F77FC10C4ED}" destId="{FE84C14F-8A42-430A-A5A2-24E7D7BBDF91}" srcOrd="0" destOrd="0" presId="urn:microsoft.com/office/officeart/2005/8/layout/hierarchy2"/>
    <dgm:cxn modelId="{36290CBE-63D7-4223-ABFA-5FA409F5CC02}" type="presOf" srcId="{7622D16E-E14D-469A-A329-837EABC6814D}" destId="{C624E13A-1537-4B55-876D-E0033AD892BB}" srcOrd="0" destOrd="0" presId="urn:microsoft.com/office/officeart/2005/8/layout/hierarchy2"/>
    <dgm:cxn modelId="{B9CE1C7F-622C-4285-8EE7-7FCBF2A1C6F8}" type="presParOf" srcId="{426D4EA2-A342-4EED-B84C-0F88DD4B7DEE}" destId="{7676708E-B7A4-4445-B7FB-C200E27B89CF}" srcOrd="0" destOrd="0" presId="urn:microsoft.com/office/officeart/2005/8/layout/hierarchy2"/>
    <dgm:cxn modelId="{78163D26-24FA-4D3C-82C9-7DAE4190EABC}" type="presParOf" srcId="{7676708E-B7A4-4445-B7FB-C200E27B89CF}" destId="{FE84C14F-8A42-430A-A5A2-24E7D7BBDF91}" srcOrd="0" destOrd="0" presId="urn:microsoft.com/office/officeart/2005/8/layout/hierarchy2"/>
    <dgm:cxn modelId="{E3299B19-DEB9-404C-9597-E00B6D3464E3}" type="presParOf" srcId="{7676708E-B7A4-4445-B7FB-C200E27B89CF}" destId="{2E8788D0-3F6C-4447-B049-F92E806A96C8}" srcOrd="1" destOrd="0" presId="urn:microsoft.com/office/officeart/2005/8/layout/hierarchy2"/>
    <dgm:cxn modelId="{18726478-48E5-4909-84D4-B6A305DF088A}" type="presParOf" srcId="{2E8788D0-3F6C-4447-B049-F92E806A96C8}" destId="{C153C0E6-1B95-4647-BC6B-D4A580CCD4C1}" srcOrd="0" destOrd="0" presId="urn:microsoft.com/office/officeart/2005/8/layout/hierarchy2"/>
    <dgm:cxn modelId="{877C48D6-3840-42F1-9D79-DD21808DCC9F}" type="presParOf" srcId="{C153C0E6-1B95-4647-BC6B-D4A580CCD4C1}" destId="{ADACBB86-FBE1-484C-9C5E-1A15814490F4}" srcOrd="0" destOrd="0" presId="urn:microsoft.com/office/officeart/2005/8/layout/hierarchy2"/>
    <dgm:cxn modelId="{4A24F7DD-8151-4159-A83E-FFB41EBE6B35}" type="presParOf" srcId="{2E8788D0-3F6C-4447-B049-F92E806A96C8}" destId="{5D6E48B0-4775-4507-BCC6-C61DBA835F92}" srcOrd="1" destOrd="0" presId="urn:microsoft.com/office/officeart/2005/8/layout/hierarchy2"/>
    <dgm:cxn modelId="{D2BAA831-2B2E-463D-9AA1-8841602C3ED1}" type="presParOf" srcId="{5D6E48B0-4775-4507-BCC6-C61DBA835F92}" destId="{64D4F5FF-C860-415A-9EC9-482B13B6AA8F}" srcOrd="0" destOrd="0" presId="urn:microsoft.com/office/officeart/2005/8/layout/hierarchy2"/>
    <dgm:cxn modelId="{4FE6A8D6-970B-40C9-9FE3-16BC8F262E9D}" type="presParOf" srcId="{5D6E48B0-4775-4507-BCC6-C61DBA835F92}" destId="{00C64546-26B8-48A1-96AE-E55D8F50FB3D}" srcOrd="1" destOrd="0" presId="urn:microsoft.com/office/officeart/2005/8/layout/hierarchy2"/>
    <dgm:cxn modelId="{BD446051-B9D7-4544-8C6A-21AAD220CBE3}" type="presParOf" srcId="{2E8788D0-3F6C-4447-B049-F92E806A96C8}" destId="{B23D045E-5C16-49CB-841E-3CF2E2F108B8}" srcOrd="2" destOrd="0" presId="urn:microsoft.com/office/officeart/2005/8/layout/hierarchy2"/>
    <dgm:cxn modelId="{82E0E5F7-400D-4444-9C09-FB9027DC8A0F}" type="presParOf" srcId="{B23D045E-5C16-49CB-841E-3CF2E2F108B8}" destId="{9A42955B-E89F-45EB-BDE1-D12A5AE4443B}" srcOrd="0" destOrd="0" presId="urn:microsoft.com/office/officeart/2005/8/layout/hierarchy2"/>
    <dgm:cxn modelId="{5D41CDDE-45EE-4EB5-9AA9-6FCFA9BAA91E}" type="presParOf" srcId="{2E8788D0-3F6C-4447-B049-F92E806A96C8}" destId="{104806E2-6DB4-467C-A266-A1DD3847358E}" srcOrd="3" destOrd="0" presId="urn:microsoft.com/office/officeart/2005/8/layout/hierarchy2"/>
    <dgm:cxn modelId="{D08936ED-3131-4694-9266-79A3AE6218D3}" type="presParOf" srcId="{104806E2-6DB4-467C-A266-A1DD3847358E}" destId="{C624E13A-1537-4B55-876D-E0033AD892BB}" srcOrd="0" destOrd="0" presId="urn:microsoft.com/office/officeart/2005/8/layout/hierarchy2"/>
    <dgm:cxn modelId="{3C371ABF-36FB-428E-AFCA-E490E2FF39B8}" type="presParOf" srcId="{104806E2-6DB4-467C-A266-A1DD3847358E}" destId="{EFE9A08F-D7A3-43AA-AC66-197527253907}" srcOrd="1" destOrd="0" presId="urn:microsoft.com/office/officeart/2005/8/layout/hierarchy2"/>
    <dgm:cxn modelId="{AA517071-39FA-4324-A4A9-352653A440A1}" type="presParOf" srcId="{EFE9A08F-D7A3-43AA-AC66-197527253907}" destId="{9A0DA505-069F-4E7A-B354-9A4E533624BA}" srcOrd="0" destOrd="0" presId="urn:microsoft.com/office/officeart/2005/8/layout/hierarchy2"/>
    <dgm:cxn modelId="{1EDDE425-353E-41B1-9E2C-D41577CE07FD}" type="presParOf" srcId="{9A0DA505-069F-4E7A-B354-9A4E533624BA}" destId="{ECC585C9-F5E9-41FA-A035-32040E297FE8}" srcOrd="0" destOrd="0" presId="urn:microsoft.com/office/officeart/2005/8/layout/hierarchy2"/>
    <dgm:cxn modelId="{42A8150A-9386-48D1-A71A-5624F6394DAD}" type="presParOf" srcId="{EFE9A08F-D7A3-43AA-AC66-197527253907}" destId="{19F326BF-D33D-4F31-839A-234D2BE7323B}" srcOrd="1" destOrd="0" presId="urn:microsoft.com/office/officeart/2005/8/layout/hierarchy2"/>
    <dgm:cxn modelId="{549D2465-211A-4444-B40F-A5E3F345B150}" type="presParOf" srcId="{19F326BF-D33D-4F31-839A-234D2BE7323B}" destId="{83D7C332-2DD3-4565-ACB6-BDAF8B25842C}" srcOrd="0" destOrd="0" presId="urn:microsoft.com/office/officeart/2005/8/layout/hierarchy2"/>
    <dgm:cxn modelId="{9BE11114-8540-4691-84ED-8BB4DCD035A4}" type="presParOf" srcId="{19F326BF-D33D-4F31-839A-234D2BE7323B}" destId="{748D94D8-D234-42CA-BFB2-7BBAF5D40BE2}" srcOrd="1" destOrd="0" presId="urn:microsoft.com/office/officeart/2005/8/layout/hierarchy2"/>
    <dgm:cxn modelId="{2A7F43DF-F65D-4C4B-B267-0C0F017B1A9A}" type="presParOf" srcId="{EFE9A08F-D7A3-43AA-AC66-197527253907}" destId="{16C2A0A1-7E67-4C47-B785-672ECF276F57}" srcOrd="2" destOrd="0" presId="urn:microsoft.com/office/officeart/2005/8/layout/hierarchy2"/>
    <dgm:cxn modelId="{5F32B424-52B1-4342-9956-2ED84B05F467}" type="presParOf" srcId="{16C2A0A1-7E67-4C47-B785-672ECF276F57}" destId="{54BAA351-FD18-4500-9D0F-66CCE97E6BF6}" srcOrd="0" destOrd="0" presId="urn:microsoft.com/office/officeart/2005/8/layout/hierarchy2"/>
    <dgm:cxn modelId="{8243583E-9E8E-4702-94C8-11686FCD1DD2}" type="presParOf" srcId="{EFE9A08F-D7A3-43AA-AC66-197527253907}" destId="{A81F78EA-B79B-48C7-9458-7F5398BD7C9F}" srcOrd="3" destOrd="0" presId="urn:microsoft.com/office/officeart/2005/8/layout/hierarchy2"/>
    <dgm:cxn modelId="{66FB8F35-B1DE-4144-B245-E07C83C8DC02}" type="presParOf" srcId="{A81F78EA-B79B-48C7-9458-7F5398BD7C9F}" destId="{43AD4D29-52D6-4BB9-AA57-DD5FADC73A7F}" srcOrd="0" destOrd="0" presId="urn:microsoft.com/office/officeart/2005/8/layout/hierarchy2"/>
    <dgm:cxn modelId="{FF092193-C525-4C36-857F-C965A2F4BE0A}" type="presParOf" srcId="{A81F78EA-B79B-48C7-9458-7F5398BD7C9F}" destId="{BC05EE5E-2AF7-4FC9-BF3B-DF2B0849AF6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650D01-CA57-4D62-A5D4-4178042E43D4}" type="doc">
      <dgm:prSet loTypeId="urn:microsoft.com/office/officeart/2005/8/layout/radial5" loCatId="cycle" qsTypeId="urn:microsoft.com/office/officeart/2005/8/quickstyle/3d3" qsCatId="3D" csTypeId="urn:microsoft.com/office/officeart/2005/8/colors/accent4_3" csCatId="accent4" phldr="1"/>
      <dgm:spPr/>
      <dgm:t>
        <a:bodyPr/>
        <a:lstStyle/>
        <a:p>
          <a:endParaRPr lang="zh-TW" altLang="en-US"/>
        </a:p>
      </dgm:t>
    </dgm:pt>
    <dgm:pt modelId="{1CB6321B-3E13-40C4-9B38-88CCE1969BFB}">
      <dgm:prSet phldrT="[文字]" custT="1"/>
      <dgm:spPr/>
      <dgm:t>
        <a:bodyPr/>
        <a:lstStyle/>
        <a:p>
          <a:r>
            <a:rPr lang="zh-TW" altLang="en-US" sz="32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中節</a:t>
          </a:r>
        </a:p>
      </dgm:t>
    </dgm:pt>
    <dgm:pt modelId="{458498CB-D516-44F8-83CB-7F7C42DD625B}" type="parTrans" cxnId="{5E367824-A1E4-439D-85B5-D45C7CB3EC0A}">
      <dgm:prSet/>
      <dgm:spPr/>
      <dgm:t>
        <a:bodyPr/>
        <a:lstStyle/>
        <a:p>
          <a:endParaRPr lang="zh-TW" altLang="en-US"/>
        </a:p>
      </dgm:t>
    </dgm:pt>
    <dgm:pt modelId="{1C7443E9-0D0A-44BE-BC4C-480C2323A11B}" type="sibTrans" cxnId="{5E367824-A1E4-439D-85B5-D45C7CB3EC0A}">
      <dgm:prSet/>
      <dgm:spPr/>
      <dgm:t>
        <a:bodyPr/>
        <a:lstStyle/>
        <a:p>
          <a:endParaRPr lang="zh-TW" altLang="en-US"/>
        </a:p>
      </dgm:t>
    </dgm:pt>
    <dgm:pt modelId="{D1ED3445-D728-47AB-9118-5B78C21BA93D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喜</a:t>
          </a:r>
        </a:p>
      </dgm:t>
    </dgm:pt>
    <dgm:pt modelId="{9D511C75-4503-4044-BFF3-AA4681EAA2F6}" type="parTrans" cxnId="{AA4D0B6E-D2E0-4B2C-AF62-8924F875B6D0}">
      <dgm:prSet/>
      <dgm:spPr/>
      <dgm:t>
        <a:bodyPr/>
        <a:lstStyle/>
        <a:p>
          <a:endParaRPr lang="zh-TW" altLang="en-US"/>
        </a:p>
      </dgm:t>
    </dgm:pt>
    <dgm:pt modelId="{D25ACBBC-B1F9-4AAC-A61D-94E1194D3605}" type="sibTrans" cxnId="{AA4D0B6E-D2E0-4B2C-AF62-8924F875B6D0}">
      <dgm:prSet/>
      <dgm:spPr/>
      <dgm:t>
        <a:bodyPr/>
        <a:lstStyle/>
        <a:p>
          <a:endParaRPr lang="zh-TW" altLang="en-US"/>
        </a:p>
      </dgm:t>
    </dgm:pt>
    <dgm:pt modelId="{9194A942-1DA1-4C70-91E0-386DB0279F97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怒</a:t>
          </a:r>
        </a:p>
      </dgm:t>
    </dgm:pt>
    <dgm:pt modelId="{9892B89A-6E5B-486A-9981-15AC95154B1C}" type="parTrans" cxnId="{8873E604-669A-491D-A395-DC43B2C44FC5}">
      <dgm:prSet/>
      <dgm:spPr/>
      <dgm:t>
        <a:bodyPr/>
        <a:lstStyle/>
        <a:p>
          <a:endParaRPr lang="zh-TW" altLang="en-US"/>
        </a:p>
      </dgm:t>
    </dgm:pt>
    <dgm:pt modelId="{B4DD086C-F28A-45DD-9176-5E59CAE15207}" type="sibTrans" cxnId="{8873E604-669A-491D-A395-DC43B2C44FC5}">
      <dgm:prSet/>
      <dgm:spPr/>
      <dgm:t>
        <a:bodyPr/>
        <a:lstStyle/>
        <a:p>
          <a:endParaRPr lang="zh-TW" altLang="en-US"/>
        </a:p>
      </dgm:t>
    </dgm:pt>
    <dgm:pt modelId="{2146FD12-D6AC-4339-ACF2-D78631BC7058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哀</a:t>
          </a:r>
        </a:p>
      </dgm:t>
    </dgm:pt>
    <dgm:pt modelId="{0B8B22D2-3CB8-45A4-9745-2FC3D3C291E5}" type="parTrans" cxnId="{A1CEF803-4C64-4C72-BB9F-90EF41DE8B10}">
      <dgm:prSet/>
      <dgm:spPr/>
      <dgm:t>
        <a:bodyPr/>
        <a:lstStyle/>
        <a:p>
          <a:endParaRPr lang="zh-TW" altLang="en-US"/>
        </a:p>
      </dgm:t>
    </dgm:pt>
    <dgm:pt modelId="{652B076D-136E-4411-AA1C-598596D3D257}" type="sibTrans" cxnId="{A1CEF803-4C64-4C72-BB9F-90EF41DE8B10}">
      <dgm:prSet/>
      <dgm:spPr/>
      <dgm:t>
        <a:bodyPr/>
        <a:lstStyle/>
        <a:p>
          <a:endParaRPr lang="zh-TW" altLang="en-US"/>
        </a:p>
      </dgm:t>
    </dgm:pt>
    <dgm:pt modelId="{848F4DE3-050B-4EA8-BDF8-3D753EEC8721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樂</a:t>
          </a:r>
        </a:p>
      </dgm:t>
    </dgm:pt>
    <dgm:pt modelId="{CC3AE327-46DD-4E98-B1D4-94FA010D91DE}" type="parTrans" cxnId="{2B8936D7-3DED-42BE-95AD-1AA088C0D568}">
      <dgm:prSet/>
      <dgm:spPr/>
      <dgm:t>
        <a:bodyPr/>
        <a:lstStyle/>
        <a:p>
          <a:endParaRPr lang="zh-TW" altLang="en-US"/>
        </a:p>
      </dgm:t>
    </dgm:pt>
    <dgm:pt modelId="{E7324E65-C2B8-4FF7-918F-25CDF862281D}" type="sibTrans" cxnId="{2B8936D7-3DED-42BE-95AD-1AA088C0D568}">
      <dgm:prSet/>
      <dgm:spPr/>
      <dgm:t>
        <a:bodyPr/>
        <a:lstStyle/>
        <a:p>
          <a:endParaRPr lang="zh-TW" altLang="en-US"/>
        </a:p>
      </dgm:t>
    </dgm:pt>
    <dgm:pt modelId="{16193F3E-3A3A-4BBD-B8D8-233F4D79DD5F}" type="pres">
      <dgm:prSet presAssocID="{B8650D01-CA57-4D62-A5D4-4178042E43D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DD80DB3-70E2-4FA6-8BF0-1DB535AED180}" type="pres">
      <dgm:prSet presAssocID="{1CB6321B-3E13-40C4-9B38-88CCE1969BFB}" presName="centerShape" presStyleLbl="node0" presStyleIdx="0" presStyleCnt="1" custScaleX="121592"/>
      <dgm:spPr/>
      <dgm:t>
        <a:bodyPr/>
        <a:lstStyle/>
        <a:p>
          <a:endParaRPr lang="zh-TW" altLang="en-US"/>
        </a:p>
      </dgm:t>
    </dgm:pt>
    <dgm:pt modelId="{B28C96C8-0D6D-4DBB-ADDE-56C7A3BEBBAB}" type="pres">
      <dgm:prSet presAssocID="{9D511C75-4503-4044-BFF3-AA4681EAA2F6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1DE75BB7-6FA7-4DAA-93FD-EA5D63235EE7}" type="pres">
      <dgm:prSet presAssocID="{9D511C75-4503-4044-BFF3-AA4681EAA2F6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AD332489-8887-42F4-A285-45FD832088BC}" type="pres">
      <dgm:prSet presAssocID="{D1ED3445-D728-47AB-9118-5B78C21BA93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A6225D4-D571-4036-8029-D6434117E124}" type="pres">
      <dgm:prSet presAssocID="{9892B89A-6E5B-486A-9981-15AC95154B1C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69586BFE-0EE1-4B14-8A1E-E87E93C6F296}" type="pres">
      <dgm:prSet presAssocID="{9892B89A-6E5B-486A-9981-15AC95154B1C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EDD2B059-19DE-460E-A89D-19337FD51695}" type="pres">
      <dgm:prSet presAssocID="{9194A942-1DA1-4C70-91E0-386DB0279F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AFF670A-EB2B-4F97-841D-9AB250EC3886}" type="pres">
      <dgm:prSet presAssocID="{0B8B22D2-3CB8-45A4-9745-2FC3D3C291E5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3202FBD5-6277-4317-87A5-B0A2D3EE74FD}" type="pres">
      <dgm:prSet presAssocID="{0B8B22D2-3CB8-45A4-9745-2FC3D3C291E5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B7988660-7C6F-470C-80FC-EEA49C64D2B1}" type="pres">
      <dgm:prSet presAssocID="{2146FD12-D6AC-4339-ACF2-D78631BC705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A8A225-3326-47A6-AC52-598933A592B0}" type="pres">
      <dgm:prSet presAssocID="{CC3AE327-46DD-4E98-B1D4-94FA010D91DE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C058E217-B902-427D-8AC3-9C5DDDC94C86}" type="pres">
      <dgm:prSet presAssocID="{CC3AE327-46DD-4E98-B1D4-94FA010D91DE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519CCDA2-E6AB-4BDE-8C66-AF5943044FA6}" type="pres">
      <dgm:prSet presAssocID="{848F4DE3-050B-4EA8-BDF8-3D753EEC872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7632494-296A-40FB-88B0-736EDC68A8E6}" type="presOf" srcId="{9892B89A-6E5B-486A-9981-15AC95154B1C}" destId="{4A6225D4-D571-4036-8029-D6434117E124}" srcOrd="0" destOrd="0" presId="urn:microsoft.com/office/officeart/2005/8/layout/radial5"/>
    <dgm:cxn modelId="{AA451B6A-ED8C-4396-9742-1661EA244178}" type="presOf" srcId="{B8650D01-CA57-4D62-A5D4-4178042E43D4}" destId="{16193F3E-3A3A-4BBD-B8D8-233F4D79DD5F}" srcOrd="0" destOrd="0" presId="urn:microsoft.com/office/officeart/2005/8/layout/radial5"/>
    <dgm:cxn modelId="{EBF6D278-7F22-492E-B726-8568E8B8DCF7}" type="presOf" srcId="{9D511C75-4503-4044-BFF3-AA4681EAA2F6}" destId="{1DE75BB7-6FA7-4DAA-93FD-EA5D63235EE7}" srcOrd="1" destOrd="0" presId="urn:microsoft.com/office/officeart/2005/8/layout/radial5"/>
    <dgm:cxn modelId="{2B8936D7-3DED-42BE-95AD-1AA088C0D568}" srcId="{1CB6321B-3E13-40C4-9B38-88CCE1969BFB}" destId="{848F4DE3-050B-4EA8-BDF8-3D753EEC8721}" srcOrd="3" destOrd="0" parTransId="{CC3AE327-46DD-4E98-B1D4-94FA010D91DE}" sibTransId="{E7324E65-C2B8-4FF7-918F-25CDF862281D}"/>
    <dgm:cxn modelId="{B5E5811A-AAB8-4168-BAAF-8425DBC7953E}" type="presOf" srcId="{0B8B22D2-3CB8-45A4-9745-2FC3D3C291E5}" destId="{3202FBD5-6277-4317-87A5-B0A2D3EE74FD}" srcOrd="1" destOrd="0" presId="urn:microsoft.com/office/officeart/2005/8/layout/radial5"/>
    <dgm:cxn modelId="{A5D9249B-25CF-4DEA-B671-137D43A21494}" type="presOf" srcId="{9892B89A-6E5B-486A-9981-15AC95154B1C}" destId="{69586BFE-0EE1-4B14-8A1E-E87E93C6F296}" srcOrd="1" destOrd="0" presId="urn:microsoft.com/office/officeart/2005/8/layout/radial5"/>
    <dgm:cxn modelId="{83412595-D61D-40C3-8D36-58EFBAEF1C6E}" type="presOf" srcId="{CC3AE327-46DD-4E98-B1D4-94FA010D91DE}" destId="{A8A8A225-3326-47A6-AC52-598933A592B0}" srcOrd="0" destOrd="0" presId="urn:microsoft.com/office/officeart/2005/8/layout/radial5"/>
    <dgm:cxn modelId="{F96A56FF-7B07-47B6-AF48-F09ED4DFEE78}" type="presOf" srcId="{848F4DE3-050B-4EA8-BDF8-3D753EEC8721}" destId="{519CCDA2-E6AB-4BDE-8C66-AF5943044FA6}" srcOrd="0" destOrd="0" presId="urn:microsoft.com/office/officeart/2005/8/layout/radial5"/>
    <dgm:cxn modelId="{E53B8EB5-7FE5-4AF9-9202-D866F0E07D5D}" type="presOf" srcId="{1CB6321B-3E13-40C4-9B38-88CCE1969BFB}" destId="{6DD80DB3-70E2-4FA6-8BF0-1DB535AED180}" srcOrd="0" destOrd="0" presId="urn:microsoft.com/office/officeart/2005/8/layout/radial5"/>
    <dgm:cxn modelId="{81D308B6-1F44-4BD1-B480-8D0560C524FA}" type="presOf" srcId="{2146FD12-D6AC-4339-ACF2-D78631BC7058}" destId="{B7988660-7C6F-470C-80FC-EEA49C64D2B1}" srcOrd="0" destOrd="0" presId="urn:microsoft.com/office/officeart/2005/8/layout/radial5"/>
    <dgm:cxn modelId="{BF899E47-2686-46DF-BAA5-CC5992F3AF09}" type="presOf" srcId="{0B8B22D2-3CB8-45A4-9745-2FC3D3C291E5}" destId="{CAFF670A-EB2B-4F97-841D-9AB250EC3886}" srcOrd="0" destOrd="0" presId="urn:microsoft.com/office/officeart/2005/8/layout/radial5"/>
    <dgm:cxn modelId="{AA4D0B6E-D2E0-4B2C-AF62-8924F875B6D0}" srcId="{1CB6321B-3E13-40C4-9B38-88CCE1969BFB}" destId="{D1ED3445-D728-47AB-9118-5B78C21BA93D}" srcOrd="0" destOrd="0" parTransId="{9D511C75-4503-4044-BFF3-AA4681EAA2F6}" sibTransId="{D25ACBBC-B1F9-4AAC-A61D-94E1194D3605}"/>
    <dgm:cxn modelId="{B8B171C6-19B0-47E8-A56B-8C3C032D7101}" type="presOf" srcId="{9D511C75-4503-4044-BFF3-AA4681EAA2F6}" destId="{B28C96C8-0D6D-4DBB-ADDE-56C7A3BEBBAB}" srcOrd="0" destOrd="0" presId="urn:microsoft.com/office/officeart/2005/8/layout/radial5"/>
    <dgm:cxn modelId="{84047A97-7015-40C3-ACB8-8B28E5755911}" type="presOf" srcId="{D1ED3445-D728-47AB-9118-5B78C21BA93D}" destId="{AD332489-8887-42F4-A285-45FD832088BC}" srcOrd="0" destOrd="0" presId="urn:microsoft.com/office/officeart/2005/8/layout/radial5"/>
    <dgm:cxn modelId="{A1CEF803-4C64-4C72-BB9F-90EF41DE8B10}" srcId="{1CB6321B-3E13-40C4-9B38-88CCE1969BFB}" destId="{2146FD12-D6AC-4339-ACF2-D78631BC7058}" srcOrd="2" destOrd="0" parTransId="{0B8B22D2-3CB8-45A4-9745-2FC3D3C291E5}" sibTransId="{652B076D-136E-4411-AA1C-598596D3D257}"/>
    <dgm:cxn modelId="{8873E604-669A-491D-A395-DC43B2C44FC5}" srcId="{1CB6321B-3E13-40C4-9B38-88CCE1969BFB}" destId="{9194A942-1DA1-4C70-91E0-386DB0279F97}" srcOrd="1" destOrd="0" parTransId="{9892B89A-6E5B-486A-9981-15AC95154B1C}" sibTransId="{B4DD086C-F28A-45DD-9176-5E59CAE15207}"/>
    <dgm:cxn modelId="{5E367824-A1E4-439D-85B5-D45C7CB3EC0A}" srcId="{B8650D01-CA57-4D62-A5D4-4178042E43D4}" destId="{1CB6321B-3E13-40C4-9B38-88CCE1969BFB}" srcOrd="0" destOrd="0" parTransId="{458498CB-D516-44F8-83CB-7F7C42DD625B}" sibTransId="{1C7443E9-0D0A-44BE-BC4C-480C2323A11B}"/>
    <dgm:cxn modelId="{66E435B5-0A8C-4840-9978-1AC3FC624752}" type="presOf" srcId="{CC3AE327-46DD-4E98-B1D4-94FA010D91DE}" destId="{C058E217-B902-427D-8AC3-9C5DDDC94C86}" srcOrd="1" destOrd="0" presId="urn:microsoft.com/office/officeart/2005/8/layout/radial5"/>
    <dgm:cxn modelId="{1FC2C4A4-2985-4D68-A1F5-3D7C7E44676B}" type="presOf" srcId="{9194A942-1DA1-4C70-91E0-386DB0279F97}" destId="{EDD2B059-19DE-460E-A89D-19337FD51695}" srcOrd="0" destOrd="0" presId="urn:microsoft.com/office/officeart/2005/8/layout/radial5"/>
    <dgm:cxn modelId="{E4B6D747-164D-4CC5-BE7E-B45FE67B3C23}" type="presParOf" srcId="{16193F3E-3A3A-4BBD-B8D8-233F4D79DD5F}" destId="{6DD80DB3-70E2-4FA6-8BF0-1DB535AED180}" srcOrd="0" destOrd="0" presId="urn:microsoft.com/office/officeart/2005/8/layout/radial5"/>
    <dgm:cxn modelId="{139212D5-5F02-483C-AB70-2BA6AF200D2E}" type="presParOf" srcId="{16193F3E-3A3A-4BBD-B8D8-233F4D79DD5F}" destId="{B28C96C8-0D6D-4DBB-ADDE-56C7A3BEBBAB}" srcOrd="1" destOrd="0" presId="urn:microsoft.com/office/officeart/2005/8/layout/radial5"/>
    <dgm:cxn modelId="{88029CE1-FEEB-4707-8149-D21EEEFDC36E}" type="presParOf" srcId="{B28C96C8-0D6D-4DBB-ADDE-56C7A3BEBBAB}" destId="{1DE75BB7-6FA7-4DAA-93FD-EA5D63235EE7}" srcOrd="0" destOrd="0" presId="urn:microsoft.com/office/officeart/2005/8/layout/radial5"/>
    <dgm:cxn modelId="{A29F5952-45F5-4B46-8B82-91D3D5D05FCA}" type="presParOf" srcId="{16193F3E-3A3A-4BBD-B8D8-233F4D79DD5F}" destId="{AD332489-8887-42F4-A285-45FD832088BC}" srcOrd="2" destOrd="0" presId="urn:microsoft.com/office/officeart/2005/8/layout/radial5"/>
    <dgm:cxn modelId="{0A167AC1-B268-40DB-A21E-12E335DDC361}" type="presParOf" srcId="{16193F3E-3A3A-4BBD-B8D8-233F4D79DD5F}" destId="{4A6225D4-D571-4036-8029-D6434117E124}" srcOrd="3" destOrd="0" presId="urn:microsoft.com/office/officeart/2005/8/layout/radial5"/>
    <dgm:cxn modelId="{B24F0692-4FF9-4DB4-96CD-64B43788654A}" type="presParOf" srcId="{4A6225D4-D571-4036-8029-D6434117E124}" destId="{69586BFE-0EE1-4B14-8A1E-E87E93C6F296}" srcOrd="0" destOrd="0" presId="urn:microsoft.com/office/officeart/2005/8/layout/radial5"/>
    <dgm:cxn modelId="{0A32323D-EF85-4492-92F3-8EA1D88D67D8}" type="presParOf" srcId="{16193F3E-3A3A-4BBD-B8D8-233F4D79DD5F}" destId="{EDD2B059-19DE-460E-A89D-19337FD51695}" srcOrd="4" destOrd="0" presId="urn:microsoft.com/office/officeart/2005/8/layout/radial5"/>
    <dgm:cxn modelId="{C50275B1-0D45-4C8D-A59D-29B087DEAC60}" type="presParOf" srcId="{16193F3E-3A3A-4BBD-B8D8-233F4D79DD5F}" destId="{CAFF670A-EB2B-4F97-841D-9AB250EC3886}" srcOrd="5" destOrd="0" presId="urn:microsoft.com/office/officeart/2005/8/layout/radial5"/>
    <dgm:cxn modelId="{693F639E-CF1A-4A22-A3A0-8930335DB977}" type="presParOf" srcId="{CAFF670A-EB2B-4F97-841D-9AB250EC3886}" destId="{3202FBD5-6277-4317-87A5-B0A2D3EE74FD}" srcOrd="0" destOrd="0" presId="urn:microsoft.com/office/officeart/2005/8/layout/radial5"/>
    <dgm:cxn modelId="{541B6F66-2C68-4E71-9F5C-718F68B415E9}" type="presParOf" srcId="{16193F3E-3A3A-4BBD-B8D8-233F4D79DD5F}" destId="{B7988660-7C6F-470C-80FC-EEA49C64D2B1}" srcOrd="6" destOrd="0" presId="urn:microsoft.com/office/officeart/2005/8/layout/radial5"/>
    <dgm:cxn modelId="{088DBE39-0D47-4AD4-A645-2C8D703772A8}" type="presParOf" srcId="{16193F3E-3A3A-4BBD-B8D8-233F4D79DD5F}" destId="{A8A8A225-3326-47A6-AC52-598933A592B0}" srcOrd="7" destOrd="0" presId="urn:microsoft.com/office/officeart/2005/8/layout/radial5"/>
    <dgm:cxn modelId="{CDB9CC1F-0DDB-4278-8DF3-5B9D47E5FA8E}" type="presParOf" srcId="{A8A8A225-3326-47A6-AC52-598933A592B0}" destId="{C058E217-B902-427D-8AC3-9C5DDDC94C86}" srcOrd="0" destOrd="0" presId="urn:microsoft.com/office/officeart/2005/8/layout/radial5"/>
    <dgm:cxn modelId="{E1AF88E1-5162-4C49-B63E-FEBF2E50AAF5}" type="presParOf" srcId="{16193F3E-3A3A-4BBD-B8D8-233F4D79DD5F}" destId="{519CCDA2-E6AB-4BDE-8C66-AF5943044FA6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ACEDB01-23E0-4D93-B655-423A345FB584}" type="doc">
      <dgm:prSet loTypeId="urn:microsoft.com/office/officeart/2005/8/layout/radial6" loCatId="cycle" qsTypeId="urn:microsoft.com/office/officeart/2005/8/quickstyle/3d2" qsCatId="3D" csTypeId="urn:microsoft.com/office/officeart/2005/8/colors/accent5_2" csCatId="accent5" phldr="1"/>
      <dgm:spPr/>
      <dgm:t>
        <a:bodyPr/>
        <a:lstStyle/>
        <a:p>
          <a:endParaRPr lang="zh-TW" altLang="en-US"/>
        </a:p>
      </dgm:t>
    </dgm:pt>
    <dgm:pt modelId="{044DCA80-DF00-44E7-8B58-271CF3B442A6}">
      <dgm:prSet phldrT="[文字]"/>
      <dgm:spPr/>
      <dgm:t>
        <a:bodyPr/>
        <a:lstStyle/>
        <a:p>
          <a:r>
            <a:rPr lang="zh-TW" altLang="en-US">
              <a:latin typeface="標楷體" pitchFamily="65" charset="-120"/>
              <a:ea typeface="標楷體" pitchFamily="65" charset="-120"/>
            </a:rPr>
            <a:t>未發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685CF5DF-9D80-4995-B05D-043283BFC79F}" type="parTrans" cxnId="{AD9FF225-D740-43D1-8861-5CA0818A7FAE}">
      <dgm:prSet/>
      <dgm:spPr/>
      <dgm:t>
        <a:bodyPr/>
        <a:lstStyle/>
        <a:p>
          <a:endParaRPr lang="zh-TW" altLang="en-US"/>
        </a:p>
      </dgm:t>
    </dgm:pt>
    <dgm:pt modelId="{D6C52848-FC9A-47EB-8854-B36399FC133E}" type="sibTrans" cxnId="{AD9FF225-D740-43D1-8861-5CA0818A7FAE}">
      <dgm:prSet/>
      <dgm:spPr/>
      <dgm:t>
        <a:bodyPr/>
        <a:lstStyle/>
        <a:p>
          <a:endParaRPr lang="zh-TW" altLang="en-US"/>
        </a:p>
      </dgm:t>
    </dgm:pt>
    <dgm:pt modelId="{3FF882DF-2A4B-421F-BA90-C0AB7CC0ADC9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喜</a:t>
          </a:r>
        </a:p>
      </dgm:t>
    </dgm:pt>
    <dgm:pt modelId="{72FC5D6D-F5A7-4EF6-8442-4E9F7DB42A14}" type="parTrans" cxnId="{05650AD7-1BFF-4950-BD80-C9DCF3361C54}">
      <dgm:prSet/>
      <dgm:spPr/>
      <dgm:t>
        <a:bodyPr/>
        <a:lstStyle/>
        <a:p>
          <a:endParaRPr lang="zh-TW" altLang="en-US"/>
        </a:p>
      </dgm:t>
    </dgm:pt>
    <dgm:pt modelId="{D6702B39-C6CB-4D86-984E-C0B9189D9119}" type="sibTrans" cxnId="{05650AD7-1BFF-4950-BD80-C9DCF3361C54}">
      <dgm:prSet/>
      <dgm:spPr/>
      <dgm:t>
        <a:bodyPr/>
        <a:lstStyle/>
        <a:p>
          <a:endParaRPr lang="zh-TW" altLang="en-US"/>
        </a:p>
      </dgm:t>
    </dgm:pt>
    <dgm:pt modelId="{2F475663-2134-4425-9382-648FDB570997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怒</a:t>
          </a:r>
        </a:p>
      </dgm:t>
    </dgm:pt>
    <dgm:pt modelId="{93E9D22D-5AB9-4F06-87C9-C59B0CC5A0BA}" type="parTrans" cxnId="{5D584B61-7DC2-4185-8448-5DACBC1B41D8}">
      <dgm:prSet/>
      <dgm:spPr/>
      <dgm:t>
        <a:bodyPr/>
        <a:lstStyle/>
        <a:p>
          <a:endParaRPr lang="zh-TW" altLang="en-US"/>
        </a:p>
      </dgm:t>
    </dgm:pt>
    <dgm:pt modelId="{125741C6-C1E3-4E86-87D6-4591EB77365E}" type="sibTrans" cxnId="{5D584B61-7DC2-4185-8448-5DACBC1B41D8}">
      <dgm:prSet/>
      <dgm:spPr/>
      <dgm:t>
        <a:bodyPr/>
        <a:lstStyle/>
        <a:p>
          <a:endParaRPr lang="zh-TW" altLang="en-US"/>
        </a:p>
      </dgm:t>
    </dgm:pt>
    <dgm:pt modelId="{D9300761-4172-4E6A-9768-4EE765857A50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哀</a:t>
          </a:r>
        </a:p>
      </dgm:t>
    </dgm:pt>
    <dgm:pt modelId="{A00797B3-03D5-459B-956D-E6C8F638D442}" type="parTrans" cxnId="{822BDAEC-1990-4DE3-BE6F-AFE3F58D5C64}">
      <dgm:prSet/>
      <dgm:spPr/>
      <dgm:t>
        <a:bodyPr/>
        <a:lstStyle/>
        <a:p>
          <a:endParaRPr lang="zh-TW" altLang="en-US"/>
        </a:p>
      </dgm:t>
    </dgm:pt>
    <dgm:pt modelId="{91FAA9DA-F0C1-46BD-A7A3-D5700EA39413}" type="sibTrans" cxnId="{822BDAEC-1990-4DE3-BE6F-AFE3F58D5C64}">
      <dgm:prSet/>
      <dgm:spPr/>
      <dgm:t>
        <a:bodyPr/>
        <a:lstStyle/>
        <a:p>
          <a:endParaRPr lang="zh-TW" altLang="en-US"/>
        </a:p>
      </dgm:t>
    </dgm:pt>
    <dgm:pt modelId="{CA3009E5-6033-4906-AE6F-2C1CA3BDBC91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樂</a:t>
          </a:r>
        </a:p>
      </dgm:t>
    </dgm:pt>
    <dgm:pt modelId="{14CDF030-7A9B-494B-8D0B-D4BC56EB75C4}" type="parTrans" cxnId="{35770ADA-5716-4140-9586-BA6FDDD7C796}">
      <dgm:prSet/>
      <dgm:spPr/>
      <dgm:t>
        <a:bodyPr/>
        <a:lstStyle/>
        <a:p>
          <a:endParaRPr lang="zh-TW" altLang="en-US"/>
        </a:p>
      </dgm:t>
    </dgm:pt>
    <dgm:pt modelId="{699DB1AB-9748-41C0-A1CD-07C9593DD3E4}" type="sibTrans" cxnId="{35770ADA-5716-4140-9586-BA6FDDD7C796}">
      <dgm:prSet/>
      <dgm:spPr/>
      <dgm:t>
        <a:bodyPr/>
        <a:lstStyle/>
        <a:p>
          <a:endParaRPr lang="zh-TW" altLang="en-US"/>
        </a:p>
      </dgm:t>
    </dgm:pt>
    <dgm:pt modelId="{55C24D60-0702-4B1D-8065-8DBF4C099D48}" type="pres">
      <dgm:prSet presAssocID="{EACEDB01-23E0-4D93-B655-423A345FB58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906D79F-5157-4283-8A65-0F9858A3FBA6}" type="pres">
      <dgm:prSet presAssocID="{044DCA80-DF00-44E7-8B58-271CF3B442A6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94EB5F13-40CF-401A-9194-D68A3EE5D26F}" type="pres">
      <dgm:prSet presAssocID="{3FF882DF-2A4B-421F-BA90-C0AB7CC0ADC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DE9995-B698-41F4-9E75-1AF44F46CA1A}" type="pres">
      <dgm:prSet presAssocID="{3FF882DF-2A4B-421F-BA90-C0AB7CC0ADC9}" presName="dummy" presStyleCnt="0"/>
      <dgm:spPr/>
    </dgm:pt>
    <dgm:pt modelId="{0D540B1C-3C45-4641-BFA5-99C4E87C9BF2}" type="pres">
      <dgm:prSet presAssocID="{D6702B39-C6CB-4D86-984E-C0B9189D9119}" presName="sibTrans" presStyleLbl="sibTrans2D1" presStyleIdx="0" presStyleCnt="4"/>
      <dgm:spPr/>
      <dgm:t>
        <a:bodyPr/>
        <a:lstStyle/>
        <a:p>
          <a:endParaRPr lang="zh-TW" altLang="en-US"/>
        </a:p>
      </dgm:t>
    </dgm:pt>
    <dgm:pt modelId="{FE8AB9C5-4870-4A8C-852C-549D53F9FB5B}" type="pres">
      <dgm:prSet presAssocID="{2F475663-2134-4425-9382-648FDB5709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DC7EF70-8D09-4F2B-AF01-9CF1ED38B13C}" type="pres">
      <dgm:prSet presAssocID="{2F475663-2134-4425-9382-648FDB570997}" presName="dummy" presStyleCnt="0"/>
      <dgm:spPr/>
    </dgm:pt>
    <dgm:pt modelId="{81383F60-1741-45C1-970E-7E28D9C5831B}" type="pres">
      <dgm:prSet presAssocID="{125741C6-C1E3-4E86-87D6-4591EB77365E}" presName="sibTrans" presStyleLbl="sibTrans2D1" presStyleIdx="1" presStyleCnt="4"/>
      <dgm:spPr/>
      <dgm:t>
        <a:bodyPr/>
        <a:lstStyle/>
        <a:p>
          <a:endParaRPr lang="zh-TW" altLang="en-US"/>
        </a:p>
      </dgm:t>
    </dgm:pt>
    <dgm:pt modelId="{041878E3-6420-41A3-A71E-F6041347C530}" type="pres">
      <dgm:prSet presAssocID="{D9300761-4172-4E6A-9768-4EE765857A5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3BB2AA-B228-4B75-913E-FB5069A8CE70}" type="pres">
      <dgm:prSet presAssocID="{D9300761-4172-4E6A-9768-4EE765857A50}" presName="dummy" presStyleCnt="0"/>
      <dgm:spPr/>
    </dgm:pt>
    <dgm:pt modelId="{B7877422-78A1-41FD-BF96-4D385DF7B3A4}" type="pres">
      <dgm:prSet presAssocID="{91FAA9DA-F0C1-46BD-A7A3-D5700EA39413}" presName="sib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9335D65-4559-4E29-BBB7-A7CE72EA969D}" type="pres">
      <dgm:prSet presAssocID="{CA3009E5-6033-4906-AE6F-2C1CA3BDBC9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4B20F4B-41A7-401E-9913-9CB18CA6B3AB}" type="pres">
      <dgm:prSet presAssocID="{CA3009E5-6033-4906-AE6F-2C1CA3BDBC91}" presName="dummy" presStyleCnt="0"/>
      <dgm:spPr/>
    </dgm:pt>
    <dgm:pt modelId="{3F7EE6F7-1653-44E4-A205-89FB1D79FF5B}" type="pres">
      <dgm:prSet presAssocID="{699DB1AB-9748-41C0-A1CD-07C9593DD3E4}" presName="sibTrans" presStyleLbl="sibTrans2D1" presStyleIdx="3" presStyleCnt="4"/>
      <dgm:spPr/>
      <dgm:t>
        <a:bodyPr/>
        <a:lstStyle/>
        <a:p>
          <a:endParaRPr lang="zh-TW" altLang="en-US"/>
        </a:p>
      </dgm:t>
    </dgm:pt>
  </dgm:ptLst>
  <dgm:cxnLst>
    <dgm:cxn modelId="{05650AD7-1BFF-4950-BD80-C9DCF3361C54}" srcId="{044DCA80-DF00-44E7-8B58-271CF3B442A6}" destId="{3FF882DF-2A4B-421F-BA90-C0AB7CC0ADC9}" srcOrd="0" destOrd="0" parTransId="{72FC5D6D-F5A7-4EF6-8442-4E9F7DB42A14}" sibTransId="{D6702B39-C6CB-4D86-984E-C0B9189D9119}"/>
    <dgm:cxn modelId="{822BDAEC-1990-4DE3-BE6F-AFE3F58D5C64}" srcId="{044DCA80-DF00-44E7-8B58-271CF3B442A6}" destId="{D9300761-4172-4E6A-9768-4EE765857A50}" srcOrd="2" destOrd="0" parTransId="{A00797B3-03D5-459B-956D-E6C8F638D442}" sibTransId="{91FAA9DA-F0C1-46BD-A7A3-D5700EA39413}"/>
    <dgm:cxn modelId="{AD9FF225-D740-43D1-8861-5CA0818A7FAE}" srcId="{EACEDB01-23E0-4D93-B655-423A345FB584}" destId="{044DCA80-DF00-44E7-8B58-271CF3B442A6}" srcOrd="0" destOrd="0" parTransId="{685CF5DF-9D80-4995-B05D-043283BFC79F}" sibTransId="{D6C52848-FC9A-47EB-8854-B36399FC133E}"/>
    <dgm:cxn modelId="{3DD95336-551A-42DF-A1BF-F1745FDDC2B4}" type="presOf" srcId="{D6702B39-C6CB-4D86-984E-C0B9189D9119}" destId="{0D540B1C-3C45-4641-BFA5-99C4E87C9BF2}" srcOrd="0" destOrd="0" presId="urn:microsoft.com/office/officeart/2005/8/layout/radial6"/>
    <dgm:cxn modelId="{EA0053C7-0494-4B2C-8DF5-6DF7487EADB3}" type="presOf" srcId="{91FAA9DA-F0C1-46BD-A7A3-D5700EA39413}" destId="{B7877422-78A1-41FD-BF96-4D385DF7B3A4}" srcOrd="0" destOrd="0" presId="urn:microsoft.com/office/officeart/2005/8/layout/radial6"/>
    <dgm:cxn modelId="{F7F2CA31-8B71-4760-B1E2-3C7C39A66BD1}" type="presOf" srcId="{CA3009E5-6033-4906-AE6F-2C1CA3BDBC91}" destId="{B9335D65-4559-4E29-BBB7-A7CE72EA969D}" srcOrd="0" destOrd="0" presId="urn:microsoft.com/office/officeart/2005/8/layout/radial6"/>
    <dgm:cxn modelId="{F5E82A95-89C2-4442-9411-72696A5916FA}" type="presOf" srcId="{044DCA80-DF00-44E7-8B58-271CF3B442A6}" destId="{8906D79F-5157-4283-8A65-0F9858A3FBA6}" srcOrd="0" destOrd="0" presId="urn:microsoft.com/office/officeart/2005/8/layout/radial6"/>
    <dgm:cxn modelId="{306D7E8C-3686-47CE-91B0-FF4F4A2874E7}" type="presOf" srcId="{3FF882DF-2A4B-421F-BA90-C0AB7CC0ADC9}" destId="{94EB5F13-40CF-401A-9194-D68A3EE5D26F}" srcOrd="0" destOrd="0" presId="urn:microsoft.com/office/officeart/2005/8/layout/radial6"/>
    <dgm:cxn modelId="{5D584B61-7DC2-4185-8448-5DACBC1B41D8}" srcId="{044DCA80-DF00-44E7-8B58-271CF3B442A6}" destId="{2F475663-2134-4425-9382-648FDB570997}" srcOrd="1" destOrd="0" parTransId="{93E9D22D-5AB9-4F06-87C9-C59B0CC5A0BA}" sibTransId="{125741C6-C1E3-4E86-87D6-4591EB77365E}"/>
    <dgm:cxn modelId="{D20CF251-7991-4CC2-BC57-CC4CDC4E10ED}" type="presOf" srcId="{125741C6-C1E3-4E86-87D6-4591EB77365E}" destId="{81383F60-1741-45C1-970E-7E28D9C5831B}" srcOrd="0" destOrd="0" presId="urn:microsoft.com/office/officeart/2005/8/layout/radial6"/>
    <dgm:cxn modelId="{F5F88717-8582-42A9-AA30-70DFA9E74B3C}" type="presOf" srcId="{EACEDB01-23E0-4D93-B655-423A345FB584}" destId="{55C24D60-0702-4B1D-8065-8DBF4C099D48}" srcOrd="0" destOrd="0" presId="urn:microsoft.com/office/officeart/2005/8/layout/radial6"/>
    <dgm:cxn modelId="{78410CC6-36DF-493E-A2D6-2FFB35ED2F45}" type="presOf" srcId="{699DB1AB-9748-41C0-A1CD-07C9593DD3E4}" destId="{3F7EE6F7-1653-44E4-A205-89FB1D79FF5B}" srcOrd="0" destOrd="0" presId="urn:microsoft.com/office/officeart/2005/8/layout/radial6"/>
    <dgm:cxn modelId="{35770ADA-5716-4140-9586-BA6FDDD7C796}" srcId="{044DCA80-DF00-44E7-8B58-271CF3B442A6}" destId="{CA3009E5-6033-4906-AE6F-2C1CA3BDBC91}" srcOrd="3" destOrd="0" parTransId="{14CDF030-7A9B-494B-8D0B-D4BC56EB75C4}" sibTransId="{699DB1AB-9748-41C0-A1CD-07C9593DD3E4}"/>
    <dgm:cxn modelId="{79C090B5-FC31-4C22-A575-C31A90A8CFB5}" type="presOf" srcId="{2F475663-2134-4425-9382-648FDB570997}" destId="{FE8AB9C5-4870-4A8C-852C-549D53F9FB5B}" srcOrd="0" destOrd="0" presId="urn:microsoft.com/office/officeart/2005/8/layout/radial6"/>
    <dgm:cxn modelId="{60146FAF-6555-41C5-A03E-9401E2CFCF94}" type="presOf" srcId="{D9300761-4172-4E6A-9768-4EE765857A50}" destId="{041878E3-6420-41A3-A71E-F6041347C530}" srcOrd="0" destOrd="0" presId="urn:microsoft.com/office/officeart/2005/8/layout/radial6"/>
    <dgm:cxn modelId="{4422D57D-14F5-4C06-9A1A-30CADF4F2A9A}" type="presParOf" srcId="{55C24D60-0702-4B1D-8065-8DBF4C099D48}" destId="{8906D79F-5157-4283-8A65-0F9858A3FBA6}" srcOrd="0" destOrd="0" presId="urn:microsoft.com/office/officeart/2005/8/layout/radial6"/>
    <dgm:cxn modelId="{40448066-DD43-461C-982E-C4E76641DBF7}" type="presParOf" srcId="{55C24D60-0702-4B1D-8065-8DBF4C099D48}" destId="{94EB5F13-40CF-401A-9194-D68A3EE5D26F}" srcOrd="1" destOrd="0" presId="urn:microsoft.com/office/officeart/2005/8/layout/radial6"/>
    <dgm:cxn modelId="{FF4897A5-4713-46F4-B745-7DD5FAF561DA}" type="presParOf" srcId="{55C24D60-0702-4B1D-8065-8DBF4C099D48}" destId="{04DE9995-B698-41F4-9E75-1AF44F46CA1A}" srcOrd="2" destOrd="0" presId="urn:microsoft.com/office/officeart/2005/8/layout/radial6"/>
    <dgm:cxn modelId="{C678FFCD-28FE-469E-9AC3-8B1E686A0834}" type="presParOf" srcId="{55C24D60-0702-4B1D-8065-8DBF4C099D48}" destId="{0D540B1C-3C45-4641-BFA5-99C4E87C9BF2}" srcOrd="3" destOrd="0" presId="urn:microsoft.com/office/officeart/2005/8/layout/radial6"/>
    <dgm:cxn modelId="{3200366B-A851-483B-A594-6E56E10C1C1D}" type="presParOf" srcId="{55C24D60-0702-4B1D-8065-8DBF4C099D48}" destId="{FE8AB9C5-4870-4A8C-852C-549D53F9FB5B}" srcOrd="4" destOrd="0" presId="urn:microsoft.com/office/officeart/2005/8/layout/radial6"/>
    <dgm:cxn modelId="{6364F33A-99FC-480D-BF8D-377D8F93D7D6}" type="presParOf" srcId="{55C24D60-0702-4B1D-8065-8DBF4C099D48}" destId="{8DC7EF70-8D09-4F2B-AF01-9CF1ED38B13C}" srcOrd="5" destOrd="0" presId="urn:microsoft.com/office/officeart/2005/8/layout/radial6"/>
    <dgm:cxn modelId="{DAF253B6-8E2B-4BAA-B9B5-8C55B37FC40A}" type="presParOf" srcId="{55C24D60-0702-4B1D-8065-8DBF4C099D48}" destId="{81383F60-1741-45C1-970E-7E28D9C5831B}" srcOrd="6" destOrd="0" presId="urn:microsoft.com/office/officeart/2005/8/layout/radial6"/>
    <dgm:cxn modelId="{29F95428-EE41-4F13-862D-7677878AAFAD}" type="presParOf" srcId="{55C24D60-0702-4B1D-8065-8DBF4C099D48}" destId="{041878E3-6420-41A3-A71E-F6041347C530}" srcOrd="7" destOrd="0" presId="urn:microsoft.com/office/officeart/2005/8/layout/radial6"/>
    <dgm:cxn modelId="{F982977E-688D-41E6-A4CF-AB76E6AF3E2E}" type="presParOf" srcId="{55C24D60-0702-4B1D-8065-8DBF4C099D48}" destId="{2B3BB2AA-B228-4B75-913E-FB5069A8CE70}" srcOrd="8" destOrd="0" presId="urn:microsoft.com/office/officeart/2005/8/layout/radial6"/>
    <dgm:cxn modelId="{E6E96505-8D61-43F5-AFCD-B281B948201B}" type="presParOf" srcId="{55C24D60-0702-4B1D-8065-8DBF4C099D48}" destId="{B7877422-78A1-41FD-BF96-4D385DF7B3A4}" srcOrd="9" destOrd="0" presId="urn:microsoft.com/office/officeart/2005/8/layout/radial6"/>
    <dgm:cxn modelId="{A2896198-B3BF-4D04-A9A5-092BC49EC74C}" type="presParOf" srcId="{55C24D60-0702-4B1D-8065-8DBF4C099D48}" destId="{B9335D65-4559-4E29-BBB7-A7CE72EA969D}" srcOrd="10" destOrd="0" presId="urn:microsoft.com/office/officeart/2005/8/layout/radial6"/>
    <dgm:cxn modelId="{205725E1-E272-49CD-B6A7-85F1C4995715}" type="presParOf" srcId="{55C24D60-0702-4B1D-8065-8DBF4C099D48}" destId="{C4B20F4B-41A7-401E-9913-9CB18CA6B3AB}" srcOrd="11" destOrd="0" presId="urn:microsoft.com/office/officeart/2005/8/layout/radial6"/>
    <dgm:cxn modelId="{AA8B382D-4A8F-4CDB-8423-33183E8A5788}" type="presParOf" srcId="{55C24D60-0702-4B1D-8065-8DBF4C099D48}" destId="{3F7EE6F7-1653-44E4-A205-89FB1D79FF5B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16D5213-2213-4D08-9990-1AA7971F4D01}" type="doc">
      <dgm:prSet loTypeId="urn:microsoft.com/office/officeart/2005/8/layout/hList9" loCatId="list" qsTypeId="urn:microsoft.com/office/officeart/2005/8/quickstyle/3d4" qsCatId="3D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8154D1D8-8545-4D1C-AE18-745A91CA42F1}">
      <dgm:prSet phldrT="[文字]" custT="1"/>
      <dgm:spPr/>
      <dgm:t>
        <a:bodyPr/>
        <a:lstStyle/>
        <a:p>
          <a:r>
            <a:rPr lang="zh-TW" altLang="en-US" sz="4000" dirty="0">
              <a:latin typeface="標楷體" pitchFamily="65" charset="-120"/>
              <a:ea typeface="標楷體" pitchFamily="65" charset="-120"/>
            </a:rPr>
            <a:t>中</a:t>
          </a:r>
        </a:p>
      </dgm:t>
    </dgm:pt>
    <dgm:pt modelId="{E1E43D7C-C74B-48EB-A20E-487473B1F93B}" type="parTrans" cxnId="{D868F55E-43D8-4F90-B6E3-69064B67242A}">
      <dgm:prSet/>
      <dgm:spPr/>
      <dgm:t>
        <a:bodyPr/>
        <a:lstStyle/>
        <a:p>
          <a:endParaRPr lang="zh-TW" altLang="en-US"/>
        </a:p>
      </dgm:t>
    </dgm:pt>
    <dgm:pt modelId="{A263456D-E47A-450D-A05B-7858DF46FBBB}" type="sibTrans" cxnId="{D868F55E-43D8-4F90-B6E3-69064B67242A}">
      <dgm:prSet/>
      <dgm:spPr/>
      <dgm:t>
        <a:bodyPr/>
        <a:lstStyle/>
        <a:p>
          <a:endParaRPr lang="zh-TW" altLang="en-US"/>
        </a:p>
      </dgm:t>
    </dgm:pt>
    <dgm:pt modelId="{56E7D5BD-1963-4A6B-BC64-D31903BA3355}">
      <dgm:prSet phldrT="[文字]" custT="1"/>
      <dgm:spPr/>
      <dgm:t>
        <a:bodyPr/>
        <a:lstStyle/>
        <a:p>
          <a:pPr algn="ctr">
            <a:lnSpc>
              <a:spcPts val="22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喜怒哀樂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 algn="ctr">
            <a:lnSpc>
              <a:spcPts val="22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未發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 algn="ctr">
            <a:lnSpc>
              <a:spcPts val="2200"/>
            </a:lnSpc>
          </a:pPr>
          <a:r>
            <a:rPr lang="en-US" altLang="zh-TW" sz="2800" dirty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原始和諧</a:t>
          </a:r>
          <a:r>
            <a:rPr lang="en-US" altLang="zh-TW" sz="2800" dirty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dirty="0"/>
        </a:p>
      </dgm:t>
    </dgm:pt>
    <dgm:pt modelId="{469E9925-83E3-47C2-9212-F1B4E46D9190}" type="parTrans" cxnId="{ADF9375E-1BB9-48C2-97DB-B2CA437C1192}">
      <dgm:prSet/>
      <dgm:spPr/>
      <dgm:t>
        <a:bodyPr/>
        <a:lstStyle/>
        <a:p>
          <a:endParaRPr lang="zh-TW" altLang="en-US"/>
        </a:p>
      </dgm:t>
    </dgm:pt>
    <dgm:pt modelId="{3F76EEFD-0DDD-44F4-A574-63B52ABF25FC}" type="sibTrans" cxnId="{ADF9375E-1BB9-48C2-97DB-B2CA437C1192}">
      <dgm:prSet/>
      <dgm:spPr/>
      <dgm:t>
        <a:bodyPr/>
        <a:lstStyle/>
        <a:p>
          <a:endParaRPr lang="zh-TW" altLang="en-US"/>
        </a:p>
      </dgm:t>
    </dgm:pt>
    <dgm:pt modelId="{A5B3E7F6-0550-421D-A540-0C6B16404B3F}">
      <dgm:prSet phldrT="[文字]" custT="1"/>
      <dgm:spPr/>
      <dgm:t>
        <a:bodyPr/>
        <a:lstStyle/>
        <a:p>
          <a:r>
            <a:rPr lang="zh-TW" altLang="en-US" sz="4000" dirty="0">
              <a:latin typeface="標楷體" pitchFamily="65" charset="-120"/>
              <a:ea typeface="標楷體" pitchFamily="65" charset="-120"/>
            </a:rPr>
            <a:t>和</a:t>
          </a:r>
        </a:p>
      </dgm:t>
    </dgm:pt>
    <dgm:pt modelId="{95EFB4E9-4D88-4091-99E4-59B491CF5AA4}" type="parTrans" cxnId="{7239ADCB-BCE4-4FC3-A5A8-31FC36C7F63D}">
      <dgm:prSet/>
      <dgm:spPr/>
      <dgm:t>
        <a:bodyPr/>
        <a:lstStyle/>
        <a:p>
          <a:endParaRPr lang="zh-TW" altLang="en-US"/>
        </a:p>
      </dgm:t>
    </dgm:pt>
    <dgm:pt modelId="{5EF4ABCF-9290-464B-872D-7B2735639CD4}" type="sibTrans" cxnId="{7239ADCB-BCE4-4FC3-A5A8-31FC36C7F63D}">
      <dgm:prSet/>
      <dgm:spPr/>
      <dgm:t>
        <a:bodyPr/>
        <a:lstStyle/>
        <a:p>
          <a:endParaRPr lang="zh-TW" altLang="en-US"/>
        </a:p>
      </dgm:t>
    </dgm:pt>
    <dgm:pt modelId="{D8FA7EDC-140D-4DB3-AEC3-DD368FE3C377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發而皆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中節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800" dirty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再度和諧</a:t>
          </a:r>
          <a:r>
            <a:rPr lang="en-US" altLang="zh-TW" sz="2800" dirty="0">
              <a:latin typeface="標楷體" pitchFamily="65" charset="-120"/>
              <a:ea typeface="標楷體" pitchFamily="65" charset="-120"/>
            </a:rPr>
            <a:t>)</a:t>
          </a:r>
          <a:endParaRPr lang="zh-TW" altLang="en-US" dirty="0"/>
        </a:p>
      </dgm:t>
    </dgm:pt>
    <dgm:pt modelId="{F23A3E54-5370-411A-BE49-9FB8CE924A57}" type="parTrans" cxnId="{C8F318BD-C91D-4C57-BB08-D1195BBB39D9}">
      <dgm:prSet/>
      <dgm:spPr/>
      <dgm:t>
        <a:bodyPr/>
        <a:lstStyle/>
        <a:p>
          <a:endParaRPr lang="zh-TW" altLang="en-US"/>
        </a:p>
      </dgm:t>
    </dgm:pt>
    <dgm:pt modelId="{C8726C8E-D0A7-4971-8A0E-81F110662A08}" type="sibTrans" cxnId="{C8F318BD-C91D-4C57-BB08-D1195BBB39D9}">
      <dgm:prSet/>
      <dgm:spPr/>
      <dgm:t>
        <a:bodyPr/>
        <a:lstStyle/>
        <a:p>
          <a:endParaRPr lang="zh-TW" altLang="en-US"/>
        </a:p>
      </dgm:t>
    </dgm:pt>
    <dgm:pt modelId="{2C77C390-386D-4541-A051-CEBD6D0DD972}" type="pres">
      <dgm:prSet presAssocID="{B16D5213-2213-4D08-9990-1AA7971F4D01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7E2AFD39-93FD-48B0-A8A4-7B4D225456D4}" type="pres">
      <dgm:prSet presAssocID="{8154D1D8-8545-4D1C-AE18-745A91CA42F1}" presName="posSpace" presStyleCnt="0"/>
      <dgm:spPr/>
    </dgm:pt>
    <dgm:pt modelId="{98A66643-BFD7-4B2E-AD8D-EC96718BCBF0}" type="pres">
      <dgm:prSet presAssocID="{8154D1D8-8545-4D1C-AE18-745A91CA42F1}" presName="vertFlow" presStyleCnt="0"/>
      <dgm:spPr/>
    </dgm:pt>
    <dgm:pt modelId="{27D945F1-8CD3-4863-849B-862E9CAFAB9E}" type="pres">
      <dgm:prSet presAssocID="{8154D1D8-8545-4D1C-AE18-745A91CA42F1}" presName="topSpace" presStyleCnt="0"/>
      <dgm:spPr/>
    </dgm:pt>
    <dgm:pt modelId="{1F887692-3A31-4850-8F24-DFE5B1C3FD54}" type="pres">
      <dgm:prSet presAssocID="{8154D1D8-8545-4D1C-AE18-745A91CA42F1}" presName="firstComp" presStyleCnt="0"/>
      <dgm:spPr/>
    </dgm:pt>
    <dgm:pt modelId="{4C63EEAA-93B5-4E4F-AD4D-764163BAA308}" type="pres">
      <dgm:prSet presAssocID="{8154D1D8-8545-4D1C-AE18-745A91CA42F1}" presName="firstChild" presStyleLbl="bgAccFollowNode1" presStyleIdx="0" presStyleCnt="2"/>
      <dgm:spPr/>
      <dgm:t>
        <a:bodyPr/>
        <a:lstStyle/>
        <a:p>
          <a:endParaRPr lang="zh-TW" altLang="en-US"/>
        </a:p>
      </dgm:t>
    </dgm:pt>
    <dgm:pt modelId="{2CC80161-768E-4A1E-951C-D928115206B4}" type="pres">
      <dgm:prSet presAssocID="{8154D1D8-8545-4D1C-AE18-745A91CA42F1}" presName="firstChildTx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F50EBE8-B411-493F-B4BD-EBCE91E521B0}" type="pres">
      <dgm:prSet presAssocID="{8154D1D8-8545-4D1C-AE18-745A91CA42F1}" presName="negSpace" presStyleCnt="0"/>
      <dgm:spPr/>
    </dgm:pt>
    <dgm:pt modelId="{E0C943D6-6C7A-4C41-91A4-677EEE5BF0B2}" type="pres">
      <dgm:prSet presAssocID="{8154D1D8-8545-4D1C-AE18-745A91CA42F1}" presName="circle" presStyleLbl="node1" presStyleIdx="0" presStyleCnt="2"/>
      <dgm:spPr/>
      <dgm:t>
        <a:bodyPr/>
        <a:lstStyle/>
        <a:p>
          <a:endParaRPr lang="zh-TW" altLang="en-US"/>
        </a:p>
      </dgm:t>
    </dgm:pt>
    <dgm:pt modelId="{C7623110-54A1-4EB6-9A98-365D5AD10FF1}" type="pres">
      <dgm:prSet presAssocID="{A263456D-E47A-450D-A05B-7858DF46FBBB}" presName="transSpace" presStyleCnt="0"/>
      <dgm:spPr/>
    </dgm:pt>
    <dgm:pt modelId="{8DD2D5EA-B4D6-4C2B-A072-952D99642C5A}" type="pres">
      <dgm:prSet presAssocID="{A5B3E7F6-0550-421D-A540-0C6B16404B3F}" presName="posSpace" presStyleCnt="0"/>
      <dgm:spPr/>
    </dgm:pt>
    <dgm:pt modelId="{7B1D6E6F-1207-452C-9EAB-359BD18ABB9C}" type="pres">
      <dgm:prSet presAssocID="{A5B3E7F6-0550-421D-A540-0C6B16404B3F}" presName="vertFlow" presStyleCnt="0"/>
      <dgm:spPr/>
    </dgm:pt>
    <dgm:pt modelId="{FC27A038-BE0D-4F65-94DB-AD19743FCCA6}" type="pres">
      <dgm:prSet presAssocID="{A5B3E7F6-0550-421D-A540-0C6B16404B3F}" presName="topSpace" presStyleCnt="0"/>
      <dgm:spPr/>
    </dgm:pt>
    <dgm:pt modelId="{97E32682-F019-4325-A763-0DE350A096D0}" type="pres">
      <dgm:prSet presAssocID="{A5B3E7F6-0550-421D-A540-0C6B16404B3F}" presName="firstComp" presStyleCnt="0"/>
      <dgm:spPr/>
    </dgm:pt>
    <dgm:pt modelId="{D2D4CC4D-0B12-4122-B1F1-BDA18802265A}" type="pres">
      <dgm:prSet presAssocID="{A5B3E7F6-0550-421D-A540-0C6B16404B3F}" presName="firstChild" presStyleLbl="bgAccFollowNode1" presStyleIdx="1" presStyleCnt="2"/>
      <dgm:spPr/>
      <dgm:t>
        <a:bodyPr/>
        <a:lstStyle/>
        <a:p>
          <a:endParaRPr lang="zh-TW" altLang="en-US"/>
        </a:p>
      </dgm:t>
    </dgm:pt>
    <dgm:pt modelId="{53232002-6155-419A-91A8-552C8ED2889A}" type="pres">
      <dgm:prSet presAssocID="{A5B3E7F6-0550-421D-A540-0C6B16404B3F}" presName="firstChildTx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C49ED1-98E5-46A0-A689-D9CE550A6C53}" type="pres">
      <dgm:prSet presAssocID="{A5B3E7F6-0550-421D-A540-0C6B16404B3F}" presName="negSpace" presStyleCnt="0"/>
      <dgm:spPr/>
    </dgm:pt>
    <dgm:pt modelId="{4CD8FD88-FADB-4921-B68B-9137FFDDB698}" type="pres">
      <dgm:prSet presAssocID="{A5B3E7F6-0550-421D-A540-0C6B16404B3F}" presName="circle" presStyleLbl="node1" presStyleIdx="1" presStyleCnt="2"/>
      <dgm:spPr/>
      <dgm:t>
        <a:bodyPr/>
        <a:lstStyle/>
        <a:p>
          <a:endParaRPr lang="zh-TW" altLang="en-US"/>
        </a:p>
      </dgm:t>
    </dgm:pt>
  </dgm:ptLst>
  <dgm:cxnLst>
    <dgm:cxn modelId="{9DE38768-71CF-4394-91B0-4E6859AFA35C}" type="presOf" srcId="{8154D1D8-8545-4D1C-AE18-745A91CA42F1}" destId="{E0C943D6-6C7A-4C41-91A4-677EEE5BF0B2}" srcOrd="0" destOrd="0" presId="urn:microsoft.com/office/officeart/2005/8/layout/hList9"/>
    <dgm:cxn modelId="{5BDED436-C9AB-4CAE-ACAF-74C0A088DF58}" type="presOf" srcId="{A5B3E7F6-0550-421D-A540-0C6B16404B3F}" destId="{4CD8FD88-FADB-4921-B68B-9137FFDDB698}" srcOrd="0" destOrd="0" presId="urn:microsoft.com/office/officeart/2005/8/layout/hList9"/>
    <dgm:cxn modelId="{D9C25948-EB3E-497A-BC52-5FDD5AAFEA21}" type="presOf" srcId="{D8FA7EDC-140D-4DB3-AEC3-DD368FE3C377}" destId="{D2D4CC4D-0B12-4122-B1F1-BDA18802265A}" srcOrd="0" destOrd="0" presId="urn:microsoft.com/office/officeart/2005/8/layout/hList9"/>
    <dgm:cxn modelId="{8248EB9C-20F9-4A1B-A20C-22186D36CA7C}" type="presOf" srcId="{56E7D5BD-1963-4A6B-BC64-D31903BA3355}" destId="{2CC80161-768E-4A1E-951C-D928115206B4}" srcOrd="1" destOrd="0" presId="urn:microsoft.com/office/officeart/2005/8/layout/hList9"/>
    <dgm:cxn modelId="{A79B17D4-98E5-477E-9575-0478E0A3DF5B}" type="presOf" srcId="{56E7D5BD-1963-4A6B-BC64-D31903BA3355}" destId="{4C63EEAA-93B5-4E4F-AD4D-764163BAA308}" srcOrd="0" destOrd="0" presId="urn:microsoft.com/office/officeart/2005/8/layout/hList9"/>
    <dgm:cxn modelId="{D868F55E-43D8-4F90-B6E3-69064B67242A}" srcId="{B16D5213-2213-4D08-9990-1AA7971F4D01}" destId="{8154D1D8-8545-4D1C-AE18-745A91CA42F1}" srcOrd="0" destOrd="0" parTransId="{E1E43D7C-C74B-48EB-A20E-487473B1F93B}" sibTransId="{A263456D-E47A-450D-A05B-7858DF46FBBB}"/>
    <dgm:cxn modelId="{86479F59-02A4-401D-ACAD-A6313D8A752A}" type="presOf" srcId="{B16D5213-2213-4D08-9990-1AA7971F4D01}" destId="{2C77C390-386D-4541-A051-CEBD6D0DD972}" srcOrd="0" destOrd="0" presId="urn:microsoft.com/office/officeart/2005/8/layout/hList9"/>
    <dgm:cxn modelId="{ADF9375E-1BB9-48C2-97DB-B2CA437C1192}" srcId="{8154D1D8-8545-4D1C-AE18-745A91CA42F1}" destId="{56E7D5BD-1963-4A6B-BC64-D31903BA3355}" srcOrd="0" destOrd="0" parTransId="{469E9925-83E3-47C2-9212-F1B4E46D9190}" sibTransId="{3F76EEFD-0DDD-44F4-A574-63B52ABF25FC}"/>
    <dgm:cxn modelId="{C8F318BD-C91D-4C57-BB08-D1195BBB39D9}" srcId="{A5B3E7F6-0550-421D-A540-0C6B16404B3F}" destId="{D8FA7EDC-140D-4DB3-AEC3-DD368FE3C377}" srcOrd="0" destOrd="0" parTransId="{F23A3E54-5370-411A-BE49-9FB8CE924A57}" sibTransId="{C8726C8E-D0A7-4971-8A0E-81F110662A08}"/>
    <dgm:cxn modelId="{7239ADCB-BCE4-4FC3-A5A8-31FC36C7F63D}" srcId="{B16D5213-2213-4D08-9990-1AA7971F4D01}" destId="{A5B3E7F6-0550-421D-A540-0C6B16404B3F}" srcOrd="1" destOrd="0" parTransId="{95EFB4E9-4D88-4091-99E4-59B491CF5AA4}" sibTransId="{5EF4ABCF-9290-464B-872D-7B2735639CD4}"/>
    <dgm:cxn modelId="{F09845F2-1714-45F6-B938-AAC10692F36B}" type="presOf" srcId="{D8FA7EDC-140D-4DB3-AEC3-DD368FE3C377}" destId="{53232002-6155-419A-91A8-552C8ED2889A}" srcOrd="1" destOrd="0" presId="urn:microsoft.com/office/officeart/2005/8/layout/hList9"/>
    <dgm:cxn modelId="{2AC49C9F-75F3-4586-BECE-C69BA4BFD30A}" type="presParOf" srcId="{2C77C390-386D-4541-A051-CEBD6D0DD972}" destId="{7E2AFD39-93FD-48B0-A8A4-7B4D225456D4}" srcOrd="0" destOrd="0" presId="urn:microsoft.com/office/officeart/2005/8/layout/hList9"/>
    <dgm:cxn modelId="{17D351C4-0AE1-464E-B485-7ED0E3EEF4FC}" type="presParOf" srcId="{2C77C390-386D-4541-A051-CEBD6D0DD972}" destId="{98A66643-BFD7-4B2E-AD8D-EC96718BCBF0}" srcOrd="1" destOrd="0" presId="urn:microsoft.com/office/officeart/2005/8/layout/hList9"/>
    <dgm:cxn modelId="{D72DD0C3-D015-43C1-B539-2B7E1C85AAFB}" type="presParOf" srcId="{98A66643-BFD7-4B2E-AD8D-EC96718BCBF0}" destId="{27D945F1-8CD3-4863-849B-862E9CAFAB9E}" srcOrd="0" destOrd="0" presId="urn:microsoft.com/office/officeart/2005/8/layout/hList9"/>
    <dgm:cxn modelId="{7D787C4C-AB45-4F9A-BC17-BA2E67D7F380}" type="presParOf" srcId="{98A66643-BFD7-4B2E-AD8D-EC96718BCBF0}" destId="{1F887692-3A31-4850-8F24-DFE5B1C3FD54}" srcOrd="1" destOrd="0" presId="urn:microsoft.com/office/officeart/2005/8/layout/hList9"/>
    <dgm:cxn modelId="{4E7E8F68-334B-43C9-A509-DD396099D8D5}" type="presParOf" srcId="{1F887692-3A31-4850-8F24-DFE5B1C3FD54}" destId="{4C63EEAA-93B5-4E4F-AD4D-764163BAA308}" srcOrd="0" destOrd="0" presId="urn:microsoft.com/office/officeart/2005/8/layout/hList9"/>
    <dgm:cxn modelId="{CDAB28CA-6BDE-4A98-8A20-81073C7611FA}" type="presParOf" srcId="{1F887692-3A31-4850-8F24-DFE5B1C3FD54}" destId="{2CC80161-768E-4A1E-951C-D928115206B4}" srcOrd="1" destOrd="0" presId="urn:microsoft.com/office/officeart/2005/8/layout/hList9"/>
    <dgm:cxn modelId="{FC9A38B7-F902-4D93-ABDB-9CF228B82268}" type="presParOf" srcId="{2C77C390-386D-4541-A051-CEBD6D0DD972}" destId="{0F50EBE8-B411-493F-B4BD-EBCE91E521B0}" srcOrd="2" destOrd="0" presId="urn:microsoft.com/office/officeart/2005/8/layout/hList9"/>
    <dgm:cxn modelId="{B2C1A684-8178-4FFB-8062-934B184C46D4}" type="presParOf" srcId="{2C77C390-386D-4541-A051-CEBD6D0DD972}" destId="{E0C943D6-6C7A-4C41-91A4-677EEE5BF0B2}" srcOrd="3" destOrd="0" presId="urn:microsoft.com/office/officeart/2005/8/layout/hList9"/>
    <dgm:cxn modelId="{E0EC188D-8690-4881-B5FB-FEC0610C4913}" type="presParOf" srcId="{2C77C390-386D-4541-A051-CEBD6D0DD972}" destId="{C7623110-54A1-4EB6-9A98-365D5AD10FF1}" srcOrd="4" destOrd="0" presId="urn:microsoft.com/office/officeart/2005/8/layout/hList9"/>
    <dgm:cxn modelId="{F699693B-9F0F-47BE-909B-F259712FC9EF}" type="presParOf" srcId="{2C77C390-386D-4541-A051-CEBD6D0DD972}" destId="{8DD2D5EA-B4D6-4C2B-A072-952D99642C5A}" srcOrd="5" destOrd="0" presId="urn:microsoft.com/office/officeart/2005/8/layout/hList9"/>
    <dgm:cxn modelId="{74645135-D522-46E4-AB09-68DA36B5A9FE}" type="presParOf" srcId="{2C77C390-386D-4541-A051-CEBD6D0DD972}" destId="{7B1D6E6F-1207-452C-9EAB-359BD18ABB9C}" srcOrd="6" destOrd="0" presId="urn:microsoft.com/office/officeart/2005/8/layout/hList9"/>
    <dgm:cxn modelId="{1BE0F6B7-0740-4066-9148-2510A282B09B}" type="presParOf" srcId="{7B1D6E6F-1207-452C-9EAB-359BD18ABB9C}" destId="{FC27A038-BE0D-4F65-94DB-AD19743FCCA6}" srcOrd="0" destOrd="0" presId="urn:microsoft.com/office/officeart/2005/8/layout/hList9"/>
    <dgm:cxn modelId="{4155BC6A-C52C-41B5-A201-4395558E43E2}" type="presParOf" srcId="{7B1D6E6F-1207-452C-9EAB-359BD18ABB9C}" destId="{97E32682-F019-4325-A763-0DE350A096D0}" srcOrd="1" destOrd="0" presId="urn:microsoft.com/office/officeart/2005/8/layout/hList9"/>
    <dgm:cxn modelId="{D494C63C-6401-44E8-9B1C-9302D63403DA}" type="presParOf" srcId="{97E32682-F019-4325-A763-0DE350A096D0}" destId="{D2D4CC4D-0B12-4122-B1F1-BDA18802265A}" srcOrd="0" destOrd="0" presId="urn:microsoft.com/office/officeart/2005/8/layout/hList9"/>
    <dgm:cxn modelId="{AFE6F4BF-848E-4CAF-9F4C-25E0F4A183F6}" type="presParOf" srcId="{97E32682-F019-4325-A763-0DE350A096D0}" destId="{53232002-6155-419A-91A8-552C8ED2889A}" srcOrd="1" destOrd="0" presId="urn:microsoft.com/office/officeart/2005/8/layout/hList9"/>
    <dgm:cxn modelId="{07F70185-8D68-4B36-8FD7-821CEBF532F3}" type="presParOf" srcId="{2C77C390-386D-4541-A051-CEBD6D0DD972}" destId="{E0C49ED1-98E5-46A0-A689-D9CE550A6C53}" srcOrd="7" destOrd="0" presId="urn:microsoft.com/office/officeart/2005/8/layout/hList9"/>
    <dgm:cxn modelId="{8C059335-D366-4161-8678-C17B776457A5}" type="presParOf" srcId="{2C77C390-386D-4541-A051-CEBD6D0DD972}" destId="{4CD8FD88-FADB-4921-B68B-9137FFDDB698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C9CD73B-0C5B-45DD-814F-A68666567B0F}" type="doc">
      <dgm:prSet loTypeId="urn:microsoft.com/office/officeart/2005/8/layout/hierarchy2" loCatId="hierarchy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4D75B87-CCBD-4FA9-92A9-E34CCD2625CC}">
      <dgm:prSet phldrT="[文字]" custT="1"/>
      <dgm:spPr/>
      <dgm:t>
        <a:bodyPr/>
        <a:lstStyle/>
        <a:p>
          <a:r>
            <a:rPr lang="zh-TW" altLang="en-US" sz="3200">
              <a:latin typeface="標楷體" pitchFamily="65" charset="-120"/>
              <a:ea typeface="標楷體" pitchFamily="65" charset="-120"/>
            </a:rPr>
            <a:t>音樂　的　　中節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02FA2109-2C1C-4ACF-82D5-E3F2782611E3}" type="parTrans" cxnId="{C49FE528-95E7-45C7-82AE-DEF25ED35DAD}">
      <dgm:prSet/>
      <dgm:spPr/>
      <dgm:t>
        <a:bodyPr/>
        <a:lstStyle/>
        <a:p>
          <a:endParaRPr lang="zh-TW" altLang="en-US"/>
        </a:p>
      </dgm:t>
    </dgm:pt>
    <dgm:pt modelId="{0296279F-6657-4C40-B515-5042E141520F}" type="sibTrans" cxnId="{C49FE528-95E7-45C7-82AE-DEF25ED35DAD}">
      <dgm:prSet/>
      <dgm:spPr/>
      <dgm:t>
        <a:bodyPr/>
        <a:lstStyle/>
        <a:p>
          <a:endParaRPr lang="zh-TW" altLang="en-US"/>
        </a:p>
      </dgm:t>
    </dgm:pt>
    <dgm:pt modelId="{F9B5960F-C9DE-44A8-AC5C-1B90CABF8761}">
      <dgm:prSet phldrT="[文字]" custT="1"/>
      <dgm:spPr/>
      <dgm:t>
        <a:bodyPr/>
        <a:lstStyle/>
        <a:p>
          <a:pPr>
            <a:lnSpc>
              <a:spcPts val="2000"/>
            </a:lnSpc>
          </a:pPr>
          <a:r>
            <a:rPr lang="zh-TW" altLang="en-US" sz="2800">
              <a:latin typeface="標楷體" pitchFamily="65" charset="-120"/>
              <a:ea typeface="標楷體" pitchFamily="65" charset="-120"/>
            </a:rPr>
            <a:t>節奏</a:t>
          </a:r>
          <a:endParaRPr lang="en-US" altLang="zh-TW" sz="2800">
            <a:latin typeface="標楷體" pitchFamily="65" charset="-120"/>
            <a:ea typeface="標楷體" pitchFamily="65" charset="-120"/>
          </a:endParaRPr>
        </a:p>
        <a:p>
          <a:pPr>
            <a:lnSpc>
              <a:spcPts val="2000"/>
            </a:lnSpc>
          </a:pPr>
          <a:r>
            <a:rPr lang="en-US" altLang="zh-TW" sz="3200">
              <a:latin typeface="標楷體" pitchFamily="65" charset="-120"/>
              <a:ea typeface="標楷體" pitchFamily="65" charset="-120"/>
            </a:rPr>
            <a:t>(</a:t>
          </a:r>
          <a:r>
            <a:rPr lang="en-US" altLang="zh-TW" sz="3200" u="sng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sng">
              <a:latin typeface="標楷體" pitchFamily="65" charset="-120"/>
              <a:ea typeface="標楷體" pitchFamily="65" charset="-120"/>
            </a:rPr>
            <a:t>×</a:t>
          </a:r>
          <a:r>
            <a:rPr lang="en-US" altLang="zh-TW" sz="3200" u="dbl" baseline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baseline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dbl" baseline="0">
              <a:latin typeface="標楷體" pitchFamily="65" charset="-120"/>
              <a:ea typeface="標楷體" pitchFamily="65" charset="-120"/>
            </a:rPr>
            <a:t>××××</a:t>
          </a:r>
          <a:r>
            <a:rPr lang="en-US" altLang="zh-TW" sz="320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C96C8A6-8C56-4366-8946-6AF8B0EAAE04}" type="parTrans" cxnId="{CF6A96F1-AA1B-48F2-A31D-252C8C6F9B9D}">
      <dgm:prSet/>
      <dgm:spPr/>
      <dgm:t>
        <a:bodyPr/>
        <a:lstStyle/>
        <a:p>
          <a:endParaRPr lang="zh-TW" altLang="en-US"/>
        </a:p>
      </dgm:t>
    </dgm:pt>
    <dgm:pt modelId="{3BCDFA0E-7DA3-4C1C-B917-A9A734A1B9D2}" type="sibTrans" cxnId="{CF6A96F1-AA1B-48F2-A31D-252C8C6F9B9D}">
      <dgm:prSet/>
      <dgm:spPr/>
      <dgm:t>
        <a:bodyPr/>
        <a:lstStyle/>
        <a:p>
          <a:endParaRPr lang="zh-TW" altLang="en-US"/>
        </a:p>
      </dgm:t>
    </dgm:pt>
    <dgm:pt modelId="{C9683A37-66FF-445B-8967-FD0D8C5E7E8D}">
      <dgm:prSet phldrT="[文字]" custT="1"/>
      <dgm:spPr/>
      <dgm:t>
        <a:bodyPr/>
        <a:lstStyle/>
        <a:p>
          <a:r>
            <a:rPr lang="zh-TW" altLang="en-US" sz="3200">
              <a:latin typeface="標楷體" pitchFamily="65" charset="-120"/>
              <a:ea typeface="標楷體" pitchFamily="65" charset="-120"/>
            </a:rPr>
            <a:t>拍子</a:t>
          </a:r>
          <a:r>
            <a:rPr lang="en-US" altLang="zh-TW" sz="3200">
              <a:latin typeface="標楷體" pitchFamily="65" charset="-120"/>
              <a:ea typeface="標楷體" pitchFamily="65" charset="-120"/>
            </a:rPr>
            <a:t>(3/4</a:t>
          </a:r>
          <a:r>
            <a:rPr lang="zh-TW" altLang="en-US" sz="320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>
              <a:latin typeface="標楷體" pitchFamily="65" charset="-120"/>
              <a:ea typeface="標楷體" pitchFamily="65" charset="-120"/>
            </a:rPr>
            <a:t>4/4)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02A3FF6-10DD-49DC-BE21-54E0031ADDA4}" type="parTrans" cxnId="{E6CFF044-71AD-4809-BA24-9231AD6CE3AC}">
      <dgm:prSet/>
      <dgm:spPr/>
      <dgm:t>
        <a:bodyPr/>
        <a:lstStyle/>
        <a:p>
          <a:endParaRPr lang="zh-TW" altLang="en-US"/>
        </a:p>
      </dgm:t>
    </dgm:pt>
    <dgm:pt modelId="{C84766C1-2DA0-4E92-A546-65F99641A964}" type="sibTrans" cxnId="{E6CFF044-71AD-4809-BA24-9231AD6CE3AC}">
      <dgm:prSet/>
      <dgm:spPr/>
      <dgm:t>
        <a:bodyPr/>
        <a:lstStyle/>
        <a:p>
          <a:endParaRPr lang="zh-TW" altLang="en-US"/>
        </a:p>
      </dgm:t>
    </dgm:pt>
    <dgm:pt modelId="{FCF78249-D282-4D7B-8A27-77092571741C}">
      <dgm:prSet phldrT="[文字]" custT="1"/>
      <dgm:spPr/>
      <dgm:t>
        <a:bodyPr/>
        <a:lstStyle/>
        <a:p>
          <a:r>
            <a:rPr lang="zh-TW" altLang="en-US" sz="3200">
              <a:latin typeface="標楷體" pitchFamily="65" charset="-120"/>
              <a:ea typeface="標楷體" pitchFamily="65" charset="-120"/>
            </a:rPr>
            <a:t>音準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740927E-1345-4F8A-98C5-B7C1D061EF0E}" type="parTrans" cxnId="{3197E103-2084-40CB-8AB4-895D5B6A3A1D}">
      <dgm:prSet/>
      <dgm:spPr/>
      <dgm:t>
        <a:bodyPr/>
        <a:lstStyle/>
        <a:p>
          <a:endParaRPr lang="zh-TW" altLang="en-US"/>
        </a:p>
      </dgm:t>
    </dgm:pt>
    <dgm:pt modelId="{3558BFA3-5CB6-4143-8D64-9ED05C34D25B}" type="sibTrans" cxnId="{3197E103-2084-40CB-8AB4-895D5B6A3A1D}">
      <dgm:prSet/>
      <dgm:spPr/>
      <dgm:t>
        <a:bodyPr/>
        <a:lstStyle/>
        <a:p>
          <a:endParaRPr lang="zh-TW" altLang="en-US"/>
        </a:p>
      </dgm:t>
    </dgm:pt>
    <dgm:pt modelId="{290F5508-3D50-466E-8D78-1BAFE19BB0B4}">
      <dgm:prSet phldrT="[文字]" custT="1"/>
      <dgm:spPr/>
      <dgm:t>
        <a:bodyPr/>
        <a:lstStyle/>
        <a:p>
          <a:r>
            <a:rPr lang="zh-TW" altLang="en-US" sz="3200">
              <a:latin typeface="標楷體" pitchFamily="65" charset="-120"/>
              <a:ea typeface="標楷體" pitchFamily="65" charset="-120"/>
            </a:rPr>
            <a:t>強弱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CCB7AE2-F1A3-4325-896D-3083A243DB0F}" type="parTrans" cxnId="{087A7068-AF91-42D8-B3CB-E9A5344B2AED}">
      <dgm:prSet/>
      <dgm:spPr/>
      <dgm:t>
        <a:bodyPr/>
        <a:lstStyle/>
        <a:p>
          <a:endParaRPr lang="zh-TW" altLang="en-US"/>
        </a:p>
      </dgm:t>
    </dgm:pt>
    <dgm:pt modelId="{D15DDB74-36B5-4DA6-8EF1-7761EEC93CFF}" type="sibTrans" cxnId="{087A7068-AF91-42D8-B3CB-E9A5344B2AED}">
      <dgm:prSet/>
      <dgm:spPr/>
      <dgm:t>
        <a:bodyPr/>
        <a:lstStyle/>
        <a:p>
          <a:endParaRPr lang="zh-TW" altLang="en-US"/>
        </a:p>
      </dgm:t>
    </dgm:pt>
    <dgm:pt modelId="{B0879FB1-BCD8-416E-B6E6-ADA24A044D3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400" b="1" dirty="0" err="1">
              <a:latin typeface="Gill Sans Ultra Bold" panose="020B0A02020104020203" pitchFamily="34" charset="0"/>
            </a:rPr>
            <a:t>fff</a:t>
          </a:r>
          <a:r>
            <a:rPr lang="en-US" altLang="zh-TW" sz="2400" b="1" dirty="0">
              <a:latin typeface="Gill Sans Ultra Bold" panose="020B0A02020104020203" pitchFamily="34" charset="0"/>
            </a:rPr>
            <a:t>,</a:t>
          </a:r>
          <a:r>
            <a:rPr lang="zh-TW" altLang="en-US" sz="2400" b="1" dirty="0">
              <a:latin typeface="Gill Sans Ultra Bold" panose="020B0A02020104020203" pitchFamily="34" charset="0"/>
            </a:rPr>
            <a:t>　</a:t>
          </a:r>
          <a:r>
            <a:rPr lang="en-US" altLang="zh-TW" sz="2400" b="1" dirty="0" err="1">
              <a:latin typeface="Gill Sans Ultra Bold" panose="020B0A02020104020203" pitchFamily="34" charset="0"/>
            </a:rPr>
            <a:t>ff</a:t>
          </a:r>
          <a:r>
            <a:rPr lang="en-US" altLang="zh-TW" sz="2400" b="1" dirty="0">
              <a:latin typeface="Gill Sans Ultra Bold" panose="020B0A02020104020203" pitchFamily="34" charset="0"/>
            </a:rPr>
            <a:t> , </a:t>
          </a:r>
          <a:r>
            <a:rPr lang="zh-TW" altLang="en-US" sz="2400" b="1" dirty="0">
              <a:latin typeface="Gill Sans Ultra Bold" panose="020B0A02020104020203" pitchFamily="34" charset="0"/>
            </a:rPr>
            <a:t>　</a:t>
          </a:r>
          <a:r>
            <a:rPr lang="en-US" altLang="zh-TW" sz="2400" b="1" dirty="0">
              <a:latin typeface="Gill Sans Ultra Bold" panose="020B0A02020104020203" pitchFamily="34" charset="0"/>
            </a:rPr>
            <a:t>f , </a:t>
          </a:r>
          <a:r>
            <a:rPr lang="zh-TW" altLang="en-US" sz="2400" b="1" dirty="0">
              <a:latin typeface="Gill Sans Ultra Bold" panose="020B0A02020104020203" pitchFamily="34" charset="0"/>
            </a:rPr>
            <a:t>　</a:t>
          </a:r>
          <a:r>
            <a:rPr lang="en-US" altLang="zh-TW" sz="2400" b="1" dirty="0">
              <a:latin typeface="Gill Sans Ultra Bold" panose="020B0A02020104020203" pitchFamily="34" charset="0"/>
            </a:rPr>
            <a:t>mf  </a:t>
          </a:r>
          <a:r>
            <a:rPr lang="zh-TW" altLang="en-US" sz="2400" b="1" dirty="0"/>
            <a:t>　　　　　　　　</a:t>
          </a:r>
          <a:r>
            <a:rPr lang="en-US" altLang="zh-TW" sz="2400" b="1" dirty="0" err="1"/>
            <a:t>mp</a:t>
          </a:r>
          <a:r>
            <a:rPr lang="en-US" altLang="zh-TW" sz="2400" b="1" dirty="0"/>
            <a:t> , p , </a:t>
          </a:r>
          <a:r>
            <a:rPr lang="en-US" altLang="zh-TW" sz="2400" b="1" dirty="0" err="1"/>
            <a:t>pp,pp,ppp</a:t>
          </a:r>
          <a:endParaRPr lang="zh-TW" altLang="en-US" sz="2400" dirty="0">
            <a:latin typeface="+mn-lt"/>
            <a:ea typeface="標楷體" pitchFamily="65" charset="-120"/>
          </a:endParaRPr>
        </a:p>
      </dgm:t>
    </dgm:pt>
    <dgm:pt modelId="{623AF8C8-108D-4329-B55C-F0B8A12B1A7B}" type="parTrans" cxnId="{E44A9D96-BF5E-452C-B958-4C94FC9E82C7}">
      <dgm:prSet/>
      <dgm:spPr/>
      <dgm:t>
        <a:bodyPr/>
        <a:lstStyle/>
        <a:p>
          <a:endParaRPr lang="zh-TW" altLang="en-US"/>
        </a:p>
      </dgm:t>
    </dgm:pt>
    <dgm:pt modelId="{CA1DDBAD-9F8B-454F-9B1F-DADE514BA0A3}" type="sibTrans" cxnId="{E44A9D96-BF5E-452C-B958-4C94FC9E82C7}">
      <dgm:prSet/>
      <dgm:spPr/>
      <dgm:t>
        <a:bodyPr/>
        <a:lstStyle/>
        <a:p>
          <a:endParaRPr lang="zh-TW" altLang="en-US"/>
        </a:p>
      </dgm:t>
    </dgm:pt>
    <dgm:pt modelId="{6FED484F-6F1C-4D70-BBD2-5880F6FAEB54}">
      <dgm:prSet phldrT="[文字]" custT="1"/>
      <dgm:spPr/>
      <dgm:t>
        <a:bodyPr/>
        <a:lstStyle/>
        <a:p>
          <a:r>
            <a:rPr lang="en-US" altLang="zh-TW" sz="3200">
              <a:latin typeface="Dotum" pitchFamily="34" charset="-127"/>
              <a:ea typeface="Dotum" pitchFamily="34" charset="-127"/>
            </a:rPr>
            <a:t>A=442Hz(</a:t>
          </a:r>
          <a:r>
            <a:rPr lang="zh-TW" altLang="en-US" sz="3200">
              <a:latin typeface="Dotum" pitchFamily="34" charset="-127"/>
              <a:ea typeface="Dotum" pitchFamily="34" charset="-127"/>
            </a:rPr>
            <a:t>次／秒</a:t>
          </a:r>
          <a:r>
            <a:rPr lang="en-US" altLang="zh-TW" sz="3200">
              <a:latin typeface="Dotum" pitchFamily="34" charset="-127"/>
              <a:ea typeface="Dotum" pitchFamily="34" charset="-127"/>
            </a:rPr>
            <a:t>)</a:t>
          </a:r>
          <a:endParaRPr lang="zh-TW" altLang="en-US" sz="3200" dirty="0">
            <a:latin typeface="Dotum" pitchFamily="34" charset="-127"/>
            <a:ea typeface="Dotum" pitchFamily="34" charset="-127"/>
          </a:endParaRPr>
        </a:p>
      </dgm:t>
    </dgm:pt>
    <dgm:pt modelId="{0AE970BB-A8AE-4571-AEB8-62DC6D4EAECB}" type="parTrans" cxnId="{AD45C5A9-BCC0-4D17-9806-71B5A2DCC7AB}">
      <dgm:prSet/>
      <dgm:spPr/>
      <dgm:t>
        <a:bodyPr/>
        <a:lstStyle/>
        <a:p>
          <a:endParaRPr lang="zh-TW" altLang="en-US"/>
        </a:p>
      </dgm:t>
    </dgm:pt>
    <dgm:pt modelId="{E1654747-AEC8-4D50-B569-B13FBE4C5389}" type="sibTrans" cxnId="{AD45C5A9-BCC0-4D17-9806-71B5A2DCC7AB}">
      <dgm:prSet/>
      <dgm:spPr/>
      <dgm:t>
        <a:bodyPr/>
        <a:lstStyle/>
        <a:p>
          <a:endParaRPr lang="zh-TW" altLang="en-US"/>
        </a:p>
      </dgm:t>
    </dgm:pt>
    <dgm:pt modelId="{20A15F2B-434B-45C1-9144-F1C80F9A72DB}">
      <dgm:prSet phldrT="[文字]" custT="1"/>
      <dgm:spPr/>
      <dgm:t>
        <a:bodyPr/>
        <a:lstStyle/>
        <a:p>
          <a:r>
            <a:rPr lang="zh-TW" altLang="en-US" sz="3200">
              <a:latin typeface="標楷體" pitchFamily="65" charset="-120"/>
              <a:ea typeface="標楷體" pitchFamily="65" charset="-120"/>
            </a:rPr>
            <a:t>節拍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38C4A24-2056-476A-9ACE-EFFA2529C22D}" type="parTrans" cxnId="{F150DCB5-EBD0-4374-A4E4-5C0728E07B17}">
      <dgm:prSet/>
      <dgm:spPr/>
      <dgm:t>
        <a:bodyPr/>
        <a:lstStyle/>
        <a:p>
          <a:endParaRPr lang="zh-TW" altLang="en-US"/>
        </a:p>
      </dgm:t>
    </dgm:pt>
    <dgm:pt modelId="{63B0D080-AFE9-4A9B-A87C-741820E43A43}" type="sibTrans" cxnId="{F150DCB5-EBD0-4374-A4E4-5C0728E07B17}">
      <dgm:prSet/>
      <dgm:spPr/>
      <dgm:t>
        <a:bodyPr/>
        <a:lstStyle/>
        <a:p>
          <a:endParaRPr lang="zh-TW" altLang="en-US"/>
        </a:p>
      </dgm:t>
    </dgm:pt>
    <dgm:pt modelId="{FFF6DA75-AE76-417C-87D9-799A8442D8D9}" type="pres">
      <dgm:prSet presAssocID="{3C9CD73B-0C5B-45DD-814F-A68666567B0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C350BC2-E078-4596-A541-DC91477EF494}" type="pres">
      <dgm:prSet presAssocID="{D4D75B87-CCBD-4FA9-92A9-E34CCD2625CC}" presName="root1" presStyleCnt="0"/>
      <dgm:spPr/>
    </dgm:pt>
    <dgm:pt modelId="{1EE42495-9DEA-402F-B8BB-AA9A226995E4}" type="pres">
      <dgm:prSet presAssocID="{D4D75B87-CCBD-4FA9-92A9-E34CCD2625CC}" presName="LevelOneTextNode" presStyleLbl="node0" presStyleIdx="0" presStyleCnt="1" custScaleX="74161" custScaleY="2182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C94429-941C-43C9-8FB1-CFDD9B05F331}" type="pres">
      <dgm:prSet presAssocID="{D4D75B87-CCBD-4FA9-92A9-E34CCD2625CC}" presName="level2hierChild" presStyleCnt="0"/>
      <dgm:spPr/>
    </dgm:pt>
    <dgm:pt modelId="{1ABD8F58-502B-4B62-B242-B5536D1EB7D9}" type="pres">
      <dgm:prSet presAssocID="{3740927E-1345-4F8A-98C5-B7C1D061EF0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E834CCB-E3A0-42D4-99C0-49997A8E3DF5}" type="pres">
      <dgm:prSet presAssocID="{3740927E-1345-4F8A-98C5-B7C1D061EF0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469D1D81-0C60-4F57-8294-BAB2115825EC}" type="pres">
      <dgm:prSet presAssocID="{FCF78249-D282-4D7B-8A27-77092571741C}" presName="root2" presStyleCnt="0"/>
      <dgm:spPr/>
    </dgm:pt>
    <dgm:pt modelId="{55558A34-052A-4EBE-A035-71FF73AE3042}" type="pres">
      <dgm:prSet presAssocID="{FCF78249-D282-4D7B-8A27-77092571741C}" presName="LevelTwoTextNode" presStyleLbl="node2" presStyleIdx="0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D24154-2362-42E4-97BE-9298EEF67133}" type="pres">
      <dgm:prSet presAssocID="{FCF78249-D282-4D7B-8A27-77092571741C}" presName="level3hierChild" presStyleCnt="0"/>
      <dgm:spPr/>
    </dgm:pt>
    <dgm:pt modelId="{6F44E5C4-F6B4-4356-A5FB-E87CD86AAEE2}" type="pres">
      <dgm:prSet presAssocID="{0AE970BB-A8AE-4571-AEB8-62DC6D4EAEC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47D6BEF0-AF9B-40E0-A0DF-E781401EDEE9}" type="pres">
      <dgm:prSet presAssocID="{0AE970BB-A8AE-4571-AEB8-62DC6D4EAEC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985BA8B-3EFA-4838-A9E6-9679E98416FE}" type="pres">
      <dgm:prSet presAssocID="{6FED484F-6F1C-4D70-BBD2-5880F6FAEB54}" presName="root2" presStyleCnt="0"/>
      <dgm:spPr/>
    </dgm:pt>
    <dgm:pt modelId="{1DAEFAB7-C88D-466E-8CDF-1CA86B09E9B8}" type="pres">
      <dgm:prSet presAssocID="{6FED484F-6F1C-4D70-BBD2-5880F6FAEB54}" presName="LevelTwoTextNode" presStyleLbl="node3" presStyleIdx="0" presStyleCnt="4" custScaleX="2381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0728E56-EE8B-48CC-BDD9-05271B1130A7}" type="pres">
      <dgm:prSet presAssocID="{6FED484F-6F1C-4D70-BBD2-5880F6FAEB54}" presName="level3hierChild" presStyleCnt="0"/>
      <dgm:spPr/>
    </dgm:pt>
    <dgm:pt modelId="{4602A5AF-98A3-478D-BC8D-228366A4F27E}" type="pres">
      <dgm:prSet presAssocID="{738C4A24-2056-476A-9ACE-EFFA2529C22D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F7C0D325-4C6C-4EFD-A32D-3950E22BE481}" type="pres">
      <dgm:prSet presAssocID="{738C4A24-2056-476A-9ACE-EFFA2529C22D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36247092-FB01-48A2-8FDF-75437C413F84}" type="pres">
      <dgm:prSet presAssocID="{20A15F2B-434B-45C1-9144-F1C80F9A72DB}" presName="root2" presStyleCnt="0"/>
      <dgm:spPr/>
    </dgm:pt>
    <dgm:pt modelId="{3CFAD89E-CD4E-4794-9EA0-4C36F2516E19}" type="pres">
      <dgm:prSet presAssocID="{20A15F2B-434B-45C1-9144-F1C80F9A72DB}" presName="LevelTwoTextNode" presStyleLbl="node2" presStyleIdx="1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FFAC58-729E-4989-A706-E7D6D6B51C6D}" type="pres">
      <dgm:prSet presAssocID="{20A15F2B-434B-45C1-9144-F1C80F9A72DB}" presName="level3hierChild" presStyleCnt="0"/>
      <dgm:spPr/>
    </dgm:pt>
    <dgm:pt modelId="{ABF67B07-BA38-42E1-AE83-06AA9DBF9BA5}" type="pres">
      <dgm:prSet presAssocID="{7C96C8A6-8C56-4366-8946-6AF8B0EAAE0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4AE7F77-9289-4737-B33D-CA9EA307CD3A}" type="pres">
      <dgm:prSet presAssocID="{7C96C8A6-8C56-4366-8946-6AF8B0EAAE0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9121D511-4A31-4329-B67C-A23BBEEC83B6}" type="pres">
      <dgm:prSet presAssocID="{F9B5960F-C9DE-44A8-AC5C-1B90CABF8761}" presName="root2" presStyleCnt="0"/>
      <dgm:spPr/>
    </dgm:pt>
    <dgm:pt modelId="{A0D0CAA7-FDDB-49EC-9A28-D3042A0B74E2}" type="pres">
      <dgm:prSet presAssocID="{F9B5960F-C9DE-44A8-AC5C-1B90CABF8761}" presName="LevelTwoTextNode" presStyleLbl="node3" presStyleIdx="1" presStyleCnt="4" custScaleX="2405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135C4D-0D05-401A-878F-6574CE25CED7}" type="pres">
      <dgm:prSet presAssocID="{F9B5960F-C9DE-44A8-AC5C-1B90CABF8761}" presName="level3hierChild" presStyleCnt="0"/>
      <dgm:spPr/>
    </dgm:pt>
    <dgm:pt modelId="{3E135B9F-10F2-42CA-AEB2-F29A24346E1C}" type="pres">
      <dgm:prSet presAssocID="{602A3FF6-10DD-49DC-BE21-54E0031ADDA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082C6D8F-ED2F-4863-B80E-D524D986056C}" type="pres">
      <dgm:prSet presAssocID="{602A3FF6-10DD-49DC-BE21-54E0031ADDA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AFB36365-50F4-4E33-9065-553382D3EB52}" type="pres">
      <dgm:prSet presAssocID="{C9683A37-66FF-445B-8967-FD0D8C5E7E8D}" presName="root2" presStyleCnt="0"/>
      <dgm:spPr/>
    </dgm:pt>
    <dgm:pt modelId="{82E62D8C-5F1D-426E-A152-01965C6A532F}" type="pres">
      <dgm:prSet presAssocID="{C9683A37-66FF-445B-8967-FD0D8C5E7E8D}" presName="LevelTwoTextNode" presStyleLbl="node3" presStyleIdx="2" presStyleCnt="4" custScaleX="24018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801F9F-E090-4A78-9435-E7AD746EF04E}" type="pres">
      <dgm:prSet presAssocID="{C9683A37-66FF-445B-8967-FD0D8C5E7E8D}" presName="level3hierChild" presStyleCnt="0"/>
      <dgm:spPr/>
    </dgm:pt>
    <dgm:pt modelId="{EEF8339B-918A-4BA1-848F-F587F10821DB}" type="pres">
      <dgm:prSet presAssocID="{6CCB7AE2-F1A3-4325-896D-3083A243DB0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A63C85D9-2C7E-480D-BC4B-67A618B73701}" type="pres">
      <dgm:prSet presAssocID="{6CCB7AE2-F1A3-4325-896D-3083A243DB0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2289C845-8946-4F4C-B8C6-C118F46D313B}" type="pres">
      <dgm:prSet presAssocID="{290F5508-3D50-466E-8D78-1BAFE19BB0B4}" presName="root2" presStyleCnt="0"/>
      <dgm:spPr/>
    </dgm:pt>
    <dgm:pt modelId="{2E17B3E2-7CD5-45E9-A804-5D39B39018EB}" type="pres">
      <dgm:prSet presAssocID="{290F5508-3D50-466E-8D78-1BAFE19BB0B4}" presName="LevelTwoTextNode" presStyleLbl="node2" presStyleIdx="2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6DF6AB-C370-4678-8C2F-16F2CD16A3A8}" type="pres">
      <dgm:prSet presAssocID="{290F5508-3D50-466E-8D78-1BAFE19BB0B4}" presName="level3hierChild" presStyleCnt="0"/>
      <dgm:spPr/>
    </dgm:pt>
    <dgm:pt modelId="{5F8D6AB6-E5C8-4760-8B6E-AFE581CE6314}" type="pres">
      <dgm:prSet presAssocID="{623AF8C8-108D-4329-B55C-F0B8A12B1A7B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4C351382-1D10-43A2-8016-18109D0C2DEF}" type="pres">
      <dgm:prSet presAssocID="{623AF8C8-108D-4329-B55C-F0B8A12B1A7B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F2986FDE-1BD1-4039-9EDE-7F5697067880}" type="pres">
      <dgm:prSet presAssocID="{B0879FB1-BCD8-416E-B6E6-ADA24A044D3B}" presName="root2" presStyleCnt="0"/>
      <dgm:spPr/>
    </dgm:pt>
    <dgm:pt modelId="{7D241DC5-6B71-4E6B-8473-969EABC425CB}" type="pres">
      <dgm:prSet presAssocID="{B0879FB1-BCD8-416E-B6E6-ADA24A044D3B}" presName="LevelTwoTextNode" presStyleLbl="node3" presStyleIdx="3" presStyleCnt="4" custScaleX="24147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D11849-7540-4322-BA9C-5A409677B3E4}" type="pres">
      <dgm:prSet presAssocID="{B0879FB1-BCD8-416E-B6E6-ADA24A044D3B}" presName="level3hierChild" presStyleCnt="0"/>
      <dgm:spPr/>
    </dgm:pt>
  </dgm:ptLst>
  <dgm:cxnLst>
    <dgm:cxn modelId="{176BC300-6C6D-4945-A561-D9E375554C0E}" type="presOf" srcId="{623AF8C8-108D-4329-B55C-F0B8A12B1A7B}" destId="{5F8D6AB6-E5C8-4760-8B6E-AFE581CE6314}" srcOrd="0" destOrd="0" presId="urn:microsoft.com/office/officeart/2005/8/layout/hierarchy2"/>
    <dgm:cxn modelId="{3A58702D-AC31-44A0-AB7A-0D07CE40906A}" type="presOf" srcId="{3C9CD73B-0C5B-45DD-814F-A68666567B0F}" destId="{FFF6DA75-AE76-417C-87D9-799A8442D8D9}" srcOrd="0" destOrd="0" presId="urn:microsoft.com/office/officeart/2005/8/layout/hierarchy2"/>
    <dgm:cxn modelId="{E6CFF044-71AD-4809-BA24-9231AD6CE3AC}" srcId="{20A15F2B-434B-45C1-9144-F1C80F9A72DB}" destId="{C9683A37-66FF-445B-8967-FD0D8C5E7E8D}" srcOrd="1" destOrd="0" parTransId="{602A3FF6-10DD-49DC-BE21-54E0031ADDA4}" sibTransId="{C84766C1-2DA0-4E92-A546-65F99641A964}"/>
    <dgm:cxn modelId="{F150DCB5-EBD0-4374-A4E4-5C0728E07B17}" srcId="{D4D75B87-CCBD-4FA9-92A9-E34CCD2625CC}" destId="{20A15F2B-434B-45C1-9144-F1C80F9A72DB}" srcOrd="1" destOrd="0" parTransId="{738C4A24-2056-476A-9ACE-EFFA2529C22D}" sibTransId="{63B0D080-AFE9-4A9B-A87C-741820E43A43}"/>
    <dgm:cxn modelId="{A915338C-CEAD-4EDC-9849-F280B20D3390}" type="presOf" srcId="{6FED484F-6F1C-4D70-BBD2-5880F6FAEB54}" destId="{1DAEFAB7-C88D-466E-8CDF-1CA86B09E9B8}" srcOrd="0" destOrd="0" presId="urn:microsoft.com/office/officeart/2005/8/layout/hierarchy2"/>
    <dgm:cxn modelId="{2BA7AF3E-A11F-4ABD-9E1E-0F9BAA8F83BB}" type="presOf" srcId="{3740927E-1345-4F8A-98C5-B7C1D061EF0E}" destId="{1ABD8F58-502B-4B62-B242-B5536D1EB7D9}" srcOrd="0" destOrd="0" presId="urn:microsoft.com/office/officeart/2005/8/layout/hierarchy2"/>
    <dgm:cxn modelId="{C49FE528-95E7-45C7-82AE-DEF25ED35DAD}" srcId="{3C9CD73B-0C5B-45DD-814F-A68666567B0F}" destId="{D4D75B87-CCBD-4FA9-92A9-E34CCD2625CC}" srcOrd="0" destOrd="0" parTransId="{02FA2109-2C1C-4ACF-82D5-E3F2782611E3}" sibTransId="{0296279F-6657-4C40-B515-5042E141520F}"/>
    <dgm:cxn modelId="{51BC5938-65C4-4D02-BEA9-70D7B5942EF8}" type="presOf" srcId="{623AF8C8-108D-4329-B55C-F0B8A12B1A7B}" destId="{4C351382-1D10-43A2-8016-18109D0C2DEF}" srcOrd="1" destOrd="0" presId="urn:microsoft.com/office/officeart/2005/8/layout/hierarchy2"/>
    <dgm:cxn modelId="{4B7C0509-727C-4D4E-9E1D-77C2FA69432B}" type="presOf" srcId="{B0879FB1-BCD8-416E-B6E6-ADA24A044D3B}" destId="{7D241DC5-6B71-4E6B-8473-969EABC425CB}" srcOrd="0" destOrd="0" presId="urn:microsoft.com/office/officeart/2005/8/layout/hierarchy2"/>
    <dgm:cxn modelId="{57160916-2D80-4B55-9976-7CAB7DDEF9BE}" type="presOf" srcId="{3740927E-1345-4F8A-98C5-B7C1D061EF0E}" destId="{DE834CCB-E3A0-42D4-99C0-49997A8E3DF5}" srcOrd="1" destOrd="0" presId="urn:microsoft.com/office/officeart/2005/8/layout/hierarchy2"/>
    <dgm:cxn modelId="{CBCF2AB3-372A-46DC-B284-188A936F0FAC}" type="presOf" srcId="{20A15F2B-434B-45C1-9144-F1C80F9A72DB}" destId="{3CFAD89E-CD4E-4794-9EA0-4C36F2516E19}" srcOrd="0" destOrd="0" presId="urn:microsoft.com/office/officeart/2005/8/layout/hierarchy2"/>
    <dgm:cxn modelId="{947A36CB-ACB0-4A50-92FA-F7836C67A71F}" type="presOf" srcId="{602A3FF6-10DD-49DC-BE21-54E0031ADDA4}" destId="{3E135B9F-10F2-42CA-AEB2-F29A24346E1C}" srcOrd="0" destOrd="0" presId="urn:microsoft.com/office/officeart/2005/8/layout/hierarchy2"/>
    <dgm:cxn modelId="{B1316C8C-84F0-4E3B-BB0E-94E8CF591D66}" type="presOf" srcId="{D4D75B87-CCBD-4FA9-92A9-E34CCD2625CC}" destId="{1EE42495-9DEA-402F-B8BB-AA9A226995E4}" srcOrd="0" destOrd="0" presId="urn:microsoft.com/office/officeart/2005/8/layout/hierarchy2"/>
    <dgm:cxn modelId="{8DAAF828-3309-4C81-8242-FCBE6266BD77}" type="presOf" srcId="{602A3FF6-10DD-49DC-BE21-54E0031ADDA4}" destId="{082C6D8F-ED2F-4863-B80E-D524D986056C}" srcOrd="1" destOrd="0" presId="urn:microsoft.com/office/officeart/2005/8/layout/hierarchy2"/>
    <dgm:cxn modelId="{936A375A-F3C8-4575-A63A-2C77C8E82D84}" type="presOf" srcId="{6CCB7AE2-F1A3-4325-896D-3083A243DB0F}" destId="{EEF8339B-918A-4BA1-848F-F587F10821DB}" srcOrd="0" destOrd="0" presId="urn:microsoft.com/office/officeart/2005/8/layout/hierarchy2"/>
    <dgm:cxn modelId="{F1F43B3C-51BA-49FB-BDBF-A093D972C5F0}" type="presOf" srcId="{738C4A24-2056-476A-9ACE-EFFA2529C22D}" destId="{F7C0D325-4C6C-4EFD-A32D-3950E22BE481}" srcOrd="1" destOrd="0" presId="urn:microsoft.com/office/officeart/2005/8/layout/hierarchy2"/>
    <dgm:cxn modelId="{42D205F1-DFC9-4590-9E82-D3DF2519583F}" type="presOf" srcId="{FCF78249-D282-4D7B-8A27-77092571741C}" destId="{55558A34-052A-4EBE-A035-71FF73AE3042}" srcOrd="0" destOrd="0" presId="urn:microsoft.com/office/officeart/2005/8/layout/hierarchy2"/>
    <dgm:cxn modelId="{6F71C10E-10D8-4CD9-8081-6ADCFE91BBF2}" type="presOf" srcId="{0AE970BB-A8AE-4571-AEB8-62DC6D4EAECB}" destId="{6F44E5C4-F6B4-4356-A5FB-E87CD86AAEE2}" srcOrd="0" destOrd="0" presId="urn:microsoft.com/office/officeart/2005/8/layout/hierarchy2"/>
    <dgm:cxn modelId="{5DE526D6-A9FD-4C1D-ACCB-3A097FEBB7BA}" type="presOf" srcId="{6CCB7AE2-F1A3-4325-896D-3083A243DB0F}" destId="{A63C85D9-2C7E-480D-BC4B-67A618B73701}" srcOrd="1" destOrd="0" presId="urn:microsoft.com/office/officeart/2005/8/layout/hierarchy2"/>
    <dgm:cxn modelId="{087A7068-AF91-42D8-B3CB-E9A5344B2AED}" srcId="{D4D75B87-CCBD-4FA9-92A9-E34CCD2625CC}" destId="{290F5508-3D50-466E-8D78-1BAFE19BB0B4}" srcOrd="2" destOrd="0" parTransId="{6CCB7AE2-F1A3-4325-896D-3083A243DB0F}" sibTransId="{D15DDB74-36B5-4DA6-8EF1-7761EEC93CFF}"/>
    <dgm:cxn modelId="{A3C09B92-D8F6-4472-BE15-6167E2221AD0}" type="presOf" srcId="{0AE970BB-A8AE-4571-AEB8-62DC6D4EAECB}" destId="{47D6BEF0-AF9B-40E0-A0DF-E781401EDEE9}" srcOrd="1" destOrd="0" presId="urn:microsoft.com/office/officeart/2005/8/layout/hierarchy2"/>
    <dgm:cxn modelId="{7CEC4D47-E81A-47E8-BCF4-BDF1D6891AC9}" type="presOf" srcId="{7C96C8A6-8C56-4366-8946-6AF8B0EAAE04}" destId="{ABF67B07-BA38-42E1-AE83-06AA9DBF9BA5}" srcOrd="0" destOrd="0" presId="urn:microsoft.com/office/officeart/2005/8/layout/hierarchy2"/>
    <dgm:cxn modelId="{AD45C5A9-BCC0-4D17-9806-71B5A2DCC7AB}" srcId="{FCF78249-D282-4D7B-8A27-77092571741C}" destId="{6FED484F-6F1C-4D70-BBD2-5880F6FAEB54}" srcOrd="0" destOrd="0" parTransId="{0AE970BB-A8AE-4571-AEB8-62DC6D4EAECB}" sibTransId="{E1654747-AEC8-4D50-B569-B13FBE4C5389}"/>
    <dgm:cxn modelId="{75F0D9B3-DE74-453C-A13D-1A48DC99189B}" type="presOf" srcId="{290F5508-3D50-466E-8D78-1BAFE19BB0B4}" destId="{2E17B3E2-7CD5-45E9-A804-5D39B39018EB}" srcOrd="0" destOrd="0" presId="urn:microsoft.com/office/officeart/2005/8/layout/hierarchy2"/>
    <dgm:cxn modelId="{91F44E5B-C72E-4DCE-BB4B-4D0FC1F90B11}" type="presOf" srcId="{C9683A37-66FF-445B-8967-FD0D8C5E7E8D}" destId="{82E62D8C-5F1D-426E-A152-01965C6A532F}" srcOrd="0" destOrd="0" presId="urn:microsoft.com/office/officeart/2005/8/layout/hierarchy2"/>
    <dgm:cxn modelId="{E44A9D96-BF5E-452C-B958-4C94FC9E82C7}" srcId="{290F5508-3D50-466E-8D78-1BAFE19BB0B4}" destId="{B0879FB1-BCD8-416E-B6E6-ADA24A044D3B}" srcOrd="0" destOrd="0" parTransId="{623AF8C8-108D-4329-B55C-F0B8A12B1A7B}" sibTransId="{CA1DDBAD-9F8B-454F-9B1F-DADE514BA0A3}"/>
    <dgm:cxn modelId="{CF6A96F1-AA1B-48F2-A31D-252C8C6F9B9D}" srcId="{20A15F2B-434B-45C1-9144-F1C80F9A72DB}" destId="{F9B5960F-C9DE-44A8-AC5C-1B90CABF8761}" srcOrd="0" destOrd="0" parTransId="{7C96C8A6-8C56-4366-8946-6AF8B0EAAE04}" sibTransId="{3BCDFA0E-7DA3-4C1C-B917-A9A734A1B9D2}"/>
    <dgm:cxn modelId="{8E530863-EABD-4ED3-A9F7-EF70CFEBDF8C}" type="presOf" srcId="{7C96C8A6-8C56-4366-8946-6AF8B0EAAE04}" destId="{B4AE7F77-9289-4737-B33D-CA9EA307CD3A}" srcOrd="1" destOrd="0" presId="urn:microsoft.com/office/officeart/2005/8/layout/hierarchy2"/>
    <dgm:cxn modelId="{60A0A12B-C426-4403-9431-2AC0CEAC479F}" type="presOf" srcId="{738C4A24-2056-476A-9ACE-EFFA2529C22D}" destId="{4602A5AF-98A3-478D-BC8D-228366A4F27E}" srcOrd="0" destOrd="0" presId="urn:microsoft.com/office/officeart/2005/8/layout/hierarchy2"/>
    <dgm:cxn modelId="{3197E103-2084-40CB-8AB4-895D5B6A3A1D}" srcId="{D4D75B87-CCBD-4FA9-92A9-E34CCD2625CC}" destId="{FCF78249-D282-4D7B-8A27-77092571741C}" srcOrd="0" destOrd="0" parTransId="{3740927E-1345-4F8A-98C5-B7C1D061EF0E}" sibTransId="{3558BFA3-5CB6-4143-8D64-9ED05C34D25B}"/>
    <dgm:cxn modelId="{AC400791-AA35-4A9B-898A-F7E1C07647DA}" type="presOf" srcId="{F9B5960F-C9DE-44A8-AC5C-1B90CABF8761}" destId="{A0D0CAA7-FDDB-49EC-9A28-D3042A0B74E2}" srcOrd="0" destOrd="0" presId="urn:microsoft.com/office/officeart/2005/8/layout/hierarchy2"/>
    <dgm:cxn modelId="{CDF83EA3-0F50-463F-BD2C-5B33751350E7}" type="presParOf" srcId="{FFF6DA75-AE76-417C-87D9-799A8442D8D9}" destId="{5C350BC2-E078-4596-A541-DC91477EF494}" srcOrd="0" destOrd="0" presId="urn:microsoft.com/office/officeart/2005/8/layout/hierarchy2"/>
    <dgm:cxn modelId="{0EB731BE-10FC-421A-A48E-C894E48334E3}" type="presParOf" srcId="{5C350BC2-E078-4596-A541-DC91477EF494}" destId="{1EE42495-9DEA-402F-B8BB-AA9A226995E4}" srcOrd="0" destOrd="0" presId="urn:microsoft.com/office/officeart/2005/8/layout/hierarchy2"/>
    <dgm:cxn modelId="{A937AB0E-1948-41D9-BA1A-BF59E4BAE16D}" type="presParOf" srcId="{5C350BC2-E078-4596-A541-DC91477EF494}" destId="{3AC94429-941C-43C9-8FB1-CFDD9B05F331}" srcOrd="1" destOrd="0" presId="urn:microsoft.com/office/officeart/2005/8/layout/hierarchy2"/>
    <dgm:cxn modelId="{C02645DA-352C-46C7-89DE-B402F2793B73}" type="presParOf" srcId="{3AC94429-941C-43C9-8FB1-CFDD9B05F331}" destId="{1ABD8F58-502B-4B62-B242-B5536D1EB7D9}" srcOrd="0" destOrd="0" presId="urn:microsoft.com/office/officeart/2005/8/layout/hierarchy2"/>
    <dgm:cxn modelId="{ABFCA70B-0008-4D1F-AF2B-4723197AE7EA}" type="presParOf" srcId="{1ABD8F58-502B-4B62-B242-B5536D1EB7D9}" destId="{DE834CCB-E3A0-42D4-99C0-49997A8E3DF5}" srcOrd="0" destOrd="0" presId="urn:microsoft.com/office/officeart/2005/8/layout/hierarchy2"/>
    <dgm:cxn modelId="{E379B96F-B985-4226-BCD4-CD8A51D7248F}" type="presParOf" srcId="{3AC94429-941C-43C9-8FB1-CFDD9B05F331}" destId="{469D1D81-0C60-4F57-8294-BAB2115825EC}" srcOrd="1" destOrd="0" presId="urn:microsoft.com/office/officeart/2005/8/layout/hierarchy2"/>
    <dgm:cxn modelId="{FBBC81CA-B741-44F6-95F2-0F0BA0A68846}" type="presParOf" srcId="{469D1D81-0C60-4F57-8294-BAB2115825EC}" destId="{55558A34-052A-4EBE-A035-71FF73AE3042}" srcOrd="0" destOrd="0" presId="urn:microsoft.com/office/officeart/2005/8/layout/hierarchy2"/>
    <dgm:cxn modelId="{0ED2D591-987D-4DA5-91E5-8D4DF9152A58}" type="presParOf" srcId="{469D1D81-0C60-4F57-8294-BAB2115825EC}" destId="{39D24154-2362-42E4-97BE-9298EEF67133}" srcOrd="1" destOrd="0" presId="urn:microsoft.com/office/officeart/2005/8/layout/hierarchy2"/>
    <dgm:cxn modelId="{CB545D7B-B7B3-4C2B-B0FA-03F03FE09E3F}" type="presParOf" srcId="{39D24154-2362-42E4-97BE-9298EEF67133}" destId="{6F44E5C4-F6B4-4356-A5FB-E87CD86AAEE2}" srcOrd="0" destOrd="0" presId="urn:microsoft.com/office/officeart/2005/8/layout/hierarchy2"/>
    <dgm:cxn modelId="{FB03A4F6-F11B-40CC-B676-B5523D6CCCA9}" type="presParOf" srcId="{6F44E5C4-F6B4-4356-A5FB-E87CD86AAEE2}" destId="{47D6BEF0-AF9B-40E0-A0DF-E781401EDEE9}" srcOrd="0" destOrd="0" presId="urn:microsoft.com/office/officeart/2005/8/layout/hierarchy2"/>
    <dgm:cxn modelId="{BB6E9282-955E-45F6-98D5-D11FB3462B46}" type="presParOf" srcId="{39D24154-2362-42E4-97BE-9298EEF67133}" destId="{A985BA8B-3EFA-4838-A9E6-9679E98416FE}" srcOrd="1" destOrd="0" presId="urn:microsoft.com/office/officeart/2005/8/layout/hierarchy2"/>
    <dgm:cxn modelId="{A434B739-F176-49F1-A885-C6F460469EA5}" type="presParOf" srcId="{A985BA8B-3EFA-4838-A9E6-9679E98416FE}" destId="{1DAEFAB7-C88D-466E-8CDF-1CA86B09E9B8}" srcOrd="0" destOrd="0" presId="urn:microsoft.com/office/officeart/2005/8/layout/hierarchy2"/>
    <dgm:cxn modelId="{898B0907-6DCA-42D9-A858-3F291F921A38}" type="presParOf" srcId="{A985BA8B-3EFA-4838-A9E6-9679E98416FE}" destId="{60728E56-EE8B-48CC-BDD9-05271B1130A7}" srcOrd="1" destOrd="0" presId="urn:microsoft.com/office/officeart/2005/8/layout/hierarchy2"/>
    <dgm:cxn modelId="{2B7A96BB-C478-4EE7-ABBC-59D93854CD38}" type="presParOf" srcId="{3AC94429-941C-43C9-8FB1-CFDD9B05F331}" destId="{4602A5AF-98A3-478D-BC8D-228366A4F27E}" srcOrd="2" destOrd="0" presId="urn:microsoft.com/office/officeart/2005/8/layout/hierarchy2"/>
    <dgm:cxn modelId="{62700083-E7E7-485D-B76E-0A92427B7F71}" type="presParOf" srcId="{4602A5AF-98A3-478D-BC8D-228366A4F27E}" destId="{F7C0D325-4C6C-4EFD-A32D-3950E22BE481}" srcOrd="0" destOrd="0" presId="urn:microsoft.com/office/officeart/2005/8/layout/hierarchy2"/>
    <dgm:cxn modelId="{61723056-E3C6-442C-825F-084358201230}" type="presParOf" srcId="{3AC94429-941C-43C9-8FB1-CFDD9B05F331}" destId="{36247092-FB01-48A2-8FDF-75437C413F84}" srcOrd="3" destOrd="0" presId="urn:microsoft.com/office/officeart/2005/8/layout/hierarchy2"/>
    <dgm:cxn modelId="{D8BED604-B5CC-46AE-9F28-32EF7B063D37}" type="presParOf" srcId="{36247092-FB01-48A2-8FDF-75437C413F84}" destId="{3CFAD89E-CD4E-4794-9EA0-4C36F2516E19}" srcOrd="0" destOrd="0" presId="urn:microsoft.com/office/officeart/2005/8/layout/hierarchy2"/>
    <dgm:cxn modelId="{595F0CD1-6476-433A-9269-0715B48E4260}" type="presParOf" srcId="{36247092-FB01-48A2-8FDF-75437C413F84}" destId="{32FFAC58-729E-4989-A706-E7D6D6B51C6D}" srcOrd="1" destOrd="0" presId="urn:microsoft.com/office/officeart/2005/8/layout/hierarchy2"/>
    <dgm:cxn modelId="{3FEFF66F-35C6-4B11-8EB4-0EA08FDDABB7}" type="presParOf" srcId="{32FFAC58-729E-4989-A706-E7D6D6B51C6D}" destId="{ABF67B07-BA38-42E1-AE83-06AA9DBF9BA5}" srcOrd="0" destOrd="0" presId="urn:microsoft.com/office/officeart/2005/8/layout/hierarchy2"/>
    <dgm:cxn modelId="{797BF42E-E575-482B-850E-DCBA13C4CC17}" type="presParOf" srcId="{ABF67B07-BA38-42E1-AE83-06AA9DBF9BA5}" destId="{B4AE7F77-9289-4737-B33D-CA9EA307CD3A}" srcOrd="0" destOrd="0" presId="urn:microsoft.com/office/officeart/2005/8/layout/hierarchy2"/>
    <dgm:cxn modelId="{B910DC84-0430-408E-AF61-BAC8EA8FBFA2}" type="presParOf" srcId="{32FFAC58-729E-4989-A706-E7D6D6B51C6D}" destId="{9121D511-4A31-4329-B67C-A23BBEEC83B6}" srcOrd="1" destOrd="0" presId="urn:microsoft.com/office/officeart/2005/8/layout/hierarchy2"/>
    <dgm:cxn modelId="{7F9BE7DD-69B8-47E5-B070-F915E6A898E9}" type="presParOf" srcId="{9121D511-4A31-4329-B67C-A23BBEEC83B6}" destId="{A0D0CAA7-FDDB-49EC-9A28-D3042A0B74E2}" srcOrd="0" destOrd="0" presId="urn:microsoft.com/office/officeart/2005/8/layout/hierarchy2"/>
    <dgm:cxn modelId="{04375BB1-A4AB-44B0-A91D-29DDEE833F4E}" type="presParOf" srcId="{9121D511-4A31-4329-B67C-A23BBEEC83B6}" destId="{2C135C4D-0D05-401A-878F-6574CE25CED7}" srcOrd="1" destOrd="0" presId="urn:microsoft.com/office/officeart/2005/8/layout/hierarchy2"/>
    <dgm:cxn modelId="{3E837880-5B1A-45C4-A55E-930C7E568564}" type="presParOf" srcId="{32FFAC58-729E-4989-A706-E7D6D6B51C6D}" destId="{3E135B9F-10F2-42CA-AEB2-F29A24346E1C}" srcOrd="2" destOrd="0" presId="urn:microsoft.com/office/officeart/2005/8/layout/hierarchy2"/>
    <dgm:cxn modelId="{650D5618-FAF7-4030-9F6F-CA02E94B2FC2}" type="presParOf" srcId="{3E135B9F-10F2-42CA-AEB2-F29A24346E1C}" destId="{082C6D8F-ED2F-4863-B80E-D524D986056C}" srcOrd="0" destOrd="0" presId="urn:microsoft.com/office/officeart/2005/8/layout/hierarchy2"/>
    <dgm:cxn modelId="{D65D6685-E897-4F76-9C69-7F55D5B2F7BF}" type="presParOf" srcId="{32FFAC58-729E-4989-A706-E7D6D6B51C6D}" destId="{AFB36365-50F4-4E33-9065-553382D3EB52}" srcOrd="3" destOrd="0" presId="urn:microsoft.com/office/officeart/2005/8/layout/hierarchy2"/>
    <dgm:cxn modelId="{168F0C79-5A1B-4FE2-9FCF-3D369037F0E9}" type="presParOf" srcId="{AFB36365-50F4-4E33-9065-553382D3EB52}" destId="{82E62D8C-5F1D-426E-A152-01965C6A532F}" srcOrd="0" destOrd="0" presId="urn:microsoft.com/office/officeart/2005/8/layout/hierarchy2"/>
    <dgm:cxn modelId="{D95E7B29-3592-48A1-86F3-B760E818A0C2}" type="presParOf" srcId="{AFB36365-50F4-4E33-9065-553382D3EB52}" destId="{F3801F9F-E090-4A78-9435-E7AD746EF04E}" srcOrd="1" destOrd="0" presId="urn:microsoft.com/office/officeart/2005/8/layout/hierarchy2"/>
    <dgm:cxn modelId="{13BAAFBA-66F2-4576-88CE-949FAB9189C5}" type="presParOf" srcId="{3AC94429-941C-43C9-8FB1-CFDD9B05F331}" destId="{EEF8339B-918A-4BA1-848F-F587F10821DB}" srcOrd="4" destOrd="0" presId="urn:microsoft.com/office/officeart/2005/8/layout/hierarchy2"/>
    <dgm:cxn modelId="{C8ED45A7-6836-41E4-944D-E1F306437949}" type="presParOf" srcId="{EEF8339B-918A-4BA1-848F-F587F10821DB}" destId="{A63C85D9-2C7E-480D-BC4B-67A618B73701}" srcOrd="0" destOrd="0" presId="urn:microsoft.com/office/officeart/2005/8/layout/hierarchy2"/>
    <dgm:cxn modelId="{99E73DDA-1722-4EB7-AC95-A94B19957FE5}" type="presParOf" srcId="{3AC94429-941C-43C9-8FB1-CFDD9B05F331}" destId="{2289C845-8946-4F4C-B8C6-C118F46D313B}" srcOrd="5" destOrd="0" presId="urn:microsoft.com/office/officeart/2005/8/layout/hierarchy2"/>
    <dgm:cxn modelId="{297AF42B-EA33-4DEE-BAF5-1A8CA2296FFE}" type="presParOf" srcId="{2289C845-8946-4F4C-B8C6-C118F46D313B}" destId="{2E17B3E2-7CD5-45E9-A804-5D39B39018EB}" srcOrd="0" destOrd="0" presId="urn:microsoft.com/office/officeart/2005/8/layout/hierarchy2"/>
    <dgm:cxn modelId="{FA050B18-339A-4DC4-B906-A9062E0A6934}" type="presParOf" srcId="{2289C845-8946-4F4C-B8C6-C118F46D313B}" destId="{676DF6AB-C370-4678-8C2F-16F2CD16A3A8}" srcOrd="1" destOrd="0" presId="urn:microsoft.com/office/officeart/2005/8/layout/hierarchy2"/>
    <dgm:cxn modelId="{79E72013-E472-4592-99E3-9F1BA6805FAD}" type="presParOf" srcId="{676DF6AB-C370-4678-8C2F-16F2CD16A3A8}" destId="{5F8D6AB6-E5C8-4760-8B6E-AFE581CE6314}" srcOrd="0" destOrd="0" presId="urn:microsoft.com/office/officeart/2005/8/layout/hierarchy2"/>
    <dgm:cxn modelId="{101A945F-8B83-4ACB-9FBC-7518472F6D82}" type="presParOf" srcId="{5F8D6AB6-E5C8-4760-8B6E-AFE581CE6314}" destId="{4C351382-1D10-43A2-8016-18109D0C2DEF}" srcOrd="0" destOrd="0" presId="urn:microsoft.com/office/officeart/2005/8/layout/hierarchy2"/>
    <dgm:cxn modelId="{D430F9DF-1301-4B86-8153-E384ECF34174}" type="presParOf" srcId="{676DF6AB-C370-4678-8C2F-16F2CD16A3A8}" destId="{F2986FDE-1BD1-4039-9EDE-7F5697067880}" srcOrd="1" destOrd="0" presId="urn:microsoft.com/office/officeart/2005/8/layout/hierarchy2"/>
    <dgm:cxn modelId="{FB595C7A-362A-4477-B4AA-EC02FB2F7178}" type="presParOf" srcId="{F2986FDE-1BD1-4039-9EDE-7F5697067880}" destId="{7D241DC5-6B71-4E6B-8473-969EABC425CB}" srcOrd="0" destOrd="0" presId="urn:microsoft.com/office/officeart/2005/8/layout/hierarchy2"/>
    <dgm:cxn modelId="{DFFC9049-5702-4768-95A6-18BE75DFDCFF}" type="presParOf" srcId="{F2986FDE-1BD1-4039-9EDE-7F5697067880}" destId="{07D11849-7540-4322-BA9C-5A409677B3E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EECA664-B916-4CF4-9575-082127F16077}" type="doc">
      <dgm:prSet loTypeId="urn:microsoft.com/office/officeart/2005/8/layout/hierarchy2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90BAC8A-C127-4E1A-8A71-CE1EFA345475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致中和</a:t>
          </a:r>
        </a:p>
      </dgm:t>
    </dgm:pt>
    <dgm:pt modelId="{159C1C04-E28F-45C9-B432-5E85866BC31E}" type="parTrans" cxnId="{D1ED8854-6E8F-429A-B926-E5EB6A2EE928}">
      <dgm:prSet/>
      <dgm:spPr/>
      <dgm:t>
        <a:bodyPr/>
        <a:lstStyle/>
        <a:p>
          <a:endParaRPr lang="zh-TW" altLang="en-US"/>
        </a:p>
      </dgm:t>
    </dgm:pt>
    <dgm:pt modelId="{F09A244D-2DF8-41BB-A32E-7F7D52A85FBA}" type="sibTrans" cxnId="{D1ED8854-6E8F-429A-B926-E5EB6A2EE928}">
      <dgm:prSet/>
      <dgm:spPr/>
      <dgm:t>
        <a:bodyPr/>
        <a:lstStyle/>
        <a:p>
          <a:endParaRPr lang="zh-TW" altLang="en-US"/>
        </a:p>
      </dgm:t>
    </dgm:pt>
    <dgm:pt modelId="{3F16B672-BFAE-4670-8CF3-E3F34740E59A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天地位焉</a:t>
          </a:r>
        </a:p>
      </dgm:t>
    </dgm:pt>
    <dgm:pt modelId="{AA8A7024-47CB-4846-94F5-3A4FFB70FECB}" type="parTrans" cxnId="{32E7935B-0A73-40AC-B3D6-3C64AA089DBC}">
      <dgm:prSet/>
      <dgm:spPr/>
      <dgm:t>
        <a:bodyPr/>
        <a:lstStyle/>
        <a:p>
          <a:endParaRPr lang="zh-TW" altLang="en-US"/>
        </a:p>
      </dgm:t>
    </dgm:pt>
    <dgm:pt modelId="{3374E065-3258-493F-A65F-179B414197D8}" type="sibTrans" cxnId="{32E7935B-0A73-40AC-B3D6-3C64AA089DBC}">
      <dgm:prSet/>
      <dgm:spPr/>
      <dgm:t>
        <a:bodyPr/>
        <a:lstStyle/>
        <a:p>
          <a:endParaRPr lang="zh-TW" altLang="en-US"/>
        </a:p>
      </dgm:t>
    </dgm:pt>
    <dgm:pt modelId="{A2F2BC0D-39CE-4D74-A367-ADB3B143F371}">
      <dgm:prSet phldrT="[文字]" custT="1"/>
      <dgm:spPr/>
      <dgm:t>
        <a:bodyPr/>
        <a:lstStyle/>
        <a:p>
          <a:r>
            <a:rPr lang="zh-TW" altLang="en-US" sz="2800">
              <a:latin typeface="標楷體" pitchFamily="65" charset="-120"/>
              <a:ea typeface="標楷體" pitchFamily="65" charset="-120"/>
            </a:rPr>
            <a:t>天地有常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3D086638-20FF-4D8B-9741-F60217A67BDB}" type="parTrans" cxnId="{60948378-38AA-48AD-8EE7-808613C12A09}">
      <dgm:prSet/>
      <dgm:spPr/>
      <dgm:t>
        <a:bodyPr/>
        <a:lstStyle/>
        <a:p>
          <a:endParaRPr lang="zh-TW" altLang="en-US"/>
        </a:p>
      </dgm:t>
    </dgm:pt>
    <dgm:pt modelId="{DDD86B4A-6E84-4CCF-9095-7D47C4C5149E}" type="sibTrans" cxnId="{60948378-38AA-48AD-8EE7-808613C12A09}">
      <dgm:prSet/>
      <dgm:spPr/>
      <dgm:t>
        <a:bodyPr/>
        <a:lstStyle/>
        <a:p>
          <a:endParaRPr lang="zh-TW" altLang="en-US"/>
        </a:p>
      </dgm:t>
    </dgm:pt>
    <dgm:pt modelId="{391109DD-2D0D-4EC9-9D7C-7975F7390D47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氣候不異</a:t>
          </a:r>
        </a:p>
      </dgm:t>
    </dgm:pt>
    <dgm:pt modelId="{7BAA1C2B-4D71-4C8A-94E5-621EE98AF3C3}" type="parTrans" cxnId="{2A634A17-9D64-41B6-80AE-89144B7D1345}">
      <dgm:prSet/>
      <dgm:spPr/>
      <dgm:t>
        <a:bodyPr/>
        <a:lstStyle/>
        <a:p>
          <a:endParaRPr lang="zh-TW" altLang="en-US"/>
        </a:p>
      </dgm:t>
    </dgm:pt>
    <dgm:pt modelId="{4483555D-5EA5-468E-9FF3-46E4642D0E79}" type="sibTrans" cxnId="{2A634A17-9D64-41B6-80AE-89144B7D1345}">
      <dgm:prSet/>
      <dgm:spPr/>
      <dgm:t>
        <a:bodyPr/>
        <a:lstStyle/>
        <a:p>
          <a:endParaRPr lang="zh-TW" altLang="en-US"/>
        </a:p>
      </dgm:t>
    </dgm:pt>
    <dgm:pt modelId="{1C954F08-71EA-4F2C-AD24-97DE1DBBA29A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萬物育焉</a:t>
          </a:r>
        </a:p>
      </dgm:t>
    </dgm:pt>
    <dgm:pt modelId="{F315A785-B1C8-4023-A1C9-3B8119D4A417}" type="parTrans" cxnId="{9EBE9693-F25B-4DEA-A503-5B97BF12871F}">
      <dgm:prSet/>
      <dgm:spPr/>
      <dgm:t>
        <a:bodyPr/>
        <a:lstStyle/>
        <a:p>
          <a:endParaRPr lang="zh-TW" altLang="en-US"/>
        </a:p>
      </dgm:t>
    </dgm:pt>
    <dgm:pt modelId="{AA1CA861-09AE-4C8C-8106-377B2BF59E00}" type="sibTrans" cxnId="{9EBE9693-F25B-4DEA-A503-5B97BF12871F}">
      <dgm:prSet/>
      <dgm:spPr/>
      <dgm:t>
        <a:bodyPr/>
        <a:lstStyle/>
        <a:p>
          <a:endParaRPr lang="zh-TW" altLang="en-US"/>
        </a:p>
      </dgm:t>
    </dgm:pt>
    <dgm:pt modelId="{46F6F376-5806-454A-A580-21B97D921D92}">
      <dgm:prSet phldrT="[文字]" custT="1"/>
      <dgm:spPr/>
      <dgm:t>
        <a:bodyPr/>
        <a:lstStyle/>
        <a:p>
          <a:r>
            <a:rPr lang="zh-TW" altLang="en-US" sz="2800">
              <a:latin typeface="標楷體" pitchFamily="65" charset="-120"/>
              <a:ea typeface="標楷體" pitchFamily="65" charset="-120"/>
            </a:rPr>
            <a:t>生態平衡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8D3498E6-21EC-45AF-A7C6-2517BA714A4B}" type="parTrans" cxnId="{98F235D8-E9DC-46E3-98CA-745BE2534A3D}">
      <dgm:prSet/>
      <dgm:spPr/>
      <dgm:t>
        <a:bodyPr/>
        <a:lstStyle/>
        <a:p>
          <a:endParaRPr lang="zh-TW" altLang="en-US"/>
        </a:p>
      </dgm:t>
    </dgm:pt>
    <dgm:pt modelId="{FE101A38-9272-4866-B141-3F424A3512AF}" type="sibTrans" cxnId="{98F235D8-E9DC-46E3-98CA-745BE2534A3D}">
      <dgm:prSet/>
      <dgm:spPr/>
      <dgm:t>
        <a:bodyPr/>
        <a:lstStyle/>
        <a:p>
          <a:endParaRPr lang="zh-TW" altLang="en-US"/>
        </a:p>
      </dgm:t>
    </dgm:pt>
    <dgm:pt modelId="{279586DB-3633-4AD6-888F-19404622D0AB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自然和諧</a:t>
          </a:r>
        </a:p>
      </dgm:t>
    </dgm:pt>
    <dgm:pt modelId="{1F621EE6-760A-4916-A74E-D327BA669A1A}" type="parTrans" cxnId="{5539A958-294D-4D15-91A5-7FF51ACCB44E}">
      <dgm:prSet/>
      <dgm:spPr/>
      <dgm:t>
        <a:bodyPr/>
        <a:lstStyle/>
        <a:p>
          <a:endParaRPr lang="zh-TW" altLang="en-US"/>
        </a:p>
      </dgm:t>
    </dgm:pt>
    <dgm:pt modelId="{E3C67DDE-5A1A-49CA-8A87-AA5A50350764}" type="sibTrans" cxnId="{5539A958-294D-4D15-91A5-7FF51ACCB44E}">
      <dgm:prSet/>
      <dgm:spPr/>
      <dgm:t>
        <a:bodyPr/>
        <a:lstStyle/>
        <a:p>
          <a:endParaRPr lang="zh-TW" altLang="en-US"/>
        </a:p>
      </dgm:t>
    </dgm:pt>
    <dgm:pt modelId="{71F177C8-719B-4E17-9482-C524C263D859}" type="pres">
      <dgm:prSet presAssocID="{FEECA664-B916-4CF4-9575-082127F1607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A877F95-B157-4C79-A3BF-58C9A38B11D9}" type="pres">
      <dgm:prSet presAssocID="{790BAC8A-C127-4E1A-8A71-CE1EFA345475}" presName="root1" presStyleCnt="0"/>
      <dgm:spPr/>
    </dgm:pt>
    <dgm:pt modelId="{8855B9A3-47A7-43E2-8492-7E74A78B500D}" type="pres">
      <dgm:prSet presAssocID="{790BAC8A-C127-4E1A-8A71-CE1EFA345475}" presName="LevelOneTextNode" presStyleLbl="node0" presStyleIdx="0" presStyleCnt="1" custScaleX="1520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39CD6C1-3E44-402E-81F3-BEF7BC43CE0C}" type="pres">
      <dgm:prSet presAssocID="{790BAC8A-C127-4E1A-8A71-CE1EFA345475}" presName="level2hierChild" presStyleCnt="0"/>
      <dgm:spPr/>
    </dgm:pt>
    <dgm:pt modelId="{A1064F99-5C83-4585-9543-B384B273947E}" type="pres">
      <dgm:prSet presAssocID="{AA8A7024-47CB-4846-94F5-3A4FFB70FEC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C78B4B7-A0ED-4410-849F-ECC8E3431EFC}" type="pres">
      <dgm:prSet presAssocID="{AA8A7024-47CB-4846-94F5-3A4FFB70FEC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4282C15F-F6CA-4A1F-8ED1-2F5849DDF423}" type="pres">
      <dgm:prSet presAssocID="{3F16B672-BFAE-4670-8CF3-E3F34740E59A}" presName="root2" presStyleCnt="0"/>
      <dgm:spPr/>
    </dgm:pt>
    <dgm:pt modelId="{6A1A0E62-B5C5-4E8D-A109-0AB127ABE321}" type="pres">
      <dgm:prSet presAssocID="{3F16B672-BFAE-4670-8CF3-E3F34740E59A}" presName="LevelTwoTextNode" presStyleLbl="node2" presStyleIdx="0" presStyleCnt="2" custScaleX="1676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FFB004-68CC-43F2-9D80-7B39676B3DDF}" type="pres">
      <dgm:prSet presAssocID="{3F16B672-BFAE-4670-8CF3-E3F34740E59A}" presName="level3hierChild" presStyleCnt="0"/>
      <dgm:spPr/>
    </dgm:pt>
    <dgm:pt modelId="{293ED6FD-4B7C-4544-8848-DD39E361C627}" type="pres">
      <dgm:prSet presAssocID="{3D086638-20FF-4D8B-9741-F60217A67BD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31DAAF4-9559-4678-9E4F-44ED51530B22}" type="pres">
      <dgm:prSet presAssocID="{3D086638-20FF-4D8B-9741-F60217A67BD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F8DACD8-DAAE-4120-B5C5-9BC70C363FDC}" type="pres">
      <dgm:prSet presAssocID="{A2F2BC0D-39CE-4D74-A367-ADB3B143F371}" presName="root2" presStyleCnt="0"/>
      <dgm:spPr/>
    </dgm:pt>
    <dgm:pt modelId="{A5E3966C-B264-40BF-9E61-7E6BD13A041E}" type="pres">
      <dgm:prSet presAssocID="{A2F2BC0D-39CE-4D74-A367-ADB3B143F371}" presName="LevelTwoTextNode" presStyleLbl="node3" presStyleIdx="0" presStyleCnt="4" custScaleX="1418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E824403-F45E-4410-A546-E3B0A7F7E052}" type="pres">
      <dgm:prSet presAssocID="{A2F2BC0D-39CE-4D74-A367-ADB3B143F371}" presName="level3hierChild" presStyleCnt="0"/>
      <dgm:spPr/>
    </dgm:pt>
    <dgm:pt modelId="{7F2FC92C-9926-4066-B32E-250ACC3D819C}" type="pres">
      <dgm:prSet presAssocID="{7BAA1C2B-4D71-4C8A-94E5-621EE98AF3C3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ECFEB453-5DC4-4918-AB62-4AD7D0355792}" type="pres">
      <dgm:prSet presAssocID="{7BAA1C2B-4D71-4C8A-94E5-621EE98AF3C3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957B43E9-1A24-4726-8508-33D990DB26F0}" type="pres">
      <dgm:prSet presAssocID="{391109DD-2D0D-4EC9-9D7C-7975F7390D47}" presName="root2" presStyleCnt="0"/>
      <dgm:spPr/>
    </dgm:pt>
    <dgm:pt modelId="{E153EDEE-DDA8-4871-BFC4-ADAA68C60CE9}" type="pres">
      <dgm:prSet presAssocID="{391109DD-2D0D-4EC9-9D7C-7975F7390D47}" presName="LevelTwoTextNode" presStyleLbl="node3" presStyleIdx="1" presStyleCnt="4" custScaleX="1418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63969B6-9BAD-45CC-9744-A96153075AC6}" type="pres">
      <dgm:prSet presAssocID="{391109DD-2D0D-4EC9-9D7C-7975F7390D47}" presName="level3hierChild" presStyleCnt="0"/>
      <dgm:spPr/>
    </dgm:pt>
    <dgm:pt modelId="{CAA35936-C62B-46B4-BB76-4A8F5FC1AB79}" type="pres">
      <dgm:prSet presAssocID="{F315A785-B1C8-4023-A1C9-3B8119D4A41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EE29CBE-0B25-4444-A50A-CE9EB38121AB}" type="pres">
      <dgm:prSet presAssocID="{F315A785-B1C8-4023-A1C9-3B8119D4A41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E8FE7CB-101F-4A2E-B526-2B8C9013D007}" type="pres">
      <dgm:prSet presAssocID="{1C954F08-71EA-4F2C-AD24-97DE1DBBA29A}" presName="root2" presStyleCnt="0"/>
      <dgm:spPr/>
    </dgm:pt>
    <dgm:pt modelId="{283CD73B-2C38-48AE-A625-F09AF2987670}" type="pres">
      <dgm:prSet presAssocID="{1C954F08-71EA-4F2C-AD24-97DE1DBBA29A}" presName="LevelTwoTextNode" presStyleLbl="node2" presStyleIdx="1" presStyleCnt="2" custScaleX="1729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981CAFA-29BC-4B2E-B4F4-8E789094A42C}" type="pres">
      <dgm:prSet presAssocID="{1C954F08-71EA-4F2C-AD24-97DE1DBBA29A}" presName="level3hierChild" presStyleCnt="0"/>
      <dgm:spPr/>
    </dgm:pt>
    <dgm:pt modelId="{68AD37F5-5FEA-468E-8A38-A7D4C39515BC}" type="pres">
      <dgm:prSet presAssocID="{8D3498E6-21EC-45AF-A7C6-2517BA714A4B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0E524777-89D3-4F95-BD4A-F554736C8410}" type="pres">
      <dgm:prSet presAssocID="{8D3498E6-21EC-45AF-A7C6-2517BA714A4B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C190348F-6B05-469A-BFFF-A955F0D2F3FC}" type="pres">
      <dgm:prSet presAssocID="{46F6F376-5806-454A-A580-21B97D921D92}" presName="root2" presStyleCnt="0"/>
      <dgm:spPr/>
    </dgm:pt>
    <dgm:pt modelId="{69874253-D7D3-424F-904B-1C63BC6236D1}" type="pres">
      <dgm:prSet presAssocID="{46F6F376-5806-454A-A580-21B97D921D92}" presName="LevelTwoTextNode" presStyleLbl="node3" presStyleIdx="2" presStyleCnt="4" custScaleX="1363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718395-8E75-4DF0-A51E-A95A54B72BCC}" type="pres">
      <dgm:prSet presAssocID="{46F6F376-5806-454A-A580-21B97D921D92}" presName="level3hierChild" presStyleCnt="0"/>
      <dgm:spPr/>
    </dgm:pt>
    <dgm:pt modelId="{CFDF28BC-1CAD-48A4-86C3-2D73777DF374}" type="pres">
      <dgm:prSet presAssocID="{1F621EE6-760A-4916-A74E-D327BA669A1A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E5012CDA-7412-48B9-A495-A98EA3FB190B}" type="pres">
      <dgm:prSet presAssocID="{1F621EE6-760A-4916-A74E-D327BA669A1A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95DD44A9-DFD3-45F2-B713-781FDC5E8008}" type="pres">
      <dgm:prSet presAssocID="{279586DB-3633-4AD6-888F-19404622D0AB}" presName="root2" presStyleCnt="0"/>
      <dgm:spPr/>
    </dgm:pt>
    <dgm:pt modelId="{4A35B9A8-3480-4B39-92F1-9515D5E81CBE}" type="pres">
      <dgm:prSet presAssocID="{279586DB-3633-4AD6-888F-19404622D0AB}" presName="LevelTwoTextNode" presStyleLbl="node3" presStyleIdx="3" presStyleCnt="4" custScaleX="1366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F411709-BE4B-4883-9A41-88F1726FCF62}" type="pres">
      <dgm:prSet presAssocID="{279586DB-3633-4AD6-888F-19404622D0AB}" presName="level3hierChild" presStyleCnt="0"/>
      <dgm:spPr/>
    </dgm:pt>
  </dgm:ptLst>
  <dgm:cxnLst>
    <dgm:cxn modelId="{621386D4-BF9F-451D-9844-E7616D945E70}" type="presOf" srcId="{46F6F376-5806-454A-A580-21B97D921D92}" destId="{69874253-D7D3-424F-904B-1C63BC6236D1}" srcOrd="0" destOrd="0" presId="urn:microsoft.com/office/officeart/2005/8/layout/hierarchy2"/>
    <dgm:cxn modelId="{9EBE9693-F25B-4DEA-A503-5B97BF12871F}" srcId="{790BAC8A-C127-4E1A-8A71-CE1EFA345475}" destId="{1C954F08-71EA-4F2C-AD24-97DE1DBBA29A}" srcOrd="1" destOrd="0" parTransId="{F315A785-B1C8-4023-A1C9-3B8119D4A417}" sibTransId="{AA1CA861-09AE-4C8C-8106-377B2BF59E00}"/>
    <dgm:cxn modelId="{082106F8-D694-4594-9330-886053ED9E02}" type="presOf" srcId="{7BAA1C2B-4D71-4C8A-94E5-621EE98AF3C3}" destId="{ECFEB453-5DC4-4918-AB62-4AD7D0355792}" srcOrd="1" destOrd="0" presId="urn:microsoft.com/office/officeart/2005/8/layout/hierarchy2"/>
    <dgm:cxn modelId="{C7A35BFD-3571-4B2F-96F6-AE0088A6E5C3}" type="presOf" srcId="{AA8A7024-47CB-4846-94F5-3A4FFB70FECB}" destId="{A1064F99-5C83-4585-9543-B384B273947E}" srcOrd="0" destOrd="0" presId="urn:microsoft.com/office/officeart/2005/8/layout/hierarchy2"/>
    <dgm:cxn modelId="{25FC588F-EDEC-4C44-8026-F54CC9E3191E}" type="presOf" srcId="{8D3498E6-21EC-45AF-A7C6-2517BA714A4B}" destId="{0E524777-89D3-4F95-BD4A-F554736C8410}" srcOrd="1" destOrd="0" presId="urn:microsoft.com/office/officeart/2005/8/layout/hierarchy2"/>
    <dgm:cxn modelId="{6EE5C065-100D-4B8D-B554-909038949AB5}" type="presOf" srcId="{279586DB-3633-4AD6-888F-19404622D0AB}" destId="{4A35B9A8-3480-4B39-92F1-9515D5E81CBE}" srcOrd="0" destOrd="0" presId="urn:microsoft.com/office/officeart/2005/8/layout/hierarchy2"/>
    <dgm:cxn modelId="{6769FFA1-074C-4D26-A786-8CD8CC3F0536}" type="presOf" srcId="{1F621EE6-760A-4916-A74E-D327BA669A1A}" destId="{E5012CDA-7412-48B9-A495-A98EA3FB190B}" srcOrd="1" destOrd="0" presId="urn:microsoft.com/office/officeart/2005/8/layout/hierarchy2"/>
    <dgm:cxn modelId="{D1ED8854-6E8F-429A-B926-E5EB6A2EE928}" srcId="{FEECA664-B916-4CF4-9575-082127F16077}" destId="{790BAC8A-C127-4E1A-8A71-CE1EFA345475}" srcOrd="0" destOrd="0" parTransId="{159C1C04-E28F-45C9-B432-5E85866BC31E}" sibTransId="{F09A244D-2DF8-41BB-A32E-7F7D52A85FBA}"/>
    <dgm:cxn modelId="{77149858-4DD9-4372-A287-CF7471F842D2}" type="presOf" srcId="{3D086638-20FF-4D8B-9741-F60217A67BDB}" destId="{293ED6FD-4B7C-4544-8848-DD39E361C627}" srcOrd="0" destOrd="0" presId="urn:microsoft.com/office/officeart/2005/8/layout/hierarchy2"/>
    <dgm:cxn modelId="{A40147ED-2606-40A8-8DA5-A1DDB18F44B2}" type="presOf" srcId="{1F621EE6-760A-4916-A74E-D327BA669A1A}" destId="{CFDF28BC-1CAD-48A4-86C3-2D73777DF374}" srcOrd="0" destOrd="0" presId="urn:microsoft.com/office/officeart/2005/8/layout/hierarchy2"/>
    <dgm:cxn modelId="{28B8C2AC-0BD8-4199-B384-6305E6E8185F}" type="presOf" srcId="{790BAC8A-C127-4E1A-8A71-CE1EFA345475}" destId="{8855B9A3-47A7-43E2-8492-7E74A78B500D}" srcOrd="0" destOrd="0" presId="urn:microsoft.com/office/officeart/2005/8/layout/hierarchy2"/>
    <dgm:cxn modelId="{9A9D07C0-854A-4BBA-9CBA-1E5DB2CB7ABD}" type="presOf" srcId="{391109DD-2D0D-4EC9-9D7C-7975F7390D47}" destId="{E153EDEE-DDA8-4871-BFC4-ADAA68C60CE9}" srcOrd="0" destOrd="0" presId="urn:microsoft.com/office/officeart/2005/8/layout/hierarchy2"/>
    <dgm:cxn modelId="{A51C3370-B65E-4BAF-B41F-F6920E1C9684}" type="presOf" srcId="{1C954F08-71EA-4F2C-AD24-97DE1DBBA29A}" destId="{283CD73B-2C38-48AE-A625-F09AF2987670}" srcOrd="0" destOrd="0" presId="urn:microsoft.com/office/officeart/2005/8/layout/hierarchy2"/>
    <dgm:cxn modelId="{5539A958-294D-4D15-91A5-7FF51ACCB44E}" srcId="{1C954F08-71EA-4F2C-AD24-97DE1DBBA29A}" destId="{279586DB-3633-4AD6-888F-19404622D0AB}" srcOrd="1" destOrd="0" parTransId="{1F621EE6-760A-4916-A74E-D327BA669A1A}" sibTransId="{E3C67DDE-5A1A-49CA-8A87-AA5A50350764}"/>
    <dgm:cxn modelId="{A9F19C36-D248-4C27-BA4D-4D99729C019B}" type="presOf" srcId="{AA8A7024-47CB-4846-94F5-3A4FFB70FECB}" destId="{CC78B4B7-A0ED-4410-849F-ECC8E3431EFC}" srcOrd="1" destOrd="0" presId="urn:microsoft.com/office/officeart/2005/8/layout/hierarchy2"/>
    <dgm:cxn modelId="{BB95CD5C-F859-4DE5-B53F-D0C832B0BD51}" type="presOf" srcId="{8D3498E6-21EC-45AF-A7C6-2517BA714A4B}" destId="{68AD37F5-5FEA-468E-8A38-A7D4C39515BC}" srcOrd="0" destOrd="0" presId="urn:microsoft.com/office/officeart/2005/8/layout/hierarchy2"/>
    <dgm:cxn modelId="{98F235D8-E9DC-46E3-98CA-745BE2534A3D}" srcId="{1C954F08-71EA-4F2C-AD24-97DE1DBBA29A}" destId="{46F6F376-5806-454A-A580-21B97D921D92}" srcOrd="0" destOrd="0" parTransId="{8D3498E6-21EC-45AF-A7C6-2517BA714A4B}" sibTransId="{FE101A38-9272-4866-B141-3F424A3512AF}"/>
    <dgm:cxn modelId="{94AB65E9-561C-42C7-A62A-2A16D2477347}" type="presOf" srcId="{FEECA664-B916-4CF4-9575-082127F16077}" destId="{71F177C8-719B-4E17-9482-C524C263D859}" srcOrd="0" destOrd="0" presId="urn:microsoft.com/office/officeart/2005/8/layout/hierarchy2"/>
    <dgm:cxn modelId="{2A634A17-9D64-41B6-80AE-89144B7D1345}" srcId="{3F16B672-BFAE-4670-8CF3-E3F34740E59A}" destId="{391109DD-2D0D-4EC9-9D7C-7975F7390D47}" srcOrd="1" destOrd="0" parTransId="{7BAA1C2B-4D71-4C8A-94E5-621EE98AF3C3}" sibTransId="{4483555D-5EA5-468E-9FF3-46E4642D0E79}"/>
    <dgm:cxn modelId="{60948378-38AA-48AD-8EE7-808613C12A09}" srcId="{3F16B672-BFAE-4670-8CF3-E3F34740E59A}" destId="{A2F2BC0D-39CE-4D74-A367-ADB3B143F371}" srcOrd="0" destOrd="0" parTransId="{3D086638-20FF-4D8B-9741-F60217A67BDB}" sibTransId="{DDD86B4A-6E84-4CCF-9095-7D47C4C5149E}"/>
    <dgm:cxn modelId="{2E512060-A2C1-4825-83D8-3FE16E6EDEA6}" type="presOf" srcId="{7BAA1C2B-4D71-4C8A-94E5-621EE98AF3C3}" destId="{7F2FC92C-9926-4066-B32E-250ACC3D819C}" srcOrd="0" destOrd="0" presId="urn:microsoft.com/office/officeart/2005/8/layout/hierarchy2"/>
    <dgm:cxn modelId="{16AEC6FB-D793-40D1-A008-302A59143163}" type="presOf" srcId="{A2F2BC0D-39CE-4D74-A367-ADB3B143F371}" destId="{A5E3966C-B264-40BF-9E61-7E6BD13A041E}" srcOrd="0" destOrd="0" presId="urn:microsoft.com/office/officeart/2005/8/layout/hierarchy2"/>
    <dgm:cxn modelId="{4437315A-301E-401A-BDE9-4A8D2968037E}" type="presOf" srcId="{3D086638-20FF-4D8B-9741-F60217A67BDB}" destId="{731DAAF4-9559-4678-9E4F-44ED51530B22}" srcOrd="1" destOrd="0" presId="urn:microsoft.com/office/officeart/2005/8/layout/hierarchy2"/>
    <dgm:cxn modelId="{55980470-3F70-4F2A-A646-264E8E45C9C4}" type="presOf" srcId="{F315A785-B1C8-4023-A1C9-3B8119D4A417}" destId="{3EE29CBE-0B25-4444-A50A-CE9EB38121AB}" srcOrd="1" destOrd="0" presId="urn:microsoft.com/office/officeart/2005/8/layout/hierarchy2"/>
    <dgm:cxn modelId="{72371FBD-92E2-4E60-8407-56FBACE7D1EA}" type="presOf" srcId="{3F16B672-BFAE-4670-8CF3-E3F34740E59A}" destId="{6A1A0E62-B5C5-4E8D-A109-0AB127ABE321}" srcOrd="0" destOrd="0" presId="urn:microsoft.com/office/officeart/2005/8/layout/hierarchy2"/>
    <dgm:cxn modelId="{32E7935B-0A73-40AC-B3D6-3C64AA089DBC}" srcId="{790BAC8A-C127-4E1A-8A71-CE1EFA345475}" destId="{3F16B672-BFAE-4670-8CF3-E3F34740E59A}" srcOrd="0" destOrd="0" parTransId="{AA8A7024-47CB-4846-94F5-3A4FFB70FECB}" sibTransId="{3374E065-3258-493F-A65F-179B414197D8}"/>
    <dgm:cxn modelId="{0EBD141E-2FF4-479A-A17C-28D5DCAB678B}" type="presOf" srcId="{F315A785-B1C8-4023-A1C9-3B8119D4A417}" destId="{CAA35936-C62B-46B4-BB76-4A8F5FC1AB79}" srcOrd="0" destOrd="0" presId="urn:microsoft.com/office/officeart/2005/8/layout/hierarchy2"/>
    <dgm:cxn modelId="{9DC7FDB2-9339-4144-AAE1-2128D28FCB0F}" type="presParOf" srcId="{71F177C8-719B-4E17-9482-C524C263D859}" destId="{0A877F95-B157-4C79-A3BF-58C9A38B11D9}" srcOrd="0" destOrd="0" presId="urn:microsoft.com/office/officeart/2005/8/layout/hierarchy2"/>
    <dgm:cxn modelId="{FF60FD13-6781-4F11-88DC-68F906279B3A}" type="presParOf" srcId="{0A877F95-B157-4C79-A3BF-58C9A38B11D9}" destId="{8855B9A3-47A7-43E2-8492-7E74A78B500D}" srcOrd="0" destOrd="0" presId="urn:microsoft.com/office/officeart/2005/8/layout/hierarchy2"/>
    <dgm:cxn modelId="{9861089E-1CD2-46B0-83CF-64E98D43D826}" type="presParOf" srcId="{0A877F95-B157-4C79-A3BF-58C9A38B11D9}" destId="{039CD6C1-3E44-402E-81F3-BEF7BC43CE0C}" srcOrd="1" destOrd="0" presId="urn:microsoft.com/office/officeart/2005/8/layout/hierarchy2"/>
    <dgm:cxn modelId="{DD04E2EA-AA6D-4305-8E28-90969216950C}" type="presParOf" srcId="{039CD6C1-3E44-402E-81F3-BEF7BC43CE0C}" destId="{A1064F99-5C83-4585-9543-B384B273947E}" srcOrd="0" destOrd="0" presId="urn:microsoft.com/office/officeart/2005/8/layout/hierarchy2"/>
    <dgm:cxn modelId="{DE1E188C-4F25-4295-9B50-34C4F5E3A335}" type="presParOf" srcId="{A1064F99-5C83-4585-9543-B384B273947E}" destId="{CC78B4B7-A0ED-4410-849F-ECC8E3431EFC}" srcOrd="0" destOrd="0" presId="urn:microsoft.com/office/officeart/2005/8/layout/hierarchy2"/>
    <dgm:cxn modelId="{970F4531-9A95-49E9-8746-03F4A991AE5B}" type="presParOf" srcId="{039CD6C1-3E44-402E-81F3-BEF7BC43CE0C}" destId="{4282C15F-F6CA-4A1F-8ED1-2F5849DDF423}" srcOrd="1" destOrd="0" presId="urn:microsoft.com/office/officeart/2005/8/layout/hierarchy2"/>
    <dgm:cxn modelId="{476A5DF8-0814-43F7-895D-1CE80C147719}" type="presParOf" srcId="{4282C15F-F6CA-4A1F-8ED1-2F5849DDF423}" destId="{6A1A0E62-B5C5-4E8D-A109-0AB127ABE321}" srcOrd="0" destOrd="0" presId="urn:microsoft.com/office/officeart/2005/8/layout/hierarchy2"/>
    <dgm:cxn modelId="{A9211C3E-99BB-4C93-81D6-3E0AE1822541}" type="presParOf" srcId="{4282C15F-F6CA-4A1F-8ED1-2F5849DDF423}" destId="{27FFB004-68CC-43F2-9D80-7B39676B3DDF}" srcOrd="1" destOrd="0" presId="urn:microsoft.com/office/officeart/2005/8/layout/hierarchy2"/>
    <dgm:cxn modelId="{4B398082-5828-4A4B-B0DA-FEC859BCE6E8}" type="presParOf" srcId="{27FFB004-68CC-43F2-9D80-7B39676B3DDF}" destId="{293ED6FD-4B7C-4544-8848-DD39E361C627}" srcOrd="0" destOrd="0" presId="urn:microsoft.com/office/officeart/2005/8/layout/hierarchy2"/>
    <dgm:cxn modelId="{737F9C35-C875-4314-8F0D-86577EB4A13B}" type="presParOf" srcId="{293ED6FD-4B7C-4544-8848-DD39E361C627}" destId="{731DAAF4-9559-4678-9E4F-44ED51530B22}" srcOrd="0" destOrd="0" presId="urn:microsoft.com/office/officeart/2005/8/layout/hierarchy2"/>
    <dgm:cxn modelId="{7594715C-CBBC-454B-B2D9-F8DC0BBBFE9B}" type="presParOf" srcId="{27FFB004-68CC-43F2-9D80-7B39676B3DDF}" destId="{AF8DACD8-DAAE-4120-B5C5-9BC70C363FDC}" srcOrd="1" destOrd="0" presId="urn:microsoft.com/office/officeart/2005/8/layout/hierarchy2"/>
    <dgm:cxn modelId="{4416CA05-D94B-4F03-AAAD-619E0070A708}" type="presParOf" srcId="{AF8DACD8-DAAE-4120-B5C5-9BC70C363FDC}" destId="{A5E3966C-B264-40BF-9E61-7E6BD13A041E}" srcOrd="0" destOrd="0" presId="urn:microsoft.com/office/officeart/2005/8/layout/hierarchy2"/>
    <dgm:cxn modelId="{0094BD31-A604-42C1-A128-21BA7AF36558}" type="presParOf" srcId="{AF8DACD8-DAAE-4120-B5C5-9BC70C363FDC}" destId="{1E824403-F45E-4410-A546-E3B0A7F7E052}" srcOrd="1" destOrd="0" presId="urn:microsoft.com/office/officeart/2005/8/layout/hierarchy2"/>
    <dgm:cxn modelId="{C2484306-0E0B-4CA0-980C-2FC2D65143CD}" type="presParOf" srcId="{27FFB004-68CC-43F2-9D80-7B39676B3DDF}" destId="{7F2FC92C-9926-4066-B32E-250ACC3D819C}" srcOrd="2" destOrd="0" presId="urn:microsoft.com/office/officeart/2005/8/layout/hierarchy2"/>
    <dgm:cxn modelId="{5FAE0577-638F-4516-AFF3-747C84831162}" type="presParOf" srcId="{7F2FC92C-9926-4066-B32E-250ACC3D819C}" destId="{ECFEB453-5DC4-4918-AB62-4AD7D0355792}" srcOrd="0" destOrd="0" presId="urn:microsoft.com/office/officeart/2005/8/layout/hierarchy2"/>
    <dgm:cxn modelId="{12DB76C4-E6B7-4CA5-992B-0A7938AC9C26}" type="presParOf" srcId="{27FFB004-68CC-43F2-9D80-7B39676B3DDF}" destId="{957B43E9-1A24-4726-8508-33D990DB26F0}" srcOrd="3" destOrd="0" presId="urn:microsoft.com/office/officeart/2005/8/layout/hierarchy2"/>
    <dgm:cxn modelId="{15CA1E4B-2135-45FE-A8C1-E0323F72D6FC}" type="presParOf" srcId="{957B43E9-1A24-4726-8508-33D990DB26F0}" destId="{E153EDEE-DDA8-4871-BFC4-ADAA68C60CE9}" srcOrd="0" destOrd="0" presId="urn:microsoft.com/office/officeart/2005/8/layout/hierarchy2"/>
    <dgm:cxn modelId="{A175414E-5878-4F08-B3B1-D3D11F29EC12}" type="presParOf" srcId="{957B43E9-1A24-4726-8508-33D990DB26F0}" destId="{C63969B6-9BAD-45CC-9744-A96153075AC6}" srcOrd="1" destOrd="0" presId="urn:microsoft.com/office/officeart/2005/8/layout/hierarchy2"/>
    <dgm:cxn modelId="{14E738F0-D15B-448A-8DB6-A9C80658B4CE}" type="presParOf" srcId="{039CD6C1-3E44-402E-81F3-BEF7BC43CE0C}" destId="{CAA35936-C62B-46B4-BB76-4A8F5FC1AB79}" srcOrd="2" destOrd="0" presId="urn:microsoft.com/office/officeart/2005/8/layout/hierarchy2"/>
    <dgm:cxn modelId="{C4C2C519-39BB-434E-870A-7FC4087E9605}" type="presParOf" srcId="{CAA35936-C62B-46B4-BB76-4A8F5FC1AB79}" destId="{3EE29CBE-0B25-4444-A50A-CE9EB38121AB}" srcOrd="0" destOrd="0" presId="urn:microsoft.com/office/officeart/2005/8/layout/hierarchy2"/>
    <dgm:cxn modelId="{1DFB68B0-3340-4520-98E8-5C5FE6A2F4F3}" type="presParOf" srcId="{039CD6C1-3E44-402E-81F3-BEF7BC43CE0C}" destId="{6E8FE7CB-101F-4A2E-B526-2B8C9013D007}" srcOrd="3" destOrd="0" presId="urn:microsoft.com/office/officeart/2005/8/layout/hierarchy2"/>
    <dgm:cxn modelId="{489DBBAD-BB89-4176-972A-D2B2A36CA55B}" type="presParOf" srcId="{6E8FE7CB-101F-4A2E-B526-2B8C9013D007}" destId="{283CD73B-2C38-48AE-A625-F09AF2987670}" srcOrd="0" destOrd="0" presId="urn:microsoft.com/office/officeart/2005/8/layout/hierarchy2"/>
    <dgm:cxn modelId="{5CF3DD3F-F183-4C84-ADAF-A864BA907845}" type="presParOf" srcId="{6E8FE7CB-101F-4A2E-B526-2B8C9013D007}" destId="{E981CAFA-29BC-4B2E-B4F4-8E789094A42C}" srcOrd="1" destOrd="0" presId="urn:microsoft.com/office/officeart/2005/8/layout/hierarchy2"/>
    <dgm:cxn modelId="{0651CE91-126B-4E1C-8E15-1D99EBDF45FB}" type="presParOf" srcId="{E981CAFA-29BC-4B2E-B4F4-8E789094A42C}" destId="{68AD37F5-5FEA-468E-8A38-A7D4C39515BC}" srcOrd="0" destOrd="0" presId="urn:microsoft.com/office/officeart/2005/8/layout/hierarchy2"/>
    <dgm:cxn modelId="{45CB340E-7B96-49F7-BFED-23EF921E843C}" type="presParOf" srcId="{68AD37F5-5FEA-468E-8A38-A7D4C39515BC}" destId="{0E524777-89D3-4F95-BD4A-F554736C8410}" srcOrd="0" destOrd="0" presId="urn:microsoft.com/office/officeart/2005/8/layout/hierarchy2"/>
    <dgm:cxn modelId="{365BA68A-9DAD-471C-A78D-143ACFFE7D3B}" type="presParOf" srcId="{E981CAFA-29BC-4B2E-B4F4-8E789094A42C}" destId="{C190348F-6B05-469A-BFFF-A955F0D2F3FC}" srcOrd="1" destOrd="0" presId="urn:microsoft.com/office/officeart/2005/8/layout/hierarchy2"/>
    <dgm:cxn modelId="{C1FCD028-0639-40BC-8AAD-BD12D60829D7}" type="presParOf" srcId="{C190348F-6B05-469A-BFFF-A955F0D2F3FC}" destId="{69874253-D7D3-424F-904B-1C63BC6236D1}" srcOrd="0" destOrd="0" presId="urn:microsoft.com/office/officeart/2005/8/layout/hierarchy2"/>
    <dgm:cxn modelId="{7D024CC9-48B5-42E7-A506-A0FDD042EB96}" type="presParOf" srcId="{C190348F-6B05-469A-BFFF-A955F0D2F3FC}" destId="{49718395-8E75-4DF0-A51E-A95A54B72BCC}" srcOrd="1" destOrd="0" presId="urn:microsoft.com/office/officeart/2005/8/layout/hierarchy2"/>
    <dgm:cxn modelId="{FA4005A1-8A3C-4F73-8CBD-E27E4516918B}" type="presParOf" srcId="{E981CAFA-29BC-4B2E-B4F4-8E789094A42C}" destId="{CFDF28BC-1CAD-48A4-86C3-2D73777DF374}" srcOrd="2" destOrd="0" presId="urn:microsoft.com/office/officeart/2005/8/layout/hierarchy2"/>
    <dgm:cxn modelId="{C0D0FC3E-6FAD-418E-AA3A-4BA06C8101FB}" type="presParOf" srcId="{CFDF28BC-1CAD-48A4-86C3-2D73777DF374}" destId="{E5012CDA-7412-48B9-A495-A98EA3FB190B}" srcOrd="0" destOrd="0" presId="urn:microsoft.com/office/officeart/2005/8/layout/hierarchy2"/>
    <dgm:cxn modelId="{DC781409-193E-41FF-AF80-8846B5FF7297}" type="presParOf" srcId="{E981CAFA-29BC-4B2E-B4F4-8E789094A42C}" destId="{95DD44A9-DFD3-45F2-B713-781FDC5E8008}" srcOrd="3" destOrd="0" presId="urn:microsoft.com/office/officeart/2005/8/layout/hierarchy2"/>
    <dgm:cxn modelId="{4520153C-F287-4AE9-A428-1CD868FBD6B2}" type="presParOf" srcId="{95DD44A9-DFD3-45F2-B713-781FDC5E8008}" destId="{4A35B9A8-3480-4B39-92F1-9515D5E81CBE}" srcOrd="0" destOrd="0" presId="urn:microsoft.com/office/officeart/2005/8/layout/hierarchy2"/>
    <dgm:cxn modelId="{08C97BB7-BB84-4F55-B382-F0879D16A807}" type="presParOf" srcId="{95DD44A9-DFD3-45F2-B713-781FDC5E8008}" destId="{AF411709-BE4B-4883-9A41-88F1726FCF6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3CD7762-E687-4602-B30B-B7745FD30EFB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44FA487B-3829-4557-A9E4-C8F02DD8BB1C}">
      <dgm:prSet phldrT="[文字]" custT="1"/>
      <dgm:spPr/>
      <dgm:t>
        <a:bodyPr vert="vert"/>
        <a:lstStyle/>
        <a:p>
          <a:r>
            <a:rPr lang="zh-TW" altLang="en-US" sz="4000" dirty="0"/>
            <a:t>成人</a:t>
          </a:r>
        </a:p>
      </dgm:t>
    </dgm:pt>
    <dgm:pt modelId="{E508EBBF-8077-45AE-89DF-BB7A0A3D7CF9}" type="parTrans" cxnId="{718508C2-CB92-46CB-A831-ABE89B4A12B9}">
      <dgm:prSet/>
      <dgm:spPr/>
      <dgm:t>
        <a:bodyPr/>
        <a:lstStyle/>
        <a:p>
          <a:endParaRPr lang="zh-TW" altLang="en-US"/>
        </a:p>
      </dgm:t>
    </dgm:pt>
    <dgm:pt modelId="{EE195CAD-3B60-4622-BAA2-817D7761457A}" type="sibTrans" cxnId="{718508C2-CB92-46CB-A831-ABE89B4A12B9}">
      <dgm:prSet/>
      <dgm:spPr/>
      <dgm:t>
        <a:bodyPr/>
        <a:lstStyle/>
        <a:p>
          <a:endParaRPr lang="zh-TW" altLang="en-US"/>
        </a:p>
      </dgm:t>
    </dgm:pt>
    <dgm:pt modelId="{C1B74DDD-9E0E-4525-9C87-D79E82FF425C}">
      <dgm:prSet phldrT="[文字]"/>
      <dgm:spPr/>
      <dgm:t>
        <a:bodyPr/>
        <a:lstStyle/>
        <a:p>
          <a:r>
            <a:rPr lang="zh-TW" altLang="en-US" dirty="0"/>
            <a:t>臧武仲之</a:t>
          </a:r>
          <a:r>
            <a:rPr lang="zh-TW" altLang="en-US" dirty="0">
              <a:solidFill>
                <a:srgbClr val="FF0000"/>
              </a:solidFill>
            </a:rPr>
            <a:t>知</a:t>
          </a:r>
        </a:p>
      </dgm:t>
    </dgm:pt>
    <dgm:pt modelId="{AC5C65AD-EEB5-46A6-A564-EBC53DA38366}" type="parTrans" cxnId="{404CCA33-D844-476C-B89F-E96C0F36B45C}">
      <dgm:prSet/>
      <dgm:spPr/>
      <dgm:t>
        <a:bodyPr/>
        <a:lstStyle/>
        <a:p>
          <a:endParaRPr lang="zh-TW" altLang="en-US"/>
        </a:p>
      </dgm:t>
    </dgm:pt>
    <dgm:pt modelId="{D30FD92E-C658-4AFB-8958-4D53F1D2C709}" type="sibTrans" cxnId="{404CCA33-D844-476C-B89F-E96C0F36B45C}">
      <dgm:prSet/>
      <dgm:spPr/>
      <dgm:t>
        <a:bodyPr/>
        <a:lstStyle/>
        <a:p>
          <a:endParaRPr lang="zh-TW" altLang="en-US"/>
        </a:p>
      </dgm:t>
    </dgm:pt>
    <dgm:pt modelId="{10A414B8-E43D-4A38-AB27-7BD889946F3D}">
      <dgm:prSet phldrT="[文字]"/>
      <dgm:spPr/>
      <dgm:t>
        <a:bodyPr/>
        <a:lstStyle/>
        <a:p>
          <a:r>
            <a:rPr lang="zh-TW" altLang="en-US" dirty="0"/>
            <a:t>公綽之</a:t>
          </a:r>
          <a:r>
            <a:rPr lang="zh-TW" altLang="en-US" dirty="0">
              <a:solidFill>
                <a:srgbClr val="FF0000"/>
              </a:solidFill>
            </a:rPr>
            <a:t>不欲</a:t>
          </a:r>
        </a:p>
      </dgm:t>
    </dgm:pt>
    <dgm:pt modelId="{D172C5A2-AC08-4E9A-8455-10A9A5963905}" type="parTrans" cxnId="{427951D2-F810-40D1-9F29-F2A66295E37B}">
      <dgm:prSet/>
      <dgm:spPr/>
      <dgm:t>
        <a:bodyPr/>
        <a:lstStyle/>
        <a:p>
          <a:endParaRPr lang="zh-TW" altLang="en-US"/>
        </a:p>
      </dgm:t>
    </dgm:pt>
    <dgm:pt modelId="{FD8BF6DB-0415-47F3-ACB4-8381EB4424CA}" type="sibTrans" cxnId="{427951D2-F810-40D1-9F29-F2A66295E37B}">
      <dgm:prSet/>
      <dgm:spPr/>
      <dgm:t>
        <a:bodyPr/>
        <a:lstStyle/>
        <a:p>
          <a:endParaRPr lang="zh-TW" altLang="en-US"/>
        </a:p>
      </dgm:t>
    </dgm:pt>
    <dgm:pt modelId="{3E232EE0-0DBB-4AB8-B8FA-61148A61A00A}">
      <dgm:prSet phldrT="[文字]"/>
      <dgm:spPr/>
      <dgm:t>
        <a:bodyPr/>
        <a:lstStyle/>
        <a:p>
          <a:r>
            <a:rPr lang="zh-TW" altLang="en-US" dirty="0"/>
            <a:t>汴莊子之</a:t>
          </a:r>
          <a:r>
            <a:rPr lang="zh-TW" altLang="en-US" dirty="0">
              <a:solidFill>
                <a:srgbClr val="FF0000"/>
              </a:solidFill>
            </a:rPr>
            <a:t>勇</a:t>
          </a:r>
        </a:p>
      </dgm:t>
    </dgm:pt>
    <dgm:pt modelId="{D79186EE-B3ED-4F74-834C-CFD0AE7521FB}" type="parTrans" cxnId="{7D3954B7-E615-41FB-B92B-6773B09224AA}">
      <dgm:prSet/>
      <dgm:spPr/>
      <dgm:t>
        <a:bodyPr/>
        <a:lstStyle/>
        <a:p>
          <a:endParaRPr lang="zh-TW" altLang="en-US"/>
        </a:p>
      </dgm:t>
    </dgm:pt>
    <dgm:pt modelId="{DCE87BEA-5B4C-46FC-90E9-4963FC3EC650}" type="sibTrans" cxnId="{7D3954B7-E615-41FB-B92B-6773B09224AA}">
      <dgm:prSet/>
      <dgm:spPr/>
      <dgm:t>
        <a:bodyPr/>
        <a:lstStyle/>
        <a:p>
          <a:endParaRPr lang="zh-TW" altLang="en-US"/>
        </a:p>
      </dgm:t>
    </dgm:pt>
    <dgm:pt modelId="{5D08D601-8A6A-4B52-916B-9A09F043CC4F}">
      <dgm:prSet phldrT="[文字]"/>
      <dgm:spPr/>
      <dgm:t>
        <a:bodyPr/>
        <a:lstStyle/>
        <a:p>
          <a:r>
            <a:rPr lang="zh-TW" altLang="en-US" dirty="0"/>
            <a:t>冉求之</a:t>
          </a:r>
          <a:r>
            <a:rPr lang="zh-TW" altLang="en-US" dirty="0">
              <a:solidFill>
                <a:srgbClr val="FF0000"/>
              </a:solidFill>
            </a:rPr>
            <a:t>藝</a:t>
          </a:r>
        </a:p>
      </dgm:t>
    </dgm:pt>
    <dgm:pt modelId="{7084C729-0D9A-4F3D-91F6-39554ADA01B5}" type="parTrans" cxnId="{B7CA328A-FB24-496D-A0F0-544FCBE393DC}">
      <dgm:prSet/>
      <dgm:spPr/>
      <dgm:t>
        <a:bodyPr/>
        <a:lstStyle/>
        <a:p>
          <a:endParaRPr lang="zh-TW" altLang="en-US"/>
        </a:p>
      </dgm:t>
    </dgm:pt>
    <dgm:pt modelId="{34066E9B-A172-4551-A6B5-4DEFB5B63537}" type="sibTrans" cxnId="{B7CA328A-FB24-496D-A0F0-544FCBE393DC}">
      <dgm:prSet/>
      <dgm:spPr/>
      <dgm:t>
        <a:bodyPr/>
        <a:lstStyle/>
        <a:p>
          <a:endParaRPr lang="zh-TW" altLang="en-US"/>
        </a:p>
      </dgm:t>
    </dgm:pt>
    <dgm:pt modelId="{5C358304-B2FC-4CDB-A7BB-01D62D748BEE}" type="pres">
      <dgm:prSet presAssocID="{43CD7762-E687-4602-B30B-B7745FD30EFB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45AE18E-9051-48D0-A30C-14D34E748E4B}" type="pres">
      <dgm:prSet presAssocID="{44FA487B-3829-4557-A9E4-C8F02DD8BB1C}" presName="root1" presStyleCnt="0"/>
      <dgm:spPr/>
    </dgm:pt>
    <dgm:pt modelId="{D8DB4955-F358-45FC-9E5A-0D7220C9465E}" type="pres">
      <dgm:prSet presAssocID="{44FA487B-3829-4557-A9E4-C8F02DD8BB1C}" presName="LevelOneTextNode" presStyleLbl="node0" presStyleIdx="0" presStyleCnt="1" custScaleY="7335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DAFF31-D197-4A7E-A62F-A30B8F4488FF}" type="pres">
      <dgm:prSet presAssocID="{44FA487B-3829-4557-A9E4-C8F02DD8BB1C}" presName="level2hierChild" presStyleCnt="0"/>
      <dgm:spPr/>
    </dgm:pt>
    <dgm:pt modelId="{F8F33E5B-C6BB-4844-B8FC-6C1B46C55755}" type="pres">
      <dgm:prSet presAssocID="{AC5C65AD-EEB5-46A6-A564-EBC53DA3836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37ACD2AA-44AF-46B8-A00B-B1C47B00111B}" type="pres">
      <dgm:prSet presAssocID="{AC5C65AD-EEB5-46A6-A564-EBC53DA3836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F78B51B5-478F-45CC-B357-36ED5392ABA6}" type="pres">
      <dgm:prSet presAssocID="{C1B74DDD-9E0E-4525-9C87-D79E82FF425C}" presName="root2" presStyleCnt="0"/>
      <dgm:spPr/>
    </dgm:pt>
    <dgm:pt modelId="{668EA5C9-94DB-4521-9B48-83D16A762C53}" type="pres">
      <dgm:prSet presAssocID="{C1B74DDD-9E0E-4525-9C87-D79E82FF425C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17E9B32-45B4-4A98-A954-796A3365DF00}" type="pres">
      <dgm:prSet presAssocID="{C1B74DDD-9E0E-4525-9C87-D79E82FF425C}" presName="level3hierChild" presStyleCnt="0"/>
      <dgm:spPr/>
    </dgm:pt>
    <dgm:pt modelId="{3A97376C-D4FC-4D30-95A5-1185A1843038}" type="pres">
      <dgm:prSet presAssocID="{D172C5A2-AC08-4E9A-8455-10A9A5963905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21E6D8BB-DE13-4A4A-8F9E-E40C6FB363E5}" type="pres">
      <dgm:prSet presAssocID="{D172C5A2-AC08-4E9A-8455-10A9A5963905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B68AE541-C4D7-450E-9FBA-445C148576FC}" type="pres">
      <dgm:prSet presAssocID="{10A414B8-E43D-4A38-AB27-7BD889946F3D}" presName="root2" presStyleCnt="0"/>
      <dgm:spPr/>
    </dgm:pt>
    <dgm:pt modelId="{6C5ABC72-01D4-478C-8071-2F7239C2F1A4}" type="pres">
      <dgm:prSet presAssocID="{10A414B8-E43D-4A38-AB27-7BD889946F3D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7BE50C-426C-417A-903D-E98154C8BA0D}" type="pres">
      <dgm:prSet presAssocID="{10A414B8-E43D-4A38-AB27-7BD889946F3D}" presName="level3hierChild" presStyleCnt="0"/>
      <dgm:spPr/>
    </dgm:pt>
    <dgm:pt modelId="{1898E23B-7F07-485D-A85D-3B3957D56221}" type="pres">
      <dgm:prSet presAssocID="{D79186EE-B3ED-4F74-834C-CFD0AE7521FB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E718FF26-238A-4A6E-BF54-F722097A13F6}" type="pres">
      <dgm:prSet presAssocID="{D79186EE-B3ED-4F74-834C-CFD0AE7521FB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5D9C0409-6F34-4F6B-A3C0-91E9BE780320}" type="pres">
      <dgm:prSet presAssocID="{3E232EE0-0DBB-4AB8-B8FA-61148A61A00A}" presName="root2" presStyleCnt="0"/>
      <dgm:spPr/>
    </dgm:pt>
    <dgm:pt modelId="{191F6B43-E1EC-4520-B352-70B78C59BA91}" type="pres">
      <dgm:prSet presAssocID="{3E232EE0-0DBB-4AB8-B8FA-61148A61A00A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F21402-9882-4587-B7E6-535381BD9C64}" type="pres">
      <dgm:prSet presAssocID="{3E232EE0-0DBB-4AB8-B8FA-61148A61A00A}" presName="level3hierChild" presStyleCnt="0"/>
      <dgm:spPr/>
    </dgm:pt>
    <dgm:pt modelId="{50D72B04-4B6A-4FD2-BE4B-E7DF46A80C42}" type="pres">
      <dgm:prSet presAssocID="{7084C729-0D9A-4F3D-91F6-39554ADA01B5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A404D05-D518-419E-A755-BD58C478BC01}" type="pres">
      <dgm:prSet presAssocID="{7084C729-0D9A-4F3D-91F6-39554ADA01B5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33613EF-44E3-44CF-A56A-8C1201C56C2E}" type="pres">
      <dgm:prSet presAssocID="{5D08D601-8A6A-4B52-916B-9A09F043CC4F}" presName="root2" presStyleCnt="0"/>
      <dgm:spPr/>
    </dgm:pt>
    <dgm:pt modelId="{3E457507-6D97-45AD-B40A-B49F06C8DB1A}" type="pres">
      <dgm:prSet presAssocID="{5D08D601-8A6A-4B52-916B-9A09F043CC4F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91B932-BEEE-4D77-B93B-15C818E7511A}" type="pres">
      <dgm:prSet presAssocID="{5D08D601-8A6A-4B52-916B-9A09F043CC4F}" presName="level3hierChild" presStyleCnt="0"/>
      <dgm:spPr/>
    </dgm:pt>
  </dgm:ptLst>
  <dgm:cxnLst>
    <dgm:cxn modelId="{427951D2-F810-40D1-9F29-F2A66295E37B}" srcId="{44FA487B-3829-4557-A9E4-C8F02DD8BB1C}" destId="{10A414B8-E43D-4A38-AB27-7BD889946F3D}" srcOrd="1" destOrd="0" parTransId="{D172C5A2-AC08-4E9A-8455-10A9A5963905}" sibTransId="{FD8BF6DB-0415-47F3-ACB4-8381EB4424CA}"/>
    <dgm:cxn modelId="{D2D54F08-17F8-40CC-9A54-C7C11DFC6600}" type="presOf" srcId="{D172C5A2-AC08-4E9A-8455-10A9A5963905}" destId="{3A97376C-D4FC-4D30-95A5-1185A1843038}" srcOrd="0" destOrd="0" presId="urn:microsoft.com/office/officeart/2008/layout/HorizontalMultiLevelHierarchy"/>
    <dgm:cxn modelId="{A5ED3EFA-2041-4F32-8224-4D0A121529DC}" type="presOf" srcId="{AC5C65AD-EEB5-46A6-A564-EBC53DA38366}" destId="{F8F33E5B-C6BB-4844-B8FC-6C1B46C55755}" srcOrd="0" destOrd="0" presId="urn:microsoft.com/office/officeart/2008/layout/HorizontalMultiLevelHierarchy"/>
    <dgm:cxn modelId="{44247E13-E908-4462-B199-56A822D88740}" type="presOf" srcId="{D172C5A2-AC08-4E9A-8455-10A9A5963905}" destId="{21E6D8BB-DE13-4A4A-8F9E-E40C6FB363E5}" srcOrd="1" destOrd="0" presId="urn:microsoft.com/office/officeart/2008/layout/HorizontalMultiLevelHierarchy"/>
    <dgm:cxn modelId="{5B3C5169-C430-4B47-B253-190E535D4BB9}" type="presOf" srcId="{10A414B8-E43D-4A38-AB27-7BD889946F3D}" destId="{6C5ABC72-01D4-478C-8071-2F7239C2F1A4}" srcOrd="0" destOrd="0" presId="urn:microsoft.com/office/officeart/2008/layout/HorizontalMultiLevelHierarchy"/>
    <dgm:cxn modelId="{3812ED30-58E4-40DE-8884-C015B78B2E82}" type="presOf" srcId="{AC5C65AD-EEB5-46A6-A564-EBC53DA38366}" destId="{37ACD2AA-44AF-46B8-A00B-B1C47B00111B}" srcOrd="1" destOrd="0" presId="urn:microsoft.com/office/officeart/2008/layout/HorizontalMultiLevelHierarchy"/>
    <dgm:cxn modelId="{3461E9D1-CD38-4DE2-BBC9-842BE3398F2F}" type="presOf" srcId="{43CD7762-E687-4602-B30B-B7745FD30EFB}" destId="{5C358304-B2FC-4CDB-A7BB-01D62D748BEE}" srcOrd="0" destOrd="0" presId="urn:microsoft.com/office/officeart/2008/layout/HorizontalMultiLevelHierarchy"/>
    <dgm:cxn modelId="{7D3954B7-E615-41FB-B92B-6773B09224AA}" srcId="{44FA487B-3829-4557-A9E4-C8F02DD8BB1C}" destId="{3E232EE0-0DBB-4AB8-B8FA-61148A61A00A}" srcOrd="2" destOrd="0" parTransId="{D79186EE-B3ED-4F74-834C-CFD0AE7521FB}" sibTransId="{DCE87BEA-5B4C-46FC-90E9-4963FC3EC650}"/>
    <dgm:cxn modelId="{1844A8BD-420F-457A-9C56-6EECEF52F89E}" type="presOf" srcId="{5D08D601-8A6A-4B52-916B-9A09F043CC4F}" destId="{3E457507-6D97-45AD-B40A-B49F06C8DB1A}" srcOrd="0" destOrd="0" presId="urn:microsoft.com/office/officeart/2008/layout/HorizontalMultiLevelHierarchy"/>
    <dgm:cxn modelId="{264B9ACB-FBA4-4E7F-9576-9C03075D477C}" type="presOf" srcId="{C1B74DDD-9E0E-4525-9C87-D79E82FF425C}" destId="{668EA5C9-94DB-4521-9B48-83D16A762C53}" srcOrd="0" destOrd="0" presId="urn:microsoft.com/office/officeart/2008/layout/HorizontalMultiLevelHierarchy"/>
    <dgm:cxn modelId="{718508C2-CB92-46CB-A831-ABE89B4A12B9}" srcId="{43CD7762-E687-4602-B30B-B7745FD30EFB}" destId="{44FA487B-3829-4557-A9E4-C8F02DD8BB1C}" srcOrd="0" destOrd="0" parTransId="{E508EBBF-8077-45AE-89DF-BB7A0A3D7CF9}" sibTransId="{EE195CAD-3B60-4622-BAA2-817D7761457A}"/>
    <dgm:cxn modelId="{D6C6957A-EF3F-4F3A-BE38-46E5A7F9ED0F}" type="presOf" srcId="{D79186EE-B3ED-4F74-834C-CFD0AE7521FB}" destId="{1898E23B-7F07-485D-A85D-3B3957D56221}" srcOrd="0" destOrd="0" presId="urn:microsoft.com/office/officeart/2008/layout/HorizontalMultiLevelHierarchy"/>
    <dgm:cxn modelId="{B7CA328A-FB24-496D-A0F0-544FCBE393DC}" srcId="{44FA487B-3829-4557-A9E4-C8F02DD8BB1C}" destId="{5D08D601-8A6A-4B52-916B-9A09F043CC4F}" srcOrd="3" destOrd="0" parTransId="{7084C729-0D9A-4F3D-91F6-39554ADA01B5}" sibTransId="{34066E9B-A172-4551-A6B5-4DEFB5B63537}"/>
    <dgm:cxn modelId="{50FB81E0-B2A7-48B8-94B4-A62A3473348A}" type="presOf" srcId="{3E232EE0-0DBB-4AB8-B8FA-61148A61A00A}" destId="{191F6B43-E1EC-4520-B352-70B78C59BA91}" srcOrd="0" destOrd="0" presId="urn:microsoft.com/office/officeart/2008/layout/HorizontalMultiLevelHierarchy"/>
    <dgm:cxn modelId="{A3B91983-BD4C-45E6-918B-9A396AEF0133}" type="presOf" srcId="{7084C729-0D9A-4F3D-91F6-39554ADA01B5}" destId="{2A404D05-D518-419E-A755-BD58C478BC01}" srcOrd="1" destOrd="0" presId="urn:microsoft.com/office/officeart/2008/layout/HorizontalMultiLevelHierarchy"/>
    <dgm:cxn modelId="{A37CF4AB-FCA5-4B14-8365-759CDB0E339A}" type="presOf" srcId="{44FA487B-3829-4557-A9E4-C8F02DD8BB1C}" destId="{D8DB4955-F358-45FC-9E5A-0D7220C9465E}" srcOrd="0" destOrd="0" presId="urn:microsoft.com/office/officeart/2008/layout/HorizontalMultiLevelHierarchy"/>
    <dgm:cxn modelId="{C45442C4-1C92-4EC1-AAE6-F23DF18963AE}" type="presOf" srcId="{7084C729-0D9A-4F3D-91F6-39554ADA01B5}" destId="{50D72B04-4B6A-4FD2-BE4B-E7DF46A80C42}" srcOrd="0" destOrd="0" presId="urn:microsoft.com/office/officeart/2008/layout/HorizontalMultiLevelHierarchy"/>
    <dgm:cxn modelId="{672F40F5-9511-4DC8-9B82-D4CF4BD3F0A9}" type="presOf" srcId="{D79186EE-B3ED-4F74-834C-CFD0AE7521FB}" destId="{E718FF26-238A-4A6E-BF54-F722097A13F6}" srcOrd="1" destOrd="0" presId="urn:microsoft.com/office/officeart/2008/layout/HorizontalMultiLevelHierarchy"/>
    <dgm:cxn modelId="{404CCA33-D844-476C-B89F-E96C0F36B45C}" srcId="{44FA487B-3829-4557-A9E4-C8F02DD8BB1C}" destId="{C1B74DDD-9E0E-4525-9C87-D79E82FF425C}" srcOrd="0" destOrd="0" parTransId="{AC5C65AD-EEB5-46A6-A564-EBC53DA38366}" sibTransId="{D30FD92E-C658-4AFB-8958-4D53F1D2C709}"/>
    <dgm:cxn modelId="{C927C325-D4B8-47DD-8E3D-E9065562C680}" type="presParOf" srcId="{5C358304-B2FC-4CDB-A7BB-01D62D748BEE}" destId="{E45AE18E-9051-48D0-A30C-14D34E748E4B}" srcOrd="0" destOrd="0" presId="urn:microsoft.com/office/officeart/2008/layout/HorizontalMultiLevelHierarchy"/>
    <dgm:cxn modelId="{928F44CE-0C0A-4A37-B14E-86DF9FFCF828}" type="presParOf" srcId="{E45AE18E-9051-48D0-A30C-14D34E748E4B}" destId="{D8DB4955-F358-45FC-9E5A-0D7220C9465E}" srcOrd="0" destOrd="0" presId="urn:microsoft.com/office/officeart/2008/layout/HorizontalMultiLevelHierarchy"/>
    <dgm:cxn modelId="{5BFECC74-5DEA-4B62-BC78-4091C24CA973}" type="presParOf" srcId="{E45AE18E-9051-48D0-A30C-14D34E748E4B}" destId="{45DAFF31-D197-4A7E-A62F-A30B8F4488FF}" srcOrd="1" destOrd="0" presId="urn:microsoft.com/office/officeart/2008/layout/HorizontalMultiLevelHierarchy"/>
    <dgm:cxn modelId="{90C0F734-1928-4FF6-A13C-A076D9E81086}" type="presParOf" srcId="{45DAFF31-D197-4A7E-A62F-A30B8F4488FF}" destId="{F8F33E5B-C6BB-4844-B8FC-6C1B46C55755}" srcOrd="0" destOrd="0" presId="urn:microsoft.com/office/officeart/2008/layout/HorizontalMultiLevelHierarchy"/>
    <dgm:cxn modelId="{D7AF85D9-4924-49F8-9A83-5A2F5B35AF34}" type="presParOf" srcId="{F8F33E5B-C6BB-4844-B8FC-6C1B46C55755}" destId="{37ACD2AA-44AF-46B8-A00B-B1C47B00111B}" srcOrd="0" destOrd="0" presId="urn:microsoft.com/office/officeart/2008/layout/HorizontalMultiLevelHierarchy"/>
    <dgm:cxn modelId="{F7CF114A-302F-46EB-A63A-E0604424D666}" type="presParOf" srcId="{45DAFF31-D197-4A7E-A62F-A30B8F4488FF}" destId="{F78B51B5-478F-45CC-B357-36ED5392ABA6}" srcOrd="1" destOrd="0" presId="urn:microsoft.com/office/officeart/2008/layout/HorizontalMultiLevelHierarchy"/>
    <dgm:cxn modelId="{D954B0C1-AA58-450D-8DD3-0D97EAF365D1}" type="presParOf" srcId="{F78B51B5-478F-45CC-B357-36ED5392ABA6}" destId="{668EA5C9-94DB-4521-9B48-83D16A762C53}" srcOrd="0" destOrd="0" presId="urn:microsoft.com/office/officeart/2008/layout/HorizontalMultiLevelHierarchy"/>
    <dgm:cxn modelId="{8D82B805-A2F5-41CD-9B30-8423A04243C7}" type="presParOf" srcId="{F78B51B5-478F-45CC-B357-36ED5392ABA6}" destId="{717E9B32-45B4-4A98-A954-796A3365DF00}" srcOrd="1" destOrd="0" presId="urn:microsoft.com/office/officeart/2008/layout/HorizontalMultiLevelHierarchy"/>
    <dgm:cxn modelId="{66A8C988-E72A-4B0F-AAAE-A88277EC13E8}" type="presParOf" srcId="{45DAFF31-D197-4A7E-A62F-A30B8F4488FF}" destId="{3A97376C-D4FC-4D30-95A5-1185A1843038}" srcOrd="2" destOrd="0" presId="urn:microsoft.com/office/officeart/2008/layout/HorizontalMultiLevelHierarchy"/>
    <dgm:cxn modelId="{934A61B1-B977-46FF-BBBD-629C6B673DD3}" type="presParOf" srcId="{3A97376C-D4FC-4D30-95A5-1185A1843038}" destId="{21E6D8BB-DE13-4A4A-8F9E-E40C6FB363E5}" srcOrd="0" destOrd="0" presId="urn:microsoft.com/office/officeart/2008/layout/HorizontalMultiLevelHierarchy"/>
    <dgm:cxn modelId="{F2C491BE-EDC9-499A-BB8A-3BB6BD7655C5}" type="presParOf" srcId="{45DAFF31-D197-4A7E-A62F-A30B8F4488FF}" destId="{B68AE541-C4D7-450E-9FBA-445C148576FC}" srcOrd="3" destOrd="0" presId="urn:microsoft.com/office/officeart/2008/layout/HorizontalMultiLevelHierarchy"/>
    <dgm:cxn modelId="{65213211-C7E1-4AF8-97DA-C9CC5FB7229C}" type="presParOf" srcId="{B68AE541-C4D7-450E-9FBA-445C148576FC}" destId="{6C5ABC72-01D4-478C-8071-2F7239C2F1A4}" srcOrd="0" destOrd="0" presId="urn:microsoft.com/office/officeart/2008/layout/HorizontalMultiLevelHierarchy"/>
    <dgm:cxn modelId="{5E397172-4C42-4BB2-A8F6-2511D714EB77}" type="presParOf" srcId="{B68AE541-C4D7-450E-9FBA-445C148576FC}" destId="{487BE50C-426C-417A-903D-E98154C8BA0D}" srcOrd="1" destOrd="0" presId="urn:microsoft.com/office/officeart/2008/layout/HorizontalMultiLevelHierarchy"/>
    <dgm:cxn modelId="{2D7F55DC-FFAE-4D31-91AF-D2BD5D79CF74}" type="presParOf" srcId="{45DAFF31-D197-4A7E-A62F-A30B8F4488FF}" destId="{1898E23B-7F07-485D-A85D-3B3957D56221}" srcOrd="4" destOrd="0" presId="urn:microsoft.com/office/officeart/2008/layout/HorizontalMultiLevelHierarchy"/>
    <dgm:cxn modelId="{07762BB6-B6F6-4C79-9CE5-AABDE04E7990}" type="presParOf" srcId="{1898E23B-7F07-485D-A85D-3B3957D56221}" destId="{E718FF26-238A-4A6E-BF54-F722097A13F6}" srcOrd="0" destOrd="0" presId="urn:microsoft.com/office/officeart/2008/layout/HorizontalMultiLevelHierarchy"/>
    <dgm:cxn modelId="{F69772EA-043D-4C6D-A00D-625174BFEAE1}" type="presParOf" srcId="{45DAFF31-D197-4A7E-A62F-A30B8F4488FF}" destId="{5D9C0409-6F34-4F6B-A3C0-91E9BE780320}" srcOrd="5" destOrd="0" presId="urn:microsoft.com/office/officeart/2008/layout/HorizontalMultiLevelHierarchy"/>
    <dgm:cxn modelId="{4E4D4EA4-05DB-4200-9B4E-2715968EBBC7}" type="presParOf" srcId="{5D9C0409-6F34-4F6B-A3C0-91E9BE780320}" destId="{191F6B43-E1EC-4520-B352-70B78C59BA91}" srcOrd="0" destOrd="0" presId="urn:microsoft.com/office/officeart/2008/layout/HorizontalMultiLevelHierarchy"/>
    <dgm:cxn modelId="{842F66B7-2E5E-42B3-98C1-DE458843D42F}" type="presParOf" srcId="{5D9C0409-6F34-4F6B-A3C0-91E9BE780320}" destId="{CAF21402-9882-4587-B7E6-535381BD9C64}" srcOrd="1" destOrd="0" presId="urn:microsoft.com/office/officeart/2008/layout/HorizontalMultiLevelHierarchy"/>
    <dgm:cxn modelId="{D3945CF9-B8BB-4395-8D9F-541BD9CDDFEE}" type="presParOf" srcId="{45DAFF31-D197-4A7E-A62F-A30B8F4488FF}" destId="{50D72B04-4B6A-4FD2-BE4B-E7DF46A80C42}" srcOrd="6" destOrd="0" presId="urn:microsoft.com/office/officeart/2008/layout/HorizontalMultiLevelHierarchy"/>
    <dgm:cxn modelId="{F9C9AC25-5189-4554-8FCA-DEC2BA8EF739}" type="presParOf" srcId="{50D72B04-4B6A-4FD2-BE4B-E7DF46A80C42}" destId="{2A404D05-D518-419E-A755-BD58C478BC01}" srcOrd="0" destOrd="0" presId="urn:microsoft.com/office/officeart/2008/layout/HorizontalMultiLevelHierarchy"/>
    <dgm:cxn modelId="{E2424CAF-09D6-49F3-9301-03BE002F7C21}" type="presParOf" srcId="{45DAFF31-D197-4A7E-A62F-A30B8F4488FF}" destId="{F33613EF-44E3-44CF-A56A-8C1201C56C2E}" srcOrd="7" destOrd="0" presId="urn:microsoft.com/office/officeart/2008/layout/HorizontalMultiLevelHierarchy"/>
    <dgm:cxn modelId="{183F3CC5-9AEC-4C6B-A89B-9CB679605519}" type="presParOf" srcId="{F33613EF-44E3-44CF-A56A-8C1201C56C2E}" destId="{3E457507-6D97-45AD-B40A-B49F06C8DB1A}" srcOrd="0" destOrd="0" presId="urn:microsoft.com/office/officeart/2008/layout/HorizontalMultiLevelHierarchy"/>
    <dgm:cxn modelId="{D925E4C2-F406-4C87-AAF9-716A6245FC42}" type="presParOf" srcId="{F33613EF-44E3-44CF-A56A-8C1201C56C2E}" destId="{CB91B932-BEEE-4D77-B93B-15C818E7511A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BFD8451-FC68-4AC9-8C26-6296A1869951}" type="doc">
      <dgm:prSet loTypeId="urn:microsoft.com/office/officeart/2005/8/layout/matrix1" loCatId="matrix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9A6D05C-978E-493C-9170-8A91B336A68C}">
      <dgm:prSet phldrT="[文字]" custT="1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詩的  效用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94BB1E82-7277-4E27-ACC3-BCD87BCC5521}" type="parTrans" cxnId="{B88CBBEF-2EED-4C62-BB4E-3D0B3D727DD4}">
      <dgm:prSet/>
      <dgm:spPr/>
      <dgm:t>
        <a:bodyPr/>
        <a:lstStyle/>
        <a:p>
          <a:endParaRPr lang="zh-TW" altLang="en-US"/>
        </a:p>
      </dgm:t>
    </dgm:pt>
    <dgm:pt modelId="{B81F0E9C-7C85-4C80-8525-02DC64DE47D8}" type="sibTrans" cxnId="{B88CBBEF-2EED-4C62-BB4E-3D0B3D727DD4}">
      <dgm:prSet/>
      <dgm:spPr/>
      <dgm:t>
        <a:bodyPr/>
        <a:lstStyle/>
        <a:p>
          <a:endParaRPr lang="zh-TW" altLang="en-US"/>
        </a:p>
      </dgm:t>
    </dgm:pt>
    <dgm:pt modelId="{6A7BAE1B-7BA6-4D3D-B449-3884D69F65EA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增廣見聞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拓展器識</a:t>
          </a:r>
          <a:endParaRPr lang="zh-TW" altLang="en-US" sz="3200" dirty="0"/>
        </a:p>
      </dgm:t>
    </dgm:pt>
    <dgm:pt modelId="{3CD39788-DE47-4212-AF17-9DBE8CE7FCDD}" type="parTrans" cxnId="{D3F6483E-DB75-4681-B31C-5A33B87378B7}">
      <dgm:prSet/>
      <dgm:spPr/>
      <dgm:t>
        <a:bodyPr/>
        <a:lstStyle/>
        <a:p>
          <a:endParaRPr lang="zh-TW" altLang="en-US"/>
        </a:p>
      </dgm:t>
    </dgm:pt>
    <dgm:pt modelId="{EAEED9FD-60A4-4EBF-8ACA-D66B3A17ED31}" type="sibTrans" cxnId="{D3F6483E-DB75-4681-B31C-5A33B87378B7}">
      <dgm:prSet/>
      <dgm:spPr/>
      <dgm:t>
        <a:bodyPr/>
        <a:lstStyle/>
        <a:p>
          <a:endParaRPr lang="zh-TW" altLang="en-US"/>
        </a:p>
      </dgm:t>
    </dgm:pt>
    <dgm:pt modelId="{E4C08AF9-D1EE-477D-9B91-51766A128C00}">
      <dgm:prSet custT="1">
        <dgm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說話應對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出口成章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</dgm:t>
    </dgm:pt>
    <dgm:pt modelId="{613D7F00-1294-4C64-9C9D-B3E79050DE15}" type="parTrans" cxnId="{0817A08F-0169-4C11-915C-7D85EE82EEE1}">
      <dgm:prSet/>
      <dgm:spPr/>
      <dgm:t>
        <a:bodyPr/>
        <a:lstStyle/>
        <a:p>
          <a:endParaRPr lang="zh-TW" altLang="en-US"/>
        </a:p>
      </dgm:t>
    </dgm:pt>
    <dgm:pt modelId="{4F8BE468-92E3-4AE4-B6E4-F9C90C3B2073}" type="sibTrans" cxnId="{0817A08F-0169-4C11-915C-7D85EE82EEE1}">
      <dgm:prSet/>
      <dgm:spPr/>
      <dgm:t>
        <a:bodyPr/>
        <a:lstStyle/>
        <a:p>
          <a:endParaRPr lang="zh-TW" altLang="en-US"/>
        </a:p>
      </dgm:t>
    </dgm:pt>
    <dgm:pt modelId="{499C0C8A-A4D9-49D1-9FB2-24E15A070E8E}">
      <dgm:prSet custT="1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舉一反三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開啟悟性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</dgm:t>
    </dgm:pt>
    <dgm:pt modelId="{74B56DF5-7CDF-42BF-8821-26AA25842AD7}" type="parTrans" cxnId="{C2AD7EB5-F504-4086-99EE-10EC7F114A94}">
      <dgm:prSet/>
      <dgm:spPr/>
      <dgm:t>
        <a:bodyPr/>
        <a:lstStyle/>
        <a:p>
          <a:endParaRPr lang="zh-TW" altLang="en-US"/>
        </a:p>
      </dgm:t>
    </dgm:pt>
    <dgm:pt modelId="{6FE516F9-D944-45EF-9665-024EB93C967E}" type="sibTrans" cxnId="{C2AD7EB5-F504-4086-99EE-10EC7F114A94}">
      <dgm:prSet/>
      <dgm:spPr/>
      <dgm:t>
        <a:bodyPr/>
        <a:lstStyle/>
        <a:p>
          <a:endParaRPr lang="zh-TW" altLang="en-US"/>
        </a:p>
      </dgm:t>
    </dgm:pt>
    <dgm:pt modelId="{0BC1C15A-DD6D-4367-82D5-D9623758BB83}">
      <dgm:prSet custT="1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怡情冶性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養性成德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</dgm:t>
    </dgm:pt>
    <dgm:pt modelId="{08801A50-CB45-428A-AF60-D369AEBC4C78}" type="parTrans" cxnId="{E0F3410C-EFBE-4763-A33A-182E3D512FBC}">
      <dgm:prSet/>
      <dgm:spPr/>
      <dgm:t>
        <a:bodyPr/>
        <a:lstStyle/>
        <a:p>
          <a:endParaRPr lang="zh-TW" altLang="en-US"/>
        </a:p>
      </dgm:t>
    </dgm:pt>
    <dgm:pt modelId="{5FD07100-B43E-475B-997B-185E8F4A0F0D}" type="sibTrans" cxnId="{E0F3410C-EFBE-4763-A33A-182E3D512FBC}">
      <dgm:prSet/>
      <dgm:spPr/>
      <dgm:t>
        <a:bodyPr/>
        <a:lstStyle/>
        <a:p>
          <a:endParaRPr lang="zh-TW" altLang="en-US"/>
        </a:p>
      </dgm:t>
    </dgm:pt>
    <dgm:pt modelId="{A99E56AD-510E-44DE-A60E-5EEC82A474EC}" type="pres">
      <dgm:prSet presAssocID="{1BFD8451-FC68-4AC9-8C26-6296A186995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E38DBA6-148D-4E83-9C43-59EB295F4EFD}" type="pres">
      <dgm:prSet presAssocID="{1BFD8451-FC68-4AC9-8C26-6296A1869951}" presName="matrix" presStyleCnt="0"/>
      <dgm:spPr/>
    </dgm:pt>
    <dgm:pt modelId="{B4FFDC61-737A-4093-B308-C4952E473C94}" type="pres">
      <dgm:prSet presAssocID="{1BFD8451-FC68-4AC9-8C26-6296A1869951}" presName="tile1" presStyleLbl="node1" presStyleIdx="0" presStyleCnt="4"/>
      <dgm:spPr/>
      <dgm:t>
        <a:bodyPr/>
        <a:lstStyle/>
        <a:p>
          <a:endParaRPr lang="zh-TW" altLang="en-US"/>
        </a:p>
      </dgm:t>
    </dgm:pt>
    <dgm:pt modelId="{52FD5420-07D9-41DF-982A-F104C1219D9F}" type="pres">
      <dgm:prSet presAssocID="{1BFD8451-FC68-4AC9-8C26-6296A186995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7F5FC37-C9CD-47CE-A5F5-C9B2C374CE38}" type="pres">
      <dgm:prSet presAssocID="{1BFD8451-FC68-4AC9-8C26-6296A1869951}" presName="tile2" presStyleLbl="node1" presStyleIdx="1" presStyleCnt="4" custLinFactNeighborX="1586"/>
      <dgm:spPr/>
      <dgm:t>
        <a:bodyPr/>
        <a:lstStyle/>
        <a:p>
          <a:endParaRPr lang="zh-TW" altLang="en-US"/>
        </a:p>
      </dgm:t>
    </dgm:pt>
    <dgm:pt modelId="{97E413BC-484D-459F-BADF-522A10E1866B}" type="pres">
      <dgm:prSet presAssocID="{1BFD8451-FC68-4AC9-8C26-6296A186995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19571ED-C952-4AD5-9AE8-12E8FCD9F4FB}" type="pres">
      <dgm:prSet presAssocID="{1BFD8451-FC68-4AC9-8C26-6296A1869951}" presName="tile3" presStyleLbl="node1" presStyleIdx="2" presStyleCnt="4"/>
      <dgm:spPr/>
      <dgm:t>
        <a:bodyPr/>
        <a:lstStyle/>
        <a:p>
          <a:endParaRPr lang="zh-TW" altLang="en-US"/>
        </a:p>
      </dgm:t>
    </dgm:pt>
    <dgm:pt modelId="{79F0930C-6ABC-44B2-8002-B2B5F85029A9}" type="pres">
      <dgm:prSet presAssocID="{1BFD8451-FC68-4AC9-8C26-6296A186995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624F4B-A172-483B-933A-E3C9554DA67A}" type="pres">
      <dgm:prSet presAssocID="{1BFD8451-FC68-4AC9-8C26-6296A1869951}" presName="tile4" presStyleLbl="node1" presStyleIdx="3" presStyleCnt="4"/>
      <dgm:spPr/>
      <dgm:t>
        <a:bodyPr/>
        <a:lstStyle/>
        <a:p>
          <a:endParaRPr lang="zh-TW" altLang="en-US"/>
        </a:p>
      </dgm:t>
    </dgm:pt>
    <dgm:pt modelId="{25B16F4F-4264-4539-8BFF-9DC766500CC3}" type="pres">
      <dgm:prSet presAssocID="{1BFD8451-FC68-4AC9-8C26-6296A186995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562CDC6-653A-4030-AEF6-A786604C564F}" type="pres">
      <dgm:prSet presAssocID="{1BFD8451-FC68-4AC9-8C26-6296A186995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1E8881E-D59C-44AD-A785-142FE1AD6F9F}" type="presOf" srcId="{E4C08AF9-D1EE-477D-9B91-51766A128C00}" destId="{67F5FC37-C9CD-47CE-A5F5-C9B2C374CE38}" srcOrd="0" destOrd="0" presId="urn:microsoft.com/office/officeart/2005/8/layout/matrix1"/>
    <dgm:cxn modelId="{8F83AD43-D609-440E-B3D7-BE7579F5623A}" type="presOf" srcId="{499C0C8A-A4D9-49D1-9FB2-24E15A070E8E}" destId="{619571ED-C952-4AD5-9AE8-12E8FCD9F4FB}" srcOrd="0" destOrd="0" presId="urn:microsoft.com/office/officeart/2005/8/layout/matrix1"/>
    <dgm:cxn modelId="{08EC164A-CAFE-415A-A319-665303F467C7}" type="presOf" srcId="{499C0C8A-A4D9-49D1-9FB2-24E15A070E8E}" destId="{79F0930C-6ABC-44B2-8002-B2B5F85029A9}" srcOrd="1" destOrd="0" presId="urn:microsoft.com/office/officeart/2005/8/layout/matrix1"/>
    <dgm:cxn modelId="{E0F3410C-EFBE-4763-A33A-182E3D512FBC}" srcId="{D9A6D05C-978E-493C-9170-8A91B336A68C}" destId="{0BC1C15A-DD6D-4367-82D5-D9623758BB83}" srcOrd="3" destOrd="0" parTransId="{08801A50-CB45-428A-AF60-D369AEBC4C78}" sibTransId="{5FD07100-B43E-475B-997B-185E8F4A0F0D}"/>
    <dgm:cxn modelId="{0CA445BC-339A-4799-B751-12F6667BF8A7}" type="presOf" srcId="{E4C08AF9-D1EE-477D-9B91-51766A128C00}" destId="{97E413BC-484D-459F-BADF-522A10E1866B}" srcOrd="1" destOrd="0" presId="urn:microsoft.com/office/officeart/2005/8/layout/matrix1"/>
    <dgm:cxn modelId="{F5B4D27D-5D98-4C5B-A05E-450D93ED9FDC}" type="presOf" srcId="{0BC1C15A-DD6D-4367-82D5-D9623758BB83}" destId="{EF624F4B-A172-483B-933A-E3C9554DA67A}" srcOrd="0" destOrd="0" presId="urn:microsoft.com/office/officeart/2005/8/layout/matrix1"/>
    <dgm:cxn modelId="{C2AD7EB5-F504-4086-99EE-10EC7F114A94}" srcId="{D9A6D05C-978E-493C-9170-8A91B336A68C}" destId="{499C0C8A-A4D9-49D1-9FB2-24E15A070E8E}" srcOrd="2" destOrd="0" parTransId="{74B56DF5-7CDF-42BF-8821-26AA25842AD7}" sibTransId="{6FE516F9-D944-45EF-9665-024EB93C967E}"/>
    <dgm:cxn modelId="{2CB3AAA4-C630-42FF-A199-A9DD3282581C}" type="presOf" srcId="{1BFD8451-FC68-4AC9-8C26-6296A1869951}" destId="{A99E56AD-510E-44DE-A60E-5EEC82A474EC}" srcOrd="0" destOrd="0" presId="urn:microsoft.com/office/officeart/2005/8/layout/matrix1"/>
    <dgm:cxn modelId="{0817A08F-0169-4C11-915C-7D85EE82EEE1}" srcId="{D9A6D05C-978E-493C-9170-8A91B336A68C}" destId="{E4C08AF9-D1EE-477D-9B91-51766A128C00}" srcOrd="1" destOrd="0" parTransId="{613D7F00-1294-4C64-9C9D-B3E79050DE15}" sibTransId="{4F8BE468-92E3-4AE4-B6E4-F9C90C3B2073}"/>
    <dgm:cxn modelId="{2DA9FE5A-9D02-4006-B6DC-D0FB1CA1AB82}" type="presOf" srcId="{6A7BAE1B-7BA6-4D3D-B449-3884D69F65EA}" destId="{B4FFDC61-737A-4093-B308-C4952E473C94}" srcOrd="0" destOrd="0" presId="urn:microsoft.com/office/officeart/2005/8/layout/matrix1"/>
    <dgm:cxn modelId="{B88CBBEF-2EED-4C62-BB4E-3D0B3D727DD4}" srcId="{1BFD8451-FC68-4AC9-8C26-6296A1869951}" destId="{D9A6D05C-978E-493C-9170-8A91B336A68C}" srcOrd="0" destOrd="0" parTransId="{94BB1E82-7277-4E27-ACC3-BCD87BCC5521}" sibTransId="{B81F0E9C-7C85-4C80-8525-02DC64DE47D8}"/>
    <dgm:cxn modelId="{D3F6483E-DB75-4681-B31C-5A33B87378B7}" srcId="{D9A6D05C-978E-493C-9170-8A91B336A68C}" destId="{6A7BAE1B-7BA6-4D3D-B449-3884D69F65EA}" srcOrd="0" destOrd="0" parTransId="{3CD39788-DE47-4212-AF17-9DBE8CE7FCDD}" sibTransId="{EAEED9FD-60A4-4EBF-8ACA-D66B3A17ED31}"/>
    <dgm:cxn modelId="{6C74761F-7415-44E3-A2DE-E9DFA9DE0F6B}" type="presOf" srcId="{D9A6D05C-978E-493C-9170-8A91B336A68C}" destId="{9562CDC6-653A-4030-AEF6-A786604C564F}" srcOrd="0" destOrd="0" presId="urn:microsoft.com/office/officeart/2005/8/layout/matrix1"/>
    <dgm:cxn modelId="{9FCCAF73-80D8-4FE2-8B65-DA9608F63932}" type="presOf" srcId="{0BC1C15A-DD6D-4367-82D5-D9623758BB83}" destId="{25B16F4F-4264-4539-8BFF-9DC766500CC3}" srcOrd="1" destOrd="0" presId="urn:microsoft.com/office/officeart/2005/8/layout/matrix1"/>
    <dgm:cxn modelId="{7325FAC4-AD59-4722-BC3A-D020BF880861}" type="presOf" srcId="{6A7BAE1B-7BA6-4D3D-B449-3884D69F65EA}" destId="{52FD5420-07D9-41DF-982A-F104C1219D9F}" srcOrd="1" destOrd="0" presId="urn:microsoft.com/office/officeart/2005/8/layout/matrix1"/>
    <dgm:cxn modelId="{D22A8B46-D8B8-4BCE-A788-82E116CFA906}" type="presParOf" srcId="{A99E56AD-510E-44DE-A60E-5EEC82A474EC}" destId="{6E38DBA6-148D-4E83-9C43-59EB295F4EFD}" srcOrd="0" destOrd="0" presId="urn:microsoft.com/office/officeart/2005/8/layout/matrix1"/>
    <dgm:cxn modelId="{7892978A-DD48-4CF0-9F66-6905D40A163D}" type="presParOf" srcId="{6E38DBA6-148D-4E83-9C43-59EB295F4EFD}" destId="{B4FFDC61-737A-4093-B308-C4952E473C94}" srcOrd="0" destOrd="0" presId="urn:microsoft.com/office/officeart/2005/8/layout/matrix1"/>
    <dgm:cxn modelId="{76581EEA-62AF-4617-8121-69779549CD16}" type="presParOf" srcId="{6E38DBA6-148D-4E83-9C43-59EB295F4EFD}" destId="{52FD5420-07D9-41DF-982A-F104C1219D9F}" srcOrd="1" destOrd="0" presId="urn:microsoft.com/office/officeart/2005/8/layout/matrix1"/>
    <dgm:cxn modelId="{69129B90-E565-4560-B78A-514BB4AE9905}" type="presParOf" srcId="{6E38DBA6-148D-4E83-9C43-59EB295F4EFD}" destId="{67F5FC37-C9CD-47CE-A5F5-C9B2C374CE38}" srcOrd="2" destOrd="0" presId="urn:microsoft.com/office/officeart/2005/8/layout/matrix1"/>
    <dgm:cxn modelId="{05979FF5-E160-4C6F-8170-64C7A8860603}" type="presParOf" srcId="{6E38DBA6-148D-4E83-9C43-59EB295F4EFD}" destId="{97E413BC-484D-459F-BADF-522A10E1866B}" srcOrd="3" destOrd="0" presId="urn:microsoft.com/office/officeart/2005/8/layout/matrix1"/>
    <dgm:cxn modelId="{57862B3D-A3FE-469D-AA0A-EE8107629A1F}" type="presParOf" srcId="{6E38DBA6-148D-4E83-9C43-59EB295F4EFD}" destId="{619571ED-C952-4AD5-9AE8-12E8FCD9F4FB}" srcOrd="4" destOrd="0" presId="urn:microsoft.com/office/officeart/2005/8/layout/matrix1"/>
    <dgm:cxn modelId="{F4BF4575-9DDF-4379-B841-CBD8DADBBE75}" type="presParOf" srcId="{6E38DBA6-148D-4E83-9C43-59EB295F4EFD}" destId="{79F0930C-6ABC-44B2-8002-B2B5F85029A9}" srcOrd="5" destOrd="0" presId="urn:microsoft.com/office/officeart/2005/8/layout/matrix1"/>
    <dgm:cxn modelId="{20863D1B-95D1-4F7A-93BA-2EABC15A398F}" type="presParOf" srcId="{6E38DBA6-148D-4E83-9C43-59EB295F4EFD}" destId="{EF624F4B-A172-483B-933A-E3C9554DA67A}" srcOrd="6" destOrd="0" presId="urn:microsoft.com/office/officeart/2005/8/layout/matrix1"/>
    <dgm:cxn modelId="{388B948E-7B76-42F8-B7AF-09279C4048A3}" type="presParOf" srcId="{6E38DBA6-148D-4E83-9C43-59EB295F4EFD}" destId="{25B16F4F-4264-4539-8BFF-9DC766500CC3}" srcOrd="7" destOrd="0" presId="urn:microsoft.com/office/officeart/2005/8/layout/matrix1"/>
    <dgm:cxn modelId="{B189F595-B072-4296-8ADF-359EBCAD4DD2}" type="presParOf" srcId="{A99E56AD-510E-44DE-A60E-5EEC82A474EC}" destId="{9562CDC6-653A-4030-AEF6-A786604C564F}" srcOrd="1" destOrd="0" presId="urn:microsoft.com/office/officeart/2005/8/layout/matrix1"/>
  </dgm:cxnLst>
  <dgm:bg>
    <a:solidFill>
      <a:schemeClr val="accent2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C7FE0EB-4694-4CF6-8A97-4E0AF7F21612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A8A3DCBA-7505-4880-B90B-41C2BC302CC8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興</a:t>
          </a:r>
        </a:p>
      </dgm:t>
    </dgm:pt>
    <dgm:pt modelId="{9933C118-D862-4BA6-A865-513DFE259DC0}" type="parTrans" cxnId="{A74FABFB-3A48-4214-9D97-8F19EFB44FF0}">
      <dgm:prSet/>
      <dgm:spPr/>
      <dgm:t>
        <a:bodyPr/>
        <a:lstStyle/>
        <a:p>
          <a:endParaRPr lang="zh-TW" altLang="en-US"/>
        </a:p>
      </dgm:t>
    </dgm:pt>
    <dgm:pt modelId="{7D39A1EE-A81E-45E1-BEAA-60F7B75F9F48}" type="sibTrans" cxnId="{A74FABFB-3A48-4214-9D97-8F19EFB44FF0}">
      <dgm:prSet/>
      <dgm:spPr/>
      <dgm:t>
        <a:bodyPr/>
        <a:lstStyle/>
        <a:p>
          <a:endParaRPr lang="zh-TW" altLang="en-US"/>
        </a:p>
      </dgm:t>
    </dgm:pt>
    <dgm:pt modelId="{161E6F46-3CEB-4963-A776-F5BABE05E1A4}">
      <dgm:prSet phldrT="[文字]"/>
      <dgm:spPr/>
      <dgm:t>
        <a:bodyPr/>
        <a:lstStyle/>
        <a:p>
          <a:pPr>
            <a:lnSpc>
              <a:spcPts val="3600"/>
            </a:lnSpc>
          </a:pPr>
          <a:r>
            <a:rPr lang="zh-TW" altLang="en-US" dirty="0">
              <a:latin typeface="標楷體" pitchFamily="65" charset="-120"/>
              <a:ea typeface="標楷體" pitchFamily="65" charset="-120"/>
            </a:rPr>
            <a:t>興發勵志</a:t>
          </a:r>
        </a:p>
      </dgm:t>
    </dgm:pt>
    <dgm:pt modelId="{E3FB433D-AB07-4220-97E4-F892026BB9A9}" type="parTrans" cxnId="{027A7302-7B99-42C6-8EC0-47776D9A80BD}">
      <dgm:prSet/>
      <dgm:spPr/>
      <dgm:t>
        <a:bodyPr/>
        <a:lstStyle/>
        <a:p>
          <a:endParaRPr lang="zh-TW" altLang="en-US"/>
        </a:p>
      </dgm:t>
    </dgm:pt>
    <dgm:pt modelId="{BF00CBB9-DD31-488A-BABC-E769755D57B0}" type="sibTrans" cxnId="{027A7302-7B99-42C6-8EC0-47776D9A80BD}">
      <dgm:prSet/>
      <dgm:spPr/>
      <dgm:t>
        <a:bodyPr/>
        <a:lstStyle/>
        <a:p>
          <a:endParaRPr lang="zh-TW" altLang="en-US"/>
        </a:p>
      </dgm:t>
    </dgm:pt>
    <dgm:pt modelId="{FCDEA1FE-499D-455C-BC20-F7A06E203C74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心理</a:t>
          </a:r>
        </a:p>
      </dgm:t>
    </dgm:pt>
    <dgm:pt modelId="{EC2CFF15-A210-499C-8DE7-4DDD11B232E4}" type="parTrans" cxnId="{708A4EC3-C5D2-4F9C-8595-96561D0CB5A2}">
      <dgm:prSet/>
      <dgm:spPr/>
      <dgm:t>
        <a:bodyPr/>
        <a:lstStyle/>
        <a:p>
          <a:endParaRPr lang="zh-TW" altLang="en-US"/>
        </a:p>
      </dgm:t>
    </dgm:pt>
    <dgm:pt modelId="{7CA007CE-02E9-4858-8EC1-1A7130E1802A}" type="sibTrans" cxnId="{708A4EC3-C5D2-4F9C-8595-96561D0CB5A2}">
      <dgm:prSet/>
      <dgm:spPr/>
      <dgm:t>
        <a:bodyPr/>
        <a:lstStyle/>
        <a:p>
          <a:endParaRPr lang="zh-TW" altLang="en-US"/>
        </a:p>
      </dgm:t>
    </dgm:pt>
    <dgm:pt modelId="{7E06AB8D-FDC0-4E94-8A6A-F85496E85E47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觀</a:t>
          </a:r>
        </a:p>
      </dgm:t>
    </dgm:pt>
    <dgm:pt modelId="{626F3765-3A17-4BAA-AC81-6AC828A6FA1D}" type="parTrans" cxnId="{F4AB8791-997D-49E2-A01D-E87B94A5BE58}">
      <dgm:prSet/>
      <dgm:spPr/>
      <dgm:t>
        <a:bodyPr/>
        <a:lstStyle/>
        <a:p>
          <a:endParaRPr lang="zh-TW" altLang="en-US"/>
        </a:p>
      </dgm:t>
    </dgm:pt>
    <dgm:pt modelId="{8E4CC93F-2B40-453B-9D5D-F6E8CA1EEDFF}" type="sibTrans" cxnId="{F4AB8791-997D-49E2-A01D-E87B94A5BE58}">
      <dgm:prSet/>
      <dgm:spPr/>
      <dgm:t>
        <a:bodyPr/>
        <a:lstStyle/>
        <a:p>
          <a:endParaRPr lang="zh-TW" altLang="en-US"/>
        </a:p>
      </dgm:t>
    </dgm:pt>
    <dgm:pt modelId="{A9C57469-B0F0-415A-8744-3DFD2085BE43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觀察民情</a:t>
          </a:r>
        </a:p>
      </dgm:t>
    </dgm:pt>
    <dgm:pt modelId="{3EA71126-84DD-4603-9E70-BE606FB84CFD}" type="parTrans" cxnId="{5408D6EA-7FE6-48C2-9CFE-DCC16979C880}">
      <dgm:prSet/>
      <dgm:spPr/>
      <dgm:t>
        <a:bodyPr/>
        <a:lstStyle/>
        <a:p>
          <a:endParaRPr lang="zh-TW" altLang="en-US"/>
        </a:p>
      </dgm:t>
    </dgm:pt>
    <dgm:pt modelId="{A832522D-5478-486B-9232-A3206EE2BC69}" type="sibTrans" cxnId="{5408D6EA-7FE6-48C2-9CFE-DCC16979C880}">
      <dgm:prSet/>
      <dgm:spPr/>
      <dgm:t>
        <a:bodyPr/>
        <a:lstStyle/>
        <a:p>
          <a:endParaRPr lang="zh-TW" altLang="en-US"/>
        </a:p>
      </dgm:t>
    </dgm:pt>
    <dgm:pt modelId="{214E2191-7BB8-495B-8EB0-0136C82D1D3E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社會</a:t>
          </a:r>
        </a:p>
      </dgm:t>
    </dgm:pt>
    <dgm:pt modelId="{4E2F2D7F-51F6-4EBE-9AB0-8D007D9495DE}" type="parTrans" cxnId="{8A98E622-0479-4CAD-9B87-D4F010BF83D1}">
      <dgm:prSet/>
      <dgm:spPr/>
      <dgm:t>
        <a:bodyPr/>
        <a:lstStyle/>
        <a:p>
          <a:endParaRPr lang="zh-TW" altLang="en-US"/>
        </a:p>
      </dgm:t>
    </dgm:pt>
    <dgm:pt modelId="{BB8DA5EA-FD15-4E28-A52E-106D60CD421B}" type="sibTrans" cxnId="{8A98E622-0479-4CAD-9B87-D4F010BF83D1}">
      <dgm:prSet/>
      <dgm:spPr/>
      <dgm:t>
        <a:bodyPr/>
        <a:lstStyle/>
        <a:p>
          <a:endParaRPr lang="zh-TW" altLang="en-US"/>
        </a:p>
      </dgm:t>
    </dgm:pt>
    <dgm:pt modelId="{2FBDF3C3-8ED9-4F66-92FE-0795585975A1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群</a:t>
          </a:r>
        </a:p>
      </dgm:t>
    </dgm:pt>
    <dgm:pt modelId="{4D2D8EAE-6EBB-40B8-B21D-3B5D5CD2C2DC}" type="parTrans" cxnId="{B3021192-F043-4F2A-8843-F87B85A37C5D}">
      <dgm:prSet/>
      <dgm:spPr/>
      <dgm:t>
        <a:bodyPr/>
        <a:lstStyle/>
        <a:p>
          <a:endParaRPr lang="zh-TW" altLang="en-US"/>
        </a:p>
      </dgm:t>
    </dgm:pt>
    <dgm:pt modelId="{C2514BB3-DD21-41DA-AFC3-F281153499B4}" type="sibTrans" cxnId="{B3021192-F043-4F2A-8843-F87B85A37C5D}">
      <dgm:prSet/>
      <dgm:spPr/>
      <dgm:t>
        <a:bodyPr/>
        <a:lstStyle/>
        <a:p>
          <a:endParaRPr lang="zh-TW" altLang="en-US"/>
        </a:p>
      </dgm:t>
    </dgm:pt>
    <dgm:pt modelId="{658E1453-C4DD-44AE-ABC3-55A8CF213936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凝聚人心</a:t>
          </a:r>
        </a:p>
      </dgm:t>
    </dgm:pt>
    <dgm:pt modelId="{A1D99697-7736-41D7-81FB-BF858DB08EE9}" type="parTrans" cxnId="{70B4A2CE-1509-4FA3-818F-5BC49F9ABAE9}">
      <dgm:prSet/>
      <dgm:spPr/>
      <dgm:t>
        <a:bodyPr/>
        <a:lstStyle/>
        <a:p>
          <a:endParaRPr lang="zh-TW" altLang="en-US"/>
        </a:p>
      </dgm:t>
    </dgm:pt>
    <dgm:pt modelId="{440D4235-038E-43F0-973A-1CF95137B15C}" type="sibTrans" cxnId="{70B4A2CE-1509-4FA3-818F-5BC49F9ABAE9}">
      <dgm:prSet/>
      <dgm:spPr/>
      <dgm:t>
        <a:bodyPr/>
        <a:lstStyle/>
        <a:p>
          <a:endParaRPr lang="zh-TW" altLang="en-US"/>
        </a:p>
      </dgm:t>
    </dgm:pt>
    <dgm:pt modelId="{FAF98D03-C119-4328-911A-72741BF8836A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心理社會</a:t>
          </a:r>
        </a:p>
      </dgm:t>
    </dgm:pt>
    <dgm:pt modelId="{9A6C0E11-17EA-445F-A6AC-F1CD80208AD7}" type="parTrans" cxnId="{18B8B227-4091-47CE-8683-2395103E3F79}">
      <dgm:prSet/>
      <dgm:spPr/>
      <dgm:t>
        <a:bodyPr/>
        <a:lstStyle/>
        <a:p>
          <a:endParaRPr lang="zh-TW" altLang="en-US"/>
        </a:p>
      </dgm:t>
    </dgm:pt>
    <dgm:pt modelId="{F898C2E2-FBB5-4C9D-B373-21174E11148A}" type="sibTrans" cxnId="{18B8B227-4091-47CE-8683-2395103E3F79}">
      <dgm:prSet/>
      <dgm:spPr/>
      <dgm:t>
        <a:bodyPr/>
        <a:lstStyle/>
        <a:p>
          <a:endParaRPr lang="zh-TW" altLang="en-US"/>
        </a:p>
      </dgm:t>
    </dgm:pt>
    <dgm:pt modelId="{0148CB34-12CB-4759-B53E-0F86E29C60BE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怨</a:t>
          </a:r>
        </a:p>
      </dgm:t>
    </dgm:pt>
    <dgm:pt modelId="{CB01BE4D-FD7F-4B7D-94C8-E2F487B5D63F}" type="parTrans" cxnId="{F4049403-4BF7-49D5-BE9A-99770247E98E}">
      <dgm:prSet/>
      <dgm:spPr/>
      <dgm:t>
        <a:bodyPr/>
        <a:lstStyle/>
        <a:p>
          <a:endParaRPr lang="zh-TW" altLang="en-US"/>
        </a:p>
      </dgm:t>
    </dgm:pt>
    <dgm:pt modelId="{2511B805-EDA9-42E3-A1C0-3A9822E69560}" type="sibTrans" cxnId="{F4049403-4BF7-49D5-BE9A-99770247E98E}">
      <dgm:prSet/>
      <dgm:spPr/>
      <dgm:t>
        <a:bodyPr/>
        <a:lstStyle/>
        <a:p>
          <a:endParaRPr lang="zh-TW" altLang="en-US"/>
        </a:p>
      </dgm:t>
    </dgm:pt>
    <dgm:pt modelId="{3F0ADA91-681A-43E6-AB82-BCA72F93DF22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事父事君</a:t>
          </a:r>
        </a:p>
      </dgm:t>
    </dgm:pt>
    <dgm:pt modelId="{422D6AD2-4DC0-43B8-A3B0-ECA826B7664D}" type="parTrans" cxnId="{3394B553-E7E2-488E-8224-736E8C012BFC}">
      <dgm:prSet/>
      <dgm:spPr/>
      <dgm:t>
        <a:bodyPr/>
        <a:lstStyle/>
        <a:p>
          <a:endParaRPr lang="zh-TW" altLang="en-US"/>
        </a:p>
      </dgm:t>
    </dgm:pt>
    <dgm:pt modelId="{A4BB0900-EFEB-4946-BB81-4FDDDF0E0F91}" type="sibTrans" cxnId="{3394B553-E7E2-488E-8224-736E8C012BFC}">
      <dgm:prSet/>
      <dgm:spPr/>
      <dgm:t>
        <a:bodyPr/>
        <a:lstStyle/>
        <a:p>
          <a:endParaRPr lang="zh-TW" altLang="en-US"/>
        </a:p>
      </dgm:t>
    </dgm:pt>
    <dgm:pt modelId="{395F574B-8569-45AB-9FE8-08A80F3EF7C9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鳥獸草木</a:t>
          </a:r>
        </a:p>
      </dgm:t>
    </dgm:pt>
    <dgm:pt modelId="{F6332C4C-7FBD-4D9A-B75F-F2BBA7171BE8}" type="parTrans" cxnId="{B64BFA16-98F3-4BDA-A216-667F021B37A8}">
      <dgm:prSet/>
      <dgm:spPr/>
      <dgm:t>
        <a:bodyPr/>
        <a:lstStyle/>
        <a:p>
          <a:endParaRPr lang="zh-TW" altLang="en-US"/>
        </a:p>
      </dgm:t>
    </dgm:pt>
    <dgm:pt modelId="{D03AF1FB-FF68-444A-9D31-D2249FCB7DB8}" type="sibTrans" cxnId="{B64BFA16-98F3-4BDA-A216-667F021B37A8}">
      <dgm:prSet/>
      <dgm:spPr/>
      <dgm:t>
        <a:bodyPr/>
        <a:lstStyle/>
        <a:p>
          <a:endParaRPr lang="zh-TW" altLang="en-US"/>
        </a:p>
      </dgm:t>
    </dgm:pt>
    <dgm:pt modelId="{EA22937D-1A8A-4CDA-8985-626E30C28B34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心理社會</a:t>
          </a:r>
        </a:p>
      </dgm:t>
    </dgm:pt>
    <dgm:pt modelId="{9D6F22B4-806E-47B5-9BF7-7B8547C78485}" type="parTrans" cxnId="{FBB9CC0E-B660-4A42-8CA9-B48414B674F1}">
      <dgm:prSet/>
      <dgm:spPr/>
      <dgm:t>
        <a:bodyPr/>
        <a:lstStyle/>
        <a:p>
          <a:endParaRPr lang="zh-TW" altLang="en-US"/>
        </a:p>
      </dgm:t>
    </dgm:pt>
    <dgm:pt modelId="{8687DE48-D2E8-4DEC-947E-2FED5C2F78F6}" type="sibTrans" cxnId="{FBB9CC0E-B660-4A42-8CA9-B48414B674F1}">
      <dgm:prSet/>
      <dgm:spPr/>
      <dgm:t>
        <a:bodyPr/>
        <a:lstStyle/>
        <a:p>
          <a:endParaRPr lang="zh-TW" altLang="en-US"/>
        </a:p>
      </dgm:t>
    </dgm:pt>
    <dgm:pt modelId="{12096588-EE8D-4AE9-834C-89365DEAE819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倫理</a:t>
          </a:r>
        </a:p>
      </dgm:t>
    </dgm:pt>
    <dgm:pt modelId="{F6693649-4A16-46A0-ABF1-9454D55FED14}" type="parTrans" cxnId="{BAC3DF68-4C19-422B-86A6-2A569F7A64CA}">
      <dgm:prSet/>
      <dgm:spPr/>
      <dgm:t>
        <a:bodyPr/>
        <a:lstStyle/>
        <a:p>
          <a:endParaRPr lang="zh-TW" altLang="en-US"/>
        </a:p>
      </dgm:t>
    </dgm:pt>
    <dgm:pt modelId="{A711B9DE-47AD-4A13-9E17-FF74B039524D}" type="sibTrans" cxnId="{BAC3DF68-4C19-422B-86A6-2A569F7A64CA}">
      <dgm:prSet/>
      <dgm:spPr/>
      <dgm:t>
        <a:bodyPr/>
        <a:lstStyle/>
        <a:p>
          <a:endParaRPr lang="zh-TW" altLang="en-US"/>
        </a:p>
      </dgm:t>
    </dgm:pt>
    <dgm:pt modelId="{2BF51D66-F636-43F9-B26E-9E724FF39D46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自然</a:t>
          </a:r>
        </a:p>
      </dgm:t>
    </dgm:pt>
    <dgm:pt modelId="{BEE668B1-940E-44E9-87A7-479F3BDB2EB7}" type="parTrans" cxnId="{E98A2DB1-C628-4971-950E-7CB35DF74C4E}">
      <dgm:prSet/>
      <dgm:spPr/>
      <dgm:t>
        <a:bodyPr/>
        <a:lstStyle/>
        <a:p>
          <a:endParaRPr lang="zh-TW" altLang="en-US"/>
        </a:p>
      </dgm:t>
    </dgm:pt>
    <dgm:pt modelId="{D4458EBB-44E2-43B6-9FFC-8E280501ED48}" type="sibTrans" cxnId="{E98A2DB1-C628-4971-950E-7CB35DF74C4E}">
      <dgm:prSet/>
      <dgm:spPr/>
      <dgm:t>
        <a:bodyPr/>
        <a:lstStyle/>
        <a:p>
          <a:endParaRPr lang="zh-TW" altLang="en-US"/>
        </a:p>
      </dgm:t>
    </dgm:pt>
    <dgm:pt modelId="{C15924EC-778A-4EB3-9951-50AB54462B78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抒發不滿</a:t>
          </a:r>
        </a:p>
      </dgm:t>
    </dgm:pt>
    <dgm:pt modelId="{B0963B94-0141-4FFE-AC13-805D5A7299FE}" type="parTrans" cxnId="{A74553AA-0A3F-4D83-B74D-69280EA6635F}">
      <dgm:prSet/>
      <dgm:spPr/>
      <dgm:t>
        <a:bodyPr/>
        <a:lstStyle/>
        <a:p>
          <a:endParaRPr lang="zh-TW" altLang="en-US"/>
        </a:p>
      </dgm:t>
    </dgm:pt>
    <dgm:pt modelId="{3A873A1D-CC10-49CC-881C-096866A321BD}" type="sibTrans" cxnId="{A74553AA-0A3F-4D83-B74D-69280EA6635F}">
      <dgm:prSet/>
      <dgm:spPr/>
      <dgm:t>
        <a:bodyPr/>
        <a:lstStyle/>
        <a:p>
          <a:endParaRPr lang="zh-TW" altLang="en-US"/>
        </a:p>
      </dgm:t>
    </dgm:pt>
    <dgm:pt modelId="{F2379E91-BC1A-42D0-84D2-E9AA130CB226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親子上下</a:t>
          </a:r>
        </a:p>
      </dgm:t>
    </dgm:pt>
    <dgm:pt modelId="{BFCE78E7-0A04-4BB9-8AF2-CA07C5F009C8}" type="parTrans" cxnId="{31714FE4-09FD-4D83-A8B8-35EC0AEA60B3}">
      <dgm:prSet/>
      <dgm:spPr/>
      <dgm:t>
        <a:bodyPr/>
        <a:lstStyle/>
        <a:p>
          <a:endParaRPr lang="zh-TW" altLang="en-US"/>
        </a:p>
      </dgm:t>
    </dgm:pt>
    <dgm:pt modelId="{AE8A1486-90D2-4C3B-886B-7016FCA96DFD}" type="sibTrans" cxnId="{31714FE4-09FD-4D83-A8B8-35EC0AEA60B3}">
      <dgm:prSet/>
      <dgm:spPr/>
      <dgm:t>
        <a:bodyPr/>
        <a:lstStyle/>
        <a:p>
          <a:endParaRPr lang="zh-TW" altLang="en-US"/>
        </a:p>
      </dgm:t>
    </dgm:pt>
    <dgm:pt modelId="{27AA6B1C-40C4-4EA3-999D-C1679BEEBE5F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動物植物</a:t>
          </a:r>
        </a:p>
      </dgm:t>
    </dgm:pt>
    <dgm:pt modelId="{E23BF7ED-2E6E-4AAB-A5D1-706DF086B8BF}" type="parTrans" cxnId="{88FC89F0-8419-4891-B92B-78274D77A44B}">
      <dgm:prSet/>
      <dgm:spPr/>
      <dgm:t>
        <a:bodyPr/>
        <a:lstStyle/>
        <a:p>
          <a:endParaRPr lang="zh-TW" altLang="en-US"/>
        </a:p>
      </dgm:t>
    </dgm:pt>
    <dgm:pt modelId="{79092B0B-C6EB-4F97-BDB7-0D8A69867AFD}" type="sibTrans" cxnId="{88FC89F0-8419-4891-B92B-78274D77A44B}">
      <dgm:prSet/>
      <dgm:spPr/>
      <dgm:t>
        <a:bodyPr/>
        <a:lstStyle/>
        <a:p>
          <a:endParaRPr lang="zh-TW" altLang="en-US"/>
        </a:p>
      </dgm:t>
    </dgm:pt>
    <dgm:pt modelId="{15939A2A-9D8E-458F-8E0F-915662D63281}" type="pres">
      <dgm:prSet presAssocID="{4C7FE0EB-4694-4CF6-8A97-4E0AF7F21612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6779846-7391-4471-862E-3CECFB21F789}" type="pres">
      <dgm:prSet presAssocID="{A8A3DCBA-7505-4880-B90B-41C2BC302CC8}" presName="compNode" presStyleCnt="0"/>
      <dgm:spPr/>
    </dgm:pt>
    <dgm:pt modelId="{3558EC35-AC05-4E64-AC43-4252A46F5B94}" type="pres">
      <dgm:prSet presAssocID="{A8A3DCBA-7505-4880-B90B-41C2BC302CC8}" presName="aNode" presStyleLbl="bgShp" presStyleIdx="0" presStyleCnt="6"/>
      <dgm:spPr/>
      <dgm:t>
        <a:bodyPr/>
        <a:lstStyle/>
        <a:p>
          <a:endParaRPr lang="zh-TW" altLang="en-US"/>
        </a:p>
      </dgm:t>
    </dgm:pt>
    <dgm:pt modelId="{A88BCC48-74CD-403A-AD46-C24BF99F4740}" type="pres">
      <dgm:prSet presAssocID="{A8A3DCBA-7505-4880-B90B-41C2BC302CC8}" presName="textNode" presStyleLbl="bgShp" presStyleIdx="0" presStyleCnt="6"/>
      <dgm:spPr/>
      <dgm:t>
        <a:bodyPr/>
        <a:lstStyle/>
        <a:p>
          <a:endParaRPr lang="zh-TW" altLang="en-US"/>
        </a:p>
      </dgm:t>
    </dgm:pt>
    <dgm:pt modelId="{1B470985-3EB4-400B-8988-4248930EDBA1}" type="pres">
      <dgm:prSet presAssocID="{A8A3DCBA-7505-4880-B90B-41C2BC302CC8}" presName="compChildNode" presStyleCnt="0"/>
      <dgm:spPr/>
    </dgm:pt>
    <dgm:pt modelId="{F7C32DB5-99BA-4A0B-8A23-7B507861B787}" type="pres">
      <dgm:prSet presAssocID="{A8A3DCBA-7505-4880-B90B-41C2BC302CC8}" presName="theInnerList" presStyleCnt="0"/>
      <dgm:spPr/>
    </dgm:pt>
    <dgm:pt modelId="{8D683728-B877-4A37-8995-3B264B529047}" type="pres">
      <dgm:prSet presAssocID="{161E6F46-3CEB-4963-A776-F5BABE05E1A4}" presName="child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9E6D0A8-6895-449C-9F9F-893CBB73F204}" type="pres">
      <dgm:prSet presAssocID="{161E6F46-3CEB-4963-A776-F5BABE05E1A4}" presName="aSpace2" presStyleCnt="0"/>
      <dgm:spPr/>
    </dgm:pt>
    <dgm:pt modelId="{F298D449-5901-45F7-B554-7859545AF236}" type="pres">
      <dgm:prSet presAssocID="{FCDEA1FE-499D-455C-BC20-F7A06E203C74}" presName="child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FA877E-C223-4381-BDC4-896840027299}" type="pres">
      <dgm:prSet presAssocID="{A8A3DCBA-7505-4880-B90B-41C2BC302CC8}" presName="aSpace" presStyleCnt="0"/>
      <dgm:spPr/>
    </dgm:pt>
    <dgm:pt modelId="{283686AF-4423-4431-B0EA-A34B618363A3}" type="pres">
      <dgm:prSet presAssocID="{7E06AB8D-FDC0-4E94-8A6A-F85496E85E47}" presName="compNode" presStyleCnt="0"/>
      <dgm:spPr/>
    </dgm:pt>
    <dgm:pt modelId="{ADDFA1E7-4B0D-4C4B-B5C7-CE7267E50620}" type="pres">
      <dgm:prSet presAssocID="{7E06AB8D-FDC0-4E94-8A6A-F85496E85E47}" presName="aNode" presStyleLbl="bgShp" presStyleIdx="1" presStyleCnt="6"/>
      <dgm:spPr/>
      <dgm:t>
        <a:bodyPr/>
        <a:lstStyle/>
        <a:p>
          <a:endParaRPr lang="zh-TW" altLang="en-US"/>
        </a:p>
      </dgm:t>
    </dgm:pt>
    <dgm:pt modelId="{3221B095-0807-4EBF-BFBC-A70AA5B1EC70}" type="pres">
      <dgm:prSet presAssocID="{7E06AB8D-FDC0-4E94-8A6A-F85496E85E47}" presName="textNode" presStyleLbl="bgShp" presStyleIdx="1" presStyleCnt="6"/>
      <dgm:spPr/>
      <dgm:t>
        <a:bodyPr/>
        <a:lstStyle/>
        <a:p>
          <a:endParaRPr lang="zh-TW" altLang="en-US"/>
        </a:p>
      </dgm:t>
    </dgm:pt>
    <dgm:pt modelId="{9CA097EC-BB8A-4ABE-8956-1106791A18DF}" type="pres">
      <dgm:prSet presAssocID="{7E06AB8D-FDC0-4E94-8A6A-F85496E85E47}" presName="compChildNode" presStyleCnt="0"/>
      <dgm:spPr/>
    </dgm:pt>
    <dgm:pt modelId="{62F351F9-2B46-4EBC-8C0A-A6B8B92DF11D}" type="pres">
      <dgm:prSet presAssocID="{7E06AB8D-FDC0-4E94-8A6A-F85496E85E47}" presName="theInnerList" presStyleCnt="0"/>
      <dgm:spPr/>
    </dgm:pt>
    <dgm:pt modelId="{5111B4E5-2EE1-40C4-93AD-F0843BE9FDF1}" type="pres">
      <dgm:prSet presAssocID="{A9C57469-B0F0-415A-8744-3DFD2085BE43}" presName="child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66684EB-BA49-4CF2-BF9C-EC97A93CBB89}" type="pres">
      <dgm:prSet presAssocID="{A9C57469-B0F0-415A-8744-3DFD2085BE43}" presName="aSpace2" presStyleCnt="0"/>
      <dgm:spPr/>
    </dgm:pt>
    <dgm:pt modelId="{2F4F5AC3-911C-4DE8-88E6-C0D49716E107}" type="pres">
      <dgm:prSet presAssocID="{214E2191-7BB8-495B-8EB0-0136C82D1D3E}" presName="child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2E2DF55-AB9D-4D2F-80E0-9052D77B2FAF}" type="pres">
      <dgm:prSet presAssocID="{7E06AB8D-FDC0-4E94-8A6A-F85496E85E47}" presName="aSpace" presStyleCnt="0"/>
      <dgm:spPr/>
    </dgm:pt>
    <dgm:pt modelId="{4932B87F-2B55-4B59-ACE0-148C99385096}" type="pres">
      <dgm:prSet presAssocID="{2FBDF3C3-8ED9-4F66-92FE-0795585975A1}" presName="compNode" presStyleCnt="0"/>
      <dgm:spPr/>
    </dgm:pt>
    <dgm:pt modelId="{AD9A6BBC-1132-4E59-BAC4-EE5498FF49BC}" type="pres">
      <dgm:prSet presAssocID="{2FBDF3C3-8ED9-4F66-92FE-0795585975A1}" presName="aNode" presStyleLbl="bgShp" presStyleIdx="2" presStyleCnt="6"/>
      <dgm:spPr/>
      <dgm:t>
        <a:bodyPr/>
        <a:lstStyle/>
        <a:p>
          <a:endParaRPr lang="zh-TW" altLang="en-US"/>
        </a:p>
      </dgm:t>
    </dgm:pt>
    <dgm:pt modelId="{E554A9CD-1BF3-444C-9F5B-5A1482A99CC0}" type="pres">
      <dgm:prSet presAssocID="{2FBDF3C3-8ED9-4F66-92FE-0795585975A1}" presName="textNode" presStyleLbl="bgShp" presStyleIdx="2" presStyleCnt="6"/>
      <dgm:spPr/>
      <dgm:t>
        <a:bodyPr/>
        <a:lstStyle/>
        <a:p>
          <a:endParaRPr lang="zh-TW" altLang="en-US"/>
        </a:p>
      </dgm:t>
    </dgm:pt>
    <dgm:pt modelId="{B2781CD9-A1AC-4EA5-A4B4-A4F4FB02F95E}" type="pres">
      <dgm:prSet presAssocID="{2FBDF3C3-8ED9-4F66-92FE-0795585975A1}" presName="compChildNode" presStyleCnt="0"/>
      <dgm:spPr/>
    </dgm:pt>
    <dgm:pt modelId="{458A783D-B6FA-4E7F-A141-CD536E9A505E}" type="pres">
      <dgm:prSet presAssocID="{2FBDF3C3-8ED9-4F66-92FE-0795585975A1}" presName="theInnerList" presStyleCnt="0"/>
      <dgm:spPr/>
    </dgm:pt>
    <dgm:pt modelId="{00DB1B4C-AF97-4496-9D83-55703D22C63F}" type="pres">
      <dgm:prSet presAssocID="{658E1453-C4DD-44AE-ABC3-55A8CF213936}" presName="child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7EB3FFD-E668-44CF-A1C7-245A300283F1}" type="pres">
      <dgm:prSet presAssocID="{658E1453-C4DD-44AE-ABC3-55A8CF213936}" presName="aSpace2" presStyleCnt="0"/>
      <dgm:spPr/>
    </dgm:pt>
    <dgm:pt modelId="{85A33EC4-8D27-4A5E-B204-49217FD08DEF}" type="pres">
      <dgm:prSet presAssocID="{FAF98D03-C119-4328-911A-72741BF8836A}" presName="child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032F3EE-B45B-4EFD-BBC5-46C4671C2366}" type="pres">
      <dgm:prSet presAssocID="{2FBDF3C3-8ED9-4F66-92FE-0795585975A1}" presName="aSpace" presStyleCnt="0"/>
      <dgm:spPr/>
    </dgm:pt>
    <dgm:pt modelId="{8D92EDD9-79D5-4CB0-9E49-0ADD6CD7A758}" type="pres">
      <dgm:prSet presAssocID="{0148CB34-12CB-4759-B53E-0F86E29C60BE}" presName="compNode" presStyleCnt="0"/>
      <dgm:spPr/>
    </dgm:pt>
    <dgm:pt modelId="{70A0E7D1-7A91-4C81-AF9B-2A26B4216019}" type="pres">
      <dgm:prSet presAssocID="{0148CB34-12CB-4759-B53E-0F86E29C60BE}" presName="aNode" presStyleLbl="bgShp" presStyleIdx="3" presStyleCnt="6"/>
      <dgm:spPr/>
      <dgm:t>
        <a:bodyPr/>
        <a:lstStyle/>
        <a:p>
          <a:endParaRPr lang="zh-TW" altLang="en-US"/>
        </a:p>
      </dgm:t>
    </dgm:pt>
    <dgm:pt modelId="{DA933E45-70D9-4C6D-BEF0-09EBE2748653}" type="pres">
      <dgm:prSet presAssocID="{0148CB34-12CB-4759-B53E-0F86E29C60BE}" presName="textNode" presStyleLbl="bgShp" presStyleIdx="3" presStyleCnt="6"/>
      <dgm:spPr/>
      <dgm:t>
        <a:bodyPr/>
        <a:lstStyle/>
        <a:p>
          <a:endParaRPr lang="zh-TW" altLang="en-US"/>
        </a:p>
      </dgm:t>
    </dgm:pt>
    <dgm:pt modelId="{C920959D-8055-43D0-9F6B-17D47F036A78}" type="pres">
      <dgm:prSet presAssocID="{0148CB34-12CB-4759-B53E-0F86E29C60BE}" presName="compChildNode" presStyleCnt="0"/>
      <dgm:spPr/>
    </dgm:pt>
    <dgm:pt modelId="{4648215D-475A-4C1F-B840-D86ED1E6CCBB}" type="pres">
      <dgm:prSet presAssocID="{0148CB34-12CB-4759-B53E-0F86E29C60BE}" presName="theInnerList" presStyleCnt="0"/>
      <dgm:spPr/>
    </dgm:pt>
    <dgm:pt modelId="{2529C858-9C94-4283-A81C-5C17ECC3F838}" type="pres">
      <dgm:prSet presAssocID="{C15924EC-778A-4EB3-9951-50AB54462B78}" presName="child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1F28BAF-CF7E-44B8-8363-5156EBA6AC9A}" type="pres">
      <dgm:prSet presAssocID="{C15924EC-778A-4EB3-9951-50AB54462B78}" presName="aSpace2" presStyleCnt="0"/>
      <dgm:spPr/>
    </dgm:pt>
    <dgm:pt modelId="{30E88270-56D3-4465-89F1-D89CD1F59D76}" type="pres">
      <dgm:prSet presAssocID="{EA22937D-1A8A-4CDA-8985-626E30C28B34}" presName="child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EFEF8C2-9AD6-4FFC-9B19-EDBBA49B3642}" type="pres">
      <dgm:prSet presAssocID="{0148CB34-12CB-4759-B53E-0F86E29C60BE}" presName="aSpace" presStyleCnt="0"/>
      <dgm:spPr/>
    </dgm:pt>
    <dgm:pt modelId="{A4F07AEE-7873-4B76-8176-D6D99F3C2277}" type="pres">
      <dgm:prSet presAssocID="{3F0ADA91-681A-43E6-AB82-BCA72F93DF22}" presName="compNode" presStyleCnt="0"/>
      <dgm:spPr/>
    </dgm:pt>
    <dgm:pt modelId="{357A4A46-5112-4DAF-AF6C-5F052E10E071}" type="pres">
      <dgm:prSet presAssocID="{3F0ADA91-681A-43E6-AB82-BCA72F93DF22}" presName="aNode" presStyleLbl="bgShp" presStyleIdx="4" presStyleCnt="6"/>
      <dgm:spPr/>
      <dgm:t>
        <a:bodyPr/>
        <a:lstStyle/>
        <a:p>
          <a:endParaRPr lang="zh-TW" altLang="en-US"/>
        </a:p>
      </dgm:t>
    </dgm:pt>
    <dgm:pt modelId="{C0A4CE53-F313-456D-811D-20C7B88F318C}" type="pres">
      <dgm:prSet presAssocID="{3F0ADA91-681A-43E6-AB82-BCA72F93DF22}" presName="textNode" presStyleLbl="bgShp" presStyleIdx="4" presStyleCnt="6"/>
      <dgm:spPr/>
      <dgm:t>
        <a:bodyPr/>
        <a:lstStyle/>
        <a:p>
          <a:endParaRPr lang="zh-TW" altLang="en-US"/>
        </a:p>
      </dgm:t>
    </dgm:pt>
    <dgm:pt modelId="{60B0177A-C1E2-4DA3-8C81-AA34BDAA112F}" type="pres">
      <dgm:prSet presAssocID="{3F0ADA91-681A-43E6-AB82-BCA72F93DF22}" presName="compChildNode" presStyleCnt="0"/>
      <dgm:spPr/>
    </dgm:pt>
    <dgm:pt modelId="{B6236A99-81F6-42E5-B4F6-B59A2551C512}" type="pres">
      <dgm:prSet presAssocID="{3F0ADA91-681A-43E6-AB82-BCA72F93DF22}" presName="theInnerList" presStyleCnt="0"/>
      <dgm:spPr/>
    </dgm:pt>
    <dgm:pt modelId="{D51D1E94-7CB7-402F-A668-3E8A4E2E70D3}" type="pres">
      <dgm:prSet presAssocID="{F2379E91-BC1A-42D0-84D2-E9AA130CB226}" presName="child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14DF825-DAF3-493D-A10C-BF4F26442DC2}" type="pres">
      <dgm:prSet presAssocID="{F2379E91-BC1A-42D0-84D2-E9AA130CB226}" presName="aSpace2" presStyleCnt="0"/>
      <dgm:spPr/>
    </dgm:pt>
    <dgm:pt modelId="{2BDE5C0F-9F1D-4E25-904D-FA5AC33B5E03}" type="pres">
      <dgm:prSet presAssocID="{12096588-EE8D-4AE9-834C-89365DEAE819}" presName="child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22D194A-5D62-44A4-972F-695E62771D00}" type="pres">
      <dgm:prSet presAssocID="{3F0ADA91-681A-43E6-AB82-BCA72F93DF22}" presName="aSpace" presStyleCnt="0"/>
      <dgm:spPr/>
    </dgm:pt>
    <dgm:pt modelId="{721B9719-BF85-42F0-8B5D-03629BCED8C2}" type="pres">
      <dgm:prSet presAssocID="{395F574B-8569-45AB-9FE8-08A80F3EF7C9}" presName="compNode" presStyleCnt="0"/>
      <dgm:spPr/>
    </dgm:pt>
    <dgm:pt modelId="{6A94A281-B6C4-44BA-9A64-ECFB941A2A40}" type="pres">
      <dgm:prSet presAssocID="{395F574B-8569-45AB-9FE8-08A80F3EF7C9}" presName="aNode" presStyleLbl="bgShp" presStyleIdx="5" presStyleCnt="6"/>
      <dgm:spPr/>
      <dgm:t>
        <a:bodyPr/>
        <a:lstStyle/>
        <a:p>
          <a:endParaRPr lang="zh-TW" altLang="en-US"/>
        </a:p>
      </dgm:t>
    </dgm:pt>
    <dgm:pt modelId="{E11885C4-2842-4926-AE8A-DD0C40DC8BA6}" type="pres">
      <dgm:prSet presAssocID="{395F574B-8569-45AB-9FE8-08A80F3EF7C9}" presName="textNode" presStyleLbl="bgShp" presStyleIdx="5" presStyleCnt="6"/>
      <dgm:spPr/>
      <dgm:t>
        <a:bodyPr/>
        <a:lstStyle/>
        <a:p>
          <a:endParaRPr lang="zh-TW" altLang="en-US"/>
        </a:p>
      </dgm:t>
    </dgm:pt>
    <dgm:pt modelId="{FCBF381D-48A5-4E8A-AD34-80CE0CC24370}" type="pres">
      <dgm:prSet presAssocID="{395F574B-8569-45AB-9FE8-08A80F3EF7C9}" presName="compChildNode" presStyleCnt="0"/>
      <dgm:spPr/>
    </dgm:pt>
    <dgm:pt modelId="{6BA752E3-4945-449F-B7F9-51F7869B9B12}" type="pres">
      <dgm:prSet presAssocID="{395F574B-8569-45AB-9FE8-08A80F3EF7C9}" presName="theInnerList" presStyleCnt="0"/>
      <dgm:spPr/>
    </dgm:pt>
    <dgm:pt modelId="{19BC4542-7A95-49E2-9B75-350D9B469388}" type="pres">
      <dgm:prSet presAssocID="{27AA6B1C-40C4-4EA3-999D-C1679BEEBE5F}" presName="child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7AEF41B-1585-4A84-ADE4-9749FF7C3B17}" type="pres">
      <dgm:prSet presAssocID="{27AA6B1C-40C4-4EA3-999D-C1679BEEBE5F}" presName="aSpace2" presStyleCnt="0"/>
      <dgm:spPr/>
    </dgm:pt>
    <dgm:pt modelId="{1219AF24-FA20-4EF2-9F43-8B1878817F4F}" type="pres">
      <dgm:prSet presAssocID="{2BF51D66-F636-43F9-B26E-9E724FF39D46}" presName="child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80A3633-EDFA-4DDE-A73A-E0A8D55F6662}" type="presOf" srcId="{395F574B-8569-45AB-9FE8-08A80F3EF7C9}" destId="{E11885C4-2842-4926-AE8A-DD0C40DC8BA6}" srcOrd="1" destOrd="0" presId="urn:microsoft.com/office/officeart/2005/8/layout/lProcess2"/>
    <dgm:cxn modelId="{F4049403-4BF7-49D5-BE9A-99770247E98E}" srcId="{4C7FE0EB-4694-4CF6-8A97-4E0AF7F21612}" destId="{0148CB34-12CB-4759-B53E-0F86E29C60BE}" srcOrd="3" destOrd="0" parTransId="{CB01BE4D-FD7F-4B7D-94C8-E2F487B5D63F}" sibTransId="{2511B805-EDA9-42E3-A1C0-3A9822E69560}"/>
    <dgm:cxn modelId="{027A7302-7B99-42C6-8EC0-47776D9A80BD}" srcId="{A8A3DCBA-7505-4880-B90B-41C2BC302CC8}" destId="{161E6F46-3CEB-4963-A776-F5BABE05E1A4}" srcOrd="0" destOrd="0" parTransId="{E3FB433D-AB07-4220-97E4-F892026BB9A9}" sibTransId="{BF00CBB9-DD31-488A-BABC-E769755D57B0}"/>
    <dgm:cxn modelId="{5F19A427-1F02-4FC2-8BE9-747C865D0817}" type="presOf" srcId="{0148CB34-12CB-4759-B53E-0F86E29C60BE}" destId="{70A0E7D1-7A91-4C81-AF9B-2A26B4216019}" srcOrd="0" destOrd="0" presId="urn:microsoft.com/office/officeart/2005/8/layout/lProcess2"/>
    <dgm:cxn modelId="{624DFCE7-0BC4-40F7-A644-F6F0935796BF}" type="presOf" srcId="{4C7FE0EB-4694-4CF6-8A97-4E0AF7F21612}" destId="{15939A2A-9D8E-458F-8E0F-915662D63281}" srcOrd="0" destOrd="0" presId="urn:microsoft.com/office/officeart/2005/8/layout/lProcess2"/>
    <dgm:cxn modelId="{88FC89F0-8419-4891-B92B-78274D77A44B}" srcId="{395F574B-8569-45AB-9FE8-08A80F3EF7C9}" destId="{27AA6B1C-40C4-4EA3-999D-C1679BEEBE5F}" srcOrd="0" destOrd="0" parTransId="{E23BF7ED-2E6E-4AAB-A5D1-706DF086B8BF}" sibTransId="{79092B0B-C6EB-4F97-BDB7-0D8A69867AFD}"/>
    <dgm:cxn modelId="{FBB9CC0E-B660-4A42-8CA9-B48414B674F1}" srcId="{0148CB34-12CB-4759-B53E-0F86E29C60BE}" destId="{EA22937D-1A8A-4CDA-8985-626E30C28B34}" srcOrd="1" destOrd="0" parTransId="{9D6F22B4-806E-47B5-9BF7-7B8547C78485}" sibTransId="{8687DE48-D2E8-4DEC-947E-2FED5C2F78F6}"/>
    <dgm:cxn modelId="{E98A2DB1-C628-4971-950E-7CB35DF74C4E}" srcId="{395F574B-8569-45AB-9FE8-08A80F3EF7C9}" destId="{2BF51D66-F636-43F9-B26E-9E724FF39D46}" srcOrd="1" destOrd="0" parTransId="{BEE668B1-940E-44E9-87A7-479F3BDB2EB7}" sibTransId="{D4458EBB-44E2-43B6-9FFC-8E280501ED48}"/>
    <dgm:cxn modelId="{0714A543-7B75-42F2-B745-DE9ED503C798}" type="presOf" srcId="{27AA6B1C-40C4-4EA3-999D-C1679BEEBE5F}" destId="{19BC4542-7A95-49E2-9B75-350D9B469388}" srcOrd="0" destOrd="0" presId="urn:microsoft.com/office/officeart/2005/8/layout/lProcess2"/>
    <dgm:cxn modelId="{F0B93233-B9D7-45A1-B827-9D3D9C348F6D}" type="presOf" srcId="{EA22937D-1A8A-4CDA-8985-626E30C28B34}" destId="{30E88270-56D3-4465-89F1-D89CD1F59D76}" srcOrd="0" destOrd="0" presId="urn:microsoft.com/office/officeart/2005/8/layout/lProcess2"/>
    <dgm:cxn modelId="{6CF5534B-FC99-488A-8BCD-C917F9957FCD}" type="presOf" srcId="{0148CB34-12CB-4759-B53E-0F86E29C60BE}" destId="{DA933E45-70D9-4C6D-BEF0-09EBE2748653}" srcOrd="1" destOrd="0" presId="urn:microsoft.com/office/officeart/2005/8/layout/lProcess2"/>
    <dgm:cxn modelId="{450F3579-BC46-467A-B5B9-29B532C8F566}" type="presOf" srcId="{214E2191-7BB8-495B-8EB0-0136C82D1D3E}" destId="{2F4F5AC3-911C-4DE8-88E6-C0D49716E107}" srcOrd="0" destOrd="0" presId="urn:microsoft.com/office/officeart/2005/8/layout/lProcess2"/>
    <dgm:cxn modelId="{33B7CBEC-9939-4F30-9A72-E8F42DB52C76}" type="presOf" srcId="{7E06AB8D-FDC0-4E94-8A6A-F85496E85E47}" destId="{3221B095-0807-4EBF-BFBC-A70AA5B1EC70}" srcOrd="1" destOrd="0" presId="urn:microsoft.com/office/officeart/2005/8/layout/lProcess2"/>
    <dgm:cxn modelId="{8FD22C6E-D25F-4090-8CD5-635F1C29493B}" type="presOf" srcId="{A9C57469-B0F0-415A-8744-3DFD2085BE43}" destId="{5111B4E5-2EE1-40C4-93AD-F0843BE9FDF1}" srcOrd="0" destOrd="0" presId="urn:microsoft.com/office/officeart/2005/8/layout/lProcess2"/>
    <dgm:cxn modelId="{3394B553-E7E2-488E-8224-736E8C012BFC}" srcId="{4C7FE0EB-4694-4CF6-8A97-4E0AF7F21612}" destId="{3F0ADA91-681A-43E6-AB82-BCA72F93DF22}" srcOrd="4" destOrd="0" parTransId="{422D6AD2-4DC0-43B8-A3B0-ECA826B7664D}" sibTransId="{A4BB0900-EFEB-4946-BB81-4FDDDF0E0F91}"/>
    <dgm:cxn modelId="{3322B785-243C-4158-BDFC-9D7D4FD980AB}" type="presOf" srcId="{395F574B-8569-45AB-9FE8-08A80F3EF7C9}" destId="{6A94A281-B6C4-44BA-9A64-ECFB941A2A40}" srcOrd="0" destOrd="0" presId="urn:microsoft.com/office/officeart/2005/8/layout/lProcess2"/>
    <dgm:cxn modelId="{5408D6EA-7FE6-48C2-9CFE-DCC16979C880}" srcId="{7E06AB8D-FDC0-4E94-8A6A-F85496E85E47}" destId="{A9C57469-B0F0-415A-8744-3DFD2085BE43}" srcOrd="0" destOrd="0" parTransId="{3EA71126-84DD-4603-9E70-BE606FB84CFD}" sibTransId="{A832522D-5478-486B-9232-A3206EE2BC69}"/>
    <dgm:cxn modelId="{7A2F0605-C66B-49FF-804B-DC8E251E2DEA}" type="presOf" srcId="{7E06AB8D-FDC0-4E94-8A6A-F85496E85E47}" destId="{ADDFA1E7-4B0D-4C4B-B5C7-CE7267E50620}" srcOrd="0" destOrd="0" presId="urn:microsoft.com/office/officeart/2005/8/layout/lProcess2"/>
    <dgm:cxn modelId="{C6D10B12-1A49-43FF-8D32-244251B59B2A}" type="presOf" srcId="{C15924EC-778A-4EB3-9951-50AB54462B78}" destId="{2529C858-9C94-4283-A81C-5C17ECC3F838}" srcOrd="0" destOrd="0" presId="urn:microsoft.com/office/officeart/2005/8/layout/lProcess2"/>
    <dgm:cxn modelId="{3A1A6D71-C6E0-48C7-A460-4A40CA734342}" type="presOf" srcId="{FAF98D03-C119-4328-911A-72741BF8836A}" destId="{85A33EC4-8D27-4A5E-B204-49217FD08DEF}" srcOrd="0" destOrd="0" presId="urn:microsoft.com/office/officeart/2005/8/layout/lProcess2"/>
    <dgm:cxn modelId="{8A98E622-0479-4CAD-9B87-D4F010BF83D1}" srcId="{7E06AB8D-FDC0-4E94-8A6A-F85496E85E47}" destId="{214E2191-7BB8-495B-8EB0-0136C82D1D3E}" srcOrd="1" destOrd="0" parTransId="{4E2F2D7F-51F6-4EBE-9AB0-8D007D9495DE}" sibTransId="{BB8DA5EA-FD15-4E28-A52E-106D60CD421B}"/>
    <dgm:cxn modelId="{E9F5AC67-2123-4BA6-A23D-FA118658BA50}" type="presOf" srcId="{2BF51D66-F636-43F9-B26E-9E724FF39D46}" destId="{1219AF24-FA20-4EF2-9F43-8B1878817F4F}" srcOrd="0" destOrd="0" presId="urn:microsoft.com/office/officeart/2005/8/layout/lProcess2"/>
    <dgm:cxn modelId="{A74FABFB-3A48-4214-9D97-8F19EFB44FF0}" srcId="{4C7FE0EB-4694-4CF6-8A97-4E0AF7F21612}" destId="{A8A3DCBA-7505-4880-B90B-41C2BC302CC8}" srcOrd="0" destOrd="0" parTransId="{9933C118-D862-4BA6-A865-513DFE259DC0}" sibTransId="{7D39A1EE-A81E-45E1-BEAA-60F7B75F9F48}"/>
    <dgm:cxn modelId="{70B4A2CE-1509-4FA3-818F-5BC49F9ABAE9}" srcId="{2FBDF3C3-8ED9-4F66-92FE-0795585975A1}" destId="{658E1453-C4DD-44AE-ABC3-55A8CF213936}" srcOrd="0" destOrd="0" parTransId="{A1D99697-7736-41D7-81FB-BF858DB08EE9}" sibTransId="{440D4235-038E-43F0-973A-1CF95137B15C}"/>
    <dgm:cxn modelId="{985C4565-01A4-4556-B89C-489ACDD2BF61}" type="presOf" srcId="{2FBDF3C3-8ED9-4F66-92FE-0795585975A1}" destId="{E554A9CD-1BF3-444C-9F5B-5A1482A99CC0}" srcOrd="1" destOrd="0" presId="urn:microsoft.com/office/officeart/2005/8/layout/lProcess2"/>
    <dgm:cxn modelId="{00FEA553-31DA-4B8B-BA34-AEC6340D5BED}" type="presOf" srcId="{658E1453-C4DD-44AE-ABC3-55A8CF213936}" destId="{00DB1B4C-AF97-4496-9D83-55703D22C63F}" srcOrd="0" destOrd="0" presId="urn:microsoft.com/office/officeart/2005/8/layout/lProcess2"/>
    <dgm:cxn modelId="{6B5F46DD-E4B1-47E9-A46E-025A2C99395C}" type="presOf" srcId="{161E6F46-3CEB-4963-A776-F5BABE05E1A4}" destId="{8D683728-B877-4A37-8995-3B264B529047}" srcOrd="0" destOrd="0" presId="urn:microsoft.com/office/officeart/2005/8/layout/lProcess2"/>
    <dgm:cxn modelId="{18B8B227-4091-47CE-8683-2395103E3F79}" srcId="{2FBDF3C3-8ED9-4F66-92FE-0795585975A1}" destId="{FAF98D03-C119-4328-911A-72741BF8836A}" srcOrd="1" destOrd="0" parTransId="{9A6C0E11-17EA-445F-A6AC-F1CD80208AD7}" sibTransId="{F898C2E2-FBB5-4C9D-B373-21174E11148A}"/>
    <dgm:cxn modelId="{708A4EC3-C5D2-4F9C-8595-96561D0CB5A2}" srcId="{A8A3DCBA-7505-4880-B90B-41C2BC302CC8}" destId="{FCDEA1FE-499D-455C-BC20-F7A06E203C74}" srcOrd="1" destOrd="0" parTransId="{EC2CFF15-A210-499C-8DE7-4DDD11B232E4}" sibTransId="{7CA007CE-02E9-4858-8EC1-1A7130E1802A}"/>
    <dgm:cxn modelId="{A6ECFE5E-6195-4521-AAF9-E5F451047467}" type="presOf" srcId="{A8A3DCBA-7505-4880-B90B-41C2BC302CC8}" destId="{A88BCC48-74CD-403A-AD46-C24BF99F4740}" srcOrd="1" destOrd="0" presId="urn:microsoft.com/office/officeart/2005/8/layout/lProcess2"/>
    <dgm:cxn modelId="{B64BFA16-98F3-4BDA-A216-667F021B37A8}" srcId="{4C7FE0EB-4694-4CF6-8A97-4E0AF7F21612}" destId="{395F574B-8569-45AB-9FE8-08A80F3EF7C9}" srcOrd="5" destOrd="0" parTransId="{F6332C4C-7FBD-4D9A-B75F-F2BBA7171BE8}" sibTransId="{D03AF1FB-FF68-444A-9D31-D2249FCB7DB8}"/>
    <dgm:cxn modelId="{B3021192-F043-4F2A-8843-F87B85A37C5D}" srcId="{4C7FE0EB-4694-4CF6-8A97-4E0AF7F21612}" destId="{2FBDF3C3-8ED9-4F66-92FE-0795585975A1}" srcOrd="2" destOrd="0" parTransId="{4D2D8EAE-6EBB-40B8-B21D-3B5D5CD2C2DC}" sibTransId="{C2514BB3-DD21-41DA-AFC3-F281153499B4}"/>
    <dgm:cxn modelId="{BAC3DF68-4C19-422B-86A6-2A569F7A64CA}" srcId="{3F0ADA91-681A-43E6-AB82-BCA72F93DF22}" destId="{12096588-EE8D-4AE9-834C-89365DEAE819}" srcOrd="1" destOrd="0" parTransId="{F6693649-4A16-46A0-ABF1-9454D55FED14}" sibTransId="{A711B9DE-47AD-4A13-9E17-FF74B039524D}"/>
    <dgm:cxn modelId="{04B142C0-B6EA-40CF-AA3D-3CB61E9D978C}" type="presOf" srcId="{FCDEA1FE-499D-455C-BC20-F7A06E203C74}" destId="{F298D449-5901-45F7-B554-7859545AF236}" srcOrd="0" destOrd="0" presId="urn:microsoft.com/office/officeart/2005/8/layout/lProcess2"/>
    <dgm:cxn modelId="{F6BE69CE-8BD1-42D8-80A4-722F8C5681F0}" type="presOf" srcId="{12096588-EE8D-4AE9-834C-89365DEAE819}" destId="{2BDE5C0F-9F1D-4E25-904D-FA5AC33B5E03}" srcOrd="0" destOrd="0" presId="urn:microsoft.com/office/officeart/2005/8/layout/lProcess2"/>
    <dgm:cxn modelId="{29D47868-C126-4685-AEB5-7891543DBACD}" type="presOf" srcId="{2FBDF3C3-8ED9-4F66-92FE-0795585975A1}" destId="{AD9A6BBC-1132-4E59-BAC4-EE5498FF49BC}" srcOrd="0" destOrd="0" presId="urn:microsoft.com/office/officeart/2005/8/layout/lProcess2"/>
    <dgm:cxn modelId="{A74553AA-0A3F-4D83-B74D-69280EA6635F}" srcId="{0148CB34-12CB-4759-B53E-0F86E29C60BE}" destId="{C15924EC-778A-4EB3-9951-50AB54462B78}" srcOrd="0" destOrd="0" parTransId="{B0963B94-0141-4FFE-AC13-805D5A7299FE}" sibTransId="{3A873A1D-CC10-49CC-881C-096866A321BD}"/>
    <dgm:cxn modelId="{7343C2DC-D634-48AA-AB49-08BCD159E760}" type="presOf" srcId="{3F0ADA91-681A-43E6-AB82-BCA72F93DF22}" destId="{357A4A46-5112-4DAF-AF6C-5F052E10E071}" srcOrd="0" destOrd="0" presId="urn:microsoft.com/office/officeart/2005/8/layout/lProcess2"/>
    <dgm:cxn modelId="{31714FE4-09FD-4D83-A8B8-35EC0AEA60B3}" srcId="{3F0ADA91-681A-43E6-AB82-BCA72F93DF22}" destId="{F2379E91-BC1A-42D0-84D2-E9AA130CB226}" srcOrd="0" destOrd="0" parTransId="{BFCE78E7-0A04-4BB9-8AF2-CA07C5F009C8}" sibTransId="{AE8A1486-90D2-4C3B-886B-7016FCA96DFD}"/>
    <dgm:cxn modelId="{F4AB8791-997D-49E2-A01D-E87B94A5BE58}" srcId="{4C7FE0EB-4694-4CF6-8A97-4E0AF7F21612}" destId="{7E06AB8D-FDC0-4E94-8A6A-F85496E85E47}" srcOrd="1" destOrd="0" parTransId="{626F3765-3A17-4BAA-AC81-6AC828A6FA1D}" sibTransId="{8E4CC93F-2B40-453B-9D5D-F6E8CA1EEDFF}"/>
    <dgm:cxn modelId="{FE370E69-E1E0-45C0-8FD6-4025EBD64AFF}" type="presOf" srcId="{F2379E91-BC1A-42D0-84D2-E9AA130CB226}" destId="{D51D1E94-7CB7-402F-A668-3E8A4E2E70D3}" srcOrd="0" destOrd="0" presId="urn:microsoft.com/office/officeart/2005/8/layout/lProcess2"/>
    <dgm:cxn modelId="{8FA3A243-30A2-4176-9AC2-D37E8C9F7479}" type="presOf" srcId="{3F0ADA91-681A-43E6-AB82-BCA72F93DF22}" destId="{C0A4CE53-F313-456D-811D-20C7B88F318C}" srcOrd="1" destOrd="0" presId="urn:microsoft.com/office/officeart/2005/8/layout/lProcess2"/>
    <dgm:cxn modelId="{89A7DDC2-26EC-4DCD-BD15-BFCCAD8C5806}" type="presOf" srcId="{A8A3DCBA-7505-4880-B90B-41C2BC302CC8}" destId="{3558EC35-AC05-4E64-AC43-4252A46F5B94}" srcOrd="0" destOrd="0" presId="urn:microsoft.com/office/officeart/2005/8/layout/lProcess2"/>
    <dgm:cxn modelId="{C9BFE648-CF0A-4486-B83E-3C03A419CB41}" type="presParOf" srcId="{15939A2A-9D8E-458F-8E0F-915662D63281}" destId="{46779846-7391-4471-862E-3CECFB21F789}" srcOrd="0" destOrd="0" presId="urn:microsoft.com/office/officeart/2005/8/layout/lProcess2"/>
    <dgm:cxn modelId="{E061D60D-FC55-40D9-BE13-48819B4F4678}" type="presParOf" srcId="{46779846-7391-4471-862E-3CECFB21F789}" destId="{3558EC35-AC05-4E64-AC43-4252A46F5B94}" srcOrd="0" destOrd="0" presId="urn:microsoft.com/office/officeart/2005/8/layout/lProcess2"/>
    <dgm:cxn modelId="{0545B1BE-B0EA-4960-966C-524008332675}" type="presParOf" srcId="{46779846-7391-4471-862E-3CECFB21F789}" destId="{A88BCC48-74CD-403A-AD46-C24BF99F4740}" srcOrd="1" destOrd="0" presId="urn:microsoft.com/office/officeart/2005/8/layout/lProcess2"/>
    <dgm:cxn modelId="{0C940BE7-7774-4A41-9504-347B0193F72C}" type="presParOf" srcId="{46779846-7391-4471-862E-3CECFB21F789}" destId="{1B470985-3EB4-400B-8988-4248930EDBA1}" srcOrd="2" destOrd="0" presId="urn:microsoft.com/office/officeart/2005/8/layout/lProcess2"/>
    <dgm:cxn modelId="{B0CC67E4-6F26-41F6-8569-AB78D729C895}" type="presParOf" srcId="{1B470985-3EB4-400B-8988-4248930EDBA1}" destId="{F7C32DB5-99BA-4A0B-8A23-7B507861B787}" srcOrd="0" destOrd="0" presId="urn:microsoft.com/office/officeart/2005/8/layout/lProcess2"/>
    <dgm:cxn modelId="{C10F69F1-2DBD-4A83-9DA7-1F6DBB76D6CE}" type="presParOf" srcId="{F7C32DB5-99BA-4A0B-8A23-7B507861B787}" destId="{8D683728-B877-4A37-8995-3B264B529047}" srcOrd="0" destOrd="0" presId="urn:microsoft.com/office/officeart/2005/8/layout/lProcess2"/>
    <dgm:cxn modelId="{5DB68731-38AA-4E18-B621-DFFB2B58EE45}" type="presParOf" srcId="{F7C32DB5-99BA-4A0B-8A23-7B507861B787}" destId="{29E6D0A8-6895-449C-9F9F-893CBB73F204}" srcOrd="1" destOrd="0" presId="urn:microsoft.com/office/officeart/2005/8/layout/lProcess2"/>
    <dgm:cxn modelId="{595EA942-4511-4A3E-8E06-A5ECE82791F3}" type="presParOf" srcId="{F7C32DB5-99BA-4A0B-8A23-7B507861B787}" destId="{F298D449-5901-45F7-B554-7859545AF236}" srcOrd="2" destOrd="0" presId="urn:microsoft.com/office/officeart/2005/8/layout/lProcess2"/>
    <dgm:cxn modelId="{CD7EE2B7-8192-4E06-9622-2FB4C2E2FBC1}" type="presParOf" srcId="{15939A2A-9D8E-458F-8E0F-915662D63281}" destId="{8CFA877E-C223-4381-BDC4-896840027299}" srcOrd="1" destOrd="0" presId="urn:microsoft.com/office/officeart/2005/8/layout/lProcess2"/>
    <dgm:cxn modelId="{F1226DF7-CC0C-4F58-AA74-CE77E7B3FBC8}" type="presParOf" srcId="{15939A2A-9D8E-458F-8E0F-915662D63281}" destId="{283686AF-4423-4431-B0EA-A34B618363A3}" srcOrd="2" destOrd="0" presId="urn:microsoft.com/office/officeart/2005/8/layout/lProcess2"/>
    <dgm:cxn modelId="{53ACEB55-BAB9-4843-9FDA-8A5B99F342FE}" type="presParOf" srcId="{283686AF-4423-4431-B0EA-A34B618363A3}" destId="{ADDFA1E7-4B0D-4C4B-B5C7-CE7267E50620}" srcOrd="0" destOrd="0" presId="urn:microsoft.com/office/officeart/2005/8/layout/lProcess2"/>
    <dgm:cxn modelId="{B61018B8-A22E-4BD3-88BD-4A54ED3CAF24}" type="presParOf" srcId="{283686AF-4423-4431-B0EA-A34B618363A3}" destId="{3221B095-0807-4EBF-BFBC-A70AA5B1EC70}" srcOrd="1" destOrd="0" presId="urn:microsoft.com/office/officeart/2005/8/layout/lProcess2"/>
    <dgm:cxn modelId="{854FD0CA-E9CB-434A-802F-C69F0AA7E7DC}" type="presParOf" srcId="{283686AF-4423-4431-B0EA-A34B618363A3}" destId="{9CA097EC-BB8A-4ABE-8956-1106791A18DF}" srcOrd="2" destOrd="0" presId="urn:microsoft.com/office/officeart/2005/8/layout/lProcess2"/>
    <dgm:cxn modelId="{7DC61994-1FA8-403C-949F-0EEDC2986ED9}" type="presParOf" srcId="{9CA097EC-BB8A-4ABE-8956-1106791A18DF}" destId="{62F351F9-2B46-4EBC-8C0A-A6B8B92DF11D}" srcOrd="0" destOrd="0" presId="urn:microsoft.com/office/officeart/2005/8/layout/lProcess2"/>
    <dgm:cxn modelId="{C5A1FEEF-877B-4E22-8954-AEBAD59E2BE9}" type="presParOf" srcId="{62F351F9-2B46-4EBC-8C0A-A6B8B92DF11D}" destId="{5111B4E5-2EE1-40C4-93AD-F0843BE9FDF1}" srcOrd="0" destOrd="0" presId="urn:microsoft.com/office/officeart/2005/8/layout/lProcess2"/>
    <dgm:cxn modelId="{35277944-0945-4C10-90DB-0109C28EF625}" type="presParOf" srcId="{62F351F9-2B46-4EBC-8C0A-A6B8B92DF11D}" destId="{266684EB-BA49-4CF2-BF9C-EC97A93CBB89}" srcOrd="1" destOrd="0" presId="urn:microsoft.com/office/officeart/2005/8/layout/lProcess2"/>
    <dgm:cxn modelId="{E345E5F4-9706-420B-A358-1FB19D609838}" type="presParOf" srcId="{62F351F9-2B46-4EBC-8C0A-A6B8B92DF11D}" destId="{2F4F5AC3-911C-4DE8-88E6-C0D49716E107}" srcOrd="2" destOrd="0" presId="urn:microsoft.com/office/officeart/2005/8/layout/lProcess2"/>
    <dgm:cxn modelId="{9EAEE62F-AA28-45F1-9F61-905C689C6F2D}" type="presParOf" srcId="{15939A2A-9D8E-458F-8E0F-915662D63281}" destId="{52E2DF55-AB9D-4D2F-80E0-9052D77B2FAF}" srcOrd="3" destOrd="0" presId="urn:microsoft.com/office/officeart/2005/8/layout/lProcess2"/>
    <dgm:cxn modelId="{0DE46188-05E1-446D-9D5D-A35BEE6E6DBB}" type="presParOf" srcId="{15939A2A-9D8E-458F-8E0F-915662D63281}" destId="{4932B87F-2B55-4B59-ACE0-148C99385096}" srcOrd="4" destOrd="0" presId="urn:microsoft.com/office/officeart/2005/8/layout/lProcess2"/>
    <dgm:cxn modelId="{1C5BA1B7-0591-4C4F-A1A9-180A42A99AD9}" type="presParOf" srcId="{4932B87F-2B55-4B59-ACE0-148C99385096}" destId="{AD9A6BBC-1132-4E59-BAC4-EE5498FF49BC}" srcOrd="0" destOrd="0" presId="urn:microsoft.com/office/officeart/2005/8/layout/lProcess2"/>
    <dgm:cxn modelId="{80CCF48D-6DF8-43A3-B748-44D89E208767}" type="presParOf" srcId="{4932B87F-2B55-4B59-ACE0-148C99385096}" destId="{E554A9CD-1BF3-444C-9F5B-5A1482A99CC0}" srcOrd="1" destOrd="0" presId="urn:microsoft.com/office/officeart/2005/8/layout/lProcess2"/>
    <dgm:cxn modelId="{CFC0DD13-B606-4FD7-A585-262B7B6F7719}" type="presParOf" srcId="{4932B87F-2B55-4B59-ACE0-148C99385096}" destId="{B2781CD9-A1AC-4EA5-A4B4-A4F4FB02F95E}" srcOrd="2" destOrd="0" presId="urn:microsoft.com/office/officeart/2005/8/layout/lProcess2"/>
    <dgm:cxn modelId="{E563C8E8-6D2D-4810-901B-E847BC0BF549}" type="presParOf" srcId="{B2781CD9-A1AC-4EA5-A4B4-A4F4FB02F95E}" destId="{458A783D-B6FA-4E7F-A141-CD536E9A505E}" srcOrd="0" destOrd="0" presId="urn:microsoft.com/office/officeart/2005/8/layout/lProcess2"/>
    <dgm:cxn modelId="{8BF67C99-DC89-48AD-9A08-C422326B25CF}" type="presParOf" srcId="{458A783D-B6FA-4E7F-A141-CD536E9A505E}" destId="{00DB1B4C-AF97-4496-9D83-55703D22C63F}" srcOrd="0" destOrd="0" presId="urn:microsoft.com/office/officeart/2005/8/layout/lProcess2"/>
    <dgm:cxn modelId="{0EE8F53B-1BA9-4AD1-8629-4E45EAC9C7CF}" type="presParOf" srcId="{458A783D-B6FA-4E7F-A141-CD536E9A505E}" destId="{47EB3FFD-E668-44CF-A1C7-245A300283F1}" srcOrd="1" destOrd="0" presId="urn:microsoft.com/office/officeart/2005/8/layout/lProcess2"/>
    <dgm:cxn modelId="{8FB708BA-362E-4894-8CAE-7C75DAEB820B}" type="presParOf" srcId="{458A783D-B6FA-4E7F-A141-CD536E9A505E}" destId="{85A33EC4-8D27-4A5E-B204-49217FD08DEF}" srcOrd="2" destOrd="0" presId="urn:microsoft.com/office/officeart/2005/8/layout/lProcess2"/>
    <dgm:cxn modelId="{B62DD8B0-C35E-4C69-82CF-D64941435712}" type="presParOf" srcId="{15939A2A-9D8E-458F-8E0F-915662D63281}" destId="{C032F3EE-B45B-4EFD-BBC5-46C4671C2366}" srcOrd="5" destOrd="0" presId="urn:microsoft.com/office/officeart/2005/8/layout/lProcess2"/>
    <dgm:cxn modelId="{971F0E0D-2495-47F4-A383-F028EFCD3177}" type="presParOf" srcId="{15939A2A-9D8E-458F-8E0F-915662D63281}" destId="{8D92EDD9-79D5-4CB0-9E49-0ADD6CD7A758}" srcOrd="6" destOrd="0" presId="urn:microsoft.com/office/officeart/2005/8/layout/lProcess2"/>
    <dgm:cxn modelId="{2D37158E-B436-4720-86BA-55FDD6F34BEF}" type="presParOf" srcId="{8D92EDD9-79D5-4CB0-9E49-0ADD6CD7A758}" destId="{70A0E7D1-7A91-4C81-AF9B-2A26B4216019}" srcOrd="0" destOrd="0" presId="urn:microsoft.com/office/officeart/2005/8/layout/lProcess2"/>
    <dgm:cxn modelId="{74007A80-9A2C-4AE3-8CC2-E87BAAAC2566}" type="presParOf" srcId="{8D92EDD9-79D5-4CB0-9E49-0ADD6CD7A758}" destId="{DA933E45-70D9-4C6D-BEF0-09EBE2748653}" srcOrd="1" destOrd="0" presId="urn:microsoft.com/office/officeart/2005/8/layout/lProcess2"/>
    <dgm:cxn modelId="{CFAEEA77-3AC1-4D03-B9B7-4935555DEE44}" type="presParOf" srcId="{8D92EDD9-79D5-4CB0-9E49-0ADD6CD7A758}" destId="{C920959D-8055-43D0-9F6B-17D47F036A78}" srcOrd="2" destOrd="0" presId="urn:microsoft.com/office/officeart/2005/8/layout/lProcess2"/>
    <dgm:cxn modelId="{CF25907B-5329-4E8A-83BC-DC6EA9B9FDAA}" type="presParOf" srcId="{C920959D-8055-43D0-9F6B-17D47F036A78}" destId="{4648215D-475A-4C1F-B840-D86ED1E6CCBB}" srcOrd="0" destOrd="0" presId="urn:microsoft.com/office/officeart/2005/8/layout/lProcess2"/>
    <dgm:cxn modelId="{67B1AC7C-06EF-4BD4-ABA4-E4D70259397C}" type="presParOf" srcId="{4648215D-475A-4C1F-B840-D86ED1E6CCBB}" destId="{2529C858-9C94-4283-A81C-5C17ECC3F838}" srcOrd="0" destOrd="0" presId="urn:microsoft.com/office/officeart/2005/8/layout/lProcess2"/>
    <dgm:cxn modelId="{D6420B1B-28F7-4C7E-AEF4-6210CA484DAD}" type="presParOf" srcId="{4648215D-475A-4C1F-B840-D86ED1E6CCBB}" destId="{21F28BAF-CF7E-44B8-8363-5156EBA6AC9A}" srcOrd="1" destOrd="0" presId="urn:microsoft.com/office/officeart/2005/8/layout/lProcess2"/>
    <dgm:cxn modelId="{368D1172-5780-4D83-8257-898CB0248640}" type="presParOf" srcId="{4648215D-475A-4C1F-B840-D86ED1E6CCBB}" destId="{30E88270-56D3-4465-89F1-D89CD1F59D76}" srcOrd="2" destOrd="0" presId="urn:microsoft.com/office/officeart/2005/8/layout/lProcess2"/>
    <dgm:cxn modelId="{6318ACE8-B00A-4FCE-84EF-2EB51839EDB2}" type="presParOf" srcId="{15939A2A-9D8E-458F-8E0F-915662D63281}" destId="{CEFEF8C2-9AD6-4FFC-9B19-EDBBA49B3642}" srcOrd="7" destOrd="0" presId="urn:microsoft.com/office/officeart/2005/8/layout/lProcess2"/>
    <dgm:cxn modelId="{F3AD9DAE-FA8D-4537-AF8A-B1C211EE018A}" type="presParOf" srcId="{15939A2A-9D8E-458F-8E0F-915662D63281}" destId="{A4F07AEE-7873-4B76-8176-D6D99F3C2277}" srcOrd="8" destOrd="0" presId="urn:microsoft.com/office/officeart/2005/8/layout/lProcess2"/>
    <dgm:cxn modelId="{971FC2E6-548D-4866-A2CE-4D60167E47C1}" type="presParOf" srcId="{A4F07AEE-7873-4B76-8176-D6D99F3C2277}" destId="{357A4A46-5112-4DAF-AF6C-5F052E10E071}" srcOrd="0" destOrd="0" presId="urn:microsoft.com/office/officeart/2005/8/layout/lProcess2"/>
    <dgm:cxn modelId="{862B20F6-12F6-4E7D-B956-2B4AE9408363}" type="presParOf" srcId="{A4F07AEE-7873-4B76-8176-D6D99F3C2277}" destId="{C0A4CE53-F313-456D-811D-20C7B88F318C}" srcOrd="1" destOrd="0" presId="urn:microsoft.com/office/officeart/2005/8/layout/lProcess2"/>
    <dgm:cxn modelId="{1FAB3DA3-02F3-4286-880A-B279C73D6859}" type="presParOf" srcId="{A4F07AEE-7873-4B76-8176-D6D99F3C2277}" destId="{60B0177A-C1E2-4DA3-8C81-AA34BDAA112F}" srcOrd="2" destOrd="0" presId="urn:microsoft.com/office/officeart/2005/8/layout/lProcess2"/>
    <dgm:cxn modelId="{EFEDB646-2650-4461-BE10-9E9071B373DC}" type="presParOf" srcId="{60B0177A-C1E2-4DA3-8C81-AA34BDAA112F}" destId="{B6236A99-81F6-42E5-B4F6-B59A2551C512}" srcOrd="0" destOrd="0" presId="urn:microsoft.com/office/officeart/2005/8/layout/lProcess2"/>
    <dgm:cxn modelId="{A01B6FC2-A92E-4305-B038-517F4FC5C889}" type="presParOf" srcId="{B6236A99-81F6-42E5-B4F6-B59A2551C512}" destId="{D51D1E94-7CB7-402F-A668-3E8A4E2E70D3}" srcOrd="0" destOrd="0" presId="urn:microsoft.com/office/officeart/2005/8/layout/lProcess2"/>
    <dgm:cxn modelId="{6543BEC7-A792-49CB-A159-CF373D4F9B7F}" type="presParOf" srcId="{B6236A99-81F6-42E5-B4F6-B59A2551C512}" destId="{814DF825-DAF3-493D-A10C-BF4F26442DC2}" srcOrd="1" destOrd="0" presId="urn:microsoft.com/office/officeart/2005/8/layout/lProcess2"/>
    <dgm:cxn modelId="{32074796-B812-453A-BD97-9826F5F8AB47}" type="presParOf" srcId="{B6236A99-81F6-42E5-B4F6-B59A2551C512}" destId="{2BDE5C0F-9F1D-4E25-904D-FA5AC33B5E03}" srcOrd="2" destOrd="0" presId="urn:microsoft.com/office/officeart/2005/8/layout/lProcess2"/>
    <dgm:cxn modelId="{F3ED1488-5465-4B2A-BE7D-8D4FE92850F0}" type="presParOf" srcId="{15939A2A-9D8E-458F-8E0F-915662D63281}" destId="{E22D194A-5D62-44A4-972F-695E62771D00}" srcOrd="9" destOrd="0" presId="urn:microsoft.com/office/officeart/2005/8/layout/lProcess2"/>
    <dgm:cxn modelId="{DE267320-1284-4588-B4DD-5F2E6BAD3793}" type="presParOf" srcId="{15939A2A-9D8E-458F-8E0F-915662D63281}" destId="{721B9719-BF85-42F0-8B5D-03629BCED8C2}" srcOrd="10" destOrd="0" presId="urn:microsoft.com/office/officeart/2005/8/layout/lProcess2"/>
    <dgm:cxn modelId="{CC49911E-60D0-47B0-B77B-0647D927A13F}" type="presParOf" srcId="{721B9719-BF85-42F0-8B5D-03629BCED8C2}" destId="{6A94A281-B6C4-44BA-9A64-ECFB941A2A40}" srcOrd="0" destOrd="0" presId="urn:microsoft.com/office/officeart/2005/8/layout/lProcess2"/>
    <dgm:cxn modelId="{3D177E33-C327-4D54-9F24-042AD05AE609}" type="presParOf" srcId="{721B9719-BF85-42F0-8B5D-03629BCED8C2}" destId="{E11885C4-2842-4926-AE8A-DD0C40DC8BA6}" srcOrd="1" destOrd="0" presId="urn:microsoft.com/office/officeart/2005/8/layout/lProcess2"/>
    <dgm:cxn modelId="{42E0125F-2CA9-48F9-A5EC-A6EFC8E13D19}" type="presParOf" srcId="{721B9719-BF85-42F0-8B5D-03629BCED8C2}" destId="{FCBF381D-48A5-4E8A-AD34-80CE0CC24370}" srcOrd="2" destOrd="0" presId="urn:microsoft.com/office/officeart/2005/8/layout/lProcess2"/>
    <dgm:cxn modelId="{97FE1697-E8B9-4BC3-9DDB-DCB54CF3A25E}" type="presParOf" srcId="{FCBF381D-48A5-4E8A-AD34-80CE0CC24370}" destId="{6BA752E3-4945-449F-B7F9-51F7869B9B12}" srcOrd="0" destOrd="0" presId="urn:microsoft.com/office/officeart/2005/8/layout/lProcess2"/>
    <dgm:cxn modelId="{1E7735D3-44F8-4656-81DD-12EC3D185FF7}" type="presParOf" srcId="{6BA752E3-4945-449F-B7F9-51F7869B9B12}" destId="{19BC4542-7A95-49E2-9B75-350D9B469388}" srcOrd="0" destOrd="0" presId="urn:microsoft.com/office/officeart/2005/8/layout/lProcess2"/>
    <dgm:cxn modelId="{902996DD-EA38-4A42-BFB9-50F736811BC4}" type="presParOf" srcId="{6BA752E3-4945-449F-B7F9-51F7869B9B12}" destId="{A7AEF41B-1585-4A84-ADE4-9749FF7C3B17}" srcOrd="1" destOrd="0" presId="urn:microsoft.com/office/officeart/2005/8/layout/lProcess2"/>
    <dgm:cxn modelId="{D6F0BE74-46AF-4C9E-A1C4-9B183A6CF9BA}" type="presParOf" srcId="{6BA752E3-4945-449F-B7F9-51F7869B9B12}" destId="{1219AF24-FA20-4EF2-9F43-8B1878817F4F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76DFE94-7331-488F-A5C3-977D6C36BBCB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B3FA36DE-8051-425D-8A79-A0EC18A797B3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言之有物／言不及義</a:t>
          </a:r>
        </a:p>
      </dgm:t>
    </dgm:pt>
    <dgm:pt modelId="{78447457-E49A-4280-9992-50651C000357}" type="parTrans" cxnId="{71110E57-5CEF-4EBC-AA0C-7EC03A3C54D9}">
      <dgm:prSet/>
      <dgm:spPr/>
      <dgm:t>
        <a:bodyPr/>
        <a:lstStyle/>
        <a:p>
          <a:endParaRPr lang="zh-TW" altLang="en-US"/>
        </a:p>
      </dgm:t>
    </dgm:pt>
    <dgm:pt modelId="{133A9014-2672-47E5-9619-7DF17F93BED6}" type="sibTrans" cxnId="{71110E57-5CEF-4EBC-AA0C-7EC03A3C54D9}">
      <dgm:prSet/>
      <dgm:spPr/>
      <dgm:t>
        <a:bodyPr/>
        <a:lstStyle/>
        <a:p>
          <a:endParaRPr lang="zh-TW" altLang="en-US"/>
        </a:p>
      </dgm:t>
    </dgm:pt>
    <dgm:pt modelId="{40AC86F5-BA77-4EFF-9D40-782E1FC535A3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內容豐富，純而不雜</a:t>
          </a:r>
        </a:p>
      </dgm:t>
    </dgm:pt>
    <dgm:pt modelId="{F77DD206-C9CB-42F7-A052-5F31980AB9C6}" type="parTrans" cxnId="{16FCD954-DD1B-484D-AAE0-621A62B2D4BD}">
      <dgm:prSet/>
      <dgm:spPr/>
      <dgm:t>
        <a:bodyPr/>
        <a:lstStyle/>
        <a:p>
          <a:endParaRPr lang="zh-TW" altLang="en-US"/>
        </a:p>
      </dgm:t>
    </dgm:pt>
    <dgm:pt modelId="{2DA25231-ACD4-4556-9EA4-D1DB29EA785D}" type="sibTrans" cxnId="{16FCD954-DD1B-484D-AAE0-621A62B2D4BD}">
      <dgm:prSet/>
      <dgm:spPr/>
      <dgm:t>
        <a:bodyPr/>
        <a:lstStyle/>
        <a:p>
          <a:endParaRPr lang="zh-TW" altLang="en-US"/>
        </a:p>
      </dgm:t>
    </dgm:pt>
    <dgm:pt modelId="{D05BD836-8DC1-4A10-98B3-96A2C4AB5A33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言之成理／語無倫次</a:t>
          </a:r>
        </a:p>
      </dgm:t>
    </dgm:pt>
    <dgm:pt modelId="{D465CEA9-114E-477E-A899-801B432EE582}" type="parTrans" cxnId="{19F37D3E-BB0F-4C45-BFDD-318241F2ADB8}">
      <dgm:prSet/>
      <dgm:spPr/>
      <dgm:t>
        <a:bodyPr/>
        <a:lstStyle/>
        <a:p>
          <a:endParaRPr lang="zh-TW" altLang="en-US"/>
        </a:p>
      </dgm:t>
    </dgm:pt>
    <dgm:pt modelId="{8427683B-D4C9-412C-8B1B-4DEF9A24AB81}" type="sibTrans" cxnId="{19F37D3E-BB0F-4C45-BFDD-318241F2ADB8}">
      <dgm:prSet/>
      <dgm:spPr/>
      <dgm:t>
        <a:bodyPr/>
        <a:lstStyle/>
        <a:p>
          <a:endParaRPr lang="zh-TW" altLang="en-US"/>
        </a:p>
      </dgm:t>
    </dgm:pt>
    <dgm:pt modelId="{48539066-6F1B-44FB-B77E-20B61198B545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道理：義正詞嚴，不卑不亢</a:t>
          </a:r>
        </a:p>
      </dgm:t>
    </dgm:pt>
    <dgm:pt modelId="{AA1AB144-3CB3-42AF-922C-4772ED1745DD}" type="parTrans" cxnId="{C53B44E4-1621-48A9-98C8-529DD923C9A1}">
      <dgm:prSet/>
      <dgm:spPr/>
      <dgm:t>
        <a:bodyPr/>
        <a:lstStyle/>
        <a:p>
          <a:endParaRPr lang="zh-TW" altLang="en-US"/>
        </a:p>
      </dgm:t>
    </dgm:pt>
    <dgm:pt modelId="{39E55AD7-1248-4849-9822-4F70B6F2AD1C}" type="sibTrans" cxnId="{C53B44E4-1621-48A9-98C8-529DD923C9A1}">
      <dgm:prSet/>
      <dgm:spPr/>
      <dgm:t>
        <a:bodyPr/>
        <a:lstStyle/>
        <a:p>
          <a:endParaRPr lang="zh-TW" altLang="en-US"/>
        </a:p>
      </dgm:t>
    </dgm:pt>
    <dgm:pt modelId="{51B67362-3DE4-4D05-99B3-E6B773D39A2D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條理：順理成章，有條不紊</a:t>
          </a:r>
        </a:p>
      </dgm:t>
    </dgm:pt>
    <dgm:pt modelId="{0C0C4F19-7BCA-438A-BB65-7940CB2F6E10}" type="parTrans" cxnId="{450980AF-64AF-4B27-BA8A-FC9590BA3B56}">
      <dgm:prSet/>
      <dgm:spPr/>
      <dgm:t>
        <a:bodyPr/>
        <a:lstStyle/>
        <a:p>
          <a:endParaRPr lang="zh-TW" altLang="en-US"/>
        </a:p>
      </dgm:t>
    </dgm:pt>
    <dgm:pt modelId="{1441244D-DF84-45A9-A00B-8F61D67F5869}" type="sibTrans" cxnId="{450980AF-64AF-4B27-BA8A-FC9590BA3B56}">
      <dgm:prSet/>
      <dgm:spPr/>
      <dgm:t>
        <a:bodyPr/>
        <a:lstStyle/>
        <a:p>
          <a:endParaRPr lang="zh-TW" altLang="en-US"/>
        </a:p>
      </dgm:t>
    </dgm:pt>
    <dgm:pt modelId="{5DD665A6-3044-442F-BFDC-2973B6F55096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言簡意賅，要言不煩</a:t>
          </a:r>
        </a:p>
      </dgm:t>
    </dgm:pt>
    <dgm:pt modelId="{0736E549-9883-42E7-87AB-012420D029AD}" type="parTrans" cxnId="{950D35B2-9565-42C3-8C4B-6771C515F671}">
      <dgm:prSet/>
      <dgm:spPr/>
      <dgm:t>
        <a:bodyPr/>
        <a:lstStyle/>
        <a:p>
          <a:endParaRPr lang="zh-TW" altLang="en-US"/>
        </a:p>
      </dgm:t>
    </dgm:pt>
    <dgm:pt modelId="{45AE4FFA-4F01-4135-9248-80CDD2EBC56E}" type="sibTrans" cxnId="{950D35B2-9565-42C3-8C4B-6771C515F671}">
      <dgm:prSet/>
      <dgm:spPr/>
      <dgm:t>
        <a:bodyPr/>
        <a:lstStyle/>
        <a:p>
          <a:endParaRPr lang="zh-TW" altLang="en-US"/>
        </a:p>
      </dgm:t>
    </dgm:pt>
    <dgm:pt modelId="{E8714A9B-E76F-472E-8DFF-7AA1100A4AE7}" type="pres">
      <dgm:prSet presAssocID="{376DFE94-7331-488F-A5C3-977D6C36BBC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99F8FBA-5B6D-4C61-88FC-954251EABF02}" type="pres">
      <dgm:prSet presAssocID="{B3FA36DE-8051-425D-8A79-A0EC18A797B3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195048-6EFE-4887-BABD-E012E9222603}" type="pres">
      <dgm:prSet presAssocID="{B3FA36DE-8051-425D-8A79-A0EC18A797B3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ECD779-293F-4E72-9FF1-74B6CD77D220}" type="pres">
      <dgm:prSet presAssocID="{D05BD836-8DC1-4A10-98B3-96A2C4AB5A3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A79160E-13E9-436F-9E52-7953FEC23716}" type="pres">
      <dgm:prSet presAssocID="{D05BD836-8DC1-4A10-98B3-96A2C4AB5A33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8202F86-B6AD-4595-A8BA-AAD5B0C5ECAD}" type="presOf" srcId="{48539066-6F1B-44FB-B77E-20B61198B545}" destId="{CA79160E-13E9-436F-9E52-7953FEC23716}" srcOrd="0" destOrd="0" presId="urn:microsoft.com/office/officeart/2005/8/layout/vList2"/>
    <dgm:cxn modelId="{E857E908-2F40-4FA5-BCA9-6CC2669EFF01}" type="presOf" srcId="{D05BD836-8DC1-4A10-98B3-96A2C4AB5A33}" destId="{04ECD779-293F-4E72-9FF1-74B6CD77D220}" srcOrd="0" destOrd="0" presId="urn:microsoft.com/office/officeart/2005/8/layout/vList2"/>
    <dgm:cxn modelId="{413D10D8-0FFF-4053-9C4B-FD6A13751B13}" type="presOf" srcId="{B3FA36DE-8051-425D-8A79-A0EC18A797B3}" destId="{199F8FBA-5B6D-4C61-88FC-954251EABF02}" srcOrd="0" destOrd="0" presId="urn:microsoft.com/office/officeart/2005/8/layout/vList2"/>
    <dgm:cxn modelId="{71110E57-5CEF-4EBC-AA0C-7EC03A3C54D9}" srcId="{376DFE94-7331-488F-A5C3-977D6C36BBCB}" destId="{B3FA36DE-8051-425D-8A79-A0EC18A797B3}" srcOrd="0" destOrd="0" parTransId="{78447457-E49A-4280-9992-50651C000357}" sibTransId="{133A9014-2672-47E5-9619-7DF17F93BED6}"/>
    <dgm:cxn modelId="{19F37D3E-BB0F-4C45-BFDD-318241F2ADB8}" srcId="{376DFE94-7331-488F-A5C3-977D6C36BBCB}" destId="{D05BD836-8DC1-4A10-98B3-96A2C4AB5A33}" srcOrd="1" destOrd="0" parTransId="{D465CEA9-114E-477E-A899-801B432EE582}" sibTransId="{8427683B-D4C9-412C-8B1B-4DEF9A24AB81}"/>
    <dgm:cxn modelId="{450980AF-64AF-4B27-BA8A-FC9590BA3B56}" srcId="{D05BD836-8DC1-4A10-98B3-96A2C4AB5A33}" destId="{51B67362-3DE4-4D05-99B3-E6B773D39A2D}" srcOrd="1" destOrd="0" parTransId="{0C0C4F19-7BCA-438A-BB65-7940CB2F6E10}" sibTransId="{1441244D-DF84-45A9-A00B-8F61D67F5869}"/>
    <dgm:cxn modelId="{A7439E89-6AA3-4741-9C4C-8433F51DA1BD}" type="presOf" srcId="{376DFE94-7331-488F-A5C3-977D6C36BBCB}" destId="{E8714A9B-E76F-472E-8DFF-7AA1100A4AE7}" srcOrd="0" destOrd="0" presId="urn:microsoft.com/office/officeart/2005/8/layout/vList2"/>
    <dgm:cxn modelId="{A8DAFBE8-997F-41E8-8C76-35260C8A152A}" type="presOf" srcId="{5DD665A6-3044-442F-BFDC-2973B6F55096}" destId="{D2195048-6EFE-4887-BABD-E012E9222603}" srcOrd="0" destOrd="1" presId="urn:microsoft.com/office/officeart/2005/8/layout/vList2"/>
    <dgm:cxn modelId="{9989A803-94FE-4275-B4B5-791A9FC3E78C}" type="presOf" srcId="{51B67362-3DE4-4D05-99B3-E6B773D39A2D}" destId="{CA79160E-13E9-436F-9E52-7953FEC23716}" srcOrd="0" destOrd="1" presId="urn:microsoft.com/office/officeart/2005/8/layout/vList2"/>
    <dgm:cxn modelId="{C53B44E4-1621-48A9-98C8-529DD923C9A1}" srcId="{D05BD836-8DC1-4A10-98B3-96A2C4AB5A33}" destId="{48539066-6F1B-44FB-B77E-20B61198B545}" srcOrd="0" destOrd="0" parTransId="{AA1AB144-3CB3-42AF-922C-4772ED1745DD}" sibTransId="{39E55AD7-1248-4849-9822-4F70B6F2AD1C}"/>
    <dgm:cxn modelId="{664B06AC-1698-49D5-8809-F47986FF0A17}" type="presOf" srcId="{40AC86F5-BA77-4EFF-9D40-782E1FC535A3}" destId="{D2195048-6EFE-4887-BABD-E012E9222603}" srcOrd="0" destOrd="0" presId="urn:microsoft.com/office/officeart/2005/8/layout/vList2"/>
    <dgm:cxn modelId="{16FCD954-DD1B-484D-AAE0-621A62B2D4BD}" srcId="{B3FA36DE-8051-425D-8A79-A0EC18A797B3}" destId="{40AC86F5-BA77-4EFF-9D40-782E1FC535A3}" srcOrd="0" destOrd="0" parTransId="{F77DD206-C9CB-42F7-A052-5F31980AB9C6}" sibTransId="{2DA25231-ACD4-4556-9EA4-D1DB29EA785D}"/>
    <dgm:cxn modelId="{950D35B2-9565-42C3-8C4B-6771C515F671}" srcId="{B3FA36DE-8051-425D-8A79-A0EC18A797B3}" destId="{5DD665A6-3044-442F-BFDC-2973B6F55096}" srcOrd="1" destOrd="0" parTransId="{0736E549-9883-42E7-87AB-012420D029AD}" sibTransId="{45AE4FFA-4F01-4135-9248-80CDD2EBC56E}"/>
    <dgm:cxn modelId="{8A97A9CD-61A7-4B55-887E-B231FEA83DD8}" type="presParOf" srcId="{E8714A9B-E76F-472E-8DFF-7AA1100A4AE7}" destId="{199F8FBA-5B6D-4C61-88FC-954251EABF02}" srcOrd="0" destOrd="0" presId="urn:microsoft.com/office/officeart/2005/8/layout/vList2"/>
    <dgm:cxn modelId="{60144F19-4D3B-4175-BCBE-750FEAE18368}" type="presParOf" srcId="{E8714A9B-E76F-472E-8DFF-7AA1100A4AE7}" destId="{D2195048-6EFE-4887-BABD-E012E9222603}" srcOrd="1" destOrd="0" presId="urn:microsoft.com/office/officeart/2005/8/layout/vList2"/>
    <dgm:cxn modelId="{A190148A-F361-4BDA-9EAB-472DDE3E85A9}" type="presParOf" srcId="{E8714A9B-E76F-472E-8DFF-7AA1100A4AE7}" destId="{04ECD779-293F-4E72-9FF1-74B6CD77D220}" srcOrd="2" destOrd="0" presId="urn:microsoft.com/office/officeart/2005/8/layout/vList2"/>
    <dgm:cxn modelId="{2C697BD8-0222-42EA-84E7-024B5A62ED25}" type="presParOf" srcId="{E8714A9B-E76F-472E-8DFF-7AA1100A4AE7}" destId="{CA79160E-13E9-436F-9E52-7953FEC2371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41762CB-CE00-4597-94E3-F18FDE1B4D1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B17225E-DBCA-4920-84E4-DC20596AC7F9}">
      <dgm:prSet phldrT="[文字]" custT="1"/>
      <dgm:spPr/>
      <dgm:t>
        <a:bodyPr/>
        <a:lstStyle/>
        <a:p>
          <a:r>
            <a:rPr lang="zh-TW" altLang="en-US" sz="3200" dirty="0"/>
            <a:t>詩為言文</a:t>
          </a:r>
        </a:p>
      </dgm:t>
    </dgm:pt>
    <dgm:pt modelId="{7E516EA4-79C1-4C7E-B039-5BE9D0234B73}" type="parTrans" cxnId="{2EFD09B1-4953-4882-A616-0190CC3D5A02}">
      <dgm:prSet/>
      <dgm:spPr/>
      <dgm:t>
        <a:bodyPr/>
        <a:lstStyle/>
        <a:p>
          <a:endParaRPr lang="zh-TW" altLang="en-US"/>
        </a:p>
      </dgm:t>
    </dgm:pt>
    <dgm:pt modelId="{F35BEA1C-71D4-49F7-8927-A4089C20EBFE}" type="sibTrans" cxnId="{2EFD09B1-4953-4882-A616-0190CC3D5A02}">
      <dgm:prSet/>
      <dgm:spPr/>
      <dgm:t>
        <a:bodyPr/>
        <a:lstStyle/>
        <a:p>
          <a:endParaRPr lang="zh-TW" altLang="en-US"/>
        </a:p>
      </dgm:t>
    </dgm:pt>
    <dgm:pt modelId="{7E03BFA0-8BF0-4A3A-A5F5-2C949F696327}">
      <dgm:prSet phldrT="[文字]" custT="1"/>
      <dgm:spPr/>
      <dgm:t>
        <a:bodyPr/>
        <a:lstStyle/>
        <a:p>
          <a:r>
            <a:rPr lang="zh-TW" altLang="en-US" sz="3200" dirty="0"/>
            <a:t>不學詩無以言</a:t>
          </a:r>
        </a:p>
      </dgm:t>
    </dgm:pt>
    <dgm:pt modelId="{6CFE20FB-CD18-490B-AC9A-B4A49E108FFB}" type="parTrans" cxnId="{2859546E-ED3B-467F-9B79-D90F8297F1DB}">
      <dgm:prSet/>
      <dgm:spPr/>
      <dgm:t>
        <a:bodyPr/>
        <a:lstStyle/>
        <a:p>
          <a:endParaRPr lang="zh-TW" altLang="en-US"/>
        </a:p>
      </dgm:t>
    </dgm:pt>
    <dgm:pt modelId="{0E01201C-5A86-4226-8E16-F5D8EA9CE7B0}" type="sibTrans" cxnId="{2859546E-ED3B-467F-9B79-D90F8297F1DB}">
      <dgm:prSet/>
      <dgm:spPr/>
      <dgm:t>
        <a:bodyPr/>
        <a:lstStyle/>
        <a:p>
          <a:endParaRPr lang="zh-TW" altLang="en-US"/>
        </a:p>
      </dgm:t>
    </dgm:pt>
    <dgm:pt modelId="{C5936C3A-2B6D-400D-877F-5739205660CB}">
      <dgm:prSet phldrT="[文字]" custT="1"/>
      <dgm:spPr/>
      <dgm:t>
        <a:bodyPr/>
        <a:lstStyle/>
        <a:p>
          <a:r>
            <a:rPr lang="zh-TW" altLang="en-US" sz="3200" dirty="0"/>
            <a:t>禮為身文</a:t>
          </a:r>
        </a:p>
      </dgm:t>
    </dgm:pt>
    <dgm:pt modelId="{E18162F2-93C1-4D4C-85BF-B35D5A536EBF}" type="parTrans" cxnId="{766A3BCC-B4CE-42CB-B27E-F7792EC39B90}">
      <dgm:prSet/>
      <dgm:spPr/>
      <dgm:t>
        <a:bodyPr/>
        <a:lstStyle/>
        <a:p>
          <a:endParaRPr lang="zh-TW" altLang="en-US"/>
        </a:p>
      </dgm:t>
    </dgm:pt>
    <dgm:pt modelId="{2673CD63-8C3F-4F73-878A-481866107949}" type="sibTrans" cxnId="{766A3BCC-B4CE-42CB-B27E-F7792EC39B90}">
      <dgm:prSet/>
      <dgm:spPr/>
      <dgm:t>
        <a:bodyPr/>
        <a:lstStyle/>
        <a:p>
          <a:endParaRPr lang="zh-TW" altLang="en-US"/>
        </a:p>
      </dgm:t>
    </dgm:pt>
    <dgm:pt modelId="{76B20AE7-FB95-494C-B37D-0768CA55A59E}">
      <dgm:prSet phldrT="[文字]" custT="1"/>
      <dgm:spPr/>
      <dgm:t>
        <a:bodyPr/>
        <a:lstStyle/>
        <a:p>
          <a:r>
            <a:rPr lang="zh-TW" altLang="en-US" sz="3200" dirty="0"/>
            <a:t>禮者履道成文也</a:t>
          </a:r>
        </a:p>
      </dgm:t>
    </dgm:pt>
    <dgm:pt modelId="{451B94D3-721A-4CB7-8588-EC1F2AEE69F9}" type="parTrans" cxnId="{95448860-593D-4934-B296-E304D0AC32C4}">
      <dgm:prSet/>
      <dgm:spPr/>
      <dgm:t>
        <a:bodyPr/>
        <a:lstStyle/>
        <a:p>
          <a:endParaRPr lang="zh-TW" altLang="en-US"/>
        </a:p>
      </dgm:t>
    </dgm:pt>
    <dgm:pt modelId="{60DCC1C6-9C4A-4265-B385-50CE3704A94F}" type="sibTrans" cxnId="{95448860-593D-4934-B296-E304D0AC32C4}">
      <dgm:prSet/>
      <dgm:spPr/>
      <dgm:t>
        <a:bodyPr/>
        <a:lstStyle/>
        <a:p>
          <a:endParaRPr lang="zh-TW" altLang="en-US"/>
        </a:p>
      </dgm:t>
    </dgm:pt>
    <dgm:pt modelId="{45EA55E3-D999-4F2F-AD6C-AF8BEBDF8883}">
      <dgm:prSet phldrT="[文字]" custT="1"/>
      <dgm:spPr/>
      <dgm:t>
        <a:bodyPr/>
        <a:lstStyle/>
        <a:p>
          <a:r>
            <a:rPr lang="zh-TW" altLang="en-US" sz="3200" dirty="0"/>
            <a:t>樂為意文</a:t>
          </a:r>
        </a:p>
      </dgm:t>
    </dgm:pt>
    <dgm:pt modelId="{985D4F15-1146-4C6D-9B8E-A921867FE40A}" type="parTrans" cxnId="{FE6E93E1-1268-46AB-9E31-7AEEF5BEAD06}">
      <dgm:prSet/>
      <dgm:spPr/>
      <dgm:t>
        <a:bodyPr/>
        <a:lstStyle/>
        <a:p>
          <a:endParaRPr lang="zh-TW" altLang="en-US"/>
        </a:p>
      </dgm:t>
    </dgm:pt>
    <dgm:pt modelId="{7C4A9298-19B4-4D7C-8239-2D989FB3F6D2}" type="sibTrans" cxnId="{FE6E93E1-1268-46AB-9E31-7AEEF5BEAD06}">
      <dgm:prSet/>
      <dgm:spPr/>
      <dgm:t>
        <a:bodyPr/>
        <a:lstStyle/>
        <a:p>
          <a:endParaRPr lang="zh-TW" altLang="en-US"/>
        </a:p>
      </dgm:t>
    </dgm:pt>
    <dgm:pt modelId="{BD4C42DA-D0B9-46A2-B7C8-77E98CD55D63}">
      <dgm:prSet phldrT="[文字]" custT="1"/>
      <dgm:spPr/>
      <dgm:t>
        <a:bodyPr/>
        <a:lstStyle/>
        <a:p>
          <a:r>
            <a:rPr lang="zh-TW" altLang="en-US" sz="3200" dirty="0"/>
            <a:t>樂者心之動也</a:t>
          </a:r>
        </a:p>
      </dgm:t>
    </dgm:pt>
    <dgm:pt modelId="{9DB9CB61-D9AD-4BC9-A740-F2B5FA5D74C7}" type="parTrans" cxnId="{F2C62259-E0E4-440F-8B95-145B9A3AA3B7}">
      <dgm:prSet/>
      <dgm:spPr/>
      <dgm:t>
        <a:bodyPr/>
        <a:lstStyle/>
        <a:p>
          <a:endParaRPr lang="zh-TW" altLang="en-US"/>
        </a:p>
      </dgm:t>
    </dgm:pt>
    <dgm:pt modelId="{D66DE86C-A4DC-4C93-A7A1-44D869DFB8B8}" type="sibTrans" cxnId="{F2C62259-E0E4-440F-8B95-145B9A3AA3B7}">
      <dgm:prSet/>
      <dgm:spPr/>
      <dgm:t>
        <a:bodyPr/>
        <a:lstStyle/>
        <a:p>
          <a:endParaRPr lang="zh-TW" altLang="en-US"/>
        </a:p>
      </dgm:t>
    </dgm:pt>
    <dgm:pt modelId="{9D0CA8B0-35CE-4A3A-A5CC-3180F2B23EBB}">
      <dgm:prSet phldrT="[文字]" custT="1"/>
      <dgm:spPr/>
      <dgm:t>
        <a:bodyPr/>
        <a:lstStyle/>
        <a:p>
          <a:r>
            <a:rPr lang="zh-TW" altLang="en-US" sz="3200" dirty="0"/>
            <a:t>莊嚴行為舉止</a:t>
          </a:r>
        </a:p>
      </dgm:t>
    </dgm:pt>
    <dgm:pt modelId="{D1196B42-10C8-42A1-B25E-8D3E29769DF0}" type="parTrans" cxnId="{B87DB878-FB2E-41EF-8FFF-C131C3890424}">
      <dgm:prSet/>
      <dgm:spPr/>
      <dgm:t>
        <a:bodyPr/>
        <a:lstStyle/>
        <a:p>
          <a:endParaRPr lang="zh-TW" altLang="en-US"/>
        </a:p>
      </dgm:t>
    </dgm:pt>
    <dgm:pt modelId="{05CEAC4E-2710-42AC-9A32-8C81FA785881}" type="sibTrans" cxnId="{B87DB878-FB2E-41EF-8FFF-C131C3890424}">
      <dgm:prSet/>
      <dgm:spPr/>
      <dgm:t>
        <a:bodyPr/>
        <a:lstStyle/>
        <a:p>
          <a:endParaRPr lang="zh-TW" altLang="en-US"/>
        </a:p>
      </dgm:t>
    </dgm:pt>
    <dgm:pt modelId="{D2DA1B3C-11C8-452A-AEBC-6F227E57835C}">
      <dgm:prSet phldrT="[文字]" custT="1"/>
      <dgm:spPr/>
      <dgm:t>
        <a:bodyPr/>
        <a:lstStyle/>
        <a:p>
          <a:r>
            <a:rPr lang="zh-TW" altLang="en-US" sz="3200" dirty="0"/>
            <a:t>淨化心靈情志</a:t>
          </a:r>
        </a:p>
      </dgm:t>
    </dgm:pt>
    <dgm:pt modelId="{3F1AB13E-0CEA-4A23-A9CA-8744D2508471}" type="parTrans" cxnId="{18B4603D-C5CD-426F-B623-A9D6F2CBC639}">
      <dgm:prSet/>
      <dgm:spPr/>
      <dgm:t>
        <a:bodyPr/>
        <a:lstStyle/>
        <a:p>
          <a:endParaRPr lang="zh-TW" altLang="en-US"/>
        </a:p>
      </dgm:t>
    </dgm:pt>
    <dgm:pt modelId="{0DBB69FF-A2F5-4071-8FD1-25BB69A062AA}" type="sibTrans" cxnId="{18B4603D-C5CD-426F-B623-A9D6F2CBC639}">
      <dgm:prSet/>
      <dgm:spPr/>
      <dgm:t>
        <a:bodyPr/>
        <a:lstStyle/>
        <a:p>
          <a:endParaRPr lang="zh-TW" altLang="en-US"/>
        </a:p>
      </dgm:t>
    </dgm:pt>
    <dgm:pt modelId="{230AB676-59E1-4DFF-984E-C9B5946FB73D}">
      <dgm:prSet phldrT="[文字]" custT="1"/>
      <dgm:spPr/>
      <dgm:t>
        <a:bodyPr/>
        <a:lstStyle/>
        <a:p>
          <a:r>
            <a:rPr lang="zh-TW" altLang="en-US" sz="3200" dirty="0"/>
            <a:t>充實美化語言</a:t>
          </a:r>
        </a:p>
      </dgm:t>
    </dgm:pt>
    <dgm:pt modelId="{DA56D5A8-B849-447D-98CE-D1696F23A4AE}" type="parTrans" cxnId="{82400D65-8094-450E-9330-52AB6EEDDCAF}">
      <dgm:prSet/>
      <dgm:spPr/>
      <dgm:t>
        <a:bodyPr/>
        <a:lstStyle/>
        <a:p>
          <a:endParaRPr lang="zh-TW" altLang="en-US"/>
        </a:p>
      </dgm:t>
    </dgm:pt>
    <dgm:pt modelId="{F4111249-AA37-44EC-9B78-70A3BF00E34B}" type="sibTrans" cxnId="{82400D65-8094-450E-9330-52AB6EEDDCAF}">
      <dgm:prSet/>
      <dgm:spPr/>
      <dgm:t>
        <a:bodyPr/>
        <a:lstStyle/>
        <a:p>
          <a:endParaRPr lang="zh-TW" altLang="en-US"/>
        </a:p>
      </dgm:t>
    </dgm:pt>
    <dgm:pt modelId="{5B72C706-FC6D-4C5E-94D8-695CFE95EADB}" type="pres">
      <dgm:prSet presAssocID="{041762CB-CE00-4597-94E3-F18FDE1B4D1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45BCA71-AEAE-421D-8DDF-39BD9513E31D}" type="pres">
      <dgm:prSet presAssocID="{2B17225E-DBCA-4920-84E4-DC20596AC7F9}" presName="root1" presStyleCnt="0"/>
      <dgm:spPr/>
    </dgm:pt>
    <dgm:pt modelId="{DB058886-C8EA-409C-A076-433231C5B394}" type="pres">
      <dgm:prSet presAssocID="{2B17225E-DBCA-4920-84E4-DC20596AC7F9}" presName="LevelOneTextNode" presStyleLbl="node0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E747BAC-0729-44D4-B1E3-FC32EDA79E13}" type="pres">
      <dgm:prSet presAssocID="{2B17225E-DBCA-4920-84E4-DC20596AC7F9}" presName="level2hierChild" presStyleCnt="0"/>
      <dgm:spPr/>
    </dgm:pt>
    <dgm:pt modelId="{54F0C9D8-BE85-4B6F-8E4E-F7BA0E832DD0}" type="pres">
      <dgm:prSet presAssocID="{6CFE20FB-CD18-490B-AC9A-B4A49E108FFB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98FD8370-5663-4180-9607-C0FF4F0EB72E}" type="pres">
      <dgm:prSet presAssocID="{6CFE20FB-CD18-490B-AC9A-B4A49E108FFB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00AB3D41-B7EB-4F62-8E97-FE84EA9A9B5C}" type="pres">
      <dgm:prSet presAssocID="{7E03BFA0-8BF0-4A3A-A5F5-2C949F696327}" presName="root2" presStyleCnt="0"/>
      <dgm:spPr/>
    </dgm:pt>
    <dgm:pt modelId="{CDD1D1E6-D58D-41D8-91D7-A2A6B6188BE2}" type="pres">
      <dgm:prSet presAssocID="{7E03BFA0-8BF0-4A3A-A5F5-2C949F696327}" presName="LevelTwoTextNode" presStyleLbl="node2" presStyleIdx="0" presStyleCnt="3" custScaleX="1844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B5BC06-7342-4F04-803A-7B8D5B47F48A}" type="pres">
      <dgm:prSet presAssocID="{7E03BFA0-8BF0-4A3A-A5F5-2C949F696327}" presName="level3hierChild" presStyleCnt="0"/>
      <dgm:spPr/>
    </dgm:pt>
    <dgm:pt modelId="{7D1AB649-203B-49BB-8A38-FEEF0D11B94D}" type="pres">
      <dgm:prSet presAssocID="{DA56D5A8-B849-447D-98CE-D1696F23A4AE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01503A84-D0A9-443F-87F3-6E947AFA5E36}" type="pres">
      <dgm:prSet presAssocID="{DA56D5A8-B849-447D-98CE-D1696F23A4AE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BB072A57-34A0-4478-BB58-C1006FA45C62}" type="pres">
      <dgm:prSet presAssocID="{230AB676-59E1-4DFF-984E-C9B5946FB73D}" presName="root2" presStyleCnt="0"/>
      <dgm:spPr/>
    </dgm:pt>
    <dgm:pt modelId="{2CE31D8B-75EB-4DF9-8EAA-EBCC27A24F09}" type="pres">
      <dgm:prSet presAssocID="{230AB676-59E1-4DFF-984E-C9B5946FB73D}" presName="LevelTwoTextNode" presStyleLbl="node3" presStyleIdx="0" presStyleCnt="3" custScaleX="1537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AF2DCF-273A-49C1-BFC6-29CB4D8D3623}" type="pres">
      <dgm:prSet presAssocID="{230AB676-59E1-4DFF-984E-C9B5946FB73D}" presName="level3hierChild" presStyleCnt="0"/>
      <dgm:spPr/>
    </dgm:pt>
    <dgm:pt modelId="{7461EA41-8A2C-4DCF-9307-3F9C3A3A60E7}" type="pres">
      <dgm:prSet presAssocID="{C5936C3A-2B6D-400D-877F-5739205660CB}" presName="root1" presStyleCnt="0"/>
      <dgm:spPr/>
    </dgm:pt>
    <dgm:pt modelId="{32FE5B99-BEF2-4A96-AC30-FACB286FFEAC}" type="pres">
      <dgm:prSet presAssocID="{C5936C3A-2B6D-400D-877F-5739205660CB}" presName="LevelOneTextNode" presStyleLbl="node0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2A0093-61A5-49F0-B622-701BE8E6D33B}" type="pres">
      <dgm:prSet presAssocID="{C5936C3A-2B6D-400D-877F-5739205660CB}" presName="level2hierChild" presStyleCnt="0"/>
      <dgm:spPr/>
    </dgm:pt>
    <dgm:pt modelId="{EADF5CD2-C8E8-45D5-8E27-CBCFD2833FAC}" type="pres">
      <dgm:prSet presAssocID="{451B94D3-721A-4CB7-8588-EC1F2AEE69F9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D34E186E-7FF6-4B66-A876-D1727E168A23}" type="pres">
      <dgm:prSet presAssocID="{451B94D3-721A-4CB7-8588-EC1F2AEE69F9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779C9F08-F41C-4F58-98C5-B21D490E7D23}" type="pres">
      <dgm:prSet presAssocID="{76B20AE7-FB95-494C-B37D-0768CA55A59E}" presName="root2" presStyleCnt="0"/>
      <dgm:spPr/>
    </dgm:pt>
    <dgm:pt modelId="{BA24E1D3-209C-4207-A38C-0C6DED4F6EDA}" type="pres">
      <dgm:prSet presAssocID="{76B20AE7-FB95-494C-B37D-0768CA55A59E}" presName="LevelTwoTextNode" presStyleLbl="node2" presStyleIdx="1" presStyleCnt="3" custScaleX="1844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CC4557-DC7C-43CE-B7AE-CD7C049CD0A6}" type="pres">
      <dgm:prSet presAssocID="{76B20AE7-FB95-494C-B37D-0768CA55A59E}" presName="level3hierChild" presStyleCnt="0"/>
      <dgm:spPr/>
    </dgm:pt>
    <dgm:pt modelId="{024D87FB-173B-4C16-8DB9-6DC62BF01F5D}" type="pres">
      <dgm:prSet presAssocID="{D1196B42-10C8-42A1-B25E-8D3E29769DF0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60CC1121-30AD-45C4-88A0-92DDFB66F735}" type="pres">
      <dgm:prSet presAssocID="{D1196B42-10C8-42A1-B25E-8D3E29769DF0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C74C450F-B424-47C0-AFD6-56E79BAD795F}" type="pres">
      <dgm:prSet presAssocID="{9D0CA8B0-35CE-4A3A-A5CC-3180F2B23EBB}" presName="root2" presStyleCnt="0"/>
      <dgm:spPr/>
    </dgm:pt>
    <dgm:pt modelId="{108C47CB-7925-4C71-BE29-7704435A694A}" type="pres">
      <dgm:prSet presAssocID="{9D0CA8B0-35CE-4A3A-A5CC-3180F2B23EBB}" presName="LevelTwoTextNode" presStyleLbl="node3" presStyleIdx="1" presStyleCnt="3" custScaleX="1537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0CD5BD-24CA-486C-8CBE-B29DC373C2F6}" type="pres">
      <dgm:prSet presAssocID="{9D0CA8B0-35CE-4A3A-A5CC-3180F2B23EBB}" presName="level3hierChild" presStyleCnt="0"/>
      <dgm:spPr/>
    </dgm:pt>
    <dgm:pt modelId="{2A8F0456-BC44-4568-9584-DDBF0FD84BA6}" type="pres">
      <dgm:prSet presAssocID="{45EA55E3-D999-4F2F-AD6C-AF8BEBDF8883}" presName="root1" presStyleCnt="0"/>
      <dgm:spPr/>
    </dgm:pt>
    <dgm:pt modelId="{B8D3C5D8-08B6-4126-9929-82348782B840}" type="pres">
      <dgm:prSet presAssocID="{45EA55E3-D999-4F2F-AD6C-AF8BEBDF8883}" presName="LevelOneTextNode" presStyleLbl="node0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0AC24FF-9514-444F-9766-292B65BAF421}" type="pres">
      <dgm:prSet presAssocID="{45EA55E3-D999-4F2F-AD6C-AF8BEBDF8883}" presName="level2hierChild" presStyleCnt="0"/>
      <dgm:spPr/>
    </dgm:pt>
    <dgm:pt modelId="{3A10058D-1842-4932-B402-C86BB39D53DD}" type="pres">
      <dgm:prSet presAssocID="{9DB9CB61-D9AD-4BC9-A740-F2B5FA5D74C7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F740B6E5-6F03-49E4-BA5B-14D23970949A}" type="pres">
      <dgm:prSet presAssocID="{9DB9CB61-D9AD-4BC9-A740-F2B5FA5D74C7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88AF036A-092D-4401-89DF-B4F85CA3A5F0}" type="pres">
      <dgm:prSet presAssocID="{BD4C42DA-D0B9-46A2-B7C8-77E98CD55D63}" presName="root2" presStyleCnt="0"/>
      <dgm:spPr/>
    </dgm:pt>
    <dgm:pt modelId="{0248660D-FEF7-4313-AD2C-B509F37774A5}" type="pres">
      <dgm:prSet presAssocID="{BD4C42DA-D0B9-46A2-B7C8-77E98CD55D63}" presName="LevelTwoTextNode" presStyleLbl="node2" presStyleIdx="2" presStyleCnt="3" custScaleX="1844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4EFBDA-C90E-483B-8854-7DAB3597117B}" type="pres">
      <dgm:prSet presAssocID="{BD4C42DA-D0B9-46A2-B7C8-77E98CD55D63}" presName="level3hierChild" presStyleCnt="0"/>
      <dgm:spPr/>
    </dgm:pt>
    <dgm:pt modelId="{9C1EBA2D-0EA6-48BB-BF9D-51356C7AD480}" type="pres">
      <dgm:prSet presAssocID="{3F1AB13E-0CEA-4A23-A9CA-8744D2508471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B98B76EF-17C6-438A-838A-97844454F544}" type="pres">
      <dgm:prSet presAssocID="{3F1AB13E-0CEA-4A23-A9CA-8744D2508471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0A2F72A3-FF47-41DD-9017-A042F51367B0}" type="pres">
      <dgm:prSet presAssocID="{D2DA1B3C-11C8-452A-AEBC-6F227E57835C}" presName="root2" presStyleCnt="0"/>
      <dgm:spPr/>
    </dgm:pt>
    <dgm:pt modelId="{EF5262FB-472F-407C-9955-AECCBFF7BF0F}" type="pres">
      <dgm:prSet presAssocID="{D2DA1B3C-11C8-452A-AEBC-6F227E57835C}" presName="LevelTwoTextNode" presStyleLbl="node3" presStyleIdx="2" presStyleCnt="3" custScaleX="1537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CC31F4C-7CA7-4DE5-8385-5AD9B0054D41}" type="pres">
      <dgm:prSet presAssocID="{D2DA1B3C-11C8-452A-AEBC-6F227E57835C}" presName="level3hierChild" presStyleCnt="0"/>
      <dgm:spPr/>
    </dgm:pt>
  </dgm:ptLst>
  <dgm:cxnLst>
    <dgm:cxn modelId="{2EFD09B1-4953-4882-A616-0190CC3D5A02}" srcId="{041762CB-CE00-4597-94E3-F18FDE1B4D1D}" destId="{2B17225E-DBCA-4920-84E4-DC20596AC7F9}" srcOrd="0" destOrd="0" parTransId="{7E516EA4-79C1-4C7E-B039-5BE9D0234B73}" sibTransId="{F35BEA1C-71D4-49F7-8927-A4089C20EBFE}"/>
    <dgm:cxn modelId="{A8A97A68-D03E-4BB6-B96C-D7FA9D582EAE}" type="presOf" srcId="{3F1AB13E-0CEA-4A23-A9CA-8744D2508471}" destId="{B98B76EF-17C6-438A-838A-97844454F544}" srcOrd="1" destOrd="0" presId="urn:microsoft.com/office/officeart/2005/8/layout/hierarchy2"/>
    <dgm:cxn modelId="{766A3BCC-B4CE-42CB-B27E-F7792EC39B90}" srcId="{041762CB-CE00-4597-94E3-F18FDE1B4D1D}" destId="{C5936C3A-2B6D-400D-877F-5739205660CB}" srcOrd="1" destOrd="0" parTransId="{E18162F2-93C1-4D4C-85BF-B35D5A536EBF}" sibTransId="{2673CD63-8C3F-4F73-878A-481866107949}"/>
    <dgm:cxn modelId="{791F4371-E238-4C33-B12D-AB23FF0FB766}" type="presOf" srcId="{C5936C3A-2B6D-400D-877F-5739205660CB}" destId="{32FE5B99-BEF2-4A96-AC30-FACB286FFEAC}" srcOrd="0" destOrd="0" presId="urn:microsoft.com/office/officeart/2005/8/layout/hierarchy2"/>
    <dgm:cxn modelId="{ADDC6D98-F19D-461E-80F1-7CE6DAF2B15D}" type="presOf" srcId="{DA56D5A8-B849-447D-98CE-D1696F23A4AE}" destId="{7D1AB649-203B-49BB-8A38-FEEF0D11B94D}" srcOrd="0" destOrd="0" presId="urn:microsoft.com/office/officeart/2005/8/layout/hierarchy2"/>
    <dgm:cxn modelId="{1EF8BD18-0F01-4EAD-A91C-D948AEB740DE}" type="presOf" srcId="{D1196B42-10C8-42A1-B25E-8D3E29769DF0}" destId="{60CC1121-30AD-45C4-88A0-92DDFB66F735}" srcOrd="1" destOrd="0" presId="urn:microsoft.com/office/officeart/2005/8/layout/hierarchy2"/>
    <dgm:cxn modelId="{57B3292E-11CB-479D-A299-87FA141DA3F4}" type="presOf" srcId="{45EA55E3-D999-4F2F-AD6C-AF8BEBDF8883}" destId="{B8D3C5D8-08B6-4126-9929-82348782B840}" srcOrd="0" destOrd="0" presId="urn:microsoft.com/office/officeart/2005/8/layout/hierarchy2"/>
    <dgm:cxn modelId="{682661DB-F2FD-48C5-9717-DD5BBDDF058B}" type="presOf" srcId="{230AB676-59E1-4DFF-984E-C9B5946FB73D}" destId="{2CE31D8B-75EB-4DF9-8EAA-EBCC27A24F09}" srcOrd="0" destOrd="0" presId="urn:microsoft.com/office/officeart/2005/8/layout/hierarchy2"/>
    <dgm:cxn modelId="{CE791F56-8036-465C-98A4-50B175712B0A}" type="presOf" srcId="{76B20AE7-FB95-494C-B37D-0768CA55A59E}" destId="{BA24E1D3-209C-4207-A38C-0C6DED4F6EDA}" srcOrd="0" destOrd="0" presId="urn:microsoft.com/office/officeart/2005/8/layout/hierarchy2"/>
    <dgm:cxn modelId="{130E2E5C-214B-4E3E-A2B5-91B6788B0600}" type="presOf" srcId="{9D0CA8B0-35CE-4A3A-A5CC-3180F2B23EBB}" destId="{108C47CB-7925-4C71-BE29-7704435A694A}" srcOrd="0" destOrd="0" presId="urn:microsoft.com/office/officeart/2005/8/layout/hierarchy2"/>
    <dgm:cxn modelId="{1D0ED36D-AB45-44E0-9753-69506D4FA55A}" type="presOf" srcId="{BD4C42DA-D0B9-46A2-B7C8-77E98CD55D63}" destId="{0248660D-FEF7-4313-AD2C-B509F37774A5}" srcOrd="0" destOrd="0" presId="urn:microsoft.com/office/officeart/2005/8/layout/hierarchy2"/>
    <dgm:cxn modelId="{18B4603D-C5CD-426F-B623-A9D6F2CBC639}" srcId="{BD4C42DA-D0B9-46A2-B7C8-77E98CD55D63}" destId="{D2DA1B3C-11C8-452A-AEBC-6F227E57835C}" srcOrd="0" destOrd="0" parTransId="{3F1AB13E-0CEA-4A23-A9CA-8744D2508471}" sibTransId="{0DBB69FF-A2F5-4071-8FD1-25BB69A062AA}"/>
    <dgm:cxn modelId="{95448860-593D-4934-B296-E304D0AC32C4}" srcId="{C5936C3A-2B6D-400D-877F-5739205660CB}" destId="{76B20AE7-FB95-494C-B37D-0768CA55A59E}" srcOrd="0" destOrd="0" parTransId="{451B94D3-721A-4CB7-8588-EC1F2AEE69F9}" sibTransId="{60DCC1C6-9C4A-4265-B385-50CE3704A94F}"/>
    <dgm:cxn modelId="{82400D65-8094-450E-9330-52AB6EEDDCAF}" srcId="{7E03BFA0-8BF0-4A3A-A5F5-2C949F696327}" destId="{230AB676-59E1-4DFF-984E-C9B5946FB73D}" srcOrd="0" destOrd="0" parTransId="{DA56D5A8-B849-447D-98CE-D1696F23A4AE}" sibTransId="{F4111249-AA37-44EC-9B78-70A3BF00E34B}"/>
    <dgm:cxn modelId="{15C2D006-530C-477C-8857-7E3528592D12}" type="presOf" srcId="{451B94D3-721A-4CB7-8588-EC1F2AEE69F9}" destId="{D34E186E-7FF6-4B66-A876-D1727E168A23}" srcOrd="1" destOrd="0" presId="urn:microsoft.com/office/officeart/2005/8/layout/hierarchy2"/>
    <dgm:cxn modelId="{E9227E59-AED4-42C2-B302-E1CFA2062383}" type="presOf" srcId="{041762CB-CE00-4597-94E3-F18FDE1B4D1D}" destId="{5B72C706-FC6D-4C5E-94D8-695CFE95EADB}" srcOrd="0" destOrd="0" presId="urn:microsoft.com/office/officeart/2005/8/layout/hierarchy2"/>
    <dgm:cxn modelId="{BCB87FE2-2F45-484F-828C-A6CD67F1E03D}" type="presOf" srcId="{2B17225E-DBCA-4920-84E4-DC20596AC7F9}" destId="{DB058886-C8EA-409C-A076-433231C5B394}" srcOrd="0" destOrd="0" presId="urn:microsoft.com/office/officeart/2005/8/layout/hierarchy2"/>
    <dgm:cxn modelId="{2859546E-ED3B-467F-9B79-D90F8297F1DB}" srcId="{2B17225E-DBCA-4920-84E4-DC20596AC7F9}" destId="{7E03BFA0-8BF0-4A3A-A5F5-2C949F696327}" srcOrd="0" destOrd="0" parTransId="{6CFE20FB-CD18-490B-AC9A-B4A49E108FFB}" sibTransId="{0E01201C-5A86-4226-8E16-F5D8EA9CE7B0}"/>
    <dgm:cxn modelId="{FE6E93E1-1268-46AB-9E31-7AEEF5BEAD06}" srcId="{041762CB-CE00-4597-94E3-F18FDE1B4D1D}" destId="{45EA55E3-D999-4F2F-AD6C-AF8BEBDF8883}" srcOrd="2" destOrd="0" parTransId="{985D4F15-1146-4C6D-9B8E-A921867FE40A}" sibTransId="{7C4A9298-19B4-4D7C-8239-2D989FB3F6D2}"/>
    <dgm:cxn modelId="{24598961-DA41-4C8D-B60C-96B6C7B671E7}" type="presOf" srcId="{9DB9CB61-D9AD-4BC9-A740-F2B5FA5D74C7}" destId="{3A10058D-1842-4932-B402-C86BB39D53DD}" srcOrd="0" destOrd="0" presId="urn:microsoft.com/office/officeart/2005/8/layout/hierarchy2"/>
    <dgm:cxn modelId="{B87DB878-FB2E-41EF-8FFF-C131C3890424}" srcId="{76B20AE7-FB95-494C-B37D-0768CA55A59E}" destId="{9D0CA8B0-35CE-4A3A-A5CC-3180F2B23EBB}" srcOrd="0" destOrd="0" parTransId="{D1196B42-10C8-42A1-B25E-8D3E29769DF0}" sibTransId="{05CEAC4E-2710-42AC-9A32-8C81FA785881}"/>
    <dgm:cxn modelId="{6DD7F739-D486-4092-A222-743F315C6AC7}" type="presOf" srcId="{6CFE20FB-CD18-490B-AC9A-B4A49E108FFB}" destId="{54F0C9D8-BE85-4B6F-8E4E-F7BA0E832DD0}" srcOrd="0" destOrd="0" presId="urn:microsoft.com/office/officeart/2005/8/layout/hierarchy2"/>
    <dgm:cxn modelId="{86062A1F-DB72-4420-AEDF-B70118830B80}" type="presOf" srcId="{9DB9CB61-D9AD-4BC9-A740-F2B5FA5D74C7}" destId="{F740B6E5-6F03-49E4-BA5B-14D23970949A}" srcOrd="1" destOrd="0" presId="urn:microsoft.com/office/officeart/2005/8/layout/hierarchy2"/>
    <dgm:cxn modelId="{92E4DDEE-AA69-4964-A9BB-B7C47F46BB81}" type="presOf" srcId="{D1196B42-10C8-42A1-B25E-8D3E29769DF0}" destId="{024D87FB-173B-4C16-8DB9-6DC62BF01F5D}" srcOrd="0" destOrd="0" presId="urn:microsoft.com/office/officeart/2005/8/layout/hierarchy2"/>
    <dgm:cxn modelId="{2FB78A2E-2CD4-423E-A3CE-6DA9524C4B08}" type="presOf" srcId="{6CFE20FB-CD18-490B-AC9A-B4A49E108FFB}" destId="{98FD8370-5663-4180-9607-C0FF4F0EB72E}" srcOrd="1" destOrd="0" presId="urn:microsoft.com/office/officeart/2005/8/layout/hierarchy2"/>
    <dgm:cxn modelId="{70E1521F-3635-460B-A983-6C9B8020257C}" type="presOf" srcId="{451B94D3-721A-4CB7-8588-EC1F2AEE69F9}" destId="{EADF5CD2-C8E8-45D5-8E27-CBCFD2833FAC}" srcOrd="0" destOrd="0" presId="urn:microsoft.com/office/officeart/2005/8/layout/hierarchy2"/>
    <dgm:cxn modelId="{AF250D59-F59C-4BDD-BE29-D9ECEEDA940C}" type="presOf" srcId="{D2DA1B3C-11C8-452A-AEBC-6F227E57835C}" destId="{EF5262FB-472F-407C-9955-AECCBFF7BF0F}" srcOrd="0" destOrd="0" presId="urn:microsoft.com/office/officeart/2005/8/layout/hierarchy2"/>
    <dgm:cxn modelId="{A1FEDD36-8E43-4695-9D94-419340739D99}" type="presOf" srcId="{7E03BFA0-8BF0-4A3A-A5F5-2C949F696327}" destId="{CDD1D1E6-D58D-41D8-91D7-A2A6B6188BE2}" srcOrd="0" destOrd="0" presId="urn:microsoft.com/office/officeart/2005/8/layout/hierarchy2"/>
    <dgm:cxn modelId="{F2C62259-E0E4-440F-8B95-145B9A3AA3B7}" srcId="{45EA55E3-D999-4F2F-AD6C-AF8BEBDF8883}" destId="{BD4C42DA-D0B9-46A2-B7C8-77E98CD55D63}" srcOrd="0" destOrd="0" parTransId="{9DB9CB61-D9AD-4BC9-A740-F2B5FA5D74C7}" sibTransId="{D66DE86C-A4DC-4C93-A7A1-44D869DFB8B8}"/>
    <dgm:cxn modelId="{E51408CA-E69E-4376-A97D-9B2C4AE76456}" type="presOf" srcId="{DA56D5A8-B849-447D-98CE-D1696F23A4AE}" destId="{01503A84-D0A9-443F-87F3-6E947AFA5E36}" srcOrd="1" destOrd="0" presId="urn:microsoft.com/office/officeart/2005/8/layout/hierarchy2"/>
    <dgm:cxn modelId="{81E82401-C02F-4E11-8A0D-16062C5F47E0}" type="presOf" srcId="{3F1AB13E-0CEA-4A23-A9CA-8744D2508471}" destId="{9C1EBA2D-0EA6-48BB-BF9D-51356C7AD480}" srcOrd="0" destOrd="0" presId="urn:microsoft.com/office/officeart/2005/8/layout/hierarchy2"/>
    <dgm:cxn modelId="{30AC329D-292B-449B-B5BD-F6523DF3E5E2}" type="presParOf" srcId="{5B72C706-FC6D-4C5E-94D8-695CFE95EADB}" destId="{E45BCA71-AEAE-421D-8DDF-39BD9513E31D}" srcOrd="0" destOrd="0" presId="urn:microsoft.com/office/officeart/2005/8/layout/hierarchy2"/>
    <dgm:cxn modelId="{44ED07E0-0FD0-4CFB-B263-08F54FCB6406}" type="presParOf" srcId="{E45BCA71-AEAE-421D-8DDF-39BD9513E31D}" destId="{DB058886-C8EA-409C-A076-433231C5B394}" srcOrd="0" destOrd="0" presId="urn:microsoft.com/office/officeart/2005/8/layout/hierarchy2"/>
    <dgm:cxn modelId="{58659AEF-00F2-4594-9B97-FC94BA31B318}" type="presParOf" srcId="{E45BCA71-AEAE-421D-8DDF-39BD9513E31D}" destId="{6E747BAC-0729-44D4-B1E3-FC32EDA79E13}" srcOrd="1" destOrd="0" presId="urn:microsoft.com/office/officeart/2005/8/layout/hierarchy2"/>
    <dgm:cxn modelId="{D03CB07B-A3EF-4F8F-87A6-8A1C8D2F7F44}" type="presParOf" srcId="{6E747BAC-0729-44D4-B1E3-FC32EDA79E13}" destId="{54F0C9D8-BE85-4B6F-8E4E-F7BA0E832DD0}" srcOrd="0" destOrd="0" presId="urn:microsoft.com/office/officeart/2005/8/layout/hierarchy2"/>
    <dgm:cxn modelId="{804BE805-1D37-4F27-8267-D8AFA3CD09DE}" type="presParOf" srcId="{54F0C9D8-BE85-4B6F-8E4E-F7BA0E832DD0}" destId="{98FD8370-5663-4180-9607-C0FF4F0EB72E}" srcOrd="0" destOrd="0" presId="urn:microsoft.com/office/officeart/2005/8/layout/hierarchy2"/>
    <dgm:cxn modelId="{30970F53-5683-469A-A4C9-E3A550004A23}" type="presParOf" srcId="{6E747BAC-0729-44D4-B1E3-FC32EDA79E13}" destId="{00AB3D41-B7EB-4F62-8E97-FE84EA9A9B5C}" srcOrd="1" destOrd="0" presId="urn:microsoft.com/office/officeart/2005/8/layout/hierarchy2"/>
    <dgm:cxn modelId="{76DBDC5C-4D6C-42AB-972D-016E9645405F}" type="presParOf" srcId="{00AB3D41-B7EB-4F62-8E97-FE84EA9A9B5C}" destId="{CDD1D1E6-D58D-41D8-91D7-A2A6B6188BE2}" srcOrd="0" destOrd="0" presId="urn:microsoft.com/office/officeart/2005/8/layout/hierarchy2"/>
    <dgm:cxn modelId="{A5609C88-4F60-4A92-B3BC-ED629CD025A2}" type="presParOf" srcId="{00AB3D41-B7EB-4F62-8E97-FE84EA9A9B5C}" destId="{B7B5BC06-7342-4F04-803A-7B8D5B47F48A}" srcOrd="1" destOrd="0" presId="urn:microsoft.com/office/officeart/2005/8/layout/hierarchy2"/>
    <dgm:cxn modelId="{20343B64-B5A5-496F-AED4-E82D7DF5E8DB}" type="presParOf" srcId="{B7B5BC06-7342-4F04-803A-7B8D5B47F48A}" destId="{7D1AB649-203B-49BB-8A38-FEEF0D11B94D}" srcOrd="0" destOrd="0" presId="urn:microsoft.com/office/officeart/2005/8/layout/hierarchy2"/>
    <dgm:cxn modelId="{1D7764E1-2272-446A-9205-4C9F3BBAC1FF}" type="presParOf" srcId="{7D1AB649-203B-49BB-8A38-FEEF0D11B94D}" destId="{01503A84-D0A9-443F-87F3-6E947AFA5E36}" srcOrd="0" destOrd="0" presId="urn:microsoft.com/office/officeart/2005/8/layout/hierarchy2"/>
    <dgm:cxn modelId="{FD609FFA-8183-4309-96A3-B3C03C187469}" type="presParOf" srcId="{B7B5BC06-7342-4F04-803A-7B8D5B47F48A}" destId="{BB072A57-34A0-4478-BB58-C1006FA45C62}" srcOrd="1" destOrd="0" presId="urn:microsoft.com/office/officeart/2005/8/layout/hierarchy2"/>
    <dgm:cxn modelId="{30F87D75-ECE1-43B2-9C70-83B6A6C49B0C}" type="presParOf" srcId="{BB072A57-34A0-4478-BB58-C1006FA45C62}" destId="{2CE31D8B-75EB-4DF9-8EAA-EBCC27A24F09}" srcOrd="0" destOrd="0" presId="urn:microsoft.com/office/officeart/2005/8/layout/hierarchy2"/>
    <dgm:cxn modelId="{4485CBAF-6BE6-4B3C-8678-E13D937FA4C1}" type="presParOf" srcId="{BB072A57-34A0-4478-BB58-C1006FA45C62}" destId="{EDAF2DCF-273A-49C1-BFC6-29CB4D8D3623}" srcOrd="1" destOrd="0" presId="urn:microsoft.com/office/officeart/2005/8/layout/hierarchy2"/>
    <dgm:cxn modelId="{116D4A84-988B-480A-B4A9-3689BB8CDC6B}" type="presParOf" srcId="{5B72C706-FC6D-4C5E-94D8-695CFE95EADB}" destId="{7461EA41-8A2C-4DCF-9307-3F9C3A3A60E7}" srcOrd="1" destOrd="0" presId="urn:microsoft.com/office/officeart/2005/8/layout/hierarchy2"/>
    <dgm:cxn modelId="{76F4D9C7-E32E-465B-BB2C-701492141F0C}" type="presParOf" srcId="{7461EA41-8A2C-4DCF-9307-3F9C3A3A60E7}" destId="{32FE5B99-BEF2-4A96-AC30-FACB286FFEAC}" srcOrd="0" destOrd="0" presId="urn:microsoft.com/office/officeart/2005/8/layout/hierarchy2"/>
    <dgm:cxn modelId="{9EEEA911-6FF4-49C1-97BD-2C1DB13A2C36}" type="presParOf" srcId="{7461EA41-8A2C-4DCF-9307-3F9C3A3A60E7}" destId="{9C2A0093-61A5-49F0-B622-701BE8E6D33B}" srcOrd="1" destOrd="0" presId="urn:microsoft.com/office/officeart/2005/8/layout/hierarchy2"/>
    <dgm:cxn modelId="{EB33D9A7-E110-4A73-B8DB-B11BDA2732D9}" type="presParOf" srcId="{9C2A0093-61A5-49F0-B622-701BE8E6D33B}" destId="{EADF5CD2-C8E8-45D5-8E27-CBCFD2833FAC}" srcOrd="0" destOrd="0" presId="urn:microsoft.com/office/officeart/2005/8/layout/hierarchy2"/>
    <dgm:cxn modelId="{054DC79A-6FE0-481F-984E-65F31E6E9ACF}" type="presParOf" srcId="{EADF5CD2-C8E8-45D5-8E27-CBCFD2833FAC}" destId="{D34E186E-7FF6-4B66-A876-D1727E168A23}" srcOrd="0" destOrd="0" presId="urn:microsoft.com/office/officeart/2005/8/layout/hierarchy2"/>
    <dgm:cxn modelId="{B8C6D43D-49A1-461A-8761-60226FCCB99B}" type="presParOf" srcId="{9C2A0093-61A5-49F0-B622-701BE8E6D33B}" destId="{779C9F08-F41C-4F58-98C5-B21D490E7D23}" srcOrd="1" destOrd="0" presId="urn:microsoft.com/office/officeart/2005/8/layout/hierarchy2"/>
    <dgm:cxn modelId="{1104F09E-0ECE-40C7-89F0-BE8B8C4AB5BD}" type="presParOf" srcId="{779C9F08-F41C-4F58-98C5-B21D490E7D23}" destId="{BA24E1D3-209C-4207-A38C-0C6DED4F6EDA}" srcOrd="0" destOrd="0" presId="urn:microsoft.com/office/officeart/2005/8/layout/hierarchy2"/>
    <dgm:cxn modelId="{DFBB76FA-02AB-4F6B-AB2F-D6BAA65BDC7E}" type="presParOf" srcId="{779C9F08-F41C-4F58-98C5-B21D490E7D23}" destId="{CFCC4557-DC7C-43CE-B7AE-CD7C049CD0A6}" srcOrd="1" destOrd="0" presId="urn:microsoft.com/office/officeart/2005/8/layout/hierarchy2"/>
    <dgm:cxn modelId="{0CE32AAB-3155-4A5C-8B45-FAB65335CBAA}" type="presParOf" srcId="{CFCC4557-DC7C-43CE-B7AE-CD7C049CD0A6}" destId="{024D87FB-173B-4C16-8DB9-6DC62BF01F5D}" srcOrd="0" destOrd="0" presId="urn:microsoft.com/office/officeart/2005/8/layout/hierarchy2"/>
    <dgm:cxn modelId="{2304C2B6-0DA3-4B21-B9BB-DE7A7DE3E9D3}" type="presParOf" srcId="{024D87FB-173B-4C16-8DB9-6DC62BF01F5D}" destId="{60CC1121-30AD-45C4-88A0-92DDFB66F735}" srcOrd="0" destOrd="0" presId="urn:microsoft.com/office/officeart/2005/8/layout/hierarchy2"/>
    <dgm:cxn modelId="{5E4392EF-201C-48DD-A836-11CE9B5DE6EB}" type="presParOf" srcId="{CFCC4557-DC7C-43CE-B7AE-CD7C049CD0A6}" destId="{C74C450F-B424-47C0-AFD6-56E79BAD795F}" srcOrd="1" destOrd="0" presId="urn:microsoft.com/office/officeart/2005/8/layout/hierarchy2"/>
    <dgm:cxn modelId="{EA9F72CD-679B-4A88-8295-54FA52850912}" type="presParOf" srcId="{C74C450F-B424-47C0-AFD6-56E79BAD795F}" destId="{108C47CB-7925-4C71-BE29-7704435A694A}" srcOrd="0" destOrd="0" presId="urn:microsoft.com/office/officeart/2005/8/layout/hierarchy2"/>
    <dgm:cxn modelId="{E652B697-CAE5-45F0-AA62-AE119A2C4F53}" type="presParOf" srcId="{C74C450F-B424-47C0-AFD6-56E79BAD795F}" destId="{160CD5BD-24CA-486C-8CBE-B29DC373C2F6}" srcOrd="1" destOrd="0" presId="urn:microsoft.com/office/officeart/2005/8/layout/hierarchy2"/>
    <dgm:cxn modelId="{40C56E7F-D89A-4CC7-A5B4-581670706209}" type="presParOf" srcId="{5B72C706-FC6D-4C5E-94D8-695CFE95EADB}" destId="{2A8F0456-BC44-4568-9584-DDBF0FD84BA6}" srcOrd="2" destOrd="0" presId="urn:microsoft.com/office/officeart/2005/8/layout/hierarchy2"/>
    <dgm:cxn modelId="{B47F7C5C-96F8-4098-B14F-C0250FF5539A}" type="presParOf" srcId="{2A8F0456-BC44-4568-9584-DDBF0FD84BA6}" destId="{B8D3C5D8-08B6-4126-9929-82348782B840}" srcOrd="0" destOrd="0" presId="urn:microsoft.com/office/officeart/2005/8/layout/hierarchy2"/>
    <dgm:cxn modelId="{6995CC23-F08D-4F3C-822D-18E73C032B0E}" type="presParOf" srcId="{2A8F0456-BC44-4568-9584-DDBF0FD84BA6}" destId="{50AC24FF-9514-444F-9766-292B65BAF421}" srcOrd="1" destOrd="0" presId="urn:microsoft.com/office/officeart/2005/8/layout/hierarchy2"/>
    <dgm:cxn modelId="{FE22029A-FC08-4F36-BE0C-A5ABC48FB59B}" type="presParOf" srcId="{50AC24FF-9514-444F-9766-292B65BAF421}" destId="{3A10058D-1842-4932-B402-C86BB39D53DD}" srcOrd="0" destOrd="0" presId="urn:microsoft.com/office/officeart/2005/8/layout/hierarchy2"/>
    <dgm:cxn modelId="{8C254F02-91E5-426C-A308-A76273E4A211}" type="presParOf" srcId="{3A10058D-1842-4932-B402-C86BB39D53DD}" destId="{F740B6E5-6F03-49E4-BA5B-14D23970949A}" srcOrd="0" destOrd="0" presId="urn:microsoft.com/office/officeart/2005/8/layout/hierarchy2"/>
    <dgm:cxn modelId="{E5BC10BF-D8A3-4F62-B252-1DA917F90F1A}" type="presParOf" srcId="{50AC24FF-9514-444F-9766-292B65BAF421}" destId="{88AF036A-092D-4401-89DF-B4F85CA3A5F0}" srcOrd="1" destOrd="0" presId="urn:microsoft.com/office/officeart/2005/8/layout/hierarchy2"/>
    <dgm:cxn modelId="{BF86BD45-B89B-4CE9-86A1-4AED96F33B53}" type="presParOf" srcId="{88AF036A-092D-4401-89DF-B4F85CA3A5F0}" destId="{0248660D-FEF7-4313-AD2C-B509F37774A5}" srcOrd="0" destOrd="0" presId="urn:microsoft.com/office/officeart/2005/8/layout/hierarchy2"/>
    <dgm:cxn modelId="{48C99DA4-E506-4C42-89B7-AFAFABD6CB3C}" type="presParOf" srcId="{88AF036A-092D-4401-89DF-B4F85CA3A5F0}" destId="{8D4EFBDA-C90E-483B-8854-7DAB3597117B}" srcOrd="1" destOrd="0" presId="urn:microsoft.com/office/officeart/2005/8/layout/hierarchy2"/>
    <dgm:cxn modelId="{C66DA9D2-B083-4C8C-976E-DE573B6611CA}" type="presParOf" srcId="{8D4EFBDA-C90E-483B-8854-7DAB3597117B}" destId="{9C1EBA2D-0EA6-48BB-BF9D-51356C7AD480}" srcOrd="0" destOrd="0" presId="urn:microsoft.com/office/officeart/2005/8/layout/hierarchy2"/>
    <dgm:cxn modelId="{EC96924F-662D-41F7-977B-7E15F4B73070}" type="presParOf" srcId="{9C1EBA2D-0EA6-48BB-BF9D-51356C7AD480}" destId="{B98B76EF-17C6-438A-838A-97844454F544}" srcOrd="0" destOrd="0" presId="urn:microsoft.com/office/officeart/2005/8/layout/hierarchy2"/>
    <dgm:cxn modelId="{841DF9E2-80F7-4B66-AF01-D2D9E948B3B3}" type="presParOf" srcId="{8D4EFBDA-C90E-483B-8854-7DAB3597117B}" destId="{0A2F72A3-FF47-41DD-9017-A042F51367B0}" srcOrd="1" destOrd="0" presId="urn:microsoft.com/office/officeart/2005/8/layout/hierarchy2"/>
    <dgm:cxn modelId="{F27893DE-58CF-4894-8FC3-0D55362864E8}" type="presParOf" srcId="{0A2F72A3-FF47-41DD-9017-A042F51367B0}" destId="{EF5262FB-472F-407C-9955-AECCBFF7BF0F}" srcOrd="0" destOrd="0" presId="urn:microsoft.com/office/officeart/2005/8/layout/hierarchy2"/>
    <dgm:cxn modelId="{66DD4AB8-0D1E-48AF-9E67-9B90CF630A31}" type="presParOf" srcId="{0A2F72A3-FF47-41DD-9017-A042F51367B0}" destId="{ECC31F4C-7CA7-4DE5-8385-5AD9B0054D4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FCDF948-D3C8-4FBB-96C6-11F56639133A}" type="doc">
      <dgm:prSet loTypeId="urn:microsoft.com/office/officeart/2005/8/layout/cycle1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67E1DF1-D149-4178-B62D-14BAB0BA2751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</a:t>
          </a:r>
          <a:endParaRPr lang="en-US" altLang="zh-TW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感性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抒發</a:t>
          </a:r>
          <a:endParaRPr lang="zh-TW" altLang="en-US" sz="3200" dirty="0"/>
        </a:p>
      </dgm:t>
    </dgm:pt>
    <dgm:pt modelId="{0B940FE3-FDA9-438C-9C84-928D5BA84A22}" type="parTrans" cxnId="{0F6A050B-2F50-4ED7-A05D-EC2C50DCD82B}">
      <dgm:prSet/>
      <dgm:spPr/>
      <dgm:t>
        <a:bodyPr/>
        <a:lstStyle/>
        <a:p>
          <a:endParaRPr lang="zh-TW" altLang="en-US"/>
        </a:p>
      </dgm:t>
    </dgm:pt>
    <dgm:pt modelId="{F0402A8E-044D-4C14-9CDD-5B9606166E18}" type="sibTrans" cxnId="{0F6A050B-2F50-4ED7-A05D-EC2C50DCD82B}">
      <dgm:prSet/>
      <dgm:spPr/>
      <dgm:t>
        <a:bodyPr/>
        <a:lstStyle/>
        <a:p>
          <a:endParaRPr lang="zh-TW" altLang="en-US"/>
        </a:p>
      </dgm:t>
    </dgm:pt>
    <dgm:pt modelId="{FA5AEC51-DD2B-412A-AC9E-2EDA427EEFD3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禮</a:t>
          </a:r>
          <a:endParaRPr lang="en-US" altLang="zh-TW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理性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平衡</a:t>
          </a:r>
        </a:p>
      </dgm:t>
    </dgm:pt>
    <dgm:pt modelId="{3B094359-A733-4FE8-B0E4-AB965A72B567}" type="parTrans" cxnId="{4F8ABB33-5E54-4BC2-9E2A-1C438D89D3DB}">
      <dgm:prSet/>
      <dgm:spPr/>
      <dgm:t>
        <a:bodyPr/>
        <a:lstStyle/>
        <a:p>
          <a:endParaRPr lang="zh-TW" altLang="en-US"/>
        </a:p>
      </dgm:t>
    </dgm:pt>
    <dgm:pt modelId="{66D5EF0E-1B1B-4055-8B4A-99DFF45FA3B4}" type="sibTrans" cxnId="{4F8ABB33-5E54-4BC2-9E2A-1C438D89D3DB}">
      <dgm:prSet/>
      <dgm:spPr/>
      <dgm:t>
        <a:bodyPr/>
        <a:lstStyle/>
        <a:p>
          <a:endParaRPr lang="zh-TW" altLang="en-US"/>
        </a:p>
      </dgm:t>
    </dgm:pt>
    <dgm:pt modelId="{CFBACED8-0154-4C5E-98C9-EA7705F69501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調和</a:t>
          </a:r>
          <a:endParaRPr lang="en-US" altLang="zh-TW" sz="32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成長</a:t>
          </a:r>
        </a:p>
      </dgm:t>
    </dgm:pt>
    <dgm:pt modelId="{5D5626C7-30B4-4C4D-BD92-D392892AF79C}" type="parTrans" cxnId="{B10EAA0A-690E-4DB2-8AA5-F3DBD4C002AD}">
      <dgm:prSet/>
      <dgm:spPr/>
      <dgm:t>
        <a:bodyPr/>
        <a:lstStyle/>
        <a:p>
          <a:endParaRPr lang="zh-TW" altLang="en-US"/>
        </a:p>
      </dgm:t>
    </dgm:pt>
    <dgm:pt modelId="{502342DB-604B-403A-A4DB-56CC4B8DD26D}" type="sibTrans" cxnId="{B10EAA0A-690E-4DB2-8AA5-F3DBD4C002AD}">
      <dgm:prSet/>
      <dgm:spPr/>
      <dgm:t>
        <a:bodyPr/>
        <a:lstStyle/>
        <a:p>
          <a:endParaRPr lang="zh-TW" altLang="en-US"/>
        </a:p>
      </dgm:t>
    </dgm:pt>
    <dgm:pt modelId="{81BD33A7-FB5F-41E8-9FF3-5D6A1093B65E}" type="pres">
      <dgm:prSet presAssocID="{BFCDF948-D3C8-4FBB-96C6-11F56639133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8A25AD4-EA5B-438F-B07E-F32984B157C5}" type="pres">
      <dgm:prSet presAssocID="{267E1DF1-D149-4178-B62D-14BAB0BA2751}" presName="dummy" presStyleCnt="0"/>
      <dgm:spPr/>
    </dgm:pt>
    <dgm:pt modelId="{A3829CD7-53C5-4040-9F53-A5FFB1D83FD8}" type="pres">
      <dgm:prSet presAssocID="{267E1DF1-D149-4178-B62D-14BAB0BA2751}" presName="node" presStyleLbl="revTx" presStyleIdx="0" presStyleCnt="3" custScaleY="92267" custRadScaleRad="107774" custRadScaleInc="-31851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DD42C39-1F62-4876-A7AA-D530B5897CAC}" type="pres">
      <dgm:prSet presAssocID="{F0402A8E-044D-4C14-9CDD-5B9606166E18}" presName="sibTrans" presStyleLbl="node1" presStyleIdx="0" presStyleCnt="3"/>
      <dgm:spPr/>
      <dgm:t>
        <a:bodyPr/>
        <a:lstStyle/>
        <a:p>
          <a:endParaRPr lang="zh-TW" altLang="en-US"/>
        </a:p>
      </dgm:t>
    </dgm:pt>
    <dgm:pt modelId="{01545CFC-49F1-4C58-B280-060DC604A451}" type="pres">
      <dgm:prSet presAssocID="{FA5AEC51-DD2B-412A-AC9E-2EDA427EEFD3}" presName="dummy" presStyleCnt="0"/>
      <dgm:spPr/>
    </dgm:pt>
    <dgm:pt modelId="{382C982E-3FE9-4431-83A7-4BADB0A46FC5}" type="pres">
      <dgm:prSet presAssocID="{FA5AEC51-DD2B-412A-AC9E-2EDA427EEFD3}" presName="node" presStyleLbl="revTx" presStyleIdx="1" presStyleCnt="3" custScaleX="145811" custRadScaleRad="112875" custRadScaleInc="-28875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A2EB29B-70E9-4FDC-8AF4-CFFAD4D3B46A}" type="pres">
      <dgm:prSet presAssocID="{66D5EF0E-1B1B-4055-8B4A-99DFF45FA3B4}" presName="sibTrans" presStyleLbl="node1" presStyleIdx="1" presStyleCnt="3"/>
      <dgm:spPr/>
      <dgm:t>
        <a:bodyPr/>
        <a:lstStyle/>
        <a:p>
          <a:endParaRPr lang="zh-TW" altLang="en-US"/>
        </a:p>
      </dgm:t>
    </dgm:pt>
    <dgm:pt modelId="{42150406-A42A-4A90-B84F-FF77DF5B0749}" type="pres">
      <dgm:prSet presAssocID="{CFBACED8-0154-4C5E-98C9-EA7705F69501}" presName="dummy" presStyleCnt="0"/>
      <dgm:spPr/>
    </dgm:pt>
    <dgm:pt modelId="{CD2DE883-654D-4D35-A48B-DD74A252F6DB}" type="pres">
      <dgm:prSet presAssocID="{CFBACED8-0154-4C5E-98C9-EA7705F69501}" presName="node" presStyleLbl="revTx" presStyleIdx="2" presStyleCnt="3" custScaleX="97698" custScaleY="95391" custRadScaleRad="100062" custRadScaleInc="-3000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D5B91A-69FB-48D3-8246-FC00673F82D9}" type="pres">
      <dgm:prSet presAssocID="{502342DB-604B-403A-A4DB-56CC4B8DD26D}" presName="sibTrans" presStyleLbl="node1" presStyleIdx="2" presStyleCnt="3"/>
      <dgm:spPr/>
      <dgm:t>
        <a:bodyPr/>
        <a:lstStyle/>
        <a:p>
          <a:endParaRPr lang="zh-TW" altLang="en-US"/>
        </a:p>
      </dgm:t>
    </dgm:pt>
  </dgm:ptLst>
  <dgm:cxnLst>
    <dgm:cxn modelId="{C92F4489-E5A1-4967-86AC-6408483B7476}" type="presOf" srcId="{CFBACED8-0154-4C5E-98C9-EA7705F69501}" destId="{CD2DE883-654D-4D35-A48B-DD74A252F6DB}" srcOrd="0" destOrd="0" presId="urn:microsoft.com/office/officeart/2005/8/layout/cycle1"/>
    <dgm:cxn modelId="{D9818A22-D994-4AFB-AB3B-937C83FCA9BB}" type="presOf" srcId="{BFCDF948-D3C8-4FBB-96C6-11F56639133A}" destId="{81BD33A7-FB5F-41E8-9FF3-5D6A1093B65E}" srcOrd="0" destOrd="0" presId="urn:microsoft.com/office/officeart/2005/8/layout/cycle1"/>
    <dgm:cxn modelId="{0F6A050B-2F50-4ED7-A05D-EC2C50DCD82B}" srcId="{BFCDF948-D3C8-4FBB-96C6-11F56639133A}" destId="{267E1DF1-D149-4178-B62D-14BAB0BA2751}" srcOrd="0" destOrd="0" parTransId="{0B940FE3-FDA9-438C-9C84-928D5BA84A22}" sibTransId="{F0402A8E-044D-4C14-9CDD-5B9606166E18}"/>
    <dgm:cxn modelId="{40EFDF43-B8C1-4BB8-9BCE-B1A684C7F91F}" type="presOf" srcId="{FA5AEC51-DD2B-412A-AC9E-2EDA427EEFD3}" destId="{382C982E-3FE9-4431-83A7-4BADB0A46FC5}" srcOrd="0" destOrd="0" presId="urn:microsoft.com/office/officeart/2005/8/layout/cycle1"/>
    <dgm:cxn modelId="{4F8ABB33-5E54-4BC2-9E2A-1C438D89D3DB}" srcId="{BFCDF948-D3C8-4FBB-96C6-11F56639133A}" destId="{FA5AEC51-DD2B-412A-AC9E-2EDA427EEFD3}" srcOrd="1" destOrd="0" parTransId="{3B094359-A733-4FE8-B0E4-AB965A72B567}" sibTransId="{66D5EF0E-1B1B-4055-8B4A-99DFF45FA3B4}"/>
    <dgm:cxn modelId="{B10EAA0A-690E-4DB2-8AA5-F3DBD4C002AD}" srcId="{BFCDF948-D3C8-4FBB-96C6-11F56639133A}" destId="{CFBACED8-0154-4C5E-98C9-EA7705F69501}" srcOrd="2" destOrd="0" parTransId="{5D5626C7-30B4-4C4D-BD92-D392892AF79C}" sibTransId="{502342DB-604B-403A-A4DB-56CC4B8DD26D}"/>
    <dgm:cxn modelId="{9618D2E0-CAA3-4FBF-939C-ECAA8871F035}" type="presOf" srcId="{502342DB-604B-403A-A4DB-56CC4B8DD26D}" destId="{9DD5B91A-69FB-48D3-8246-FC00673F82D9}" srcOrd="0" destOrd="0" presId="urn:microsoft.com/office/officeart/2005/8/layout/cycle1"/>
    <dgm:cxn modelId="{4128D27F-E4CA-4F57-9B5E-2E0F27BB79CD}" type="presOf" srcId="{267E1DF1-D149-4178-B62D-14BAB0BA2751}" destId="{A3829CD7-53C5-4040-9F53-A5FFB1D83FD8}" srcOrd="0" destOrd="0" presId="urn:microsoft.com/office/officeart/2005/8/layout/cycle1"/>
    <dgm:cxn modelId="{DC141F69-8145-49BF-9DE3-F54F317C6115}" type="presOf" srcId="{66D5EF0E-1B1B-4055-8B4A-99DFF45FA3B4}" destId="{5A2EB29B-70E9-4FDC-8AF4-CFFAD4D3B46A}" srcOrd="0" destOrd="0" presId="urn:microsoft.com/office/officeart/2005/8/layout/cycle1"/>
    <dgm:cxn modelId="{28DE7CC3-8490-483C-99EE-BE3B49C38A9C}" type="presOf" srcId="{F0402A8E-044D-4C14-9CDD-5B9606166E18}" destId="{CDD42C39-1F62-4876-A7AA-D530B5897CAC}" srcOrd="0" destOrd="0" presId="urn:microsoft.com/office/officeart/2005/8/layout/cycle1"/>
    <dgm:cxn modelId="{748809E0-8B1C-4277-888D-30B51748F5DC}" type="presParOf" srcId="{81BD33A7-FB5F-41E8-9FF3-5D6A1093B65E}" destId="{58A25AD4-EA5B-438F-B07E-F32984B157C5}" srcOrd="0" destOrd="0" presId="urn:microsoft.com/office/officeart/2005/8/layout/cycle1"/>
    <dgm:cxn modelId="{85462894-5881-4DB6-99B4-93D33981F0A3}" type="presParOf" srcId="{81BD33A7-FB5F-41E8-9FF3-5D6A1093B65E}" destId="{A3829CD7-53C5-4040-9F53-A5FFB1D83FD8}" srcOrd="1" destOrd="0" presId="urn:microsoft.com/office/officeart/2005/8/layout/cycle1"/>
    <dgm:cxn modelId="{922E63C3-E8FA-49E8-B70D-DEB3855FDB74}" type="presParOf" srcId="{81BD33A7-FB5F-41E8-9FF3-5D6A1093B65E}" destId="{CDD42C39-1F62-4876-A7AA-D530B5897CAC}" srcOrd="2" destOrd="0" presId="urn:microsoft.com/office/officeart/2005/8/layout/cycle1"/>
    <dgm:cxn modelId="{49104733-DFE7-452A-87D6-F2C08EE9BD32}" type="presParOf" srcId="{81BD33A7-FB5F-41E8-9FF3-5D6A1093B65E}" destId="{01545CFC-49F1-4C58-B280-060DC604A451}" srcOrd="3" destOrd="0" presId="urn:microsoft.com/office/officeart/2005/8/layout/cycle1"/>
    <dgm:cxn modelId="{2537CA6B-7345-4B04-8FFB-82DF76B24EE4}" type="presParOf" srcId="{81BD33A7-FB5F-41E8-9FF3-5D6A1093B65E}" destId="{382C982E-3FE9-4431-83A7-4BADB0A46FC5}" srcOrd="4" destOrd="0" presId="urn:microsoft.com/office/officeart/2005/8/layout/cycle1"/>
    <dgm:cxn modelId="{76A248C4-5FD0-4B01-9D4B-9E5AB2C5B809}" type="presParOf" srcId="{81BD33A7-FB5F-41E8-9FF3-5D6A1093B65E}" destId="{5A2EB29B-70E9-4FDC-8AF4-CFFAD4D3B46A}" srcOrd="5" destOrd="0" presId="urn:microsoft.com/office/officeart/2005/8/layout/cycle1"/>
    <dgm:cxn modelId="{284DB1FC-303B-477A-8B8F-6F69383426F2}" type="presParOf" srcId="{81BD33A7-FB5F-41E8-9FF3-5D6A1093B65E}" destId="{42150406-A42A-4A90-B84F-FF77DF5B0749}" srcOrd="6" destOrd="0" presId="urn:microsoft.com/office/officeart/2005/8/layout/cycle1"/>
    <dgm:cxn modelId="{89BE8C87-C585-43E2-AD56-53B4B6E583F9}" type="presParOf" srcId="{81BD33A7-FB5F-41E8-9FF3-5D6A1093B65E}" destId="{CD2DE883-654D-4D35-A48B-DD74A252F6DB}" srcOrd="7" destOrd="0" presId="urn:microsoft.com/office/officeart/2005/8/layout/cycle1"/>
    <dgm:cxn modelId="{18856571-B582-4B16-B04D-E5C6BAB43474}" type="presParOf" srcId="{81BD33A7-FB5F-41E8-9FF3-5D6A1093B65E}" destId="{9DD5B91A-69FB-48D3-8246-FC00673F82D9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2087940-EEE0-4CAA-8DB8-92ADC0A1EC1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E02111A-E36A-4CBF-8839-E1BC6859A52F}">
      <dgm:prSet phldrT="[文字]" custT="1"/>
      <dgm:spPr/>
      <dgm:t>
        <a:bodyPr/>
        <a:lstStyle/>
        <a:p>
          <a:r>
            <a:rPr lang="zh-TW" altLang="en-US" sz="3200" dirty="0"/>
            <a:t>成就</a:t>
          </a:r>
        </a:p>
      </dgm:t>
    </dgm:pt>
    <dgm:pt modelId="{04BC96E7-7EAF-489F-923D-55EDD1E66506}" type="par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7A6BFB03-0125-4287-93BE-BFDE244B6410}" type="sib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46593BB8-B38A-4330-8BE8-8D61B4888C60}">
      <dgm:prSet phldrT="[文字]" custT="1"/>
      <dgm:spPr/>
      <dgm:t>
        <a:bodyPr/>
        <a:lstStyle/>
        <a:p>
          <a:r>
            <a:rPr lang="zh-TW" altLang="en-US" sz="3200" dirty="0"/>
            <a:t>成熟</a:t>
          </a:r>
        </a:p>
      </dgm:t>
    </dgm:pt>
    <dgm:pt modelId="{293E40C0-44DC-4640-997F-FE8DFD11E2E1}" type="par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BABA2704-99DF-4110-86A5-7B2AE81716DF}" type="sib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E5A9AAC6-52DF-4820-B37B-0419AA871B9F}">
      <dgm:prSet phldrT="[文字]" custT="1"/>
      <dgm:spPr/>
      <dgm:t>
        <a:bodyPr/>
        <a:lstStyle/>
        <a:p>
          <a:r>
            <a:rPr lang="zh-TW" altLang="en-US" sz="3200" dirty="0"/>
            <a:t>成長</a:t>
          </a:r>
        </a:p>
      </dgm:t>
    </dgm:pt>
    <dgm:pt modelId="{A6BDA723-370B-45AA-8825-1D06ADEA7BA8}" type="par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EA1539B-6429-49EC-AF65-F77FEFA072F0}" type="sib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C848A493-7A98-4996-B682-AC84132FCDBB}" type="pres">
      <dgm:prSet presAssocID="{F2087940-EEE0-4CAA-8DB8-92ADC0A1EC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FFA1DB6-610D-4CEE-9255-B914A883B01D}" type="pres">
      <dgm:prSet presAssocID="{3E02111A-E36A-4CBF-8839-E1BC6859A52F}" presName="hierRoot1" presStyleCnt="0"/>
      <dgm:spPr/>
    </dgm:pt>
    <dgm:pt modelId="{DA0203AE-0879-473F-9FBA-BA6D42F59FD7}" type="pres">
      <dgm:prSet presAssocID="{3E02111A-E36A-4CBF-8839-E1BC6859A52F}" presName="composite" presStyleCnt="0"/>
      <dgm:spPr/>
    </dgm:pt>
    <dgm:pt modelId="{80BABA94-9E73-446E-96A1-27A74211D2A4}" type="pres">
      <dgm:prSet presAssocID="{3E02111A-E36A-4CBF-8839-E1BC6859A52F}" presName="background" presStyleLbl="node0" presStyleIdx="0" presStyleCnt="1"/>
      <dgm:spPr/>
    </dgm:pt>
    <dgm:pt modelId="{1D19A1EF-5FBC-4365-9CD1-97743E3428A9}" type="pres">
      <dgm:prSet presAssocID="{3E02111A-E36A-4CBF-8839-E1BC6859A52F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CDDEE4-EC9F-475A-BB52-7801EE61C195}" type="pres">
      <dgm:prSet presAssocID="{3E02111A-E36A-4CBF-8839-E1BC6859A52F}" presName="hierChild2" presStyleCnt="0"/>
      <dgm:spPr/>
    </dgm:pt>
    <dgm:pt modelId="{AAC4172E-4B70-4FC4-8A72-2E976A1E9DD0}" type="pres">
      <dgm:prSet presAssocID="{293E40C0-44DC-4640-997F-FE8DFD11E2E1}" presName="Name10" presStyleLbl="parChTrans1D2" presStyleIdx="0" presStyleCnt="1"/>
      <dgm:spPr/>
      <dgm:t>
        <a:bodyPr/>
        <a:lstStyle/>
        <a:p>
          <a:endParaRPr lang="zh-TW" altLang="en-US"/>
        </a:p>
      </dgm:t>
    </dgm:pt>
    <dgm:pt modelId="{0D4AD5BC-09C1-49BC-9B8B-5D6F0819A9EE}" type="pres">
      <dgm:prSet presAssocID="{46593BB8-B38A-4330-8BE8-8D61B4888C60}" presName="hierRoot2" presStyleCnt="0"/>
      <dgm:spPr/>
    </dgm:pt>
    <dgm:pt modelId="{D761F10C-38CC-4E87-8582-C2216FD20541}" type="pres">
      <dgm:prSet presAssocID="{46593BB8-B38A-4330-8BE8-8D61B4888C60}" presName="composite2" presStyleCnt="0"/>
      <dgm:spPr/>
    </dgm:pt>
    <dgm:pt modelId="{F4172DC8-9A40-4B0D-AE91-11CEE1B36D20}" type="pres">
      <dgm:prSet presAssocID="{46593BB8-B38A-4330-8BE8-8D61B4888C60}" presName="background2" presStyleLbl="node2" presStyleIdx="0" presStyleCnt="1"/>
      <dgm:spPr/>
    </dgm:pt>
    <dgm:pt modelId="{E418FBCE-418A-4B71-A10A-ED1E31E3FBB5}" type="pres">
      <dgm:prSet presAssocID="{46593BB8-B38A-4330-8BE8-8D61B4888C60}" presName="text2" presStyleLbl="fgAcc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04300-2716-495A-B315-E8843AC0BF63}" type="pres">
      <dgm:prSet presAssocID="{46593BB8-B38A-4330-8BE8-8D61B4888C60}" presName="hierChild3" presStyleCnt="0"/>
      <dgm:spPr/>
    </dgm:pt>
    <dgm:pt modelId="{01EC5C1E-C59E-42BF-A7CD-FB805D7CF4F3}" type="pres">
      <dgm:prSet presAssocID="{A6BDA723-370B-45AA-8825-1D06ADEA7BA8}" presName="Name17" presStyleLbl="parChTrans1D3" presStyleIdx="0" presStyleCnt="1"/>
      <dgm:spPr/>
      <dgm:t>
        <a:bodyPr/>
        <a:lstStyle/>
        <a:p>
          <a:endParaRPr lang="zh-TW" altLang="en-US"/>
        </a:p>
      </dgm:t>
    </dgm:pt>
    <dgm:pt modelId="{9C298DEC-6700-4B8A-8DAA-CF4B0532B7A0}" type="pres">
      <dgm:prSet presAssocID="{E5A9AAC6-52DF-4820-B37B-0419AA871B9F}" presName="hierRoot3" presStyleCnt="0"/>
      <dgm:spPr/>
    </dgm:pt>
    <dgm:pt modelId="{FDE62DD5-7B22-4FE8-813F-A36E90ED5AED}" type="pres">
      <dgm:prSet presAssocID="{E5A9AAC6-52DF-4820-B37B-0419AA871B9F}" presName="composite3" presStyleCnt="0"/>
      <dgm:spPr/>
    </dgm:pt>
    <dgm:pt modelId="{027C5C92-9716-410E-8995-538655BB37F0}" type="pres">
      <dgm:prSet presAssocID="{E5A9AAC6-52DF-4820-B37B-0419AA871B9F}" presName="background3" presStyleLbl="node3" presStyleIdx="0" presStyleCnt="1"/>
      <dgm:spPr/>
    </dgm:pt>
    <dgm:pt modelId="{8C2A5996-EA28-4CFB-BA4F-5F88AA7209C8}" type="pres">
      <dgm:prSet presAssocID="{E5A9AAC6-52DF-4820-B37B-0419AA871B9F}" presName="text3" presStyleLbl="fgAcc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E4FE26-1D4F-4839-AD77-F72AFB8E1D02}" type="pres">
      <dgm:prSet presAssocID="{E5A9AAC6-52DF-4820-B37B-0419AA871B9F}" presName="hierChild4" presStyleCnt="0"/>
      <dgm:spPr/>
    </dgm:pt>
  </dgm:ptLst>
  <dgm:cxnLst>
    <dgm:cxn modelId="{CA7150B1-C089-4695-B845-37614B5839F8}" type="presOf" srcId="{E5A9AAC6-52DF-4820-B37B-0419AA871B9F}" destId="{8C2A5996-EA28-4CFB-BA4F-5F88AA7209C8}" srcOrd="0" destOrd="0" presId="urn:microsoft.com/office/officeart/2005/8/layout/hierarchy1"/>
    <dgm:cxn modelId="{FCADF657-0D28-4DCA-94C5-9EC6CCFB8B4A}" type="presOf" srcId="{F2087940-EEE0-4CAA-8DB8-92ADC0A1EC12}" destId="{C848A493-7A98-4996-B682-AC84132FCDBB}" srcOrd="0" destOrd="0" presId="urn:microsoft.com/office/officeart/2005/8/layout/hierarchy1"/>
    <dgm:cxn modelId="{7C1EB6C9-6542-4F14-992E-867C64BFAFA7}" type="presOf" srcId="{293E40C0-44DC-4640-997F-FE8DFD11E2E1}" destId="{AAC4172E-4B70-4FC4-8A72-2E976A1E9DD0}" srcOrd="0" destOrd="0" presId="urn:microsoft.com/office/officeart/2005/8/layout/hierarchy1"/>
    <dgm:cxn modelId="{91A27AC8-80D2-42CC-A1A6-C72042B9420B}" srcId="{46593BB8-B38A-4330-8BE8-8D61B4888C60}" destId="{E5A9AAC6-52DF-4820-B37B-0419AA871B9F}" srcOrd="0" destOrd="0" parTransId="{A6BDA723-370B-45AA-8825-1D06ADEA7BA8}" sibTransId="{0EA1539B-6429-49EC-AF65-F77FEFA072F0}"/>
    <dgm:cxn modelId="{4C7CBA2A-6239-4BA7-B697-1BCC2BCE8E36}" srcId="{F2087940-EEE0-4CAA-8DB8-92ADC0A1EC12}" destId="{3E02111A-E36A-4CBF-8839-E1BC6859A52F}" srcOrd="0" destOrd="0" parTransId="{04BC96E7-7EAF-489F-923D-55EDD1E66506}" sibTransId="{7A6BFB03-0125-4287-93BE-BFDE244B6410}"/>
    <dgm:cxn modelId="{A82347FD-57F9-4131-BAAB-C7DAF615197D}" type="presOf" srcId="{A6BDA723-370B-45AA-8825-1D06ADEA7BA8}" destId="{01EC5C1E-C59E-42BF-A7CD-FB805D7CF4F3}" srcOrd="0" destOrd="0" presId="urn:microsoft.com/office/officeart/2005/8/layout/hierarchy1"/>
    <dgm:cxn modelId="{CDFB2BE6-CC2B-4680-B909-0E1BD0CAB10A}" type="presOf" srcId="{3E02111A-E36A-4CBF-8839-E1BC6859A52F}" destId="{1D19A1EF-5FBC-4365-9CD1-97743E3428A9}" srcOrd="0" destOrd="0" presId="urn:microsoft.com/office/officeart/2005/8/layout/hierarchy1"/>
    <dgm:cxn modelId="{07391949-7D2C-4E54-8C75-15EBA1E143C1}" type="presOf" srcId="{46593BB8-B38A-4330-8BE8-8D61B4888C60}" destId="{E418FBCE-418A-4B71-A10A-ED1E31E3FBB5}" srcOrd="0" destOrd="0" presId="urn:microsoft.com/office/officeart/2005/8/layout/hierarchy1"/>
    <dgm:cxn modelId="{55F4021E-B5CC-4A40-BAF0-5A0BE65D77C2}" srcId="{3E02111A-E36A-4CBF-8839-E1BC6859A52F}" destId="{46593BB8-B38A-4330-8BE8-8D61B4888C60}" srcOrd="0" destOrd="0" parTransId="{293E40C0-44DC-4640-997F-FE8DFD11E2E1}" sibTransId="{BABA2704-99DF-4110-86A5-7B2AE81716DF}"/>
    <dgm:cxn modelId="{8F52E41E-36FC-4AC6-8DCA-6BB22448B1E7}" type="presParOf" srcId="{C848A493-7A98-4996-B682-AC84132FCDBB}" destId="{EFFA1DB6-610D-4CEE-9255-B914A883B01D}" srcOrd="0" destOrd="0" presId="urn:microsoft.com/office/officeart/2005/8/layout/hierarchy1"/>
    <dgm:cxn modelId="{78611936-FDDF-4BFD-85D0-BB3E793D04E2}" type="presParOf" srcId="{EFFA1DB6-610D-4CEE-9255-B914A883B01D}" destId="{DA0203AE-0879-473F-9FBA-BA6D42F59FD7}" srcOrd="0" destOrd="0" presId="urn:microsoft.com/office/officeart/2005/8/layout/hierarchy1"/>
    <dgm:cxn modelId="{B243EF45-3105-4A21-8088-34D8A86A3AEA}" type="presParOf" srcId="{DA0203AE-0879-473F-9FBA-BA6D42F59FD7}" destId="{80BABA94-9E73-446E-96A1-27A74211D2A4}" srcOrd="0" destOrd="0" presId="urn:microsoft.com/office/officeart/2005/8/layout/hierarchy1"/>
    <dgm:cxn modelId="{FD7D495D-B2BE-40F7-83B2-8BABB658352B}" type="presParOf" srcId="{DA0203AE-0879-473F-9FBA-BA6D42F59FD7}" destId="{1D19A1EF-5FBC-4365-9CD1-97743E3428A9}" srcOrd="1" destOrd="0" presId="urn:microsoft.com/office/officeart/2005/8/layout/hierarchy1"/>
    <dgm:cxn modelId="{A708BF13-C212-43B8-8ECB-9312FA760A88}" type="presParOf" srcId="{EFFA1DB6-610D-4CEE-9255-B914A883B01D}" destId="{88CDDEE4-EC9F-475A-BB52-7801EE61C195}" srcOrd="1" destOrd="0" presId="urn:microsoft.com/office/officeart/2005/8/layout/hierarchy1"/>
    <dgm:cxn modelId="{34223B44-5194-4140-8FE4-97B6EEBB5A85}" type="presParOf" srcId="{88CDDEE4-EC9F-475A-BB52-7801EE61C195}" destId="{AAC4172E-4B70-4FC4-8A72-2E976A1E9DD0}" srcOrd="0" destOrd="0" presId="urn:microsoft.com/office/officeart/2005/8/layout/hierarchy1"/>
    <dgm:cxn modelId="{DBB48E02-F8EC-4AF5-8942-69B3F4B81220}" type="presParOf" srcId="{88CDDEE4-EC9F-475A-BB52-7801EE61C195}" destId="{0D4AD5BC-09C1-49BC-9B8B-5D6F0819A9EE}" srcOrd="1" destOrd="0" presId="urn:microsoft.com/office/officeart/2005/8/layout/hierarchy1"/>
    <dgm:cxn modelId="{EF58E927-0A4C-4150-A09C-387DDA50164F}" type="presParOf" srcId="{0D4AD5BC-09C1-49BC-9B8B-5D6F0819A9EE}" destId="{D761F10C-38CC-4E87-8582-C2216FD20541}" srcOrd="0" destOrd="0" presId="urn:microsoft.com/office/officeart/2005/8/layout/hierarchy1"/>
    <dgm:cxn modelId="{552714F2-0356-40E5-9EB8-2318979F3016}" type="presParOf" srcId="{D761F10C-38CC-4E87-8582-C2216FD20541}" destId="{F4172DC8-9A40-4B0D-AE91-11CEE1B36D20}" srcOrd="0" destOrd="0" presId="urn:microsoft.com/office/officeart/2005/8/layout/hierarchy1"/>
    <dgm:cxn modelId="{C15C5A4A-5073-496B-B370-41B0A0724026}" type="presParOf" srcId="{D761F10C-38CC-4E87-8582-C2216FD20541}" destId="{E418FBCE-418A-4B71-A10A-ED1E31E3FBB5}" srcOrd="1" destOrd="0" presId="urn:microsoft.com/office/officeart/2005/8/layout/hierarchy1"/>
    <dgm:cxn modelId="{389C5FE8-495B-4A03-A7F8-2F878C22041B}" type="presParOf" srcId="{0D4AD5BC-09C1-49BC-9B8B-5D6F0819A9EE}" destId="{DC204300-2716-495A-B315-E8843AC0BF63}" srcOrd="1" destOrd="0" presId="urn:microsoft.com/office/officeart/2005/8/layout/hierarchy1"/>
    <dgm:cxn modelId="{3FE837BD-E321-4A5A-997A-8056145523C8}" type="presParOf" srcId="{DC204300-2716-495A-B315-E8843AC0BF63}" destId="{01EC5C1E-C59E-42BF-A7CD-FB805D7CF4F3}" srcOrd="0" destOrd="0" presId="urn:microsoft.com/office/officeart/2005/8/layout/hierarchy1"/>
    <dgm:cxn modelId="{CB9340D4-A636-4831-8FFD-87DEAD293395}" type="presParOf" srcId="{DC204300-2716-495A-B315-E8843AC0BF63}" destId="{9C298DEC-6700-4B8A-8DAA-CF4B0532B7A0}" srcOrd="1" destOrd="0" presId="urn:microsoft.com/office/officeart/2005/8/layout/hierarchy1"/>
    <dgm:cxn modelId="{64B57E3F-12E0-4FC3-9C7B-7FC2D8CE4B13}" type="presParOf" srcId="{9C298DEC-6700-4B8A-8DAA-CF4B0532B7A0}" destId="{FDE62DD5-7B22-4FE8-813F-A36E90ED5AED}" srcOrd="0" destOrd="0" presId="urn:microsoft.com/office/officeart/2005/8/layout/hierarchy1"/>
    <dgm:cxn modelId="{0D16B93B-9751-461E-B8B4-1FB63DD4BD2E}" type="presParOf" srcId="{FDE62DD5-7B22-4FE8-813F-A36E90ED5AED}" destId="{027C5C92-9716-410E-8995-538655BB37F0}" srcOrd="0" destOrd="0" presId="urn:microsoft.com/office/officeart/2005/8/layout/hierarchy1"/>
    <dgm:cxn modelId="{7D83D296-6844-47E9-84E0-631885FD583C}" type="presParOf" srcId="{FDE62DD5-7B22-4FE8-813F-A36E90ED5AED}" destId="{8C2A5996-EA28-4CFB-BA4F-5F88AA7209C8}" srcOrd="1" destOrd="0" presId="urn:microsoft.com/office/officeart/2005/8/layout/hierarchy1"/>
    <dgm:cxn modelId="{D481241A-2BE6-4E91-BC3E-18DB35A72F58}" type="presParOf" srcId="{9C298DEC-6700-4B8A-8DAA-CF4B0532B7A0}" destId="{59E4FE26-1D4F-4839-AD77-F72AFB8E1D0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8313A81-B44A-490A-B035-A0C20A622D77}" type="doc">
      <dgm:prSet loTypeId="urn:microsoft.com/office/officeart/2005/8/layout/pyramid1" loCatId="pyramid" qsTypeId="urn:microsoft.com/office/officeart/2005/8/quickstyle/simple1" qsCatId="simple" csTypeId="urn:microsoft.com/office/officeart/2005/8/colors/colorful5" csCatId="colorful" phldr="1"/>
      <dgm:spPr/>
    </dgm:pt>
    <dgm:pt modelId="{709262AB-62C2-4F8E-A9B4-5D49BB82CE2D}">
      <dgm:prSet phldrT="[文字]" custT="1"/>
      <dgm:spPr/>
      <dgm:t>
        <a:bodyPr/>
        <a:lstStyle/>
        <a:p>
          <a:r>
            <a:rPr lang="zh-TW" altLang="en-US" sz="3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可與權 </a:t>
          </a:r>
          <a:r>
            <a:rPr lang="en-US" altLang="zh-TW" sz="3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達變</a:t>
          </a:r>
          <a:r>
            <a:rPr lang="en-US" altLang="zh-TW" sz="3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61EBF22-A4C3-4ACC-B5F4-7087166C9C02}" type="parTrans" cxnId="{A0B9DF2D-47F3-4A4A-AF21-7651F0C6A105}">
      <dgm:prSet/>
      <dgm:spPr/>
      <dgm:t>
        <a:bodyPr/>
        <a:lstStyle/>
        <a:p>
          <a:endParaRPr lang="zh-TW" altLang="en-US"/>
        </a:p>
      </dgm:t>
    </dgm:pt>
    <dgm:pt modelId="{4D0D7681-06B7-43FD-A428-A74221783810}" type="sibTrans" cxnId="{A0B9DF2D-47F3-4A4A-AF21-7651F0C6A105}">
      <dgm:prSet/>
      <dgm:spPr/>
      <dgm:t>
        <a:bodyPr/>
        <a:lstStyle/>
        <a:p>
          <a:endParaRPr lang="zh-TW" altLang="en-US"/>
        </a:p>
      </dgm:t>
    </dgm:pt>
    <dgm:pt modelId="{5E7D7E98-0C01-41FE-BFC5-A75883F83E58}">
      <dgm:prSet phldrT="[文字]" custT="1"/>
      <dgm:spPr/>
      <dgm:t>
        <a:bodyPr/>
        <a:lstStyle/>
        <a:p>
          <a:r>
            <a:rPr lang="zh-TW" altLang="en-US" sz="3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可與立　　</a:t>
          </a:r>
          <a:r>
            <a:rPr lang="en-US" altLang="zh-TW" sz="3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守經</a:t>
          </a:r>
          <a:r>
            <a:rPr lang="en-US" altLang="zh-TW" sz="3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D878743D-5939-491B-A3ED-0AC29A33FEFE}" type="parTrans" cxnId="{0202C665-C397-4BBF-A23B-6059FB60483E}">
      <dgm:prSet/>
      <dgm:spPr/>
      <dgm:t>
        <a:bodyPr/>
        <a:lstStyle/>
        <a:p>
          <a:endParaRPr lang="zh-TW" altLang="en-US"/>
        </a:p>
      </dgm:t>
    </dgm:pt>
    <dgm:pt modelId="{230A5DE1-038A-47D5-8F07-0200AC55A20A}" type="sibTrans" cxnId="{0202C665-C397-4BBF-A23B-6059FB60483E}">
      <dgm:prSet/>
      <dgm:spPr/>
      <dgm:t>
        <a:bodyPr/>
        <a:lstStyle/>
        <a:p>
          <a:endParaRPr lang="zh-TW" altLang="en-US"/>
        </a:p>
      </dgm:t>
    </dgm:pt>
    <dgm:pt modelId="{50B6A19C-952C-4AA6-A439-E1FE9CB19DE5}">
      <dgm:prSet phldrT="[文字]" custT="1"/>
      <dgm:spPr/>
      <dgm:t>
        <a:bodyPr/>
        <a:lstStyle/>
        <a:p>
          <a:r>
            <a:rPr lang="zh-TW" altLang="en-US" sz="3200" dirty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可與適道　　　　　</a:t>
          </a:r>
          <a:r>
            <a:rPr lang="en-US" altLang="zh-TW" sz="3200" dirty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dirty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趣向覺悟之道</a:t>
          </a:r>
          <a:r>
            <a:rPr lang="en-US" altLang="zh-TW" sz="3200" dirty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dirty="0">
            <a:solidFill>
              <a:srgbClr val="FFFF00"/>
            </a:solidFill>
          </a:endParaRPr>
        </a:p>
      </dgm:t>
    </dgm:pt>
    <dgm:pt modelId="{7BDF86E6-6B8C-4573-AAB6-74A7C0857AAD}" type="parTrans" cxnId="{0EFF72FD-1484-45C0-BC7F-CA6A078F2CB5}">
      <dgm:prSet/>
      <dgm:spPr/>
      <dgm:t>
        <a:bodyPr/>
        <a:lstStyle/>
        <a:p>
          <a:endParaRPr lang="zh-TW" altLang="en-US"/>
        </a:p>
      </dgm:t>
    </dgm:pt>
    <dgm:pt modelId="{6B6713ED-6314-4404-AF3E-5F5C151C7D37}" type="sibTrans" cxnId="{0EFF72FD-1484-45C0-BC7F-CA6A078F2CB5}">
      <dgm:prSet/>
      <dgm:spPr/>
      <dgm:t>
        <a:bodyPr/>
        <a:lstStyle/>
        <a:p>
          <a:endParaRPr lang="zh-TW" altLang="en-US"/>
        </a:p>
      </dgm:t>
    </dgm:pt>
    <dgm:pt modelId="{29D798D9-61CE-449E-B519-8A7ECAED9C7E}">
      <dgm:prSet phldrT="[文字]" custT="1"/>
      <dgm:spPr/>
      <dgm:t>
        <a:bodyPr/>
        <a:lstStyle/>
        <a:p>
          <a:r>
            <a:rPr lang="zh-TW" altLang="en-US" sz="3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可與共學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8DDB57B6-F4F9-4A5C-83AB-449889EC6DD8}" type="parTrans" cxnId="{913601D9-D9C9-4E7A-AC7B-C9381DB65C84}">
      <dgm:prSet/>
      <dgm:spPr/>
      <dgm:t>
        <a:bodyPr/>
        <a:lstStyle/>
        <a:p>
          <a:endParaRPr lang="zh-TW" altLang="en-US"/>
        </a:p>
      </dgm:t>
    </dgm:pt>
    <dgm:pt modelId="{375428EF-AE72-4FA5-80B6-9ACF19C719C1}" type="sibTrans" cxnId="{913601D9-D9C9-4E7A-AC7B-C9381DB65C84}">
      <dgm:prSet/>
      <dgm:spPr/>
      <dgm:t>
        <a:bodyPr/>
        <a:lstStyle/>
        <a:p>
          <a:endParaRPr lang="zh-TW" altLang="en-US"/>
        </a:p>
      </dgm:t>
    </dgm:pt>
    <dgm:pt modelId="{A56C5697-B20F-44A1-99F7-6653F45EA0C2}" type="pres">
      <dgm:prSet presAssocID="{C8313A81-B44A-490A-B035-A0C20A622D77}" presName="Name0" presStyleCnt="0">
        <dgm:presLayoutVars>
          <dgm:dir/>
          <dgm:animLvl val="lvl"/>
          <dgm:resizeHandles val="exact"/>
        </dgm:presLayoutVars>
      </dgm:prSet>
      <dgm:spPr/>
    </dgm:pt>
    <dgm:pt modelId="{A61DF78F-C2ED-47F8-99E7-025056B62D96}" type="pres">
      <dgm:prSet presAssocID="{709262AB-62C2-4F8E-A9B4-5D49BB82CE2D}" presName="Name8" presStyleCnt="0"/>
      <dgm:spPr/>
    </dgm:pt>
    <dgm:pt modelId="{0C70B491-272D-4F36-8AA6-EA62586D9DD8}" type="pres">
      <dgm:prSet presAssocID="{709262AB-62C2-4F8E-A9B4-5D49BB82CE2D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57131A2-1CF8-401A-8C82-E9B48987661E}" type="pres">
      <dgm:prSet presAssocID="{709262AB-62C2-4F8E-A9B4-5D49BB82CE2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AC68F7F-2937-4DC7-BDBF-CB4F4E8DEFF7}" type="pres">
      <dgm:prSet presAssocID="{5E7D7E98-0C01-41FE-BFC5-A75883F83E58}" presName="Name8" presStyleCnt="0"/>
      <dgm:spPr/>
    </dgm:pt>
    <dgm:pt modelId="{F40142EC-ACD5-49ED-9672-B2D7047D2525}" type="pres">
      <dgm:prSet presAssocID="{5E7D7E98-0C01-41FE-BFC5-A75883F83E58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F7811A-D1C4-41A5-A482-97172A6DEB2F}" type="pres">
      <dgm:prSet presAssocID="{5E7D7E98-0C01-41FE-BFC5-A75883F83E5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210071A-DFB8-42A9-AA74-97C0D743445D}" type="pres">
      <dgm:prSet presAssocID="{50B6A19C-952C-4AA6-A439-E1FE9CB19DE5}" presName="Name8" presStyleCnt="0"/>
      <dgm:spPr/>
    </dgm:pt>
    <dgm:pt modelId="{3003DA83-590E-4C6E-95CF-35C41740BE5A}" type="pres">
      <dgm:prSet presAssocID="{50B6A19C-952C-4AA6-A439-E1FE9CB19DE5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D3C9418-9DE0-461A-BD2E-A9AE10AF15D3}" type="pres">
      <dgm:prSet presAssocID="{50B6A19C-952C-4AA6-A439-E1FE9CB19DE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1E5DC34-A018-4688-938A-A638BD732147}" type="pres">
      <dgm:prSet presAssocID="{29D798D9-61CE-449E-B519-8A7ECAED9C7E}" presName="Name8" presStyleCnt="0"/>
      <dgm:spPr/>
    </dgm:pt>
    <dgm:pt modelId="{CD100B5B-3963-4BA0-8FF4-719A1EB8A354}" type="pres">
      <dgm:prSet presAssocID="{29D798D9-61CE-449E-B519-8A7ECAED9C7E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204F8C7-8416-4663-8AE3-8677C31F0192}" type="pres">
      <dgm:prSet presAssocID="{29D798D9-61CE-449E-B519-8A7ECAED9C7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13601D9-D9C9-4E7A-AC7B-C9381DB65C84}" srcId="{C8313A81-B44A-490A-B035-A0C20A622D77}" destId="{29D798D9-61CE-449E-B519-8A7ECAED9C7E}" srcOrd="3" destOrd="0" parTransId="{8DDB57B6-F4F9-4A5C-83AB-449889EC6DD8}" sibTransId="{375428EF-AE72-4FA5-80B6-9ACF19C719C1}"/>
    <dgm:cxn modelId="{3F1A67DF-76EA-4223-9AA5-0E77D142E1F7}" type="presOf" srcId="{5E7D7E98-0C01-41FE-BFC5-A75883F83E58}" destId="{F40142EC-ACD5-49ED-9672-B2D7047D2525}" srcOrd="0" destOrd="0" presId="urn:microsoft.com/office/officeart/2005/8/layout/pyramid1"/>
    <dgm:cxn modelId="{079D7C44-0EA2-4A3A-99B9-FDB6EACA9F88}" type="presOf" srcId="{29D798D9-61CE-449E-B519-8A7ECAED9C7E}" destId="{7204F8C7-8416-4663-8AE3-8677C31F0192}" srcOrd="1" destOrd="0" presId="urn:microsoft.com/office/officeart/2005/8/layout/pyramid1"/>
    <dgm:cxn modelId="{A0B9DF2D-47F3-4A4A-AF21-7651F0C6A105}" srcId="{C8313A81-B44A-490A-B035-A0C20A622D77}" destId="{709262AB-62C2-4F8E-A9B4-5D49BB82CE2D}" srcOrd="0" destOrd="0" parTransId="{D61EBF22-A4C3-4ACC-B5F4-7087166C9C02}" sibTransId="{4D0D7681-06B7-43FD-A428-A74221783810}"/>
    <dgm:cxn modelId="{1FD84807-56BA-4CBA-9AE1-CA324F607D9E}" type="presOf" srcId="{709262AB-62C2-4F8E-A9B4-5D49BB82CE2D}" destId="{C57131A2-1CF8-401A-8C82-E9B48987661E}" srcOrd="1" destOrd="0" presId="urn:microsoft.com/office/officeart/2005/8/layout/pyramid1"/>
    <dgm:cxn modelId="{CB87A632-365E-4EEF-ADD3-466AEEDAEE82}" type="presOf" srcId="{50B6A19C-952C-4AA6-A439-E1FE9CB19DE5}" destId="{FD3C9418-9DE0-461A-BD2E-A9AE10AF15D3}" srcOrd="1" destOrd="0" presId="urn:microsoft.com/office/officeart/2005/8/layout/pyramid1"/>
    <dgm:cxn modelId="{055778F4-A341-4A79-AB58-C9AE4AE5C2BC}" type="presOf" srcId="{29D798D9-61CE-449E-B519-8A7ECAED9C7E}" destId="{CD100B5B-3963-4BA0-8FF4-719A1EB8A354}" srcOrd="0" destOrd="0" presId="urn:microsoft.com/office/officeart/2005/8/layout/pyramid1"/>
    <dgm:cxn modelId="{02FCDF47-D4F5-41CA-A66F-BC042CFCAE3C}" type="presOf" srcId="{709262AB-62C2-4F8E-A9B4-5D49BB82CE2D}" destId="{0C70B491-272D-4F36-8AA6-EA62586D9DD8}" srcOrd="0" destOrd="0" presId="urn:microsoft.com/office/officeart/2005/8/layout/pyramid1"/>
    <dgm:cxn modelId="{0EFF72FD-1484-45C0-BC7F-CA6A078F2CB5}" srcId="{C8313A81-B44A-490A-B035-A0C20A622D77}" destId="{50B6A19C-952C-4AA6-A439-E1FE9CB19DE5}" srcOrd="2" destOrd="0" parTransId="{7BDF86E6-6B8C-4573-AAB6-74A7C0857AAD}" sibTransId="{6B6713ED-6314-4404-AF3E-5F5C151C7D37}"/>
    <dgm:cxn modelId="{64E5328F-2C39-476B-BD15-3EDAC3FAB64E}" type="presOf" srcId="{C8313A81-B44A-490A-B035-A0C20A622D77}" destId="{A56C5697-B20F-44A1-99F7-6653F45EA0C2}" srcOrd="0" destOrd="0" presId="urn:microsoft.com/office/officeart/2005/8/layout/pyramid1"/>
    <dgm:cxn modelId="{86189086-F4AA-4154-8383-EC132C462B41}" type="presOf" srcId="{50B6A19C-952C-4AA6-A439-E1FE9CB19DE5}" destId="{3003DA83-590E-4C6E-95CF-35C41740BE5A}" srcOrd="0" destOrd="0" presId="urn:microsoft.com/office/officeart/2005/8/layout/pyramid1"/>
    <dgm:cxn modelId="{A077DCC9-AF3E-4BFE-894E-E31991C51F41}" type="presOf" srcId="{5E7D7E98-0C01-41FE-BFC5-A75883F83E58}" destId="{E8F7811A-D1C4-41A5-A482-97172A6DEB2F}" srcOrd="1" destOrd="0" presId="urn:microsoft.com/office/officeart/2005/8/layout/pyramid1"/>
    <dgm:cxn modelId="{0202C665-C397-4BBF-A23B-6059FB60483E}" srcId="{C8313A81-B44A-490A-B035-A0C20A622D77}" destId="{5E7D7E98-0C01-41FE-BFC5-A75883F83E58}" srcOrd="1" destOrd="0" parTransId="{D878743D-5939-491B-A3ED-0AC29A33FEFE}" sibTransId="{230A5DE1-038A-47D5-8F07-0200AC55A20A}"/>
    <dgm:cxn modelId="{9D3BCCD1-DC81-46B2-85FF-43120EBFE8FA}" type="presParOf" srcId="{A56C5697-B20F-44A1-99F7-6653F45EA0C2}" destId="{A61DF78F-C2ED-47F8-99E7-025056B62D96}" srcOrd="0" destOrd="0" presId="urn:microsoft.com/office/officeart/2005/8/layout/pyramid1"/>
    <dgm:cxn modelId="{7A849218-C406-42E5-9167-85D8011D3FB5}" type="presParOf" srcId="{A61DF78F-C2ED-47F8-99E7-025056B62D96}" destId="{0C70B491-272D-4F36-8AA6-EA62586D9DD8}" srcOrd="0" destOrd="0" presId="urn:microsoft.com/office/officeart/2005/8/layout/pyramid1"/>
    <dgm:cxn modelId="{988F52ED-CFD4-4A79-A900-BDC052E291F7}" type="presParOf" srcId="{A61DF78F-C2ED-47F8-99E7-025056B62D96}" destId="{C57131A2-1CF8-401A-8C82-E9B48987661E}" srcOrd="1" destOrd="0" presId="urn:microsoft.com/office/officeart/2005/8/layout/pyramid1"/>
    <dgm:cxn modelId="{1C88E417-5562-442B-B7F1-0CAA1A527BBB}" type="presParOf" srcId="{A56C5697-B20F-44A1-99F7-6653F45EA0C2}" destId="{9AC68F7F-2937-4DC7-BDBF-CB4F4E8DEFF7}" srcOrd="1" destOrd="0" presId="urn:microsoft.com/office/officeart/2005/8/layout/pyramid1"/>
    <dgm:cxn modelId="{192E9EF9-CCC6-49EE-85BC-085F18058387}" type="presParOf" srcId="{9AC68F7F-2937-4DC7-BDBF-CB4F4E8DEFF7}" destId="{F40142EC-ACD5-49ED-9672-B2D7047D2525}" srcOrd="0" destOrd="0" presId="urn:microsoft.com/office/officeart/2005/8/layout/pyramid1"/>
    <dgm:cxn modelId="{43822A80-CF11-48E7-8C9F-DBA87D0B683D}" type="presParOf" srcId="{9AC68F7F-2937-4DC7-BDBF-CB4F4E8DEFF7}" destId="{E8F7811A-D1C4-41A5-A482-97172A6DEB2F}" srcOrd="1" destOrd="0" presId="urn:microsoft.com/office/officeart/2005/8/layout/pyramid1"/>
    <dgm:cxn modelId="{1962C54F-EAFA-4C1A-87FC-396D44787142}" type="presParOf" srcId="{A56C5697-B20F-44A1-99F7-6653F45EA0C2}" destId="{1210071A-DFB8-42A9-AA74-97C0D743445D}" srcOrd="2" destOrd="0" presId="urn:microsoft.com/office/officeart/2005/8/layout/pyramid1"/>
    <dgm:cxn modelId="{44736276-7A17-4D5D-978E-044E1F745A8E}" type="presParOf" srcId="{1210071A-DFB8-42A9-AA74-97C0D743445D}" destId="{3003DA83-590E-4C6E-95CF-35C41740BE5A}" srcOrd="0" destOrd="0" presId="urn:microsoft.com/office/officeart/2005/8/layout/pyramid1"/>
    <dgm:cxn modelId="{31E4E4B9-5373-417E-BAD9-D94AF805FF3D}" type="presParOf" srcId="{1210071A-DFB8-42A9-AA74-97C0D743445D}" destId="{FD3C9418-9DE0-461A-BD2E-A9AE10AF15D3}" srcOrd="1" destOrd="0" presId="urn:microsoft.com/office/officeart/2005/8/layout/pyramid1"/>
    <dgm:cxn modelId="{F0DE2919-8D88-4559-A5E1-616A45E0A159}" type="presParOf" srcId="{A56C5697-B20F-44A1-99F7-6653F45EA0C2}" destId="{01E5DC34-A018-4688-938A-A638BD732147}" srcOrd="3" destOrd="0" presId="urn:microsoft.com/office/officeart/2005/8/layout/pyramid1"/>
    <dgm:cxn modelId="{528D6F49-2FAC-42BF-B2A9-B1463CA1D490}" type="presParOf" srcId="{01E5DC34-A018-4688-938A-A638BD732147}" destId="{CD100B5B-3963-4BA0-8FF4-719A1EB8A354}" srcOrd="0" destOrd="0" presId="urn:microsoft.com/office/officeart/2005/8/layout/pyramid1"/>
    <dgm:cxn modelId="{7641EDE1-3531-4637-91C4-00489A267459}" type="presParOf" srcId="{01E5DC34-A018-4688-938A-A638BD732147}" destId="{7204F8C7-8416-4663-8AE3-8677C31F019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2087940-EEE0-4CAA-8DB8-92ADC0A1EC1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E02111A-E36A-4CBF-8839-E1BC6859A52F}">
      <dgm:prSet phldrT="[文字]"/>
      <dgm:spPr/>
      <dgm:t>
        <a:bodyPr/>
        <a:lstStyle/>
        <a:p>
          <a:r>
            <a:rPr lang="zh-TW" altLang="en-US" dirty="0"/>
            <a:t>聖人</a:t>
          </a:r>
        </a:p>
      </dgm:t>
    </dgm:pt>
    <dgm:pt modelId="{04BC96E7-7EAF-489F-923D-55EDD1E66506}" type="par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7A6BFB03-0125-4287-93BE-BFDE244B6410}" type="sib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46593BB8-B38A-4330-8BE8-8D61B4888C60}">
      <dgm:prSet phldrT="[文字]"/>
      <dgm:spPr/>
      <dgm:t>
        <a:bodyPr/>
        <a:lstStyle/>
        <a:p>
          <a:r>
            <a:rPr lang="zh-TW" altLang="en-US" dirty="0"/>
            <a:t>賢人</a:t>
          </a:r>
        </a:p>
      </dgm:t>
    </dgm:pt>
    <dgm:pt modelId="{293E40C0-44DC-4640-997F-FE8DFD11E2E1}" type="par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BABA2704-99DF-4110-86A5-7B2AE81716DF}" type="sib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E5A9AAC6-52DF-4820-B37B-0419AA871B9F}">
      <dgm:prSet phldrT="[文字]"/>
      <dgm:spPr/>
      <dgm:t>
        <a:bodyPr/>
        <a:lstStyle/>
        <a:p>
          <a:r>
            <a:rPr lang="zh-TW" altLang="en-US" dirty="0"/>
            <a:t>君子</a:t>
          </a:r>
        </a:p>
      </dgm:t>
    </dgm:pt>
    <dgm:pt modelId="{A6BDA723-370B-45AA-8825-1D06ADEA7BA8}" type="par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EA1539B-6429-49EC-AF65-F77FEFA072F0}" type="sib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5ABABF4-8589-4F85-AE83-DA378B5EBFE2}">
      <dgm:prSet phldrT="[文字]"/>
      <dgm:spPr/>
      <dgm:t>
        <a:bodyPr/>
        <a:lstStyle/>
        <a:p>
          <a:r>
            <a:rPr lang="zh-TW" altLang="en-US" dirty="0"/>
            <a:t>士</a:t>
          </a:r>
        </a:p>
      </dgm:t>
    </dgm:pt>
    <dgm:pt modelId="{89B176EA-0436-4EDC-A448-79E7DDCFD79D}" type="parTrans" cxnId="{888162E7-9512-4814-84E0-EB45AD154310}">
      <dgm:prSet/>
      <dgm:spPr/>
      <dgm:t>
        <a:bodyPr/>
        <a:lstStyle/>
        <a:p>
          <a:endParaRPr lang="zh-TW" altLang="en-US"/>
        </a:p>
      </dgm:t>
    </dgm:pt>
    <dgm:pt modelId="{3E8CAF69-1897-43C9-8D17-91214FCC8706}" type="sibTrans" cxnId="{888162E7-9512-4814-84E0-EB45AD154310}">
      <dgm:prSet/>
      <dgm:spPr/>
      <dgm:t>
        <a:bodyPr/>
        <a:lstStyle/>
        <a:p>
          <a:endParaRPr lang="zh-TW" altLang="en-US"/>
        </a:p>
      </dgm:t>
    </dgm:pt>
    <dgm:pt modelId="{C848A493-7A98-4996-B682-AC84132FCDBB}" type="pres">
      <dgm:prSet presAssocID="{F2087940-EEE0-4CAA-8DB8-92ADC0A1EC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FFA1DB6-610D-4CEE-9255-B914A883B01D}" type="pres">
      <dgm:prSet presAssocID="{3E02111A-E36A-4CBF-8839-E1BC6859A52F}" presName="hierRoot1" presStyleCnt="0"/>
      <dgm:spPr/>
    </dgm:pt>
    <dgm:pt modelId="{DA0203AE-0879-473F-9FBA-BA6D42F59FD7}" type="pres">
      <dgm:prSet presAssocID="{3E02111A-E36A-4CBF-8839-E1BC6859A52F}" presName="composite" presStyleCnt="0"/>
      <dgm:spPr/>
    </dgm:pt>
    <dgm:pt modelId="{80BABA94-9E73-446E-96A1-27A74211D2A4}" type="pres">
      <dgm:prSet presAssocID="{3E02111A-E36A-4CBF-8839-E1BC6859A52F}" presName="background" presStyleLbl="node0" presStyleIdx="0" presStyleCnt="1"/>
      <dgm:spPr/>
    </dgm:pt>
    <dgm:pt modelId="{1D19A1EF-5FBC-4365-9CD1-97743E3428A9}" type="pres">
      <dgm:prSet presAssocID="{3E02111A-E36A-4CBF-8839-E1BC6859A52F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CDDEE4-EC9F-475A-BB52-7801EE61C195}" type="pres">
      <dgm:prSet presAssocID="{3E02111A-E36A-4CBF-8839-E1BC6859A52F}" presName="hierChild2" presStyleCnt="0"/>
      <dgm:spPr/>
    </dgm:pt>
    <dgm:pt modelId="{AAC4172E-4B70-4FC4-8A72-2E976A1E9DD0}" type="pres">
      <dgm:prSet presAssocID="{293E40C0-44DC-4640-997F-FE8DFD11E2E1}" presName="Name10" presStyleLbl="parChTrans1D2" presStyleIdx="0" presStyleCnt="1"/>
      <dgm:spPr/>
      <dgm:t>
        <a:bodyPr/>
        <a:lstStyle/>
        <a:p>
          <a:endParaRPr lang="zh-TW" altLang="en-US"/>
        </a:p>
      </dgm:t>
    </dgm:pt>
    <dgm:pt modelId="{0D4AD5BC-09C1-49BC-9B8B-5D6F0819A9EE}" type="pres">
      <dgm:prSet presAssocID="{46593BB8-B38A-4330-8BE8-8D61B4888C60}" presName="hierRoot2" presStyleCnt="0"/>
      <dgm:spPr/>
    </dgm:pt>
    <dgm:pt modelId="{D761F10C-38CC-4E87-8582-C2216FD20541}" type="pres">
      <dgm:prSet presAssocID="{46593BB8-B38A-4330-8BE8-8D61B4888C60}" presName="composite2" presStyleCnt="0"/>
      <dgm:spPr/>
    </dgm:pt>
    <dgm:pt modelId="{F4172DC8-9A40-4B0D-AE91-11CEE1B36D20}" type="pres">
      <dgm:prSet presAssocID="{46593BB8-B38A-4330-8BE8-8D61B4888C60}" presName="background2" presStyleLbl="node2" presStyleIdx="0" presStyleCnt="1"/>
      <dgm:spPr/>
    </dgm:pt>
    <dgm:pt modelId="{E418FBCE-418A-4B71-A10A-ED1E31E3FBB5}" type="pres">
      <dgm:prSet presAssocID="{46593BB8-B38A-4330-8BE8-8D61B4888C60}" presName="text2" presStyleLbl="fgAcc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04300-2716-495A-B315-E8843AC0BF63}" type="pres">
      <dgm:prSet presAssocID="{46593BB8-B38A-4330-8BE8-8D61B4888C60}" presName="hierChild3" presStyleCnt="0"/>
      <dgm:spPr/>
    </dgm:pt>
    <dgm:pt modelId="{01EC5C1E-C59E-42BF-A7CD-FB805D7CF4F3}" type="pres">
      <dgm:prSet presAssocID="{A6BDA723-370B-45AA-8825-1D06ADEA7BA8}" presName="Name17" presStyleLbl="parChTrans1D3" presStyleIdx="0" presStyleCnt="1"/>
      <dgm:spPr/>
      <dgm:t>
        <a:bodyPr/>
        <a:lstStyle/>
        <a:p>
          <a:endParaRPr lang="zh-TW" altLang="en-US"/>
        </a:p>
      </dgm:t>
    </dgm:pt>
    <dgm:pt modelId="{9C298DEC-6700-4B8A-8DAA-CF4B0532B7A0}" type="pres">
      <dgm:prSet presAssocID="{E5A9AAC6-52DF-4820-B37B-0419AA871B9F}" presName="hierRoot3" presStyleCnt="0"/>
      <dgm:spPr/>
    </dgm:pt>
    <dgm:pt modelId="{FDE62DD5-7B22-4FE8-813F-A36E90ED5AED}" type="pres">
      <dgm:prSet presAssocID="{E5A9AAC6-52DF-4820-B37B-0419AA871B9F}" presName="composite3" presStyleCnt="0"/>
      <dgm:spPr/>
    </dgm:pt>
    <dgm:pt modelId="{027C5C92-9716-410E-8995-538655BB37F0}" type="pres">
      <dgm:prSet presAssocID="{E5A9AAC6-52DF-4820-B37B-0419AA871B9F}" presName="background3" presStyleLbl="node3" presStyleIdx="0" presStyleCnt="1"/>
      <dgm:spPr/>
    </dgm:pt>
    <dgm:pt modelId="{8C2A5996-EA28-4CFB-BA4F-5F88AA7209C8}" type="pres">
      <dgm:prSet presAssocID="{E5A9AAC6-52DF-4820-B37B-0419AA871B9F}" presName="text3" presStyleLbl="fgAcc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E4FE26-1D4F-4839-AD77-F72AFB8E1D02}" type="pres">
      <dgm:prSet presAssocID="{E5A9AAC6-52DF-4820-B37B-0419AA871B9F}" presName="hierChild4" presStyleCnt="0"/>
      <dgm:spPr/>
    </dgm:pt>
    <dgm:pt modelId="{4AA1B4DF-DE68-4F4B-8725-8333F6BD91D7}" type="pres">
      <dgm:prSet presAssocID="{89B176EA-0436-4EDC-A448-79E7DDCFD79D}" presName="Name23" presStyleLbl="parChTrans1D4" presStyleIdx="0" presStyleCnt="1"/>
      <dgm:spPr/>
      <dgm:t>
        <a:bodyPr/>
        <a:lstStyle/>
        <a:p>
          <a:endParaRPr lang="zh-TW" altLang="en-US"/>
        </a:p>
      </dgm:t>
    </dgm:pt>
    <dgm:pt modelId="{322F861F-B08D-4B41-AF1C-998D755EF88B}" type="pres">
      <dgm:prSet presAssocID="{05ABABF4-8589-4F85-AE83-DA378B5EBFE2}" presName="hierRoot4" presStyleCnt="0"/>
      <dgm:spPr/>
    </dgm:pt>
    <dgm:pt modelId="{188EF468-BFD5-4BC6-B26C-9C291ED129EA}" type="pres">
      <dgm:prSet presAssocID="{05ABABF4-8589-4F85-AE83-DA378B5EBFE2}" presName="composite4" presStyleCnt="0"/>
      <dgm:spPr/>
    </dgm:pt>
    <dgm:pt modelId="{4D015120-3D5F-4F7A-B5E9-2DB59A900E7F}" type="pres">
      <dgm:prSet presAssocID="{05ABABF4-8589-4F85-AE83-DA378B5EBFE2}" presName="background4" presStyleLbl="node4" presStyleIdx="0" presStyleCnt="1"/>
      <dgm:spPr/>
    </dgm:pt>
    <dgm:pt modelId="{83D6A98F-35F1-4259-9505-1A9C9D2CD115}" type="pres">
      <dgm:prSet presAssocID="{05ABABF4-8589-4F85-AE83-DA378B5EBFE2}" presName="text4" presStyleLbl="fgAcc4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39BE18-7435-42E8-94D1-7CAD398C0437}" type="pres">
      <dgm:prSet presAssocID="{05ABABF4-8589-4F85-AE83-DA378B5EBFE2}" presName="hierChild5" presStyleCnt="0"/>
      <dgm:spPr/>
    </dgm:pt>
  </dgm:ptLst>
  <dgm:cxnLst>
    <dgm:cxn modelId="{91A27AC8-80D2-42CC-A1A6-C72042B9420B}" srcId="{46593BB8-B38A-4330-8BE8-8D61B4888C60}" destId="{E5A9AAC6-52DF-4820-B37B-0419AA871B9F}" srcOrd="0" destOrd="0" parTransId="{A6BDA723-370B-45AA-8825-1D06ADEA7BA8}" sibTransId="{0EA1539B-6429-49EC-AF65-F77FEFA072F0}"/>
    <dgm:cxn modelId="{AC11C343-0652-4F02-853A-CFDF32E61EFE}" type="presOf" srcId="{89B176EA-0436-4EDC-A448-79E7DDCFD79D}" destId="{4AA1B4DF-DE68-4F4B-8725-8333F6BD91D7}" srcOrd="0" destOrd="0" presId="urn:microsoft.com/office/officeart/2005/8/layout/hierarchy1"/>
    <dgm:cxn modelId="{CA7150B1-C089-4695-B845-37614B5839F8}" type="presOf" srcId="{E5A9AAC6-52DF-4820-B37B-0419AA871B9F}" destId="{8C2A5996-EA28-4CFB-BA4F-5F88AA7209C8}" srcOrd="0" destOrd="0" presId="urn:microsoft.com/office/officeart/2005/8/layout/hierarchy1"/>
    <dgm:cxn modelId="{55F4021E-B5CC-4A40-BAF0-5A0BE65D77C2}" srcId="{3E02111A-E36A-4CBF-8839-E1BC6859A52F}" destId="{46593BB8-B38A-4330-8BE8-8D61B4888C60}" srcOrd="0" destOrd="0" parTransId="{293E40C0-44DC-4640-997F-FE8DFD11E2E1}" sibTransId="{BABA2704-99DF-4110-86A5-7B2AE81716DF}"/>
    <dgm:cxn modelId="{888162E7-9512-4814-84E0-EB45AD154310}" srcId="{E5A9AAC6-52DF-4820-B37B-0419AA871B9F}" destId="{05ABABF4-8589-4F85-AE83-DA378B5EBFE2}" srcOrd="0" destOrd="0" parTransId="{89B176EA-0436-4EDC-A448-79E7DDCFD79D}" sibTransId="{3E8CAF69-1897-43C9-8D17-91214FCC8706}"/>
    <dgm:cxn modelId="{07391949-7D2C-4E54-8C75-15EBA1E143C1}" type="presOf" srcId="{46593BB8-B38A-4330-8BE8-8D61B4888C60}" destId="{E418FBCE-418A-4B71-A10A-ED1E31E3FBB5}" srcOrd="0" destOrd="0" presId="urn:microsoft.com/office/officeart/2005/8/layout/hierarchy1"/>
    <dgm:cxn modelId="{CDFB2BE6-CC2B-4680-B909-0E1BD0CAB10A}" type="presOf" srcId="{3E02111A-E36A-4CBF-8839-E1BC6859A52F}" destId="{1D19A1EF-5FBC-4365-9CD1-97743E3428A9}" srcOrd="0" destOrd="0" presId="urn:microsoft.com/office/officeart/2005/8/layout/hierarchy1"/>
    <dgm:cxn modelId="{A82347FD-57F9-4131-BAAB-C7DAF615197D}" type="presOf" srcId="{A6BDA723-370B-45AA-8825-1D06ADEA7BA8}" destId="{01EC5C1E-C59E-42BF-A7CD-FB805D7CF4F3}" srcOrd="0" destOrd="0" presId="urn:microsoft.com/office/officeart/2005/8/layout/hierarchy1"/>
    <dgm:cxn modelId="{109770CB-EB59-4CE2-9497-DD64981F8633}" type="presOf" srcId="{05ABABF4-8589-4F85-AE83-DA378B5EBFE2}" destId="{83D6A98F-35F1-4259-9505-1A9C9D2CD115}" srcOrd="0" destOrd="0" presId="urn:microsoft.com/office/officeart/2005/8/layout/hierarchy1"/>
    <dgm:cxn modelId="{4C7CBA2A-6239-4BA7-B697-1BCC2BCE8E36}" srcId="{F2087940-EEE0-4CAA-8DB8-92ADC0A1EC12}" destId="{3E02111A-E36A-4CBF-8839-E1BC6859A52F}" srcOrd="0" destOrd="0" parTransId="{04BC96E7-7EAF-489F-923D-55EDD1E66506}" sibTransId="{7A6BFB03-0125-4287-93BE-BFDE244B6410}"/>
    <dgm:cxn modelId="{FCADF657-0D28-4DCA-94C5-9EC6CCFB8B4A}" type="presOf" srcId="{F2087940-EEE0-4CAA-8DB8-92ADC0A1EC12}" destId="{C848A493-7A98-4996-B682-AC84132FCDBB}" srcOrd="0" destOrd="0" presId="urn:microsoft.com/office/officeart/2005/8/layout/hierarchy1"/>
    <dgm:cxn modelId="{7C1EB6C9-6542-4F14-992E-867C64BFAFA7}" type="presOf" srcId="{293E40C0-44DC-4640-997F-FE8DFD11E2E1}" destId="{AAC4172E-4B70-4FC4-8A72-2E976A1E9DD0}" srcOrd="0" destOrd="0" presId="urn:microsoft.com/office/officeart/2005/8/layout/hierarchy1"/>
    <dgm:cxn modelId="{8F52E41E-36FC-4AC6-8DCA-6BB22448B1E7}" type="presParOf" srcId="{C848A493-7A98-4996-B682-AC84132FCDBB}" destId="{EFFA1DB6-610D-4CEE-9255-B914A883B01D}" srcOrd="0" destOrd="0" presId="urn:microsoft.com/office/officeart/2005/8/layout/hierarchy1"/>
    <dgm:cxn modelId="{78611936-FDDF-4BFD-85D0-BB3E793D04E2}" type="presParOf" srcId="{EFFA1DB6-610D-4CEE-9255-B914A883B01D}" destId="{DA0203AE-0879-473F-9FBA-BA6D42F59FD7}" srcOrd="0" destOrd="0" presId="urn:microsoft.com/office/officeart/2005/8/layout/hierarchy1"/>
    <dgm:cxn modelId="{B243EF45-3105-4A21-8088-34D8A86A3AEA}" type="presParOf" srcId="{DA0203AE-0879-473F-9FBA-BA6D42F59FD7}" destId="{80BABA94-9E73-446E-96A1-27A74211D2A4}" srcOrd="0" destOrd="0" presId="urn:microsoft.com/office/officeart/2005/8/layout/hierarchy1"/>
    <dgm:cxn modelId="{FD7D495D-B2BE-40F7-83B2-8BABB658352B}" type="presParOf" srcId="{DA0203AE-0879-473F-9FBA-BA6D42F59FD7}" destId="{1D19A1EF-5FBC-4365-9CD1-97743E3428A9}" srcOrd="1" destOrd="0" presId="urn:microsoft.com/office/officeart/2005/8/layout/hierarchy1"/>
    <dgm:cxn modelId="{A708BF13-C212-43B8-8ECB-9312FA760A88}" type="presParOf" srcId="{EFFA1DB6-610D-4CEE-9255-B914A883B01D}" destId="{88CDDEE4-EC9F-475A-BB52-7801EE61C195}" srcOrd="1" destOrd="0" presId="urn:microsoft.com/office/officeart/2005/8/layout/hierarchy1"/>
    <dgm:cxn modelId="{34223B44-5194-4140-8FE4-97B6EEBB5A85}" type="presParOf" srcId="{88CDDEE4-EC9F-475A-BB52-7801EE61C195}" destId="{AAC4172E-4B70-4FC4-8A72-2E976A1E9DD0}" srcOrd="0" destOrd="0" presId="urn:microsoft.com/office/officeart/2005/8/layout/hierarchy1"/>
    <dgm:cxn modelId="{DBB48E02-F8EC-4AF5-8942-69B3F4B81220}" type="presParOf" srcId="{88CDDEE4-EC9F-475A-BB52-7801EE61C195}" destId="{0D4AD5BC-09C1-49BC-9B8B-5D6F0819A9EE}" srcOrd="1" destOrd="0" presId="urn:microsoft.com/office/officeart/2005/8/layout/hierarchy1"/>
    <dgm:cxn modelId="{EF58E927-0A4C-4150-A09C-387DDA50164F}" type="presParOf" srcId="{0D4AD5BC-09C1-49BC-9B8B-5D6F0819A9EE}" destId="{D761F10C-38CC-4E87-8582-C2216FD20541}" srcOrd="0" destOrd="0" presId="urn:microsoft.com/office/officeart/2005/8/layout/hierarchy1"/>
    <dgm:cxn modelId="{552714F2-0356-40E5-9EB8-2318979F3016}" type="presParOf" srcId="{D761F10C-38CC-4E87-8582-C2216FD20541}" destId="{F4172DC8-9A40-4B0D-AE91-11CEE1B36D20}" srcOrd="0" destOrd="0" presId="urn:microsoft.com/office/officeart/2005/8/layout/hierarchy1"/>
    <dgm:cxn modelId="{C15C5A4A-5073-496B-B370-41B0A0724026}" type="presParOf" srcId="{D761F10C-38CC-4E87-8582-C2216FD20541}" destId="{E418FBCE-418A-4B71-A10A-ED1E31E3FBB5}" srcOrd="1" destOrd="0" presId="urn:microsoft.com/office/officeart/2005/8/layout/hierarchy1"/>
    <dgm:cxn modelId="{389C5FE8-495B-4A03-A7F8-2F878C22041B}" type="presParOf" srcId="{0D4AD5BC-09C1-49BC-9B8B-5D6F0819A9EE}" destId="{DC204300-2716-495A-B315-E8843AC0BF63}" srcOrd="1" destOrd="0" presId="urn:microsoft.com/office/officeart/2005/8/layout/hierarchy1"/>
    <dgm:cxn modelId="{3FE837BD-E321-4A5A-997A-8056145523C8}" type="presParOf" srcId="{DC204300-2716-495A-B315-E8843AC0BF63}" destId="{01EC5C1E-C59E-42BF-A7CD-FB805D7CF4F3}" srcOrd="0" destOrd="0" presId="urn:microsoft.com/office/officeart/2005/8/layout/hierarchy1"/>
    <dgm:cxn modelId="{CB9340D4-A636-4831-8FFD-87DEAD293395}" type="presParOf" srcId="{DC204300-2716-495A-B315-E8843AC0BF63}" destId="{9C298DEC-6700-4B8A-8DAA-CF4B0532B7A0}" srcOrd="1" destOrd="0" presId="urn:microsoft.com/office/officeart/2005/8/layout/hierarchy1"/>
    <dgm:cxn modelId="{64B57E3F-12E0-4FC3-9C7B-7FC2D8CE4B13}" type="presParOf" srcId="{9C298DEC-6700-4B8A-8DAA-CF4B0532B7A0}" destId="{FDE62DD5-7B22-4FE8-813F-A36E90ED5AED}" srcOrd="0" destOrd="0" presId="urn:microsoft.com/office/officeart/2005/8/layout/hierarchy1"/>
    <dgm:cxn modelId="{0D16B93B-9751-461E-B8B4-1FB63DD4BD2E}" type="presParOf" srcId="{FDE62DD5-7B22-4FE8-813F-A36E90ED5AED}" destId="{027C5C92-9716-410E-8995-538655BB37F0}" srcOrd="0" destOrd="0" presId="urn:microsoft.com/office/officeart/2005/8/layout/hierarchy1"/>
    <dgm:cxn modelId="{7D83D296-6844-47E9-84E0-631885FD583C}" type="presParOf" srcId="{FDE62DD5-7B22-4FE8-813F-A36E90ED5AED}" destId="{8C2A5996-EA28-4CFB-BA4F-5F88AA7209C8}" srcOrd="1" destOrd="0" presId="urn:microsoft.com/office/officeart/2005/8/layout/hierarchy1"/>
    <dgm:cxn modelId="{D481241A-2BE6-4E91-BC3E-18DB35A72F58}" type="presParOf" srcId="{9C298DEC-6700-4B8A-8DAA-CF4B0532B7A0}" destId="{59E4FE26-1D4F-4839-AD77-F72AFB8E1D02}" srcOrd="1" destOrd="0" presId="urn:microsoft.com/office/officeart/2005/8/layout/hierarchy1"/>
    <dgm:cxn modelId="{E66B19DE-955B-485A-8ECC-2B324DCEE474}" type="presParOf" srcId="{59E4FE26-1D4F-4839-AD77-F72AFB8E1D02}" destId="{4AA1B4DF-DE68-4F4B-8725-8333F6BD91D7}" srcOrd="0" destOrd="0" presId="urn:microsoft.com/office/officeart/2005/8/layout/hierarchy1"/>
    <dgm:cxn modelId="{68FC5358-4677-4897-BE68-D419018A48B6}" type="presParOf" srcId="{59E4FE26-1D4F-4839-AD77-F72AFB8E1D02}" destId="{322F861F-B08D-4B41-AF1C-998D755EF88B}" srcOrd="1" destOrd="0" presId="urn:microsoft.com/office/officeart/2005/8/layout/hierarchy1"/>
    <dgm:cxn modelId="{DD346738-8E10-4C52-A305-2AA97984506D}" type="presParOf" srcId="{322F861F-B08D-4B41-AF1C-998D755EF88B}" destId="{188EF468-BFD5-4BC6-B26C-9C291ED129EA}" srcOrd="0" destOrd="0" presId="urn:microsoft.com/office/officeart/2005/8/layout/hierarchy1"/>
    <dgm:cxn modelId="{90FD99BC-DF38-42E5-959B-6477F59F4630}" type="presParOf" srcId="{188EF468-BFD5-4BC6-B26C-9C291ED129EA}" destId="{4D015120-3D5F-4F7A-B5E9-2DB59A900E7F}" srcOrd="0" destOrd="0" presId="urn:microsoft.com/office/officeart/2005/8/layout/hierarchy1"/>
    <dgm:cxn modelId="{5A6A3068-8204-43DB-91AB-96BA00C542C8}" type="presParOf" srcId="{188EF468-BFD5-4BC6-B26C-9C291ED129EA}" destId="{83D6A98F-35F1-4259-9505-1A9C9D2CD115}" srcOrd="1" destOrd="0" presId="urn:microsoft.com/office/officeart/2005/8/layout/hierarchy1"/>
    <dgm:cxn modelId="{0EFC709F-1F7B-4873-B9C0-7292BBD682DF}" type="presParOf" srcId="{322F861F-B08D-4B41-AF1C-998D755EF88B}" destId="{4039BE18-7435-42E8-94D1-7CAD398C04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217476F-A440-4616-AA5C-B7C2158C710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8BFE449-B452-4868-8CA4-4A7BD1DC21E3}">
      <dgm:prSet phldrT="[文字]" custT="1"/>
      <dgm:spPr/>
      <dgm:t>
        <a:bodyPr/>
        <a:lstStyle/>
        <a:p>
          <a:r>
            <a:rPr lang="zh-TW" altLang="en-US" sz="3600" dirty="0"/>
            <a:t>天</a:t>
          </a:r>
        </a:p>
      </dgm:t>
    </dgm:pt>
    <dgm:pt modelId="{57688D00-BA8A-48DE-B23F-D642B41B8058}" type="parTrans" cxnId="{433E2EF8-B06C-4A9D-AB30-F39C7C420FEB}">
      <dgm:prSet/>
      <dgm:spPr/>
      <dgm:t>
        <a:bodyPr/>
        <a:lstStyle/>
        <a:p>
          <a:endParaRPr lang="zh-TW" altLang="en-US"/>
        </a:p>
      </dgm:t>
    </dgm:pt>
    <dgm:pt modelId="{ABEA8672-52D6-42C6-A604-B11565E4D17C}" type="sibTrans" cxnId="{433E2EF8-B06C-4A9D-AB30-F39C7C420FEB}">
      <dgm:prSet/>
      <dgm:spPr/>
      <dgm:t>
        <a:bodyPr/>
        <a:lstStyle/>
        <a:p>
          <a:endParaRPr lang="zh-TW" altLang="en-US"/>
        </a:p>
      </dgm:t>
    </dgm:pt>
    <dgm:pt modelId="{185E32F7-5692-43C6-AF25-AE921B023BD4}">
      <dgm:prSet phldrT="[文字]" custT="1"/>
      <dgm:spPr/>
      <dgm:t>
        <a:bodyPr/>
        <a:lstStyle/>
        <a:p>
          <a:r>
            <a:rPr lang="zh-TW" altLang="en-US" sz="2800" dirty="0"/>
            <a:t>自然天</a:t>
          </a:r>
        </a:p>
      </dgm:t>
    </dgm:pt>
    <dgm:pt modelId="{3FD31472-5E0A-4BCD-9296-63A54EE6AC2E}" type="parTrans" cxnId="{3D048C72-8339-4560-8606-5664340FACAA}">
      <dgm:prSet/>
      <dgm:spPr/>
      <dgm:t>
        <a:bodyPr/>
        <a:lstStyle/>
        <a:p>
          <a:endParaRPr lang="zh-TW" altLang="en-US"/>
        </a:p>
      </dgm:t>
    </dgm:pt>
    <dgm:pt modelId="{9B5CF4F5-21F0-49E8-BB06-8AE8DD6BA29F}" type="sibTrans" cxnId="{3D048C72-8339-4560-8606-5664340FACAA}">
      <dgm:prSet/>
      <dgm:spPr/>
      <dgm:t>
        <a:bodyPr/>
        <a:lstStyle/>
        <a:p>
          <a:endParaRPr lang="zh-TW" altLang="en-US"/>
        </a:p>
      </dgm:t>
    </dgm:pt>
    <dgm:pt modelId="{C32709FE-0E72-4256-AA6E-1801415BABF6}">
      <dgm:prSet phldrT="[文字]" custT="1"/>
      <dgm:spPr/>
      <dgm:t>
        <a:bodyPr/>
        <a:lstStyle/>
        <a:p>
          <a:r>
            <a:rPr lang="zh-TW" altLang="en-US" sz="2800" dirty="0"/>
            <a:t>宇宙天體　　自然現象</a:t>
          </a:r>
        </a:p>
      </dgm:t>
    </dgm:pt>
    <dgm:pt modelId="{56543157-023B-47F4-A421-2C074ED3E592}" type="parTrans" cxnId="{EC11C2F4-35AB-40E0-8B50-A59B79E27127}">
      <dgm:prSet/>
      <dgm:spPr/>
      <dgm:t>
        <a:bodyPr/>
        <a:lstStyle/>
        <a:p>
          <a:endParaRPr lang="zh-TW" altLang="en-US"/>
        </a:p>
      </dgm:t>
    </dgm:pt>
    <dgm:pt modelId="{39987E87-95B6-4B2C-B375-CB8383FD5EC8}" type="sibTrans" cxnId="{EC11C2F4-35AB-40E0-8B50-A59B79E27127}">
      <dgm:prSet/>
      <dgm:spPr/>
      <dgm:t>
        <a:bodyPr/>
        <a:lstStyle/>
        <a:p>
          <a:endParaRPr lang="zh-TW" altLang="en-US"/>
        </a:p>
      </dgm:t>
    </dgm:pt>
    <dgm:pt modelId="{F43E05DE-CDB4-4AE4-B3B0-C323BBFB84EB}">
      <dgm:prSet phldrT="[文字]" custT="1"/>
      <dgm:spPr/>
      <dgm:t>
        <a:bodyPr/>
        <a:lstStyle/>
        <a:p>
          <a:r>
            <a:rPr lang="zh-TW" altLang="en-US" sz="2800" dirty="0"/>
            <a:t>人格天</a:t>
          </a:r>
        </a:p>
      </dgm:t>
    </dgm:pt>
    <dgm:pt modelId="{8399E27B-866C-4DA3-95DB-0363AFA8B8BC}" type="parTrans" cxnId="{3AD0F12F-28A7-4683-933F-811863A4205B}">
      <dgm:prSet/>
      <dgm:spPr/>
      <dgm:t>
        <a:bodyPr/>
        <a:lstStyle/>
        <a:p>
          <a:endParaRPr lang="zh-TW" altLang="en-US"/>
        </a:p>
      </dgm:t>
    </dgm:pt>
    <dgm:pt modelId="{4D93C319-04D1-4F86-8A26-CF8FF606776F}" type="sibTrans" cxnId="{3AD0F12F-28A7-4683-933F-811863A4205B}">
      <dgm:prSet/>
      <dgm:spPr/>
      <dgm:t>
        <a:bodyPr/>
        <a:lstStyle/>
        <a:p>
          <a:endParaRPr lang="zh-TW" altLang="en-US"/>
        </a:p>
      </dgm:t>
    </dgm:pt>
    <dgm:pt modelId="{8A1E9CD8-6A98-4CAB-BE9D-7757021043C0}">
      <dgm:prSet phldrT="[文字]" custT="1"/>
      <dgm:spPr/>
      <dgm:t>
        <a:bodyPr/>
        <a:lstStyle/>
        <a:p>
          <a:r>
            <a:rPr lang="zh-TW" altLang="en-US" sz="2800" dirty="0"/>
            <a:t>形上天</a:t>
          </a:r>
        </a:p>
      </dgm:t>
    </dgm:pt>
    <dgm:pt modelId="{D8EF3165-55C7-4C2B-BE8D-6A3B81899BC1}" type="parTrans" cxnId="{E252B9A5-61D3-4A99-8A38-463B0931B2DA}">
      <dgm:prSet/>
      <dgm:spPr/>
      <dgm:t>
        <a:bodyPr/>
        <a:lstStyle/>
        <a:p>
          <a:endParaRPr lang="zh-TW" altLang="en-US"/>
        </a:p>
      </dgm:t>
    </dgm:pt>
    <dgm:pt modelId="{ADD22228-9D4E-4AC7-9A7B-0926823BE715}" type="sibTrans" cxnId="{E252B9A5-61D3-4A99-8A38-463B0931B2DA}">
      <dgm:prSet/>
      <dgm:spPr/>
      <dgm:t>
        <a:bodyPr/>
        <a:lstStyle/>
        <a:p>
          <a:endParaRPr lang="zh-TW" altLang="en-US"/>
        </a:p>
      </dgm:t>
    </dgm:pt>
    <dgm:pt modelId="{3510AD68-75D2-4112-9B39-D7CFCADDF8D0}">
      <dgm:prSet phldrT="[文字]" custT="1"/>
      <dgm:spPr/>
      <dgm:t>
        <a:bodyPr/>
        <a:lstStyle/>
        <a:p>
          <a:r>
            <a:rPr lang="zh-TW" altLang="en-US" sz="2800" dirty="0"/>
            <a:t>東方天公　　西洋上帝</a:t>
          </a:r>
        </a:p>
      </dgm:t>
    </dgm:pt>
    <dgm:pt modelId="{6A3F7338-9BE0-4B5D-8D17-51B61588CBF7}" type="parTrans" cxnId="{BF2095D0-92AC-4E4F-9ADC-8C633FE2A236}">
      <dgm:prSet/>
      <dgm:spPr/>
      <dgm:t>
        <a:bodyPr/>
        <a:lstStyle/>
        <a:p>
          <a:endParaRPr lang="zh-TW" altLang="en-US"/>
        </a:p>
      </dgm:t>
    </dgm:pt>
    <dgm:pt modelId="{2B343B7D-E996-4A97-9051-1E32675A288E}" type="sibTrans" cxnId="{BF2095D0-92AC-4E4F-9ADC-8C633FE2A236}">
      <dgm:prSet/>
      <dgm:spPr/>
      <dgm:t>
        <a:bodyPr/>
        <a:lstStyle/>
        <a:p>
          <a:endParaRPr lang="zh-TW" altLang="en-US"/>
        </a:p>
      </dgm:t>
    </dgm:pt>
    <dgm:pt modelId="{CA77F51C-DDDE-4275-8D98-A9480DE1B76D}">
      <dgm:prSet phldrT="[文字]" custT="1"/>
      <dgm:spPr/>
      <dgm:t>
        <a:bodyPr/>
        <a:lstStyle/>
        <a:p>
          <a:r>
            <a:rPr lang="zh-TW" altLang="en-US" sz="2800" dirty="0"/>
            <a:t>天理昭彰　　與天合德</a:t>
          </a:r>
        </a:p>
      </dgm:t>
    </dgm:pt>
    <dgm:pt modelId="{D5813514-1A88-4EB7-8F36-818FE9DC4650}" type="parTrans" cxnId="{EC5D70CD-C5D2-4501-9C58-4B1930454495}">
      <dgm:prSet/>
      <dgm:spPr/>
      <dgm:t>
        <a:bodyPr/>
        <a:lstStyle/>
        <a:p>
          <a:endParaRPr lang="zh-TW" altLang="en-US"/>
        </a:p>
      </dgm:t>
    </dgm:pt>
    <dgm:pt modelId="{7B7C74F8-897D-4BBE-B8EF-EBD531FFCA76}" type="sibTrans" cxnId="{EC5D70CD-C5D2-4501-9C58-4B1930454495}">
      <dgm:prSet/>
      <dgm:spPr/>
      <dgm:t>
        <a:bodyPr/>
        <a:lstStyle/>
        <a:p>
          <a:endParaRPr lang="zh-TW" altLang="en-US"/>
        </a:p>
      </dgm:t>
    </dgm:pt>
    <dgm:pt modelId="{064F588A-3F35-4F58-AE62-A6758367A012}" type="pres">
      <dgm:prSet presAssocID="{F217476F-A440-4616-AA5C-B7C2158C710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889D483-B485-4F49-BB30-280F911BB01D}" type="pres">
      <dgm:prSet presAssocID="{E8BFE449-B452-4868-8CA4-4A7BD1DC21E3}" presName="root1" presStyleCnt="0"/>
      <dgm:spPr/>
      <dgm:t>
        <a:bodyPr/>
        <a:lstStyle/>
        <a:p>
          <a:endParaRPr lang="zh-TW" altLang="en-US"/>
        </a:p>
      </dgm:t>
    </dgm:pt>
    <dgm:pt modelId="{AAECA9F6-B36F-492C-BDFC-08D55350E9A2}" type="pres">
      <dgm:prSet presAssocID="{E8BFE449-B452-4868-8CA4-4A7BD1DC21E3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D93B20-62D9-4C87-9B43-4A4404605674}" type="pres">
      <dgm:prSet presAssocID="{E8BFE449-B452-4868-8CA4-4A7BD1DC21E3}" presName="level2hierChild" presStyleCnt="0"/>
      <dgm:spPr/>
      <dgm:t>
        <a:bodyPr/>
        <a:lstStyle/>
        <a:p>
          <a:endParaRPr lang="zh-TW" altLang="en-US"/>
        </a:p>
      </dgm:t>
    </dgm:pt>
    <dgm:pt modelId="{68813C1F-D48D-4E8A-8B8B-50C8D35C3330}" type="pres">
      <dgm:prSet presAssocID="{3FD31472-5E0A-4BCD-9296-63A54EE6AC2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BDC6CFB-9DDA-44D3-A5A9-EDFEB8D48F87}" type="pres">
      <dgm:prSet presAssocID="{3FD31472-5E0A-4BCD-9296-63A54EE6AC2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49F11024-9B79-4D6F-B3AF-983BAEA76CBC}" type="pres">
      <dgm:prSet presAssocID="{185E32F7-5692-43C6-AF25-AE921B023BD4}" presName="root2" presStyleCnt="0"/>
      <dgm:spPr/>
      <dgm:t>
        <a:bodyPr/>
        <a:lstStyle/>
        <a:p>
          <a:endParaRPr lang="zh-TW" altLang="en-US"/>
        </a:p>
      </dgm:t>
    </dgm:pt>
    <dgm:pt modelId="{ACC193B1-C589-49FD-8245-20FB9BF8B4CC}" type="pres">
      <dgm:prSet presAssocID="{185E32F7-5692-43C6-AF25-AE921B023BD4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7D341E1-C29B-4954-AC10-47E2E91DDF26}" type="pres">
      <dgm:prSet presAssocID="{185E32F7-5692-43C6-AF25-AE921B023BD4}" presName="level3hierChild" presStyleCnt="0"/>
      <dgm:spPr/>
      <dgm:t>
        <a:bodyPr/>
        <a:lstStyle/>
        <a:p>
          <a:endParaRPr lang="zh-TW" altLang="en-US"/>
        </a:p>
      </dgm:t>
    </dgm:pt>
    <dgm:pt modelId="{33E6BD85-B135-41E1-A34A-BC9D53FEFA7D}" type="pres">
      <dgm:prSet presAssocID="{56543157-023B-47F4-A421-2C074ED3E592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1521F311-DC2C-46D1-B9A0-17DA0479B2EE}" type="pres">
      <dgm:prSet presAssocID="{56543157-023B-47F4-A421-2C074ED3E592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BC97A074-1A12-4EE4-90B2-9C5F85CBC9D4}" type="pres">
      <dgm:prSet presAssocID="{C32709FE-0E72-4256-AA6E-1801415BABF6}" presName="root2" presStyleCnt="0"/>
      <dgm:spPr/>
      <dgm:t>
        <a:bodyPr/>
        <a:lstStyle/>
        <a:p>
          <a:endParaRPr lang="zh-TW" altLang="en-US"/>
        </a:p>
      </dgm:t>
    </dgm:pt>
    <dgm:pt modelId="{E38C2863-998C-4B42-9AC0-9845F078527C}" type="pres">
      <dgm:prSet presAssocID="{C32709FE-0E72-4256-AA6E-1801415BABF6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620A5F-1B14-41DF-A562-78BFE91E9855}" type="pres">
      <dgm:prSet presAssocID="{C32709FE-0E72-4256-AA6E-1801415BABF6}" presName="level3hierChild" presStyleCnt="0"/>
      <dgm:spPr/>
      <dgm:t>
        <a:bodyPr/>
        <a:lstStyle/>
        <a:p>
          <a:endParaRPr lang="zh-TW" altLang="en-US"/>
        </a:p>
      </dgm:t>
    </dgm:pt>
    <dgm:pt modelId="{E2175E28-4D4D-4C95-9C5D-69D01ACB1DB9}" type="pres">
      <dgm:prSet presAssocID="{8399E27B-866C-4DA3-95DB-0363AFA8B8BC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05235C68-A672-4F44-8EFE-6449D529600F}" type="pres">
      <dgm:prSet presAssocID="{8399E27B-866C-4DA3-95DB-0363AFA8B8BC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7BCC5617-579D-4841-8A12-1AC188E06B12}" type="pres">
      <dgm:prSet presAssocID="{F43E05DE-CDB4-4AE4-B3B0-C323BBFB84EB}" presName="root2" presStyleCnt="0"/>
      <dgm:spPr/>
      <dgm:t>
        <a:bodyPr/>
        <a:lstStyle/>
        <a:p>
          <a:endParaRPr lang="zh-TW" altLang="en-US"/>
        </a:p>
      </dgm:t>
    </dgm:pt>
    <dgm:pt modelId="{52B9BF51-00CF-4DC7-A82E-154329088646}" type="pres">
      <dgm:prSet presAssocID="{F43E05DE-CDB4-4AE4-B3B0-C323BBFB84EB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EC7C6D-B63C-4E92-90FC-92A3B6772715}" type="pres">
      <dgm:prSet presAssocID="{F43E05DE-CDB4-4AE4-B3B0-C323BBFB84EB}" presName="level3hierChild" presStyleCnt="0"/>
      <dgm:spPr/>
      <dgm:t>
        <a:bodyPr/>
        <a:lstStyle/>
        <a:p>
          <a:endParaRPr lang="zh-TW" altLang="en-US"/>
        </a:p>
      </dgm:t>
    </dgm:pt>
    <dgm:pt modelId="{C7530560-E9BF-4FB2-8B00-1E32225BF947}" type="pres">
      <dgm:prSet presAssocID="{6A3F7338-9BE0-4B5D-8D17-51B61588CBF7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A18AE5AC-42A9-4B49-A0D3-8321B4AF06E7}" type="pres">
      <dgm:prSet presAssocID="{6A3F7338-9BE0-4B5D-8D17-51B61588CBF7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C43544A2-3A5D-4A2E-B2AE-CACCB70E14CD}" type="pres">
      <dgm:prSet presAssocID="{3510AD68-75D2-4112-9B39-D7CFCADDF8D0}" presName="root2" presStyleCnt="0"/>
      <dgm:spPr/>
      <dgm:t>
        <a:bodyPr/>
        <a:lstStyle/>
        <a:p>
          <a:endParaRPr lang="zh-TW" altLang="en-US"/>
        </a:p>
      </dgm:t>
    </dgm:pt>
    <dgm:pt modelId="{5A0298EC-6B55-41E2-96EC-BE61EDDD9DF4}" type="pres">
      <dgm:prSet presAssocID="{3510AD68-75D2-4112-9B39-D7CFCADDF8D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8C3456-21C6-4324-A9A9-4AC9F2675B5F}" type="pres">
      <dgm:prSet presAssocID="{3510AD68-75D2-4112-9B39-D7CFCADDF8D0}" presName="level3hierChild" presStyleCnt="0"/>
      <dgm:spPr/>
      <dgm:t>
        <a:bodyPr/>
        <a:lstStyle/>
        <a:p>
          <a:endParaRPr lang="zh-TW" altLang="en-US"/>
        </a:p>
      </dgm:t>
    </dgm:pt>
    <dgm:pt modelId="{5F781E3D-D641-4624-925E-1DF4B54C09FE}" type="pres">
      <dgm:prSet presAssocID="{D8EF3165-55C7-4C2B-BE8D-6A3B81899BC1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B277915C-9520-4820-B714-DFF69693E748}" type="pres">
      <dgm:prSet presAssocID="{D8EF3165-55C7-4C2B-BE8D-6A3B81899BC1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6CF5930F-CEF6-495B-8FA5-DE9D719CA708}" type="pres">
      <dgm:prSet presAssocID="{8A1E9CD8-6A98-4CAB-BE9D-7757021043C0}" presName="root2" presStyleCnt="0"/>
      <dgm:spPr/>
      <dgm:t>
        <a:bodyPr/>
        <a:lstStyle/>
        <a:p>
          <a:endParaRPr lang="zh-TW" altLang="en-US"/>
        </a:p>
      </dgm:t>
    </dgm:pt>
    <dgm:pt modelId="{7640208F-9DAA-4120-8E24-9B70387A01C6}" type="pres">
      <dgm:prSet presAssocID="{8A1E9CD8-6A98-4CAB-BE9D-7757021043C0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BB15369-02D4-4B5A-859E-94BE394DD9FE}" type="pres">
      <dgm:prSet presAssocID="{8A1E9CD8-6A98-4CAB-BE9D-7757021043C0}" presName="level3hierChild" presStyleCnt="0"/>
      <dgm:spPr/>
      <dgm:t>
        <a:bodyPr/>
        <a:lstStyle/>
        <a:p>
          <a:endParaRPr lang="zh-TW" altLang="en-US"/>
        </a:p>
      </dgm:t>
    </dgm:pt>
    <dgm:pt modelId="{ECD61D9B-26D6-484D-B7EF-36320AF9BE26}" type="pres">
      <dgm:prSet presAssocID="{D5813514-1A88-4EB7-8F36-818FE9DC4650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A52FC842-6C55-4ED0-8764-7F09C38F452F}" type="pres">
      <dgm:prSet presAssocID="{D5813514-1A88-4EB7-8F36-818FE9DC4650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4786D509-18F5-4A42-846C-F9874546BF04}" type="pres">
      <dgm:prSet presAssocID="{CA77F51C-DDDE-4275-8D98-A9480DE1B76D}" presName="root2" presStyleCnt="0"/>
      <dgm:spPr/>
      <dgm:t>
        <a:bodyPr/>
        <a:lstStyle/>
        <a:p>
          <a:endParaRPr lang="zh-TW" altLang="en-US"/>
        </a:p>
      </dgm:t>
    </dgm:pt>
    <dgm:pt modelId="{D9112C54-FFE3-48D3-A1CD-60BE93164128}" type="pres">
      <dgm:prSet presAssocID="{CA77F51C-DDDE-4275-8D98-A9480DE1B76D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AA8920-C2C2-40FC-BFD1-D439884D0B9B}" type="pres">
      <dgm:prSet presAssocID="{CA77F51C-DDDE-4275-8D98-A9480DE1B76D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BF5E78EF-68EC-4243-8D83-3D0D0CF7264F}" type="presOf" srcId="{E8BFE449-B452-4868-8CA4-4A7BD1DC21E3}" destId="{AAECA9F6-B36F-492C-BDFC-08D55350E9A2}" srcOrd="0" destOrd="0" presId="urn:microsoft.com/office/officeart/2005/8/layout/hierarchy2"/>
    <dgm:cxn modelId="{86871A51-A31A-4674-A141-49CE889E615E}" type="presOf" srcId="{F217476F-A440-4616-AA5C-B7C2158C7107}" destId="{064F588A-3F35-4F58-AE62-A6758367A012}" srcOrd="0" destOrd="0" presId="urn:microsoft.com/office/officeart/2005/8/layout/hierarchy2"/>
    <dgm:cxn modelId="{B75096F1-6F02-43ED-BA6C-BE234070D5BA}" type="presOf" srcId="{CA77F51C-DDDE-4275-8D98-A9480DE1B76D}" destId="{D9112C54-FFE3-48D3-A1CD-60BE93164128}" srcOrd="0" destOrd="0" presId="urn:microsoft.com/office/officeart/2005/8/layout/hierarchy2"/>
    <dgm:cxn modelId="{9B6A7483-C3C5-4CB1-8ECA-7C6CA486BC57}" type="presOf" srcId="{56543157-023B-47F4-A421-2C074ED3E592}" destId="{1521F311-DC2C-46D1-B9A0-17DA0479B2EE}" srcOrd="1" destOrd="0" presId="urn:microsoft.com/office/officeart/2005/8/layout/hierarchy2"/>
    <dgm:cxn modelId="{7687ABB4-0C5D-48D5-92D3-1765BF454B8D}" type="presOf" srcId="{D8EF3165-55C7-4C2B-BE8D-6A3B81899BC1}" destId="{5F781E3D-D641-4624-925E-1DF4B54C09FE}" srcOrd="0" destOrd="0" presId="urn:microsoft.com/office/officeart/2005/8/layout/hierarchy2"/>
    <dgm:cxn modelId="{D6D8328D-B1A3-4F14-AC0E-8A63B1370725}" type="presOf" srcId="{8399E27B-866C-4DA3-95DB-0363AFA8B8BC}" destId="{E2175E28-4D4D-4C95-9C5D-69D01ACB1DB9}" srcOrd="0" destOrd="0" presId="urn:microsoft.com/office/officeart/2005/8/layout/hierarchy2"/>
    <dgm:cxn modelId="{3C84B356-A576-453A-82BB-2DF0261E46A9}" type="presOf" srcId="{6A3F7338-9BE0-4B5D-8D17-51B61588CBF7}" destId="{C7530560-E9BF-4FB2-8B00-1E32225BF947}" srcOrd="0" destOrd="0" presId="urn:microsoft.com/office/officeart/2005/8/layout/hierarchy2"/>
    <dgm:cxn modelId="{A08745D9-CF99-4E3C-98BF-2119D6750C5D}" type="presOf" srcId="{D5813514-1A88-4EB7-8F36-818FE9DC4650}" destId="{ECD61D9B-26D6-484D-B7EF-36320AF9BE26}" srcOrd="0" destOrd="0" presId="urn:microsoft.com/office/officeart/2005/8/layout/hierarchy2"/>
    <dgm:cxn modelId="{7E65A5DF-8087-4816-9749-653C960D832B}" type="presOf" srcId="{8A1E9CD8-6A98-4CAB-BE9D-7757021043C0}" destId="{7640208F-9DAA-4120-8E24-9B70387A01C6}" srcOrd="0" destOrd="0" presId="urn:microsoft.com/office/officeart/2005/8/layout/hierarchy2"/>
    <dgm:cxn modelId="{E09FE613-7064-48F0-A656-C993396115F5}" type="presOf" srcId="{3FD31472-5E0A-4BCD-9296-63A54EE6AC2E}" destId="{68813C1F-D48D-4E8A-8B8B-50C8D35C3330}" srcOrd="0" destOrd="0" presId="urn:microsoft.com/office/officeart/2005/8/layout/hierarchy2"/>
    <dgm:cxn modelId="{71E77D6B-77DC-4498-9A10-CCD931AD52C5}" type="presOf" srcId="{C32709FE-0E72-4256-AA6E-1801415BABF6}" destId="{E38C2863-998C-4B42-9AC0-9845F078527C}" srcOrd="0" destOrd="0" presId="urn:microsoft.com/office/officeart/2005/8/layout/hierarchy2"/>
    <dgm:cxn modelId="{08839500-6612-4CAB-9C7C-95C3B88F36C0}" type="presOf" srcId="{185E32F7-5692-43C6-AF25-AE921B023BD4}" destId="{ACC193B1-C589-49FD-8245-20FB9BF8B4CC}" srcOrd="0" destOrd="0" presId="urn:microsoft.com/office/officeart/2005/8/layout/hierarchy2"/>
    <dgm:cxn modelId="{F8327D8A-0A78-43AC-98CA-251BD97FC1C2}" type="presOf" srcId="{6A3F7338-9BE0-4B5D-8D17-51B61588CBF7}" destId="{A18AE5AC-42A9-4B49-A0D3-8321B4AF06E7}" srcOrd="1" destOrd="0" presId="urn:microsoft.com/office/officeart/2005/8/layout/hierarchy2"/>
    <dgm:cxn modelId="{3D048C72-8339-4560-8606-5664340FACAA}" srcId="{E8BFE449-B452-4868-8CA4-4A7BD1DC21E3}" destId="{185E32F7-5692-43C6-AF25-AE921B023BD4}" srcOrd="0" destOrd="0" parTransId="{3FD31472-5E0A-4BCD-9296-63A54EE6AC2E}" sibTransId="{9B5CF4F5-21F0-49E8-BB06-8AE8DD6BA29F}"/>
    <dgm:cxn modelId="{7857A271-1ED3-4E51-A912-CA28BA599341}" type="presOf" srcId="{D5813514-1A88-4EB7-8F36-818FE9DC4650}" destId="{A52FC842-6C55-4ED0-8764-7F09C38F452F}" srcOrd="1" destOrd="0" presId="urn:microsoft.com/office/officeart/2005/8/layout/hierarchy2"/>
    <dgm:cxn modelId="{EC5D70CD-C5D2-4501-9C58-4B1930454495}" srcId="{8A1E9CD8-6A98-4CAB-BE9D-7757021043C0}" destId="{CA77F51C-DDDE-4275-8D98-A9480DE1B76D}" srcOrd="0" destOrd="0" parTransId="{D5813514-1A88-4EB7-8F36-818FE9DC4650}" sibTransId="{7B7C74F8-897D-4BBE-B8EF-EBD531FFCA76}"/>
    <dgm:cxn modelId="{EC11C2F4-35AB-40E0-8B50-A59B79E27127}" srcId="{185E32F7-5692-43C6-AF25-AE921B023BD4}" destId="{C32709FE-0E72-4256-AA6E-1801415BABF6}" srcOrd="0" destOrd="0" parTransId="{56543157-023B-47F4-A421-2C074ED3E592}" sibTransId="{39987E87-95B6-4B2C-B375-CB8383FD5EC8}"/>
    <dgm:cxn modelId="{E252B9A5-61D3-4A99-8A38-463B0931B2DA}" srcId="{E8BFE449-B452-4868-8CA4-4A7BD1DC21E3}" destId="{8A1E9CD8-6A98-4CAB-BE9D-7757021043C0}" srcOrd="2" destOrd="0" parTransId="{D8EF3165-55C7-4C2B-BE8D-6A3B81899BC1}" sibTransId="{ADD22228-9D4E-4AC7-9A7B-0926823BE715}"/>
    <dgm:cxn modelId="{6E4D7905-744C-42D6-B61D-6DB829FC3F61}" type="presOf" srcId="{8399E27B-866C-4DA3-95DB-0363AFA8B8BC}" destId="{05235C68-A672-4F44-8EFE-6449D529600F}" srcOrd="1" destOrd="0" presId="urn:microsoft.com/office/officeart/2005/8/layout/hierarchy2"/>
    <dgm:cxn modelId="{BF2095D0-92AC-4E4F-9ADC-8C633FE2A236}" srcId="{F43E05DE-CDB4-4AE4-B3B0-C323BBFB84EB}" destId="{3510AD68-75D2-4112-9B39-D7CFCADDF8D0}" srcOrd="0" destOrd="0" parTransId="{6A3F7338-9BE0-4B5D-8D17-51B61588CBF7}" sibTransId="{2B343B7D-E996-4A97-9051-1E32675A288E}"/>
    <dgm:cxn modelId="{6902F639-46C4-4EAD-9A54-8D4E69B00FC0}" type="presOf" srcId="{F43E05DE-CDB4-4AE4-B3B0-C323BBFB84EB}" destId="{52B9BF51-00CF-4DC7-A82E-154329088646}" srcOrd="0" destOrd="0" presId="urn:microsoft.com/office/officeart/2005/8/layout/hierarchy2"/>
    <dgm:cxn modelId="{E2727638-E7E1-4AD0-93FF-047A48E5B5F9}" type="presOf" srcId="{3510AD68-75D2-4112-9B39-D7CFCADDF8D0}" destId="{5A0298EC-6B55-41E2-96EC-BE61EDDD9DF4}" srcOrd="0" destOrd="0" presId="urn:microsoft.com/office/officeart/2005/8/layout/hierarchy2"/>
    <dgm:cxn modelId="{433E2EF8-B06C-4A9D-AB30-F39C7C420FEB}" srcId="{F217476F-A440-4616-AA5C-B7C2158C7107}" destId="{E8BFE449-B452-4868-8CA4-4A7BD1DC21E3}" srcOrd="0" destOrd="0" parTransId="{57688D00-BA8A-48DE-B23F-D642B41B8058}" sibTransId="{ABEA8672-52D6-42C6-A604-B11565E4D17C}"/>
    <dgm:cxn modelId="{64DD3FB5-63AE-4700-975F-365B53D22D9D}" type="presOf" srcId="{D8EF3165-55C7-4C2B-BE8D-6A3B81899BC1}" destId="{B277915C-9520-4820-B714-DFF69693E748}" srcOrd="1" destOrd="0" presId="urn:microsoft.com/office/officeart/2005/8/layout/hierarchy2"/>
    <dgm:cxn modelId="{3AD0F12F-28A7-4683-933F-811863A4205B}" srcId="{E8BFE449-B452-4868-8CA4-4A7BD1DC21E3}" destId="{F43E05DE-CDB4-4AE4-B3B0-C323BBFB84EB}" srcOrd="1" destOrd="0" parTransId="{8399E27B-866C-4DA3-95DB-0363AFA8B8BC}" sibTransId="{4D93C319-04D1-4F86-8A26-CF8FF606776F}"/>
    <dgm:cxn modelId="{BAB4D86B-640B-48E5-BCEC-C040B8EFC0EB}" type="presOf" srcId="{3FD31472-5E0A-4BCD-9296-63A54EE6AC2E}" destId="{DBDC6CFB-9DDA-44D3-A5A9-EDFEB8D48F87}" srcOrd="1" destOrd="0" presId="urn:microsoft.com/office/officeart/2005/8/layout/hierarchy2"/>
    <dgm:cxn modelId="{94372C03-9907-415B-8AA8-0B28CF9E0561}" type="presOf" srcId="{56543157-023B-47F4-A421-2C074ED3E592}" destId="{33E6BD85-B135-41E1-A34A-BC9D53FEFA7D}" srcOrd="0" destOrd="0" presId="urn:microsoft.com/office/officeart/2005/8/layout/hierarchy2"/>
    <dgm:cxn modelId="{0E8ADF79-3691-4B39-BE77-2BB8A5C01443}" type="presParOf" srcId="{064F588A-3F35-4F58-AE62-A6758367A012}" destId="{A889D483-B485-4F49-BB30-280F911BB01D}" srcOrd="0" destOrd="0" presId="urn:microsoft.com/office/officeart/2005/8/layout/hierarchy2"/>
    <dgm:cxn modelId="{79780158-4516-4614-907C-C4186C739E77}" type="presParOf" srcId="{A889D483-B485-4F49-BB30-280F911BB01D}" destId="{AAECA9F6-B36F-492C-BDFC-08D55350E9A2}" srcOrd="0" destOrd="0" presId="urn:microsoft.com/office/officeart/2005/8/layout/hierarchy2"/>
    <dgm:cxn modelId="{F68E7788-E53D-4E0C-9CC6-28A9E3C2D5E6}" type="presParOf" srcId="{A889D483-B485-4F49-BB30-280F911BB01D}" destId="{72D93B20-62D9-4C87-9B43-4A4404605674}" srcOrd="1" destOrd="0" presId="urn:microsoft.com/office/officeart/2005/8/layout/hierarchy2"/>
    <dgm:cxn modelId="{F369D64B-B2C5-4274-8A5D-A308984DF26B}" type="presParOf" srcId="{72D93B20-62D9-4C87-9B43-4A4404605674}" destId="{68813C1F-D48D-4E8A-8B8B-50C8D35C3330}" srcOrd="0" destOrd="0" presId="urn:microsoft.com/office/officeart/2005/8/layout/hierarchy2"/>
    <dgm:cxn modelId="{494298C3-2998-41BE-A0A4-0E0F350C7C4B}" type="presParOf" srcId="{68813C1F-D48D-4E8A-8B8B-50C8D35C3330}" destId="{DBDC6CFB-9DDA-44D3-A5A9-EDFEB8D48F87}" srcOrd="0" destOrd="0" presId="urn:microsoft.com/office/officeart/2005/8/layout/hierarchy2"/>
    <dgm:cxn modelId="{BB719B78-79EB-4D7A-856B-C0026E414988}" type="presParOf" srcId="{72D93B20-62D9-4C87-9B43-4A4404605674}" destId="{49F11024-9B79-4D6F-B3AF-983BAEA76CBC}" srcOrd="1" destOrd="0" presId="urn:microsoft.com/office/officeart/2005/8/layout/hierarchy2"/>
    <dgm:cxn modelId="{993A5F37-23F5-4C0D-8155-9E7EF023E203}" type="presParOf" srcId="{49F11024-9B79-4D6F-B3AF-983BAEA76CBC}" destId="{ACC193B1-C589-49FD-8245-20FB9BF8B4CC}" srcOrd="0" destOrd="0" presId="urn:microsoft.com/office/officeart/2005/8/layout/hierarchy2"/>
    <dgm:cxn modelId="{C75D107A-1A8C-4D8E-8B33-A2BD132EFCC4}" type="presParOf" srcId="{49F11024-9B79-4D6F-B3AF-983BAEA76CBC}" destId="{D7D341E1-C29B-4954-AC10-47E2E91DDF26}" srcOrd="1" destOrd="0" presId="urn:microsoft.com/office/officeart/2005/8/layout/hierarchy2"/>
    <dgm:cxn modelId="{D43F8844-A9C8-4970-9CDA-790B8603E47A}" type="presParOf" srcId="{D7D341E1-C29B-4954-AC10-47E2E91DDF26}" destId="{33E6BD85-B135-41E1-A34A-BC9D53FEFA7D}" srcOrd="0" destOrd="0" presId="urn:microsoft.com/office/officeart/2005/8/layout/hierarchy2"/>
    <dgm:cxn modelId="{A1EF62F7-6DA6-4328-8652-B1E5454D9D26}" type="presParOf" srcId="{33E6BD85-B135-41E1-A34A-BC9D53FEFA7D}" destId="{1521F311-DC2C-46D1-B9A0-17DA0479B2EE}" srcOrd="0" destOrd="0" presId="urn:microsoft.com/office/officeart/2005/8/layout/hierarchy2"/>
    <dgm:cxn modelId="{90EB0621-DB5E-44FE-AED0-5E883036B178}" type="presParOf" srcId="{D7D341E1-C29B-4954-AC10-47E2E91DDF26}" destId="{BC97A074-1A12-4EE4-90B2-9C5F85CBC9D4}" srcOrd="1" destOrd="0" presId="urn:microsoft.com/office/officeart/2005/8/layout/hierarchy2"/>
    <dgm:cxn modelId="{1E904ED5-4F57-46F4-B04E-F9933D7C6298}" type="presParOf" srcId="{BC97A074-1A12-4EE4-90B2-9C5F85CBC9D4}" destId="{E38C2863-998C-4B42-9AC0-9845F078527C}" srcOrd="0" destOrd="0" presId="urn:microsoft.com/office/officeart/2005/8/layout/hierarchy2"/>
    <dgm:cxn modelId="{6FC8E9E8-44B5-4B74-A380-4DEABE65EC4A}" type="presParOf" srcId="{BC97A074-1A12-4EE4-90B2-9C5F85CBC9D4}" destId="{8D620A5F-1B14-41DF-A562-78BFE91E9855}" srcOrd="1" destOrd="0" presId="urn:microsoft.com/office/officeart/2005/8/layout/hierarchy2"/>
    <dgm:cxn modelId="{BB09FFE5-CA1E-41A2-89B8-00554F46C68F}" type="presParOf" srcId="{72D93B20-62D9-4C87-9B43-4A4404605674}" destId="{E2175E28-4D4D-4C95-9C5D-69D01ACB1DB9}" srcOrd="2" destOrd="0" presId="urn:microsoft.com/office/officeart/2005/8/layout/hierarchy2"/>
    <dgm:cxn modelId="{3527CC53-10F7-4C2F-BB7D-A9C4A10DE77E}" type="presParOf" srcId="{E2175E28-4D4D-4C95-9C5D-69D01ACB1DB9}" destId="{05235C68-A672-4F44-8EFE-6449D529600F}" srcOrd="0" destOrd="0" presId="urn:microsoft.com/office/officeart/2005/8/layout/hierarchy2"/>
    <dgm:cxn modelId="{E50F3027-C5AA-4917-93F1-A64665273B78}" type="presParOf" srcId="{72D93B20-62D9-4C87-9B43-4A4404605674}" destId="{7BCC5617-579D-4841-8A12-1AC188E06B12}" srcOrd="3" destOrd="0" presId="urn:microsoft.com/office/officeart/2005/8/layout/hierarchy2"/>
    <dgm:cxn modelId="{5B09CC1B-34E3-48CA-BBCF-3E6CA4BF62C1}" type="presParOf" srcId="{7BCC5617-579D-4841-8A12-1AC188E06B12}" destId="{52B9BF51-00CF-4DC7-A82E-154329088646}" srcOrd="0" destOrd="0" presId="urn:microsoft.com/office/officeart/2005/8/layout/hierarchy2"/>
    <dgm:cxn modelId="{1F93E68A-D46D-426D-8F98-970C93C77C6A}" type="presParOf" srcId="{7BCC5617-579D-4841-8A12-1AC188E06B12}" destId="{5EEC7C6D-B63C-4E92-90FC-92A3B6772715}" srcOrd="1" destOrd="0" presId="urn:microsoft.com/office/officeart/2005/8/layout/hierarchy2"/>
    <dgm:cxn modelId="{2893596E-C2AC-49B8-BC74-849B4016F80C}" type="presParOf" srcId="{5EEC7C6D-B63C-4E92-90FC-92A3B6772715}" destId="{C7530560-E9BF-4FB2-8B00-1E32225BF947}" srcOrd="0" destOrd="0" presId="urn:microsoft.com/office/officeart/2005/8/layout/hierarchy2"/>
    <dgm:cxn modelId="{F5784482-BD52-411B-8ECA-4BC5937713A2}" type="presParOf" srcId="{C7530560-E9BF-4FB2-8B00-1E32225BF947}" destId="{A18AE5AC-42A9-4B49-A0D3-8321B4AF06E7}" srcOrd="0" destOrd="0" presId="urn:microsoft.com/office/officeart/2005/8/layout/hierarchy2"/>
    <dgm:cxn modelId="{7EFD3B84-AE6A-4F69-94DF-FFF8FE2A48F4}" type="presParOf" srcId="{5EEC7C6D-B63C-4E92-90FC-92A3B6772715}" destId="{C43544A2-3A5D-4A2E-B2AE-CACCB70E14CD}" srcOrd="1" destOrd="0" presId="urn:microsoft.com/office/officeart/2005/8/layout/hierarchy2"/>
    <dgm:cxn modelId="{4AFB7EA0-8E7B-4C7D-804A-D62A5117203E}" type="presParOf" srcId="{C43544A2-3A5D-4A2E-B2AE-CACCB70E14CD}" destId="{5A0298EC-6B55-41E2-96EC-BE61EDDD9DF4}" srcOrd="0" destOrd="0" presId="urn:microsoft.com/office/officeart/2005/8/layout/hierarchy2"/>
    <dgm:cxn modelId="{168A2868-FDD0-443E-AB7E-431543770795}" type="presParOf" srcId="{C43544A2-3A5D-4A2E-B2AE-CACCB70E14CD}" destId="{408C3456-21C6-4324-A9A9-4AC9F2675B5F}" srcOrd="1" destOrd="0" presId="urn:microsoft.com/office/officeart/2005/8/layout/hierarchy2"/>
    <dgm:cxn modelId="{CE7FEA37-EFAA-4576-BBC0-A5D09B526662}" type="presParOf" srcId="{72D93B20-62D9-4C87-9B43-4A4404605674}" destId="{5F781E3D-D641-4624-925E-1DF4B54C09FE}" srcOrd="4" destOrd="0" presId="urn:microsoft.com/office/officeart/2005/8/layout/hierarchy2"/>
    <dgm:cxn modelId="{3AE9913B-C8EF-4B36-839C-8BF961802E12}" type="presParOf" srcId="{5F781E3D-D641-4624-925E-1DF4B54C09FE}" destId="{B277915C-9520-4820-B714-DFF69693E748}" srcOrd="0" destOrd="0" presId="urn:microsoft.com/office/officeart/2005/8/layout/hierarchy2"/>
    <dgm:cxn modelId="{92955DDB-ED9A-4162-9266-14E4B7140182}" type="presParOf" srcId="{72D93B20-62D9-4C87-9B43-4A4404605674}" destId="{6CF5930F-CEF6-495B-8FA5-DE9D719CA708}" srcOrd="5" destOrd="0" presId="urn:microsoft.com/office/officeart/2005/8/layout/hierarchy2"/>
    <dgm:cxn modelId="{DE7669EF-F235-4D8C-8226-8852B3A810DC}" type="presParOf" srcId="{6CF5930F-CEF6-495B-8FA5-DE9D719CA708}" destId="{7640208F-9DAA-4120-8E24-9B70387A01C6}" srcOrd="0" destOrd="0" presId="urn:microsoft.com/office/officeart/2005/8/layout/hierarchy2"/>
    <dgm:cxn modelId="{FF66876D-D52E-4A1A-A7E3-843BA538B057}" type="presParOf" srcId="{6CF5930F-CEF6-495B-8FA5-DE9D719CA708}" destId="{0BB15369-02D4-4B5A-859E-94BE394DD9FE}" srcOrd="1" destOrd="0" presId="urn:microsoft.com/office/officeart/2005/8/layout/hierarchy2"/>
    <dgm:cxn modelId="{DF75DCEB-5C3B-4342-9FCF-9C0B0CBE44C1}" type="presParOf" srcId="{0BB15369-02D4-4B5A-859E-94BE394DD9FE}" destId="{ECD61D9B-26D6-484D-B7EF-36320AF9BE26}" srcOrd="0" destOrd="0" presId="urn:microsoft.com/office/officeart/2005/8/layout/hierarchy2"/>
    <dgm:cxn modelId="{5E98365F-990C-4625-972D-738B2836330F}" type="presParOf" srcId="{ECD61D9B-26D6-484D-B7EF-36320AF9BE26}" destId="{A52FC842-6C55-4ED0-8764-7F09C38F452F}" srcOrd="0" destOrd="0" presId="urn:microsoft.com/office/officeart/2005/8/layout/hierarchy2"/>
    <dgm:cxn modelId="{524AAC86-9D43-4415-94BA-F341606627D8}" type="presParOf" srcId="{0BB15369-02D4-4B5A-859E-94BE394DD9FE}" destId="{4786D509-18F5-4A42-846C-F9874546BF04}" srcOrd="1" destOrd="0" presId="urn:microsoft.com/office/officeart/2005/8/layout/hierarchy2"/>
    <dgm:cxn modelId="{98B7C4AD-9C64-4637-BEF2-9EE1F4E34B17}" type="presParOf" srcId="{4786D509-18F5-4A42-846C-F9874546BF04}" destId="{D9112C54-FFE3-48D3-A1CD-60BE93164128}" srcOrd="0" destOrd="0" presId="urn:microsoft.com/office/officeart/2005/8/layout/hierarchy2"/>
    <dgm:cxn modelId="{7361E701-BF93-4ECD-9266-A87AC17D73D5}" type="presParOf" srcId="{4786D509-18F5-4A42-846C-F9874546BF04}" destId="{53AA8920-C2C2-40FC-BFD1-D439884D0B9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2167688F-F5A0-4EDF-AA66-4DD0692494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C6B283E0-7F3D-4491-8B5E-5201BCD677DD}">
      <dgm:prSet phldrT="[文字]"/>
      <dgm:spPr/>
      <dgm:t>
        <a:bodyPr/>
        <a:lstStyle/>
        <a:p>
          <a:r>
            <a:rPr lang="zh-TW" altLang="en-US" dirty="0"/>
            <a:t>儒學</a:t>
          </a:r>
        </a:p>
      </dgm:t>
    </dgm:pt>
    <dgm:pt modelId="{89776CD8-4335-476E-BBA1-18A48AE53EB0}" type="parTrans" cxnId="{CEF72BB5-53B2-4107-A06C-A3729E8A3639}">
      <dgm:prSet/>
      <dgm:spPr/>
      <dgm:t>
        <a:bodyPr/>
        <a:lstStyle/>
        <a:p>
          <a:endParaRPr lang="zh-TW" altLang="en-US"/>
        </a:p>
      </dgm:t>
    </dgm:pt>
    <dgm:pt modelId="{0B317E83-158D-4C11-B880-EC0C70CBC8A5}" type="sibTrans" cxnId="{CEF72BB5-53B2-4107-A06C-A3729E8A3639}">
      <dgm:prSet/>
      <dgm:spPr/>
      <dgm:t>
        <a:bodyPr/>
        <a:lstStyle/>
        <a:p>
          <a:endParaRPr lang="zh-TW" altLang="en-US"/>
        </a:p>
      </dgm:t>
    </dgm:pt>
    <dgm:pt modelId="{DCF27C3A-8954-47DD-8078-2ED5BD2B1420}">
      <dgm:prSet phldrT="[文字]"/>
      <dgm:spPr/>
      <dgm:t>
        <a:bodyPr/>
        <a:lstStyle/>
        <a:p>
          <a:r>
            <a:rPr lang="zh-TW" altLang="en-US" dirty="0"/>
            <a:t>博學於文</a:t>
          </a:r>
        </a:p>
      </dgm:t>
    </dgm:pt>
    <dgm:pt modelId="{33402045-082F-4D4A-851B-9F9289CC28AC}" type="parTrans" cxnId="{C26AED7D-E360-4919-86E2-C7C47EF780D4}">
      <dgm:prSet/>
      <dgm:spPr/>
      <dgm:t>
        <a:bodyPr/>
        <a:lstStyle/>
        <a:p>
          <a:endParaRPr lang="zh-TW" altLang="en-US"/>
        </a:p>
      </dgm:t>
    </dgm:pt>
    <dgm:pt modelId="{B69F51BE-6DC6-40C5-954A-F90FE9543AE9}" type="sibTrans" cxnId="{C26AED7D-E360-4919-86E2-C7C47EF780D4}">
      <dgm:prSet/>
      <dgm:spPr/>
      <dgm:t>
        <a:bodyPr/>
        <a:lstStyle/>
        <a:p>
          <a:endParaRPr lang="zh-TW" altLang="en-US"/>
        </a:p>
      </dgm:t>
    </dgm:pt>
    <dgm:pt modelId="{1E964B13-1864-4CF4-8156-9DF6420E5EEC}">
      <dgm:prSet phldrT="[文字]"/>
      <dgm:spPr/>
      <dgm:t>
        <a:bodyPr/>
        <a:lstStyle/>
        <a:p>
          <a:r>
            <a:rPr lang="zh-TW" altLang="en-US" dirty="0"/>
            <a:t>約之以禮</a:t>
          </a:r>
        </a:p>
      </dgm:t>
    </dgm:pt>
    <dgm:pt modelId="{9F77201A-0B1A-4543-A397-07F8F0DE2598}" type="parTrans" cxnId="{27F9B1D2-A18C-4A3E-8249-2DCA6BBA83F4}">
      <dgm:prSet/>
      <dgm:spPr/>
      <dgm:t>
        <a:bodyPr/>
        <a:lstStyle/>
        <a:p>
          <a:endParaRPr lang="zh-TW" altLang="en-US"/>
        </a:p>
      </dgm:t>
    </dgm:pt>
    <dgm:pt modelId="{6EB51D60-A5EB-468A-A046-105A731D95B4}" type="sibTrans" cxnId="{27F9B1D2-A18C-4A3E-8249-2DCA6BBA83F4}">
      <dgm:prSet/>
      <dgm:spPr/>
      <dgm:t>
        <a:bodyPr/>
        <a:lstStyle/>
        <a:p>
          <a:endParaRPr lang="zh-TW" altLang="en-US"/>
        </a:p>
      </dgm:t>
    </dgm:pt>
    <dgm:pt modelId="{088BC47C-3F29-4227-8CD9-50ADA67E5D75}">
      <dgm:prSet phldrT="[文字]"/>
      <dgm:spPr/>
      <dgm:t>
        <a:bodyPr/>
        <a:lstStyle/>
        <a:p>
          <a:r>
            <a:rPr lang="zh-TW" altLang="en-US" dirty="0"/>
            <a:t>佛法</a:t>
          </a:r>
        </a:p>
      </dgm:t>
    </dgm:pt>
    <dgm:pt modelId="{22A31CC1-F7CB-4216-8D06-C259FA57145E}" type="parTrans" cxnId="{62B26895-360B-4D11-A2D3-1ADFE1AB2477}">
      <dgm:prSet/>
      <dgm:spPr/>
      <dgm:t>
        <a:bodyPr/>
        <a:lstStyle/>
        <a:p>
          <a:endParaRPr lang="zh-TW" altLang="en-US"/>
        </a:p>
      </dgm:t>
    </dgm:pt>
    <dgm:pt modelId="{DFDC6405-5EFE-4111-A78F-DFFB3A6EA868}" type="sibTrans" cxnId="{62B26895-360B-4D11-A2D3-1ADFE1AB2477}">
      <dgm:prSet/>
      <dgm:spPr/>
      <dgm:t>
        <a:bodyPr/>
        <a:lstStyle/>
        <a:p>
          <a:endParaRPr lang="zh-TW" altLang="en-US"/>
        </a:p>
      </dgm:t>
    </dgm:pt>
    <dgm:pt modelId="{F9D60753-A1C7-447F-BBE5-87E552B7D00F}">
      <dgm:prSet phldrT="[文字]"/>
      <dgm:spPr/>
      <dgm:t>
        <a:bodyPr/>
        <a:lstStyle/>
        <a:p>
          <a:r>
            <a:rPr lang="zh-TW" altLang="en-US" dirty="0"/>
            <a:t>廣學經教</a:t>
          </a:r>
        </a:p>
      </dgm:t>
    </dgm:pt>
    <dgm:pt modelId="{211C39C6-8C2A-494D-A39D-5B3A560A37F3}" type="parTrans" cxnId="{4EEACF5C-D7E0-4D77-B568-94E7C1195E0E}">
      <dgm:prSet/>
      <dgm:spPr/>
      <dgm:t>
        <a:bodyPr/>
        <a:lstStyle/>
        <a:p>
          <a:endParaRPr lang="zh-TW" altLang="en-US"/>
        </a:p>
      </dgm:t>
    </dgm:pt>
    <dgm:pt modelId="{73928443-6A5D-45A4-BEE8-C7D245598E54}" type="sibTrans" cxnId="{4EEACF5C-D7E0-4D77-B568-94E7C1195E0E}">
      <dgm:prSet/>
      <dgm:spPr/>
      <dgm:t>
        <a:bodyPr/>
        <a:lstStyle/>
        <a:p>
          <a:endParaRPr lang="zh-TW" altLang="en-US"/>
        </a:p>
      </dgm:t>
    </dgm:pt>
    <dgm:pt modelId="{491CEBA2-09AC-4DC0-8607-8A4D673C326E}">
      <dgm:prSet phldrT="[文字]"/>
      <dgm:spPr/>
      <dgm:t>
        <a:bodyPr/>
        <a:lstStyle/>
        <a:p>
          <a:r>
            <a:rPr lang="zh-TW" altLang="en-US" dirty="0"/>
            <a:t>專修一門</a:t>
          </a:r>
        </a:p>
      </dgm:t>
    </dgm:pt>
    <dgm:pt modelId="{1F615BE0-EBE8-4DD0-A65D-74E38FA8A2C4}" type="parTrans" cxnId="{4335EF29-B7E6-45DD-B3C5-B3F3813121A4}">
      <dgm:prSet/>
      <dgm:spPr/>
      <dgm:t>
        <a:bodyPr/>
        <a:lstStyle/>
        <a:p>
          <a:endParaRPr lang="zh-TW" altLang="en-US"/>
        </a:p>
      </dgm:t>
    </dgm:pt>
    <dgm:pt modelId="{F0788DA8-8380-4F0C-91C9-77C7096242FE}" type="sibTrans" cxnId="{4335EF29-B7E6-45DD-B3C5-B3F3813121A4}">
      <dgm:prSet/>
      <dgm:spPr/>
      <dgm:t>
        <a:bodyPr/>
        <a:lstStyle/>
        <a:p>
          <a:endParaRPr lang="zh-TW" altLang="en-US"/>
        </a:p>
      </dgm:t>
    </dgm:pt>
    <dgm:pt modelId="{1E181E91-211F-4E8F-B073-0B04F2709B91}">
      <dgm:prSet phldrT="[文字]"/>
      <dgm:spPr/>
      <dgm:t>
        <a:bodyPr/>
        <a:lstStyle/>
        <a:p>
          <a:r>
            <a:rPr lang="zh-TW" altLang="en-US" dirty="0"/>
            <a:t>知行合一</a:t>
          </a:r>
        </a:p>
      </dgm:t>
    </dgm:pt>
    <dgm:pt modelId="{0D510055-E764-4A08-907E-F63F81F89469}" type="parTrans" cxnId="{1091D0B4-7508-4829-8A15-68DC409306CA}">
      <dgm:prSet/>
      <dgm:spPr/>
      <dgm:t>
        <a:bodyPr/>
        <a:lstStyle/>
        <a:p>
          <a:endParaRPr lang="zh-TW" altLang="en-US"/>
        </a:p>
      </dgm:t>
    </dgm:pt>
    <dgm:pt modelId="{861908EA-1011-4790-8C72-8BB744C5B1C5}" type="sibTrans" cxnId="{1091D0B4-7508-4829-8A15-68DC409306CA}">
      <dgm:prSet/>
      <dgm:spPr/>
      <dgm:t>
        <a:bodyPr/>
        <a:lstStyle/>
        <a:p>
          <a:endParaRPr lang="zh-TW" altLang="en-US"/>
        </a:p>
      </dgm:t>
    </dgm:pt>
    <dgm:pt modelId="{B0F3046B-7FAE-4882-B0EC-34815C7C3B63}">
      <dgm:prSet phldrT="[文字]"/>
      <dgm:spPr/>
      <dgm:t>
        <a:bodyPr/>
        <a:lstStyle/>
        <a:p>
          <a:r>
            <a:rPr lang="zh-TW" altLang="en-US" dirty="0"/>
            <a:t>解行並進</a:t>
          </a:r>
        </a:p>
      </dgm:t>
    </dgm:pt>
    <dgm:pt modelId="{93CB3A81-B50A-44AB-A9CD-B537DF4372B9}" type="parTrans" cxnId="{60CCE2F6-F69F-4378-AFC6-A40453DA7D45}">
      <dgm:prSet/>
      <dgm:spPr/>
      <dgm:t>
        <a:bodyPr/>
        <a:lstStyle/>
        <a:p>
          <a:endParaRPr lang="zh-TW" altLang="en-US"/>
        </a:p>
      </dgm:t>
    </dgm:pt>
    <dgm:pt modelId="{F532B7CD-AC2E-4C66-8214-998C2BAFB13C}" type="sibTrans" cxnId="{60CCE2F6-F69F-4378-AFC6-A40453DA7D45}">
      <dgm:prSet/>
      <dgm:spPr/>
      <dgm:t>
        <a:bodyPr/>
        <a:lstStyle/>
        <a:p>
          <a:endParaRPr lang="zh-TW" altLang="en-US"/>
        </a:p>
      </dgm:t>
    </dgm:pt>
    <dgm:pt modelId="{C0EF1516-5F77-411D-BAC9-1F9AD23CF605}" type="pres">
      <dgm:prSet presAssocID="{2167688F-F5A0-4EDF-AA66-4DD0692494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EBA22AB-10FA-42FF-9F79-0EA4EE1D52BC}" type="pres">
      <dgm:prSet presAssocID="{C6B283E0-7F3D-4491-8B5E-5201BCD677DD}" presName="root1" presStyleCnt="0"/>
      <dgm:spPr/>
      <dgm:t>
        <a:bodyPr/>
        <a:lstStyle/>
        <a:p>
          <a:endParaRPr lang="zh-TW" altLang="en-US"/>
        </a:p>
      </dgm:t>
    </dgm:pt>
    <dgm:pt modelId="{E96F0DDE-767A-4777-816F-2E3B16556D22}" type="pres">
      <dgm:prSet presAssocID="{C6B283E0-7F3D-4491-8B5E-5201BCD677DD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A12E670-8FAA-4215-AFC7-02759F548ECC}" type="pres">
      <dgm:prSet presAssocID="{C6B283E0-7F3D-4491-8B5E-5201BCD677DD}" presName="level2hierChild" presStyleCnt="0"/>
      <dgm:spPr/>
      <dgm:t>
        <a:bodyPr/>
        <a:lstStyle/>
        <a:p>
          <a:endParaRPr lang="zh-TW" altLang="en-US"/>
        </a:p>
      </dgm:t>
    </dgm:pt>
    <dgm:pt modelId="{E1341361-E7B4-4176-AB40-D5948EFDC659}" type="pres">
      <dgm:prSet presAssocID="{33402045-082F-4D4A-851B-9F9289CC28A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94720B4C-F9A7-4C6C-AA77-64080A071FC0}" type="pres">
      <dgm:prSet presAssocID="{33402045-082F-4D4A-851B-9F9289CC28A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57542C69-BF5D-4FA1-A4A3-DDE352157AAD}" type="pres">
      <dgm:prSet presAssocID="{DCF27C3A-8954-47DD-8078-2ED5BD2B1420}" presName="root2" presStyleCnt="0"/>
      <dgm:spPr/>
      <dgm:t>
        <a:bodyPr/>
        <a:lstStyle/>
        <a:p>
          <a:endParaRPr lang="zh-TW" altLang="en-US"/>
        </a:p>
      </dgm:t>
    </dgm:pt>
    <dgm:pt modelId="{C6A20893-7804-4CE9-AF2D-25B29F33A6DB}" type="pres">
      <dgm:prSet presAssocID="{DCF27C3A-8954-47DD-8078-2ED5BD2B1420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C7207AC-DFAD-48A5-B745-9B076B83B3DA}" type="pres">
      <dgm:prSet presAssocID="{DCF27C3A-8954-47DD-8078-2ED5BD2B1420}" presName="level3hierChild" presStyleCnt="0"/>
      <dgm:spPr/>
      <dgm:t>
        <a:bodyPr/>
        <a:lstStyle/>
        <a:p>
          <a:endParaRPr lang="zh-TW" altLang="en-US"/>
        </a:p>
      </dgm:t>
    </dgm:pt>
    <dgm:pt modelId="{D7281119-EBB9-4C99-A053-F2AFDF2AEBAF}" type="pres">
      <dgm:prSet presAssocID="{0D510055-E764-4A08-907E-F63F81F89469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A4CB29C-54E4-4D19-9BF5-EDCE857E8311}" type="pres">
      <dgm:prSet presAssocID="{0D510055-E764-4A08-907E-F63F81F89469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4B0E77D-0D3F-4B28-A171-FE3F46A1777A}" type="pres">
      <dgm:prSet presAssocID="{1E181E91-211F-4E8F-B073-0B04F2709B91}" presName="root2" presStyleCnt="0"/>
      <dgm:spPr/>
      <dgm:t>
        <a:bodyPr/>
        <a:lstStyle/>
        <a:p>
          <a:endParaRPr lang="zh-TW" altLang="en-US"/>
        </a:p>
      </dgm:t>
    </dgm:pt>
    <dgm:pt modelId="{8ED9F655-571E-4B89-940F-8EA422C21F58}" type="pres">
      <dgm:prSet presAssocID="{1E181E91-211F-4E8F-B073-0B04F2709B91}" presName="LevelTwoTextNode" presStyleLbl="node3" presStyleIdx="0" presStyleCnt="2" custLinFactNeighborX="-2623" custLinFactNeighborY="7625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27764AE-E11C-45D8-ADAC-A882DBC34F71}" type="pres">
      <dgm:prSet presAssocID="{1E181E91-211F-4E8F-B073-0B04F2709B91}" presName="level3hierChild" presStyleCnt="0"/>
      <dgm:spPr/>
      <dgm:t>
        <a:bodyPr/>
        <a:lstStyle/>
        <a:p>
          <a:endParaRPr lang="zh-TW" altLang="en-US"/>
        </a:p>
      </dgm:t>
    </dgm:pt>
    <dgm:pt modelId="{1F41F984-2AD9-498A-A183-69ECA09980DA}" type="pres">
      <dgm:prSet presAssocID="{9F77201A-0B1A-4543-A397-07F8F0DE2598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FAC3282D-FA82-4CB8-B83F-028CE44C3C4F}" type="pres">
      <dgm:prSet presAssocID="{9F77201A-0B1A-4543-A397-07F8F0DE2598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D85C902D-CCFD-42BE-A64A-1FD1BEC34F90}" type="pres">
      <dgm:prSet presAssocID="{1E964B13-1864-4CF4-8156-9DF6420E5EEC}" presName="root2" presStyleCnt="0"/>
      <dgm:spPr/>
      <dgm:t>
        <a:bodyPr/>
        <a:lstStyle/>
        <a:p>
          <a:endParaRPr lang="zh-TW" altLang="en-US"/>
        </a:p>
      </dgm:t>
    </dgm:pt>
    <dgm:pt modelId="{77E5C884-B498-4EAA-B290-10FBE5AD14AA}" type="pres">
      <dgm:prSet presAssocID="{1E964B13-1864-4CF4-8156-9DF6420E5EEC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E55980-53A7-46B2-8BDC-8CDE72A0C393}" type="pres">
      <dgm:prSet presAssocID="{1E964B13-1864-4CF4-8156-9DF6420E5EEC}" presName="level3hierChild" presStyleCnt="0"/>
      <dgm:spPr/>
      <dgm:t>
        <a:bodyPr/>
        <a:lstStyle/>
        <a:p>
          <a:endParaRPr lang="zh-TW" altLang="en-US"/>
        </a:p>
      </dgm:t>
    </dgm:pt>
    <dgm:pt modelId="{3F1A0140-2A3D-4131-9554-7C6C9F80A56F}" type="pres">
      <dgm:prSet presAssocID="{088BC47C-3F29-4227-8CD9-50ADA67E5D75}" presName="root1" presStyleCnt="0"/>
      <dgm:spPr/>
      <dgm:t>
        <a:bodyPr/>
        <a:lstStyle/>
        <a:p>
          <a:endParaRPr lang="zh-TW" altLang="en-US"/>
        </a:p>
      </dgm:t>
    </dgm:pt>
    <dgm:pt modelId="{15A8051B-E5A0-4BC1-9B55-91A8F15A44E7}" type="pres">
      <dgm:prSet presAssocID="{088BC47C-3F29-4227-8CD9-50ADA67E5D75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ADF8BC-87C2-4AED-A3DD-639D4A82EA9C}" type="pres">
      <dgm:prSet presAssocID="{088BC47C-3F29-4227-8CD9-50ADA67E5D75}" presName="level2hierChild" presStyleCnt="0"/>
      <dgm:spPr/>
      <dgm:t>
        <a:bodyPr/>
        <a:lstStyle/>
        <a:p>
          <a:endParaRPr lang="zh-TW" altLang="en-US"/>
        </a:p>
      </dgm:t>
    </dgm:pt>
    <dgm:pt modelId="{83A7975E-5FAB-4AA1-816A-5CA44AD7384D}" type="pres">
      <dgm:prSet presAssocID="{211C39C6-8C2A-494D-A39D-5B3A560A37F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2690A6A6-35CC-4DEE-A436-6DC3397EAAC1}" type="pres">
      <dgm:prSet presAssocID="{211C39C6-8C2A-494D-A39D-5B3A560A37F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ECA4EF5E-C890-4BA3-9ECE-D734F986F996}" type="pres">
      <dgm:prSet presAssocID="{F9D60753-A1C7-447F-BBE5-87E552B7D00F}" presName="root2" presStyleCnt="0"/>
      <dgm:spPr/>
      <dgm:t>
        <a:bodyPr/>
        <a:lstStyle/>
        <a:p>
          <a:endParaRPr lang="zh-TW" altLang="en-US"/>
        </a:p>
      </dgm:t>
    </dgm:pt>
    <dgm:pt modelId="{6151683B-296F-4947-A41A-8576BF38D5D2}" type="pres">
      <dgm:prSet presAssocID="{F9D60753-A1C7-447F-BBE5-87E552B7D00F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B368B5B-CF27-4A3F-8679-2F44A7D9E5CD}" type="pres">
      <dgm:prSet presAssocID="{F9D60753-A1C7-447F-BBE5-87E552B7D00F}" presName="level3hierChild" presStyleCnt="0"/>
      <dgm:spPr/>
      <dgm:t>
        <a:bodyPr/>
        <a:lstStyle/>
        <a:p>
          <a:endParaRPr lang="zh-TW" altLang="en-US"/>
        </a:p>
      </dgm:t>
    </dgm:pt>
    <dgm:pt modelId="{2EA87F4E-34D9-4544-85AA-7835053850C9}" type="pres">
      <dgm:prSet presAssocID="{93CB3A81-B50A-44AB-A9CD-B537DF4372B9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E8690FDA-9965-4533-85A2-DA7C5D1B9006}" type="pres">
      <dgm:prSet presAssocID="{93CB3A81-B50A-44AB-A9CD-B537DF4372B9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1C1DCCEA-D400-41E1-9346-7B3C66392503}" type="pres">
      <dgm:prSet presAssocID="{B0F3046B-7FAE-4882-B0EC-34815C7C3B63}" presName="root2" presStyleCnt="0"/>
      <dgm:spPr/>
      <dgm:t>
        <a:bodyPr/>
        <a:lstStyle/>
        <a:p>
          <a:endParaRPr lang="zh-TW" altLang="en-US"/>
        </a:p>
      </dgm:t>
    </dgm:pt>
    <dgm:pt modelId="{09736FC9-D871-4243-ACBA-1DAC6FAB9923}" type="pres">
      <dgm:prSet presAssocID="{B0F3046B-7FAE-4882-B0EC-34815C7C3B63}" presName="LevelTwoTextNode" presStyleLbl="node3" presStyleIdx="1" presStyleCnt="2" custLinFactNeighborX="-2623" custLinFactNeighborY="668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B6E0FC0-7166-4193-A8EF-571E52F1C032}" type="pres">
      <dgm:prSet presAssocID="{B0F3046B-7FAE-4882-B0EC-34815C7C3B63}" presName="level3hierChild" presStyleCnt="0"/>
      <dgm:spPr/>
      <dgm:t>
        <a:bodyPr/>
        <a:lstStyle/>
        <a:p>
          <a:endParaRPr lang="zh-TW" altLang="en-US"/>
        </a:p>
      </dgm:t>
    </dgm:pt>
    <dgm:pt modelId="{95AD77CD-6C78-43F0-A8ED-B804929BB04B}" type="pres">
      <dgm:prSet presAssocID="{1F615BE0-EBE8-4DD0-A65D-74E38FA8A2C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F5765F80-C7F5-4311-BDAA-0D78CED2990B}" type="pres">
      <dgm:prSet presAssocID="{1F615BE0-EBE8-4DD0-A65D-74E38FA8A2C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59634812-FDD6-4BF2-9F70-DF655D3A3785}" type="pres">
      <dgm:prSet presAssocID="{491CEBA2-09AC-4DC0-8607-8A4D673C326E}" presName="root2" presStyleCnt="0"/>
      <dgm:spPr/>
      <dgm:t>
        <a:bodyPr/>
        <a:lstStyle/>
        <a:p>
          <a:endParaRPr lang="zh-TW" altLang="en-US"/>
        </a:p>
      </dgm:t>
    </dgm:pt>
    <dgm:pt modelId="{85AA8DCC-E6DF-40C7-BA77-1DAB021F43AD}" type="pres">
      <dgm:prSet presAssocID="{491CEBA2-09AC-4DC0-8607-8A4D673C326E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6740369-9A66-4BCD-BB8F-4C32134361BA}" type="pres">
      <dgm:prSet presAssocID="{491CEBA2-09AC-4DC0-8607-8A4D673C326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FF87B42-7744-4F52-B5E8-4EF1D83296AE}" type="presOf" srcId="{9F77201A-0B1A-4543-A397-07F8F0DE2598}" destId="{1F41F984-2AD9-498A-A183-69ECA09980DA}" srcOrd="0" destOrd="0" presId="urn:microsoft.com/office/officeart/2005/8/layout/hierarchy2"/>
    <dgm:cxn modelId="{52DA0A36-BAE1-4DB3-BBF8-F57C0A9871F5}" type="presOf" srcId="{491CEBA2-09AC-4DC0-8607-8A4D673C326E}" destId="{85AA8DCC-E6DF-40C7-BA77-1DAB021F43AD}" srcOrd="0" destOrd="0" presId="urn:microsoft.com/office/officeart/2005/8/layout/hierarchy2"/>
    <dgm:cxn modelId="{57AA62AC-E959-4714-9AD6-F5E14A3E7257}" type="presOf" srcId="{1E181E91-211F-4E8F-B073-0B04F2709B91}" destId="{8ED9F655-571E-4B89-940F-8EA422C21F58}" srcOrd="0" destOrd="0" presId="urn:microsoft.com/office/officeart/2005/8/layout/hierarchy2"/>
    <dgm:cxn modelId="{10FDBF72-07F8-4A6B-BF9B-666B813F0359}" type="presOf" srcId="{088BC47C-3F29-4227-8CD9-50ADA67E5D75}" destId="{15A8051B-E5A0-4BC1-9B55-91A8F15A44E7}" srcOrd="0" destOrd="0" presId="urn:microsoft.com/office/officeart/2005/8/layout/hierarchy2"/>
    <dgm:cxn modelId="{38D80ADF-A668-43E9-9A38-0A89AD005151}" type="presOf" srcId="{9F77201A-0B1A-4543-A397-07F8F0DE2598}" destId="{FAC3282D-FA82-4CB8-B83F-028CE44C3C4F}" srcOrd="1" destOrd="0" presId="urn:microsoft.com/office/officeart/2005/8/layout/hierarchy2"/>
    <dgm:cxn modelId="{6C335DEF-9C2E-493A-8A3F-2B5E71516DBF}" type="presOf" srcId="{33402045-082F-4D4A-851B-9F9289CC28AC}" destId="{E1341361-E7B4-4176-AB40-D5948EFDC659}" srcOrd="0" destOrd="0" presId="urn:microsoft.com/office/officeart/2005/8/layout/hierarchy2"/>
    <dgm:cxn modelId="{64B8E897-B862-471A-82AE-C0F177CCB8AD}" type="presOf" srcId="{0D510055-E764-4A08-907E-F63F81F89469}" destId="{D7281119-EBB9-4C99-A053-F2AFDF2AEBAF}" srcOrd="0" destOrd="0" presId="urn:microsoft.com/office/officeart/2005/8/layout/hierarchy2"/>
    <dgm:cxn modelId="{DFFFF3D6-797D-4C2D-963B-6193F7188D8B}" type="presOf" srcId="{211C39C6-8C2A-494D-A39D-5B3A560A37F3}" destId="{2690A6A6-35CC-4DEE-A436-6DC3397EAAC1}" srcOrd="1" destOrd="0" presId="urn:microsoft.com/office/officeart/2005/8/layout/hierarchy2"/>
    <dgm:cxn modelId="{23E3C193-B344-457B-9407-687163A65C28}" type="presOf" srcId="{2167688F-F5A0-4EDF-AA66-4DD0692494F8}" destId="{C0EF1516-5F77-411D-BAC9-1F9AD23CF605}" srcOrd="0" destOrd="0" presId="urn:microsoft.com/office/officeart/2005/8/layout/hierarchy2"/>
    <dgm:cxn modelId="{3727A034-496D-4D14-B8AC-DC31A3CE9062}" type="presOf" srcId="{0D510055-E764-4A08-907E-F63F81F89469}" destId="{8A4CB29C-54E4-4D19-9BF5-EDCE857E8311}" srcOrd="1" destOrd="0" presId="urn:microsoft.com/office/officeart/2005/8/layout/hierarchy2"/>
    <dgm:cxn modelId="{55DDB113-AF67-4290-B9B5-68B5DF0BAAD4}" type="presOf" srcId="{B0F3046B-7FAE-4882-B0EC-34815C7C3B63}" destId="{09736FC9-D871-4243-ACBA-1DAC6FAB9923}" srcOrd="0" destOrd="0" presId="urn:microsoft.com/office/officeart/2005/8/layout/hierarchy2"/>
    <dgm:cxn modelId="{C26AED7D-E360-4919-86E2-C7C47EF780D4}" srcId="{C6B283E0-7F3D-4491-8B5E-5201BCD677DD}" destId="{DCF27C3A-8954-47DD-8078-2ED5BD2B1420}" srcOrd="0" destOrd="0" parTransId="{33402045-082F-4D4A-851B-9F9289CC28AC}" sibTransId="{B69F51BE-6DC6-40C5-954A-F90FE9543AE9}"/>
    <dgm:cxn modelId="{4EEACF5C-D7E0-4D77-B568-94E7C1195E0E}" srcId="{088BC47C-3F29-4227-8CD9-50ADA67E5D75}" destId="{F9D60753-A1C7-447F-BBE5-87E552B7D00F}" srcOrd="0" destOrd="0" parTransId="{211C39C6-8C2A-494D-A39D-5B3A560A37F3}" sibTransId="{73928443-6A5D-45A4-BEE8-C7D245598E54}"/>
    <dgm:cxn modelId="{4335EF29-B7E6-45DD-B3C5-B3F3813121A4}" srcId="{088BC47C-3F29-4227-8CD9-50ADA67E5D75}" destId="{491CEBA2-09AC-4DC0-8607-8A4D673C326E}" srcOrd="1" destOrd="0" parTransId="{1F615BE0-EBE8-4DD0-A65D-74E38FA8A2C4}" sibTransId="{F0788DA8-8380-4F0C-91C9-77C7096242FE}"/>
    <dgm:cxn modelId="{CEF72BB5-53B2-4107-A06C-A3729E8A3639}" srcId="{2167688F-F5A0-4EDF-AA66-4DD0692494F8}" destId="{C6B283E0-7F3D-4491-8B5E-5201BCD677DD}" srcOrd="0" destOrd="0" parTransId="{89776CD8-4335-476E-BBA1-18A48AE53EB0}" sibTransId="{0B317E83-158D-4C11-B880-EC0C70CBC8A5}"/>
    <dgm:cxn modelId="{44926F1B-F68C-443F-9142-65DA9DA7EF02}" type="presOf" srcId="{211C39C6-8C2A-494D-A39D-5B3A560A37F3}" destId="{83A7975E-5FAB-4AA1-816A-5CA44AD7384D}" srcOrd="0" destOrd="0" presId="urn:microsoft.com/office/officeart/2005/8/layout/hierarchy2"/>
    <dgm:cxn modelId="{5C114033-6393-4D61-92E0-DAFF20A262CB}" type="presOf" srcId="{93CB3A81-B50A-44AB-A9CD-B537DF4372B9}" destId="{E8690FDA-9965-4533-85A2-DA7C5D1B9006}" srcOrd="1" destOrd="0" presId="urn:microsoft.com/office/officeart/2005/8/layout/hierarchy2"/>
    <dgm:cxn modelId="{60CCE2F6-F69F-4378-AFC6-A40453DA7D45}" srcId="{F9D60753-A1C7-447F-BBE5-87E552B7D00F}" destId="{B0F3046B-7FAE-4882-B0EC-34815C7C3B63}" srcOrd="0" destOrd="0" parTransId="{93CB3A81-B50A-44AB-A9CD-B537DF4372B9}" sibTransId="{F532B7CD-AC2E-4C66-8214-998C2BAFB13C}"/>
    <dgm:cxn modelId="{061FF849-6429-4541-96B8-858D1AF4D716}" type="presOf" srcId="{1E964B13-1864-4CF4-8156-9DF6420E5EEC}" destId="{77E5C884-B498-4EAA-B290-10FBE5AD14AA}" srcOrd="0" destOrd="0" presId="urn:microsoft.com/office/officeart/2005/8/layout/hierarchy2"/>
    <dgm:cxn modelId="{AB816363-B2D9-4E96-938A-415340A49AE7}" type="presOf" srcId="{1F615BE0-EBE8-4DD0-A65D-74E38FA8A2C4}" destId="{F5765F80-C7F5-4311-BDAA-0D78CED2990B}" srcOrd="1" destOrd="0" presId="urn:microsoft.com/office/officeart/2005/8/layout/hierarchy2"/>
    <dgm:cxn modelId="{27F9B1D2-A18C-4A3E-8249-2DCA6BBA83F4}" srcId="{C6B283E0-7F3D-4491-8B5E-5201BCD677DD}" destId="{1E964B13-1864-4CF4-8156-9DF6420E5EEC}" srcOrd="1" destOrd="0" parTransId="{9F77201A-0B1A-4543-A397-07F8F0DE2598}" sibTransId="{6EB51D60-A5EB-468A-A046-105A731D95B4}"/>
    <dgm:cxn modelId="{65461373-BD9F-4573-98DF-24538522CD23}" type="presOf" srcId="{F9D60753-A1C7-447F-BBE5-87E552B7D00F}" destId="{6151683B-296F-4947-A41A-8576BF38D5D2}" srcOrd="0" destOrd="0" presId="urn:microsoft.com/office/officeart/2005/8/layout/hierarchy2"/>
    <dgm:cxn modelId="{00E3380A-93BE-4DDB-96D0-B4019605C612}" type="presOf" srcId="{93CB3A81-B50A-44AB-A9CD-B537DF4372B9}" destId="{2EA87F4E-34D9-4544-85AA-7835053850C9}" srcOrd="0" destOrd="0" presId="urn:microsoft.com/office/officeart/2005/8/layout/hierarchy2"/>
    <dgm:cxn modelId="{62B26895-360B-4D11-A2D3-1ADFE1AB2477}" srcId="{2167688F-F5A0-4EDF-AA66-4DD0692494F8}" destId="{088BC47C-3F29-4227-8CD9-50ADA67E5D75}" srcOrd="1" destOrd="0" parTransId="{22A31CC1-F7CB-4216-8D06-C259FA57145E}" sibTransId="{DFDC6405-5EFE-4111-A78F-DFFB3A6EA868}"/>
    <dgm:cxn modelId="{4983C4C8-0B32-4E69-A432-0BFC769D36FA}" type="presOf" srcId="{C6B283E0-7F3D-4491-8B5E-5201BCD677DD}" destId="{E96F0DDE-767A-4777-816F-2E3B16556D22}" srcOrd="0" destOrd="0" presId="urn:microsoft.com/office/officeart/2005/8/layout/hierarchy2"/>
    <dgm:cxn modelId="{1091D0B4-7508-4829-8A15-68DC409306CA}" srcId="{DCF27C3A-8954-47DD-8078-2ED5BD2B1420}" destId="{1E181E91-211F-4E8F-B073-0B04F2709B91}" srcOrd="0" destOrd="0" parTransId="{0D510055-E764-4A08-907E-F63F81F89469}" sibTransId="{861908EA-1011-4790-8C72-8BB744C5B1C5}"/>
    <dgm:cxn modelId="{373E132E-4D47-4AA2-A631-F0DBD75CF7C5}" type="presOf" srcId="{33402045-082F-4D4A-851B-9F9289CC28AC}" destId="{94720B4C-F9A7-4C6C-AA77-64080A071FC0}" srcOrd="1" destOrd="0" presId="urn:microsoft.com/office/officeart/2005/8/layout/hierarchy2"/>
    <dgm:cxn modelId="{3733AC76-7955-4BB1-A21E-30B5117F9F15}" type="presOf" srcId="{DCF27C3A-8954-47DD-8078-2ED5BD2B1420}" destId="{C6A20893-7804-4CE9-AF2D-25B29F33A6DB}" srcOrd="0" destOrd="0" presId="urn:microsoft.com/office/officeart/2005/8/layout/hierarchy2"/>
    <dgm:cxn modelId="{2551B4E8-27D8-40FE-87CF-4947B83572D3}" type="presOf" srcId="{1F615BE0-EBE8-4DD0-A65D-74E38FA8A2C4}" destId="{95AD77CD-6C78-43F0-A8ED-B804929BB04B}" srcOrd="0" destOrd="0" presId="urn:microsoft.com/office/officeart/2005/8/layout/hierarchy2"/>
    <dgm:cxn modelId="{4C37AC1E-0916-4081-8A95-BEF6D7DC07DF}" type="presParOf" srcId="{C0EF1516-5F77-411D-BAC9-1F9AD23CF605}" destId="{6EBA22AB-10FA-42FF-9F79-0EA4EE1D52BC}" srcOrd="0" destOrd="0" presId="urn:microsoft.com/office/officeart/2005/8/layout/hierarchy2"/>
    <dgm:cxn modelId="{700E9821-1445-4BC5-A2A9-1088766FBEF1}" type="presParOf" srcId="{6EBA22AB-10FA-42FF-9F79-0EA4EE1D52BC}" destId="{E96F0DDE-767A-4777-816F-2E3B16556D22}" srcOrd="0" destOrd="0" presId="urn:microsoft.com/office/officeart/2005/8/layout/hierarchy2"/>
    <dgm:cxn modelId="{485CE3F1-6500-492E-95D6-771BA40B94B0}" type="presParOf" srcId="{6EBA22AB-10FA-42FF-9F79-0EA4EE1D52BC}" destId="{2A12E670-8FAA-4215-AFC7-02759F548ECC}" srcOrd="1" destOrd="0" presId="urn:microsoft.com/office/officeart/2005/8/layout/hierarchy2"/>
    <dgm:cxn modelId="{3E6E063E-FFE3-4C4F-A87C-3200A10CF531}" type="presParOf" srcId="{2A12E670-8FAA-4215-AFC7-02759F548ECC}" destId="{E1341361-E7B4-4176-AB40-D5948EFDC659}" srcOrd="0" destOrd="0" presId="urn:microsoft.com/office/officeart/2005/8/layout/hierarchy2"/>
    <dgm:cxn modelId="{50EEF780-5022-4CD0-AB81-CB0C04E905E4}" type="presParOf" srcId="{E1341361-E7B4-4176-AB40-D5948EFDC659}" destId="{94720B4C-F9A7-4C6C-AA77-64080A071FC0}" srcOrd="0" destOrd="0" presId="urn:microsoft.com/office/officeart/2005/8/layout/hierarchy2"/>
    <dgm:cxn modelId="{102AB051-665E-41EE-9AA5-052356D4BAE2}" type="presParOf" srcId="{2A12E670-8FAA-4215-AFC7-02759F548ECC}" destId="{57542C69-BF5D-4FA1-A4A3-DDE352157AAD}" srcOrd="1" destOrd="0" presId="urn:microsoft.com/office/officeart/2005/8/layout/hierarchy2"/>
    <dgm:cxn modelId="{A4F0A785-DCBF-4F40-A386-8D7CA40CAE22}" type="presParOf" srcId="{57542C69-BF5D-4FA1-A4A3-DDE352157AAD}" destId="{C6A20893-7804-4CE9-AF2D-25B29F33A6DB}" srcOrd="0" destOrd="0" presId="urn:microsoft.com/office/officeart/2005/8/layout/hierarchy2"/>
    <dgm:cxn modelId="{3A2F9A65-1CDF-46AE-97BC-228366D214AB}" type="presParOf" srcId="{57542C69-BF5D-4FA1-A4A3-DDE352157AAD}" destId="{7C7207AC-DFAD-48A5-B745-9B076B83B3DA}" srcOrd="1" destOrd="0" presId="urn:microsoft.com/office/officeart/2005/8/layout/hierarchy2"/>
    <dgm:cxn modelId="{77F14B4F-2A74-47FA-84A6-CD66F9250110}" type="presParOf" srcId="{7C7207AC-DFAD-48A5-B745-9B076B83B3DA}" destId="{D7281119-EBB9-4C99-A053-F2AFDF2AEBAF}" srcOrd="0" destOrd="0" presId="urn:microsoft.com/office/officeart/2005/8/layout/hierarchy2"/>
    <dgm:cxn modelId="{CC9DD2AA-5042-4F64-81BF-5320BA2034B7}" type="presParOf" srcId="{D7281119-EBB9-4C99-A053-F2AFDF2AEBAF}" destId="{8A4CB29C-54E4-4D19-9BF5-EDCE857E8311}" srcOrd="0" destOrd="0" presId="urn:microsoft.com/office/officeart/2005/8/layout/hierarchy2"/>
    <dgm:cxn modelId="{185FCC5E-C3C7-4F06-A541-903EAE5CACEC}" type="presParOf" srcId="{7C7207AC-DFAD-48A5-B745-9B076B83B3DA}" destId="{94B0E77D-0D3F-4B28-A171-FE3F46A1777A}" srcOrd="1" destOrd="0" presId="urn:microsoft.com/office/officeart/2005/8/layout/hierarchy2"/>
    <dgm:cxn modelId="{FDBA20D3-3B79-4442-9C71-264D6B6BD834}" type="presParOf" srcId="{94B0E77D-0D3F-4B28-A171-FE3F46A1777A}" destId="{8ED9F655-571E-4B89-940F-8EA422C21F58}" srcOrd="0" destOrd="0" presId="urn:microsoft.com/office/officeart/2005/8/layout/hierarchy2"/>
    <dgm:cxn modelId="{9403AABE-EA62-44A1-B3A8-43C61C9D8D1F}" type="presParOf" srcId="{94B0E77D-0D3F-4B28-A171-FE3F46A1777A}" destId="{C27764AE-E11C-45D8-ADAC-A882DBC34F71}" srcOrd="1" destOrd="0" presId="urn:microsoft.com/office/officeart/2005/8/layout/hierarchy2"/>
    <dgm:cxn modelId="{02272BFC-85C3-4548-9455-9B5F56B1F030}" type="presParOf" srcId="{2A12E670-8FAA-4215-AFC7-02759F548ECC}" destId="{1F41F984-2AD9-498A-A183-69ECA09980DA}" srcOrd="2" destOrd="0" presId="urn:microsoft.com/office/officeart/2005/8/layout/hierarchy2"/>
    <dgm:cxn modelId="{0F3733A3-C4C5-4DCB-81F2-076F45F3942A}" type="presParOf" srcId="{1F41F984-2AD9-498A-A183-69ECA09980DA}" destId="{FAC3282D-FA82-4CB8-B83F-028CE44C3C4F}" srcOrd="0" destOrd="0" presId="urn:microsoft.com/office/officeart/2005/8/layout/hierarchy2"/>
    <dgm:cxn modelId="{1C270497-C91D-46EA-B24E-4623C1D34489}" type="presParOf" srcId="{2A12E670-8FAA-4215-AFC7-02759F548ECC}" destId="{D85C902D-CCFD-42BE-A64A-1FD1BEC34F90}" srcOrd="3" destOrd="0" presId="urn:microsoft.com/office/officeart/2005/8/layout/hierarchy2"/>
    <dgm:cxn modelId="{9E929719-7BEE-478E-AB50-4A7F9BBA78B5}" type="presParOf" srcId="{D85C902D-CCFD-42BE-A64A-1FD1BEC34F90}" destId="{77E5C884-B498-4EAA-B290-10FBE5AD14AA}" srcOrd="0" destOrd="0" presId="urn:microsoft.com/office/officeart/2005/8/layout/hierarchy2"/>
    <dgm:cxn modelId="{5883AB1F-0BE9-48F6-8E31-679217EA47B8}" type="presParOf" srcId="{D85C902D-CCFD-42BE-A64A-1FD1BEC34F90}" destId="{53E55980-53A7-46B2-8BDC-8CDE72A0C393}" srcOrd="1" destOrd="0" presId="urn:microsoft.com/office/officeart/2005/8/layout/hierarchy2"/>
    <dgm:cxn modelId="{95B2850C-6322-45FE-A5EC-9478103B553F}" type="presParOf" srcId="{C0EF1516-5F77-411D-BAC9-1F9AD23CF605}" destId="{3F1A0140-2A3D-4131-9554-7C6C9F80A56F}" srcOrd="1" destOrd="0" presId="urn:microsoft.com/office/officeart/2005/8/layout/hierarchy2"/>
    <dgm:cxn modelId="{746D0241-B637-4BF0-9A81-4A03522185F7}" type="presParOf" srcId="{3F1A0140-2A3D-4131-9554-7C6C9F80A56F}" destId="{15A8051B-E5A0-4BC1-9B55-91A8F15A44E7}" srcOrd="0" destOrd="0" presId="urn:microsoft.com/office/officeart/2005/8/layout/hierarchy2"/>
    <dgm:cxn modelId="{D707E442-BBE9-47DE-8FA4-6DBEEF1B24A0}" type="presParOf" srcId="{3F1A0140-2A3D-4131-9554-7C6C9F80A56F}" destId="{B6ADF8BC-87C2-4AED-A3DD-639D4A82EA9C}" srcOrd="1" destOrd="0" presId="urn:microsoft.com/office/officeart/2005/8/layout/hierarchy2"/>
    <dgm:cxn modelId="{CEE2E5C3-5732-471F-B974-A38B4BFBA445}" type="presParOf" srcId="{B6ADF8BC-87C2-4AED-A3DD-639D4A82EA9C}" destId="{83A7975E-5FAB-4AA1-816A-5CA44AD7384D}" srcOrd="0" destOrd="0" presId="urn:microsoft.com/office/officeart/2005/8/layout/hierarchy2"/>
    <dgm:cxn modelId="{A6738F6A-12EB-4169-BBDB-A1EFE88FF346}" type="presParOf" srcId="{83A7975E-5FAB-4AA1-816A-5CA44AD7384D}" destId="{2690A6A6-35CC-4DEE-A436-6DC3397EAAC1}" srcOrd="0" destOrd="0" presId="urn:microsoft.com/office/officeart/2005/8/layout/hierarchy2"/>
    <dgm:cxn modelId="{FB0E58CE-6F66-48EA-9E27-8F464F5B3E64}" type="presParOf" srcId="{B6ADF8BC-87C2-4AED-A3DD-639D4A82EA9C}" destId="{ECA4EF5E-C890-4BA3-9ECE-D734F986F996}" srcOrd="1" destOrd="0" presId="urn:microsoft.com/office/officeart/2005/8/layout/hierarchy2"/>
    <dgm:cxn modelId="{0F4AD57A-06D6-4C73-8C02-D584F452C78B}" type="presParOf" srcId="{ECA4EF5E-C890-4BA3-9ECE-D734F986F996}" destId="{6151683B-296F-4947-A41A-8576BF38D5D2}" srcOrd="0" destOrd="0" presId="urn:microsoft.com/office/officeart/2005/8/layout/hierarchy2"/>
    <dgm:cxn modelId="{210D775A-2662-4CAE-9089-764F78D9FC29}" type="presParOf" srcId="{ECA4EF5E-C890-4BA3-9ECE-D734F986F996}" destId="{1B368B5B-CF27-4A3F-8679-2F44A7D9E5CD}" srcOrd="1" destOrd="0" presId="urn:microsoft.com/office/officeart/2005/8/layout/hierarchy2"/>
    <dgm:cxn modelId="{2383B974-F8C6-4C3D-826F-8C249913ED45}" type="presParOf" srcId="{1B368B5B-CF27-4A3F-8679-2F44A7D9E5CD}" destId="{2EA87F4E-34D9-4544-85AA-7835053850C9}" srcOrd="0" destOrd="0" presId="urn:microsoft.com/office/officeart/2005/8/layout/hierarchy2"/>
    <dgm:cxn modelId="{CFB62D14-8E4E-4AA0-B578-F17B7916529A}" type="presParOf" srcId="{2EA87F4E-34D9-4544-85AA-7835053850C9}" destId="{E8690FDA-9965-4533-85A2-DA7C5D1B9006}" srcOrd="0" destOrd="0" presId="urn:microsoft.com/office/officeart/2005/8/layout/hierarchy2"/>
    <dgm:cxn modelId="{887499EA-DEA5-4C4B-9AEB-3B9B50799FB4}" type="presParOf" srcId="{1B368B5B-CF27-4A3F-8679-2F44A7D9E5CD}" destId="{1C1DCCEA-D400-41E1-9346-7B3C66392503}" srcOrd="1" destOrd="0" presId="urn:microsoft.com/office/officeart/2005/8/layout/hierarchy2"/>
    <dgm:cxn modelId="{9FAD6D86-EACA-485B-A80E-A039D07A4C14}" type="presParOf" srcId="{1C1DCCEA-D400-41E1-9346-7B3C66392503}" destId="{09736FC9-D871-4243-ACBA-1DAC6FAB9923}" srcOrd="0" destOrd="0" presId="urn:microsoft.com/office/officeart/2005/8/layout/hierarchy2"/>
    <dgm:cxn modelId="{E89320AF-D246-4641-915C-7A6ADF394886}" type="presParOf" srcId="{1C1DCCEA-D400-41E1-9346-7B3C66392503}" destId="{7B6E0FC0-7166-4193-A8EF-571E52F1C032}" srcOrd="1" destOrd="0" presId="urn:microsoft.com/office/officeart/2005/8/layout/hierarchy2"/>
    <dgm:cxn modelId="{E86653EB-84A5-4FDE-91BA-49DED42249AA}" type="presParOf" srcId="{B6ADF8BC-87C2-4AED-A3DD-639D4A82EA9C}" destId="{95AD77CD-6C78-43F0-A8ED-B804929BB04B}" srcOrd="2" destOrd="0" presId="urn:microsoft.com/office/officeart/2005/8/layout/hierarchy2"/>
    <dgm:cxn modelId="{0451B19E-59C0-45A8-9CD5-2EA4FC60A5D4}" type="presParOf" srcId="{95AD77CD-6C78-43F0-A8ED-B804929BB04B}" destId="{F5765F80-C7F5-4311-BDAA-0D78CED2990B}" srcOrd="0" destOrd="0" presId="urn:microsoft.com/office/officeart/2005/8/layout/hierarchy2"/>
    <dgm:cxn modelId="{15A44DF7-A47B-4FF8-9C9F-29BEFD1D72A0}" type="presParOf" srcId="{B6ADF8BC-87C2-4AED-A3DD-639D4A82EA9C}" destId="{59634812-FDD6-4BF2-9F70-DF655D3A3785}" srcOrd="3" destOrd="0" presId="urn:microsoft.com/office/officeart/2005/8/layout/hierarchy2"/>
    <dgm:cxn modelId="{AAC30254-57AF-4EE5-9D14-F0D27E05A88A}" type="presParOf" srcId="{59634812-FDD6-4BF2-9F70-DF655D3A3785}" destId="{85AA8DCC-E6DF-40C7-BA77-1DAB021F43AD}" srcOrd="0" destOrd="0" presId="urn:microsoft.com/office/officeart/2005/8/layout/hierarchy2"/>
    <dgm:cxn modelId="{0B570DE6-0712-4CCB-836A-CF93974F66E8}" type="presParOf" srcId="{59634812-FDD6-4BF2-9F70-DF655D3A3785}" destId="{A6740369-9A66-4BCD-BB8F-4C32134361B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C0C5E89C-CBAC-4232-89DF-D576BC20C16D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3A5E0671-A699-4AA3-B670-2E417A2C4726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修身</a:t>
          </a:r>
        </a:p>
      </dgm:t>
    </dgm:pt>
    <dgm:pt modelId="{52F2500B-876F-40D0-93E2-07110372A0EE}" type="parTrans" cxnId="{974E0000-9BDE-4C5D-AE3E-2B7294B83710}">
      <dgm:prSet/>
      <dgm:spPr/>
      <dgm:t>
        <a:bodyPr/>
        <a:lstStyle/>
        <a:p>
          <a:endParaRPr lang="zh-TW" altLang="en-US"/>
        </a:p>
      </dgm:t>
    </dgm:pt>
    <dgm:pt modelId="{9145259B-9BDA-4585-9272-257ABFA6BBEE}" type="sibTrans" cxnId="{974E0000-9BDE-4C5D-AE3E-2B7294B83710}">
      <dgm:prSet/>
      <dgm:spPr/>
      <dgm:t>
        <a:bodyPr/>
        <a:lstStyle/>
        <a:p>
          <a:endParaRPr lang="zh-TW" altLang="en-US"/>
        </a:p>
      </dgm:t>
    </dgm:pt>
    <dgm:pt modelId="{8A5B7B1F-19FE-4773-B2A7-5161D33A6D1E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言語</a:t>
          </a:r>
        </a:p>
      </dgm:t>
    </dgm:pt>
    <dgm:pt modelId="{6D9A1171-6265-472D-A1E7-5D889F2AAB9E}" type="parTrans" cxnId="{22708407-7489-4403-8948-8D8995F6096D}">
      <dgm:prSet/>
      <dgm:spPr/>
      <dgm:t>
        <a:bodyPr/>
        <a:lstStyle/>
        <a:p>
          <a:endParaRPr lang="zh-TW" altLang="en-US"/>
        </a:p>
      </dgm:t>
    </dgm:pt>
    <dgm:pt modelId="{D54FB345-CDF2-4BE7-88D0-7ABF7FFC71BE}" type="sibTrans" cxnId="{22708407-7489-4403-8948-8D8995F6096D}">
      <dgm:prSet/>
      <dgm:spPr/>
      <dgm:t>
        <a:bodyPr/>
        <a:lstStyle/>
        <a:p>
          <a:endParaRPr lang="zh-TW" altLang="en-US"/>
        </a:p>
      </dgm:t>
    </dgm:pt>
    <dgm:pt modelId="{04688DB7-6D02-4DDE-A755-8BD0E63FE711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不學詩　　無以言</a:t>
          </a:r>
        </a:p>
      </dgm:t>
    </dgm:pt>
    <dgm:pt modelId="{347E91DA-9245-4546-99D4-8B423492530E}" type="parTrans" cxnId="{D22297E4-DBDB-44E2-BE74-550D9FAD2FA9}">
      <dgm:prSet/>
      <dgm:spPr/>
      <dgm:t>
        <a:bodyPr/>
        <a:lstStyle/>
        <a:p>
          <a:endParaRPr lang="zh-TW" altLang="en-US"/>
        </a:p>
      </dgm:t>
    </dgm:pt>
    <dgm:pt modelId="{A1ACD2F5-1D4B-4EED-B400-932E7FAAA91A}" type="sibTrans" cxnId="{D22297E4-DBDB-44E2-BE74-550D9FAD2FA9}">
      <dgm:prSet/>
      <dgm:spPr/>
      <dgm:t>
        <a:bodyPr/>
        <a:lstStyle/>
        <a:p>
          <a:endParaRPr lang="zh-TW" altLang="en-US"/>
        </a:p>
      </dgm:t>
    </dgm:pt>
    <dgm:pt modelId="{81D797E9-8548-40F6-8433-9EEDD11B9853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口業清淨</a:t>
          </a:r>
        </a:p>
      </dgm:t>
    </dgm:pt>
    <dgm:pt modelId="{64D1C85E-49E9-4711-B901-89C881F3A1EE}" type="parTrans" cxnId="{7A78D628-B60A-4E84-914F-F00F66C1A31F}">
      <dgm:prSet/>
      <dgm:spPr/>
      <dgm:t>
        <a:bodyPr/>
        <a:lstStyle/>
        <a:p>
          <a:endParaRPr lang="zh-TW" altLang="en-US"/>
        </a:p>
      </dgm:t>
    </dgm:pt>
    <dgm:pt modelId="{AC0CF72F-93B0-457C-80A3-EF98185ADA5B}" type="sibTrans" cxnId="{7A78D628-B60A-4E84-914F-F00F66C1A31F}">
      <dgm:prSet/>
      <dgm:spPr/>
      <dgm:t>
        <a:bodyPr/>
        <a:lstStyle/>
        <a:p>
          <a:endParaRPr lang="zh-TW" altLang="en-US"/>
        </a:p>
      </dgm:t>
    </dgm:pt>
    <dgm:pt modelId="{0CF834FD-DE08-4466-A17B-43A5B796CD55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行為</a:t>
          </a:r>
        </a:p>
      </dgm:t>
    </dgm:pt>
    <dgm:pt modelId="{0F5EDA62-684D-4833-9111-E0F757895917}" type="parTrans" cxnId="{79575780-2E9D-4059-AF55-E516AF09E967}">
      <dgm:prSet/>
      <dgm:spPr/>
      <dgm:t>
        <a:bodyPr/>
        <a:lstStyle/>
        <a:p>
          <a:endParaRPr lang="zh-TW" altLang="en-US"/>
        </a:p>
      </dgm:t>
    </dgm:pt>
    <dgm:pt modelId="{FD307BB0-4C2B-4390-8826-8128A5839B75}" type="sibTrans" cxnId="{79575780-2E9D-4059-AF55-E516AF09E967}">
      <dgm:prSet/>
      <dgm:spPr/>
      <dgm:t>
        <a:bodyPr/>
        <a:lstStyle/>
        <a:p>
          <a:endParaRPr lang="zh-TW" altLang="en-US"/>
        </a:p>
      </dgm:t>
    </dgm:pt>
    <dgm:pt modelId="{09053572-AB31-4A5A-99B8-02FCDEA61583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不學禮　　無以立</a:t>
          </a:r>
        </a:p>
      </dgm:t>
    </dgm:pt>
    <dgm:pt modelId="{D1BE5C49-4B93-484E-8DE7-2ADA77BA42E3}" type="parTrans" cxnId="{5DA27542-04A2-4BFE-B21E-5DFE34CFFB5E}">
      <dgm:prSet/>
      <dgm:spPr/>
      <dgm:t>
        <a:bodyPr/>
        <a:lstStyle/>
        <a:p>
          <a:endParaRPr lang="zh-TW" altLang="en-US"/>
        </a:p>
      </dgm:t>
    </dgm:pt>
    <dgm:pt modelId="{DFA6FD35-F5F9-490E-90E6-E61B256E8993}" type="sibTrans" cxnId="{5DA27542-04A2-4BFE-B21E-5DFE34CFFB5E}">
      <dgm:prSet/>
      <dgm:spPr/>
      <dgm:t>
        <a:bodyPr/>
        <a:lstStyle/>
        <a:p>
          <a:endParaRPr lang="zh-TW" altLang="en-US"/>
        </a:p>
      </dgm:t>
    </dgm:pt>
    <dgm:pt modelId="{9E4C6D09-508A-49D7-ACCC-63C2FD211917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身業清淨</a:t>
          </a:r>
        </a:p>
      </dgm:t>
    </dgm:pt>
    <dgm:pt modelId="{5529EED5-AF35-4184-B26D-0477CF447FA6}" type="parTrans" cxnId="{EC39A977-5E97-4B0A-B5D8-2CDB754926DD}">
      <dgm:prSet/>
      <dgm:spPr/>
      <dgm:t>
        <a:bodyPr/>
        <a:lstStyle/>
        <a:p>
          <a:endParaRPr lang="zh-TW" altLang="en-US"/>
        </a:p>
      </dgm:t>
    </dgm:pt>
    <dgm:pt modelId="{D525F751-61E2-4902-B47C-4660F476F8A3}" type="sibTrans" cxnId="{EC39A977-5E97-4B0A-B5D8-2CDB754926DD}">
      <dgm:prSet/>
      <dgm:spPr/>
      <dgm:t>
        <a:bodyPr/>
        <a:lstStyle/>
        <a:p>
          <a:endParaRPr lang="zh-TW" altLang="en-US"/>
        </a:p>
      </dgm:t>
    </dgm:pt>
    <dgm:pt modelId="{D51E6BDC-2399-413F-956B-D550B938BF71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正心　　</a:t>
          </a:r>
          <a:r>
            <a:rPr lang="en-US" altLang="zh-TW" sz="3200" dirty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>
              <a:latin typeface="標楷體" pitchFamily="65" charset="-120"/>
              <a:ea typeface="標楷體" pitchFamily="65" charset="-120"/>
            </a:rPr>
            <a:t>意業清淨</a:t>
          </a:r>
          <a:r>
            <a:rPr lang="en-US" altLang="zh-TW" sz="3200" dirty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1F44DEE2-1466-431D-9F60-6ADF7DAA52FA}" type="parTrans" cxnId="{7E60E86E-E4D1-4398-A887-DD12A34405E5}">
      <dgm:prSet/>
      <dgm:spPr/>
      <dgm:t>
        <a:bodyPr/>
        <a:lstStyle/>
        <a:p>
          <a:endParaRPr lang="zh-TW" altLang="en-US"/>
        </a:p>
      </dgm:t>
    </dgm:pt>
    <dgm:pt modelId="{C533BD78-0A6A-4E49-BE95-0433458A5B70}" type="sibTrans" cxnId="{7E60E86E-E4D1-4398-A887-DD12A34405E5}">
      <dgm:prSet/>
      <dgm:spPr/>
      <dgm:t>
        <a:bodyPr/>
        <a:lstStyle/>
        <a:p>
          <a:endParaRPr lang="zh-TW" altLang="en-US"/>
        </a:p>
      </dgm:t>
    </dgm:pt>
    <dgm:pt modelId="{D0CC434D-C48C-4E84-A680-640BA7D27AA9}" type="pres">
      <dgm:prSet presAssocID="{C0C5E89C-CBAC-4232-89DF-D576BC20C1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C040298-CA40-44A4-B4F7-DC9DE648B7DA}" type="pres">
      <dgm:prSet presAssocID="{D51E6BDC-2399-413F-956B-D550B938BF71}" presName="root1" presStyleCnt="0"/>
      <dgm:spPr/>
    </dgm:pt>
    <dgm:pt modelId="{FA3FEB29-1EFD-4AA9-80F3-F873C1CF8D66}" type="pres">
      <dgm:prSet presAssocID="{D51E6BDC-2399-413F-956B-D550B938BF71}" presName="LevelOneTextNode" presStyleLbl="node0" presStyleIdx="0" presStyleCnt="1" custScaleX="129048" custScaleY="1723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75FC22-2821-4D4C-85C3-958AF41BC55D}" type="pres">
      <dgm:prSet presAssocID="{D51E6BDC-2399-413F-956B-D550B938BF71}" presName="level2hierChild" presStyleCnt="0"/>
      <dgm:spPr/>
    </dgm:pt>
    <dgm:pt modelId="{11D16D16-4215-4F20-81D3-A717BAF5E2E9}" type="pres">
      <dgm:prSet presAssocID="{52F2500B-876F-40D0-93E2-07110372A0EE}" presName="conn2-1" presStyleLbl="parChTrans1D2" presStyleIdx="0" presStyleCnt="1"/>
      <dgm:spPr/>
      <dgm:t>
        <a:bodyPr/>
        <a:lstStyle/>
        <a:p>
          <a:endParaRPr lang="zh-TW" altLang="en-US"/>
        </a:p>
      </dgm:t>
    </dgm:pt>
    <dgm:pt modelId="{895E96C3-04CC-481C-90B6-079633C2B73B}" type="pres">
      <dgm:prSet presAssocID="{52F2500B-876F-40D0-93E2-07110372A0EE}" presName="connTx" presStyleLbl="parChTrans1D2" presStyleIdx="0" presStyleCnt="1"/>
      <dgm:spPr/>
      <dgm:t>
        <a:bodyPr/>
        <a:lstStyle/>
        <a:p>
          <a:endParaRPr lang="zh-TW" altLang="en-US"/>
        </a:p>
      </dgm:t>
    </dgm:pt>
    <dgm:pt modelId="{BDFA9FA6-A273-4023-AD51-D594E037838F}" type="pres">
      <dgm:prSet presAssocID="{3A5E0671-A699-4AA3-B670-2E417A2C4726}" presName="root2" presStyleCnt="0"/>
      <dgm:spPr/>
    </dgm:pt>
    <dgm:pt modelId="{D50E764B-0A9C-4736-9371-FE9D672069E3}" type="pres">
      <dgm:prSet presAssocID="{3A5E0671-A699-4AA3-B670-2E417A2C4726}" presName="LevelTwoTextNode" presStyleLbl="node2" presStyleIdx="0" presStyleCnt="1" custScaleX="83893" custScaleY="1455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E15CF0-77D1-4039-9517-28AD245F1E8D}" type="pres">
      <dgm:prSet presAssocID="{3A5E0671-A699-4AA3-B670-2E417A2C4726}" presName="level3hierChild" presStyleCnt="0"/>
      <dgm:spPr/>
    </dgm:pt>
    <dgm:pt modelId="{05278918-36B4-4DBB-BFA3-BB4132E5B518}" type="pres">
      <dgm:prSet presAssocID="{6D9A1171-6265-472D-A1E7-5D889F2AAB9E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90CD380-0541-4355-92FF-6325F9512353}" type="pres">
      <dgm:prSet presAssocID="{6D9A1171-6265-472D-A1E7-5D889F2AAB9E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FE415B19-1200-4FDC-915F-67619118ECE6}" type="pres">
      <dgm:prSet presAssocID="{8A5B7B1F-19FE-4773-B2A7-5161D33A6D1E}" presName="root2" presStyleCnt="0"/>
      <dgm:spPr/>
    </dgm:pt>
    <dgm:pt modelId="{C6FB8FA3-1609-497A-A059-1C1225ACE246}" type="pres">
      <dgm:prSet presAssocID="{8A5B7B1F-19FE-4773-B2A7-5161D33A6D1E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EFC45E-426E-41F1-B676-61ACF20473DF}" type="pres">
      <dgm:prSet presAssocID="{8A5B7B1F-19FE-4773-B2A7-5161D33A6D1E}" presName="level3hierChild" presStyleCnt="0"/>
      <dgm:spPr/>
    </dgm:pt>
    <dgm:pt modelId="{924C2800-498A-4359-B000-74E131743021}" type="pres">
      <dgm:prSet presAssocID="{347E91DA-9245-4546-99D4-8B423492530E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AA22B4CB-1ED8-4BE8-A91F-BAE33504AC72}" type="pres">
      <dgm:prSet presAssocID="{347E91DA-9245-4546-99D4-8B423492530E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C366D765-5D48-4ACC-B53D-49C6A84821BE}" type="pres">
      <dgm:prSet presAssocID="{04688DB7-6D02-4DDE-A755-8BD0E63FE711}" presName="root2" presStyleCnt="0"/>
      <dgm:spPr/>
    </dgm:pt>
    <dgm:pt modelId="{C0D7D413-D62F-4052-971D-9DEA58EB9A95}" type="pres">
      <dgm:prSet presAssocID="{04688DB7-6D02-4DDE-A755-8BD0E63FE711}" presName="LevelTwoTextNode" presStyleLbl="node4" presStyleIdx="0" presStyleCnt="4" custScaleX="152646" custScaleY="1299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E5579CD-2F22-4105-B1B8-7B0477FE3E57}" type="pres">
      <dgm:prSet presAssocID="{04688DB7-6D02-4DDE-A755-8BD0E63FE711}" presName="level3hierChild" presStyleCnt="0"/>
      <dgm:spPr/>
    </dgm:pt>
    <dgm:pt modelId="{00AAE58F-798D-4E4A-9400-CFCECE4550AA}" type="pres">
      <dgm:prSet presAssocID="{64D1C85E-49E9-4711-B901-89C881F3A1EE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745D4FCA-95C0-4ECC-9D7E-70ED327F00A1}" type="pres">
      <dgm:prSet presAssocID="{64D1C85E-49E9-4711-B901-89C881F3A1EE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B25C289D-274B-44B2-AA32-8B9B88D2AECB}" type="pres">
      <dgm:prSet presAssocID="{81D797E9-8548-40F6-8433-9EEDD11B9853}" presName="root2" presStyleCnt="0"/>
      <dgm:spPr/>
    </dgm:pt>
    <dgm:pt modelId="{439C9E1C-5800-4A34-9186-27829CE264E4}" type="pres">
      <dgm:prSet presAssocID="{81D797E9-8548-40F6-8433-9EEDD11B9853}" presName="LevelTwoTextNode" presStyleLbl="node4" presStyleIdx="1" presStyleCnt="4" custScaleX="152646" custScaleY="1299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1D23ECE-F896-4494-8AAE-47AED0E5A3DB}" type="pres">
      <dgm:prSet presAssocID="{81D797E9-8548-40F6-8433-9EEDD11B9853}" presName="level3hierChild" presStyleCnt="0"/>
      <dgm:spPr/>
    </dgm:pt>
    <dgm:pt modelId="{09630773-F568-4A4B-9788-59F1E8793DC8}" type="pres">
      <dgm:prSet presAssocID="{0F5EDA62-684D-4833-9111-E0F757895917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1958D9C-ECA5-43FE-AEA5-92F290BB3073}" type="pres">
      <dgm:prSet presAssocID="{0F5EDA62-684D-4833-9111-E0F757895917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7EE0F478-7839-4824-86FF-92DDA3D99510}" type="pres">
      <dgm:prSet presAssocID="{0CF834FD-DE08-4466-A17B-43A5B796CD55}" presName="root2" presStyleCnt="0"/>
      <dgm:spPr/>
    </dgm:pt>
    <dgm:pt modelId="{6D64D1AB-BDAC-4ABD-ACCD-BB60C458DD21}" type="pres">
      <dgm:prSet presAssocID="{0CF834FD-DE08-4466-A17B-43A5B796CD55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5BF976D-C950-4D3D-8624-9B6E6E52DD00}" type="pres">
      <dgm:prSet presAssocID="{0CF834FD-DE08-4466-A17B-43A5B796CD55}" presName="level3hierChild" presStyleCnt="0"/>
      <dgm:spPr/>
    </dgm:pt>
    <dgm:pt modelId="{78B92090-0290-43D6-88E2-685C02736D91}" type="pres">
      <dgm:prSet presAssocID="{D1BE5C49-4B93-484E-8DE7-2ADA77BA42E3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F2801B87-9B4A-4320-952C-8B5127B32348}" type="pres">
      <dgm:prSet presAssocID="{D1BE5C49-4B93-484E-8DE7-2ADA77BA42E3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768B544E-D64E-41B4-90F2-91A9C16CC488}" type="pres">
      <dgm:prSet presAssocID="{09053572-AB31-4A5A-99B8-02FCDEA61583}" presName="root2" presStyleCnt="0"/>
      <dgm:spPr/>
    </dgm:pt>
    <dgm:pt modelId="{EB3C5C0F-CE5F-47E3-BACD-4F89E96B7164}" type="pres">
      <dgm:prSet presAssocID="{09053572-AB31-4A5A-99B8-02FCDEA61583}" presName="LevelTwoTextNode" presStyleLbl="node4" presStyleIdx="2" presStyleCnt="4" custScaleX="152646" custScaleY="1299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68CCCFF-C83E-4D13-9EC5-62E3C2E4C673}" type="pres">
      <dgm:prSet presAssocID="{09053572-AB31-4A5A-99B8-02FCDEA61583}" presName="level3hierChild" presStyleCnt="0"/>
      <dgm:spPr/>
    </dgm:pt>
    <dgm:pt modelId="{6AB88F69-CFC6-4CF0-941E-E2B8BB60362A}" type="pres">
      <dgm:prSet presAssocID="{5529EED5-AF35-4184-B26D-0477CF447FA6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EE04CA0F-0C13-409A-BB0A-B648B0D1ADDE}" type="pres">
      <dgm:prSet presAssocID="{5529EED5-AF35-4184-B26D-0477CF447FA6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B5E9E53D-8A71-43B5-9A5C-2A341D7EA899}" type="pres">
      <dgm:prSet presAssocID="{9E4C6D09-508A-49D7-ACCC-63C2FD211917}" presName="root2" presStyleCnt="0"/>
      <dgm:spPr/>
    </dgm:pt>
    <dgm:pt modelId="{F9E40AB3-83DA-42B6-88D1-66CD790593E9}" type="pres">
      <dgm:prSet presAssocID="{9E4C6D09-508A-49D7-ACCC-63C2FD211917}" presName="LevelTwoTextNode" presStyleLbl="node4" presStyleIdx="3" presStyleCnt="4" custScaleX="152646" custScaleY="12990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BFC182-6A31-49DA-8D85-AC3FCD5B01DE}" type="pres">
      <dgm:prSet presAssocID="{9E4C6D09-508A-49D7-ACCC-63C2FD211917}" presName="level3hierChild" presStyleCnt="0"/>
      <dgm:spPr/>
    </dgm:pt>
  </dgm:ptLst>
  <dgm:cxnLst>
    <dgm:cxn modelId="{974E0000-9BDE-4C5D-AE3E-2B7294B83710}" srcId="{D51E6BDC-2399-413F-956B-D550B938BF71}" destId="{3A5E0671-A699-4AA3-B670-2E417A2C4726}" srcOrd="0" destOrd="0" parTransId="{52F2500B-876F-40D0-93E2-07110372A0EE}" sibTransId="{9145259B-9BDA-4585-9272-257ABFA6BBEE}"/>
    <dgm:cxn modelId="{FF73CBAB-7337-476E-AD8E-9B4AFF776D7E}" type="presOf" srcId="{C0C5E89C-CBAC-4232-89DF-D576BC20C16D}" destId="{D0CC434D-C48C-4E84-A680-640BA7D27AA9}" srcOrd="0" destOrd="0" presId="urn:microsoft.com/office/officeart/2005/8/layout/hierarchy2"/>
    <dgm:cxn modelId="{F9672434-AAE1-4E2D-BB10-E1C0616F6C31}" type="presOf" srcId="{64D1C85E-49E9-4711-B901-89C881F3A1EE}" destId="{00AAE58F-798D-4E4A-9400-CFCECE4550AA}" srcOrd="0" destOrd="0" presId="urn:microsoft.com/office/officeart/2005/8/layout/hierarchy2"/>
    <dgm:cxn modelId="{8092913E-D6B4-483C-9CBD-90C33C221E16}" type="presOf" srcId="{04688DB7-6D02-4DDE-A755-8BD0E63FE711}" destId="{C0D7D413-D62F-4052-971D-9DEA58EB9A95}" srcOrd="0" destOrd="0" presId="urn:microsoft.com/office/officeart/2005/8/layout/hierarchy2"/>
    <dgm:cxn modelId="{EC39A977-5E97-4B0A-B5D8-2CDB754926DD}" srcId="{0CF834FD-DE08-4466-A17B-43A5B796CD55}" destId="{9E4C6D09-508A-49D7-ACCC-63C2FD211917}" srcOrd="1" destOrd="0" parTransId="{5529EED5-AF35-4184-B26D-0477CF447FA6}" sibTransId="{D525F751-61E2-4902-B47C-4660F476F8A3}"/>
    <dgm:cxn modelId="{58935805-52B1-43F4-891C-C15933CC7343}" type="presOf" srcId="{8A5B7B1F-19FE-4773-B2A7-5161D33A6D1E}" destId="{C6FB8FA3-1609-497A-A059-1C1225ACE246}" srcOrd="0" destOrd="0" presId="urn:microsoft.com/office/officeart/2005/8/layout/hierarchy2"/>
    <dgm:cxn modelId="{D22297E4-DBDB-44E2-BE74-550D9FAD2FA9}" srcId="{8A5B7B1F-19FE-4773-B2A7-5161D33A6D1E}" destId="{04688DB7-6D02-4DDE-A755-8BD0E63FE711}" srcOrd="0" destOrd="0" parTransId="{347E91DA-9245-4546-99D4-8B423492530E}" sibTransId="{A1ACD2F5-1D4B-4EED-B400-932E7FAAA91A}"/>
    <dgm:cxn modelId="{22708407-7489-4403-8948-8D8995F6096D}" srcId="{3A5E0671-A699-4AA3-B670-2E417A2C4726}" destId="{8A5B7B1F-19FE-4773-B2A7-5161D33A6D1E}" srcOrd="0" destOrd="0" parTransId="{6D9A1171-6265-472D-A1E7-5D889F2AAB9E}" sibTransId="{D54FB345-CDF2-4BE7-88D0-7ABF7FFC71BE}"/>
    <dgm:cxn modelId="{F92A10F0-E245-4AB9-8D8D-CDFA8C9C899A}" type="presOf" srcId="{5529EED5-AF35-4184-B26D-0477CF447FA6}" destId="{6AB88F69-CFC6-4CF0-941E-E2B8BB60362A}" srcOrd="0" destOrd="0" presId="urn:microsoft.com/office/officeart/2005/8/layout/hierarchy2"/>
    <dgm:cxn modelId="{FEDC9E65-E5DD-49F3-9040-43C88BC6E824}" type="presOf" srcId="{9E4C6D09-508A-49D7-ACCC-63C2FD211917}" destId="{F9E40AB3-83DA-42B6-88D1-66CD790593E9}" srcOrd="0" destOrd="0" presId="urn:microsoft.com/office/officeart/2005/8/layout/hierarchy2"/>
    <dgm:cxn modelId="{9F7BC3B0-3A08-4145-B87A-01FED6930ED2}" type="presOf" srcId="{D1BE5C49-4B93-484E-8DE7-2ADA77BA42E3}" destId="{F2801B87-9B4A-4320-952C-8B5127B32348}" srcOrd="1" destOrd="0" presId="urn:microsoft.com/office/officeart/2005/8/layout/hierarchy2"/>
    <dgm:cxn modelId="{F4A6F0E5-03D9-4492-9CBB-062016B76CB2}" type="presOf" srcId="{D51E6BDC-2399-413F-956B-D550B938BF71}" destId="{FA3FEB29-1EFD-4AA9-80F3-F873C1CF8D66}" srcOrd="0" destOrd="0" presId="urn:microsoft.com/office/officeart/2005/8/layout/hierarchy2"/>
    <dgm:cxn modelId="{79575780-2E9D-4059-AF55-E516AF09E967}" srcId="{3A5E0671-A699-4AA3-B670-2E417A2C4726}" destId="{0CF834FD-DE08-4466-A17B-43A5B796CD55}" srcOrd="1" destOrd="0" parTransId="{0F5EDA62-684D-4833-9111-E0F757895917}" sibTransId="{FD307BB0-4C2B-4390-8826-8128A5839B75}"/>
    <dgm:cxn modelId="{96346F5C-6329-4378-8130-E711EE3D6557}" type="presOf" srcId="{6D9A1171-6265-472D-A1E7-5D889F2AAB9E}" destId="{05278918-36B4-4DBB-BFA3-BB4132E5B518}" srcOrd="0" destOrd="0" presId="urn:microsoft.com/office/officeart/2005/8/layout/hierarchy2"/>
    <dgm:cxn modelId="{D6C88F08-D705-4046-A7EC-4A7A89CDD22C}" type="presOf" srcId="{347E91DA-9245-4546-99D4-8B423492530E}" destId="{924C2800-498A-4359-B000-74E131743021}" srcOrd="0" destOrd="0" presId="urn:microsoft.com/office/officeart/2005/8/layout/hierarchy2"/>
    <dgm:cxn modelId="{FA1BC07B-73B7-4CE1-9994-9FB0AFEB5DBB}" type="presOf" srcId="{0F5EDA62-684D-4833-9111-E0F757895917}" destId="{11958D9C-ECA5-43FE-AEA5-92F290BB3073}" srcOrd="1" destOrd="0" presId="urn:microsoft.com/office/officeart/2005/8/layout/hierarchy2"/>
    <dgm:cxn modelId="{5DA27542-04A2-4BFE-B21E-5DFE34CFFB5E}" srcId="{0CF834FD-DE08-4466-A17B-43A5B796CD55}" destId="{09053572-AB31-4A5A-99B8-02FCDEA61583}" srcOrd="0" destOrd="0" parTransId="{D1BE5C49-4B93-484E-8DE7-2ADA77BA42E3}" sibTransId="{DFA6FD35-F5F9-490E-90E6-E61B256E8993}"/>
    <dgm:cxn modelId="{7E60E86E-E4D1-4398-A887-DD12A34405E5}" srcId="{C0C5E89C-CBAC-4232-89DF-D576BC20C16D}" destId="{D51E6BDC-2399-413F-956B-D550B938BF71}" srcOrd="0" destOrd="0" parTransId="{1F44DEE2-1466-431D-9F60-6ADF7DAA52FA}" sibTransId="{C533BD78-0A6A-4E49-BE95-0433458A5B70}"/>
    <dgm:cxn modelId="{4EFF453E-FC08-4726-82F3-6EDABE802DE7}" type="presOf" srcId="{347E91DA-9245-4546-99D4-8B423492530E}" destId="{AA22B4CB-1ED8-4BE8-A91F-BAE33504AC72}" srcOrd="1" destOrd="0" presId="urn:microsoft.com/office/officeart/2005/8/layout/hierarchy2"/>
    <dgm:cxn modelId="{E0479BEC-052F-488F-9D3E-2F5EF3EF81B9}" type="presOf" srcId="{52F2500B-876F-40D0-93E2-07110372A0EE}" destId="{11D16D16-4215-4F20-81D3-A717BAF5E2E9}" srcOrd="0" destOrd="0" presId="urn:microsoft.com/office/officeart/2005/8/layout/hierarchy2"/>
    <dgm:cxn modelId="{425C3CF4-803A-4891-B383-E7C8922DD6E7}" type="presOf" srcId="{5529EED5-AF35-4184-B26D-0477CF447FA6}" destId="{EE04CA0F-0C13-409A-BB0A-B648B0D1ADDE}" srcOrd="1" destOrd="0" presId="urn:microsoft.com/office/officeart/2005/8/layout/hierarchy2"/>
    <dgm:cxn modelId="{9AE7FBA8-3EB9-4272-9F1C-A9BC3F49F927}" type="presOf" srcId="{81D797E9-8548-40F6-8433-9EEDD11B9853}" destId="{439C9E1C-5800-4A34-9186-27829CE264E4}" srcOrd="0" destOrd="0" presId="urn:microsoft.com/office/officeart/2005/8/layout/hierarchy2"/>
    <dgm:cxn modelId="{73ACE566-8E18-486F-B604-57D8564A28E7}" type="presOf" srcId="{6D9A1171-6265-472D-A1E7-5D889F2AAB9E}" destId="{A90CD380-0541-4355-92FF-6325F9512353}" srcOrd="1" destOrd="0" presId="urn:microsoft.com/office/officeart/2005/8/layout/hierarchy2"/>
    <dgm:cxn modelId="{22B0DC60-698D-46F4-A185-71A68EF5537C}" type="presOf" srcId="{0F5EDA62-684D-4833-9111-E0F757895917}" destId="{09630773-F568-4A4B-9788-59F1E8793DC8}" srcOrd="0" destOrd="0" presId="urn:microsoft.com/office/officeart/2005/8/layout/hierarchy2"/>
    <dgm:cxn modelId="{25FB0BF4-2CDA-45B8-AC8A-6C20645A4A78}" type="presOf" srcId="{09053572-AB31-4A5A-99B8-02FCDEA61583}" destId="{EB3C5C0F-CE5F-47E3-BACD-4F89E96B7164}" srcOrd="0" destOrd="0" presId="urn:microsoft.com/office/officeart/2005/8/layout/hierarchy2"/>
    <dgm:cxn modelId="{EE52E295-CA39-4A95-8D68-3B1D4C016204}" type="presOf" srcId="{3A5E0671-A699-4AA3-B670-2E417A2C4726}" destId="{D50E764B-0A9C-4736-9371-FE9D672069E3}" srcOrd="0" destOrd="0" presId="urn:microsoft.com/office/officeart/2005/8/layout/hierarchy2"/>
    <dgm:cxn modelId="{7A78D628-B60A-4E84-914F-F00F66C1A31F}" srcId="{8A5B7B1F-19FE-4773-B2A7-5161D33A6D1E}" destId="{81D797E9-8548-40F6-8433-9EEDD11B9853}" srcOrd="1" destOrd="0" parTransId="{64D1C85E-49E9-4711-B901-89C881F3A1EE}" sibTransId="{AC0CF72F-93B0-457C-80A3-EF98185ADA5B}"/>
    <dgm:cxn modelId="{C0BBA588-8FAC-4A62-AE44-C118025157F5}" type="presOf" srcId="{D1BE5C49-4B93-484E-8DE7-2ADA77BA42E3}" destId="{78B92090-0290-43D6-88E2-685C02736D91}" srcOrd="0" destOrd="0" presId="urn:microsoft.com/office/officeart/2005/8/layout/hierarchy2"/>
    <dgm:cxn modelId="{BB6EFD84-E65E-459C-B88D-07547F3FA836}" type="presOf" srcId="{0CF834FD-DE08-4466-A17B-43A5B796CD55}" destId="{6D64D1AB-BDAC-4ABD-ACCD-BB60C458DD21}" srcOrd="0" destOrd="0" presId="urn:microsoft.com/office/officeart/2005/8/layout/hierarchy2"/>
    <dgm:cxn modelId="{5A785C32-AA61-4434-937F-C1D3F52C9186}" type="presOf" srcId="{64D1C85E-49E9-4711-B901-89C881F3A1EE}" destId="{745D4FCA-95C0-4ECC-9D7E-70ED327F00A1}" srcOrd="1" destOrd="0" presId="urn:microsoft.com/office/officeart/2005/8/layout/hierarchy2"/>
    <dgm:cxn modelId="{E174B71B-7E84-478B-BE30-35C460C22F27}" type="presOf" srcId="{52F2500B-876F-40D0-93E2-07110372A0EE}" destId="{895E96C3-04CC-481C-90B6-079633C2B73B}" srcOrd="1" destOrd="0" presId="urn:microsoft.com/office/officeart/2005/8/layout/hierarchy2"/>
    <dgm:cxn modelId="{06C79A2E-666E-4398-943C-EE644B3BC097}" type="presParOf" srcId="{D0CC434D-C48C-4E84-A680-640BA7D27AA9}" destId="{BC040298-CA40-44A4-B4F7-DC9DE648B7DA}" srcOrd="0" destOrd="0" presId="urn:microsoft.com/office/officeart/2005/8/layout/hierarchy2"/>
    <dgm:cxn modelId="{5626778F-1384-4B3B-BDD1-B157A129B61A}" type="presParOf" srcId="{BC040298-CA40-44A4-B4F7-DC9DE648B7DA}" destId="{FA3FEB29-1EFD-4AA9-80F3-F873C1CF8D66}" srcOrd="0" destOrd="0" presId="urn:microsoft.com/office/officeart/2005/8/layout/hierarchy2"/>
    <dgm:cxn modelId="{D2B1BA5A-F470-4881-B20B-61B983EC0C54}" type="presParOf" srcId="{BC040298-CA40-44A4-B4F7-DC9DE648B7DA}" destId="{5D75FC22-2821-4D4C-85C3-958AF41BC55D}" srcOrd="1" destOrd="0" presId="urn:microsoft.com/office/officeart/2005/8/layout/hierarchy2"/>
    <dgm:cxn modelId="{75EE923E-5A2C-420C-AA60-D15AF869CE24}" type="presParOf" srcId="{5D75FC22-2821-4D4C-85C3-958AF41BC55D}" destId="{11D16D16-4215-4F20-81D3-A717BAF5E2E9}" srcOrd="0" destOrd="0" presId="urn:microsoft.com/office/officeart/2005/8/layout/hierarchy2"/>
    <dgm:cxn modelId="{8133D5B6-7170-4809-82DF-2B1446657301}" type="presParOf" srcId="{11D16D16-4215-4F20-81D3-A717BAF5E2E9}" destId="{895E96C3-04CC-481C-90B6-079633C2B73B}" srcOrd="0" destOrd="0" presId="urn:microsoft.com/office/officeart/2005/8/layout/hierarchy2"/>
    <dgm:cxn modelId="{EEF98C5E-FDCC-4971-A58F-428941CA01E0}" type="presParOf" srcId="{5D75FC22-2821-4D4C-85C3-958AF41BC55D}" destId="{BDFA9FA6-A273-4023-AD51-D594E037838F}" srcOrd="1" destOrd="0" presId="urn:microsoft.com/office/officeart/2005/8/layout/hierarchy2"/>
    <dgm:cxn modelId="{ACD02308-379A-4CA5-B09C-416D95CA73D4}" type="presParOf" srcId="{BDFA9FA6-A273-4023-AD51-D594E037838F}" destId="{D50E764B-0A9C-4736-9371-FE9D672069E3}" srcOrd="0" destOrd="0" presId="urn:microsoft.com/office/officeart/2005/8/layout/hierarchy2"/>
    <dgm:cxn modelId="{9E65938B-FB29-4A36-8C37-EB59D665F345}" type="presParOf" srcId="{BDFA9FA6-A273-4023-AD51-D594E037838F}" destId="{1FE15CF0-77D1-4039-9517-28AD245F1E8D}" srcOrd="1" destOrd="0" presId="urn:microsoft.com/office/officeart/2005/8/layout/hierarchy2"/>
    <dgm:cxn modelId="{FEA11426-6961-4172-8E68-1DFE0FDC150E}" type="presParOf" srcId="{1FE15CF0-77D1-4039-9517-28AD245F1E8D}" destId="{05278918-36B4-4DBB-BFA3-BB4132E5B518}" srcOrd="0" destOrd="0" presId="urn:microsoft.com/office/officeart/2005/8/layout/hierarchy2"/>
    <dgm:cxn modelId="{12B51DEC-4086-4FA9-9E76-F4CB3A23289A}" type="presParOf" srcId="{05278918-36B4-4DBB-BFA3-BB4132E5B518}" destId="{A90CD380-0541-4355-92FF-6325F9512353}" srcOrd="0" destOrd="0" presId="urn:microsoft.com/office/officeart/2005/8/layout/hierarchy2"/>
    <dgm:cxn modelId="{A8296273-1299-4F0C-9BB1-3AF74EF15A7F}" type="presParOf" srcId="{1FE15CF0-77D1-4039-9517-28AD245F1E8D}" destId="{FE415B19-1200-4FDC-915F-67619118ECE6}" srcOrd="1" destOrd="0" presId="urn:microsoft.com/office/officeart/2005/8/layout/hierarchy2"/>
    <dgm:cxn modelId="{39BBAB71-D459-4744-89B3-AE5224899FF8}" type="presParOf" srcId="{FE415B19-1200-4FDC-915F-67619118ECE6}" destId="{C6FB8FA3-1609-497A-A059-1C1225ACE246}" srcOrd="0" destOrd="0" presId="urn:microsoft.com/office/officeart/2005/8/layout/hierarchy2"/>
    <dgm:cxn modelId="{A7C1A427-A9B7-45BF-A02E-E9A5C2E0EA91}" type="presParOf" srcId="{FE415B19-1200-4FDC-915F-67619118ECE6}" destId="{66EFC45E-426E-41F1-B676-61ACF20473DF}" srcOrd="1" destOrd="0" presId="urn:microsoft.com/office/officeart/2005/8/layout/hierarchy2"/>
    <dgm:cxn modelId="{B617EE70-F286-4331-AD16-12538931581E}" type="presParOf" srcId="{66EFC45E-426E-41F1-B676-61ACF20473DF}" destId="{924C2800-498A-4359-B000-74E131743021}" srcOrd="0" destOrd="0" presId="urn:microsoft.com/office/officeart/2005/8/layout/hierarchy2"/>
    <dgm:cxn modelId="{451A3965-BF82-43DD-A534-BE2EF470DD9C}" type="presParOf" srcId="{924C2800-498A-4359-B000-74E131743021}" destId="{AA22B4CB-1ED8-4BE8-A91F-BAE33504AC72}" srcOrd="0" destOrd="0" presId="urn:microsoft.com/office/officeart/2005/8/layout/hierarchy2"/>
    <dgm:cxn modelId="{DA667BD6-B2FC-4EC1-8991-8615055D8E83}" type="presParOf" srcId="{66EFC45E-426E-41F1-B676-61ACF20473DF}" destId="{C366D765-5D48-4ACC-B53D-49C6A84821BE}" srcOrd="1" destOrd="0" presId="urn:microsoft.com/office/officeart/2005/8/layout/hierarchy2"/>
    <dgm:cxn modelId="{7285ED78-31E6-4937-B153-0F4CE82B4F80}" type="presParOf" srcId="{C366D765-5D48-4ACC-B53D-49C6A84821BE}" destId="{C0D7D413-D62F-4052-971D-9DEA58EB9A95}" srcOrd="0" destOrd="0" presId="urn:microsoft.com/office/officeart/2005/8/layout/hierarchy2"/>
    <dgm:cxn modelId="{A0E44C74-066D-4674-A31B-E08FFAC56954}" type="presParOf" srcId="{C366D765-5D48-4ACC-B53D-49C6A84821BE}" destId="{3E5579CD-2F22-4105-B1B8-7B0477FE3E57}" srcOrd="1" destOrd="0" presId="urn:microsoft.com/office/officeart/2005/8/layout/hierarchy2"/>
    <dgm:cxn modelId="{13CA0787-282B-4F1F-A938-52E7E73BA474}" type="presParOf" srcId="{66EFC45E-426E-41F1-B676-61ACF20473DF}" destId="{00AAE58F-798D-4E4A-9400-CFCECE4550AA}" srcOrd="2" destOrd="0" presId="urn:microsoft.com/office/officeart/2005/8/layout/hierarchy2"/>
    <dgm:cxn modelId="{16F3F1FD-1CF9-4DA5-946E-AA3FBC585457}" type="presParOf" srcId="{00AAE58F-798D-4E4A-9400-CFCECE4550AA}" destId="{745D4FCA-95C0-4ECC-9D7E-70ED327F00A1}" srcOrd="0" destOrd="0" presId="urn:microsoft.com/office/officeart/2005/8/layout/hierarchy2"/>
    <dgm:cxn modelId="{25AD1411-A52C-4EBD-86A8-5D35E9EC6AE1}" type="presParOf" srcId="{66EFC45E-426E-41F1-B676-61ACF20473DF}" destId="{B25C289D-274B-44B2-AA32-8B9B88D2AECB}" srcOrd="3" destOrd="0" presId="urn:microsoft.com/office/officeart/2005/8/layout/hierarchy2"/>
    <dgm:cxn modelId="{43E200FA-31D3-40B4-9E62-B45CE8FCC52D}" type="presParOf" srcId="{B25C289D-274B-44B2-AA32-8B9B88D2AECB}" destId="{439C9E1C-5800-4A34-9186-27829CE264E4}" srcOrd="0" destOrd="0" presId="urn:microsoft.com/office/officeart/2005/8/layout/hierarchy2"/>
    <dgm:cxn modelId="{58C19B1D-A4DC-45B1-BE78-AEF8A439686B}" type="presParOf" srcId="{B25C289D-274B-44B2-AA32-8B9B88D2AECB}" destId="{71D23ECE-F896-4494-8AAE-47AED0E5A3DB}" srcOrd="1" destOrd="0" presId="urn:microsoft.com/office/officeart/2005/8/layout/hierarchy2"/>
    <dgm:cxn modelId="{15669046-80E8-47EE-8195-FFB0D1E59499}" type="presParOf" srcId="{1FE15CF0-77D1-4039-9517-28AD245F1E8D}" destId="{09630773-F568-4A4B-9788-59F1E8793DC8}" srcOrd="2" destOrd="0" presId="urn:microsoft.com/office/officeart/2005/8/layout/hierarchy2"/>
    <dgm:cxn modelId="{B87AF310-084A-43FE-BAB9-9300519BC422}" type="presParOf" srcId="{09630773-F568-4A4B-9788-59F1E8793DC8}" destId="{11958D9C-ECA5-43FE-AEA5-92F290BB3073}" srcOrd="0" destOrd="0" presId="urn:microsoft.com/office/officeart/2005/8/layout/hierarchy2"/>
    <dgm:cxn modelId="{A32487B3-2894-4F4E-9379-6962B9BE1CD8}" type="presParOf" srcId="{1FE15CF0-77D1-4039-9517-28AD245F1E8D}" destId="{7EE0F478-7839-4824-86FF-92DDA3D99510}" srcOrd="3" destOrd="0" presId="urn:microsoft.com/office/officeart/2005/8/layout/hierarchy2"/>
    <dgm:cxn modelId="{AC08F88E-8ABB-457F-9AC0-F10AFF42E3DA}" type="presParOf" srcId="{7EE0F478-7839-4824-86FF-92DDA3D99510}" destId="{6D64D1AB-BDAC-4ABD-ACCD-BB60C458DD21}" srcOrd="0" destOrd="0" presId="urn:microsoft.com/office/officeart/2005/8/layout/hierarchy2"/>
    <dgm:cxn modelId="{B423861E-00A7-4791-ABD1-B823BA39F22C}" type="presParOf" srcId="{7EE0F478-7839-4824-86FF-92DDA3D99510}" destId="{D5BF976D-C950-4D3D-8624-9B6E6E52DD00}" srcOrd="1" destOrd="0" presId="urn:microsoft.com/office/officeart/2005/8/layout/hierarchy2"/>
    <dgm:cxn modelId="{B5CA9B20-25C2-410C-97EE-BA145C62CFC4}" type="presParOf" srcId="{D5BF976D-C950-4D3D-8624-9B6E6E52DD00}" destId="{78B92090-0290-43D6-88E2-685C02736D91}" srcOrd="0" destOrd="0" presId="urn:microsoft.com/office/officeart/2005/8/layout/hierarchy2"/>
    <dgm:cxn modelId="{F9A58740-2A70-45F6-ADD2-1D3DC1547A3A}" type="presParOf" srcId="{78B92090-0290-43D6-88E2-685C02736D91}" destId="{F2801B87-9B4A-4320-952C-8B5127B32348}" srcOrd="0" destOrd="0" presId="urn:microsoft.com/office/officeart/2005/8/layout/hierarchy2"/>
    <dgm:cxn modelId="{A692C240-557F-4365-93F4-A4F2D2E08BDA}" type="presParOf" srcId="{D5BF976D-C950-4D3D-8624-9B6E6E52DD00}" destId="{768B544E-D64E-41B4-90F2-91A9C16CC488}" srcOrd="1" destOrd="0" presId="urn:microsoft.com/office/officeart/2005/8/layout/hierarchy2"/>
    <dgm:cxn modelId="{58D65E95-AAF0-4EEC-9083-B65C1D915719}" type="presParOf" srcId="{768B544E-D64E-41B4-90F2-91A9C16CC488}" destId="{EB3C5C0F-CE5F-47E3-BACD-4F89E96B7164}" srcOrd="0" destOrd="0" presId="urn:microsoft.com/office/officeart/2005/8/layout/hierarchy2"/>
    <dgm:cxn modelId="{91C4C687-143B-4DB4-B391-040A96CDD844}" type="presParOf" srcId="{768B544E-D64E-41B4-90F2-91A9C16CC488}" destId="{E68CCCFF-C83E-4D13-9EC5-62E3C2E4C673}" srcOrd="1" destOrd="0" presId="urn:microsoft.com/office/officeart/2005/8/layout/hierarchy2"/>
    <dgm:cxn modelId="{2906496F-BE3A-4BB8-BBD8-FB9F7502F866}" type="presParOf" srcId="{D5BF976D-C950-4D3D-8624-9B6E6E52DD00}" destId="{6AB88F69-CFC6-4CF0-941E-E2B8BB60362A}" srcOrd="2" destOrd="0" presId="urn:microsoft.com/office/officeart/2005/8/layout/hierarchy2"/>
    <dgm:cxn modelId="{546BB5E7-36F3-4C5B-9BEB-9AB538D851EB}" type="presParOf" srcId="{6AB88F69-CFC6-4CF0-941E-E2B8BB60362A}" destId="{EE04CA0F-0C13-409A-BB0A-B648B0D1ADDE}" srcOrd="0" destOrd="0" presId="urn:microsoft.com/office/officeart/2005/8/layout/hierarchy2"/>
    <dgm:cxn modelId="{1F58663A-8457-4580-81F1-3FF5F2A54710}" type="presParOf" srcId="{D5BF976D-C950-4D3D-8624-9B6E6E52DD00}" destId="{B5E9E53D-8A71-43B5-9A5C-2A341D7EA899}" srcOrd="3" destOrd="0" presId="urn:microsoft.com/office/officeart/2005/8/layout/hierarchy2"/>
    <dgm:cxn modelId="{1271889C-63EE-4F75-9D0D-E4588E81A49A}" type="presParOf" srcId="{B5E9E53D-8A71-43B5-9A5C-2A341D7EA899}" destId="{F9E40AB3-83DA-42B6-88D1-66CD790593E9}" srcOrd="0" destOrd="0" presId="urn:microsoft.com/office/officeart/2005/8/layout/hierarchy2"/>
    <dgm:cxn modelId="{77675716-449D-4F7B-82DD-2EFE175DD5B5}" type="presParOf" srcId="{B5E9E53D-8A71-43B5-9A5C-2A341D7EA899}" destId="{74BFC182-6A31-49DA-8D85-AC3FCD5B01D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E81E10B3-29D9-4656-94CF-04054566AEA5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E078360-BC38-411B-A8D2-AFE886E5EEB4}">
      <dgm:prSet phldrT="[文字]"/>
      <dgm:spPr/>
      <dgm:t>
        <a:bodyPr/>
        <a:lstStyle/>
        <a:p>
          <a:r>
            <a:rPr lang="zh-TW" altLang="en-US" dirty="0"/>
            <a:t>慧</a:t>
          </a:r>
        </a:p>
      </dgm:t>
    </dgm:pt>
    <dgm:pt modelId="{47E3D9BF-CBD3-4766-9CE3-6F57F02713C2}" type="parTrans" cxnId="{D2309262-D213-48D1-92E3-3205982C146E}">
      <dgm:prSet/>
      <dgm:spPr/>
      <dgm:t>
        <a:bodyPr/>
        <a:lstStyle/>
        <a:p>
          <a:endParaRPr lang="zh-TW" altLang="en-US"/>
        </a:p>
      </dgm:t>
    </dgm:pt>
    <dgm:pt modelId="{5B73BB0C-B055-42E0-8D19-F403ABA2688B}" type="sibTrans" cxnId="{D2309262-D213-48D1-92E3-3205982C146E}">
      <dgm:prSet/>
      <dgm:spPr/>
      <dgm:t>
        <a:bodyPr/>
        <a:lstStyle/>
        <a:p>
          <a:endParaRPr lang="zh-TW" altLang="en-US"/>
        </a:p>
      </dgm:t>
    </dgm:pt>
    <dgm:pt modelId="{74270B75-A3EB-4E54-B192-3EF29F5F4E26}">
      <dgm:prSet phldrT="[文字]"/>
      <dgm:spPr/>
      <dgm:t>
        <a:bodyPr/>
        <a:lstStyle/>
        <a:p>
          <a:r>
            <a:rPr lang="zh-TW" altLang="en-US" dirty="0"/>
            <a:t>去惑證理</a:t>
          </a:r>
        </a:p>
      </dgm:t>
    </dgm:pt>
    <dgm:pt modelId="{98211D29-5AAD-42DD-8D7A-D21ED27C15CA}" type="parTrans" cxnId="{19048228-5756-4463-A02D-F64E46A7699A}">
      <dgm:prSet/>
      <dgm:spPr/>
      <dgm:t>
        <a:bodyPr/>
        <a:lstStyle/>
        <a:p>
          <a:endParaRPr lang="zh-TW" altLang="en-US"/>
        </a:p>
      </dgm:t>
    </dgm:pt>
    <dgm:pt modelId="{A9056D7C-4A69-4BB0-AECB-5BACAEAA2D0E}" type="sibTrans" cxnId="{19048228-5756-4463-A02D-F64E46A7699A}">
      <dgm:prSet/>
      <dgm:spPr/>
      <dgm:t>
        <a:bodyPr/>
        <a:lstStyle/>
        <a:p>
          <a:endParaRPr lang="zh-TW" altLang="en-US"/>
        </a:p>
      </dgm:t>
    </dgm:pt>
    <dgm:pt modelId="{0B65FB1C-571A-4A2D-82DF-7C743D17D474}">
      <dgm:prSet phldrT="[文字]"/>
      <dgm:spPr/>
      <dgm:t>
        <a:bodyPr/>
        <a:lstStyle/>
        <a:p>
          <a:r>
            <a:rPr lang="zh-TW" altLang="en-US" dirty="0"/>
            <a:t>定</a:t>
          </a:r>
        </a:p>
      </dgm:t>
    </dgm:pt>
    <dgm:pt modelId="{9FC45ED1-626D-493F-9A08-EDB7C4424108}" type="parTrans" cxnId="{9DDC5553-3AB2-4C3E-8CF0-B1097E2A7744}">
      <dgm:prSet/>
      <dgm:spPr/>
      <dgm:t>
        <a:bodyPr/>
        <a:lstStyle/>
        <a:p>
          <a:endParaRPr lang="zh-TW" altLang="en-US"/>
        </a:p>
      </dgm:t>
    </dgm:pt>
    <dgm:pt modelId="{ED24816E-759D-4030-9C7D-03F4B2A729C1}" type="sibTrans" cxnId="{9DDC5553-3AB2-4C3E-8CF0-B1097E2A7744}">
      <dgm:prSet/>
      <dgm:spPr/>
      <dgm:t>
        <a:bodyPr/>
        <a:lstStyle/>
        <a:p>
          <a:endParaRPr lang="zh-TW" altLang="en-US"/>
        </a:p>
      </dgm:t>
    </dgm:pt>
    <dgm:pt modelId="{96AA2F0F-4BF7-45EC-8851-2EA2A59A3534}">
      <dgm:prSet phldrT="[文字]"/>
      <dgm:spPr/>
      <dgm:t>
        <a:bodyPr/>
        <a:lstStyle/>
        <a:p>
          <a:r>
            <a:rPr lang="zh-TW" altLang="en-US" dirty="0"/>
            <a:t>息慮靜緣</a:t>
          </a:r>
        </a:p>
      </dgm:t>
    </dgm:pt>
    <dgm:pt modelId="{C14D4908-DA39-4F8D-9853-66AE183A29CA}" type="parTrans" cxnId="{70734E2E-8367-4E9D-9DA8-15EDC4F9C9B0}">
      <dgm:prSet/>
      <dgm:spPr/>
      <dgm:t>
        <a:bodyPr/>
        <a:lstStyle/>
        <a:p>
          <a:endParaRPr lang="zh-TW" altLang="en-US"/>
        </a:p>
      </dgm:t>
    </dgm:pt>
    <dgm:pt modelId="{1C847AE8-16E5-45CB-BA91-0756A85C15D6}" type="sibTrans" cxnId="{70734E2E-8367-4E9D-9DA8-15EDC4F9C9B0}">
      <dgm:prSet/>
      <dgm:spPr/>
      <dgm:t>
        <a:bodyPr/>
        <a:lstStyle/>
        <a:p>
          <a:endParaRPr lang="zh-TW" altLang="en-US"/>
        </a:p>
      </dgm:t>
    </dgm:pt>
    <dgm:pt modelId="{D1FEC94C-E76B-4BAE-9996-FC7874523412}">
      <dgm:prSet phldrT="[文字]"/>
      <dgm:spPr/>
      <dgm:t>
        <a:bodyPr/>
        <a:lstStyle/>
        <a:p>
          <a:r>
            <a:rPr lang="zh-TW" altLang="en-US" dirty="0"/>
            <a:t>戒</a:t>
          </a:r>
        </a:p>
      </dgm:t>
    </dgm:pt>
    <dgm:pt modelId="{9777B5B6-B048-4C5B-BCFC-AD83BF0F580B}" type="parTrans" cxnId="{BACA0FA5-9D42-4F58-A8A8-B6535A54A9D8}">
      <dgm:prSet/>
      <dgm:spPr/>
      <dgm:t>
        <a:bodyPr/>
        <a:lstStyle/>
        <a:p>
          <a:endParaRPr lang="zh-TW" altLang="en-US"/>
        </a:p>
      </dgm:t>
    </dgm:pt>
    <dgm:pt modelId="{EC9080FD-3204-4964-A733-B67D93B12821}" type="sibTrans" cxnId="{BACA0FA5-9D42-4F58-A8A8-B6535A54A9D8}">
      <dgm:prSet/>
      <dgm:spPr/>
      <dgm:t>
        <a:bodyPr/>
        <a:lstStyle/>
        <a:p>
          <a:endParaRPr lang="zh-TW" altLang="en-US"/>
        </a:p>
      </dgm:t>
    </dgm:pt>
    <dgm:pt modelId="{FB9257BE-3595-4CBD-91E6-F5004746819F}">
      <dgm:prSet phldrT="[文字]"/>
      <dgm:spPr/>
      <dgm:t>
        <a:bodyPr/>
        <a:lstStyle/>
        <a:p>
          <a:r>
            <a:rPr lang="zh-TW" altLang="en-US" dirty="0"/>
            <a:t>防非止惡</a:t>
          </a:r>
        </a:p>
      </dgm:t>
    </dgm:pt>
    <dgm:pt modelId="{77088B80-0C86-486F-9580-C991F6AFEDBB}" type="parTrans" cxnId="{B2BA2C3F-ECA8-41BD-814A-F65810A8EE40}">
      <dgm:prSet/>
      <dgm:spPr/>
      <dgm:t>
        <a:bodyPr/>
        <a:lstStyle/>
        <a:p>
          <a:endParaRPr lang="zh-TW" altLang="en-US"/>
        </a:p>
      </dgm:t>
    </dgm:pt>
    <dgm:pt modelId="{54A1069E-70B2-421F-82BC-7BF12DC1DA03}" type="sibTrans" cxnId="{B2BA2C3F-ECA8-41BD-814A-F65810A8EE40}">
      <dgm:prSet/>
      <dgm:spPr/>
      <dgm:t>
        <a:bodyPr/>
        <a:lstStyle/>
        <a:p>
          <a:endParaRPr lang="zh-TW" altLang="en-US"/>
        </a:p>
      </dgm:t>
    </dgm:pt>
    <dgm:pt modelId="{6B77B28C-0A39-47A8-B1B2-0683CF80CBE1}" type="pres">
      <dgm:prSet presAssocID="{E81E10B3-29D9-4656-94CF-04054566AEA5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EFDCDF6-D5C2-4139-80BF-F8480EAB9D84}" type="pres">
      <dgm:prSet presAssocID="{1E078360-BC38-411B-A8D2-AFE886E5EEB4}" presName="circle1" presStyleLbl="node1" presStyleIdx="0" presStyleCnt="3"/>
      <dgm:spPr/>
    </dgm:pt>
    <dgm:pt modelId="{61F8C224-182F-4D23-AB8F-7667638BAEE7}" type="pres">
      <dgm:prSet presAssocID="{1E078360-BC38-411B-A8D2-AFE886E5EEB4}" presName="space" presStyleCnt="0"/>
      <dgm:spPr/>
    </dgm:pt>
    <dgm:pt modelId="{6006B7BC-FE09-4470-A46D-70C675A9553D}" type="pres">
      <dgm:prSet presAssocID="{1E078360-BC38-411B-A8D2-AFE886E5EEB4}" presName="rect1" presStyleLbl="alignAcc1" presStyleIdx="0" presStyleCnt="3"/>
      <dgm:spPr/>
      <dgm:t>
        <a:bodyPr/>
        <a:lstStyle/>
        <a:p>
          <a:endParaRPr lang="zh-TW" altLang="en-US"/>
        </a:p>
      </dgm:t>
    </dgm:pt>
    <dgm:pt modelId="{903D7E3D-3F56-4D61-9A47-45BB8A5BEA00}" type="pres">
      <dgm:prSet presAssocID="{0B65FB1C-571A-4A2D-82DF-7C743D17D474}" presName="vertSpace2" presStyleLbl="node1" presStyleIdx="0" presStyleCnt="3"/>
      <dgm:spPr/>
    </dgm:pt>
    <dgm:pt modelId="{33584FEC-BC7C-46C1-B9EF-DF62A080B8C6}" type="pres">
      <dgm:prSet presAssocID="{0B65FB1C-571A-4A2D-82DF-7C743D17D474}" presName="circle2" presStyleLbl="node1" presStyleIdx="1" presStyleCnt="3"/>
      <dgm:spPr/>
    </dgm:pt>
    <dgm:pt modelId="{A18AECE9-61B4-4DCB-ACF1-CC521B9C0D8F}" type="pres">
      <dgm:prSet presAssocID="{0B65FB1C-571A-4A2D-82DF-7C743D17D474}" presName="rect2" presStyleLbl="alignAcc1" presStyleIdx="1" presStyleCnt="3"/>
      <dgm:spPr/>
      <dgm:t>
        <a:bodyPr/>
        <a:lstStyle/>
        <a:p>
          <a:endParaRPr lang="zh-TW" altLang="en-US"/>
        </a:p>
      </dgm:t>
    </dgm:pt>
    <dgm:pt modelId="{B9EFB47B-EDD9-4207-8BE2-D0268315C414}" type="pres">
      <dgm:prSet presAssocID="{D1FEC94C-E76B-4BAE-9996-FC7874523412}" presName="vertSpace3" presStyleLbl="node1" presStyleIdx="1" presStyleCnt="3"/>
      <dgm:spPr/>
    </dgm:pt>
    <dgm:pt modelId="{F926747E-62F4-4775-9D96-459DE6343107}" type="pres">
      <dgm:prSet presAssocID="{D1FEC94C-E76B-4BAE-9996-FC7874523412}" presName="circle3" presStyleLbl="node1" presStyleIdx="2" presStyleCnt="3"/>
      <dgm:spPr/>
    </dgm:pt>
    <dgm:pt modelId="{0B8BABA0-C42D-41F1-A835-899FF93EB237}" type="pres">
      <dgm:prSet presAssocID="{D1FEC94C-E76B-4BAE-9996-FC7874523412}" presName="rect3" presStyleLbl="alignAcc1" presStyleIdx="2" presStyleCnt="3"/>
      <dgm:spPr/>
      <dgm:t>
        <a:bodyPr/>
        <a:lstStyle/>
        <a:p>
          <a:endParaRPr lang="zh-TW" altLang="en-US"/>
        </a:p>
      </dgm:t>
    </dgm:pt>
    <dgm:pt modelId="{0FEEFC5E-D454-4160-A33D-3D77D239D099}" type="pres">
      <dgm:prSet presAssocID="{1E078360-BC38-411B-A8D2-AFE886E5EEB4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FB6FA97-A0F7-4F95-B4E6-FDE4EAF0A61E}" type="pres">
      <dgm:prSet presAssocID="{1E078360-BC38-411B-A8D2-AFE886E5EEB4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512148-F5EF-4197-97C8-1312E35C3E93}" type="pres">
      <dgm:prSet presAssocID="{0B65FB1C-571A-4A2D-82DF-7C743D17D474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A9C9D8-2E6B-41DC-B0F6-1BC1E73DEA9B}" type="pres">
      <dgm:prSet presAssocID="{0B65FB1C-571A-4A2D-82DF-7C743D17D474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A545EB-70CF-4070-9463-A70418EF3DCB}" type="pres">
      <dgm:prSet presAssocID="{D1FEC94C-E76B-4BAE-9996-FC7874523412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512AE2B-6C61-4AEF-B80D-A6786F94E6CD}" type="pres">
      <dgm:prSet presAssocID="{D1FEC94C-E76B-4BAE-9996-FC7874523412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1D192B6-DACE-4AEC-AEED-CFF42CF9B19A}" type="presOf" srcId="{74270B75-A3EB-4E54-B192-3EF29F5F4E26}" destId="{5FB6FA97-A0F7-4F95-B4E6-FDE4EAF0A61E}" srcOrd="0" destOrd="0" presId="urn:microsoft.com/office/officeart/2005/8/layout/target3"/>
    <dgm:cxn modelId="{9EA303C4-3EE0-4E23-A94A-B6CA09794AB4}" type="presOf" srcId="{FB9257BE-3595-4CBD-91E6-F5004746819F}" destId="{C512AE2B-6C61-4AEF-B80D-A6786F94E6CD}" srcOrd="0" destOrd="0" presId="urn:microsoft.com/office/officeart/2005/8/layout/target3"/>
    <dgm:cxn modelId="{9DDC5553-3AB2-4C3E-8CF0-B1097E2A7744}" srcId="{E81E10B3-29D9-4656-94CF-04054566AEA5}" destId="{0B65FB1C-571A-4A2D-82DF-7C743D17D474}" srcOrd="1" destOrd="0" parTransId="{9FC45ED1-626D-493F-9A08-EDB7C4424108}" sibTransId="{ED24816E-759D-4030-9C7D-03F4B2A729C1}"/>
    <dgm:cxn modelId="{144CE1E6-7AE2-4E6F-819D-B2AA1BDF5029}" type="presOf" srcId="{1E078360-BC38-411B-A8D2-AFE886E5EEB4}" destId="{0FEEFC5E-D454-4160-A33D-3D77D239D099}" srcOrd="1" destOrd="0" presId="urn:microsoft.com/office/officeart/2005/8/layout/target3"/>
    <dgm:cxn modelId="{AC899970-E62A-4361-B194-FB24DC00250A}" type="presOf" srcId="{E81E10B3-29D9-4656-94CF-04054566AEA5}" destId="{6B77B28C-0A39-47A8-B1B2-0683CF80CBE1}" srcOrd="0" destOrd="0" presId="urn:microsoft.com/office/officeart/2005/8/layout/target3"/>
    <dgm:cxn modelId="{A5E5D064-070B-4A91-A3E6-7EC793116123}" type="presOf" srcId="{D1FEC94C-E76B-4BAE-9996-FC7874523412}" destId="{9DA545EB-70CF-4070-9463-A70418EF3DCB}" srcOrd="1" destOrd="0" presId="urn:microsoft.com/office/officeart/2005/8/layout/target3"/>
    <dgm:cxn modelId="{49EA8083-1E80-43E5-A009-EB95AF90D51D}" type="presOf" srcId="{0B65FB1C-571A-4A2D-82DF-7C743D17D474}" destId="{A18AECE9-61B4-4DCB-ACF1-CC521B9C0D8F}" srcOrd="0" destOrd="0" presId="urn:microsoft.com/office/officeart/2005/8/layout/target3"/>
    <dgm:cxn modelId="{70734E2E-8367-4E9D-9DA8-15EDC4F9C9B0}" srcId="{0B65FB1C-571A-4A2D-82DF-7C743D17D474}" destId="{96AA2F0F-4BF7-45EC-8851-2EA2A59A3534}" srcOrd="0" destOrd="0" parTransId="{C14D4908-DA39-4F8D-9853-66AE183A29CA}" sibTransId="{1C847AE8-16E5-45CB-BA91-0756A85C15D6}"/>
    <dgm:cxn modelId="{BACA0FA5-9D42-4F58-A8A8-B6535A54A9D8}" srcId="{E81E10B3-29D9-4656-94CF-04054566AEA5}" destId="{D1FEC94C-E76B-4BAE-9996-FC7874523412}" srcOrd="2" destOrd="0" parTransId="{9777B5B6-B048-4C5B-BCFC-AD83BF0F580B}" sibTransId="{EC9080FD-3204-4964-A733-B67D93B12821}"/>
    <dgm:cxn modelId="{629F4A62-6617-4408-85B4-E49716B207FF}" type="presOf" srcId="{D1FEC94C-E76B-4BAE-9996-FC7874523412}" destId="{0B8BABA0-C42D-41F1-A835-899FF93EB237}" srcOrd="0" destOrd="0" presId="urn:microsoft.com/office/officeart/2005/8/layout/target3"/>
    <dgm:cxn modelId="{2566CF43-1B13-4E7B-964F-2F043A506C3A}" type="presOf" srcId="{1E078360-BC38-411B-A8D2-AFE886E5EEB4}" destId="{6006B7BC-FE09-4470-A46D-70C675A9553D}" srcOrd="0" destOrd="0" presId="urn:microsoft.com/office/officeart/2005/8/layout/target3"/>
    <dgm:cxn modelId="{19048228-5756-4463-A02D-F64E46A7699A}" srcId="{1E078360-BC38-411B-A8D2-AFE886E5EEB4}" destId="{74270B75-A3EB-4E54-B192-3EF29F5F4E26}" srcOrd="0" destOrd="0" parTransId="{98211D29-5AAD-42DD-8D7A-D21ED27C15CA}" sibTransId="{A9056D7C-4A69-4BB0-AECB-5BACAEAA2D0E}"/>
    <dgm:cxn modelId="{B2BA2C3F-ECA8-41BD-814A-F65810A8EE40}" srcId="{D1FEC94C-E76B-4BAE-9996-FC7874523412}" destId="{FB9257BE-3595-4CBD-91E6-F5004746819F}" srcOrd="0" destOrd="0" parTransId="{77088B80-0C86-486F-9580-C991F6AFEDBB}" sibTransId="{54A1069E-70B2-421F-82BC-7BF12DC1DA03}"/>
    <dgm:cxn modelId="{A026BDCE-81FA-4DF0-95B2-2DB06A30108F}" type="presOf" srcId="{0B65FB1C-571A-4A2D-82DF-7C743D17D474}" destId="{BF512148-F5EF-4197-97C8-1312E35C3E93}" srcOrd="1" destOrd="0" presId="urn:microsoft.com/office/officeart/2005/8/layout/target3"/>
    <dgm:cxn modelId="{D2309262-D213-48D1-92E3-3205982C146E}" srcId="{E81E10B3-29D9-4656-94CF-04054566AEA5}" destId="{1E078360-BC38-411B-A8D2-AFE886E5EEB4}" srcOrd="0" destOrd="0" parTransId="{47E3D9BF-CBD3-4766-9CE3-6F57F02713C2}" sibTransId="{5B73BB0C-B055-42E0-8D19-F403ABA2688B}"/>
    <dgm:cxn modelId="{7407A6F2-51C8-4DA7-A65C-AB2011DD17D2}" type="presOf" srcId="{96AA2F0F-4BF7-45EC-8851-2EA2A59A3534}" destId="{59A9C9D8-2E6B-41DC-B0F6-1BC1E73DEA9B}" srcOrd="0" destOrd="0" presId="urn:microsoft.com/office/officeart/2005/8/layout/target3"/>
    <dgm:cxn modelId="{5A8F64CF-D830-4FCE-9F77-FFE74F33B916}" type="presParOf" srcId="{6B77B28C-0A39-47A8-B1B2-0683CF80CBE1}" destId="{2EFDCDF6-D5C2-4139-80BF-F8480EAB9D84}" srcOrd="0" destOrd="0" presId="urn:microsoft.com/office/officeart/2005/8/layout/target3"/>
    <dgm:cxn modelId="{617DE528-1C6E-449A-BC04-3BD97A796397}" type="presParOf" srcId="{6B77B28C-0A39-47A8-B1B2-0683CF80CBE1}" destId="{61F8C224-182F-4D23-AB8F-7667638BAEE7}" srcOrd="1" destOrd="0" presId="urn:microsoft.com/office/officeart/2005/8/layout/target3"/>
    <dgm:cxn modelId="{A9E938A1-A359-47ED-AE07-57CE851F90AA}" type="presParOf" srcId="{6B77B28C-0A39-47A8-B1B2-0683CF80CBE1}" destId="{6006B7BC-FE09-4470-A46D-70C675A9553D}" srcOrd="2" destOrd="0" presId="urn:microsoft.com/office/officeart/2005/8/layout/target3"/>
    <dgm:cxn modelId="{B5BCA0CE-D36B-49A7-8495-3D7930BA6FD7}" type="presParOf" srcId="{6B77B28C-0A39-47A8-B1B2-0683CF80CBE1}" destId="{903D7E3D-3F56-4D61-9A47-45BB8A5BEA00}" srcOrd="3" destOrd="0" presId="urn:microsoft.com/office/officeart/2005/8/layout/target3"/>
    <dgm:cxn modelId="{D3409BF6-2AF0-4930-B9E7-AC90ED9D234C}" type="presParOf" srcId="{6B77B28C-0A39-47A8-B1B2-0683CF80CBE1}" destId="{33584FEC-BC7C-46C1-B9EF-DF62A080B8C6}" srcOrd="4" destOrd="0" presId="urn:microsoft.com/office/officeart/2005/8/layout/target3"/>
    <dgm:cxn modelId="{93231E25-F809-491D-999F-AE2D193A2C10}" type="presParOf" srcId="{6B77B28C-0A39-47A8-B1B2-0683CF80CBE1}" destId="{A18AECE9-61B4-4DCB-ACF1-CC521B9C0D8F}" srcOrd="5" destOrd="0" presId="urn:microsoft.com/office/officeart/2005/8/layout/target3"/>
    <dgm:cxn modelId="{02240DB3-89D5-4F2D-B0AC-4CE265B3AF2B}" type="presParOf" srcId="{6B77B28C-0A39-47A8-B1B2-0683CF80CBE1}" destId="{B9EFB47B-EDD9-4207-8BE2-D0268315C414}" srcOrd="6" destOrd="0" presId="urn:microsoft.com/office/officeart/2005/8/layout/target3"/>
    <dgm:cxn modelId="{BBAF117D-638F-4081-B5DA-ABB77FBECA18}" type="presParOf" srcId="{6B77B28C-0A39-47A8-B1B2-0683CF80CBE1}" destId="{F926747E-62F4-4775-9D96-459DE6343107}" srcOrd="7" destOrd="0" presId="urn:microsoft.com/office/officeart/2005/8/layout/target3"/>
    <dgm:cxn modelId="{12432973-2D09-4526-97CE-20DA4B5BEB22}" type="presParOf" srcId="{6B77B28C-0A39-47A8-B1B2-0683CF80CBE1}" destId="{0B8BABA0-C42D-41F1-A835-899FF93EB237}" srcOrd="8" destOrd="0" presId="urn:microsoft.com/office/officeart/2005/8/layout/target3"/>
    <dgm:cxn modelId="{0FDBBE31-4EBA-4E22-8F25-5EC8E349D9B8}" type="presParOf" srcId="{6B77B28C-0A39-47A8-B1B2-0683CF80CBE1}" destId="{0FEEFC5E-D454-4160-A33D-3D77D239D099}" srcOrd="9" destOrd="0" presId="urn:microsoft.com/office/officeart/2005/8/layout/target3"/>
    <dgm:cxn modelId="{1B54A013-1867-4580-9407-28BFC23FD004}" type="presParOf" srcId="{6B77B28C-0A39-47A8-B1B2-0683CF80CBE1}" destId="{5FB6FA97-A0F7-4F95-B4E6-FDE4EAF0A61E}" srcOrd="10" destOrd="0" presId="urn:microsoft.com/office/officeart/2005/8/layout/target3"/>
    <dgm:cxn modelId="{E4D984F3-8FAE-40B8-9409-3A865639B593}" type="presParOf" srcId="{6B77B28C-0A39-47A8-B1B2-0683CF80CBE1}" destId="{BF512148-F5EF-4197-97C8-1312E35C3E93}" srcOrd="11" destOrd="0" presId="urn:microsoft.com/office/officeart/2005/8/layout/target3"/>
    <dgm:cxn modelId="{273BC403-4279-47A6-9EDC-3BA403A4767F}" type="presParOf" srcId="{6B77B28C-0A39-47A8-B1B2-0683CF80CBE1}" destId="{59A9C9D8-2E6B-41DC-B0F6-1BC1E73DEA9B}" srcOrd="12" destOrd="0" presId="urn:microsoft.com/office/officeart/2005/8/layout/target3"/>
    <dgm:cxn modelId="{EE6CF06A-88BF-4396-A192-B62ABB3AC536}" type="presParOf" srcId="{6B77B28C-0A39-47A8-B1B2-0683CF80CBE1}" destId="{9DA545EB-70CF-4070-9463-A70418EF3DCB}" srcOrd="13" destOrd="0" presId="urn:microsoft.com/office/officeart/2005/8/layout/target3"/>
    <dgm:cxn modelId="{63336290-EACF-42D7-A99E-8071C1679762}" type="presParOf" srcId="{6B77B28C-0A39-47A8-B1B2-0683CF80CBE1}" destId="{C512AE2B-6C61-4AEF-B80D-A6786F94E6CD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2966C5D2-B60F-481B-A8F8-4E33F73910B9}" type="doc">
      <dgm:prSet loTypeId="urn:microsoft.com/office/officeart/2005/8/layout/matrix1" loCatId="matrix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E75B8B4-5FEE-40CC-9942-D8502B29CC82}">
      <dgm:prSet phldrT="[文字]" custT="1"/>
      <dgm:spPr/>
      <dgm:t>
        <a:bodyPr/>
        <a:lstStyle/>
        <a:p>
          <a:r>
            <a:rPr lang="zh-TW" altLang="en-US" sz="3600" dirty="0"/>
            <a:t>不殺生（仁）</a:t>
          </a:r>
        </a:p>
      </dgm:t>
    </dgm:pt>
    <dgm:pt modelId="{17BFD365-348F-4F39-8B53-E718E1FD802A}" type="parTrans" cxnId="{6A4D9B14-2818-4054-B819-6E0EFFFBAE46}">
      <dgm:prSet/>
      <dgm:spPr/>
      <dgm:t>
        <a:bodyPr/>
        <a:lstStyle/>
        <a:p>
          <a:endParaRPr lang="zh-TW" altLang="en-US"/>
        </a:p>
      </dgm:t>
    </dgm:pt>
    <dgm:pt modelId="{093B5AA5-36A7-4609-A7A1-434124001FE7}" type="sibTrans" cxnId="{6A4D9B14-2818-4054-B819-6E0EFFFBAE46}">
      <dgm:prSet/>
      <dgm:spPr/>
      <dgm:t>
        <a:bodyPr/>
        <a:lstStyle/>
        <a:p>
          <a:endParaRPr lang="zh-TW" altLang="en-US"/>
        </a:p>
      </dgm:t>
    </dgm:pt>
    <dgm:pt modelId="{21D6A2E4-F5F6-495D-88B8-840F6E54113C}">
      <dgm:prSet phldrT="[文字]" custT="1"/>
      <dgm:spPr/>
      <dgm:t>
        <a:bodyPr/>
        <a:lstStyle/>
        <a:p>
          <a:r>
            <a:rPr lang="zh-TW" altLang="en-US" sz="3600" dirty="0"/>
            <a:t>不偷盜（義）</a:t>
          </a:r>
        </a:p>
      </dgm:t>
    </dgm:pt>
    <dgm:pt modelId="{FFA54CDB-FC1F-4828-99D8-89F96BD6FBFB}" type="parTrans" cxnId="{751CC567-6F1B-4E63-A69C-BEDA30BCC557}">
      <dgm:prSet/>
      <dgm:spPr/>
      <dgm:t>
        <a:bodyPr/>
        <a:lstStyle/>
        <a:p>
          <a:endParaRPr lang="zh-TW" altLang="en-US"/>
        </a:p>
      </dgm:t>
    </dgm:pt>
    <dgm:pt modelId="{F8B6F8FA-4BB7-44AC-B154-F6738ECCD334}" type="sibTrans" cxnId="{751CC567-6F1B-4E63-A69C-BEDA30BCC557}">
      <dgm:prSet/>
      <dgm:spPr/>
      <dgm:t>
        <a:bodyPr/>
        <a:lstStyle/>
        <a:p>
          <a:endParaRPr lang="zh-TW" altLang="en-US"/>
        </a:p>
      </dgm:t>
    </dgm:pt>
    <dgm:pt modelId="{02563393-3112-4BE2-9408-4349F185D600}">
      <dgm:prSet phldrT="[文字]" custT="1"/>
      <dgm:spPr/>
      <dgm:t>
        <a:bodyPr/>
        <a:lstStyle/>
        <a:p>
          <a:r>
            <a:rPr lang="zh-TW" altLang="en-US" sz="3600" dirty="0"/>
            <a:t>不邪淫（禮）</a:t>
          </a:r>
        </a:p>
      </dgm:t>
    </dgm:pt>
    <dgm:pt modelId="{F62D30F5-D1A5-4284-A9F9-B3B988173E2B}" type="parTrans" cxnId="{DE96E9FC-DEE5-4341-8DB9-4CE4769C0284}">
      <dgm:prSet/>
      <dgm:spPr/>
      <dgm:t>
        <a:bodyPr/>
        <a:lstStyle/>
        <a:p>
          <a:endParaRPr lang="zh-TW" altLang="en-US"/>
        </a:p>
      </dgm:t>
    </dgm:pt>
    <dgm:pt modelId="{0AD0AF19-B712-407D-8859-61CCE7D5AAF4}" type="sibTrans" cxnId="{DE96E9FC-DEE5-4341-8DB9-4CE4769C0284}">
      <dgm:prSet/>
      <dgm:spPr/>
      <dgm:t>
        <a:bodyPr/>
        <a:lstStyle/>
        <a:p>
          <a:endParaRPr lang="zh-TW" altLang="en-US"/>
        </a:p>
      </dgm:t>
    </dgm:pt>
    <dgm:pt modelId="{74001DD2-3A70-4AC0-8EA5-097A5090E65D}">
      <dgm:prSet phldrT="[文字]" custT="1"/>
      <dgm:spPr/>
      <dgm:t>
        <a:bodyPr/>
        <a:lstStyle/>
        <a:p>
          <a:r>
            <a:rPr lang="zh-TW" altLang="en-US" sz="3600" dirty="0"/>
            <a:t>不妄語（信）</a:t>
          </a:r>
        </a:p>
      </dgm:t>
    </dgm:pt>
    <dgm:pt modelId="{2C38BA1F-1834-4D52-90EF-55E58D27C2E6}" type="parTrans" cxnId="{69486B4B-C422-4EC1-9250-37B785ACCEE7}">
      <dgm:prSet/>
      <dgm:spPr/>
      <dgm:t>
        <a:bodyPr/>
        <a:lstStyle/>
        <a:p>
          <a:endParaRPr lang="zh-TW" altLang="en-US"/>
        </a:p>
      </dgm:t>
    </dgm:pt>
    <dgm:pt modelId="{9D9E1615-5EF7-494A-AC11-FC56B60E1493}" type="sibTrans" cxnId="{69486B4B-C422-4EC1-9250-37B785ACCEE7}">
      <dgm:prSet/>
      <dgm:spPr/>
      <dgm:t>
        <a:bodyPr/>
        <a:lstStyle/>
        <a:p>
          <a:endParaRPr lang="zh-TW" altLang="en-US"/>
        </a:p>
      </dgm:t>
    </dgm:pt>
    <dgm:pt modelId="{A983BA38-7F9D-46CE-877F-11103D490F90}">
      <dgm:prSet phldrT="[文字]" custT="1"/>
      <dgm:spPr/>
      <dgm:t>
        <a:bodyPr/>
        <a:lstStyle/>
        <a:p>
          <a:r>
            <a:rPr lang="zh-TW" altLang="en-US" sz="3600" dirty="0"/>
            <a:t>不飲酒（智）</a:t>
          </a:r>
        </a:p>
      </dgm:t>
    </dgm:pt>
    <dgm:pt modelId="{28FCC88D-4CCB-40EE-8386-0F1B2D4E1952}" type="parTrans" cxnId="{C95C8035-0D81-4459-99BD-268064B04EB4}">
      <dgm:prSet/>
      <dgm:spPr/>
      <dgm:t>
        <a:bodyPr/>
        <a:lstStyle/>
        <a:p>
          <a:endParaRPr lang="zh-TW" altLang="en-US"/>
        </a:p>
      </dgm:t>
    </dgm:pt>
    <dgm:pt modelId="{EB418B8A-52D4-4066-B8B2-4992680E2B9A}" type="sibTrans" cxnId="{C95C8035-0D81-4459-99BD-268064B04EB4}">
      <dgm:prSet/>
      <dgm:spPr/>
      <dgm:t>
        <a:bodyPr/>
        <a:lstStyle/>
        <a:p>
          <a:endParaRPr lang="zh-TW" altLang="en-US"/>
        </a:p>
      </dgm:t>
    </dgm:pt>
    <dgm:pt modelId="{09C6B0B4-5D3C-4419-B08E-3225DDDEAAE4}" type="pres">
      <dgm:prSet presAssocID="{2966C5D2-B60F-481B-A8F8-4E33F73910B9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B344E17-7D11-4B93-93D7-A637FB5B3437}" type="pres">
      <dgm:prSet presAssocID="{2966C5D2-B60F-481B-A8F8-4E33F73910B9}" presName="matrix" presStyleCnt="0"/>
      <dgm:spPr/>
      <dgm:t>
        <a:bodyPr/>
        <a:lstStyle/>
        <a:p>
          <a:endParaRPr lang="zh-TW" altLang="en-US"/>
        </a:p>
      </dgm:t>
    </dgm:pt>
    <dgm:pt modelId="{0EA0292F-91CF-48B5-A36D-5AD9632C9316}" type="pres">
      <dgm:prSet presAssocID="{2966C5D2-B60F-481B-A8F8-4E33F73910B9}" presName="tile1" presStyleLbl="node1" presStyleIdx="0" presStyleCnt="4"/>
      <dgm:spPr/>
      <dgm:t>
        <a:bodyPr/>
        <a:lstStyle/>
        <a:p>
          <a:endParaRPr lang="zh-TW" altLang="en-US"/>
        </a:p>
      </dgm:t>
    </dgm:pt>
    <dgm:pt modelId="{75E69B31-11AA-4FD1-9572-4990CC7897DC}" type="pres">
      <dgm:prSet presAssocID="{2966C5D2-B60F-481B-A8F8-4E33F73910B9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288221A-BE44-42B3-912C-9417E5349A7E}" type="pres">
      <dgm:prSet presAssocID="{2966C5D2-B60F-481B-A8F8-4E33F73910B9}" presName="tile2" presStyleLbl="node1" presStyleIdx="1" presStyleCnt="4"/>
      <dgm:spPr/>
      <dgm:t>
        <a:bodyPr/>
        <a:lstStyle/>
        <a:p>
          <a:endParaRPr lang="zh-TW" altLang="en-US"/>
        </a:p>
      </dgm:t>
    </dgm:pt>
    <dgm:pt modelId="{D681C95F-10EA-4CDF-86EE-0CA511D18789}" type="pres">
      <dgm:prSet presAssocID="{2966C5D2-B60F-481B-A8F8-4E33F73910B9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95B497C-A256-431B-9558-0C1DD4AA7CB8}" type="pres">
      <dgm:prSet presAssocID="{2966C5D2-B60F-481B-A8F8-4E33F73910B9}" presName="tile3" presStyleLbl="node1" presStyleIdx="2" presStyleCnt="4"/>
      <dgm:spPr/>
      <dgm:t>
        <a:bodyPr/>
        <a:lstStyle/>
        <a:p>
          <a:endParaRPr lang="zh-TW" altLang="en-US"/>
        </a:p>
      </dgm:t>
    </dgm:pt>
    <dgm:pt modelId="{921B7F96-94C2-4214-B48E-351A438F5DC1}" type="pres">
      <dgm:prSet presAssocID="{2966C5D2-B60F-481B-A8F8-4E33F73910B9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F08CF7D-7DDE-4A51-999F-8029C2EEF291}" type="pres">
      <dgm:prSet presAssocID="{2966C5D2-B60F-481B-A8F8-4E33F73910B9}" presName="tile4" presStyleLbl="node1" presStyleIdx="3" presStyleCnt="4"/>
      <dgm:spPr/>
      <dgm:t>
        <a:bodyPr/>
        <a:lstStyle/>
        <a:p>
          <a:endParaRPr lang="zh-TW" altLang="en-US"/>
        </a:p>
      </dgm:t>
    </dgm:pt>
    <dgm:pt modelId="{61EE9CB3-10B6-4C40-83BC-DBC8F26D3D6F}" type="pres">
      <dgm:prSet presAssocID="{2966C5D2-B60F-481B-A8F8-4E33F73910B9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2726676-BA92-4CBE-B80A-D66FA9027BFF}" type="pres">
      <dgm:prSet presAssocID="{2966C5D2-B60F-481B-A8F8-4E33F73910B9}" presName="centerTile" presStyleLbl="fgShp" presStyleIdx="0" presStyleCnt="1" custScaleX="117041" custScaleY="163978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51CC567-6F1B-4E63-A69C-BEDA30BCC557}" srcId="{0E75B8B4-5FEE-40CC-9942-D8502B29CC82}" destId="{21D6A2E4-F5F6-495D-88B8-840F6E54113C}" srcOrd="0" destOrd="0" parTransId="{FFA54CDB-FC1F-4828-99D8-89F96BD6FBFB}" sibTransId="{F8B6F8FA-4BB7-44AC-B154-F6738ECCD334}"/>
    <dgm:cxn modelId="{F5B86EF4-2258-4661-87C8-82FDE315C840}" type="presOf" srcId="{02563393-3112-4BE2-9408-4349F185D600}" destId="{D681C95F-10EA-4CDF-86EE-0CA511D18789}" srcOrd="1" destOrd="0" presId="urn:microsoft.com/office/officeart/2005/8/layout/matrix1"/>
    <dgm:cxn modelId="{6B456A6C-4CFE-49E6-8360-CF6473185028}" type="presOf" srcId="{2966C5D2-B60F-481B-A8F8-4E33F73910B9}" destId="{09C6B0B4-5D3C-4419-B08E-3225DDDEAAE4}" srcOrd="0" destOrd="0" presId="urn:microsoft.com/office/officeart/2005/8/layout/matrix1"/>
    <dgm:cxn modelId="{689FA339-D4FB-43AF-9AED-ACDB3A78BB17}" type="presOf" srcId="{A983BA38-7F9D-46CE-877F-11103D490F90}" destId="{61EE9CB3-10B6-4C40-83BC-DBC8F26D3D6F}" srcOrd="1" destOrd="0" presId="urn:microsoft.com/office/officeart/2005/8/layout/matrix1"/>
    <dgm:cxn modelId="{70A278F6-6ABE-4B63-BDEA-F0DFA4448DB7}" type="presOf" srcId="{74001DD2-3A70-4AC0-8EA5-097A5090E65D}" destId="{495B497C-A256-431B-9558-0C1DD4AA7CB8}" srcOrd="0" destOrd="0" presId="urn:microsoft.com/office/officeart/2005/8/layout/matrix1"/>
    <dgm:cxn modelId="{6A708D61-6E3A-4C78-BC4F-9EFC3FA55D5C}" type="presOf" srcId="{A983BA38-7F9D-46CE-877F-11103D490F90}" destId="{1F08CF7D-7DDE-4A51-999F-8029C2EEF291}" srcOrd="0" destOrd="0" presId="urn:microsoft.com/office/officeart/2005/8/layout/matrix1"/>
    <dgm:cxn modelId="{7AC2F946-0C44-40AC-AC91-224DC9C3E9B2}" type="presOf" srcId="{02563393-3112-4BE2-9408-4349F185D600}" destId="{2288221A-BE44-42B3-912C-9417E5349A7E}" srcOrd="0" destOrd="0" presId="urn:microsoft.com/office/officeart/2005/8/layout/matrix1"/>
    <dgm:cxn modelId="{C95C8035-0D81-4459-99BD-268064B04EB4}" srcId="{0E75B8B4-5FEE-40CC-9942-D8502B29CC82}" destId="{A983BA38-7F9D-46CE-877F-11103D490F90}" srcOrd="3" destOrd="0" parTransId="{28FCC88D-4CCB-40EE-8386-0F1B2D4E1952}" sibTransId="{EB418B8A-52D4-4066-B8B2-4992680E2B9A}"/>
    <dgm:cxn modelId="{D30CC2D0-19E4-43DF-BB26-F6218EB05E71}" type="presOf" srcId="{74001DD2-3A70-4AC0-8EA5-097A5090E65D}" destId="{921B7F96-94C2-4214-B48E-351A438F5DC1}" srcOrd="1" destOrd="0" presId="urn:microsoft.com/office/officeart/2005/8/layout/matrix1"/>
    <dgm:cxn modelId="{DE96E9FC-DEE5-4341-8DB9-4CE4769C0284}" srcId="{0E75B8B4-5FEE-40CC-9942-D8502B29CC82}" destId="{02563393-3112-4BE2-9408-4349F185D600}" srcOrd="1" destOrd="0" parTransId="{F62D30F5-D1A5-4284-A9F9-B3B988173E2B}" sibTransId="{0AD0AF19-B712-407D-8859-61CCE7D5AAF4}"/>
    <dgm:cxn modelId="{6A4D9B14-2818-4054-B819-6E0EFFFBAE46}" srcId="{2966C5D2-B60F-481B-A8F8-4E33F73910B9}" destId="{0E75B8B4-5FEE-40CC-9942-D8502B29CC82}" srcOrd="0" destOrd="0" parTransId="{17BFD365-348F-4F39-8B53-E718E1FD802A}" sibTransId="{093B5AA5-36A7-4609-A7A1-434124001FE7}"/>
    <dgm:cxn modelId="{47162E56-0641-482B-96E5-0CA10497B5B0}" type="presOf" srcId="{0E75B8B4-5FEE-40CC-9942-D8502B29CC82}" destId="{22726676-BA92-4CBE-B80A-D66FA9027BFF}" srcOrd="0" destOrd="0" presId="urn:microsoft.com/office/officeart/2005/8/layout/matrix1"/>
    <dgm:cxn modelId="{12ABBD83-07F9-412F-A73C-FC81C7D14A83}" type="presOf" srcId="{21D6A2E4-F5F6-495D-88B8-840F6E54113C}" destId="{75E69B31-11AA-4FD1-9572-4990CC7897DC}" srcOrd="1" destOrd="0" presId="urn:microsoft.com/office/officeart/2005/8/layout/matrix1"/>
    <dgm:cxn modelId="{03F0873B-E75B-4364-9402-5AC330AD1ACD}" type="presOf" srcId="{21D6A2E4-F5F6-495D-88B8-840F6E54113C}" destId="{0EA0292F-91CF-48B5-A36D-5AD9632C9316}" srcOrd="0" destOrd="0" presId="urn:microsoft.com/office/officeart/2005/8/layout/matrix1"/>
    <dgm:cxn modelId="{69486B4B-C422-4EC1-9250-37B785ACCEE7}" srcId="{0E75B8B4-5FEE-40CC-9942-D8502B29CC82}" destId="{74001DD2-3A70-4AC0-8EA5-097A5090E65D}" srcOrd="2" destOrd="0" parTransId="{2C38BA1F-1834-4D52-90EF-55E58D27C2E6}" sibTransId="{9D9E1615-5EF7-494A-AC11-FC56B60E1493}"/>
    <dgm:cxn modelId="{5ECBCF50-796D-4CBD-9C48-194DB8293C1C}" type="presParOf" srcId="{09C6B0B4-5D3C-4419-B08E-3225DDDEAAE4}" destId="{8B344E17-7D11-4B93-93D7-A637FB5B3437}" srcOrd="0" destOrd="0" presId="urn:microsoft.com/office/officeart/2005/8/layout/matrix1"/>
    <dgm:cxn modelId="{D65FE1E2-0F02-4940-B698-7F16D37825AA}" type="presParOf" srcId="{8B344E17-7D11-4B93-93D7-A637FB5B3437}" destId="{0EA0292F-91CF-48B5-A36D-5AD9632C9316}" srcOrd="0" destOrd="0" presId="urn:microsoft.com/office/officeart/2005/8/layout/matrix1"/>
    <dgm:cxn modelId="{139075CE-3134-44A1-949A-A5398148F38C}" type="presParOf" srcId="{8B344E17-7D11-4B93-93D7-A637FB5B3437}" destId="{75E69B31-11AA-4FD1-9572-4990CC7897DC}" srcOrd="1" destOrd="0" presId="urn:microsoft.com/office/officeart/2005/8/layout/matrix1"/>
    <dgm:cxn modelId="{AAB179F3-14AE-483B-846C-1B27B9F934C9}" type="presParOf" srcId="{8B344E17-7D11-4B93-93D7-A637FB5B3437}" destId="{2288221A-BE44-42B3-912C-9417E5349A7E}" srcOrd="2" destOrd="0" presId="urn:microsoft.com/office/officeart/2005/8/layout/matrix1"/>
    <dgm:cxn modelId="{B25EC8E8-A694-4B31-801F-17D480DE8588}" type="presParOf" srcId="{8B344E17-7D11-4B93-93D7-A637FB5B3437}" destId="{D681C95F-10EA-4CDF-86EE-0CA511D18789}" srcOrd="3" destOrd="0" presId="urn:microsoft.com/office/officeart/2005/8/layout/matrix1"/>
    <dgm:cxn modelId="{F0339493-E285-4772-82A1-3E25EE83B299}" type="presParOf" srcId="{8B344E17-7D11-4B93-93D7-A637FB5B3437}" destId="{495B497C-A256-431B-9558-0C1DD4AA7CB8}" srcOrd="4" destOrd="0" presId="urn:microsoft.com/office/officeart/2005/8/layout/matrix1"/>
    <dgm:cxn modelId="{5BBEBEA0-41BB-4FA3-9CF1-16E2D4C52656}" type="presParOf" srcId="{8B344E17-7D11-4B93-93D7-A637FB5B3437}" destId="{921B7F96-94C2-4214-B48E-351A438F5DC1}" srcOrd="5" destOrd="0" presId="urn:microsoft.com/office/officeart/2005/8/layout/matrix1"/>
    <dgm:cxn modelId="{3C51303C-D7C4-4AE9-A4C6-0E2C3E74B785}" type="presParOf" srcId="{8B344E17-7D11-4B93-93D7-A637FB5B3437}" destId="{1F08CF7D-7DDE-4A51-999F-8029C2EEF291}" srcOrd="6" destOrd="0" presId="urn:microsoft.com/office/officeart/2005/8/layout/matrix1"/>
    <dgm:cxn modelId="{3DF2D2BC-B7ED-453F-B795-568526D14856}" type="presParOf" srcId="{8B344E17-7D11-4B93-93D7-A637FB5B3437}" destId="{61EE9CB3-10B6-4C40-83BC-DBC8F26D3D6F}" srcOrd="7" destOrd="0" presId="urn:microsoft.com/office/officeart/2005/8/layout/matrix1"/>
    <dgm:cxn modelId="{12C484BF-9525-4316-9102-0B7BE6D250B3}" type="presParOf" srcId="{09C6B0B4-5D3C-4419-B08E-3225DDDEAAE4}" destId="{22726676-BA92-4CBE-B80A-D66FA9027BFF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3B19012E-9655-49B1-8E36-B36A1C6B5637}" type="doc">
      <dgm:prSet loTypeId="urn:microsoft.com/office/officeart/2005/8/layout/hierarchy4" loCatId="hierarchy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75417F39-97FE-4F35-82EA-94A47F9CF3E9}">
      <dgm:prSet phldrT="[文字]"/>
      <dgm:spPr/>
      <dgm:t>
        <a:bodyPr/>
        <a:lstStyle/>
        <a:p>
          <a:r>
            <a:rPr lang="zh-TW" altLang="en-US" dirty="0"/>
            <a:t>十善業</a:t>
          </a:r>
        </a:p>
      </dgm:t>
    </dgm:pt>
    <dgm:pt modelId="{5AE6C266-65FF-4943-A1CB-9587D8CDA269}" type="parTrans" cxnId="{8A469E2C-1B55-4EF4-B51B-5FC22355F846}">
      <dgm:prSet/>
      <dgm:spPr/>
      <dgm:t>
        <a:bodyPr/>
        <a:lstStyle/>
        <a:p>
          <a:endParaRPr lang="zh-TW" altLang="en-US"/>
        </a:p>
      </dgm:t>
    </dgm:pt>
    <dgm:pt modelId="{DE62EDC2-2832-46B9-8262-2C41A32DE1F9}" type="sibTrans" cxnId="{8A469E2C-1B55-4EF4-B51B-5FC22355F846}">
      <dgm:prSet/>
      <dgm:spPr/>
      <dgm:t>
        <a:bodyPr/>
        <a:lstStyle/>
        <a:p>
          <a:endParaRPr lang="zh-TW" altLang="en-US"/>
        </a:p>
      </dgm:t>
    </dgm:pt>
    <dgm:pt modelId="{63567A51-1BE6-49E7-87F9-2FBEA6FBD3BF}">
      <dgm:prSet phldrT="[文字]"/>
      <dgm:spPr/>
      <dgm:t>
        <a:bodyPr/>
        <a:lstStyle/>
        <a:p>
          <a:r>
            <a:rPr lang="zh-TW" altLang="en-US" dirty="0"/>
            <a:t>身業三</a:t>
          </a:r>
        </a:p>
      </dgm:t>
    </dgm:pt>
    <dgm:pt modelId="{60127C98-11C7-4ED0-BDCF-138915D194C5}" type="parTrans" cxnId="{42A5FF0C-C102-45F6-A45A-A8AA2C3C9B2D}">
      <dgm:prSet/>
      <dgm:spPr/>
      <dgm:t>
        <a:bodyPr/>
        <a:lstStyle/>
        <a:p>
          <a:endParaRPr lang="zh-TW" altLang="en-US"/>
        </a:p>
      </dgm:t>
    </dgm:pt>
    <dgm:pt modelId="{4DBB8E6F-9FF0-42A8-BEBA-BF2F985B0F5C}" type="sibTrans" cxnId="{42A5FF0C-C102-45F6-A45A-A8AA2C3C9B2D}">
      <dgm:prSet/>
      <dgm:spPr/>
      <dgm:t>
        <a:bodyPr/>
        <a:lstStyle/>
        <a:p>
          <a:endParaRPr lang="zh-TW" altLang="en-US"/>
        </a:p>
      </dgm:t>
    </dgm:pt>
    <dgm:pt modelId="{C0778E4C-01C5-4DAC-8996-E0443789FEB7}">
      <dgm:prSet phldrT="[文字]"/>
      <dgm:spPr/>
      <dgm:t>
        <a:bodyPr/>
        <a:lstStyle/>
        <a:p>
          <a:r>
            <a:rPr lang="zh-TW" altLang="en-US" dirty="0"/>
            <a:t>不殺生</a:t>
          </a:r>
        </a:p>
      </dgm:t>
    </dgm:pt>
    <dgm:pt modelId="{CBCA16A0-EB84-40C3-A4F9-C246AC4CB4E4}" type="parTrans" cxnId="{B6E25241-FC61-4FEE-9DA1-F301F93C8EE2}">
      <dgm:prSet/>
      <dgm:spPr/>
      <dgm:t>
        <a:bodyPr/>
        <a:lstStyle/>
        <a:p>
          <a:endParaRPr lang="zh-TW" altLang="en-US"/>
        </a:p>
      </dgm:t>
    </dgm:pt>
    <dgm:pt modelId="{2615134F-256B-4075-BB19-C5DE70791CF0}" type="sibTrans" cxnId="{B6E25241-FC61-4FEE-9DA1-F301F93C8EE2}">
      <dgm:prSet/>
      <dgm:spPr/>
      <dgm:t>
        <a:bodyPr/>
        <a:lstStyle/>
        <a:p>
          <a:endParaRPr lang="zh-TW" altLang="en-US"/>
        </a:p>
      </dgm:t>
    </dgm:pt>
    <dgm:pt modelId="{7A32670B-0069-40A7-97F9-A8624442306F}">
      <dgm:prSet phldrT="[文字]"/>
      <dgm:spPr/>
      <dgm:t>
        <a:bodyPr/>
        <a:lstStyle/>
        <a:p>
          <a:r>
            <a:rPr lang="zh-TW" altLang="en-US" dirty="0"/>
            <a:t>不偷盜</a:t>
          </a:r>
        </a:p>
      </dgm:t>
    </dgm:pt>
    <dgm:pt modelId="{4E0394E3-CED9-433A-9E88-EE1B0D1A90DF}" type="parTrans" cxnId="{66C3F43E-B0FD-4D9F-88F6-3049ABBCC8B7}">
      <dgm:prSet/>
      <dgm:spPr/>
      <dgm:t>
        <a:bodyPr/>
        <a:lstStyle/>
        <a:p>
          <a:endParaRPr lang="zh-TW" altLang="en-US"/>
        </a:p>
      </dgm:t>
    </dgm:pt>
    <dgm:pt modelId="{5652C29E-0C4D-42A7-824F-121CA5F58A25}" type="sibTrans" cxnId="{66C3F43E-B0FD-4D9F-88F6-3049ABBCC8B7}">
      <dgm:prSet/>
      <dgm:spPr/>
      <dgm:t>
        <a:bodyPr/>
        <a:lstStyle/>
        <a:p>
          <a:endParaRPr lang="zh-TW" altLang="en-US"/>
        </a:p>
      </dgm:t>
    </dgm:pt>
    <dgm:pt modelId="{4EEA638A-9771-447B-90A1-CFFAD07BAE0D}">
      <dgm:prSet phldrT="[文字]"/>
      <dgm:spPr/>
      <dgm:t>
        <a:bodyPr/>
        <a:lstStyle/>
        <a:p>
          <a:r>
            <a:rPr lang="zh-TW" altLang="en-US" dirty="0"/>
            <a:t>口業四</a:t>
          </a:r>
        </a:p>
      </dgm:t>
    </dgm:pt>
    <dgm:pt modelId="{EEA07E81-30ED-4AC2-9F0C-0CCC48B29455}" type="parTrans" cxnId="{82AAC72F-95EF-40B0-A007-0E63AAF2757F}">
      <dgm:prSet/>
      <dgm:spPr/>
      <dgm:t>
        <a:bodyPr/>
        <a:lstStyle/>
        <a:p>
          <a:endParaRPr lang="zh-TW" altLang="en-US"/>
        </a:p>
      </dgm:t>
    </dgm:pt>
    <dgm:pt modelId="{C47C4261-76E3-4954-9170-A9EE51BCB7F2}" type="sibTrans" cxnId="{82AAC72F-95EF-40B0-A007-0E63AAF2757F}">
      <dgm:prSet/>
      <dgm:spPr/>
      <dgm:t>
        <a:bodyPr/>
        <a:lstStyle/>
        <a:p>
          <a:endParaRPr lang="zh-TW" altLang="en-US"/>
        </a:p>
      </dgm:t>
    </dgm:pt>
    <dgm:pt modelId="{8AA27951-21FB-4FFF-BAFE-35573469A4FA}">
      <dgm:prSet phldrT="[文字]"/>
      <dgm:spPr/>
      <dgm:t>
        <a:bodyPr/>
        <a:lstStyle/>
        <a:p>
          <a:r>
            <a:rPr lang="zh-TW" altLang="en-US" dirty="0"/>
            <a:t>不妄語</a:t>
          </a:r>
        </a:p>
      </dgm:t>
    </dgm:pt>
    <dgm:pt modelId="{1CFC9ED7-9194-437B-8F94-9F0AFD63D8A4}" type="parTrans" cxnId="{92B73408-D22E-4F70-B342-0C2A8393D0B0}">
      <dgm:prSet/>
      <dgm:spPr/>
      <dgm:t>
        <a:bodyPr/>
        <a:lstStyle/>
        <a:p>
          <a:endParaRPr lang="zh-TW" altLang="en-US"/>
        </a:p>
      </dgm:t>
    </dgm:pt>
    <dgm:pt modelId="{1062FFA8-F28F-4B69-A3DD-2B3F192CE944}" type="sibTrans" cxnId="{92B73408-D22E-4F70-B342-0C2A8393D0B0}">
      <dgm:prSet/>
      <dgm:spPr/>
      <dgm:t>
        <a:bodyPr/>
        <a:lstStyle/>
        <a:p>
          <a:endParaRPr lang="zh-TW" altLang="en-US"/>
        </a:p>
      </dgm:t>
    </dgm:pt>
    <dgm:pt modelId="{0E8D6CA0-03AA-4B58-8466-859376137D0D}">
      <dgm:prSet phldrT="[文字]"/>
      <dgm:spPr/>
      <dgm:t>
        <a:bodyPr/>
        <a:lstStyle/>
        <a:p>
          <a:r>
            <a:rPr lang="zh-TW" altLang="en-US" dirty="0"/>
            <a:t>不邪淫</a:t>
          </a:r>
        </a:p>
      </dgm:t>
    </dgm:pt>
    <dgm:pt modelId="{03D51C57-49E3-4D50-9A82-05879A4618E3}" type="parTrans" cxnId="{AE1500B2-5FCF-4A67-B81C-F6E67320F61F}">
      <dgm:prSet/>
      <dgm:spPr/>
      <dgm:t>
        <a:bodyPr/>
        <a:lstStyle/>
        <a:p>
          <a:endParaRPr lang="zh-TW" altLang="en-US"/>
        </a:p>
      </dgm:t>
    </dgm:pt>
    <dgm:pt modelId="{9A54F020-59CB-43A8-98AA-C7A95E58914D}" type="sibTrans" cxnId="{AE1500B2-5FCF-4A67-B81C-F6E67320F61F}">
      <dgm:prSet/>
      <dgm:spPr/>
      <dgm:t>
        <a:bodyPr/>
        <a:lstStyle/>
        <a:p>
          <a:endParaRPr lang="zh-TW" altLang="en-US"/>
        </a:p>
      </dgm:t>
    </dgm:pt>
    <dgm:pt modelId="{030D499F-F492-4720-81EF-0B808D7A593B}">
      <dgm:prSet phldrT="[文字]"/>
      <dgm:spPr/>
      <dgm:t>
        <a:bodyPr/>
        <a:lstStyle/>
        <a:p>
          <a:r>
            <a:rPr lang="zh-TW" altLang="en-US" dirty="0"/>
            <a:t>不惡口</a:t>
          </a:r>
        </a:p>
      </dgm:t>
    </dgm:pt>
    <dgm:pt modelId="{DDC25C22-BA4B-4B4E-9025-41A6CFD7D7D9}" type="parTrans" cxnId="{3ED5692B-B3C1-4831-AB85-3B0CB249DDE9}">
      <dgm:prSet/>
      <dgm:spPr/>
      <dgm:t>
        <a:bodyPr/>
        <a:lstStyle/>
        <a:p>
          <a:endParaRPr lang="zh-TW" altLang="en-US"/>
        </a:p>
      </dgm:t>
    </dgm:pt>
    <dgm:pt modelId="{1C39E952-A29B-4411-BE6A-3D9E0EC0B6CF}" type="sibTrans" cxnId="{3ED5692B-B3C1-4831-AB85-3B0CB249DDE9}">
      <dgm:prSet/>
      <dgm:spPr/>
      <dgm:t>
        <a:bodyPr/>
        <a:lstStyle/>
        <a:p>
          <a:endParaRPr lang="zh-TW" altLang="en-US"/>
        </a:p>
      </dgm:t>
    </dgm:pt>
    <dgm:pt modelId="{E71369CB-2081-4CB8-832D-6F13F036C965}">
      <dgm:prSet phldrT="[文字]"/>
      <dgm:spPr/>
      <dgm:t>
        <a:bodyPr/>
        <a:lstStyle/>
        <a:p>
          <a:r>
            <a:rPr lang="zh-TW" altLang="en-US" dirty="0"/>
            <a:t>不兩舌</a:t>
          </a:r>
        </a:p>
      </dgm:t>
    </dgm:pt>
    <dgm:pt modelId="{3122020D-6C65-4FA8-A8D1-9A564A3347B3}" type="parTrans" cxnId="{7178486D-B435-4ED0-8B17-324AAE907DE6}">
      <dgm:prSet/>
      <dgm:spPr/>
      <dgm:t>
        <a:bodyPr/>
        <a:lstStyle/>
        <a:p>
          <a:endParaRPr lang="zh-TW" altLang="en-US"/>
        </a:p>
      </dgm:t>
    </dgm:pt>
    <dgm:pt modelId="{A8D274F2-8CE8-41E2-81DB-0A4E68313DBC}" type="sibTrans" cxnId="{7178486D-B435-4ED0-8B17-324AAE907DE6}">
      <dgm:prSet/>
      <dgm:spPr/>
      <dgm:t>
        <a:bodyPr/>
        <a:lstStyle/>
        <a:p>
          <a:endParaRPr lang="zh-TW" altLang="en-US"/>
        </a:p>
      </dgm:t>
    </dgm:pt>
    <dgm:pt modelId="{53D7C6E3-48D3-46C9-9F22-8A0B1BFE2615}">
      <dgm:prSet phldrT="[文字]"/>
      <dgm:spPr/>
      <dgm:t>
        <a:bodyPr/>
        <a:lstStyle/>
        <a:p>
          <a:r>
            <a:rPr lang="zh-TW" altLang="en-US" dirty="0"/>
            <a:t>不綺語</a:t>
          </a:r>
        </a:p>
      </dgm:t>
    </dgm:pt>
    <dgm:pt modelId="{9A7B4E0A-07AF-4508-9AD3-B54F8041A4A0}" type="parTrans" cxnId="{80A8E7EE-A05E-4A4E-B864-73A1242B1009}">
      <dgm:prSet/>
      <dgm:spPr/>
      <dgm:t>
        <a:bodyPr/>
        <a:lstStyle/>
        <a:p>
          <a:endParaRPr lang="zh-TW" altLang="en-US"/>
        </a:p>
      </dgm:t>
    </dgm:pt>
    <dgm:pt modelId="{A9A93163-9487-4664-9303-3573924CD4E5}" type="sibTrans" cxnId="{80A8E7EE-A05E-4A4E-B864-73A1242B1009}">
      <dgm:prSet/>
      <dgm:spPr/>
      <dgm:t>
        <a:bodyPr/>
        <a:lstStyle/>
        <a:p>
          <a:endParaRPr lang="zh-TW" altLang="en-US"/>
        </a:p>
      </dgm:t>
    </dgm:pt>
    <dgm:pt modelId="{9C595E86-BAE8-4F9C-85EA-5F0ED7785CBC}">
      <dgm:prSet phldrT="[文字]"/>
      <dgm:spPr/>
      <dgm:t>
        <a:bodyPr/>
        <a:lstStyle/>
        <a:p>
          <a:r>
            <a:rPr lang="zh-TW" altLang="en-US" dirty="0"/>
            <a:t>意業三</a:t>
          </a:r>
        </a:p>
      </dgm:t>
    </dgm:pt>
    <dgm:pt modelId="{894C3DC3-0B2D-4743-9CA9-0587D800AF67}" type="parTrans" cxnId="{D9940399-C463-4F63-9C61-2BDBAC0B7530}">
      <dgm:prSet/>
      <dgm:spPr/>
      <dgm:t>
        <a:bodyPr/>
        <a:lstStyle/>
        <a:p>
          <a:endParaRPr lang="zh-TW" altLang="en-US"/>
        </a:p>
      </dgm:t>
    </dgm:pt>
    <dgm:pt modelId="{74F882C2-FD25-4D4C-B27A-8CD3B671DFE4}" type="sibTrans" cxnId="{D9940399-C463-4F63-9C61-2BDBAC0B7530}">
      <dgm:prSet/>
      <dgm:spPr/>
      <dgm:t>
        <a:bodyPr/>
        <a:lstStyle/>
        <a:p>
          <a:endParaRPr lang="zh-TW" altLang="en-US"/>
        </a:p>
      </dgm:t>
    </dgm:pt>
    <dgm:pt modelId="{D3247130-2B8F-417D-A778-5DCC7E5DA1E1}">
      <dgm:prSet phldrT="[文字]"/>
      <dgm:spPr/>
      <dgm:t>
        <a:bodyPr/>
        <a:lstStyle/>
        <a:p>
          <a:r>
            <a:rPr lang="zh-TW" altLang="en-US" dirty="0"/>
            <a:t>不貪</a:t>
          </a:r>
        </a:p>
      </dgm:t>
    </dgm:pt>
    <dgm:pt modelId="{A0C3E400-74D0-47E3-B9ED-C8E66B420120}" type="parTrans" cxnId="{AFDAD701-0499-4175-A85C-BC9B40F10921}">
      <dgm:prSet/>
      <dgm:spPr/>
      <dgm:t>
        <a:bodyPr/>
        <a:lstStyle/>
        <a:p>
          <a:endParaRPr lang="zh-TW" altLang="en-US"/>
        </a:p>
      </dgm:t>
    </dgm:pt>
    <dgm:pt modelId="{52CEF14F-1FB5-44A6-96A9-09D8BB3EDA86}" type="sibTrans" cxnId="{AFDAD701-0499-4175-A85C-BC9B40F10921}">
      <dgm:prSet/>
      <dgm:spPr/>
      <dgm:t>
        <a:bodyPr/>
        <a:lstStyle/>
        <a:p>
          <a:endParaRPr lang="zh-TW" altLang="en-US"/>
        </a:p>
      </dgm:t>
    </dgm:pt>
    <dgm:pt modelId="{529F5F16-4646-4D00-BD2D-D12D247C6A3B}">
      <dgm:prSet phldrT="[文字]"/>
      <dgm:spPr/>
      <dgm:t>
        <a:bodyPr/>
        <a:lstStyle/>
        <a:p>
          <a:r>
            <a:rPr lang="zh-TW" altLang="en-US" dirty="0"/>
            <a:t>不嗔</a:t>
          </a:r>
        </a:p>
      </dgm:t>
    </dgm:pt>
    <dgm:pt modelId="{58569BDE-A152-4F7E-B28E-ABF219B50284}" type="parTrans" cxnId="{E47E42FB-95A6-46A6-B04C-320550D94621}">
      <dgm:prSet/>
      <dgm:spPr/>
      <dgm:t>
        <a:bodyPr/>
        <a:lstStyle/>
        <a:p>
          <a:endParaRPr lang="zh-TW" altLang="en-US"/>
        </a:p>
      </dgm:t>
    </dgm:pt>
    <dgm:pt modelId="{05BB229D-EB3C-4641-ADC1-3F0A857D845C}" type="sibTrans" cxnId="{E47E42FB-95A6-46A6-B04C-320550D94621}">
      <dgm:prSet/>
      <dgm:spPr/>
      <dgm:t>
        <a:bodyPr/>
        <a:lstStyle/>
        <a:p>
          <a:endParaRPr lang="zh-TW" altLang="en-US"/>
        </a:p>
      </dgm:t>
    </dgm:pt>
    <dgm:pt modelId="{8AA28E5D-1E89-4CC0-AB60-A58C8439BC2B}">
      <dgm:prSet phldrT="[文字]"/>
      <dgm:spPr/>
      <dgm:t>
        <a:bodyPr/>
        <a:lstStyle/>
        <a:p>
          <a:r>
            <a:rPr lang="zh-TW" altLang="en-US" dirty="0"/>
            <a:t>不癡</a:t>
          </a:r>
        </a:p>
      </dgm:t>
    </dgm:pt>
    <dgm:pt modelId="{33912397-31E7-43E5-ADAF-480C976D840A}" type="parTrans" cxnId="{EBA28AB1-5B01-4F23-AE12-D27B77D5CBAD}">
      <dgm:prSet/>
      <dgm:spPr/>
      <dgm:t>
        <a:bodyPr/>
        <a:lstStyle/>
        <a:p>
          <a:endParaRPr lang="zh-TW" altLang="en-US"/>
        </a:p>
      </dgm:t>
    </dgm:pt>
    <dgm:pt modelId="{F5D732E5-A218-476C-994C-04E619431DAF}" type="sibTrans" cxnId="{EBA28AB1-5B01-4F23-AE12-D27B77D5CBAD}">
      <dgm:prSet/>
      <dgm:spPr/>
      <dgm:t>
        <a:bodyPr/>
        <a:lstStyle/>
        <a:p>
          <a:endParaRPr lang="zh-TW" altLang="en-US"/>
        </a:p>
      </dgm:t>
    </dgm:pt>
    <dgm:pt modelId="{E08B4897-BBF2-4BCE-84BF-8FD1E5F37BA1}" type="pres">
      <dgm:prSet presAssocID="{3B19012E-9655-49B1-8E36-B36A1C6B5637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DA88FB98-2711-414A-BBCC-589AD6BA3A37}" type="pres">
      <dgm:prSet presAssocID="{75417F39-97FE-4F35-82EA-94A47F9CF3E9}" presName="vertOne" presStyleCnt="0"/>
      <dgm:spPr/>
    </dgm:pt>
    <dgm:pt modelId="{B6D55985-4C72-4363-869C-6A153A8F26F5}" type="pres">
      <dgm:prSet presAssocID="{75417F39-97FE-4F35-82EA-94A47F9CF3E9}" presName="txOne" presStyleLbl="node0" presStyleIdx="0" presStyleCnt="1" custScaleX="53505" custScaleY="618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5A003F-7D2D-4358-9FE0-02A2DC177803}" type="pres">
      <dgm:prSet presAssocID="{75417F39-97FE-4F35-82EA-94A47F9CF3E9}" presName="parTransOne" presStyleCnt="0"/>
      <dgm:spPr/>
    </dgm:pt>
    <dgm:pt modelId="{6E3D5F91-46B2-45DC-808D-6076B6FD3E07}" type="pres">
      <dgm:prSet presAssocID="{75417F39-97FE-4F35-82EA-94A47F9CF3E9}" presName="horzOne" presStyleCnt="0"/>
      <dgm:spPr/>
    </dgm:pt>
    <dgm:pt modelId="{02DBCBC7-7AEF-4474-A32B-BD61045B4F6E}" type="pres">
      <dgm:prSet presAssocID="{63567A51-1BE6-49E7-87F9-2FBEA6FBD3BF}" presName="vertTwo" presStyleCnt="0"/>
      <dgm:spPr/>
    </dgm:pt>
    <dgm:pt modelId="{2B8B2130-A96C-496D-945E-A95CDAB86DF4}" type="pres">
      <dgm:prSet presAssocID="{63567A51-1BE6-49E7-87F9-2FBEA6FBD3BF}" presName="txTwo" presStyleLbl="node2" presStyleIdx="0" presStyleCnt="3" custScaleY="657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B6B257-3863-4867-A09D-B499ED7A011D}" type="pres">
      <dgm:prSet presAssocID="{63567A51-1BE6-49E7-87F9-2FBEA6FBD3BF}" presName="parTransTwo" presStyleCnt="0"/>
      <dgm:spPr/>
    </dgm:pt>
    <dgm:pt modelId="{4D8EE908-E32C-4AEE-92EF-A47E84482477}" type="pres">
      <dgm:prSet presAssocID="{63567A51-1BE6-49E7-87F9-2FBEA6FBD3BF}" presName="horzTwo" presStyleCnt="0"/>
      <dgm:spPr/>
    </dgm:pt>
    <dgm:pt modelId="{EB07DB35-C79F-4721-A596-E45171333224}" type="pres">
      <dgm:prSet presAssocID="{C0778E4C-01C5-4DAC-8996-E0443789FEB7}" presName="vertThree" presStyleCnt="0"/>
      <dgm:spPr/>
    </dgm:pt>
    <dgm:pt modelId="{F60B9EB4-6DC2-4CC0-A8CE-F5397228AC8D}" type="pres">
      <dgm:prSet presAssocID="{C0778E4C-01C5-4DAC-8996-E0443789FEB7}" presName="txThree" presStyleLbl="node3" presStyleIdx="0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D12C354-2D21-4777-8091-9E21B95F7F1F}" type="pres">
      <dgm:prSet presAssocID="{C0778E4C-01C5-4DAC-8996-E0443789FEB7}" presName="horzThree" presStyleCnt="0"/>
      <dgm:spPr/>
    </dgm:pt>
    <dgm:pt modelId="{DF938FDA-0440-4287-AA13-81D4F9B8B0EA}" type="pres">
      <dgm:prSet presAssocID="{2615134F-256B-4075-BB19-C5DE70791CF0}" presName="sibSpaceThree" presStyleCnt="0"/>
      <dgm:spPr/>
    </dgm:pt>
    <dgm:pt modelId="{AFB81659-C9B4-4125-87D4-3ECC0A0EA78B}" type="pres">
      <dgm:prSet presAssocID="{7A32670B-0069-40A7-97F9-A8624442306F}" presName="vertThree" presStyleCnt="0"/>
      <dgm:spPr/>
    </dgm:pt>
    <dgm:pt modelId="{0BB5F874-A240-4562-B391-9AA4137F2DBE}" type="pres">
      <dgm:prSet presAssocID="{7A32670B-0069-40A7-97F9-A8624442306F}" presName="txThree" presStyleLbl="node3" presStyleIdx="1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CC5F91C-A5AF-466F-A180-EF0C2C061CD0}" type="pres">
      <dgm:prSet presAssocID="{7A32670B-0069-40A7-97F9-A8624442306F}" presName="horzThree" presStyleCnt="0"/>
      <dgm:spPr/>
    </dgm:pt>
    <dgm:pt modelId="{48DDB7DF-9AD2-4BDF-AC2F-76A28CBDDD6B}" type="pres">
      <dgm:prSet presAssocID="{5652C29E-0C4D-42A7-824F-121CA5F58A25}" presName="sibSpaceThree" presStyleCnt="0"/>
      <dgm:spPr/>
    </dgm:pt>
    <dgm:pt modelId="{C242195D-527D-45B4-A980-FA220FA942A5}" type="pres">
      <dgm:prSet presAssocID="{0E8D6CA0-03AA-4B58-8466-859376137D0D}" presName="vertThree" presStyleCnt="0"/>
      <dgm:spPr/>
    </dgm:pt>
    <dgm:pt modelId="{41988ED3-5EB1-41EE-93B3-936655C9C514}" type="pres">
      <dgm:prSet presAssocID="{0E8D6CA0-03AA-4B58-8466-859376137D0D}" presName="txThree" presStyleLbl="node3" presStyleIdx="2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A6B4C6-C746-49D5-B060-71A4FBC03AEB}" type="pres">
      <dgm:prSet presAssocID="{0E8D6CA0-03AA-4B58-8466-859376137D0D}" presName="horzThree" presStyleCnt="0"/>
      <dgm:spPr/>
    </dgm:pt>
    <dgm:pt modelId="{FAE80FA8-2CA9-4D59-AFBA-065E9A337C17}" type="pres">
      <dgm:prSet presAssocID="{4DBB8E6F-9FF0-42A8-BEBA-BF2F985B0F5C}" presName="sibSpaceTwo" presStyleCnt="0"/>
      <dgm:spPr/>
    </dgm:pt>
    <dgm:pt modelId="{32AD3911-ED2E-43C6-9B7F-D62FBE12560E}" type="pres">
      <dgm:prSet presAssocID="{4EEA638A-9771-447B-90A1-CFFAD07BAE0D}" presName="vertTwo" presStyleCnt="0"/>
      <dgm:spPr/>
    </dgm:pt>
    <dgm:pt modelId="{88D12682-1AC1-44EA-8425-B266E0FC3C0C}" type="pres">
      <dgm:prSet presAssocID="{4EEA638A-9771-447B-90A1-CFFAD07BAE0D}" presName="txTwo" presStyleLbl="node2" presStyleIdx="1" presStyleCnt="3" custScaleY="657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ED3A249-3F58-4FD3-8E88-B64063A7DD4B}" type="pres">
      <dgm:prSet presAssocID="{4EEA638A-9771-447B-90A1-CFFAD07BAE0D}" presName="parTransTwo" presStyleCnt="0"/>
      <dgm:spPr/>
    </dgm:pt>
    <dgm:pt modelId="{80B581D6-8E80-4794-9977-A13CBA699F5D}" type="pres">
      <dgm:prSet presAssocID="{4EEA638A-9771-447B-90A1-CFFAD07BAE0D}" presName="horzTwo" presStyleCnt="0"/>
      <dgm:spPr/>
    </dgm:pt>
    <dgm:pt modelId="{17D58C58-060D-404C-B8BD-A2A25D904003}" type="pres">
      <dgm:prSet presAssocID="{8AA27951-21FB-4FFF-BAFE-35573469A4FA}" presName="vertThree" presStyleCnt="0"/>
      <dgm:spPr/>
    </dgm:pt>
    <dgm:pt modelId="{E07446D2-9952-4FFE-99F6-0C5D8D0D7F8E}" type="pres">
      <dgm:prSet presAssocID="{8AA27951-21FB-4FFF-BAFE-35573469A4FA}" presName="txThree" presStyleLbl="node3" presStyleIdx="3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446C74A-6FFA-452E-87B6-0C066BDA2F3F}" type="pres">
      <dgm:prSet presAssocID="{8AA27951-21FB-4FFF-BAFE-35573469A4FA}" presName="horzThree" presStyleCnt="0"/>
      <dgm:spPr/>
    </dgm:pt>
    <dgm:pt modelId="{8A3DCA97-B8C5-48A6-95ED-B77D19D124CD}" type="pres">
      <dgm:prSet presAssocID="{1062FFA8-F28F-4B69-A3DD-2B3F192CE944}" presName="sibSpaceThree" presStyleCnt="0"/>
      <dgm:spPr/>
    </dgm:pt>
    <dgm:pt modelId="{12569836-BD29-4844-B637-35D01C2FEA20}" type="pres">
      <dgm:prSet presAssocID="{030D499F-F492-4720-81EF-0B808D7A593B}" presName="vertThree" presStyleCnt="0"/>
      <dgm:spPr/>
    </dgm:pt>
    <dgm:pt modelId="{70129446-CF0C-417F-919A-58FA2CE2FDFD}" type="pres">
      <dgm:prSet presAssocID="{030D499F-F492-4720-81EF-0B808D7A593B}" presName="txThree" presStyleLbl="node3" presStyleIdx="4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3881E2-696B-48FA-9F5A-9767AFCEAE30}" type="pres">
      <dgm:prSet presAssocID="{030D499F-F492-4720-81EF-0B808D7A593B}" presName="horzThree" presStyleCnt="0"/>
      <dgm:spPr/>
    </dgm:pt>
    <dgm:pt modelId="{F3DB0F72-B864-476A-9BFD-0A038809A533}" type="pres">
      <dgm:prSet presAssocID="{1C39E952-A29B-4411-BE6A-3D9E0EC0B6CF}" presName="sibSpaceThree" presStyleCnt="0"/>
      <dgm:spPr/>
    </dgm:pt>
    <dgm:pt modelId="{8758B4CC-AECC-4011-BC45-4E1DB0BCDFE1}" type="pres">
      <dgm:prSet presAssocID="{E71369CB-2081-4CB8-832D-6F13F036C965}" presName="vertThree" presStyleCnt="0"/>
      <dgm:spPr/>
    </dgm:pt>
    <dgm:pt modelId="{8BBCA6B9-E4DD-49D5-B70E-89A3F75969CD}" type="pres">
      <dgm:prSet presAssocID="{E71369CB-2081-4CB8-832D-6F13F036C965}" presName="txThree" presStyleLbl="node3" presStyleIdx="5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AEBD92E-E467-455C-97AC-BD797F825101}" type="pres">
      <dgm:prSet presAssocID="{E71369CB-2081-4CB8-832D-6F13F036C965}" presName="horzThree" presStyleCnt="0"/>
      <dgm:spPr/>
    </dgm:pt>
    <dgm:pt modelId="{B5966CAF-734F-48D0-8882-2ABB45BCF9B1}" type="pres">
      <dgm:prSet presAssocID="{A8D274F2-8CE8-41E2-81DB-0A4E68313DBC}" presName="sibSpaceThree" presStyleCnt="0"/>
      <dgm:spPr/>
    </dgm:pt>
    <dgm:pt modelId="{F7EB110A-B23E-43F5-BBEB-D80B81D678DC}" type="pres">
      <dgm:prSet presAssocID="{53D7C6E3-48D3-46C9-9F22-8A0B1BFE2615}" presName="vertThree" presStyleCnt="0"/>
      <dgm:spPr/>
    </dgm:pt>
    <dgm:pt modelId="{8167E03E-02EB-4B7C-B8B1-A24DBB9BEE33}" type="pres">
      <dgm:prSet presAssocID="{53D7C6E3-48D3-46C9-9F22-8A0B1BFE2615}" presName="txThree" presStyleLbl="node3" presStyleIdx="6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CB2FFA4-9CBF-4BB0-AE19-FD4A48CE23A0}" type="pres">
      <dgm:prSet presAssocID="{53D7C6E3-48D3-46C9-9F22-8A0B1BFE2615}" presName="horzThree" presStyleCnt="0"/>
      <dgm:spPr/>
    </dgm:pt>
    <dgm:pt modelId="{E5F60087-8193-4609-8744-65F2124B7B73}" type="pres">
      <dgm:prSet presAssocID="{C47C4261-76E3-4954-9170-A9EE51BCB7F2}" presName="sibSpaceTwo" presStyleCnt="0"/>
      <dgm:spPr/>
    </dgm:pt>
    <dgm:pt modelId="{FC77A527-2335-4F46-BE88-BB2AB472B1C1}" type="pres">
      <dgm:prSet presAssocID="{9C595E86-BAE8-4F9C-85EA-5F0ED7785CBC}" presName="vertTwo" presStyleCnt="0"/>
      <dgm:spPr/>
    </dgm:pt>
    <dgm:pt modelId="{15A4B52E-D0BA-4D75-80F4-E7A2D26B049C}" type="pres">
      <dgm:prSet presAssocID="{9C595E86-BAE8-4F9C-85EA-5F0ED7785CBC}" presName="txTwo" presStyleLbl="node2" presStyleIdx="2" presStyleCnt="3" custScaleY="657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06E4FB9-ECA2-449F-BDF0-2A1135BED325}" type="pres">
      <dgm:prSet presAssocID="{9C595E86-BAE8-4F9C-85EA-5F0ED7785CBC}" presName="parTransTwo" presStyleCnt="0"/>
      <dgm:spPr/>
    </dgm:pt>
    <dgm:pt modelId="{D41F5D3C-B1A1-42F5-A7D9-68E84A50324B}" type="pres">
      <dgm:prSet presAssocID="{9C595E86-BAE8-4F9C-85EA-5F0ED7785CBC}" presName="horzTwo" presStyleCnt="0"/>
      <dgm:spPr/>
    </dgm:pt>
    <dgm:pt modelId="{12AE7DCA-3408-4CCF-A4AE-EF2A8370712D}" type="pres">
      <dgm:prSet presAssocID="{D3247130-2B8F-417D-A778-5DCC7E5DA1E1}" presName="vertThree" presStyleCnt="0"/>
      <dgm:spPr/>
    </dgm:pt>
    <dgm:pt modelId="{2C732608-CB4D-4810-8EA9-A2D39F309BCB}" type="pres">
      <dgm:prSet presAssocID="{D3247130-2B8F-417D-A778-5DCC7E5DA1E1}" presName="txThree" presStyleLbl="node3" presStyleIdx="7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19067-E184-4A3D-A5E4-42E11B5FAADA}" type="pres">
      <dgm:prSet presAssocID="{D3247130-2B8F-417D-A778-5DCC7E5DA1E1}" presName="horzThree" presStyleCnt="0"/>
      <dgm:spPr/>
    </dgm:pt>
    <dgm:pt modelId="{E1CBEFCC-B301-428C-A3CB-4F0FD74B6D0F}" type="pres">
      <dgm:prSet presAssocID="{52CEF14F-1FB5-44A6-96A9-09D8BB3EDA86}" presName="sibSpaceThree" presStyleCnt="0"/>
      <dgm:spPr/>
    </dgm:pt>
    <dgm:pt modelId="{15968508-5300-4239-8581-2C7FD7F2C1C6}" type="pres">
      <dgm:prSet presAssocID="{529F5F16-4646-4D00-BD2D-D12D247C6A3B}" presName="vertThree" presStyleCnt="0"/>
      <dgm:spPr/>
    </dgm:pt>
    <dgm:pt modelId="{531062C6-4127-4B86-AA0E-DE2A76B1EAD5}" type="pres">
      <dgm:prSet presAssocID="{529F5F16-4646-4D00-BD2D-D12D247C6A3B}" presName="txThree" presStyleLbl="node3" presStyleIdx="8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9A856D4-0384-44B7-9224-A3889B917158}" type="pres">
      <dgm:prSet presAssocID="{529F5F16-4646-4D00-BD2D-D12D247C6A3B}" presName="horzThree" presStyleCnt="0"/>
      <dgm:spPr/>
    </dgm:pt>
    <dgm:pt modelId="{A3EEDB94-A679-4FD2-B0D7-C0653F960844}" type="pres">
      <dgm:prSet presAssocID="{05BB229D-EB3C-4641-ADC1-3F0A857D845C}" presName="sibSpaceThree" presStyleCnt="0"/>
      <dgm:spPr/>
    </dgm:pt>
    <dgm:pt modelId="{AF5B1D7C-0C9C-42E7-A116-6A9C569AAB79}" type="pres">
      <dgm:prSet presAssocID="{8AA28E5D-1E89-4CC0-AB60-A58C8439BC2B}" presName="vertThree" presStyleCnt="0"/>
      <dgm:spPr/>
    </dgm:pt>
    <dgm:pt modelId="{BD9A6433-7F5E-4C56-A24D-66BE5E1F851E}" type="pres">
      <dgm:prSet presAssocID="{8AA28E5D-1E89-4CC0-AB60-A58C8439BC2B}" presName="txThree" presStyleLbl="node3" presStyleIdx="9" presStyleCnt="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11C4FC-50D8-40D8-8078-3B53D9E51DFA}" type="pres">
      <dgm:prSet presAssocID="{8AA28E5D-1E89-4CC0-AB60-A58C8439BC2B}" presName="horzThree" presStyleCnt="0"/>
      <dgm:spPr/>
    </dgm:pt>
  </dgm:ptLst>
  <dgm:cxnLst>
    <dgm:cxn modelId="{E03E0416-A074-4617-B8F1-20844316A974}" type="presOf" srcId="{53D7C6E3-48D3-46C9-9F22-8A0B1BFE2615}" destId="{8167E03E-02EB-4B7C-B8B1-A24DBB9BEE33}" srcOrd="0" destOrd="0" presId="urn:microsoft.com/office/officeart/2005/8/layout/hierarchy4"/>
    <dgm:cxn modelId="{B9266DB6-C97B-4CD3-B271-590B9A1C6D45}" type="presOf" srcId="{030D499F-F492-4720-81EF-0B808D7A593B}" destId="{70129446-CF0C-417F-919A-58FA2CE2FDFD}" srcOrd="0" destOrd="0" presId="urn:microsoft.com/office/officeart/2005/8/layout/hierarchy4"/>
    <dgm:cxn modelId="{85066268-CC69-4917-9956-1465506BCF41}" type="presOf" srcId="{529F5F16-4646-4D00-BD2D-D12D247C6A3B}" destId="{531062C6-4127-4B86-AA0E-DE2A76B1EAD5}" srcOrd="0" destOrd="0" presId="urn:microsoft.com/office/officeart/2005/8/layout/hierarchy4"/>
    <dgm:cxn modelId="{66C3F43E-B0FD-4D9F-88F6-3049ABBCC8B7}" srcId="{63567A51-1BE6-49E7-87F9-2FBEA6FBD3BF}" destId="{7A32670B-0069-40A7-97F9-A8624442306F}" srcOrd="1" destOrd="0" parTransId="{4E0394E3-CED9-433A-9E88-EE1B0D1A90DF}" sibTransId="{5652C29E-0C4D-42A7-824F-121CA5F58A25}"/>
    <dgm:cxn modelId="{7178486D-B435-4ED0-8B17-324AAE907DE6}" srcId="{4EEA638A-9771-447B-90A1-CFFAD07BAE0D}" destId="{E71369CB-2081-4CB8-832D-6F13F036C965}" srcOrd="2" destOrd="0" parTransId="{3122020D-6C65-4FA8-A8D1-9A564A3347B3}" sibTransId="{A8D274F2-8CE8-41E2-81DB-0A4E68313DBC}"/>
    <dgm:cxn modelId="{31B05BB4-FE0D-4E72-9E1F-BA85A6713162}" type="presOf" srcId="{D3247130-2B8F-417D-A778-5DCC7E5DA1E1}" destId="{2C732608-CB4D-4810-8EA9-A2D39F309BCB}" srcOrd="0" destOrd="0" presId="urn:microsoft.com/office/officeart/2005/8/layout/hierarchy4"/>
    <dgm:cxn modelId="{24C625AC-3B85-4982-AAB7-75C8D6FF9AD4}" type="presOf" srcId="{8AA28E5D-1E89-4CC0-AB60-A58C8439BC2B}" destId="{BD9A6433-7F5E-4C56-A24D-66BE5E1F851E}" srcOrd="0" destOrd="0" presId="urn:microsoft.com/office/officeart/2005/8/layout/hierarchy4"/>
    <dgm:cxn modelId="{80A8E7EE-A05E-4A4E-B864-73A1242B1009}" srcId="{4EEA638A-9771-447B-90A1-CFFAD07BAE0D}" destId="{53D7C6E3-48D3-46C9-9F22-8A0B1BFE2615}" srcOrd="3" destOrd="0" parTransId="{9A7B4E0A-07AF-4508-9AD3-B54F8041A4A0}" sibTransId="{A9A93163-9487-4664-9303-3573924CD4E5}"/>
    <dgm:cxn modelId="{EBA28AB1-5B01-4F23-AE12-D27B77D5CBAD}" srcId="{9C595E86-BAE8-4F9C-85EA-5F0ED7785CBC}" destId="{8AA28E5D-1E89-4CC0-AB60-A58C8439BC2B}" srcOrd="2" destOrd="0" parTransId="{33912397-31E7-43E5-ADAF-480C976D840A}" sibTransId="{F5D732E5-A218-476C-994C-04E619431DAF}"/>
    <dgm:cxn modelId="{8A469E2C-1B55-4EF4-B51B-5FC22355F846}" srcId="{3B19012E-9655-49B1-8E36-B36A1C6B5637}" destId="{75417F39-97FE-4F35-82EA-94A47F9CF3E9}" srcOrd="0" destOrd="0" parTransId="{5AE6C266-65FF-4943-A1CB-9587D8CDA269}" sibTransId="{DE62EDC2-2832-46B9-8262-2C41A32DE1F9}"/>
    <dgm:cxn modelId="{E47E42FB-95A6-46A6-B04C-320550D94621}" srcId="{9C595E86-BAE8-4F9C-85EA-5F0ED7785CBC}" destId="{529F5F16-4646-4D00-BD2D-D12D247C6A3B}" srcOrd="1" destOrd="0" parTransId="{58569BDE-A152-4F7E-B28E-ABF219B50284}" sibTransId="{05BB229D-EB3C-4641-ADC1-3F0A857D845C}"/>
    <dgm:cxn modelId="{AFDAD701-0499-4175-A85C-BC9B40F10921}" srcId="{9C595E86-BAE8-4F9C-85EA-5F0ED7785CBC}" destId="{D3247130-2B8F-417D-A778-5DCC7E5DA1E1}" srcOrd="0" destOrd="0" parTransId="{A0C3E400-74D0-47E3-B9ED-C8E66B420120}" sibTransId="{52CEF14F-1FB5-44A6-96A9-09D8BB3EDA86}"/>
    <dgm:cxn modelId="{B1A9CB52-726F-42C4-BDA0-064925BFDF9A}" type="presOf" srcId="{75417F39-97FE-4F35-82EA-94A47F9CF3E9}" destId="{B6D55985-4C72-4363-869C-6A153A8F26F5}" srcOrd="0" destOrd="0" presId="urn:microsoft.com/office/officeart/2005/8/layout/hierarchy4"/>
    <dgm:cxn modelId="{AE1500B2-5FCF-4A67-B81C-F6E67320F61F}" srcId="{63567A51-1BE6-49E7-87F9-2FBEA6FBD3BF}" destId="{0E8D6CA0-03AA-4B58-8466-859376137D0D}" srcOrd="2" destOrd="0" parTransId="{03D51C57-49E3-4D50-9A82-05879A4618E3}" sibTransId="{9A54F020-59CB-43A8-98AA-C7A95E58914D}"/>
    <dgm:cxn modelId="{92B73408-D22E-4F70-B342-0C2A8393D0B0}" srcId="{4EEA638A-9771-447B-90A1-CFFAD07BAE0D}" destId="{8AA27951-21FB-4FFF-BAFE-35573469A4FA}" srcOrd="0" destOrd="0" parTransId="{1CFC9ED7-9194-437B-8F94-9F0AFD63D8A4}" sibTransId="{1062FFA8-F28F-4B69-A3DD-2B3F192CE944}"/>
    <dgm:cxn modelId="{B6E25241-FC61-4FEE-9DA1-F301F93C8EE2}" srcId="{63567A51-1BE6-49E7-87F9-2FBEA6FBD3BF}" destId="{C0778E4C-01C5-4DAC-8996-E0443789FEB7}" srcOrd="0" destOrd="0" parTransId="{CBCA16A0-EB84-40C3-A4F9-C246AC4CB4E4}" sibTransId="{2615134F-256B-4075-BB19-C5DE70791CF0}"/>
    <dgm:cxn modelId="{42A5FF0C-C102-45F6-A45A-A8AA2C3C9B2D}" srcId="{75417F39-97FE-4F35-82EA-94A47F9CF3E9}" destId="{63567A51-1BE6-49E7-87F9-2FBEA6FBD3BF}" srcOrd="0" destOrd="0" parTransId="{60127C98-11C7-4ED0-BDCF-138915D194C5}" sibTransId="{4DBB8E6F-9FF0-42A8-BEBA-BF2F985B0F5C}"/>
    <dgm:cxn modelId="{03A769D1-0ED4-4BE3-9F08-98D1AA4258C3}" type="presOf" srcId="{63567A51-1BE6-49E7-87F9-2FBEA6FBD3BF}" destId="{2B8B2130-A96C-496D-945E-A95CDAB86DF4}" srcOrd="0" destOrd="0" presId="urn:microsoft.com/office/officeart/2005/8/layout/hierarchy4"/>
    <dgm:cxn modelId="{A74C00D7-D3B7-4CA7-ACC9-64B79FF6BAF2}" type="presOf" srcId="{3B19012E-9655-49B1-8E36-B36A1C6B5637}" destId="{E08B4897-BBF2-4BCE-84BF-8FD1E5F37BA1}" srcOrd="0" destOrd="0" presId="urn:microsoft.com/office/officeart/2005/8/layout/hierarchy4"/>
    <dgm:cxn modelId="{82AAC72F-95EF-40B0-A007-0E63AAF2757F}" srcId="{75417F39-97FE-4F35-82EA-94A47F9CF3E9}" destId="{4EEA638A-9771-447B-90A1-CFFAD07BAE0D}" srcOrd="1" destOrd="0" parTransId="{EEA07E81-30ED-4AC2-9F0C-0CCC48B29455}" sibTransId="{C47C4261-76E3-4954-9170-A9EE51BCB7F2}"/>
    <dgm:cxn modelId="{3ED5692B-B3C1-4831-AB85-3B0CB249DDE9}" srcId="{4EEA638A-9771-447B-90A1-CFFAD07BAE0D}" destId="{030D499F-F492-4720-81EF-0B808D7A593B}" srcOrd="1" destOrd="0" parTransId="{DDC25C22-BA4B-4B4E-9025-41A6CFD7D7D9}" sibTransId="{1C39E952-A29B-4411-BE6A-3D9E0EC0B6CF}"/>
    <dgm:cxn modelId="{9F57909C-AEF8-472E-9235-407BA00DC2AD}" type="presOf" srcId="{7A32670B-0069-40A7-97F9-A8624442306F}" destId="{0BB5F874-A240-4562-B391-9AA4137F2DBE}" srcOrd="0" destOrd="0" presId="urn:microsoft.com/office/officeart/2005/8/layout/hierarchy4"/>
    <dgm:cxn modelId="{9F129E37-5267-49FE-AF81-5FB759A41990}" type="presOf" srcId="{0E8D6CA0-03AA-4B58-8466-859376137D0D}" destId="{41988ED3-5EB1-41EE-93B3-936655C9C514}" srcOrd="0" destOrd="0" presId="urn:microsoft.com/office/officeart/2005/8/layout/hierarchy4"/>
    <dgm:cxn modelId="{4AC4E9AC-CD52-4292-9EC9-126398D15CC4}" type="presOf" srcId="{4EEA638A-9771-447B-90A1-CFFAD07BAE0D}" destId="{88D12682-1AC1-44EA-8425-B266E0FC3C0C}" srcOrd="0" destOrd="0" presId="urn:microsoft.com/office/officeart/2005/8/layout/hierarchy4"/>
    <dgm:cxn modelId="{D9940399-C463-4F63-9C61-2BDBAC0B7530}" srcId="{75417F39-97FE-4F35-82EA-94A47F9CF3E9}" destId="{9C595E86-BAE8-4F9C-85EA-5F0ED7785CBC}" srcOrd="2" destOrd="0" parTransId="{894C3DC3-0B2D-4743-9CA9-0587D800AF67}" sibTransId="{74F882C2-FD25-4D4C-B27A-8CD3B671DFE4}"/>
    <dgm:cxn modelId="{E0D82B61-62EC-4473-A0AF-B8EB76A72F0E}" type="presOf" srcId="{9C595E86-BAE8-4F9C-85EA-5F0ED7785CBC}" destId="{15A4B52E-D0BA-4D75-80F4-E7A2D26B049C}" srcOrd="0" destOrd="0" presId="urn:microsoft.com/office/officeart/2005/8/layout/hierarchy4"/>
    <dgm:cxn modelId="{201FB6EF-8541-4DAF-ACFD-C44A673EB8D5}" type="presOf" srcId="{E71369CB-2081-4CB8-832D-6F13F036C965}" destId="{8BBCA6B9-E4DD-49D5-B70E-89A3F75969CD}" srcOrd="0" destOrd="0" presId="urn:microsoft.com/office/officeart/2005/8/layout/hierarchy4"/>
    <dgm:cxn modelId="{F8B86E93-691E-414C-9BF0-41F3FD27519E}" type="presOf" srcId="{C0778E4C-01C5-4DAC-8996-E0443789FEB7}" destId="{F60B9EB4-6DC2-4CC0-A8CE-F5397228AC8D}" srcOrd="0" destOrd="0" presId="urn:microsoft.com/office/officeart/2005/8/layout/hierarchy4"/>
    <dgm:cxn modelId="{4A6BD70F-9B8C-4863-A6D1-E634CC9B602C}" type="presOf" srcId="{8AA27951-21FB-4FFF-BAFE-35573469A4FA}" destId="{E07446D2-9952-4FFE-99F6-0C5D8D0D7F8E}" srcOrd="0" destOrd="0" presId="urn:microsoft.com/office/officeart/2005/8/layout/hierarchy4"/>
    <dgm:cxn modelId="{9FD34C20-2A90-4263-ABD4-8CCAE0B0FA1A}" type="presParOf" srcId="{E08B4897-BBF2-4BCE-84BF-8FD1E5F37BA1}" destId="{DA88FB98-2711-414A-BBCC-589AD6BA3A37}" srcOrd="0" destOrd="0" presId="urn:microsoft.com/office/officeart/2005/8/layout/hierarchy4"/>
    <dgm:cxn modelId="{5233F8AD-DE6B-4D5E-B158-29B74AEA5B7A}" type="presParOf" srcId="{DA88FB98-2711-414A-BBCC-589AD6BA3A37}" destId="{B6D55985-4C72-4363-869C-6A153A8F26F5}" srcOrd="0" destOrd="0" presId="urn:microsoft.com/office/officeart/2005/8/layout/hierarchy4"/>
    <dgm:cxn modelId="{F413464E-FEE3-40BB-8686-CB6587A8FE56}" type="presParOf" srcId="{DA88FB98-2711-414A-BBCC-589AD6BA3A37}" destId="{A15A003F-7D2D-4358-9FE0-02A2DC177803}" srcOrd="1" destOrd="0" presId="urn:microsoft.com/office/officeart/2005/8/layout/hierarchy4"/>
    <dgm:cxn modelId="{3226385A-F236-4CC1-9E45-13DEFB10EC55}" type="presParOf" srcId="{DA88FB98-2711-414A-BBCC-589AD6BA3A37}" destId="{6E3D5F91-46B2-45DC-808D-6076B6FD3E07}" srcOrd="2" destOrd="0" presId="urn:microsoft.com/office/officeart/2005/8/layout/hierarchy4"/>
    <dgm:cxn modelId="{D467B858-0971-407A-A38E-9355027BFBA7}" type="presParOf" srcId="{6E3D5F91-46B2-45DC-808D-6076B6FD3E07}" destId="{02DBCBC7-7AEF-4474-A32B-BD61045B4F6E}" srcOrd="0" destOrd="0" presId="urn:microsoft.com/office/officeart/2005/8/layout/hierarchy4"/>
    <dgm:cxn modelId="{7606096E-21DF-4CCC-9514-03FBF51A8351}" type="presParOf" srcId="{02DBCBC7-7AEF-4474-A32B-BD61045B4F6E}" destId="{2B8B2130-A96C-496D-945E-A95CDAB86DF4}" srcOrd="0" destOrd="0" presId="urn:microsoft.com/office/officeart/2005/8/layout/hierarchy4"/>
    <dgm:cxn modelId="{786F0901-4A92-4677-A548-3C029D661463}" type="presParOf" srcId="{02DBCBC7-7AEF-4474-A32B-BD61045B4F6E}" destId="{95B6B257-3863-4867-A09D-B499ED7A011D}" srcOrd="1" destOrd="0" presId="urn:microsoft.com/office/officeart/2005/8/layout/hierarchy4"/>
    <dgm:cxn modelId="{BFE862F5-46B4-446D-9FE2-1634D876B354}" type="presParOf" srcId="{02DBCBC7-7AEF-4474-A32B-BD61045B4F6E}" destId="{4D8EE908-E32C-4AEE-92EF-A47E84482477}" srcOrd="2" destOrd="0" presId="urn:microsoft.com/office/officeart/2005/8/layout/hierarchy4"/>
    <dgm:cxn modelId="{E265E7B0-50EC-4C6B-8DF5-E10404743634}" type="presParOf" srcId="{4D8EE908-E32C-4AEE-92EF-A47E84482477}" destId="{EB07DB35-C79F-4721-A596-E45171333224}" srcOrd="0" destOrd="0" presId="urn:microsoft.com/office/officeart/2005/8/layout/hierarchy4"/>
    <dgm:cxn modelId="{B69E7442-CEB5-4484-80C8-713F347C1DDB}" type="presParOf" srcId="{EB07DB35-C79F-4721-A596-E45171333224}" destId="{F60B9EB4-6DC2-4CC0-A8CE-F5397228AC8D}" srcOrd="0" destOrd="0" presId="urn:microsoft.com/office/officeart/2005/8/layout/hierarchy4"/>
    <dgm:cxn modelId="{725D0241-9567-486A-AD82-59FA54987BAC}" type="presParOf" srcId="{EB07DB35-C79F-4721-A596-E45171333224}" destId="{BD12C354-2D21-4777-8091-9E21B95F7F1F}" srcOrd="1" destOrd="0" presId="urn:microsoft.com/office/officeart/2005/8/layout/hierarchy4"/>
    <dgm:cxn modelId="{B73AFDBB-B44C-456C-B69D-BB141782C261}" type="presParOf" srcId="{4D8EE908-E32C-4AEE-92EF-A47E84482477}" destId="{DF938FDA-0440-4287-AA13-81D4F9B8B0EA}" srcOrd="1" destOrd="0" presId="urn:microsoft.com/office/officeart/2005/8/layout/hierarchy4"/>
    <dgm:cxn modelId="{99517A83-AD9C-49E8-8090-767A0C4E09FA}" type="presParOf" srcId="{4D8EE908-E32C-4AEE-92EF-A47E84482477}" destId="{AFB81659-C9B4-4125-87D4-3ECC0A0EA78B}" srcOrd="2" destOrd="0" presId="urn:microsoft.com/office/officeart/2005/8/layout/hierarchy4"/>
    <dgm:cxn modelId="{6DF8AA27-11CC-4AC1-A5FB-5E6314CADA36}" type="presParOf" srcId="{AFB81659-C9B4-4125-87D4-3ECC0A0EA78B}" destId="{0BB5F874-A240-4562-B391-9AA4137F2DBE}" srcOrd="0" destOrd="0" presId="urn:microsoft.com/office/officeart/2005/8/layout/hierarchy4"/>
    <dgm:cxn modelId="{553694BA-B60E-4DCC-B07D-B00C9BA3AE9F}" type="presParOf" srcId="{AFB81659-C9B4-4125-87D4-3ECC0A0EA78B}" destId="{0CC5F91C-A5AF-466F-A180-EF0C2C061CD0}" srcOrd="1" destOrd="0" presId="urn:microsoft.com/office/officeart/2005/8/layout/hierarchy4"/>
    <dgm:cxn modelId="{64C509E9-0713-4233-9ACF-8AE8921B0743}" type="presParOf" srcId="{4D8EE908-E32C-4AEE-92EF-A47E84482477}" destId="{48DDB7DF-9AD2-4BDF-AC2F-76A28CBDDD6B}" srcOrd="3" destOrd="0" presId="urn:microsoft.com/office/officeart/2005/8/layout/hierarchy4"/>
    <dgm:cxn modelId="{54237C73-3147-4DA2-A48E-26F836041571}" type="presParOf" srcId="{4D8EE908-E32C-4AEE-92EF-A47E84482477}" destId="{C242195D-527D-45B4-A980-FA220FA942A5}" srcOrd="4" destOrd="0" presId="urn:microsoft.com/office/officeart/2005/8/layout/hierarchy4"/>
    <dgm:cxn modelId="{34B008E4-72FC-465A-AB9E-5482B1FB9DB8}" type="presParOf" srcId="{C242195D-527D-45B4-A980-FA220FA942A5}" destId="{41988ED3-5EB1-41EE-93B3-936655C9C514}" srcOrd="0" destOrd="0" presId="urn:microsoft.com/office/officeart/2005/8/layout/hierarchy4"/>
    <dgm:cxn modelId="{ACA377A5-2ABE-4B61-B14C-E5D4F2858945}" type="presParOf" srcId="{C242195D-527D-45B4-A980-FA220FA942A5}" destId="{31A6B4C6-C746-49D5-B060-71A4FBC03AEB}" srcOrd="1" destOrd="0" presId="urn:microsoft.com/office/officeart/2005/8/layout/hierarchy4"/>
    <dgm:cxn modelId="{F96AF302-4208-4875-AC99-BF830BC9B17B}" type="presParOf" srcId="{6E3D5F91-46B2-45DC-808D-6076B6FD3E07}" destId="{FAE80FA8-2CA9-4D59-AFBA-065E9A337C17}" srcOrd="1" destOrd="0" presId="urn:microsoft.com/office/officeart/2005/8/layout/hierarchy4"/>
    <dgm:cxn modelId="{A711927F-29B2-4F2F-AA6B-12133C895842}" type="presParOf" srcId="{6E3D5F91-46B2-45DC-808D-6076B6FD3E07}" destId="{32AD3911-ED2E-43C6-9B7F-D62FBE12560E}" srcOrd="2" destOrd="0" presId="urn:microsoft.com/office/officeart/2005/8/layout/hierarchy4"/>
    <dgm:cxn modelId="{0E3CFCDC-BA87-4B48-960D-45085B96DAED}" type="presParOf" srcId="{32AD3911-ED2E-43C6-9B7F-D62FBE12560E}" destId="{88D12682-1AC1-44EA-8425-B266E0FC3C0C}" srcOrd="0" destOrd="0" presId="urn:microsoft.com/office/officeart/2005/8/layout/hierarchy4"/>
    <dgm:cxn modelId="{2F13F2B6-7095-4067-B79D-2D661A328632}" type="presParOf" srcId="{32AD3911-ED2E-43C6-9B7F-D62FBE12560E}" destId="{EED3A249-3F58-4FD3-8E88-B64063A7DD4B}" srcOrd="1" destOrd="0" presId="urn:microsoft.com/office/officeart/2005/8/layout/hierarchy4"/>
    <dgm:cxn modelId="{E648431C-AF8B-4988-AC45-ACE742B30FF1}" type="presParOf" srcId="{32AD3911-ED2E-43C6-9B7F-D62FBE12560E}" destId="{80B581D6-8E80-4794-9977-A13CBA699F5D}" srcOrd="2" destOrd="0" presId="urn:microsoft.com/office/officeart/2005/8/layout/hierarchy4"/>
    <dgm:cxn modelId="{398866A7-0C0F-4A11-BE78-B52A063DB1A7}" type="presParOf" srcId="{80B581D6-8E80-4794-9977-A13CBA699F5D}" destId="{17D58C58-060D-404C-B8BD-A2A25D904003}" srcOrd="0" destOrd="0" presId="urn:microsoft.com/office/officeart/2005/8/layout/hierarchy4"/>
    <dgm:cxn modelId="{926297E1-774D-4215-9FA7-8F3F919B50BC}" type="presParOf" srcId="{17D58C58-060D-404C-B8BD-A2A25D904003}" destId="{E07446D2-9952-4FFE-99F6-0C5D8D0D7F8E}" srcOrd="0" destOrd="0" presId="urn:microsoft.com/office/officeart/2005/8/layout/hierarchy4"/>
    <dgm:cxn modelId="{45D3D603-C3D7-4896-9B31-22CF0EC00EC7}" type="presParOf" srcId="{17D58C58-060D-404C-B8BD-A2A25D904003}" destId="{6446C74A-6FFA-452E-87B6-0C066BDA2F3F}" srcOrd="1" destOrd="0" presId="urn:microsoft.com/office/officeart/2005/8/layout/hierarchy4"/>
    <dgm:cxn modelId="{7252A8A9-AEE9-41B0-8D64-3C98E129861D}" type="presParOf" srcId="{80B581D6-8E80-4794-9977-A13CBA699F5D}" destId="{8A3DCA97-B8C5-48A6-95ED-B77D19D124CD}" srcOrd="1" destOrd="0" presId="urn:microsoft.com/office/officeart/2005/8/layout/hierarchy4"/>
    <dgm:cxn modelId="{20BCFC62-9CE2-4B75-9308-480AD4031E98}" type="presParOf" srcId="{80B581D6-8E80-4794-9977-A13CBA699F5D}" destId="{12569836-BD29-4844-B637-35D01C2FEA20}" srcOrd="2" destOrd="0" presId="urn:microsoft.com/office/officeart/2005/8/layout/hierarchy4"/>
    <dgm:cxn modelId="{1E818D9B-BD16-4006-93A7-A8125971F792}" type="presParOf" srcId="{12569836-BD29-4844-B637-35D01C2FEA20}" destId="{70129446-CF0C-417F-919A-58FA2CE2FDFD}" srcOrd="0" destOrd="0" presId="urn:microsoft.com/office/officeart/2005/8/layout/hierarchy4"/>
    <dgm:cxn modelId="{57CA535D-E518-4FE2-8B10-B72DD664DCED}" type="presParOf" srcId="{12569836-BD29-4844-B637-35D01C2FEA20}" destId="{313881E2-696B-48FA-9F5A-9767AFCEAE30}" srcOrd="1" destOrd="0" presId="urn:microsoft.com/office/officeart/2005/8/layout/hierarchy4"/>
    <dgm:cxn modelId="{E58F569E-C37F-45DC-A558-8F4F3E0D6A3E}" type="presParOf" srcId="{80B581D6-8E80-4794-9977-A13CBA699F5D}" destId="{F3DB0F72-B864-476A-9BFD-0A038809A533}" srcOrd="3" destOrd="0" presId="urn:microsoft.com/office/officeart/2005/8/layout/hierarchy4"/>
    <dgm:cxn modelId="{81272D26-281E-42FC-B81E-75D7046A754A}" type="presParOf" srcId="{80B581D6-8E80-4794-9977-A13CBA699F5D}" destId="{8758B4CC-AECC-4011-BC45-4E1DB0BCDFE1}" srcOrd="4" destOrd="0" presId="urn:microsoft.com/office/officeart/2005/8/layout/hierarchy4"/>
    <dgm:cxn modelId="{6CBA8109-D10A-48C0-81E2-A79BF19E229C}" type="presParOf" srcId="{8758B4CC-AECC-4011-BC45-4E1DB0BCDFE1}" destId="{8BBCA6B9-E4DD-49D5-B70E-89A3F75969CD}" srcOrd="0" destOrd="0" presId="urn:microsoft.com/office/officeart/2005/8/layout/hierarchy4"/>
    <dgm:cxn modelId="{37BA6F96-9EF5-4484-95BF-603103072AF7}" type="presParOf" srcId="{8758B4CC-AECC-4011-BC45-4E1DB0BCDFE1}" destId="{4AEBD92E-E467-455C-97AC-BD797F825101}" srcOrd="1" destOrd="0" presId="urn:microsoft.com/office/officeart/2005/8/layout/hierarchy4"/>
    <dgm:cxn modelId="{DA025A49-2125-44F7-96F7-9BAFF8AD191C}" type="presParOf" srcId="{80B581D6-8E80-4794-9977-A13CBA699F5D}" destId="{B5966CAF-734F-48D0-8882-2ABB45BCF9B1}" srcOrd="5" destOrd="0" presId="urn:microsoft.com/office/officeart/2005/8/layout/hierarchy4"/>
    <dgm:cxn modelId="{7886A248-9AF1-46DD-95D6-9D91FEC85655}" type="presParOf" srcId="{80B581D6-8E80-4794-9977-A13CBA699F5D}" destId="{F7EB110A-B23E-43F5-BBEB-D80B81D678DC}" srcOrd="6" destOrd="0" presId="urn:microsoft.com/office/officeart/2005/8/layout/hierarchy4"/>
    <dgm:cxn modelId="{EA0A7674-B043-43C0-B4C7-F0B9D330B6CA}" type="presParOf" srcId="{F7EB110A-B23E-43F5-BBEB-D80B81D678DC}" destId="{8167E03E-02EB-4B7C-B8B1-A24DBB9BEE33}" srcOrd="0" destOrd="0" presId="urn:microsoft.com/office/officeart/2005/8/layout/hierarchy4"/>
    <dgm:cxn modelId="{C7818C10-1D92-4F60-929E-B279B036DBC6}" type="presParOf" srcId="{F7EB110A-B23E-43F5-BBEB-D80B81D678DC}" destId="{4CB2FFA4-9CBF-4BB0-AE19-FD4A48CE23A0}" srcOrd="1" destOrd="0" presId="urn:microsoft.com/office/officeart/2005/8/layout/hierarchy4"/>
    <dgm:cxn modelId="{3AC8B219-6797-4106-A55D-719B038AFDE3}" type="presParOf" srcId="{6E3D5F91-46B2-45DC-808D-6076B6FD3E07}" destId="{E5F60087-8193-4609-8744-65F2124B7B73}" srcOrd="3" destOrd="0" presId="urn:microsoft.com/office/officeart/2005/8/layout/hierarchy4"/>
    <dgm:cxn modelId="{F376AD9D-B218-4738-9F66-1F0E05432523}" type="presParOf" srcId="{6E3D5F91-46B2-45DC-808D-6076B6FD3E07}" destId="{FC77A527-2335-4F46-BE88-BB2AB472B1C1}" srcOrd="4" destOrd="0" presId="urn:microsoft.com/office/officeart/2005/8/layout/hierarchy4"/>
    <dgm:cxn modelId="{8748819E-1DD6-4155-A8A6-17E57CD72A7B}" type="presParOf" srcId="{FC77A527-2335-4F46-BE88-BB2AB472B1C1}" destId="{15A4B52E-D0BA-4D75-80F4-E7A2D26B049C}" srcOrd="0" destOrd="0" presId="urn:microsoft.com/office/officeart/2005/8/layout/hierarchy4"/>
    <dgm:cxn modelId="{C8D14386-2DD5-48E6-9F8E-7F22F2A79E5D}" type="presParOf" srcId="{FC77A527-2335-4F46-BE88-BB2AB472B1C1}" destId="{B06E4FB9-ECA2-449F-BDF0-2A1135BED325}" srcOrd="1" destOrd="0" presId="urn:microsoft.com/office/officeart/2005/8/layout/hierarchy4"/>
    <dgm:cxn modelId="{E20C66DF-7E89-4123-AC8B-B8E34D473726}" type="presParOf" srcId="{FC77A527-2335-4F46-BE88-BB2AB472B1C1}" destId="{D41F5D3C-B1A1-42F5-A7D9-68E84A50324B}" srcOrd="2" destOrd="0" presId="urn:microsoft.com/office/officeart/2005/8/layout/hierarchy4"/>
    <dgm:cxn modelId="{86265B94-6215-4743-A41C-8959C9396267}" type="presParOf" srcId="{D41F5D3C-B1A1-42F5-A7D9-68E84A50324B}" destId="{12AE7DCA-3408-4CCF-A4AE-EF2A8370712D}" srcOrd="0" destOrd="0" presId="urn:microsoft.com/office/officeart/2005/8/layout/hierarchy4"/>
    <dgm:cxn modelId="{600E0AED-93C0-42E0-B216-B45B8A500B41}" type="presParOf" srcId="{12AE7DCA-3408-4CCF-A4AE-EF2A8370712D}" destId="{2C732608-CB4D-4810-8EA9-A2D39F309BCB}" srcOrd="0" destOrd="0" presId="urn:microsoft.com/office/officeart/2005/8/layout/hierarchy4"/>
    <dgm:cxn modelId="{9092F8D1-14AE-4ABA-ABA2-17A1B8344F2A}" type="presParOf" srcId="{12AE7DCA-3408-4CCF-A4AE-EF2A8370712D}" destId="{6BF19067-E184-4A3D-A5E4-42E11B5FAADA}" srcOrd="1" destOrd="0" presId="urn:microsoft.com/office/officeart/2005/8/layout/hierarchy4"/>
    <dgm:cxn modelId="{B8D69064-EB6F-4FC7-B711-01589F41FB6D}" type="presParOf" srcId="{D41F5D3C-B1A1-42F5-A7D9-68E84A50324B}" destId="{E1CBEFCC-B301-428C-A3CB-4F0FD74B6D0F}" srcOrd="1" destOrd="0" presId="urn:microsoft.com/office/officeart/2005/8/layout/hierarchy4"/>
    <dgm:cxn modelId="{A9EF27AA-0496-49F6-A677-C9BFBD7AAD70}" type="presParOf" srcId="{D41F5D3C-B1A1-42F5-A7D9-68E84A50324B}" destId="{15968508-5300-4239-8581-2C7FD7F2C1C6}" srcOrd="2" destOrd="0" presId="urn:microsoft.com/office/officeart/2005/8/layout/hierarchy4"/>
    <dgm:cxn modelId="{30B2ED2A-0CE5-4BC7-ACFD-C7C53E2BA53E}" type="presParOf" srcId="{15968508-5300-4239-8581-2C7FD7F2C1C6}" destId="{531062C6-4127-4B86-AA0E-DE2A76B1EAD5}" srcOrd="0" destOrd="0" presId="urn:microsoft.com/office/officeart/2005/8/layout/hierarchy4"/>
    <dgm:cxn modelId="{C0079BAF-AF17-4945-B0FD-284D5345EDAD}" type="presParOf" srcId="{15968508-5300-4239-8581-2C7FD7F2C1C6}" destId="{19A856D4-0384-44B7-9224-A3889B917158}" srcOrd="1" destOrd="0" presId="urn:microsoft.com/office/officeart/2005/8/layout/hierarchy4"/>
    <dgm:cxn modelId="{6C1ECBB2-8104-4FD8-8089-7F5A17166A37}" type="presParOf" srcId="{D41F5D3C-B1A1-42F5-A7D9-68E84A50324B}" destId="{A3EEDB94-A679-4FD2-B0D7-C0653F960844}" srcOrd="3" destOrd="0" presId="urn:microsoft.com/office/officeart/2005/8/layout/hierarchy4"/>
    <dgm:cxn modelId="{00D2CB21-F83F-4F6D-9EBF-6C5B9A49968E}" type="presParOf" srcId="{D41F5D3C-B1A1-42F5-A7D9-68E84A50324B}" destId="{AF5B1D7C-0C9C-42E7-A116-6A9C569AAB79}" srcOrd="4" destOrd="0" presId="urn:microsoft.com/office/officeart/2005/8/layout/hierarchy4"/>
    <dgm:cxn modelId="{79D50D11-6DDC-494A-AD85-FC0ECB9B3015}" type="presParOf" srcId="{AF5B1D7C-0C9C-42E7-A116-6A9C569AAB79}" destId="{BD9A6433-7F5E-4C56-A24D-66BE5E1F851E}" srcOrd="0" destOrd="0" presId="urn:microsoft.com/office/officeart/2005/8/layout/hierarchy4"/>
    <dgm:cxn modelId="{424A0DC5-4104-4D14-9BFE-0C36AEBD9159}" type="presParOf" srcId="{AF5B1D7C-0C9C-42E7-A116-6A9C569AAB79}" destId="{1411C4FC-50D8-40D8-8078-3B53D9E51DF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3253A94-FCAC-497D-B441-4CA9D421C602}" type="doc">
      <dgm:prSet loTypeId="urn:microsoft.com/office/officeart/2005/8/layout/lProcess3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CD41477D-63F6-4226-94F2-9F219902726D}">
      <dgm:prSet phldrT="[文字]" custT="1"/>
      <dgm:spPr/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吾十有五而志於學</a:t>
          </a:r>
          <a:endParaRPr lang="zh-TW" altLang="en-US" sz="3200" dirty="0"/>
        </a:p>
      </dgm:t>
    </dgm:pt>
    <dgm:pt modelId="{1D6407B1-FA1C-4266-B0E2-5472CDC95723}" type="par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211D117-AC9A-4090-BD93-87678BBA7EB7}" type="sib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8F0AEFB-C850-4F84-B128-CC3B06F1782C}">
      <dgm:prSet phldrT="[文字]" custT="1"/>
      <dgm:spPr/>
      <dgm:t>
        <a:bodyPr/>
        <a:lstStyle/>
        <a:p>
          <a:r>
            <a:rPr lang="zh-TW" altLang="en-US" sz="3200" dirty="0">
              <a:latin typeface="Times New Roman" pitchFamily="18" charset="0"/>
              <a:ea typeface="標楷體" pitchFamily="65" charset="-120"/>
            </a:rPr>
            <a:t>興於詩</a:t>
          </a:r>
          <a:endParaRPr lang="zh-TW" altLang="en-US" sz="3200" dirty="0"/>
        </a:p>
      </dgm:t>
    </dgm:pt>
    <dgm:pt modelId="{4B24E950-D1D7-49C7-957F-622294FA2BDF}" type="par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2A23075-49AA-473C-8F2B-AD5082C2C543}" type="sib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3955A662-C8C8-47AA-AB19-23A090350250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>
              <a:latin typeface="Times New Roman" pitchFamily="18" charset="0"/>
              <a:ea typeface="標楷體" pitchFamily="65" charset="-120"/>
            </a:rPr>
            <a:t>可與共學可與適道　</a:t>
          </a:r>
          <a:endParaRPr lang="zh-TW" altLang="en-US" sz="3200" dirty="0"/>
        </a:p>
      </dgm:t>
    </dgm:pt>
    <dgm:pt modelId="{EC171408-242C-48CB-A7BA-1AF897F6166B}" type="parTrans" cxnId="{0E9A53E6-9DFE-41A4-B7FF-102BB0CD1935}">
      <dgm:prSet/>
      <dgm:spPr/>
      <dgm:t>
        <a:bodyPr/>
        <a:lstStyle/>
        <a:p>
          <a:endParaRPr lang="zh-TW" altLang="en-US"/>
        </a:p>
      </dgm:t>
    </dgm:pt>
    <dgm:pt modelId="{29E4A587-C1B6-4823-AC47-BBD48742AE82}" type="sibTrans" cxnId="{0E9A53E6-9DFE-41A4-B7FF-102BB0CD1935}">
      <dgm:prSet/>
      <dgm:spPr/>
      <dgm:t>
        <a:bodyPr/>
        <a:lstStyle/>
        <a:p>
          <a:endParaRPr lang="zh-TW" altLang="en-US"/>
        </a:p>
      </dgm:t>
    </dgm:pt>
    <dgm:pt modelId="{9824468D-314E-4DFC-BB92-F668619003EF}">
      <dgm:prSet phldrT="[文字]" custT="1"/>
      <dgm:spPr/>
      <dgm:t>
        <a:bodyPr/>
        <a:lstStyle/>
        <a:p>
          <a:pPr algn="l">
            <a:lnSpc>
              <a:spcPts val="2800"/>
            </a:lnSpc>
          </a:pPr>
          <a:r>
            <a:rPr lang="zh-TW" altLang="en-US" sz="3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三十而立　　　　</a:t>
          </a:r>
        </a:p>
        <a:p>
          <a:pPr algn="l">
            <a:lnSpc>
              <a:spcPts val="2800"/>
            </a:lnSpc>
          </a:pPr>
          <a:r>
            <a:rPr lang="zh-TW" altLang="en-US" sz="3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四十而不惑</a:t>
          </a:r>
          <a:endParaRPr lang="en-US" altLang="zh-TW" sz="3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800"/>
            </a:lnSpc>
          </a:pPr>
          <a:r>
            <a:rPr lang="zh-TW" altLang="en-US" sz="28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五十而知天命</a:t>
          </a:r>
          <a:r>
            <a:rPr lang="zh-TW" altLang="en-US" sz="2800" dirty="0">
              <a:latin typeface="標楷體" pitchFamily="65" charset="-120"/>
              <a:ea typeface="標楷體" pitchFamily="65" charset="-120"/>
            </a:rPr>
            <a:t>　</a:t>
          </a:r>
          <a:endParaRPr lang="zh-TW" altLang="en-US" sz="2800" dirty="0"/>
        </a:p>
      </dgm:t>
    </dgm:pt>
    <dgm:pt modelId="{AE2F83CA-5B7F-4886-92D4-7ABFA549D238}" type="par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6070F64E-CE00-474E-B520-FE22E14C4173}" type="sib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C8FF747C-6CB5-4D5A-80CE-F6BB730A60BF}">
      <dgm:prSet phldrT="[文字]" custT="1"/>
      <dgm:spPr/>
      <dgm:t>
        <a:bodyPr/>
        <a:lstStyle/>
        <a:p>
          <a:r>
            <a:rPr lang="zh-TW" altLang="en-US" sz="3200" dirty="0">
              <a:latin typeface="Times New Roman" pitchFamily="18" charset="0"/>
              <a:ea typeface="標楷體" pitchFamily="65" charset="-120"/>
            </a:rPr>
            <a:t>立於禮</a:t>
          </a:r>
          <a:endParaRPr lang="zh-TW" altLang="en-US" sz="3200" dirty="0"/>
        </a:p>
      </dgm:t>
    </dgm:pt>
    <dgm:pt modelId="{DB7D78F8-9DA8-430A-B68B-689404D2395A}" type="par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B3ED8755-4FAD-4376-B71C-92240147A0ED}" type="sib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A7B034B7-B0D8-4D49-B48F-CD5BCFAA3583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>
              <a:latin typeface="Times New Roman" pitchFamily="18" charset="0"/>
              <a:ea typeface="標楷體" pitchFamily="65" charset="-120"/>
            </a:rPr>
            <a:t>可與立 　</a:t>
          </a:r>
          <a:endParaRPr lang="zh-TW" altLang="en-US" sz="3200" dirty="0"/>
        </a:p>
      </dgm:t>
    </dgm:pt>
    <dgm:pt modelId="{4DF6F9DC-A598-4E97-A73E-7D380C6C0E35}" type="parTrans" cxnId="{A959233F-3DB5-4B53-9C58-B18C82DC7FBD}">
      <dgm:prSet/>
      <dgm:spPr/>
      <dgm:t>
        <a:bodyPr/>
        <a:lstStyle/>
        <a:p>
          <a:endParaRPr lang="zh-TW" altLang="en-US"/>
        </a:p>
      </dgm:t>
    </dgm:pt>
    <dgm:pt modelId="{42DF20B3-A17C-4F26-8556-2A9087C9123E}" type="sibTrans" cxnId="{A959233F-3DB5-4B53-9C58-B18C82DC7FBD}">
      <dgm:prSet/>
      <dgm:spPr/>
      <dgm:t>
        <a:bodyPr/>
        <a:lstStyle/>
        <a:p>
          <a:endParaRPr lang="zh-TW" altLang="en-US"/>
        </a:p>
      </dgm:t>
    </dgm:pt>
    <dgm:pt modelId="{0033CCEB-4DBC-4C49-8458-0CDCC8A7D2F2}">
      <dgm:prSet phldrT="[文字]" custT="1"/>
      <dgm:spPr/>
      <dgm:t>
        <a:bodyPr/>
        <a:lstStyle/>
        <a:p>
          <a:pPr algn="l">
            <a:lnSpc>
              <a:spcPts val="2400"/>
            </a:lnSpc>
          </a:pPr>
          <a:r>
            <a:rPr lang="zh-TW" altLang="en-US" sz="3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algn="l">
            <a:lnSpc>
              <a:spcPts val="2400"/>
            </a:lnSpc>
          </a:pPr>
          <a:r>
            <a:rPr lang="zh-TW" altLang="en-US" sz="3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3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400"/>
            </a:lnSpc>
          </a:pPr>
          <a:r>
            <a:rPr lang="zh-TW" altLang="en-US" sz="3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所欲不踰矩 </a:t>
          </a:r>
          <a:r>
            <a:rPr lang="zh-TW" altLang="en-US" sz="2800" dirty="0">
              <a:latin typeface="標楷體" pitchFamily="65" charset="-120"/>
              <a:ea typeface="標楷體" pitchFamily="65" charset="-120"/>
            </a:rPr>
            <a:t> </a:t>
          </a:r>
          <a:endParaRPr lang="zh-TW" altLang="en-US" sz="2800" dirty="0"/>
        </a:p>
      </dgm:t>
    </dgm:pt>
    <dgm:pt modelId="{613F0DFA-54F8-4D10-907A-06D8F49F4794}" type="par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DADC42EB-6028-470D-9091-61B48EF8FEF2}" type="sib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302C1E77-8F25-4FCB-82CD-5702419C4946}">
      <dgm:prSet phldrT="[文字]" custT="1"/>
      <dgm:spPr/>
      <dgm:t>
        <a:bodyPr/>
        <a:lstStyle/>
        <a:p>
          <a:r>
            <a:rPr lang="zh-TW" altLang="en-US" sz="3200" dirty="0">
              <a:latin typeface="Times New Roman" pitchFamily="18" charset="0"/>
              <a:ea typeface="標楷體" pitchFamily="65" charset="-120"/>
            </a:rPr>
            <a:t>成於樂</a:t>
          </a:r>
          <a:endParaRPr lang="zh-TW" altLang="en-US" sz="3200" dirty="0"/>
        </a:p>
      </dgm:t>
    </dgm:pt>
    <dgm:pt modelId="{6832ABB5-EFF1-461E-ADE6-A7C626CB5D68}" type="par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E7AB2D3F-4217-4A33-9BA0-7A90CC261343}" type="sib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87053776-C71F-4CF6-ABE3-A0D712C92049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>
              <a:latin typeface="Times New Roman" pitchFamily="18" charset="0"/>
              <a:ea typeface="標楷體" pitchFamily="65" charset="-120"/>
            </a:rPr>
            <a:t>可與權</a:t>
          </a:r>
          <a:endParaRPr lang="zh-TW" altLang="en-US" sz="3200" dirty="0"/>
        </a:p>
      </dgm:t>
    </dgm:pt>
    <dgm:pt modelId="{4F4349B5-9BAE-4E8E-BDA2-01F4AA3720A5}" type="parTrans" cxnId="{113B9993-398C-4B7B-AC35-1B42AF35EDE8}">
      <dgm:prSet/>
      <dgm:spPr/>
      <dgm:t>
        <a:bodyPr/>
        <a:lstStyle/>
        <a:p>
          <a:endParaRPr lang="zh-TW" altLang="en-US"/>
        </a:p>
      </dgm:t>
    </dgm:pt>
    <dgm:pt modelId="{CEDCE807-50D3-4D92-93E5-6C4B0131F6C6}" type="sibTrans" cxnId="{113B9993-398C-4B7B-AC35-1B42AF35EDE8}">
      <dgm:prSet/>
      <dgm:spPr/>
      <dgm:t>
        <a:bodyPr/>
        <a:lstStyle/>
        <a:p>
          <a:endParaRPr lang="zh-TW" altLang="en-US"/>
        </a:p>
      </dgm:t>
    </dgm:pt>
    <dgm:pt modelId="{55055929-0EF9-4F66-AA22-1A20143471E0}" type="pres">
      <dgm:prSet presAssocID="{13253A94-FCAC-497D-B441-4CA9D421C602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45D9F3A-17A0-4F2A-9192-E9A94E6A291B}" type="pres">
      <dgm:prSet presAssocID="{CD41477D-63F6-4226-94F2-9F219902726D}" presName="horFlow" presStyleCnt="0"/>
      <dgm:spPr/>
    </dgm:pt>
    <dgm:pt modelId="{C1016619-27E0-456D-815C-3438BCBCAF07}" type="pres">
      <dgm:prSet presAssocID="{CD41477D-63F6-4226-94F2-9F219902726D}" presName="bigChev" presStyleLbl="node1" presStyleIdx="0" presStyleCnt="3" custScaleX="109752" custScaleY="113842"/>
      <dgm:spPr/>
      <dgm:t>
        <a:bodyPr/>
        <a:lstStyle/>
        <a:p>
          <a:endParaRPr lang="zh-TW" altLang="en-US"/>
        </a:p>
      </dgm:t>
    </dgm:pt>
    <dgm:pt modelId="{5FBD6B5C-F258-4F66-AF7A-E3E338183005}" type="pres">
      <dgm:prSet presAssocID="{4B24E950-D1D7-49C7-957F-622294FA2BDF}" presName="parTrans" presStyleCnt="0"/>
      <dgm:spPr/>
    </dgm:pt>
    <dgm:pt modelId="{851DA2A1-4660-488C-B66B-6A880867EF41}" type="pres">
      <dgm:prSet presAssocID="{18F0AEFB-C850-4F84-B128-CC3B06F1782C}" presName="node" presStyleLbl="alignAccFollowNode1" presStyleIdx="0" presStyleCnt="6" custScaleX="100990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91B22F8-913C-4A1A-BC10-977A8038F566}" type="pres">
      <dgm:prSet presAssocID="{92A23075-49AA-473C-8F2B-AD5082C2C543}" presName="sibTrans" presStyleCnt="0"/>
      <dgm:spPr/>
    </dgm:pt>
    <dgm:pt modelId="{A4194F1C-6568-4F27-8EEA-DBFC60837A2E}" type="pres">
      <dgm:prSet presAssocID="{3955A662-C8C8-47AA-AB19-23A090350250}" presName="node" presStyleLbl="alignAccFollowNode1" presStyleIdx="1" presStyleCnt="6" custScaleX="110589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0E1765-79C9-4B94-A4A1-F6663408E685}" type="pres">
      <dgm:prSet presAssocID="{CD41477D-63F6-4226-94F2-9F219902726D}" presName="vSp" presStyleCnt="0"/>
      <dgm:spPr/>
    </dgm:pt>
    <dgm:pt modelId="{0883FC81-87C0-4044-8FEC-EADDC51769DA}" type="pres">
      <dgm:prSet presAssocID="{9824468D-314E-4DFC-BB92-F668619003EF}" presName="horFlow" presStyleCnt="0"/>
      <dgm:spPr/>
    </dgm:pt>
    <dgm:pt modelId="{4D48625C-ED42-4AFB-85AE-14A5B95546A8}" type="pres">
      <dgm:prSet presAssocID="{9824468D-314E-4DFC-BB92-F668619003EF}" presName="bigChev" presStyleLbl="node1" presStyleIdx="1" presStyleCnt="3" custScaleX="111507" custScaleY="113842"/>
      <dgm:spPr/>
      <dgm:t>
        <a:bodyPr/>
        <a:lstStyle/>
        <a:p>
          <a:endParaRPr lang="zh-TW" altLang="en-US"/>
        </a:p>
      </dgm:t>
    </dgm:pt>
    <dgm:pt modelId="{BFE53846-FE3A-464E-96DB-35CA92BCD649}" type="pres">
      <dgm:prSet presAssocID="{DB7D78F8-9DA8-430A-B68B-689404D2395A}" presName="parTrans" presStyleCnt="0"/>
      <dgm:spPr/>
    </dgm:pt>
    <dgm:pt modelId="{4A10A7FA-DFE6-4469-A617-E6CB0262FAC8}" type="pres">
      <dgm:prSet presAssocID="{C8FF747C-6CB5-4D5A-80CE-F6BB730A60BF}" presName="node" presStyleLbl="alignAccFollowNode1" presStyleIdx="2" presStyleCnt="6" custScaleX="100990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F49D0BA-3726-4D33-8CAD-9924C573A0FD}" type="pres">
      <dgm:prSet presAssocID="{B3ED8755-4FAD-4376-B71C-92240147A0ED}" presName="sibTrans" presStyleCnt="0"/>
      <dgm:spPr/>
    </dgm:pt>
    <dgm:pt modelId="{12D10FED-50A8-4E1A-AFCC-CBF49E4AD0F4}" type="pres">
      <dgm:prSet presAssocID="{A7B034B7-B0D8-4D49-B48F-CD5BCFAA3583}" presName="node" presStyleLbl="alignAccFollowNode1" presStyleIdx="3" presStyleCnt="6" custScaleX="110589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3A7238-976A-45E2-A21A-B50BFC390F4C}" type="pres">
      <dgm:prSet presAssocID="{9824468D-314E-4DFC-BB92-F668619003EF}" presName="vSp" presStyleCnt="0"/>
      <dgm:spPr/>
    </dgm:pt>
    <dgm:pt modelId="{557C3CEF-6801-4843-9FAA-5A267BB9CB4D}" type="pres">
      <dgm:prSet presAssocID="{0033CCEB-4DBC-4C49-8458-0CDCC8A7D2F2}" presName="horFlow" presStyleCnt="0"/>
      <dgm:spPr/>
    </dgm:pt>
    <dgm:pt modelId="{9498829B-1F08-46F3-810E-E13202122E18}" type="pres">
      <dgm:prSet presAssocID="{0033CCEB-4DBC-4C49-8458-0CDCC8A7D2F2}" presName="bigChev" presStyleLbl="node1" presStyleIdx="2" presStyleCnt="3" custScaleX="109752" custScaleY="113842"/>
      <dgm:spPr/>
      <dgm:t>
        <a:bodyPr/>
        <a:lstStyle/>
        <a:p>
          <a:endParaRPr lang="zh-TW" altLang="en-US"/>
        </a:p>
      </dgm:t>
    </dgm:pt>
    <dgm:pt modelId="{A314FA15-65C8-4066-9780-7DF512CCEA9C}" type="pres">
      <dgm:prSet presAssocID="{6832ABB5-EFF1-461E-ADE6-A7C626CB5D68}" presName="parTrans" presStyleCnt="0"/>
      <dgm:spPr/>
    </dgm:pt>
    <dgm:pt modelId="{36F373A3-D977-4C3C-A2D8-B299D7C4D031}" type="pres">
      <dgm:prSet presAssocID="{302C1E77-8F25-4FCB-82CD-5702419C4946}" presName="node" presStyleLbl="alignAccFollowNode1" presStyleIdx="4" presStyleCnt="6" custScaleX="100990" custScaleY="137284" custLinFactNeighborX="8055" custLinFactNeighborY="128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B9569A6-BDE7-4729-B595-8DD1AD293412}" type="pres">
      <dgm:prSet presAssocID="{E7AB2D3F-4217-4A33-9BA0-7A90CC261343}" presName="sibTrans" presStyleCnt="0"/>
      <dgm:spPr/>
    </dgm:pt>
    <dgm:pt modelId="{2AF0FC69-9C9D-4902-9F63-3E253FDA63D3}" type="pres">
      <dgm:prSet presAssocID="{87053776-C71F-4CF6-ABE3-A0D712C92049}" presName="node" presStyleLbl="alignAccFollowNode1" presStyleIdx="5" presStyleCnt="6" custScaleX="110589" custScaleY="13728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4CDB224-88D3-4A19-9599-1411454976FF}" type="presOf" srcId="{3955A662-C8C8-47AA-AB19-23A090350250}" destId="{A4194F1C-6568-4F27-8EEA-DBFC60837A2E}" srcOrd="0" destOrd="0" presId="urn:microsoft.com/office/officeart/2005/8/layout/lProcess3"/>
    <dgm:cxn modelId="{BA4239B5-2944-47D6-91C7-157EBBE8FAE9}" type="presOf" srcId="{13253A94-FCAC-497D-B441-4CA9D421C602}" destId="{55055929-0EF9-4F66-AA22-1A20143471E0}" srcOrd="0" destOrd="0" presId="urn:microsoft.com/office/officeart/2005/8/layout/lProcess3"/>
    <dgm:cxn modelId="{55E0AB2C-4095-4D97-BFA1-FE4E46333F35}" type="presOf" srcId="{A7B034B7-B0D8-4D49-B48F-CD5BCFAA3583}" destId="{12D10FED-50A8-4E1A-AFCC-CBF49E4AD0F4}" srcOrd="0" destOrd="0" presId="urn:microsoft.com/office/officeart/2005/8/layout/lProcess3"/>
    <dgm:cxn modelId="{D50C9EAE-AF3B-4894-8F41-754ACC7A2BFF}" type="presOf" srcId="{9824468D-314E-4DFC-BB92-F668619003EF}" destId="{4D48625C-ED42-4AFB-85AE-14A5B95546A8}" srcOrd="0" destOrd="0" presId="urn:microsoft.com/office/officeart/2005/8/layout/lProcess3"/>
    <dgm:cxn modelId="{0E9A53E6-9DFE-41A4-B7FF-102BB0CD1935}" srcId="{CD41477D-63F6-4226-94F2-9F219902726D}" destId="{3955A662-C8C8-47AA-AB19-23A090350250}" srcOrd="1" destOrd="0" parTransId="{EC171408-242C-48CB-A7BA-1AF897F6166B}" sibTransId="{29E4A587-C1B6-4823-AC47-BBD48742AE82}"/>
    <dgm:cxn modelId="{546A5E3A-AA7E-4DCE-AEDE-1807B42850A2}" srcId="{13253A94-FCAC-497D-B441-4CA9D421C602}" destId="{0033CCEB-4DBC-4C49-8458-0CDCC8A7D2F2}" srcOrd="2" destOrd="0" parTransId="{613F0DFA-54F8-4D10-907A-06D8F49F4794}" sibTransId="{DADC42EB-6028-470D-9091-61B48EF8FEF2}"/>
    <dgm:cxn modelId="{BD21DB1A-76C9-4A13-B7CF-A65337FD145C}" srcId="{13253A94-FCAC-497D-B441-4CA9D421C602}" destId="{9824468D-314E-4DFC-BB92-F668619003EF}" srcOrd="1" destOrd="0" parTransId="{AE2F83CA-5B7F-4886-92D4-7ABFA549D238}" sibTransId="{6070F64E-CE00-474E-B520-FE22E14C4173}"/>
    <dgm:cxn modelId="{E4A21FE1-EFCD-4094-878C-BF5C0270B1AC}" srcId="{CD41477D-63F6-4226-94F2-9F219902726D}" destId="{18F0AEFB-C850-4F84-B128-CC3B06F1782C}" srcOrd="0" destOrd="0" parTransId="{4B24E950-D1D7-49C7-957F-622294FA2BDF}" sibTransId="{92A23075-49AA-473C-8F2B-AD5082C2C543}"/>
    <dgm:cxn modelId="{573FCE3B-F062-4053-99EA-5F810E110173}" type="presOf" srcId="{0033CCEB-4DBC-4C49-8458-0CDCC8A7D2F2}" destId="{9498829B-1F08-46F3-810E-E13202122E18}" srcOrd="0" destOrd="0" presId="urn:microsoft.com/office/officeart/2005/8/layout/lProcess3"/>
    <dgm:cxn modelId="{F662BEAE-BEFC-4846-B539-387351B16787}" type="presOf" srcId="{C8FF747C-6CB5-4D5A-80CE-F6BB730A60BF}" destId="{4A10A7FA-DFE6-4469-A617-E6CB0262FAC8}" srcOrd="0" destOrd="0" presId="urn:microsoft.com/office/officeart/2005/8/layout/lProcess3"/>
    <dgm:cxn modelId="{63E10FCD-656C-4BCD-87B9-A0D3DA62DCD0}" type="presOf" srcId="{87053776-C71F-4CF6-ABE3-A0D712C92049}" destId="{2AF0FC69-9C9D-4902-9F63-3E253FDA63D3}" srcOrd="0" destOrd="0" presId="urn:microsoft.com/office/officeart/2005/8/layout/lProcess3"/>
    <dgm:cxn modelId="{113B9993-398C-4B7B-AC35-1B42AF35EDE8}" srcId="{0033CCEB-4DBC-4C49-8458-0CDCC8A7D2F2}" destId="{87053776-C71F-4CF6-ABE3-A0D712C92049}" srcOrd="1" destOrd="0" parTransId="{4F4349B5-9BAE-4E8E-BDA2-01F4AA3720A5}" sibTransId="{CEDCE807-50D3-4D92-93E5-6C4B0131F6C6}"/>
    <dgm:cxn modelId="{E969C262-1903-4A14-A256-F6A53AB9770C}" srcId="{0033CCEB-4DBC-4C49-8458-0CDCC8A7D2F2}" destId="{302C1E77-8F25-4FCB-82CD-5702419C4946}" srcOrd="0" destOrd="0" parTransId="{6832ABB5-EFF1-461E-ADE6-A7C626CB5D68}" sibTransId="{E7AB2D3F-4217-4A33-9BA0-7A90CC261343}"/>
    <dgm:cxn modelId="{A959233F-3DB5-4B53-9C58-B18C82DC7FBD}" srcId="{9824468D-314E-4DFC-BB92-F668619003EF}" destId="{A7B034B7-B0D8-4D49-B48F-CD5BCFAA3583}" srcOrd="1" destOrd="0" parTransId="{4DF6F9DC-A598-4E97-A73E-7D380C6C0E35}" sibTransId="{42DF20B3-A17C-4F26-8556-2A9087C9123E}"/>
    <dgm:cxn modelId="{6FEB849E-1D32-4791-88C1-8323CB7E9EE8}" srcId="{13253A94-FCAC-497D-B441-4CA9D421C602}" destId="{CD41477D-63F6-4226-94F2-9F219902726D}" srcOrd="0" destOrd="0" parTransId="{1D6407B1-FA1C-4266-B0E2-5472CDC95723}" sibTransId="{1211D117-AC9A-4090-BD93-87678BBA7EB7}"/>
    <dgm:cxn modelId="{F5534D61-899C-44E4-815C-30D5832EF1FD}" srcId="{9824468D-314E-4DFC-BB92-F668619003EF}" destId="{C8FF747C-6CB5-4D5A-80CE-F6BB730A60BF}" srcOrd="0" destOrd="0" parTransId="{DB7D78F8-9DA8-430A-B68B-689404D2395A}" sibTransId="{B3ED8755-4FAD-4376-B71C-92240147A0ED}"/>
    <dgm:cxn modelId="{EADE5CAE-3337-4F8D-86EE-B2035ABAA78D}" type="presOf" srcId="{18F0AEFB-C850-4F84-B128-CC3B06F1782C}" destId="{851DA2A1-4660-488C-B66B-6A880867EF41}" srcOrd="0" destOrd="0" presId="urn:microsoft.com/office/officeart/2005/8/layout/lProcess3"/>
    <dgm:cxn modelId="{70AE49D5-D663-45BF-9526-5299242EC07E}" type="presOf" srcId="{302C1E77-8F25-4FCB-82CD-5702419C4946}" destId="{36F373A3-D977-4C3C-A2D8-B299D7C4D031}" srcOrd="0" destOrd="0" presId="urn:microsoft.com/office/officeart/2005/8/layout/lProcess3"/>
    <dgm:cxn modelId="{A2994F16-5D43-4C00-BAB0-7DB0E7D94597}" type="presOf" srcId="{CD41477D-63F6-4226-94F2-9F219902726D}" destId="{C1016619-27E0-456D-815C-3438BCBCAF07}" srcOrd="0" destOrd="0" presId="urn:microsoft.com/office/officeart/2005/8/layout/lProcess3"/>
    <dgm:cxn modelId="{F9A543F5-38FB-42E8-9497-59436FF3533F}" type="presParOf" srcId="{55055929-0EF9-4F66-AA22-1A20143471E0}" destId="{F45D9F3A-17A0-4F2A-9192-E9A94E6A291B}" srcOrd="0" destOrd="0" presId="urn:microsoft.com/office/officeart/2005/8/layout/lProcess3"/>
    <dgm:cxn modelId="{18490623-CF45-4568-B247-9ED0BB195F11}" type="presParOf" srcId="{F45D9F3A-17A0-4F2A-9192-E9A94E6A291B}" destId="{C1016619-27E0-456D-815C-3438BCBCAF07}" srcOrd="0" destOrd="0" presId="urn:microsoft.com/office/officeart/2005/8/layout/lProcess3"/>
    <dgm:cxn modelId="{967528E1-6705-4E38-AAB0-F91AA48E16B6}" type="presParOf" srcId="{F45D9F3A-17A0-4F2A-9192-E9A94E6A291B}" destId="{5FBD6B5C-F258-4F66-AF7A-E3E338183005}" srcOrd="1" destOrd="0" presId="urn:microsoft.com/office/officeart/2005/8/layout/lProcess3"/>
    <dgm:cxn modelId="{E44327E2-C706-4001-A7FD-1B43A98D588E}" type="presParOf" srcId="{F45D9F3A-17A0-4F2A-9192-E9A94E6A291B}" destId="{851DA2A1-4660-488C-B66B-6A880867EF41}" srcOrd="2" destOrd="0" presId="urn:microsoft.com/office/officeart/2005/8/layout/lProcess3"/>
    <dgm:cxn modelId="{613C08A4-C2F0-42D3-B98E-3D6BA8748972}" type="presParOf" srcId="{F45D9F3A-17A0-4F2A-9192-E9A94E6A291B}" destId="{A91B22F8-913C-4A1A-BC10-977A8038F566}" srcOrd="3" destOrd="0" presId="urn:microsoft.com/office/officeart/2005/8/layout/lProcess3"/>
    <dgm:cxn modelId="{2D194874-7C07-4248-8590-529EB71B4E26}" type="presParOf" srcId="{F45D9F3A-17A0-4F2A-9192-E9A94E6A291B}" destId="{A4194F1C-6568-4F27-8EEA-DBFC60837A2E}" srcOrd="4" destOrd="0" presId="urn:microsoft.com/office/officeart/2005/8/layout/lProcess3"/>
    <dgm:cxn modelId="{AF46A911-0087-49E6-8DD8-B1B1462A5C67}" type="presParOf" srcId="{55055929-0EF9-4F66-AA22-1A20143471E0}" destId="{7F0E1765-79C9-4B94-A4A1-F6663408E685}" srcOrd="1" destOrd="0" presId="urn:microsoft.com/office/officeart/2005/8/layout/lProcess3"/>
    <dgm:cxn modelId="{66E7D355-3B4C-46FD-A6F3-F6AED1503CFD}" type="presParOf" srcId="{55055929-0EF9-4F66-AA22-1A20143471E0}" destId="{0883FC81-87C0-4044-8FEC-EADDC51769DA}" srcOrd="2" destOrd="0" presId="urn:microsoft.com/office/officeart/2005/8/layout/lProcess3"/>
    <dgm:cxn modelId="{716D2D22-01ED-4FFD-B757-9063275C6CCC}" type="presParOf" srcId="{0883FC81-87C0-4044-8FEC-EADDC51769DA}" destId="{4D48625C-ED42-4AFB-85AE-14A5B95546A8}" srcOrd="0" destOrd="0" presId="urn:microsoft.com/office/officeart/2005/8/layout/lProcess3"/>
    <dgm:cxn modelId="{BB2C996C-D269-4E81-B049-EA0E7E089D9D}" type="presParOf" srcId="{0883FC81-87C0-4044-8FEC-EADDC51769DA}" destId="{BFE53846-FE3A-464E-96DB-35CA92BCD649}" srcOrd="1" destOrd="0" presId="urn:microsoft.com/office/officeart/2005/8/layout/lProcess3"/>
    <dgm:cxn modelId="{FD199C9C-2063-4E3E-842F-599824D1325D}" type="presParOf" srcId="{0883FC81-87C0-4044-8FEC-EADDC51769DA}" destId="{4A10A7FA-DFE6-4469-A617-E6CB0262FAC8}" srcOrd="2" destOrd="0" presId="urn:microsoft.com/office/officeart/2005/8/layout/lProcess3"/>
    <dgm:cxn modelId="{0EC1F3EC-D88B-48C5-984D-0B8C9166B506}" type="presParOf" srcId="{0883FC81-87C0-4044-8FEC-EADDC51769DA}" destId="{0F49D0BA-3726-4D33-8CAD-9924C573A0FD}" srcOrd="3" destOrd="0" presId="urn:microsoft.com/office/officeart/2005/8/layout/lProcess3"/>
    <dgm:cxn modelId="{34C4BB39-5D3D-4E0F-A267-AAD2E3FF5E97}" type="presParOf" srcId="{0883FC81-87C0-4044-8FEC-EADDC51769DA}" destId="{12D10FED-50A8-4E1A-AFCC-CBF49E4AD0F4}" srcOrd="4" destOrd="0" presId="urn:microsoft.com/office/officeart/2005/8/layout/lProcess3"/>
    <dgm:cxn modelId="{D1FF0E49-60E4-40A1-85DC-ADDE670EB541}" type="presParOf" srcId="{55055929-0EF9-4F66-AA22-1A20143471E0}" destId="{163A7238-976A-45E2-A21A-B50BFC390F4C}" srcOrd="3" destOrd="0" presId="urn:microsoft.com/office/officeart/2005/8/layout/lProcess3"/>
    <dgm:cxn modelId="{F678F0E5-69E4-4A5A-951C-1DA0F4BF8427}" type="presParOf" srcId="{55055929-0EF9-4F66-AA22-1A20143471E0}" destId="{557C3CEF-6801-4843-9FAA-5A267BB9CB4D}" srcOrd="4" destOrd="0" presId="urn:microsoft.com/office/officeart/2005/8/layout/lProcess3"/>
    <dgm:cxn modelId="{C7F2A23C-1898-4499-9648-7227705EA861}" type="presParOf" srcId="{557C3CEF-6801-4843-9FAA-5A267BB9CB4D}" destId="{9498829B-1F08-46F3-810E-E13202122E18}" srcOrd="0" destOrd="0" presId="urn:microsoft.com/office/officeart/2005/8/layout/lProcess3"/>
    <dgm:cxn modelId="{B2506D45-98AC-46E3-9AC6-238D3CFBD82D}" type="presParOf" srcId="{557C3CEF-6801-4843-9FAA-5A267BB9CB4D}" destId="{A314FA15-65C8-4066-9780-7DF512CCEA9C}" srcOrd="1" destOrd="0" presId="urn:microsoft.com/office/officeart/2005/8/layout/lProcess3"/>
    <dgm:cxn modelId="{76584F53-397B-4868-9148-E847DEE1BE83}" type="presParOf" srcId="{557C3CEF-6801-4843-9FAA-5A267BB9CB4D}" destId="{36F373A3-D977-4C3C-A2D8-B299D7C4D031}" srcOrd="2" destOrd="0" presId="urn:microsoft.com/office/officeart/2005/8/layout/lProcess3"/>
    <dgm:cxn modelId="{DE2CFDDD-BE10-44BC-88A2-EEE0DF1E6896}" type="presParOf" srcId="{557C3CEF-6801-4843-9FAA-5A267BB9CB4D}" destId="{AB9569A6-BDE7-4729-B595-8DD1AD293412}" srcOrd="3" destOrd="0" presId="urn:microsoft.com/office/officeart/2005/8/layout/lProcess3"/>
    <dgm:cxn modelId="{E2C3D4FB-16B5-4DBA-8AF7-DEC421CC0A31}" type="presParOf" srcId="{557C3CEF-6801-4843-9FAA-5A267BB9CB4D}" destId="{2AF0FC69-9C9D-4902-9F63-3E253FDA63D3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13253A94-FCAC-497D-B441-4CA9D421C602}" type="doc">
      <dgm:prSet loTypeId="urn:microsoft.com/office/officeart/2005/8/layout/lProcess3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CD41477D-63F6-4226-94F2-9F219902726D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十有五而志於學三十而立　　　　</a:t>
          </a:r>
        </a:p>
        <a:p>
          <a:pPr>
            <a:spcAft>
              <a:spcPts val="0"/>
            </a:spcAft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四十而不惑</a:t>
          </a:r>
          <a:endParaRPr lang="zh-TW" altLang="en-US" sz="3200" dirty="0"/>
        </a:p>
      </dgm:t>
    </dgm:pt>
    <dgm:pt modelId="{1D6407B1-FA1C-4266-B0E2-5472CDC95723}" type="par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211D117-AC9A-4090-BD93-87678BBA7EB7}" type="sib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8F0AEFB-C850-4F84-B128-CC3B06F1782C}">
      <dgm:prSet phldrT="[文字]" custT="1"/>
      <dgm:spPr/>
      <dgm:t>
        <a:bodyPr/>
        <a:lstStyle/>
        <a:p>
          <a:r>
            <a:rPr lang="zh-TW" altLang="en-US" sz="32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修境</a:t>
          </a:r>
          <a:r>
            <a:rPr lang="zh-TW" altLang="en-US" sz="3200" dirty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dirty="0">
            <a:solidFill>
              <a:schemeClr val="tx1"/>
            </a:solidFill>
          </a:endParaRPr>
        </a:p>
      </dgm:t>
    </dgm:pt>
    <dgm:pt modelId="{4B24E950-D1D7-49C7-957F-622294FA2BDF}" type="par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2A23075-49AA-473C-8F2B-AD5082C2C543}" type="sib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824468D-314E-4DFC-BB92-F668619003EF}">
      <dgm:prSet phldrT="[文字]" custT="1"/>
      <dgm:spPr/>
      <dgm:t>
        <a:bodyPr/>
        <a:lstStyle/>
        <a:p>
          <a:pPr algn="l">
            <a:lnSpc>
              <a:spcPts val="3360"/>
            </a:lnSpc>
            <a:spcAft>
              <a:spcPts val="0"/>
            </a:spcAft>
          </a:pPr>
          <a:r>
            <a:rPr lang="zh-TW" altLang="en-US" sz="36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五十而知天命</a:t>
          </a:r>
          <a:endParaRPr lang="zh-TW" altLang="en-US" sz="3600" dirty="0">
            <a:solidFill>
              <a:schemeClr val="bg1"/>
            </a:solidFill>
          </a:endParaRPr>
        </a:p>
      </dgm:t>
    </dgm:pt>
    <dgm:pt modelId="{AE2F83CA-5B7F-4886-92D4-7ABFA549D238}" type="par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6070F64E-CE00-474E-B520-FE22E14C4173}" type="sib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C8FF747C-6CB5-4D5A-80CE-F6BB730A60BF}">
      <dgm:prSet phldrT="[文字]" custT="1"/>
      <dgm:spPr/>
      <dgm:t>
        <a:bodyPr/>
        <a:lstStyle/>
        <a:p>
          <a:r>
            <a:rPr lang="zh-TW" altLang="en-US" sz="3200" dirty="0">
              <a:solidFill>
                <a:schemeClr val="accent2"/>
              </a:solidFill>
              <a:latin typeface="標楷體" pitchFamily="65" charset="-120"/>
              <a:ea typeface="標楷體" pitchFamily="65" charset="-120"/>
            </a:rPr>
            <a:t>悟境</a:t>
          </a:r>
          <a:r>
            <a:rPr lang="zh-TW" altLang="en-US" sz="2400" dirty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dirty="0"/>
        </a:p>
      </dgm:t>
    </dgm:pt>
    <dgm:pt modelId="{DB7D78F8-9DA8-430A-B68B-689404D2395A}" type="par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B3ED8755-4FAD-4376-B71C-92240147A0ED}" type="sib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0033CCEB-4DBC-4C49-8458-0CDCC8A7D2F2}">
      <dgm:prSet phldrT="[文字]" custT="1"/>
      <dgm:spPr/>
      <dgm:t>
        <a:bodyPr/>
        <a:lstStyle/>
        <a:p>
          <a:pPr algn="l">
            <a:lnSpc>
              <a:spcPts val="2200"/>
            </a:lnSpc>
          </a:pPr>
          <a:r>
            <a:rPr lang="zh-TW" altLang="en-US" sz="36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algn="l">
            <a:lnSpc>
              <a:spcPts val="2200"/>
            </a:lnSpc>
          </a:pPr>
          <a:r>
            <a:rPr lang="zh-TW" altLang="en-US" sz="36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36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200"/>
            </a:lnSpc>
          </a:pPr>
          <a:r>
            <a:rPr lang="zh-TW" altLang="en-US" sz="36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所欲不踰矩 </a:t>
          </a:r>
          <a:r>
            <a:rPr lang="zh-TW" altLang="en-US" sz="40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 </a:t>
          </a:r>
          <a:endParaRPr lang="zh-TW" altLang="en-US" sz="4000" dirty="0">
            <a:solidFill>
              <a:schemeClr val="bg1"/>
            </a:solidFill>
          </a:endParaRPr>
        </a:p>
      </dgm:t>
    </dgm:pt>
    <dgm:pt modelId="{613F0DFA-54F8-4D10-907A-06D8F49F4794}" type="par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DADC42EB-6028-470D-9091-61B48EF8FEF2}" type="sib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302C1E77-8F25-4FCB-82CD-5702419C4946}">
      <dgm:prSet phldrT="[文字]" custT="1"/>
      <dgm:spPr/>
      <dgm:t>
        <a:bodyPr/>
        <a:lstStyle/>
        <a:p>
          <a:r>
            <a:rPr lang="zh-TW" altLang="en-US" sz="3200" dirty="0">
              <a:solidFill>
                <a:srgbClr val="FF3300"/>
              </a:solidFill>
              <a:latin typeface="Times New Roman" pitchFamily="18" charset="0"/>
              <a:ea typeface="標楷體" pitchFamily="65" charset="-120"/>
            </a:rPr>
            <a:t>證境</a:t>
          </a:r>
          <a:endParaRPr lang="zh-TW" altLang="en-US" sz="3200" dirty="0"/>
        </a:p>
      </dgm:t>
    </dgm:pt>
    <dgm:pt modelId="{6832ABB5-EFF1-461E-ADE6-A7C626CB5D68}" type="par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E7AB2D3F-4217-4A33-9BA0-7A90CC261343}" type="sib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55055929-0EF9-4F66-AA22-1A20143471E0}" type="pres">
      <dgm:prSet presAssocID="{13253A94-FCAC-497D-B441-4CA9D421C602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45D9F3A-17A0-4F2A-9192-E9A94E6A291B}" type="pres">
      <dgm:prSet presAssocID="{CD41477D-63F6-4226-94F2-9F219902726D}" presName="horFlow" presStyleCnt="0"/>
      <dgm:spPr/>
    </dgm:pt>
    <dgm:pt modelId="{C1016619-27E0-456D-815C-3438BCBCAF07}" type="pres">
      <dgm:prSet presAssocID="{CD41477D-63F6-4226-94F2-9F219902726D}" presName="bigChev" presStyleLbl="node1" presStyleIdx="0" presStyleCnt="3" custScaleX="101613" custScaleY="92375"/>
      <dgm:spPr/>
      <dgm:t>
        <a:bodyPr/>
        <a:lstStyle/>
        <a:p>
          <a:endParaRPr lang="zh-TW" altLang="en-US"/>
        </a:p>
      </dgm:t>
    </dgm:pt>
    <dgm:pt modelId="{5FBD6B5C-F258-4F66-AF7A-E3E338183005}" type="pres">
      <dgm:prSet presAssocID="{4B24E950-D1D7-49C7-957F-622294FA2BDF}" presName="parTrans" presStyleCnt="0"/>
      <dgm:spPr/>
    </dgm:pt>
    <dgm:pt modelId="{851DA2A1-4660-488C-B66B-6A880867EF41}" type="pres">
      <dgm:prSet presAssocID="{18F0AEFB-C850-4F84-B128-CC3B06F1782C}" presName="node" presStyleLbl="alignAccFollowNode1" presStyleIdx="0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0E1765-79C9-4B94-A4A1-F6663408E685}" type="pres">
      <dgm:prSet presAssocID="{CD41477D-63F6-4226-94F2-9F219902726D}" presName="vSp" presStyleCnt="0"/>
      <dgm:spPr/>
    </dgm:pt>
    <dgm:pt modelId="{0883FC81-87C0-4044-8FEC-EADDC51769DA}" type="pres">
      <dgm:prSet presAssocID="{9824468D-314E-4DFC-BB92-F668619003EF}" presName="horFlow" presStyleCnt="0"/>
      <dgm:spPr/>
    </dgm:pt>
    <dgm:pt modelId="{4D48625C-ED42-4AFB-85AE-14A5B95546A8}" type="pres">
      <dgm:prSet presAssocID="{9824468D-314E-4DFC-BB92-F668619003EF}" presName="bigChev" presStyleLbl="node1" presStyleIdx="1" presStyleCnt="3" custScaleX="101613" custScaleY="92375"/>
      <dgm:spPr/>
      <dgm:t>
        <a:bodyPr/>
        <a:lstStyle/>
        <a:p>
          <a:endParaRPr lang="zh-TW" altLang="en-US"/>
        </a:p>
      </dgm:t>
    </dgm:pt>
    <dgm:pt modelId="{BFE53846-FE3A-464E-96DB-35CA92BCD649}" type="pres">
      <dgm:prSet presAssocID="{DB7D78F8-9DA8-430A-B68B-689404D2395A}" presName="parTrans" presStyleCnt="0"/>
      <dgm:spPr/>
    </dgm:pt>
    <dgm:pt modelId="{4A10A7FA-DFE6-4469-A617-E6CB0262FAC8}" type="pres">
      <dgm:prSet presAssocID="{C8FF747C-6CB5-4D5A-80CE-F6BB730A60BF}" presName="node" presStyleLbl="alignAccFollowNode1" presStyleIdx="1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3A7238-976A-45E2-A21A-B50BFC390F4C}" type="pres">
      <dgm:prSet presAssocID="{9824468D-314E-4DFC-BB92-F668619003EF}" presName="vSp" presStyleCnt="0"/>
      <dgm:spPr/>
    </dgm:pt>
    <dgm:pt modelId="{557C3CEF-6801-4843-9FAA-5A267BB9CB4D}" type="pres">
      <dgm:prSet presAssocID="{0033CCEB-4DBC-4C49-8458-0CDCC8A7D2F2}" presName="horFlow" presStyleCnt="0"/>
      <dgm:spPr/>
    </dgm:pt>
    <dgm:pt modelId="{9498829B-1F08-46F3-810E-E13202122E18}" type="pres">
      <dgm:prSet presAssocID="{0033CCEB-4DBC-4C49-8458-0CDCC8A7D2F2}" presName="bigChev" presStyleLbl="node1" presStyleIdx="2" presStyleCnt="3" custScaleX="101613" custScaleY="92375"/>
      <dgm:spPr/>
      <dgm:t>
        <a:bodyPr/>
        <a:lstStyle/>
        <a:p>
          <a:endParaRPr lang="zh-TW" altLang="en-US"/>
        </a:p>
      </dgm:t>
    </dgm:pt>
    <dgm:pt modelId="{A314FA15-65C8-4066-9780-7DF512CCEA9C}" type="pres">
      <dgm:prSet presAssocID="{6832ABB5-EFF1-461E-ADE6-A7C626CB5D68}" presName="parTrans" presStyleCnt="0"/>
      <dgm:spPr/>
    </dgm:pt>
    <dgm:pt modelId="{36F373A3-D977-4C3C-A2D8-B299D7C4D031}" type="pres">
      <dgm:prSet presAssocID="{302C1E77-8F25-4FCB-82CD-5702419C4946}" presName="node" presStyleLbl="alignAccFollowNode1" presStyleIdx="2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FD66F27-4621-4794-85C0-B97516BB932E}" type="presOf" srcId="{13253A94-FCAC-497D-B441-4CA9D421C602}" destId="{55055929-0EF9-4F66-AA22-1A20143471E0}" srcOrd="0" destOrd="0" presId="urn:microsoft.com/office/officeart/2005/8/layout/lProcess3"/>
    <dgm:cxn modelId="{546A5E3A-AA7E-4DCE-AEDE-1807B42850A2}" srcId="{13253A94-FCAC-497D-B441-4CA9D421C602}" destId="{0033CCEB-4DBC-4C49-8458-0CDCC8A7D2F2}" srcOrd="2" destOrd="0" parTransId="{613F0DFA-54F8-4D10-907A-06D8F49F4794}" sibTransId="{DADC42EB-6028-470D-9091-61B48EF8FEF2}"/>
    <dgm:cxn modelId="{2A946EEC-0E06-4030-9ABC-3810D53374F4}" type="presOf" srcId="{0033CCEB-4DBC-4C49-8458-0CDCC8A7D2F2}" destId="{9498829B-1F08-46F3-810E-E13202122E18}" srcOrd="0" destOrd="0" presId="urn:microsoft.com/office/officeart/2005/8/layout/lProcess3"/>
    <dgm:cxn modelId="{BD21DB1A-76C9-4A13-B7CF-A65337FD145C}" srcId="{13253A94-FCAC-497D-B441-4CA9D421C602}" destId="{9824468D-314E-4DFC-BB92-F668619003EF}" srcOrd="1" destOrd="0" parTransId="{AE2F83CA-5B7F-4886-92D4-7ABFA549D238}" sibTransId="{6070F64E-CE00-474E-B520-FE22E14C4173}"/>
    <dgm:cxn modelId="{57DFFFF5-3E5F-4FD2-95C2-103DFC2CFB3B}" type="presOf" srcId="{CD41477D-63F6-4226-94F2-9F219902726D}" destId="{C1016619-27E0-456D-815C-3438BCBCAF07}" srcOrd="0" destOrd="0" presId="urn:microsoft.com/office/officeart/2005/8/layout/lProcess3"/>
    <dgm:cxn modelId="{E4A21FE1-EFCD-4094-878C-BF5C0270B1AC}" srcId="{CD41477D-63F6-4226-94F2-9F219902726D}" destId="{18F0AEFB-C850-4F84-B128-CC3B06F1782C}" srcOrd="0" destOrd="0" parTransId="{4B24E950-D1D7-49C7-957F-622294FA2BDF}" sibTransId="{92A23075-49AA-473C-8F2B-AD5082C2C543}"/>
    <dgm:cxn modelId="{D6302C51-5810-4F96-8719-85A511060CDB}" type="presOf" srcId="{9824468D-314E-4DFC-BB92-F668619003EF}" destId="{4D48625C-ED42-4AFB-85AE-14A5B95546A8}" srcOrd="0" destOrd="0" presId="urn:microsoft.com/office/officeart/2005/8/layout/lProcess3"/>
    <dgm:cxn modelId="{CAA90066-2DEE-4623-A958-2BD7C0C76ED6}" type="presOf" srcId="{18F0AEFB-C850-4F84-B128-CC3B06F1782C}" destId="{851DA2A1-4660-488C-B66B-6A880867EF41}" srcOrd="0" destOrd="0" presId="urn:microsoft.com/office/officeart/2005/8/layout/lProcess3"/>
    <dgm:cxn modelId="{E969C262-1903-4A14-A256-F6A53AB9770C}" srcId="{0033CCEB-4DBC-4C49-8458-0CDCC8A7D2F2}" destId="{302C1E77-8F25-4FCB-82CD-5702419C4946}" srcOrd="0" destOrd="0" parTransId="{6832ABB5-EFF1-461E-ADE6-A7C626CB5D68}" sibTransId="{E7AB2D3F-4217-4A33-9BA0-7A90CC261343}"/>
    <dgm:cxn modelId="{6FEB849E-1D32-4791-88C1-8323CB7E9EE8}" srcId="{13253A94-FCAC-497D-B441-4CA9D421C602}" destId="{CD41477D-63F6-4226-94F2-9F219902726D}" srcOrd="0" destOrd="0" parTransId="{1D6407B1-FA1C-4266-B0E2-5472CDC95723}" sibTransId="{1211D117-AC9A-4090-BD93-87678BBA7EB7}"/>
    <dgm:cxn modelId="{F5534D61-899C-44E4-815C-30D5832EF1FD}" srcId="{9824468D-314E-4DFC-BB92-F668619003EF}" destId="{C8FF747C-6CB5-4D5A-80CE-F6BB730A60BF}" srcOrd="0" destOrd="0" parTransId="{DB7D78F8-9DA8-430A-B68B-689404D2395A}" sibTransId="{B3ED8755-4FAD-4376-B71C-92240147A0ED}"/>
    <dgm:cxn modelId="{B5B21FE8-39F5-40CA-89AC-A7D1F6C0FDD7}" type="presOf" srcId="{302C1E77-8F25-4FCB-82CD-5702419C4946}" destId="{36F373A3-D977-4C3C-A2D8-B299D7C4D031}" srcOrd="0" destOrd="0" presId="urn:microsoft.com/office/officeart/2005/8/layout/lProcess3"/>
    <dgm:cxn modelId="{7D2CC489-1514-414A-905A-B66A1C5A27F3}" type="presOf" srcId="{C8FF747C-6CB5-4D5A-80CE-F6BB730A60BF}" destId="{4A10A7FA-DFE6-4469-A617-E6CB0262FAC8}" srcOrd="0" destOrd="0" presId="urn:microsoft.com/office/officeart/2005/8/layout/lProcess3"/>
    <dgm:cxn modelId="{80E8ABAB-C90B-4B5A-826C-7BA71B97A089}" type="presParOf" srcId="{55055929-0EF9-4F66-AA22-1A20143471E0}" destId="{F45D9F3A-17A0-4F2A-9192-E9A94E6A291B}" srcOrd="0" destOrd="0" presId="urn:microsoft.com/office/officeart/2005/8/layout/lProcess3"/>
    <dgm:cxn modelId="{3475F4EC-B1D4-4D24-A777-EC0403D5A81B}" type="presParOf" srcId="{F45D9F3A-17A0-4F2A-9192-E9A94E6A291B}" destId="{C1016619-27E0-456D-815C-3438BCBCAF07}" srcOrd="0" destOrd="0" presId="urn:microsoft.com/office/officeart/2005/8/layout/lProcess3"/>
    <dgm:cxn modelId="{AE59E044-CC0F-4318-8170-0BEEE2B20574}" type="presParOf" srcId="{F45D9F3A-17A0-4F2A-9192-E9A94E6A291B}" destId="{5FBD6B5C-F258-4F66-AF7A-E3E338183005}" srcOrd="1" destOrd="0" presId="urn:microsoft.com/office/officeart/2005/8/layout/lProcess3"/>
    <dgm:cxn modelId="{5E69D7FE-BFEA-418D-B1E7-C363DAC8D41E}" type="presParOf" srcId="{F45D9F3A-17A0-4F2A-9192-E9A94E6A291B}" destId="{851DA2A1-4660-488C-B66B-6A880867EF41}" srcOrd="2" destOrd="0" presId="urn:microsoft.com/office/officeart/2005/8/layout/lProcess3"/>
    <dgm:cxn modelId="{43599283-8C91-4402-95CB-0283B8D4C6F7}" type="presParOf" srcId="{55055929-0EF9-4F66-AA22-1A20143471E0}" destId="{7F0E1765-79C9-4B94-A4A1-F6663408E685}" srcOrd="1" destOrd="0" presId="urn:microsoft.com/office/officeart/2005/8/layout/lProcess3"/>
    <dgm:cxn modelId="{15A7CDF6-20A2-4B71-B264-2255A72DE2F8}" type="presParOf" srcId="{55055929-0EF9-4F66-AA22-1A20143471E0}" destId="{0883FC81-87C0-4044-8FEC-EADDC51769DA}" srcOrd="2" destOrd="0" presId="urn:microsoft.com/office/officeart/2005/8/layout/lProcess3"/>
    <dgm:cxn modelId="{B33F8697-9EC8-41F9-807F-FF4446703D3B}" type="presParOf" srcId="{0883FC81-87C0-4044-8FEC-EADDC51769DA}" destId="{4D48625C-ED42-4AFB-85AE-14A5B95546A8}" srcOrd="0" destOrd="0" presId="urn:microsoft.com/office/officeart/2005/8/layout/lProcess3"/>
    <dgm:cxn modelId="{D4189849-566B-4D5F-9A2A-A79EC7303921}" type="presParOf" srcId="{0883FC81-87C0-4044-8FEC-EADDC51769DA}" destId="{BFE53846-FE3A-464E-96DB-35CA92BCD649}" srcOrd="1" destOrd="0" presId="urn:microsoft.com/office/officeart/2005/8/layout/lProcess3"/>
    <dgm:cxn modelId="{ECD93C2E-BD08-43F3-9BE2-0EEBD2268FC3}" type="presParOf" srcId="{0883FC81-87C0-4044-8FEC-EADDC51769DA}" destId="{4A10A7FA-DFE6-4469-A617-E6CB0262FAC8}" srcOrd="2" destOrd="0" presId="urn:microsoft.com/office/officeart/2005/8/layout/lProcess3"/>
    <dgm:cxn modelId="{867C1E34-412E-4799-9371-3EDF7031461B}" type="presParOf" srcId="{55055929-0EF9-4F66-AA22-1A20143471E0}" destId="{163A7238-976A-45E2-A21A-B50BFC390F4C}" srcOrd="3" destOrd="0" presId="urn:microsoft.com/office/officeart/2005/8/layout/lProcess3"/>
    <dgm:cxn modelId="{56EF4439-B479-4106-82FB-2A563E71F6FB}" type="presParOf" srcId="{55055929-0EF9-4F66-AA22-1A20143471E0}" destId="{557C3CEF-6801-4843-9FAA-5A267BB9CB4D}" srcOrd="4" destOrd="0" presId="urn:microsoft.com/office/officeart/2005/8/layout/lProcess3"/>
    <dgm:cxn modelId="{0E1A3AF8-A8D1-4EDB-9B97-2F3C83DAA0C0}" type="presParOf" srcId="{557C3CEF-6801-4843-9FAA-5A267BB9CB4D}" destId="{9498829B-1F08-46F3-810E-E13202122E18}" srcOrd="0" destOrd="0" presId="urn:microsoft.com/office/officeart/2005/8/layout/lProcess3"/>
    <dgm:cxn modelId="{E7D37741-97FA-43B4-9864-595CC99A2FEB}" type="presParOf" srcId="{557C3CEF-6801-4843-9FAA-5A267BB9CB4D}" destId="{A314FA15-65C8-4066-9780-7DF512CCEA9C}" srcOrd="1" destOrd="0" presId="urn:microsoft.com/office/officeart/2005/8/layout/lProcess3"/>
    <dgm:cxn modelId="{39509BC4-10CD-4ADF-9522-36F0AB8E9888}" type="presParOf" srcId="{557C3CEF-6801-4843-9FAA-5A267BB9CB4D}" destId="{36F373A3-D977-4C3C-A2D8-B299D7C4D031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5B9A3-47A7-43E2-8492-7E74A78B500D}">
      <dsp:nvSpPr>
        <dsp:cNvPr id="0" name=""/>
        <dsp:cNvSpPr/>
      </dsp:nvSpPr>
      <dsp:spPr>
        <a:xfrm>
          <a:off x="720078" y="1022607"/>
          <a:ext cx="1799065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致中和</a:t>
          </a:r>
        </a:p>
      </dsp:txBody>
      <dsp:txXfrm>
        <a:off x="737408" y="1039937"/>
        <a:ext cx="1764405" cy="557036"/>
      </dsp:txXfrm>
    </dsp:sp>
    <dsp:sp modelId="{A1064F99-5C83-4585-9543-B384B273947E}">
      <dsp:nvSpPr>
        <dsp:cNvPr id="0" name=""/>
        <dsp:cNvSpPr/>
      </dsp:nvSpPr>
      <dsp:spPr>
        <a:xfrm rot="18289469">
          <a:off x="2341371" y="958035"/>
          <a:ext cx="82890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28903" y="2019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35100" y="957507"/>
        <a:ext cx="41445" cy="41445"/>
      </dsp:txXfrm>
    </dsp:sp>
    <dsp:sp modelId="{6A1A0E62-B5C5-4E8D-A109-0AB127ABE321}">
      <dsp:nvSpPr>
        <dsp:cNvPr id="0" name=""/>
        <dsp:cNvSpPr/>
      </dsp:nvSpPr>
      <dsp:spPr>
        <a:xfrm>
          <a:off x="2992501" y="342156"/>
          <a:ext cx="1983817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天地位焉</a:t>
          </a:r>
        </a:p>
      </dsp:txBody>
      <dsp:txXfrm>
        <a:off x="3009831" y="359486"/>
        <a:ext cx="1949157" cy="557036"/>
      </dsp:txXfrm>
    </dsp:sp>
    <dsp:sp modelId="{293ED6FD-4B7C-4544-8848-DD39E361C627}">
      <dsp:nvSpPr>
        <dsp:cNvPr id="0" name=""/>
        <dsp:cNvSpPr/>
      </dsp:nvSpPr>
      <dsp:spPr>
        <a:xfrm rot="19457599">
          <a:off x="4921526" y="447696"/>
          <a:ext cx="5829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582941" y="2019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98424" y="453318"/>
        <a:ext cx="29147" cy="29147"/>
      </dsp:txXfrm>
    </dsp:sp>
    <dsp:sp modelId="{A5E3966C-B264-40BF-9E61-7E6BD13A041E}">
      <dsp:nvSpPr>
        <dsp:cNvPr id="0" name=""/>
        <dsp:cNvSpPr/>
      </dsp:nvSpPr>
      <dsp:spPr>
        <a:xfrm>
          <a:off x="5449676" y="1930"/>
          <a:ext cx="1679117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>
              <a:latin typeface="標楷體" pitchFamily="65" charset="-120"/>
              <a:ea typeface="標楷體" pitchFamily="65" charset="-120"/>
            </a:rPr>
            <a:t>天地有常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5467006" y="19260"/>
        <a:ext cx="1644457" cy="557036"/>
      </dsp:txXfrm>
    </dsp:sp>
    <dsp:sp modelId="{7F2FC92C-9926-4066-B32E-250ACC3D819C}">
      <dsp:nvSpPr>
        <dsp:cNvPr id="0" name=""/>
        <dsp:cNvSpPr/>
      </dsp:nvSpPr>
      <dsp:spPr>
        <a:xfrm rot="2142401">
          <a:off x="4921526" y="787922"/>
          <a:ext cx="5829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582941" y="2019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98424" y="793544"/>
        <a:ext cx="29147" cy="29147"/>
      </dsp:txXfrm>
    </dsp:sp>
    <dsp:sp modelId="{E153EDEE-DDA8-4871-BFC4-ADAA68C60CE9}">
      <dsp:nvSpPr>
        <dsp:cNvPr id="0" name=""/>
        <dsp:cNvSpPr/>
      </dsp:nvSpPr>
      <dsp:spPr>
        <a:xfrm>
          <a:off x="5449676" y="682381"/>
          <a:ext cx="1679117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氣候不異</a:t>
          </a:r>
        </a:p>
      </dsp:txBody>
      <dsp:txXfrm>
        <a:off x="5467006" y="699711"/>
        <a:ext cx="1644457" cy="557036"/>
      </dsp:txXfrm>
    </dsp:sp>
    <dsp:sp modelId="{CAA35936-C62B-46B4-BB76-4A8F5FC1AB79}">
      <dsp:nvSpPr>
        <dsp:cNvPr id="0" name=""/>
        <dsp:cNvSpPr/>
      </dsp:nvSpPr>
      <dsp:spPr>
        <a:xfrm rot="3310531">
          <a:off x="2341371" y="1638486"/>
          <a:ext cx="82890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28903" y="2019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35100" y="1637959"/>
        <a:ext cx="41445" cy="41445"/>
      </dsp:txXfrm>
    </dsp:sp>
    <dsp:sp modelId="{283CD73B-2C38-48AE-A625-F09AF2987670}">
      <dsp:nvSpPr>
        <dsp:cNvPr id="0" name=""/>
        <dsp:cNvSpPr/>
      </dsp:nvSpPr>
      <dsp:spPr>
        <a:xfrm>
          <a:off x="2992501" y="1703058"/>
          <a:ext cx="2046347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萬物育焉</a:t>
          </a:r>
        </a:p>
      </dsp:txBody>
      <dsp:txXfrm>
        <a:off x="3009831" y="1720388"/>
        <a:ext cx="2011687" cy="557036"/>
      </dsp:txXfrm>
    </dsp:sp>
    <dsp:sp modelId="{68AD37F5-5FEA-468E-8A38-A7D4C39515BC}">
      <dsp:nvSpPr>
        <dsp:cNvPr id="0" name=""/>
        <dsp:cNvSpPr/>
      </dsp:nvSpPr>
      <dsp:spPr>
        <a:xfrm rot="19457599">
          <a:off x="4984057" y="1808599"/>
          <a:ext cx="5829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582941" y="2019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60954" y="1814220"/>
        <a:ext cx="29147" cy="29147"/>
      </dsp:txXfrm>
    </dsp:sp>
    <dsp:sp modelId="{69874253-D7D3-424F-904B-1C63BC6236D1}">
      <dsp:nvSpPr>
        <dsp:cNvPr id="0" name=""/>
        <dsp:cNvSpPr/>
      </dsp:nvSpPr>
      <dsp:spPr>
        <a:xfrm>
          <a:off x="5512206" y="1362833"/>
          <a:ext cx="1613154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>
              <a:latin typeface="標楷體" pitchFamily="65" charset="-120"/>
              <a:ea typeface="標楷體" pitchFamily="65" charset="-120"/>
            </a:rPr>
            <a:t>生態平衡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5529536" y="1380163"/>
        <a:ext cx="1578494" cy="557036"/>
      </dsp:txXfrm>
    </dsp:sp>
    <dsp:sp modelId="{CFDF28BC-1CAD-48A4-86C3-2D73777DF374}">
      <dsp:nvSpPr>
        <dsp:cNvPr id="0" name=""/>
        <dsp:cNvSpPr/>
      </dsp:nvSpPr>
      <dsp:spPr>
        <a:xfrm rot="2142401">
          <a:off x="4984057" y="2148824"/>
          <a:ext cx="5829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582941" y="2019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60954" y="2154446"/>
        <a:ext cx="29147" cy="29147"/>
      </dsp:txXfrm>
    </dsp:sp>
    <dsp:sp modelId="{4A35B9A8-3480-4B39-92F1-9515D5E81CBE}">
      <dsp:nvSpPr>
        <dsp:cNvPr id="0" name=""/>
        <dsp:cNvSpPr/>
      </dsp:nvSpPr>
      <dsp:spPr>
        <a:xfrm>
          <a:off x="5512206" y="2043284"/>
          <a:ext cx="1616586" cy="5916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自然和諧</a:t>
          </a:r>
        </a:p>
      </dsp:txBody>
      <dsp:txXfrm>
        <a:off x="5529536" y="2060614"/>
        <a:ext cx="1581926" cy="55703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72B04-4B6A-4FD2-BE4B-E7DF46A80C42}">
      <dsp:nvSpPr>
        <dsp:cNvPr id="0" name=""/>
        <dsp:cNvSpPr/>
      </dsp:nvSpPr>
      <dsp:spPr>
        <a:xfrm>
          <a:off x="3281463" y="2321545"/>
          <a:ext cx="578714" cy="16541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9357" y="0"/>
              </a:lnTo>
              <a:lnTo>
                <a:pt x="289357" y="1654100"/>
              </a:lnTo>
              <a:lnTo>
                <a:pt x="578714" y="165410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527010" y="3104785"/>
        <a:ext cx="87620" cy="87620"/>
      </dsp:txXfrm>
    </dsp:sp>
    <dsp:sp modelId="{1898E23B-7F07-485D-A85D-3B3957D56221}">
      <dsp:nvSpPr>
        <dsp:cNvPr id="0" name=""/>
        <dsp:cNvSpPr/>
      </dsp:nvSpPr>
      <dsp:spPr>
        <a:xfrm>
          <a:off x="3281463" y="2321545"/>
          <a:ext cx="578714" cy="5513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9357" y="0"/>
              </a:lnTo>
              <a:lnTo>
                <a:pt x="289357" y="551366"/>
              </a:lnTo>
              <a:lnTo>
                <a:pt x="578714" y="55136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0838" y="2577245"/>
        <a:ext cx="39966" cy="39966"/>
      </dsp:txXfrm>
    </dsp:sp>
    <dsp:sp modelId="{3A97376C-D4FC-4D30-95A5-1185A1843038}">
      <dsp:nvSpPr>
        <dsp:cNvPr id="0" name=""/>
        <dsp:cNvSpPr/>
      </dsp:nvSpPr>
      <dsp:spPr>
        <a:xfrm>
          <a:off x="3281463" y="1770178"/>
          <a:ext cx="578714" cy="551366"/>
        </a:xfrm>
        <a:custGeom>
          <a:avLst/>
          <a:gdLst/>
          <a:ahLst/>
          <a:cxnLst/>
          <a:rect l="0" t="0" r="0" b="0"/>
          <a:pathLst>
            <a:path>
              <a:moveTo>
                <a:pt x="0" y="551366"/>
              </a:moveTo>
              <a:lnTo>
                <a:pt x="289357" y="551366"/>
              </a:lnTo>
              <a:lnTo>
                <a:pt x="289357" y="0"/>
              </a:lnTo>
              <a:lnTo>
                <a:pt x="578714" y="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0838" y="2025878"/>
        <a:ext cx="39966" cy="39966"/>
      </dsp:txXfrm>
    </dsp:sp>
    <dsp:sp modelId="{F8F33E5B-C6BB-4844-B8FC-6C1B46C55755}">
      <dsp:nvSpPr>
        <dsp:cNvPr id="0" name=""/>
        <dsp:cNvSpPr/>
      </dsp:nvSpPr>
      <dsp:spPr>
        <a:xfrm>
          <a:off x="3281463" y="667444"/>
          <a:ext cx="578714" cy="1654100"/>
        </a:xfrm>
        <a:custGeom>
          <a:avLst/>
          <a:gdLst/>
          <a:ahLst/>
          <a:cxnLst/>
          <a:rect l="0" t="0" r="0" b="0"/>
          <a:pathLst>
            <a:path>
              <a:moveTo>
                <a:pt x="0" y="1654100"/>
              </a:moveTo>
              <a:lnTo>
                <a:pt x="289357" y="1654100"/>
              </a:lnTo>
              <a:lnTo>
                <a:pt x="289357" y="0"/>
              </a:lnTo>
              <a:lnTo>
                <a:pt x="578714" y="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3527010" y="1450684"/>
        <a:ext cx="87620" cy="87620"/>
      </dsp:txXfrm>
    </dsp:sp>
    <dsp:sp modelId="{D8DB4955-F358-45FC-9E5A-0D7220C9465E}">
      <dsp:nvSpPr>
        <dsp:cNvPr id="0" name=""/>
        <dsp:cNvSpPr/>
      </dsp:nvSpPr>
      <dsp:spPr>
        <a:xfrm rot="16200000">
          <a:off x="1137354" y="1880451"/>
          <a:ext cx="3406031" cy="8821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/>
            <a:t>成人</a:t>
          </a:r>
        </a:p>
      </dsp:txBody>
      <dsp:txXfrm>
        <a:off x="1137354" y="1880451"/>
        <a:ext cx="3406031" cy="882187"/>
      </dsp:txXfrm>
    </dsp:sp>
    <dsp:sp modelId="{668EA5C9-94DB-4521-9B48-83D16A762C53}">
      <dsp:nvSpPr>
        <dsp:cNvPr id="0" name=""/>
        <dsp:cNvSpPr/>
      </dsp:nvSpPr>
      <dsp:spPr>
        <a:xfrm>
          <a:off x="3860178" y="226350"/>
          <a:ext cx="2893573" cy="882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/>
            <a:t>臧武仲之</a:t>
          </a:r>
          <a:r>
            <a:rPr lang="zh-TW" altLang="en-US" sz="4000" kern="1200" dirty="0">
              <a:solidFill>
                <a:srgbClr val="FF0000"/>
              </a:solidFill>
            </a:rPr>
            <a:t>知</a:t>
          </a:r>
        </a:p>
      </dsp:txBody>
      <dsp:txXfrm>
        <a:off x="3860178" y="226350"/>
        <a:ext cx="2893573" cy="882187"/>
      </dsp:txXfrm>
    </dsp:sp>
    <dsp:sp modelId="{6C5ABC72-01D4-478C-8071-2F7239C2F1A4}">
      <dsp:nvSpPr>
        <dsp:cNvPr id="0" name=""/>
        <dsp:cNvSpPr/>
      </dsp:nvSpPr>
      <dsp:spPr>
        <a:xfrm>
          <a:off x="3860178" y="1329084"/>
          <a:ext cx="2893573" cy="882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/>
            <a:t>公綽之</a:t>
          </a:r>
          <a:r>
            <a:rPr lang="zh-TW" altLang="en-US" sz="4000" kern="1200" dirty="0">
              <a:solidFill>
                <a:srgbClr val="FF0000"/>
              </a:solidFill>
            </a:rPr>
            <a:t>不欲</a:t>
          </a:r>
        </a:p>
      </dsp:txBody>
      <dsp:txXfrm>
        <a:off x="3860178" y="1329084"/>
        <a:ext cx="2893573" cy="882187"/>
      </dsp:txXfrm>
    </dsp:sp>
    <dsp:sp modelId="{191F6B43-E1EC-4520-B352-70B78C59BA91}">
      <dsp:nvSpPr>
        <dsp:cNvPr id="0" name=""/>
        <dsp:cNvSpPr/>
      </dsp:nvSpPr>
      <dsp:spPr>
        <a:xfrm>
          <a:off x="3860178" y="2431818"/>
          <a:ext cx="2893573" cy="882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/>
            <a:t>汴莊子之</a:t>
          </a:r>
          <a:r>
            <a:rPr lang="zh-TW" altLang="en-US" sz="4000" kern="1200" dirty="0">
              <a:solidFill>
                <a:srgbClr val="FF0000"/>
              </a:solidFill>
            </a:rPr>
            <a:t>勇</a:t>
          </a:r>
        </a:p>
      </dsp:txBody>
      <dsp:txXfrm>
        <a:off x="3860178" y="2431818"/>
        <a:ext cx="2893573" cy="882187"/>
      </dsp:txXfrm>
    </dsp:sp>
    <dsp:sp modelId="{3E457507-6D97-45AD-B40A-B49F06C8DB1A}">
      <dsp:nvSpPr>
        <dsp:cNvPr id="0" name=""/>
        <dsp:cNvSpPr/>
      </dsp:nvSpPr>
      <dsp:spPr>
        <a:xfrm>
          <a:off x="3860178" y="3534552"/>
          <a:ext cx="2893573" cy="8821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/>
            <a:t>冉求之</a:t>
          </a:r>
          <a:r>
            <a:rPr lang="zh-TW" altLang="en-US" sz="4000" kern="1200" dirty="0">
              <a:solidFill>
                <a:srgbClr val="FF0000"/>
              </a:solidFill>
            </a:rPr>
            <a:t>藝</a:t>
          </a:r>
        </a:p>
      </dsp:txBody>
      <dsp:txXfrm>
        <a:off x="3860178" y="3534552"/>
        <a:ext cx="2893573" cy="88218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FFDC61-737A-4093-B308-C4952E473C94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增廣見聞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拓展器識</a:t>
          </a:r>
          <a:endParaRPr lang="zh-TW" altLang="en-US" sz="3200" kern="1200" dirty="0"/>
        </a:p>
      </dsp:txBody>
      <dsp:txXfrm rot="5400000">
        <a:off x="0" y="0"/>
        <a:ext cx="3048000" cy="1524000"/>
      </dsp:txXfrm>
    </dsp:sp>
    <dsp:sp modelId="{67F5FC37-C9CD-47CE-A5F5-C9B2C374CE38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chemeClr val="accent5"/>
        </a:solidFill>
        <a:ln w="15875" cap="rnd" cmpd="sng" algn="ctr">
          <a:solidFill>
            <a:schemeClr val="accent5">
              <a:shade val="50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說話應對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出口成章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048000" y="0"/>
        <a:ext cx="3048000" cy="1524000"/>
      </dsp:txXfrm>
    </dsp:sp>
    <dsp:sp modelId="{619571ED-C952-4AD5-9AE8-12E8FCD9F4FB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4"/>
        </a:solidFill>
        <a:ln w="15875" cap="rnd" cmpd="sng" algn="ctr">
          <a:solidFill>
            <a:schemeClr val="accent4">
              <a:shade val="50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舉一反三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開啟悟性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</dsp:txBody>
      <dsp:txXfrm rot="10800000">
        <a:off x="0" y="2539999"/>
        <a:ext cx="3048000" cy="1524000"/>
      </dsp:txXfrm>
    </dsp:sp>
    <dsp:sp modelId="{EF624F4B-A172-483B-933A-E3C9554DA67A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2"/>
        </a:solidFill>
        <a:ln w="15875" cap="rnd" cmpd="sng" algn="ctr">
          <a:solidFill>
            <a:schemeClr val="accent2">
              <a:shade val="50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怡情冶性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養性成德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3048000" y="2539999"/>
        <a:ext cx="3048000" cy="1524000"/>
      </dsp:txXfrm>
    </dsp:sp>
    <dsp:sp modelId="{9562CDC6-653A-4030-AEF6-A786604C564F}">
      <dsp:nvSpPr>
        <dsp:cNvPr id="0" name=""/>
        <dsp:cNvSpPr/>
      </dsp:nvSpPr>
      <dsp:spPr>
        <a:xfrm>
          <a:off x="2133600" y="1523999"/>
          <a:ext cx="1828800" cy="1016000"/>
        </a:xfrm>
        <a:prstGeom prst="roundRect">
          <a:avLst/>
        </a:prstGeom>
        <a:solidFill>
          <a:schemeClr val="lt1"/>
        </a:solidFill>
        <a:ln w="15875" cap="rnd" cmpd="sng" algn="ctr">
          <a:solidFill>
            <a:schemeClr val="accent1"/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詩的  效用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183197" y="1573596"/>
        <a:ext cx="1729606" cy="91680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8EC35-AC05-4E64-AC43-4252A46F5B94}">
      <dsp:nvSpPr>
        <dsp:cNvPr id="0" name=""/>
        <dsp:cNvSpPr/>
      </dsp:nvSpPr>
      <dsp:spPr>
        <a:xfrm>
          <a:off x="30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興</a:t>
          </a:r>
        </a:p>
      </dsp:txBody>
      <dsp:txXfrm>
        <a:off x="3083" y="0"/>
        <a:ext cx="1218232" cy="1371600"/>
      </dsp:txXfrm>
    </dsp:sp>
    <dsp:sp modelId="{8D683728-B877-4A37-8995-3B264B529047}">
      <dsp:nvSpPr>
        <dsp:cNvPr id="0" name=""/>
        <dsp:cNvSpPr/>
      </dsp:nvSpPr>
      <dsp:spPr>
        <a:xfrm>
          <a:off x="124906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ts val="36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興發勵志</a:t>
          </a:r>
        </a:p>
      </dsp:txBody>
      <dsp:txXfrm>
        <a:off x="153451" y="1401484"/>
        <a:ext cx="917496" cy="1321430"/>
      </dsp:txXfrm>
    </dsp:sp>
    <dsp:sp modelId="{F298D449-5901-45F7-B554-7859545AF236}">
      <dsp:nvSpPr>
        <dsp:cNvPr id="0" name=""/>
        <dsp:cNvSpPr/>
      </dsp:nvSpPr>
      <dsp:spPr>
        <a:xfrm>
          <a:off x="124906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心理</a:t>
          </a:r>
        </a:p>
      </dsp:txBody>
      <dsp:txXfrm>
        <a:off x="153451" y="2992085"/>
        <a:ext cx="917496" cy="1321430"/>
      </dsp:txXfrm>
    </dsp:sp>
    <dsp:sp modelId="{ADDFA1E7-4B0D-4C4B-B5C7-CE7267E50620}">
      <dsp:nvSpPr>
        <dsp:cNvPr id="0" name=""/>
        <dsp:cNvSpPr/>
      </dsp:nvSpPr>
      <dsp:spPr>
        <a:xfrm>
          <a:off x="13126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觀</a:t>
          </a:r>
        </a:p>
      </dsp:txBody>
      <dsp:txXfrm>
        <a:off x="1312683" y="0"/>
        <a:ext cx="1218232" cy="1371600"/>
      </dsp:txXfrm>
    </dsp:sp>
    <dsp:sp modelId="{5111B4E5-2EE1-40C4-93AD-F0843BE9FDF1}">
      <dsp:nvSpPr>
        <dsp:cNvPr id="0" name=""/>
        <dsp:cNvSpPr/>
      </dsp:nvSpPr>
      <dsp:spPr>
        <a:xfrm>
          <a:off x="1434506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觀察民情</a:t>
          </a:r>
        </a:p>
      </dsp:txBody>
      <dsp:txXfrm>
        <a:off x="1463051" y="1401484"/>
        <a:ext cx="917496" cy="1321430"/>
      </dsp:txXfrm>
    </dsp:sp>
    <dsp:sp modelId="{2F4F5AC3-911C-4DE8-88E6-C0D49716E107}">
      <dsp:nvSpPr>
        <dsp:cNvPr id="0" name=""/>
        <dsp:cNvSpPr/>
      </dsp:nvSpPr>
      <dsp:spPr>
        <a:xfrm>
          <a:off x="1434506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社會</a:t>
          </a:r>
        </a:p>
      </dsp:txBody>
      <dsp:txXfrm>
        <a:off x="1463051" y="2992085"/>
        <a:ext cx="917496" cy="1321430"/>
      </dsp:txXfrm>
    </dsp:sp>
    <dsp:sp modelId="{AD9A6BBC-1132-4E59-BAC4-EE5498FF49BC}">
      <dsp:nvSpPr>
        <dsp:cNvPr id="0" name=""/>
        <dsp:cNvSpPr/>
      </dsp:nvSpPr>
      <dsp:spPr>
        <a:xfrm>
          <a:off x="26222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群</a:t>
          </a:r>
        </a:p>
      </dsp:txBody>
      <dsp:txXfrm>
        <a:off x="2622283" y="0"/>
        <a:ext cx="1218232" cy="1371600"/>
      </dsp:txXfrm>
    </dsp:sp>
    <dsp:sp modelId="{00DB1B4C-AF97-4496-9D83-55703D22C63F}">
      <dsp:nvSpPr>
        <dsp:cNvPr id="0" name=""/>
        <dsp:cNvSpPr/>
      </dsp:nvSpPr>
      <dsp:spPr>
        <a:xfrm>
          <a:off x="2744106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凝聚人心</a:t>
          </a:r>
        </a:p>
      </dsp:txBody>
      <dsp:txXfrm>
        <a:off x="2772651" y="1401484"/>
        <a:ext cx="917496" cy="1321430"/>
      </dsp:txXfrm>
    </dsp:sp>
    <dsp:sp modelId="{85A33EC4-8D27-4A5E-B204-49217FD08DEF}">
      <dsp:nvSpPr>
        <dsp:cNvPr id="0" name=""/>
        <dsp:cNvSpPr/>
      </dsp:nvSpPr>
      <dsp:spPr>
        <a:xfrm>
          <a:off x="2744106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心理社會</a:t>
          </a:r>
        </a:p>
      </dsp:txBody>
      <dsp:txXfrm>
        <a:off x="2772651" y="2992085"/>
        <a:ext cx="917496" cy="1321430"/>
      </dsp:txXfrm>
    </dsp:sp>
    <dsp:sp modelId="{70A0E7D1-7A91-4C81-AF9B-2A26B4216019}">
      <dsp:nvSpPr>
        <dsp:cNvPr id="0" name=""/>
        <dsp:cNvSpPr/>
      </dsp:nvSpPr>
      <dsp:spPr>
        <a:xfrm>
          <a:off x="39318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怨</a:t>
          </a:r>
        </a:p>
      </dsp:txBody>
      <dsp:txXfrm>
        <a:off x="3931883" y="0"/>
        <a:ext cx="1218232" cy="1371600"/>
      </dsp:txXfrm>
    </dsp:sp>
    <dsp:sp modelId="{2529C858-9C94-4283-A81C-5C17ECC3F838}">
      <dsp:nvSpPr>
        <dsp:cNvPr id="0" name=""/>
        <dsp:cNvSpPr/>
      </dsp:nvSpPr>
      <dsp:spPr>
        <a:xfrm>
          <a:off x="4053706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抒發不滿</a:t>
          </a:r>
        </a:p>
      </dsp:txBody>
      <dsp:txXfrm>
        <a:off x="4082251" y="1401484"/>
        <a:ext cx="917496" cy="1321430"/>
      </dsp:txXfrm>
    </dsp:sp>
    <dsp:sp modelId="{30E88270-56D3-4465-89F1-D89CD1F59D76}">
      <dsp:nvSpPr>
        <dsp:cNvPr id="0" name=""/>
        <dsp:cNvSpPr/>
      </dsp:nvSpPr>
      <dsp:spPr>
        <a:xfrm>
          <a:off x="4053706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心理社會</a:t>
          </a:r>
        </a:p>
      </dsp:txBody>
      <dsp:txXfrm>
        <a:off x="4082251" y="2992085"/>
        <a:ext cx="917496" cy="1321430"/>
      </dsp:txXfrm>
    </dsp:sp>
    <dsp:sp modelId="{357A4A46-5112-4DAF-AF6C-5F052E10E071}">
      <dsp:nvSpPr>
        <dsp:cNvPr id="0" name=""/>
        <dsp:cNvSpPr/>
      </dsp:nvSpPr>
      <dsp:spPr>
        <a:xfrm>
          <a:off x="52414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事父事君</a:t>
          </a:r>
        </a:p>
      </dsp:txBody>
      <dsp:txXfrm>
        <a:off x="5241483" y="0"/>
        <a:ext cx="1218232" cy="1371600"/>
      </dsp:txXfrm>
    </dsp:sp>
    <dsp:sp modelId="{D51D1E94-7CB7-402F-A668-3E8A4E2E70D3}">
      <dsp:nvSpPr>
        <dsp:cNvPr id="0" name=""/>
        <dsp:cNvSpPr/>
      </dsp:nvSpPr>
      <dsp:spPr>
        <a:xfrm>
          <a:off x="5363307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親子上下</a:t>
          </a:r>
        </a:p>
      </dsp:txBody>
      <dsp:txXfrm>
        <a:off x="5391852" y="1401484"/>
        <a:ext cx="917496" cy="1321430"/>
      </dsp:txXfrm>
    </dsp:sp>
    <dsp:sp modelId="{2BDE5C0F-9F1D-4E25-904D-FA5AC33B5E03}">
      <dsp:nvSpPr>
        <dsp:cNvPr id="0" name=""/>
        <dsp:cNvSpPr/>
      </dsp:nvSpPr>
      <dsp:spPr>
        <a:xfrm>
          <a:off x="5363307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倫理</a:t>
          </a:r>
        </a:p>
      </dsp:txBody>
      <dsp:txXfrm>
        <a:off x="5391852" y="2992085"/>
        <a:ext cx="917496" cy="1321430"/>
      </dsp:txXfrm>
    </dsp:sp>
    <dsp:sp modelId="{6A94A281-B6C4-44BA-9A64-ECFB941A2A40}">
      <dsp:nvSpPr>
        <dsp:cNvPr id="0" name=""/>
        <dsp:cNvSpPr/>
      </dsp:nvSpPr>
      <dsp:spPr>
        <a:xfrm>
          <a:off x="6551083" y="0"/>
          <a:ext cx="1218232" cy="4572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鳥獸草木</a:t>
          </a:r>
        </a:p>
      </dsp:txBody>
      <dsp:txXfrm>
        <a:off x="6551083" y="0"/>
        <a:ext cx="1218232" cy="1371600"/>
      </dsp:txXfrm>
    </dsp:sp>
    <dsp:sp modelId="{19BC4542-7A95-49E2-9B75-350D9B469388}">
      <dsp:nvSpPr>
        <dsp:cNvPr id="0" name=""/>
        <dsp:cNvSpPr/>
      </dsp:nvSpPr>
      <dsp:spPr>
        <a:xfrm>
          <a:off x="6672907" y="1372939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動物植物</a:t>
          </a:r>
        </a:p>
      </dsp:txBody>
      <dsp:txXfrm>
        <a:off x="6701452" y="1401484"/>
        <a:ext cx="917496" cy="1321430"/>
      </dsp:txXfrm>
    </dsp:sp>
    <dsp:sp modelId="{1219AF24-FA20-4EF2-9F43-8B1878817F4F}">
      <dsp:nvSpPr>
        <dsp:cNvPr id="0" name=""/>
        <dsp:cNvSpPr/>
      </dsp:nvSpPr>
      <dsp:spPr>
        <a:xfrm>
          <a:off x="6672907" y="2963540"/>
          <a:ext cx="974586" cy="1378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7150" rIns="762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自然</a:t>
          </a:r>
        </a:p>
      </dsp:txBody>
      <dsp:txXfrm>
        <a:off x="6701452" y="2992085"/>
        <a:ext cx="917496" cy="132143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9F8FBA-5B6D-4C61-88FC-954251EABF02}">
      <dsp:nvSpPr>
        <dsp:cNvPr id="0" name=""/>
        <dsp:cNvSpPr/>
      </dsp:nvSpPr>
      <dsp:spPr>
        <a:xfrm>
          <a:off x="0" y="28080"/>
          <a:ext cx="7772400" cy="11980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言之有物／言不及義</a:t>
          </a:r>
        </a:p>
      </dsp:txBody>
      <dsp:txXfrm>
        <a:off x="58485" y="86565"/>
        <a:ext cx="7655430" cy="1081110"/>
      </dsp:txXfrm>
    </dsp:sp>
    <dsp:sp modelId="{D2195048-6EFE-4887-BABD-E012E9222603}">
      <dsp:nvSpPr>
        <dsp:cNvPr id="0" name=""/>
        <dsp:cNvSpPr/>
      </dsp:nvSpPr>
      <dsp:spPr>
        <a:xfrm>
          <a:off x="0" y="1226160"/>
          <a:ext cx="7772400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774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內容豐富，純而不雜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言簡意賅，要言不煩</a:t>
          </a:r>
        </a:p>
      </dsp:txBody>
      <dsp:txXfrm>
        <a:off x="0" y="1226160"/>
        <a:ext cx="7772400" cy="1059840"/>
      </dsp:txXfrm>
    </dsp:sp>
    <dsp:sp modelId="{04ECD779-293F-4E72-9FF1-74B6CD77D220}">
      <dsp:nvSpPr>
        <dsp:cNvPr id="0" name=""/>
        <dsp:cNvSpPr/>
      </dsp:nvSpPr>
      <dsp:spPr>
        <a:xfrm>
          <a:off x="0" y="2286000"/>
          <a:ext cx="7772400" cy="1198080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言之成理／語無倫次</a:t>
          </a:r>
        </a:p>
      </dsp:txBody>
      <dsp:txXfrm>
        <a:off x="58485" y="2344485"/>
        <a:ext cx="7655430" cy="1081110"/>
      </dsp:txXfrm>
    </dsp:sp>
    <dsp:sp modelId="{CA79160E-13E9-436F-9E52-7953FEC23716}">
      <dsp:nvSpPr>
        <dsp:cNvPr id="0" name=""/>
        <dsp:cNvSpPr/>
      </dsp:nvSpPr>
      <dsp:spPr>
        <a:xfrm>
          <a:off x="0" y="3484080"/>
          <a:ext cx="7772400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774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道理：義正詞嚴，不卑不亢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條理：順理成章，有條不紊</a:t>
          </a:r>
        </a:p>
      </dsp:txBody>
      <dsp:txXfrm>
        <a:off x="0" y="3484080"/>
        <a:ext cx="7772400" cy="10598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58886-C8EA-409C-A076-433231C5B394}">
      <dsp:nvSpPr>
        <dsp:cNvPr id="0" name=""/>
        <dsp:cNvSpPr/>
      </dsp:nvSpPr>
      <dsp:spPr>
        <a:xfrm>
          <a:off x="6939" y="559967"/>
          <a:ext cx="1873398" cy="936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詩為言文</a:t>
          </a:r>
        </a:p>
      </dsp:txBody>
      <dsp:txXfrm>
        <a:off x="34374" y="587402"/>
        <a:ext cx="1818528" cy="881829"/>
      </dsp:txXfrm>
    </dsp:sp>
    <dsp:sp modelId="{54F0C9D8-BE85-4B6F-8E4E-F7BA0E832DD0}">
      <dsp:nvSpPr>
        <dsp:cNvPr id="0" name=""/>
        <dsp:cNvSpPr/>
      </dsp:nvSpPr>
      <dsp:spPr>
        <a:xfrm>
          <a:off x="1880337" y="1008297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36283" y="1009582"/>
        <a:ext cx="37467" cy="37467"/>
      </dsp:txXfrm>
    </dsp:sp>
    <dsp:sp modelId="{CDD1D1E6-D58D-41D8-91D7-A2A6B6188BE2}">
      <dsp:nvSpPr>
        <dsp:cNvPr id="0" name=""/>
        <dsp:cNvSpPr/>
      </dsp:nvSpPr>
      <dsp:spPr>
        <a:xfrm>
          <a:off x="2629697" y="559967"/>
          <a:ext cx="3455089" cy="9366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不學詩無以言</a:t>
          </a:r>
        </a:p>
      </dsp:txBody>
      <dsp:txXfrm>
        <a:off x="2657132" y="587402"/>
        <a:ext cx="3400219" cy="881829"/>
      </dsp:txXfrm>
    </dsp:sp>
    <dsp:sp modelId="{7D1AB649-203B-49BB-8A38-FEEF0D11B94D}">
      <dsp:nvSpPr>
        <dsp:cNvPr id="0" name=""/>
        <dsp:cNvSpPr/>
      </dsp:nvSpPr>
      <dsp:spPr>
        <a:xfrm>
          <a:off x="6084787" y="1008297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40732" y="1009582"/>
        <a:ext cx="37467" cy="37467"/>
      </dsp:txXfrm>
    </dsp:sp>
    <dsp:sp modelId="{2CE31D8B-75EB-4DF9-8EAA-EBCC27A24F09}">
      <dsp:nvSpPr>
        <dsp:cNvPr id="0" name=""/>
        <dsp:cNvSpPr/>
      </dsp:nvSpPr>
      <dsp:spPr>
        <a:xfrm>
          <a:off x="6834146" y="559967"/>
          <a:ext cx="2879994" cy="9366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充實美化語言</a:t>
          </a:r>
        </a:p>
      </dsp:txBody>
      <dsp:txXfrm>
        <a:off x="6861581" y="587402"/>
        <a:ext cx="2825124" cy="881829"/>
      </dsp:txXfrm>
    </dsp:sp>
    <dsp:sp modelId="{32FE5B99-BEF2-4A96-AC30-FACB286FFEAC}">
      <dsp:nvSpPr>
        <dsp:cNvPr id="0" name=""/>
        <dsp:cNvSpPr/>
      </dsp:nvSpPr>
      <dsp:spPr>
        <a:xfrm>
          <a:off x="6939" y="1637171"/>
          <a:ext cx="1873398" cy="936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禮為身文</a:t>
          </a:r>
        </a:p>
      </dsp:txBody>
      <dsp:txXfrm>
        <a:off x="34374" y="1664606"/>
        <a:ext cx="1818528" cy="881829"/>
      </dsp:txXfrm>
    </dsp:sp>
    <dsp:sp modelId="{EADF5CD2-C8E8-45D5-8E27-CBCFD2833FAC}">
      <dsp:nvSpPr>
        <dsp:cNvPr id="0" name=""/>
        <dsp:cNvSpPr/>
      </dsp:nvSpPr>
      <dsp:spPr>
        <a:xfrm>
          <a:off x="1880337" y="2085501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36283" y="2086787"/>
        <a:ext cx="37467" cy="37467"/>
      </dsp:txXfrm>
    </dsp:sp>
    <dsp:sp modelId="{BA24E1D3-209C-4207-A38C-0C6DED4F6EDA}">
      <dsp:nvSpPr>
        <dsp:cNvPr id="0" name=""/>
        <dsp:cNvSpPr/>
      </dsp:nvSpPr>
      <dsp:spPr>
        <a:xfrm>
          <a:off x="2629697" y="1637171"/>
          <a:ext cx="3455089" cy="9366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禮者履道成文也</a:t>
          </a:r>
        </a:p>
      </dsp:txBody>
      <dsp:txXfrm>
        <a:off x="2657132" y="1664606"/>
        <a:ext cx="3400219" cy="881829"/>
      </dsp:txXfrm>
    </dsp:sp>
    <dsp:sp modelId="{024D87FB-173B-4C16-8DB9-6DC62BF01F5D}">
      <dsp:nvSpPr>
        <dsp:cNvPr id="0" name=""/>
        <dsp:cNvSpPr/>
      </dsp:nvSpPr>
      <dsp:spPr>
        <a:xfrm>
          <a:off x="6084787" y="2085501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40732" y="2086787"/>
        <a:ext cx="37467" cy="37467"/>
      </dsp:txXfrm>
    </dsp:sp>
    <dsp:sp modelId="{108C47CB-7925-4C71-BE29-7704435A694A}">
      <dsp:nvSpPr>
        <dsp:cNvPr id="0" name=""/>
        <dsp:cNvSpPr/>
      </dsp:nvSpPr>
      <dsp:spPr>
        <a:xfrm>
          <a:off x="6834146" y="1637171"/>
          <a:ext cx="2879994" cy="9366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莊嚴行為舉止</a:t>
          </a:r>
        </a:p>
      </dsp:txBody>
      <dsp:txXfrm>
        <a:off x="6861581" y="1664606"/>
        <a:ext cx="2825124" cy="881829"/>
      </dsp:txXfrm>
    </dsp:sp>
    <dsp:sp modelId="{B8D3C5D8-08B6-4126-9929-82348782B840}">
      <dsp:nvSpPr>
        <dsp:cNvPr id="0" name=""/>
        <dsp:cNvSpPr/>
      </dsp:nvSpPr>
      <dsp:spPr>
        <a:xfrm>
          <a:off x="6939" y="2714375"/>
          <a:ext cx="1873398" cy="9366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樂為意文</a:t>
          </a:r>
        </a:p>
      </dsp:txBody>
      <dsp:txXfrm>
        <a:off x="34374" y="2741810"/>
        <a:ext cx="1818528" cy="881829"/>
      </dsp:txXfrm>
    </dsp:sp>
    <dsp:sp modelId="{3A10058D-1842-4932-B402-C86BB39D53DD}">
      <dsp:nvSpPr>
        <dsp:cNvPr id="0" name=""/>
        <dsp:cNvSpPr/>
      </dsp:nvSpPr>
      <dsp:spPr>
        <a:xfrm>
          <a:off x="1880337" y="3162705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36283" y="3163991"/>
        <a:ext cx="37467" cy="37467"/>
      </dsp:txXfrm>
    </dsp:sp>
    <dsp:sp modelId="{0248660D-FEF7-4313-AD2C-B509F37774A5}">
      <dsp:nvSpPr>
        <dsp:cNvPr id="0" name=""/>
        <dsp:cNvSpPr/>
      </dsp:nvSpPr>
      <dsp:spPr>
        <a:xfrm>
          <a:off x="2629697" y="2714375"/>
          <a:ext cx="3455089" cy="9366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樂者心之動也</a:t>
          </a:r>
        </a:p>
      </dsp:txBody>
      <dsp:txXfrm>
        <a:off x="2657132" y="2741810"/>
        <a:ext cx="3400219" cy="881829"/>
      </dsp:txXfrm>
    </dsp:sp>
    <dsp:sp modelId="{9C1EBA2D-0EA6-48BB-BF9D-51356C7AD480}">
      <dsp:nvSpPr>
        <dsp:cNvPr id="0" name=""/>
        <dsp:cNvSpPr/>
      </dsp:nvSpPr>
      <dsp:spPr>
        <a:xfrm>
          <a:off x="6084787" y="3162705"/>
          <a:ext cx="749359" cy="40038"/>
        </a:xfrm>
        <a:custGeom>
          <a:avLst/>
          <a:gdLst/>
          <a:ahLst/>
          <a:cxnLst/>
          <a:rect l="0" t="0" r="0" b="0"/>
          <a:pathLst>
            <a:path>
              <a:moveTo>
                <a:pt x="0" y="20019"/>
              </a:moveTo>
              <a:lnTo>
                <a:pt x="749359" y="200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40732" y="3163991"/>
        <a:ext cx="37467" cy="37467"/>
      </dsp:txXfrm>
    </dsp:sp>
    <dsp:sp modelId="{EF5262FB-472F-407C-9955-AECCBFF7BF0F}">
      <dsp:nvSpPr>
        <dsp:cNvPr id="0" name=""/>
        <dsp:cNvSpPr/>
      </dsp:nvSpPr>
      <dsp:spPr>
        <a:xfrm>
          <a:off x="6834146" y="2714375"/>
          <a:ext cx="2879994" cy="9366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淨化心靈情志</a:t>
          </a:r>
        </a:p>
      </dsp:txBody>
      <dsp:txXfrm>
        <a:off x="6861581" y="2741810"/>
        <a:ext cx="2825124" cy="88182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29CD7-53C5-4040-9F53-A5FFB1D83FD8}">
      <dsp:nvSpPr>
        <dsp:cNvPr id="0" name=""/>
        <dsp:cNvSpPr/>
      </dsp:nvSpPr>
      <dsp:spPr>
        <a:xfrm>
          <a:off x="475006" y="474391"/>
          <a:ext cx="1493462" cy="1377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</a:t>
          </a:r>
          <a:endParaRPr lang="en-US" altLang="zh-TW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感性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抒發</a:t>
          </a:r>
          <a:endParaRPr lang="zh-TW" altLang="en-US" sz="3200" kern="1200" dirty="0"/>
        </a:p>
      </dsp:txBody>
      <dsp:txXfrm>
        <a:off x="475006" y="474391"/>
        <a:ext cx="1493462" cy="1377973"/>
      </dsp:txXfrm>
    </dsp:sp>
    <dsp:sp modelId="{CDD42C39-1F62-4876-A7AA-D530B5897CAC}">
      <dsp:nvSpPr>
        <dsp:cNvPr id="0" name=""/>
        <dsp:cNvSpPr/>
      </dsp:nvSpPr>
      <dsp:spPr>
        <a:xfrm>
          <a:off x="953141" y="-184391"/>
          <a:ext cx="3530523" cy="3530523"/>
        </a:xfrm>
        <a:prstGeom prst="circularArrow">
          <a:avLst>
            <a:gd name="adj1" fmla="val 8249"/>
            <a:gd name="adj2" fmla="val 576145"/>
            <a:gd name="adj3" fmla="val 17361411"/>
            <a:gd name="adj4" fmla="val 13784886"/>
            <a:gd name="adj5" fmla="val 9624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C982E-3FE9-4431-83A7-4BADB0A46FC5}">
      <dsp:nvSpPr>
        <dsp:cNvPr id="0" name=""/>
        <dsp:cNvSpPr/>
      </dsp:nvSpPr>
      <dsp:spPr>
        <a:xfrm>
          <a:off x="3052463" y="312375"/>
          <a:ext cx="2177633" cy="1493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禮</a:t>
          </a:r>
          <a:endParaRPr lang="en-US" altLang="zh-TW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理性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平衡</a:t>
          </a:r>
        </a:p>
      </dsp:txBody>
      <dsp:txXfrm>
        <a:off x="3052463" y="312375"/>
        <a:ext cx="2177633" cy="1493462"/>
      </dsp:txXfrm>
    </dsp:sp>
    <dsp:sp modelId="{5A2EB29B-70E9-4FDC-8AF4-CFFAD4D3B46A}">
      <dsp:nvSpPr>
        <dsp:cNvPr id="0" name=""/>
        <dsp:cNvSpPr/>
      </dsp:nvSpPr>
      <dsp:spPr>
        <a:xfrm>
          <a:off x="1091437" y="-94311"/>
          <a:ext cx="3530523" cy="3530523"/>
        </a:xfrm>
        <a:prstGeom prst="circularArrow">
          <a:avLst>
            <a:gd name="adj1" fmla="val 8249"/>
            <a:gd name="adj2" fmla="val 576145"/>
            <a:gd name="adj3" fmla="val 3519042"/>
            <a:gd name="adj4" fmla="val 320317"/>
            <a:gd name="adj5" fmla="val 9624"/>
          </a:avLst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DE883-654D-4D35-A48B-DD74A252F6DB}">
      <dsp:nvSpPr>
        <dsp:cNvPr id="0" name=""/>
        <dsp:cNvSpPr/>
      </dsp:nvSpPr>
      <dsp:spPr>
        <a:xfrm>
          <a:off x="1934764" y="2502019"/>
          <a:ext cx="1459083" cy="1424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調和</a:t>
          </a:r>
          <a:endParaRPr lang="en-US" altLang="zh-TW" sz="3200" kern="1200" dirty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成長</a:t>
          </a:r>
        </a:p>
      </dsp:txBody>
      <dsp:txXfrm>
        <a:off x="1934764" y="2502019"/>
        <a:ext cx="1459083" cy="1424629"/>
      </dsp:txXfrm>
    </dsp:sp>
    <dsp:sp modelId="{9DD5B91A-69FB-48D3-8246-FC00673F82D9}">
      <dsp:nvSpPr>
        <dsp:cNvPr id="0" name=""/>
        <dsp:cNvSpPr/>
      </dsp:nvSpPr>
      <dsp:spPr>
        <a:xfrm>
          <a:off x="781146" y="-62139"/>
          <a:ext cx="3530523" cy="3530523"/>
        </a:xfrm>
        <a:prstGeom prst="circularArrow">
          <a:avLst>
            <a:gd name="adj1" fmla="val 8249"/>
            <a:gd name="adj2" fmla="val 576145"/>
            <a:gd name="adj3" fmla="val 9869336"/>
            <a:gd name="adj4" fmla="val 6897242"/>
            <a:gd name="adj5" fmla="val 9624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C5C1E-C59E-42BF-A7CD-FB805D7CF4F3}">
      <dsp:nvSpPr>
        <dsp:cNvPr id="0" name=""/>
        <dsp:cNvSpPr/>
      </dsp:nvSpPr>
      <dsp:spPr>
        <a:xfrm>
          <a:off x="1311281" y="2644604"/>
          <a:ext cx="91440" cy="4925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258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C4172E-4B70-4FC4-8A72-2E976A1E9DD0}">
      <dsp:nvSpPr>
        <dsp:cNvPr id="0" name=""/>
        <dsp:cNvSpPr/>
      </dsp:nvSpPr>
      <dsp:spPr>
        <a:xfrm>
          <a:off x="1311281" y="1076519"/>
          <a:ext cx="91440" cy="4925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258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ABA94-9E73-446E-96A1-27A74211D2A4}">
      <dsp:nvSpPr>
        <dsp:cNvPr id="0" name=""/>
        <dsp:cNvSpPr/>
      </dsp:nvSpPr>
      <dsp:spPr>
        <a:xfrm>
          <a:off x="510150" y="1019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9A1EF-5FBC-4365-9CD1-97743E3428A9}">
      <dsp:nvSpPr>
        <dsp:cNvPr id="0" name=""/>
        <dsp:cNvSpPr/>
      </dsp:nvSpPr>
      <dsp:spPr>
        <a:xfrm>
          <a:off x="698339" y="179799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成就</a:t>
          </a:r>
        </a:p>
      </dsp:txBody>
      <dsp:txXfrm>
        <a:off x="729839" y="211299"/>
        <a:ext cx="1630700" cy="1012499"/>
      </dsp:txXfrm>
    </dsp:sp>
    <dsp:sp modelId="{F4172DC8-9A40-4B0D-AE91-11CEE1B36D20}">
      <dsp:nvSpPr>
        <dsp:cNvPr id="0" name=""/>
        <dsp:cNvSpPr/>
      </dsp:nvSpPr>
      <dsp:spPr>
        <a:xfrm>
          <a:off x="510150" y="1569104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8FBCE-418A-4B71-A10A-ED1E31E3FBB5}">
      <dsp:nvSpPr>
        <dsp:cNvPr id="0" name=""/>
        <dsp:cNvSpPr/>
      </dsp:nvSpPr>
      <dsp:spPr>
        <a:xfrm>
          <a:off x="698339" y="1747883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成熟</a:t>
          </a:r>
        </a:p>
      </dsp:txBody>
      <dsp:txXfrm>
        <a:off x="729839" y="1779383"/>
        <a:ext cx="1630700" cy="1012499"/>
      </dsp:txXfrm>
    </dsp:sp>
    <dsp:sp modelId="{027C5C92-9716-410E-8995-538655BB37F0}">
      <dsp:nvSpPr>
        <dsp:cNvPr id="0" name=""/>
        <dsp:cNvSpPr/>
      </dsp:nvSpPr>
      <dsp:spPr>
        <a:xfrm>
          <a:off x="510150" y="3137188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A5996-EA28-4CFB-BA4F-5F88AA7209C8}">
      <dsp:nvSpPr>
        <dsp:cNvPr id="0" name=""/>
        <dsp:cNvSpPr/>
      </dsp:nvSpPr>
      <dsp:spPr>
        <a:xfrm>
          <a:off x="698339" y="3315968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成長</a:t>
          </a:r>
        </a:p>
      </dsp:txBody>
      <dsp:txXfrm>
        <a:off x="729839" y="3347468"/>
        <a:ext cx="1630700" cy="101249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0B491-272D-4F36-8AA6-EA62586D9DD8}">
      <dsp:nvSpPr>
        <dsp:cNvPr id="0" name=""/>
        <dsp:cNvSpPr/>
      </dsp:nvSpPr>
      <dsp:spPr>
        <a:xfrm>
          <a:off x="2997332" y="0"/>
          <a:ext cx="1998222" cy="1404156"/>
        </a:xfrm>
        <a:prstGeom prst="trapezoid">
          <a:avLst>
            <a:gd name="adj" fmla="val 71154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可與權 </a:t>
          </a:r>
          <a:r>
            <a:rPr lang="en-US" altLang="zh-TW" sz="32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達變</a:t>
          </a:r>
          <a:r>
            <a:rPr lang="en-US" altLang="zh-TW" sz="32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997332" y="0"/>
        <a:ext cx="1998222" cy="1404156"/>
      </dsp:txXfrm>
    </dsp:sp>
    <dsp:sp modelId="{F40142EC-ACD5-49ED-9672-B2D7047D2525}">
      <dsp:nvSpPr>
        <dsp:cNvPr id="0" name=""/>
        <dsp:cNvSpPr/>
      </dsp:nvSpPr>
      <dsp:spPr>
        <a:xfrm>
          <a:off x="1998222" y="1404156"/>
          <a:ext cx="3996444" cy="1404156"/>
        </a:xfrm>
        <a:prstGeom prst="trapezoid">
          <a:avLst>
            <a:gd name="adj" fmla="val 71154"/>
          </a:avLst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可與立　　</a:t>
          </a:r>
          <a:r>
            <a:rPr lang="en-US" altLang="zh-TW" sz="3200" kern="1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kern="1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守經</a:t>
          </a:r>
          <a:r>
            <a:rPr lang="en-US" altLang="zh-TW" sz="3200" kern="1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2697599" y="1404156"/>
        <a:ext cx="2597688" cy="1404156"/>
      </dsp:txXfrm>
    </dsp:sp>
    <dsp:sp modelId="{3003DA83-590E-4C6E-95CF-35C41740BE5A}">
      <dsp:nvSpPr>
        <dsp:cNvPr id="0" name=""/>
        <dsp:cNvSpPr/>
      </dsp:nvSpPr>
      <dsp:spPr>
        <a:xfrm>
          <a:off x="999111" y="2808312"/>
          <a:ext cx="5994665" cy="1404156"/>
        </a:xfrm>
        <a:prstGeom prst="trapezoid">
          <a:avLst>
            <a:gd name="adj" fmla="val 71154"/>
          </a:avLst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可與適道　　　　　</a:t>
          </a:r>
          <a:r>
            <a:rPr lang="en-US" altLang="zh-TW" sz="3200" kern="1200" dirty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kern="1200" dirty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趣向覺悟之道</a:t>
          </a:r>
          <a:r>
            <a:rPr lang="en-US" altLang="zh-TW" sz="3200" kern="1200" dirty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rgbClr val="FFFF00"/>
            </a:solidFill>
          </a:endParaRPr>
        </a:p>
      </dsp:txBody>
      <dsp:txXfrm>
        <a:off x="2048177" y="2808312"/>
        <a:ext cx="3896532" cy="1404156"/>
      </dsp:txXfrm>
    </dsp:sp>
    <dsp:sp modelId="{CD100B5B-3963-4BA0-8FF4-719A1EB8A354}">
      <dsp:nvSpPr>
        <dsp:cNvPr id="0" name=""/>
        <dsp:cNvSpPr/>
      </dsp:nvSpPr>
      <dsp:spPr>
        <a:xfrm>
          <a:off x="0" y="4212468"/>
          <a:ext cx="7992888" cy="1404156"/>
        </a:xfrm>
        <a:prstGeom prst="trapezoid">
          <a:avLst>
            <a:gd name="adj" fmla="val 71154"/>
          </a:avLst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可與共學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398755" y="4212468"/>
        <a:ext cx="5195377" cy="140415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A1B4DF-DE68-4F4B-8725-8333F6BD91D7}">
      <dsp:nvSpPr>
        <dsp:cNvPr id="0" name=""/>
        <dsp:cNvSpPr/>
      </dsp:nvSpPr>
      <dsp:spPr>
        <a:xfrm>
          <a:off x="3929677" y="3968781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EC5C1E-C59E-42BF-A7CD-FB805D7CF4F3}">
      <dsp:nvSpPr>
        <dsp:cNvPr id="0" name=""/>
        <dsp:cNvSpPr/>
      </dsp:nvSpPr>
      <dsp:spPr>
        <a:xfrm>
          <a:off x="3929677" y="2492223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C4172E-4B70-4FC4-8A72-2E976A1E9DD0}">
      <dsp:nvSpPr>
        <dsp:cNvPr id="0" name=""/>
        <dsp:cNvSpPr/>
      </dsp:nvSpPr>
      <dsp:spPr>
        <a:xfrm>
          <a:off x="3929677" y="1015665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ABA94-9E73-446E-96A1-27A74211D2A4}">
      <dsp:nvSpPr>
        <dsp:cNvPr id="0" name=""/>
        <dsp:cNvSpPr/>
      </dsp:nvSpPr>
      <dsp:spPr>
        <a:xfrm>
          <a:off x="3177976" y="2940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9A1EF-5FBC-4365-9CD1-97743E3428A9}">
      <dsp:nvSpPr>
        <dsp:cNvPr id="0" name=""/>
        <dsp:cNvSpPr/>
      </dsp:nvSpPr>
      <dsp:spPr>
        <a:xfrm>
          <a:off x="3355181" y="171284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/>
            <a:t>聖人</a:t>
          </a:r>
        </a:p>
      </dsp:txBody>
      <dsp:txXfrm>
        <a:off x="3384843" y="200946"/>
        <a:ext cx="1535518" cy="953400"/>
      </dsp:txXfrm>
    </dsp:sp>
    <dsp:sp modelId="{F4172DC8-9A40-4B0D-AE91-11CEE1B36D20}">
      <dsp:nvSpPr>
        <dsp:cNvPr id="0" name=""/>
        <dsp:cNvSpPr/>
      </dsp:nvSpPr>
      <dsp:spPr>
        <a:xfrm>
          <a:off x="3177976" y="1479498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8FBCE-418A-4B71-A10A-ED1E31E3FBB5}">
      <dsp:nvSpPr>
        <dsp:cNvPr id="0" name=""/>
        <dsp:cNvSpPr/>
      </dsp:nvSpPr>
      <dsp:spPr>
        <a:xfrm>
          <a:off x="3355181" y="1647842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/>
            <a:t>賢人</a:t>
          </a:r>
        </a:p>
      </dsp:txBody>
      <dsp:txXfrm>
        <a:off x="3384843" y="1677504"/>
        <a:ext cx="1535518" cy="953400"/>
      </dsp:txXfrm>
    </dsp:sp>
    <dsp:sp modelId="{027C5C92-9716-410E-8995-538655BB37F0}">
      <dsp:nvSpPr>
        <dsp:cNvPr id="0" name=""/>
        <dsp:cNvSpPr/>
      </dsp:nvSpPr>
      <dsp:spPr>
        <a:xfrm>
          <a:off x="3177976" y="2956056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A5996-EA28-4CFB-BA4F-5F88AA7209C8}">
      <dsp:nvSpPr>
        <dsp:cNvPr id="0" name=""/>
        <dsp:cNvSpPr/>
      </dsp:nvSpPr>
      <dsp:spPr>
        <a:xfrm>
          <a:off x="3355181" y="3124400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/>
            <a:t>君子</a:t>
          </a:r>
        </a:p>
      </dsp:txBody>
      <dsp:txXfrm>
        <a:off x="3384843" y="3154062"/>
        <a:ext cx="1535518" cy="953400"/>
      </dsp:txXfrm>
    </dsp:sp>
    <dsp:sp modelId="{4D015120-3D5F-4F7A-B5E9-2DB59A900E7F}">
      <dsp:nvSpPr>
        <dsp:cNvPr id="0" name=""/>
        <dsp:cNvSpPr/>
      </dsp:nvSpPr>
      <dsp:spPr>
        <a:xfrm>
          <a:off x="3177976" y="4432614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6A98F-35F1-4259-9505-1A9C9D2CD115}">
      <dsp:nvSpPr>
        <dsp:cNvPr id="0" name=""/>
        <dsp:cNvSpPr/>
      </dsp:nvSpPr>
      <dsp:spPr>
        <a:xfrm>
          <a:off x="3355181" y="4600958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/>
            <a:t>士</a:t>
          </a:r>
        </a:p>
      </dsp:txBody>
      <dsp:txXfrm>
        <a:off x="3384843" y="4630620"/>
        <a:ext cx="1535518" cy="9534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CA9F6-B36F-492C-BDFC-08D55350E9A2}">
      <dsp:nvSpPr>
        <dsp:cNvPr id="0" name=""/>
        <dsp:cNvSpPr/>
      </dsp:nvSpPr>
      <dsp:spPr>
        <a:xfrm>
          <a:off x="115481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天</a:t>
          </a:r>
        </a:p>
      </dsp:txBody>
      <dsp:txXfrm>
        <a:off x="148949" y="1351248"/>
        <a:ext cx="2218442" cy="1075753"/>
      </dsp:txXfrm>
    </dsp:sp>
    <dsp:sp modelId="{68813C1F-D48D-4E8A-8B8B-50C8D35C3330}">
      <dsp:nvSpPr>
        <dsp:cNvPr id="0" name=""/>
        <dsp:cNvSpPr/>
      </dsp:nvSpPr>
      <dsp:spPr>
        <a:xfrm rot="18289469">
          <a:off x="2057542" y="1204859"/>
          <a:ext cx="1600784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600784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17915" y="1192059"/>
        <a:ext cx="80039" cy="80039"/>
      </dsp:txXfrm>
    </dsp:sp>
    <dsp:sp modelId="{ACC193B1-C589-49FD-8245-20FB9BF8B4CC}">
      <dsp:nvSpPr>
        <dsp:cNvPr id="0" name=""/>
        <dsp:cNvSpPr/>
      </dsp:nvSpPr>
      <dsp:spPr>
        <a:xfrm>
          <a:off x="3315010" y="3687"/>
          <a:ext cx="2285378" cy="11426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自然天</a:t>
          </a:r>
        </a:p>
      </dsp:txBody>
      <dsp:txXfrm>
        <a:off x="3348478" y="37155"/>
        <a:ext cx="2218442" cy="1075753"/>
      </dsp:txXfrm>
    </dsp:sp>
    <dsp:sp modelId="{33E6BD85-B135-41E1-A34A-BC9D53FEFA7D}">
      <dsp:nvSpPr>
        <dsp:cNvPr id="0" name=""/>
        <dsp:cNvSpPr/>
      </dsp:nvSpPr>
      <dsp:spPr>
        <a:xfrm>
          <a:off x="5600389" y="547812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552178"/>
        <a:ext cx="45707" cy="45707"/>
      </dsp:txXfrm>
    </dsp:sp>
    <dsp:sp modelId="{E38C2863-998C-4B42-9AC0-9845F078527C}">
      <dsp:nvSpPr>
        <dsp:cNvPr id="0" name=""/>
        <dsp:cNvSpPr/>
      </dsp:nvSpPr>
      <dsp:spPr>
        <a:xfrm>
          <a:off x="6514540" y="3687"/>
          <a:ext cx="2285378" cy="11426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宇宙天體　　自然現象</a:t>
          </a:r>
        </a:p>
      </dsp:txBody>
      <dsp:txXfrm>
        <a:off x="6548008" y="37155"/>
        <a:ext cx="2218442" cy="1075753"/>
      </dsp:txXfrm>
    </dsp:sp>
    <dsp:sp modelId="{E2175E28-4D4D-4C95-9C5D-69D01ACB1DB9}">
      <dsp:nvSpPr>
        <dsp:cNvPr id="0" name=""/>
        <dsp:cNvSpPr/>
      </dsp:nvSpPr>
      <dsp:spPr>
        <a:xfrm>
          <a:off x="2400859" y="1861905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35081" y="1866271"/>
        <a:ext cx="45707" cy="45707"/>
      </dsp:txXfrm>
    </dsp:sp>
    <dsp:sp modelId="{52B9BF51-00CF-4DC7-A82E-154329088646}">
      <dsp:nvSpPr>
        <dsp:cNvPr id="0" name=""/>
        <dsp:cNvSpPr/>
      </dsp:nvSpPr>
      <dsp:spPr>
        <a:xfrm>
          <a:off x="3315010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人格天</a:t>
          </a:r>
        </a:p>
      </dsp:txBody>
      <dsp:txXfrm>
        <a:off x="3348478" y="1351248"/>
        <a:ext cx="2218442" cy="1075753"/>
      </dsp:txXfrm>
    </dsp:sp>
    <dsp:sp modelId="{C7530560-E9BF-4FB2-8B00-1E32225BF947}">
      <dsp:nvSpPr>
        <dsp:cNvPr id="0" name=""/>
        <dsp:cNvSpPr/>
      </dsp:nvSpPr>
      <dsp:spPr>
        <a:xfrm>
          <a:off x="5600389" y="1861905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1866271"/>
        <a:ext cx="45707" cy="45707"/>
      </dsp:txXfrm>
    </dsp:sp>
    <dsp:sp modelId="{5A0298EC-6B55-41E2-96EC-BE61EDDD9DF4}">
      <dsp:nvSpPr>
        <dsp:cNvPr id="0" name=""/>
        <dsp:cNvSpPr/>
      </dsp:nvSpPr>
      <dsp:spPr>
        <a:xfrm>
          <a:off x="6514540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東方天公　　西洋上帝</a:t>
          </a:r>
        </a:p>
      </dsp:txBody>
      <dsp:txXfrm>
        <a:off x="6548008" y="1351248"/>
        <a:ext cx="2218442" cy="1075753"/>
      </dsp:txXfrm>
    </dsp:sp>
    <dsp:sp modelId="{5F781E3D-D641-4624-925E-1DF4B54C09FE}">
      <dsp:nvSpPr>
        <dsp:cNvPr id="0" name=""/>
        <dsp:cNvSpPr/>
      </dsp:nvSpPr>
      <dsp:spPr>
        <a:xfrm rot="3310531">
          <a:off x="2057542" y="2518951"/>
          <a:ext cx="1600784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600784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17915" y="2506151"/>
        <a:ext cx="80039" cy="80039"/>
      </dsp:txXfrm>
    </dsp:sp>
    <dsp:sp modelId="{7640208F-9DAA-4120-8E24-9B70387A01C6}">
      <dsp:nvSpPr>
        <dsp:cNvPr id="0" name=""/>
        <dsp:cNvSpPr/>
      </dsp:nvSpPr>
      <dsp:spPr>
        <a:xfrm>
          <a:off x="3315010" y="2631872"/>
          <a:ext cx="2285378" cy="11426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形上天</a:t>
          </a:r>
        </a:p>
      </dsp:txBody>
      <dsp:txXfrm>
        <a:off x="3348478" y="2665340"/>
        <a:ext cx="2218442" cy="1075753"/>
      </dsp:txXfrm>
    </dsp:sp>
    <dsp:sp modelId="{ECD61D9B-26D6-484D-B7EF-36320AF9BE26}">
      <dsp:nvSpPr>
        <dsp:cNvPr id="0" name=""/>
        <dsp:cNvSpPr/>
      </dsp:nvSpPr>
      <dsp:spPr>
        <a:xfrm>
          <a:off x="5600389" y="3175998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3180363"/>
        <a:ext cx="45707" cy="45707"/>
      </dsp:txXfrm>
    </dsp:sp>
    <dsp:sp modelId="{D9112C54-FFE3-48D3-A1CD-60BE93164128}">
      <dsp:nvSpPr>
        <dsp:cNvPr id="0" name=""/>
        <dsp:cNvSpPr/>
      </dsp:nvSpPr>
      <dsp:spPr>
        <a:xfrm>
          <a:off x="6514540" y="2631872"/>
          <a:ext cx="2285378" cy="11426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/>
            <a:t>天理昭彰　　與天合德</a:t>
          </a:r>
        </a:p>
      </dsp:txBody>
      <dsp:txXfrm>
        <a:off x="6548008" y="2665340"/>
        <a:ext cx="2218442" cy="107575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F0DDE-767A-4777-816F-2E3B16556D22}">
      <dsp:nvSpPr>
        <dsp:cNvPr id="0" name=""/>
        <dsp:cNvSpPr/>
      </dsp:nvSpPr>
      <dsp:spPr>
        <a:xfrm>
          <a:off x="1232904" y="488884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/>
            <a:t>儒學</a:t>
          </a:r>
        </a:p>
      </dsp:txBody>
      <dsp:txXfrm>
        <a:off x="1257760" y="513740"/>
        <a:ext cx="1647548" cy="798918"/>
      </dsp:txXfrm>
    </dsp:sp>
    <dsp:sp modelId="{E1341361-E7B4-4176-AB40-D5948EFDC659}">
      <dsp:nvSpPr>
        <dsp:cNvPr id="0" name=""/>
        <dsp:cNvSpPr/>
      </dsp:nvSpPr>
      <dsp:spPr>
        <a:xfrm rot="19457599">
          <a:off x="2851580" y="649003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48715" y="648317"/>
        <a:ext cx="41803" cy="41803"/>
      </dsp:txXfrm>
    </dsp:sp>
    <dsp:sp modelId="{C6A20893-7804-4CE9-AF2D-25B29F33A6DB}">
      <dsp:nvSpPr>
        <dsp:cNvPr id="0" name=""/>
        <dsp:cNvSpPr/>
      </dsp:nvSpPr>
      <dsp:spPr>
        <a:xfrm>
          <a:off x="3609069" y="922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/>
            <a:t>博學於文</a:t>
          </a:r>
        </a:p>
      </dsp:txBody>
      <dsp:txXfrm>
        <a:off x="3633925" y="25778"/>
        <a:ext cx="1647548" cy="798918"/>
      </dsp:txXfrm>
    </dsp:sp>
    <dsp:sp modelId="{D7281119-EBB9-4C99-A053-F2AFDF2AEBAF}">
      <dsp:nvSpPr>
        <dsp:cNvPr id="0" name=""/>
        <dsp:cNvSpPr/>
      </dsp:nvSpPr>
      <dsp:spPr>
        <a:xfrm rot="2734237">
          <a:off x="5170409" y="728597"/>
          <a:ext cx="90622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06226" y="2021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00867" y="726156"/>
        <a:ext cx="45311" cy="45311"/>
      </dsp:txXfrm>
    </dsp:sp>
    <dsp:sp modelId="{8ED9F655-571E-4B89-940F-8EA422C21F58}">
      <dsp:nvSpPr>
        <dsp:cNvPr id="0" name=""/>
        <dsp:cNvSpPr/>
      </dsp:nvSpPr>
      <dsp:spPr>
        <a:xfrm>
          <a:off x="5940715" y="648070"/>
          <a:ext cx="1697260" cy="8486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/>
            <a:t>知行合一</a:t>
          </a:r>
        </a:p>
      </dsp:txBody>
      <dsp:txXfrm>
        <a:off x="5965571" y="672926"/>
        <a:ext cx="1647548" cy="798918"/>
      </dsp:txXfrm>
    </dsp:sp>
    <dsp:sp modelId="{1F41F984-2AD9-498A-A183-69ECA09980DA}">
      <dsp:nvSpPr>
        <dsp:cNvPr id="0" name=""/>
        <dsp:cNvSpPr/>
      </dsp:nvSpPr>
      <dsp:spPr>
        <a:xfrm rot="2142401">
          <a:off x="2851580" y="1136966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48715" y="1136279"/>
        <a:ext cx="41803" cy="41803"/>
      </dsp:txXfrm>
    </dsp:sp>
    <dsp:sp modelId="{77E5C884-B498-4EAA-B290-10FBE5AD14AA}">
      <dsp:nvSpPr>
        <dsp:cNvPr id="0" name=""/>
        <dsp:cNvSpPr/>
      </dsp:nvSpPr>
      <dsp:spPr>
        <a:xfrm>
          <a:off x="3609069" y="976847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/>
            <a:t>約之以禮</a:t>
          </a:r>
        </a:p>
      </dsp:txBody>
      <dsp:txXfrm>
        <a:off x="3633925" y="1001703"/>
        <a:ext cx="1647548" cy="798918"/>
      </dsp:txXfrm>
    </dsp:sp>
    <dsp:sp modelId="{15A8051B-E5A0-4BC1-9B55-91A8F15A44E7}">
      <dsp:nvSpPr>
        <dsp:cNvPr id="0" name=""/>
        <dsp:cNvSpPr/>
      </dsp:nvSpPr>
      <dsp:spPr>
        <a:xfrm>
          <a:off x="1232904" y="2440734"/>
          <a:ext cx="1697260" cy="848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/>
            <a:t>佛法</a:t>
          </a:r>
        </a:p>
      </dsp:txBody>
      <dsp:txXfrm>
        <a:off x="1257760" y="2465590"/>
        <a:ext cx="1647548" cy="798918"/>
      </dsp:txXfrm>
    </dsp:sp>
    <dsp:sp modelId="{83A7975E-5FAB-4AA1-816A-5CA44AD7384D}">
      <dsp:nvSpPr>
        <dsp:cNvPr id="0" name=""/>
        <dsp:cNvSpPr/>
      </dsp:nvSpPr>
      <dsp:spPr>
        <a:xfrm rot="19457599">
          <a:off x="2851580" y="2600853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48715" y="2600166"/>
        <a:ext cx="41803" cy="41803"/>
      </dsp:txXfrm>
    </dsp:sp>
    <dsp:sp modelId="{6151683B-296F-4947-A41A-8576BF38D5D2}">
      <dsp:nvSpPr>
        <dsp:cNvPr id="0" name=""/>
        <dsp:cNvSpPr/>
      </dsp:nvSpPr>
      <dsp:spPr>
        <a:xfrm>
          <a:off x="3609069" y="1952772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/>
            <a:t>廣學經教</a:t>
          </a:r>
        </a:p>
      </dsp:txBody>
      <dsp:txXfrm>
        <a:off x="3633925" y="1977628"/>
        <a:ext cx="1647548" cy="798918"/>
      </dsp:txXfrm>
    </dsp:sp>
    <dsp:sp modelId="{2EA87F4E-34D9-4544-85AA-7835053850C9}">
      <dsp:nvSpPr>
        <dsp:cNvPr id="0" name=""/>
        <dsp:cNvSpPr/>
      </dsp:nvSpPr>
      <dsp:spPr>
        <a:xfrm rot="2508900">
          <a:off x="5197933" y="2640624"/>
          <a:ext cx="85117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51179" y="2021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602243" y="2639560"/>
        <a:ext cx="42558" cy="42558"/>
      </dsp:txXfrm>
    </dsp:sp>
    <dsp:sp modelId="{09736FC9-D871-4243-ACBA-1DAC6FAB9923}">
      <dsp:nvSpPr>
        <dsp:cNvPr id="0" name=""/>
        <dsp:cNvSpPr/>
      </dsp:nvSpPr>
      <dsp:spPr>
        <a:xfrm>
          <a:off x="5940715" y="2520276"/>
          <a:ext cx="1697260" cy="8486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/>
            <a:t>解行並進</a:t>
          </a:r>
        </a:p>
      </dsp:txBody>
      <dsp:txXfrm>
        <a:off x="5965571" y="2545132"/>
        <a:ext cx="1647548" cy="798918"/>
      </dsp:txXfrm>
    </dsp:sp>
    <dsp:sp modelId="{95AD77CD-6C78-43F0-A8ED-B804929BB04B}">
      <dsp:nvSpPr>
        <dsp:cNvPr id="0" name=""/>
        <dsp:cNvSpPr/>
      </dsp:nvSpPr>
      <dsp:spPr>
        <a:xfrm rot="2142401">
          <a:off x="2851580" y="3088816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48715" y="3088129"/>
        <a:ext cx="41803" cy="41803"/>
      </dsp:txXfrm>
    </dsp:sp>
    <dsp:sp modelId="{85AA8DCC-E6DF-40C7-BA77-1DAB021F43AD}">
      <dsp:nvSpPr>
        <dsp:cNvPr id="0" name=""/>
        <dsp:cNvSpPr/>
      </dsp:nvSpPr>
      <dsp:spPr>
        <a:xfrm>
          <a:off x="3609069" y="2928697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/>
            <a:t>專修一門</a:t>
          </a:r>
        </a:p>
      </dsp:txBody>
      <dsp:txXfrm>
        <a:off x="3633925" y="2953553"/>
        <a:ext cx="1647548" cy="79891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FEB29-1EFD-4AA9-80F3-F873C1CF8D66}">
      <dsp:nvSpPr>
        <dsp:cNvPr id="0" name=""/>
        <dsp:cNvSpPr/>
      </dsp:nvSpPr>
      <dsp:spPr>
        <a:xfrm>
          <a:off x="4894" y="1992371"/>
          <a:ext cx="2012615" cy="1343848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正心　　</a:t>
          </a:r>
          <a:r>
            <a:rPr lang="en-US" altLang="zh-TW" sz="3200" kern="1200" dirty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意業清淨</a:t>
          </a:r>
          <a:r>
            <a:rPr lang="en-US" altLang="zh-TW" sz="3200" kern="1200" dirty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4254" y="2031731"/>
        <a:ext cx="1933895" cy="1265128"/>
      </dsp:txXfrm>
    </dsp:sp>
    <dsp:sp modelId="{11D16D16-4215-4F20-81D3-A717BAF5E2E9}">
      <dsp:nvSpPr>
        <dsp:cNvPr id="0" name=""/>
        <dsp:cNvSpPr/>
      </dsp:nvSpPr>
      <dsp:spPr>
        <a:xfrm>
          <a:off x="2017509" y="2651125"/>
          <a:ext cx="623834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623834" y="1317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13831" y="2648700"/>
        <a:ext cx="31191" cy="31191"/>
      </dsp:txXfrm>
    </dsp:sp>
    <dsp:sp modelId="{D50E764B-0A9C-4736-9371-FE9D672069E3}">
      <dsp:nvSpPr>
        <dsp:cNvPr id="0" name=""/>
        <dsp:cNvSpPr/>
      </dsp:nvSpPr>
      <dsp:spPr>
        <a:xfrm>
          <a:off x="2641344" y="2096746"/>
          <a:ext cx="1308383" cy="1135098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修身</a:t>
          </a:r>
        </a:p>
      </dsp:txBody>
      <dsp:txXfrm>
        <a:off x="2674590" y="2129992"/>
        <a:ext cx="1241891" cy="1068606"/>
      </dsp:txXfrm>
    </dsp:sp>
    <dsp:sp modelId="{05278918-36B4-4DBB-BFA3-BB4132E5B518}">
      <dsp:nvSpPr>
        <dsp:cNvPr id="0" name=""/>
        <dsp:cNvSpPr/>
      </dsp:nvSpPr>
      <dsp:spPr>
        <a:xfrm rot="17934158">
          <a:off x="3616285" y="2086149"/>
          <a:ext cx="1290720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1290720" y="13170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29377" y="2067052"/>
        <a:ext cx="64536" cy="64536"/>
      </dsp:txXfrm>
    </dsp:sp>
    <dsp:sp modelId="{C6FB8FA3-1609-497A-A059-1C1225ACE246}">
      <dsp:nvSpPr>
        <dsp:cNvPr id="0" name=""/>
        <dsp:cNvSpPr/>
      </dsp:nvSpPr>
      <dsp:spPr>
        <a:xfrm>
          <a:off x="4573562" y="1144447"/>
          <a:ext cx="1559586" cy="77979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言語</a:t>
          </a:r>
        </a:p>
      </dsp:txBody>
      <dsp:txXfrm>
        <a:off x="4596401" y="1167286"/>
        <a:ext cx="1513908" cy="734115"/>
      </dsp:txXfrm>
    </dsp:sp>
    <dsp:sp modelId="{924C2800-498A-4359-B000-74E131743021}">
      <dsp:nvSpPr>
        <dsp:cNvPr id="0" name=""/>
        <dsp:cNvSpPr/>
      </dsp:nvSpPr>
      <dsp:spPr>
        <a:xfrm rot="19070066">
          <a:off x="6024243" y="1238685"/>
          <a:ext cx="841645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841645" y="13170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4025" y="1230815"/>
        <a:ext cx="42082" cy="42082"/>
      </dsp:txXfrm>
    </dsp:sp>
    <dsp:sp modelId="{C0D7D413-D62F-4052-971D-9DEA58EB9A95}">
      <dsp:nvSpPr>
        <dsp:cNvPr id="0" name=""/>
        <dsp:cNvSpPr/>
      </dsp:nvSpPr>
      <dsp:spPr>
        <a:xfrm>
          <a:off x="6756983" y="462877"/>
          <a:ext cx="2380646" cy="101298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不學詩　　無以言</a:t>
          </a:r>
        </a:p>
      </dsp:txBody>
      <dsp:txXfrm>
        <a:off x="6786652" y="492546"/>
        <a:ext cx="2321308" cy="953644"/>
      </dsp:txXfrm>
    </dsp:sp>
    <dsp:sp modelId="{00AAE58F-798D-4E4A-9400-CFCECE4550AA}">
      <dsp:nvSpPr>
        <dsp:cNvPr id="0" name=""/>
        <dsp:cNvSpPr/>
      </dsp:nvSpPr>
      <dsp:spPr>
        <a:xfrm rot="2529934">
          <a:off x="6024243" y="1803661"/>
          <a:ext cx="841645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841645" y="13170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4025" y="1795791"/>
        <a:ext cx="42082" cy="42082"/>
      </dsp:txXfrm>
    </dsp:sp>
    <dsp:sp modelId="{439C9E1C-5800-4A34-9186-27829CE264E4}">
      <dsp:nvSpPr>
        <dsp:cNvPr id="0" name=""/>
        <dsp:cNvSpPr/>
      </dsp:nvSpPr>
      <dsp:spPr>
        <a:xfrm>
          <a:off x="6756983" y="1592828"/>
          <a:ext cx="2380646" cy="1012982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口業清淨</a:t>
          </a:r>
        </a:p>
      </dsp:txBody>
      <dsp:txXfrm>
        <a:off x="6786652" y="1622497"/>
        <a:ext cx="2321308" cy="953644"/>
      </dsp:txXfrm>
    </dsp:sp>
    <dsp:sp modelId="{09630773-F568-4A4B-9788-59F1E8793DC8}">
      <dsp:nvSpPr>
        <dsp:cNvPr id="0" name=""/>
        <dsp:cNvSpPr/>
      </dsp:nvSpPr>
      <dsp:spPr>
        <a:xfrm rot="3665842">
          <a:off x="3616285" y="3216101"/>
          <a:ext cx="1290720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1290720" y="13170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29377" y="3197003"/>
        <a:ext cx="64536" cy="64536"/>
      </dsp:txXfrm>
    </dsp:sp>
    <dsp:sp modelId="{6D64D1AB-BDAC-4ABD-ACCD-BB60C458DD21}">
      <dsp:nvSpPr>
        <dsp:cNvPr id="0" name=""/>
        <dsp:cNvSpPr/>
      </dsp:nvSpPr>
      <dsp:spPr>
        <a:xfrm>
          <a:off x="4573562" y="3404350"/>
          <a:ext cx="1559586" cy="77979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行為</a:t>
          </a:r>
        </a:p>
      </dsp:txBody>
      <dsp:txXfrm>
        <a:off x="4596401" y="3427189"/>
        <a:ext cx="1513908" cy="734115"/>
      </dsp:txXfrm>
    </dsp:sp>
    <dsp:sp modelId="{78B92090-0290-43D6-88E2-685C02736D91}">
      <dsp:nvSpPr>
        <dsp:cNvPr id="0" name=""/>
        <dsp:cNvSpPr/>
      </dsp:nvSpPr>
      <dsp:spPr>
        <a:xfrm rot="19070066">
          <a:off x="6024243" y="3498588"/>
          <a:ext cx="841645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841645" y="13170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4025" y="3490718"/>
        <a:ext cx="42082" cy="42082"/>
      </dsp:txXfrm>
    </dsp:sp>
    <dsp:sp modelId="{EB3C5C0F-CE5F-47E3-BACD-4F89E96B7164}">
      <dsp:nvSpPr>
        <dsp:cNvPr id="0" name=""/>
        <dsp:cNvSpPr/>
      </dsp:nvSpPr>
      <dsp:spPr>
        <a:xfrm>
          <a:off x="6756983" y="2722780"/>
          <a:ext cx="2380646" cy="101298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不學禮　　無以立</a:t>
          </a:r>
        </a:p>
      </dsp:txBody>
      <dsp:txXfrm>
        <a:off x="6786652" y="2752449"/>
        <a:ext cx="2321308" cy="953644"/>
      </dsp:txXfrm>
    </dsp:sp>
    <dsp:sp modelId="{6AB88F69-CFC6-4CF0-941E-E2B8BB60362A}">
      <dsp:nvSpPr>
        <dsp:cNvPr id="0" name=""/>
        <dsp:cNvSpPr/>
      </dsp:nvSpPr>
      <dsp:spPr>
        <a:xfrm rot="2529934">
          <a:off x="6024243" y="4063564"/>
          <a:ext cx="841645" cy="26341"/>
        </a:xfrm>
        <a:custGeom>
          <a:avLst/>
          <a:gdLst/>
          <a:ahLst/>
          <a:cxnLst/>
          <a:rect l="0" t="0" r="0" b="0"/>
          <a:pathLst>
            <a:path>
              <a:moveTo>
                <a:pt x="0" y="13170"/>
              </a:moveTo>
              <a:lnTo>
                <a:pt x="841645" y="13170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24025" y="4055694"/>
        <a:ext cx="42082" cy="42082"/>
      </dsp:txXfrm>
    </dsp:sp>
    <dsp:sp modelId="{F9E40AB3-83DA-42B6-88D1-66CD790593E9}">
      <dsp:nvSpPr>
        <dsp:cNvPr id="0" name=""/>
        <dsp:cNvSpPr/>
      </dsp:nvSpPr>
      <dsp:spPr>
        <a:xfrm>
          <a:off x="6756983" y="3852732"/>
          <a:ext cx="2380646" cy="1012982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身業清淨</a:t>
          </a:r>
        </a:p>
      </dsp:txBody>
      <dsp:txXfrm>
        <a:off x="6786652" y="3882401"/>
        <a:ext cx="2321308" cy="95364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DCDF6-D5C2-4139-80BF-F8480EAB9D84}">
      <dsp:nvSpPr>
        <dsp:cNvPr id="0" name=""/>
        <dsp:cNvSpPr/>
      </dsp:nvSpPr>
      <dsp:spPr>
        <a:xfrm>
          <a:off x="0" y="0"/>
          <a:ext cx="3881437" cy="38814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06B7BC-FE09-4470-A46D-70C675A9553D}">
      <dsp:nvSpPr>
        <dsp:cNvPr id="0" name=""/>
        <dsp:cNvSpPr/>
      </dsp:nvSpPr>
      <dsp:spPr>
        <a:xfrm>
          <a:off x="1940718" y="0"/>
          <a:ext cx="6655593" cy="3881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100" kern="1200" dirty="0"/>
            <a:t>慧</a:t>
          </a:r>
        </a:p>
      </dsp:txBody>
      <dsp:txXfrm>
        <a:off x="1940718" y="0"/>
        <a:ext cx="3327796" cy="1164433"/>
      </dsp:txXfrm>
    </dsp:sp>
    <dsp:sp modelId="{33584FEC-BC7C-46C1-B9EF-DF62A080B8C6}">
      <dsp:nvSpPr>
        <dsp:cNvPr id="0" name=""/>
        <dsp:cNvSpPr/>
      </dsp:nvSpPr>
      <dsp:spPr>
        <a:xfrm>
          <a:off x="679252" y="1164433"/>
          <a:ext cx="2522931" cy="2522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AECE9-61B4-4DCB-ACF1-CC521B9C0D8F}">
      <dsp:nvSpPr>
        <dsp:cNvPr id="0" name=""/>
        <dsp:cNvSpPr/>
      </dsp:nvSpPr>
      <dsp:spPr>
        <a:xfrm>
          <a:off x="1940718" y="1164433"/>
          <a:ext cx="6655593" cy="2522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100" kern="1200" dirty="0"/>
            <a:t>定</a:t>
          </a:r>
        </a:p>
      </dsp:txBody>
      <dsp:txXfrm>
        <a:off x="1940718" y="1164433"/>
        <a:ext cx="3327796" cy="1164429"/>
      </dsp:txXfrm>
    </dsp:sp>
    <dsp:sp modelId="{F926747E-62F4-4775-9D96-459DE6343107}">
      <dsp:nvSpPr>
        <dsp:cNvPr id="0" name=""/>
        <dsp:cNvSpPr/>
      </dsp:nvSpPr>
      <dsp:spPr>
        <a:xfrm>
          <a:off x="1358503" y="2328863"/>
          <a:ext cx="1164429" cy="116442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BABA0-C42D-41F1-A835-899FF93EB237}">
      <dsp:nvSpPr>
        <dsp:cNvPr id="0" name=""/>
        <dsp:cNvSpPr/>
      </dsp:nvSpPr>
      <dsp:spPr>
        <a:xfrm>
          <a:off x="1940718" y="2328863"/>
          <a:ext cx="6655593" cy="11644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100" kern="1200" dirty="0"/>
            <a:t>戒</a:t>
          </a:r>
        </a:p>
      </dsp:txBody>
      <dsp:txXfrm>
        <a:off x="1940718" y="2328863"/>
        <a:ext cx="3327796" cy="1164429"/>
      </dsp:txXfrm>
    </dsp:sp>
    <dsp:sp modelId="{5FB6FA97-A0F7-4F95-B4E6-FDE4EAF0A61E}">
      <dsp:nvSpPr>
        <dsp:cNvPr id="0" name=""/>
        <dsp:cNvSpPr/>
      </dsp:nvSpPr>
      <dsp:spPr>
        <a:xfrm>
          <a:off x="5268515" y="0"/>
          <a:ext cx="3327796" cy="1164433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4100" kern="1200" dirty="0"/>
            <a:t>去惑證理</a:t>
          </a:r>
        </a:p>
      </dsp:txBody>
      <dsp:txXfrm>
        <a:off x="5268515" y="0"/>
        <a:ext cx="3327796" cy="1164433"/>
      </dsp:txXfrm>
    </dsp:sp>
    <dsp:sp modelId="{59A9C9D8-2E6B-41DC-B0F6-1BC1E73DEA9B}">
      <dsp:nvSpPr>
        <dsp:cNvPr id="0" name=""/>
        <dsp:cNvSpPr/>
      </dsp:nvSpPr>
      <dsp:spPr>
        <a:xfrm>
          <a:off x="5268515" y="1164433"/>
          <a:ext cx="3327796" cy="116442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4100" kern="1200" dirty="0"/>
            <a:t>息慮靜緣</a:t>
          </a:r>
        </a:p>
      </dsp:txBody>
      <dsp:txXfrm>
        <a:off x="5268515" y="1164433"/>
        <a:ext cx="3327796" cy="1164429"/>
      </dsp:txXfrm>
    </dsp:sp>
    <dsp:sp modelId="{C512AE2B-6C61-4AEF-B80D-A6786F94E6CD}">
      <dsp:nvSpPr>
        <dsp:cNvPr id="0" name=""/>
        <dsp:cNvSpPr/>
      </dsp:nvSpPr>
      <dsp:spPr>
        <a:xfrm>
          <a:off x="5268515" y="2328863"/>
          <a:ext cx="3327796" cy="116442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4100" kern="1200" dirty="0"/>
            <a:t>防非止惡</a:t>
          </a:r>
        </a:p>
      </dsp:txBody>
      <dsp:txXfrm>
        <a:off x="5268515" y="2328863"/>
        <a:ext cx="3327796" cy="116442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0292F-91CF-48B5-A36D-5AD9632C9316}">
      <dsp:nvSpPr>
        <dsp:cNvPr id="0" name=""/>
        <dsp:cNvSpPr/>
      </dsp:nvSpPr>
      <dsp:spPr>
        <a:xfrm rot="16200000">
          <a:off x="1178718" y="-1178718"/>
          <a:ext cx="1940718" cy="4298156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不偷盜（義）</a:t>
          </a:r>
        </a:p>
      </dsp:txBody>
      <dsp:txXfrm rot="5400000">
        <a:off x="-1" y="1"/>
        <a:ext cx="4298156" cy="1455538"/>
      </dsp:txXfrm>
    </dsp:sp>
    <dsp:sp modelId="{2288221A-BE44-42B3-912C-9417E5349A7E}">
      <dsp:nvSpPr>
        <dsp:cNvPr id="0" name=""/>
        <dsp:cNvSpPr/>
      </dsp:nvSpPr>
      <dsp:spPr>
        <a:xfrm>
          <a:off x="4298156" y="0"/>
          <a:ext cx="4298156" cy="1940718"/>
        </a:xfrm>
        <a:prstGeom prst="round1Rect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不邪淫（禮）</a:t>
          </a:r>
        </a:p>
      </dsp:txBody>
      <dsp:txXfrm>
        <a:off x="4298156" y="0"/>
        <a:ext cx="4298156" cy="1455538"/>
      </dsp:txXfrm>
    </dsp:sp>
    <dsp:sp modelId="{495B497C-A256-431B-9558-0C1DD4AA7CB8}">
      <dsp:nvSpPr>
        <dsp:cNvPr id="0" name=""/>
        <dsp:cNvSpPr/>
      </dsp:nvSpPr>
      <dsp:spPr>
        <a:xfrm rot="10800000">
          <a:off x="0" y="1940718"/>
          <a:ext cx="4298156" cy="1940718"/>
        </a:xfrm>
        <a:prstGeom prst="round1Rect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不妄語（信）</a:t>
          </a:r>
        </a:p>
      </dsp:txBody>
      <dsp:txXfrm rot="10800000">
        <a:off x="0" y="2425898"/>
        <a:ext cx="4298156" cy="1455538"/>
      </dsp:txXfrm>
    </dsp:sp>
    <dsp:sp modelId="{1F08CF7D-7DDE-4A51-999F-8029C2EEF291}">
      <dsp:nvSpPr>
        <dsp:cNvPr id="0" name=""/>
        <dsp:cNvSpPr/>
      </dsp:nvSpPr>
      <dsp:spPr>
        <a:xfrm rot="5400000">
          <a:off x="5476874" y="761999"/>
          <a:ext cx="1940718" cy="4298156"/>
        </a:xfrm>
        <a:prstGeom prst="round1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不飲酒（智）</a:t>
          </a:r>
        </a:p>
      </dsp:txBody>
      <dsp:txXfrm rot="-5400000">
        <a:off x="4298155" y="2425898"/>
        <a:ext cx="4298156" cy="1455538"/>
      </dsp:txXfrm>
    </dsp:sp>
    <dsp:sp modelId="{22726676-BA92-4CBE-B80A-D66FA9027BFF}">
      <dsp:nvSpPr>
        <dsp:cNvPr id="0" name=""/>
        <dsp:cNvSpPr/>
      </dsp:nvSpPr>
      <dsp:spPr>
        <a:xfrm>
          <a:off x="2788974" y="1145130"/>
          <a:ext cx="3018362" cy="1591175"/>
        </a:xfrm>
        <a:prstGeom prst="roundRect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不殺生（仁）</a:t>
          </a:r>
        </a:p>
      </dsp:txBody>
      <dsp:txXfrm>
        <a:off x="2866649" y="1222805"/>
        <a:ext cx="2863012" cy="1435825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55985-4C72-4363-869C-6A153A8F26F5}">
      <dsp:nvSpPr>
        <dsp:cNvPr id="0" name=""/>
        <dsp:cNvSpPr/>
      </dsp:nvSpPr>
      <dsp:spPr>
        <a:xfrm>
          <a:off x="2520288" y="499"/>
          <a:ext cx="5800152" cy="13153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/>
            <a:t>十善業</a:t>
          </a:r>
        </a:p>
      </dsp:txBody>
      <dsp:txXfrm>
        <a:off x="2558813" y="39024"/>
        <a:ext cx="5723102" cy="1238290"/>
      </dsp:txXfrm>
    </dsp:sp>
    <dsp:sp modelId="{2B8B2130-A96C-496D-945E-A95CDAB86DF4}">
      <dsp:nvSpPr>
        <dsp:cNvPr id="0" name=""/>
        <dsp:cNvSpPr/>
      </dsp:nvSpPr>
      <dsp:spPr>
        <a:xfrm>
          <a:off x="10749" y="1558317"/>
          <a:ext cx="3189304" cy="13989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/>
            <a:t>身業三</a:t>
          </a:r>
        </a:p>
      </dsp:txBody>
      <dsp:txXfrm>
        <a:off x="51724" y="1599292"/>
        <a:ext cx="3107354" cy="1317033"/>
      </dsp:txXfrm>
    </dsp:sp>
    <dsp:sp modelId="{F60B9EB4-6DC2-4CC0-A8CE-F5397228AC8D}">
      <dsp:nvSpPr>
        <dsp:cNvPr id="0" name=""/>
        <dsp:cNvSpPr/>
      </dsp:nvSpPr>
      <dsp:spPr>
        <a:xfrm>
          <a:off x="10749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不殺生</a:t>
          </a:r>
        </a:p>
      </dsp:txBody>
      <dsp:txXfrm>
        <a:off x="41038" y="3230066"/>
        <a:ext cx="973567" cy="2067736"/>
      </dsp:txXfrm>
    </dsp:sp>
    <dsp:sp modelId="{0BB5F874-A240-4562-B391-9AA4137F2DBE}">
      <dsp:nvSpPr>
        <dsp:cNvPr id="0" name=""/>
        <dsp:cNvSpPr/>
      </dsp:nvSpPr>
      <dsp:spPr>
        <a:xfrm>
          <a:off x="1088328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不偷盜</a:t>
          </a:r>
        </a:p>
      </dsp:txBody>
      <dsp:txXfrm>
        <a:off x="1118617" y="3230066"/>
        <a:ext cx="973567" cy="2067736"/>
      </dsp:txXfrm>
    </dsp:sp>
    <dsp:sp modelId="{41988ED3-5EB1-41EE-93B3-936655C9C514}">
      <dsp:nvSpPr>
        <dsp:cNvPr id="0" name=""/>
        <dsp:cNvSpPr/>
      </dsp:nvSpPr>
      <dsp:spPr>
        <a:xfrm>
          <a:off x="2165908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不邪淫</a:t>
          </a:r>
        </a:p>
      </dsp:txBody>
      <dsp:txXfrm>
        <a:off x="2196197" y="3230066"/>
        <a:ext cx="973567" cy="2067736"/>
      </dsp:txXfrm>
    </dsp:sp>
    <dsp:sp modelId="{88D12682-1AC1-44EA-8425-B266E0FC3C0C}">
      <dsp:nvSpPr>
        <dsp:cNvPr id="0" name=""/>
        <dsp:cNvSpPr/>
      </dsp:nvSpPr>
      <dsp:spPr>
        <a:xfrm>
          <a:off x="3286922" y="1558317"/>
          <a:ext cx="4266884" cy="13989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/>
            <a:t>口業四</a:t>
          </a:r>
        </a:p>
      </dsp:txBody>
      <dsp:txXfrm>
        <a:off x="3327897" y="1599292"/>
        <a:ext cx="4184934" cy="1317033"/>
      </dsp:txXfrm>
    </dsp:sp>
    <dsp:sp modelId="{E07446D2-9952-4FFE-99F6-0C5D8D0D7F8E}">
      <dsp:nvSpPr>
        <dsp:cNvPr id="0" name=""/>
        <dsp:cNvSpPr/>
      </dsp:nvSpPr>
      <dsp:spPr>
        <a:xfrm>
          <a:off x="3286922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不妄語</a:t>
          </a:r>
        </a:p>
      </dsp:txBody>
      <dsp:txXfrm>
        <a:off x="3317211" y="3230066"/>
        <a:ext cx="973567" cy="2067736"/>
      </dsp:txXfrm>
    </dsp:sp>
    <dsp:sp modelId="{70129446-CF0C-417F-919A-58FA2CE2FDFD}">
      <dsp:nvSpPr>
        <dsp:cNvPr id="0" name=""/>
        <dsp:cNvSpPr/>
      </dsp:nvSpPr>
      <dsp:spPr>
        <a:xfrm>
          <a:off x="4364501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不惡口</a:t>
          </a:r>
        </a:p>
      </dsp:txBody>
      <dsp:txXfrm>
        <a:off x="4394790" y="3230066"/>
        <a:ext cx="973567" cy="2067736"/>
      </dsp:txXfrm>
    </dsp:sp>
    <dsp:sp modelId="{8BBCA6B9-E4DD-49D5-B70E-89A3F75969CD}">
      <dsp:nvSpPr>
        <dsp:cNvPr id="0" name=""/>
        <dsp:cNvSpPr/>
      </dsp:nvSpPr>
      <dsp:spPr>
        <a:xfrm>
          <a:off x="5442081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不兩舌</a:t>
          </a:r>
        </a:p>
      </dsp:txBody>
      <dsp:txXfrm>
        <a:off x="5472370" y="3230066"/>
        <a:ext cx="973567" cy="2067736"/>
      </dsp:txXfrm>
    </dsp:sp>
    <dsp:sp modelId="{8167E03E-02EB-4B7C-B8B1-A24DBB9BEE33}">
      <dsp:nvSpPr>
        <dsp:cNvPr id="0" name=""/>
        <dsp:cNvSpPr/>
      </dsp:nvSpPr>
      <dsp:spPr>
        <a:xfrm>
          <a:off x="6519661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不綺語</a:t>
          </a:r>
        </a:p>
      </dsp:txBody>
      <dsp:txXfrm>
        <a:off x="6549950" y="3230066"/>
        <a:ext cx="973567" cy="2067736"/>
      </dsp:txXfrm>
    </dsp:sp>
    <dsp:sp modelId="{15A4B52E-D0BA-4D75-80F4-E7A2D26B049C}">
      <dsp:nvSpPr>
        <dsp:cNvPr id="0" name=""/>
        <dsp:cNvSpPr/>
      </dsp:nvSpPr>
      <dsp:spPr>
        <a:xfrm>
          <a:off x="7640674" y="1558317"/>
          <a:ext cx="3189304" cy="13989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/>
            <a:t>意業三</a:t>
          </a:r>
        </a:p>
      </dsp:txBody>
      <dsp:txXfrm>
        <a:off x="7681649" y="1599292"/>
        <a:ext cx="3107354" cy="1317033"/>
      </dsp:txXfrm>
    </dsp:sp>
    <dsp:sp modelId="{2C732608-CB4D-4810-8EA9-A2D39F309BCB}">
      <dsp:nvSpPr>
        <dsp:cNvPr id="0" name=""/>
        <dsp:cNvSpPr/>
      </dsp:nvSpPr>
      <dsp:spPr>
        <a:xfrm>
          <a:off x="7640674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不貪</a:t>
          </a:r>
        </a:p>
      </dsp:txBody>
      <dsp:txXfrm>
        <a:off x="7670963" y="3230066"/>
        <a:ext cx="973567" cy="2067736"/>
      </dsp:txXfrm>
    </dsp:sp>
    <dsp:sp modelId="{531062C6-4127-4B86-AA0E-DE2A76B1EAD5}">
      <dsp:nvSpPr>
        <dsp:cNvPr id="0" name=""/>
        <dsp:cNvSpPr/>
      </dsp:nvSpPr>
      <dsp:spPr>
        <a:xfrm>
          <a:off x="8718254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不嗔</a:t>
          </a:r>
        </a:p>
      </dsp:txBody>
      <dsp:txXfrm>
        <a:off x="8748543" y="3230066"/>
        <a:ext cx="973567" cy="2067736"/>
      </dsp:txXfrm>
    </dsp:sp>
    <dsp:sp modelId="{BD9A6433-7F5E-4C56-A24D-66BE5E1F851E}">
      <dsp:nvSpPr>
        <dsp:cNvPr id="0" name=""/>
        <dsp:cNvSpPr/>
      </dsp:nvSpPr>
      <dsp:spPr>
        <a:xfrm>
          <a:off x="9795834" y="3199777"/>
          <a:ext cx="1034145" cy="21283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不癡</a:t>
          </a:r>
        </a:p>
      </dsp:txBody>
      <dsp:txXfrm>
        <a:off x="9826123" y="3230066"/>
        <a:ext cx="973567" cy="2067736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16619-27E0-456D-815C-3438BCBCAF07}">
      <dsp:nvSpPr>
        <dsp:cNvPr id="0" name=""/>
        <dsp:cNvSpPr/>
      </dsp:nvSpPr>
      <dsp:spPr>
        <a:xfrm>
          <a:off x="253241" y="3083"/>
          <a:ext cx="4003220" cy="166096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吾十有五而志於學</a:t>
          </a:r>
          <a:endParaRPr lang="zh-TW" altLang="en-US" sz="3200" kern="1200" dirty="0"/>
        </a:p>
      </dsp:txBody>
      <dsp:txXfrm>
        <a:off x="1083722" y="3083"/>
        <a:ext cx="2342259" cy="1660961"/>
      </dsp:txXfrm>
    </dsp:sp>
    <dsp:sp modelId="{851DA2A1-4660-488C-B66B-6A880867EF41}">
      <dsp:nvSpPr>
        <dsp:cNvPr id="0" name=""/>
        <dsp:cNvSpPr/>
      </dsp:nvSpPr>
      <dsp:spPr>
        <a:xfrm>
          <a:off x="3811906" y="5294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Times New Roman" pitchFamily="18" charset="0"/>
              <a:ea typeface="標楷體" pitchFamily="65" charset="-120"/>
            </a:rPr>
            <a:t>興於詩</a:t>
          </a:r>
          <a:endParaRPr lang="zh-TW" altLang="en-US" sz="3200" kern="1200" dirty="0"/>
        </a:p>
      </dsp:txBody>
      <dsp:txXfrm>
        <a:off x="4643143" y="5294"/>
        <a:ext cx="1394934" cy="1662474"/>
      </dsp:txXfrm>
    </dsp:sp>
    <dsp:sp modelId="{A4194F1C-6568-4F27-8EEA-DBFC60837A2E}">
      <dsp:nvSpPr>
        <dsp:cNvPr id="0" name=""/>
        <dsp:cNvSpPr/>
      </dsp:nvSpPr>
      <dsp:spPr>
        <a:xfrm>
          <a:off x="6445474" y="5294"/>
          <a:ext cx="3348012" cy="1662474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accent4">
              <a:tint val="40000"/>
              <a:alpha val="90000"/>
              <a:hueOff val="-86444"/>
              <a:satOff val="2750"/>
              <a:lumOff val="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Times New Roman" pitchFamily="18" charset="0"/>
              <a:ea typeface="標楷體" pitchFamily="65" charset="-120"/>
            </a:rPr>
            <a:t>可與共學可與適道　</a:t>
          </a:r>
          <a:endParaRPr lang="zh-TW" altLang="en-US" sz="3200" kern="1200" dirty="0"/>
        </a:p>
      </dsp:txBody>
      <dsp:txXfrm>
        <a:off x="7276711" y="5294"/>
        <a:ext cx="1685538" cy="1662474"/>
      </dsp:txXfrm>
    </dsp:sp>
    <dsp:sp modelId="{4D48625C-ED42-4AFB-85AE-14A5B95546A8}">
      <dsp:nvSpPr>
        <dsp:cNvPr id="0" name=""/>
        <dsp:cNvSpPr/>
      </dsp:nvSpPr>
      <dsp:spPr>
        <a:xfrm>
          <a:off x="253241" y="1869819"/>
          <a:ext cx="4067234" cy="1660961"/>
        </a:xfrm>
        <a:prstGeom prst="chevron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l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三十而立　　　　</a:t>
          </a:r>
        </a:p>
        <a:p>
          <a:pPr lvl="0" algn="l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四十而不惑</a:t>
          </a:r>
          <a:endParaRPr lang="en-US" altLang="zh-TW" sz="32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五十而知天命</a:t>
          </a: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　</a:t>
          </a:r>
          <a:endParaRPr lang="zh-TW" altLang="en-US" sz="2800" kern="1200" dirty="0"/>
        </a:p>
      </dsp:txBody>
      <dsp:txXfrm>
        <a:off x="1083722" y="1869819"/>
        <a:ext cx="2406273" cy="1660961"/>
      </dsp:txXfrm>
    </dsp:sp>
    <dsp:sp modelId="{4A10A7FA-DFE6-4469-A617-E6CB0262FAC8}">
      <dsp:nvSpPr>
        <dsp:cNvPr id="0" name=""/>
        <dsp:cNvSpPr/>
      </dsp:nvSpPr>
      <dsp:spPr>
        <a:xfrm>
          <a:off x="3875920" y="1872029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-172887"/>
            <a:satOff val="5500"/>
            <a:lumOff val="627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172887"/>
              <a:satOff val="5500"/>
              <a:lumOff val="6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Times New Roman" pitchFamily="18" charset="0"/>
              <a:ea typeface="標楷體" pitchFamily="65" charset="-120"/>
            </a:rPr>
            <a:t>立於禮</a:t>
          </a:r>
          <a:endParaRPr lang="zh-TW" altLang="en-US" sz="3200" kern="1200" dirty="0"/>
        </a:p>
      </dsp:txBody>
      <dsp:txXfrm>
        <a:off x="4707157" y="1872029"/>
        <a:ext cx="1394934" cy="1662474"/>
      </dsp:txXfrm>
    </dsp:sp>
    <dsp:sp modelId="{12D10FED-50A8-4E1A-AFCC-CBF49E4AD0F4}">
      <dsp:nvSpPr>
        <dsp:cNvPr id="0" name=""/>
        <dsp:cNvSpPr/>
      </dsp:nvSpPr>
      <dsp:spPr>
        <a:xfrm>
          <a:off x="6509488" y="1872029"/>
          <a:ext cx="3348012" cy="1662474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accent4">
              <a:tint val="40000"/>
              <a:alpha val="90000"/>
              <a:hueOff val="-259331"/>
              <a:satOff val="8250"/>
              <a:lumOff val="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Times New Roman" pitchFamily="18" charset="0"/>
              <a:ea typeface="標楷體" pitchFamily="65" charset="-120"/>
            </a:rPr>
            <a:t>可與立 　</a:t>
          </a:r>
          <a:endParaRPr lang="zh-TW" altLang="en-US" sz="3200" kern="1200" dirty="0"/>
        </a:p>
      </dsp:txBody>
      <dsp:txXfrm>
        <a:off x="7340725" y="1872029"/>
        <a:ext cx="1685538" cy="1662474"/>
      </dsp:txXfrm>
    </dsp:sp>
    <dsp:sp modelId="{9498829B-1F08-46F3-810E-E13202122E18}">
      <dsp:nvSpPr>
        <dsp:cNvPr id="0" name=""/>
        <dsp:cNvSpPr/>
      </dsp:nvSpPr>
      <dsp:spPr>
        <a:xfrm>
          <a:off x="253241" y="3736554"/>
          <a:ext cx="4003220" cy="1660961"/>
        </a:xfrm>
        <a:prstGeom prst="chevron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l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lvl="0" algn="l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32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所欲不踰矩 </a:t>
          </a:r>
          <a:r>
            <a:rPr lang="zh-TW" altLang="en-US" sz="2800" kern="1200" dirty="0">
              <a:latin typeface="標楷體" pitchFamily="65" charset="-120"/>
              <a:ea typeface="標楷體" pitchFamily="65" charset="-120"/>
            </a:rPr>
            <a:t> </a:t>
          </a:r>
          <a:endParaRPr lang="zh-TW" altLang="en-US" sz="2800" kern="1200" dirty="0"/>
        </a:p>
      </dsp:txBody>
      <dsp:txXfrm>
        <a:off x="1083722" y="3736554"/>
        <a:ext cx="2342259" cy="1660961"/>
      </dsp:txXfrm>
    </dsp:sp>
    <dsp:sp modelId="{36F373A3-D977-4C3C-A2D8-B299D7C4D031}">
      <dsp:nvSpPr>
        <dsp:cNvPr id="0" name=""/>
        <dsp:cNvSpPr/>
      </dsp:nvSpPr>
      <dsp:spPr>
        <a:xfrm>
          <a:off x="3816425" y="3738125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-345775"/>
            <a:satOff val="11000"/>
            <a:lumOff val="1254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345775"/>
              <a:satOff val="11000"/>
              <a:lumOff val="12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Times New Roman" pitchFamily="18" charset="0"/>
              <a:ea typeface="標楷體" pitchFamily="65" charset="-120"/>
            </a:rPr>
            <a:t>成於樂</a:t>
          </a:r>
          <a:endParaRPr lang="zh-TW" altLang="en-US" sz="3200" kern="1200" dirty="0"/>
        </a:p>
      </dsp:txBody>
      <dsp:txXfrm>
        <a:off x="4647662" y="3738125"/>
        <a:ext cx="1394934" cy="1662474"/>
      </dsp:txXfrm>
    </dsp:sp>
    <dsp:sp modelId="{2AF0FC69-9C9D-4902-9F63-3E253FDA63D3}">
      <dsp:nvSpPr>
        <dsp:cNvPr id="0" name=""/>
        <dsp:cNvSpPr/>
      </dsp:nvSpPr>
      <dsp:spPr>
        <a:xfrm>
          <a:off x="6415852" y="3735798"/>
          <a:ext cx="3348012" cy="1662474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accent4">
              <a:tint val="40000"/>
              <a:alpha val="90000"/>
              <a:hueOff val="-432218"/>
              <a:satOff val="13750"/>
              <a:lumOff val="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latin typeface="Times New Roman" pitchFamily="18" charset="0"/>
              <a:ea typeface="標楷體" pitchFamily="65" charset="-120"/>
            </a:rPr>
            <a:t>可與權</a:t>
          </a:r>
          <a:endParaRPr lang="zh-TW" altLang="en-US" sz="3200" kern="1200" dirty="0"/>
        </a:p>
      </dsp:txBody>
      <dsp:txXfrm>
        <a:off x="7247089" y="3735798"/>
        <a:ext cx="1685538" cy="1662474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16619-27E0-456D-815C-3438BCBCAF07}">
      <dsp:nvSpPr>
        <dsp:cNvPr id="0" name=""/>
        <dsp:cNvSpPr/>
      </dsp:nvSpPr>
      <dsp:spPr>
        <a:xfrm>
          <a:off x="1257852" y="2061"/>
          <a:ext cx="4552799" cy="1655555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十有五而志於學三十而立　　　　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四十而不惑</a:t>
          </a:r>
          <a:endParaRPr lang="zh-TW" altLang="en-US" sz="3200" kern="1200" dirty="0"/>
        </a:p>
      </dsp:txBody>
      <dsp:txXfrm>
        <a:off x="2085630" y="2061"/>
        <a:ext cx="2897244" cy="1655555"/>
      </dsp:txXfrm>
    </dsp:sp>
    <dsp:sp modelId="{851DA2A1-4660-488C-B66B-6A880867EF41}">
      <dsp:nvSpPr>
        <dsp:cNvPr id="0" name=""/>
        <dsp:cNvSpPr/>
      </dsp:nvSpPr>
      <dsp:spPr>
        <a:xfrm>
          <a:off x="5228183" y="2925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修境</a:t>
          </a:r>
          <a:r>
            <a:rPr lang="zh-TW" altLang="en-US" sz="3200" kern="1200" dirty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kern="1200" dirty="0">
            <a:solidFill>
              <a:schemeClr val="tx1"/>
            </a:solidFill>
          </a:endParaRPr>
        </a:p>
      </dsp:txBody>
      <dsp:txXfrm>
        <a:off x="6055097" y="2925"/>
        <a:ext cx="1653225" cy="1653827"/>
      </dsp:txXfrm>
    </dsp:sp>
    <dsp:sp modelId="{4D48625C-ED42-4AFB-85AE-14A5B95546A8}">
      <dsp:nvSpPr>
        <dsp:cNvPr id="0" name=""/>
        <dsp:cNvSpPr/>
      </dsp:nvSpPr>
      <dsp:spPr>
        <a:xfrm>
          <a:off x="1257852" y="1908526"/>
          <a:ext cx="4552799" cy="1655555"/>
        </a:xfrm>
        <a:prstGeom prst="chevron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l" defTabSz="16002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五十而知天命</a:t>
          </a:r>
          <a:endParaRPr lang="zh-TW" altLang="en-US" sz="3600" kern="1200" dirty="0">
            <a:solidFill>
              <a:schemeClr val="bg1"/>
            </a:solidFill>
          </a:endParaRPr>
        </a:p>
      </dsp:txBody>
      <dsp:txXfrm>
        <a:off x="2085630" y="1908526"/>
        <a:ext cx="2897244" cy="1655555"/>
      </dsp:txXfrm>
    </dsp:sp>
    <dsp:sp modelId="{4A10A7FA-DFE6-4469-A617-E6CB0262FAC8}">
      <dsp:nvSpPr>
        <dsp:cNvPr id="0" name=""/>
        <dsp:cNvSpPr/>
      </dsp:nvSpPr>
      <dsp:spPr>
        <a:xfrm>
          <a:off x="5228183" y="1909390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-216109"/>
            <a:satOff val="6875"/>
            <a:lumOff val="784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216109"/>
              <a:satOff val="6875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chemeClr val="accent2"/>
              </a:solidFill>
              <a:latin typeface="標楷體" pitchFamily="65" charset="-120"/>
              <a:ea typeface="標楷體" pitchFamily="65" charset="-120"/>
            </a:rPr>
            <a:t>悟境</a:t>
          </a:r>
          <a:r>
            <a:rPr lang="zh-TW" altLang="en-US" sz="2400" kern="1200" dirty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kern="1200" dirty="0"/>
        </a:p>
      </dsp:txBody>
      <dsp:txXfrm>
        <a:off x="6055097" y="1909390"/>
        <a:ext cx="1653225" cy="1653827"/>
      </dsp:txXfrm>
    </dsp:sp>
    <dsp:sp modelId="{9498829B-1F08-46F3-810E-E13202122E18}">
      <dsp:nvSpPr>
        <dsp:cNvPr id="0" name=""/>
        <dsp:cNvSpPr/>
      </dsp:nvSpPr>
      <dsp:spPr>
        <a:xfrm>
          <a:off x="1257852" y="3814991"/>
          <a:ext cx="4552799" cy="1655555"/>
        </a:xfrm>
        <a:prstGeom prst="chevron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l" defTabSz="16002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lvl="0" algn="l" defTabSz="16002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36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6002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所欲不踰矩 </a:t>
          </a:r>
          <a:r>
            <a:rPr lang="zh-TW" altLang="en-US" sz="4000" kern="1200" dirty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 </a:t>
          </a:r>
          <a:endParaRPr lang="zh-TW" altLang="en-US" sz="4000" kern="1200" dirty="0">
            <a:solidFill>
              <a:schemeClr val="bg1"/>
            </a:solidFill>
          </a:endParaRPr>
        </a:p>
      </dsp:txBody>
      <dsp:txXfrm>
        <a:off x="2085630" y="3814991"/>
        <a:ext cx="2897244" cy="1655555"/>
      </dsp:txXfrm>
    </dsp:sp>
    <dsp:sp modelId="{36F373A3-D977-4C3C-A2D8-B299D7C4D031}">
      <dsp:nvSpPr>
        <dsp:cNvPr id="0" name=""/>
        <dsp:cNvSpPr/>
      </dsp:nvSpPr>
      <dsp:spPr>
        <a:xfrm>
          <a:off x="5228183" y="3815855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-432218"/>
            <a:satOff val="13750"/>
            <a:lumOff val="1568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432218"/>
              <a:satOff val="13750"/>
              <a:lumOff val="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>
              <a:solidFill>
                <a:srgbClr val="FF3300"/>
              </a:solidFill>
              <a:latin typeface="Times New Roman" pitchFamily="18" charset="0"/>
              <a:ea typeface="標楷體" pitchFamily="65" charset="-120"/>
            </a:rPr>
            <a:t>證境</a:t>
          </a:r>
          <a:endParaRPr lang="zh-TW" altLang="en-US" sz="3200" kern="1200" dirty="0"/>
        </a:p>
      </dsp:txBody>
      <dsp:txXfrm>
        <a:off x="6055097" y="3815855"/>
        <a:ext cx="1653225" cy="16538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/>
              <a:t>按一下以編輯母片</a:t>
            </a:r>
          </a:p>
          <a:p>
            <a:pPr lvl="1"/>
            <a:r>
              <a:rPr lang="zh-TW" altLang="en-US" noProof="0"/>
              <a:t>第二層</a:t>
            </a:r>
          </a:p>
          <a:p>
            <a:pPr lvl="2"/>
            <a:r>
              <a:rPr lang="zh-TW" altLang="en-US" noProof="0"/>
              <a:t>第三層</a:t>
            </a:r>
          </a:p>
          <a:p>
            <a:pPr lvl="3"/>
            <a:r>
              <a:rPr lang="zh-TW" altLang="en-US" noProof="0"/>
              <a:t>第四層</a:t>
            </a:r>
          </a:p>
          <a:p>
            <a:pPr lvl="4"/>
            <a:r>
              <a:rPr lang="zh-TW" altLang="en-US" noProof="0"/>
              <a:t>第五層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430D646-5D93-4A0C-BA08-AF826E01208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011905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其為人也溫柔敦厚，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詩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教也。疏通知遠，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教也。廣博易良，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樂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教也。絜靜精微，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教也。恭儉莊敬，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禮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教也。屬辭比事，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春秋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教也。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530053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「思無邪」是魯頌駉篇的詩，這是魯僖公使人牧馬，牧馬有方，在荒郊放牧，不踐民田，不傷害人民的莊稼，百姓歌頌功德。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47055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3867245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無射</a:t>
            </a:r>
            <a:r>
              <a:rPr lang="en-US" altLang="zh-TW" dirty="0" smtClean="0"/>
              <a:t>(</a:t>
            </a:r>
            <a:r>
              <a:rPr lang="en-GB" altLang="zh-TW" dirty="0" err="1" smtClean="0"/>
              <a:t>yì</a:t>
            </a:r>
            <a:r>
              <a:rPr lang="en-GB" altLang="zh-TW" dirty="0" smtClean="0"/>
              <a:t>)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489278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468089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zh-TW" altLang="zh-TW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離卦屬於柔卦，而離卦代表光明，艮卦屬於剛卦（所謂柔卦是兩陽一陰，剛卦是兩陰一陽），賁卦是由剛卦和柔卦結合，也可以解釋說這卦里有陰爻有陽爻，這叫做「剛柔交錯」。</a:t>
            </a:r>
          </a:p>
          <a:p>
            <a:endParaRPr lang="en-US" altLang="zh-TW" dirty="0" smtClean="0"/>
          </a:p>
          <a:p>
            <a:r>
              <a:rPr lang="zh-TW" altLang="en-US" dirty="0" smtClean="0"/>
              <a:t>「文明以止」，「止」，是「止於至善」的那個「止」，不是「停止」，是「安住、安止」的意思。「文明」安止在人的生命中，其實就是安止在人心中。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9753087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所以繪事後素，就是繪畫之事後於素。這句話既是比喻，則知素是比喻美女的口輔美目，這是美的素質。繪事比喻笑倩盼動，這是美的姿態。先有美質，而後有美姿，故說繪畫之事在素地之後。</a:t>
            </a:r>
          </a:p>
          <a:p>
            <a:endParaRPr lang="en-US" altLang="zh-TW" dirty="0"/>
          </a:p>
          <a:p>
            <a:r>
              <a:rPr lang="zh-TW" altLang="en-US" dirty="0"/>
              <a:t>雪公講義</a:t>
            </a:r>
            <a:r>
              <a:rPr lang="en-US" altLang="zh-TW" dirty="0"/>
              <a:t>【</a:t>
            </a:r>
            <a:r>
              <a:rPr lang="zh-TW" altLang="en-US" dirty="0"/>
              <a:t>按</a:t>
            </a:r>
            <a:r>
              <a:rPr lang="en-US" altLang="zh-TW" dirty="0"/>
              <a:t>】</a:t>
            </a:r>
            <a:r>
              <a:rPr lang="zh-TW" altLang="en-US" dirty="0"/>
              <a:t>此章事分三段，其一段三句，僅子夏問詩之義。集解言簡而要，頗得其體。集注口輔目盼亦佳，大可從也。惟素絢以畫質畫飾解，先言孔子尚未言，未免過早，而無所據。蓋素只言是人之口與目，為其本質；絢乃言笑倩盼動之美姿。至有云可加粉黛衣裳等飾為絢，亦嫌語有枝葉矣。若能思及西東二施之顰蹙，自能了悟質姿殊異。二段乃孔子指事喻詩，舉繪事以明，素於考工記，為言素功，乃繪後鉤粉以成。在禮器，素言白地，而後施繪。孔子所言，是禮器意。楊氏、全氏所據，可從也。素喻口輔美目，繪喻笑倩盼動。三段為子夏所悟，忠信為主，禮在質後。忠信是素，禮喻繪事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129440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50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165518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61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576291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899D983B-FA41-4C01-8D30-45EF323866AF}" type="slidenum">
              <a:rPr lang="en-US" altLang="zh-TW"/>
              <a:pPr eaLnBrk="1" hangingPunct="1"/>
              <a:t>71</a:t>
            </a:fld>
            <a:endParaRPr lang="en-US" altLang="zh-TW"/>
          </a:p>
        </p:txBody>
      </p:sp>
      <p:sp>
        <p:nvSpPr>
          <p:cNvPr id="1280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280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/>
          </a:p>
        </p:txBody>
      </p:sp>
    </p:spTree>
    <p:extLst>
      <p:ext uri="{BB962C8B-B14F-4D97-AF65-F5344CB8AC3E}">
        <p14:creationId xmlns:p14="http://schemas.microsoft.com/office/powerpoint/2010/main" val="23612427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06643FB4-D2CD-4ABE-A54C-E2DFDCBE45B7}" type="slidenum">
              <a:rPr lang="en-US" altLang="zh-TW"/>
              <a:pPr eaLnBrk="1" hangingPunct="1"/>
              <a:t>72</a:t>
            </a:fld>
            <a:endParaRPr lang="en-US" altLang="zh-TW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/>
          </a:p>
        </p:txBody>
      </p:sp>
    </p:spTree>
    <p:extLst>
      <p:ext uri="{BB962C8B-B14F-4D97-AF65-F5344CB8AC3E}">
        <p14:creationId xmlns:p14="http://schemas.microsoft.com/office/powerpoint/2010/main" val="11116839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2F827721-F7A3-4229-AD6F-4784D5933FC3}" type="slidenum">
              <a:rPr lang="en-US" altLang="zh-TW"/>
              <a:pPr eaLnBrk="1" hangingPunct="1"/>
              <a:t>74</a:t>
            </a:fld>
            <a:endParaRPr lang="en-US" altLang="zh-TW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/>
          </a:p>
        </p:txBody>
      </p:sp>
    </p:spTree>
    <p:extLst>
      <p:ext uri="{BB962C8B-B14F-4D97-AF65-F5344CB8AC3E}">
        <p14:creationId xmlns:p14="http://schemas.microsoft.com/office/powerpoint/2010/main" val="23109017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4A14E796-229C-46E6-A460-458B042C84BB}" type="slidenum">
              <a:rPr lang="en-US" altLang="zh-TW"/>
              <a:pPr eaLnBrk="1" hangingPunct="1"/>
              <a:t>75</a:t>
            </a:fld>
            <a:endParaRPr lang="en-US" altLang="zh-TW"/>
          </a:p>
        </p:txBody>
      </p:sp>
      <p:sp>
        <p:nvSpPr>
          <p:cNvPr id="1300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00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/>
          </a:p>
        </p:txBody>
      </p:sp>
    </p:spTree>
    <p:extLst>
      <p:ext uri="{BB962C8B-B14F-4D97-AF65-F5344CB8AC3E}">
        <p14:creationId xmlns:p14="http://schemas.microsoft.com/office/powerpoint/2010/main" val="37581014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8345F034-162E-4D6A-AC84-FE1B7B4D7535}" type="slidenum">
              <a:rPr lang="en-US" altLang="zh-TW"/>
              <a:pPr eaLnBrk="1" hangingPunct="1"/>
              <a:t>82</a:t>
            </a:fld>
            <a:endParaRPr lang="en-US" altLang="zh-TW"/>
          </a:p>
        </p:txBody>
      </p:sp>
      <p:sp>
        <p:nvSpPr>
          <p:cNvPr id="134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341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/>
          </a:p>
        </p:txBody>
      </p:sp>
    </p:spTree>
    <p:extLst>
      <p:ext uri="{BB962C8B-B14F-4D97-AF65-F5344CB8AC3E}">
        <p14:creationId xmlns:p14="http://schemas.microsoft.com/office/powerpoint/2010/main" val="2782726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20D4E8B-76DC-4E50-9CDB-77305ADB7A8C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18291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329" y="624110"/>
            <a:ext cx="10718283" cy="128089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6329" y="2133600"/>
            <a:ext cx="10718283" cy="3777622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zh-TW" altLang="en-US" dirty="0"/>
              <a:t>按一下以編輯母片文字樣式</a:t>
            </a:r>
          </a:p>
          <a:p>
            <a:pPr lvl="1"/>
            <a:r>
              <a:rPr lang="zh-TW" altLang="en-US" dirty="0"/>
              <a:t>第二層</a:t>
            </a:r>
          </a:p>
          <a:p>
            <a:pPr lvl="2"/>
            <a:r>
              <a:rPr lang="zh-TW" altLang="en-US" dirty="0"/>
              <a:t>第三層</a:t>
            </a:r>
          </a:p>
          <a:p>
            <a:pPr lvl="3"/>
            <a:r>
              <a:rPr lang="zh-TW" altLang="en-US" dirty="0"/>
              <a:t>第四層</a:t>
            </a:r>
          </a:p>
          <a:p>
            <a:pPr lvl="4"/>
            <a:r>
              <a:rPr lang="zh-TW" altLang="en-US" dirty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62" y="6492875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0205EE41-5EFC-41B9-8089-4744DEB048DE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096375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6656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17626" y="624110"/>
            <a:ext cx="10786985" cy="1280890"/>
          </a:xfrm>
        </p:spPr>
        <p:txBody>
          <a:bodyPr/>
          <a:lstStyle/>
          <a:p>
            <a:r>
              <a:rPr lang="zh-TW" altLang="en-US" dirty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7625" y="2133600"/>
            <a:ext cx="10786985" cy="3777622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zh-TW" altLang="en-US" dirty="0"/>
              <a:t>按一下以編輯母片文字樣式</a:t>
            </a:r>
          </a:p>
          <a:p>
            <a:pPr lvl="1"/>
            <a:r>
              <a:rPr lang="zh-TW" altLang="en-US" dirty="0"/>
              <a:t>第二層</a:t>
            </a:r>
          </a:p>
          <a:p>
            <a:pPr lvl="2"/>
            <a:r>
              <a:rPr lang="zh-TW" altLang="en-US" dirty="0"/>
              <a:t>第三層</a:t>
            </a:r>
          </a:p>
          <a:p>
            <a:pPr lvl="3"/>
            <a:r>
              <a:rPr lang="zh-TW" altLang="en-US" dirty="0"/>
              <a:t>第四層</a:t>
            </a:r>
          </a:p>
          <a:p>
            <a:pPr lvl="4"/>
            <a:r>
              <a:rPr lang="zh-TW" altLang="en-US" dirty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17626" y="6135808"/>
            <a:ext cx="9491586" cy="365125"/>
          </a:xfrm>
        </p:spPr>
        <p:txBody>
          <a:bodyPr/>
          <a:lstStyle/>
          <a:p>
            <a:pPr>
              <a:defRPr/>
            </a:pPr>
            <a:endParaRPr lang="en-US" altLang="zh-TW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-62141" y="6492875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D33A57BC-E00F-494A-A029-128FF7A1DA95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53879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DB17D47-AAEA-4112-B798-A23DA5D1519D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1358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-72005" y="6492875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87D19B94-3EBE-4D08-917F-A3CEF459D02B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8315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D498-98B8-4FFC-A785-B54FD6FCBA54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864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3B3C-BB01-4331-8EDA-9D560988327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6884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2EA593-97C9-4543-9B0C-68BA0D23A55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5490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624067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292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96804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558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672424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2AF3B-1FD4-454A-B995-B66DBBCBF756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32323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9AD6-D8C6-4698-8CEA-D7DBFA7CB8B7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81872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標題及表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表格版面配置區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zh-TW" alt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119336" y="6345329"/>
            <a:ext cx="779767" cy="365125"/>
          </a:xfrm>
          <a:ln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72E5A6-7E2B-4D55-8721-F6775AD9DBBC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3287402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856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  <p:sldLayoutId id="2147483704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8.xml"/><Relationship Id="rId7" Type="http://schemas.openxmlformats.org/officeDocument/2006/relationships/image" Target="../media/image11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13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10" Type="http://schemas.openxmlformats.org/officeDocument/2006/relationships/image" Target="../media/image16.jpeg"/><Relationship Id="rId4" Type="http://schemas.openxmlformats.org/officeDocument/2006/relationships/diagramLayout" Target="../diagrams/layout9.xml"/><Relationship Id="rId9" Type="http://schemas.openxmlformats.org/officeDocument/2006/relationships/image" Target="../media/image1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13" Type="http://schemas.microsoft.com/office/2007/relationships/diagramDrawing" Target="../diagrams/drawing16.xml"/><Relationship Id="rId3" Type="http://schemas.openxmlformats.org/officeDocument/2006/relationships/diagramLayout" Target="../diagrams/layout15.xml"/><Relationship Id="rId7" Type="http://schemas.openxmlformats.org/officeDocument/2006/relationships/image" Target="../media/image27.jpeg"/><Relationship Id="rId12" Type="http://schemas.openxmlformats.org/officeDocument/2006/relationships/diagramColors" Target="../diagrams/colors16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5.xml"/><Relationship Id="rId11" Type="http://schemas.openxmlformats.org/officeDocument/2006/relationships/diagramQuickStyle" Target="../diagrams/quickStyle16.xml"/><Relationship Id="rId5" Type="http://schemas.openxmlformats.org/officeDocument/2006/relationships/diagramColors" Target="../diagrams/colors15.xml"/><Relationship Id="rId10" Type="http://schemas.openxmlformats.org/officeDocument/2006/relationships/diagramLayout" Target="../diagrams/layout16.xml"/><Relationship Id="rId4" Type="http://schemas.openxmlformats.org/officeDocument/2006/relationships/diagramQuickStyle" Target="../diagrams/quickStyle15.xml"/><Relationship Id="rId9" Type="http://schemas.openxmlformats.org/officeDocument/2006/relationships/diagramData" Target="../diagrams/data16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8.xml"/><Relationship Id="rId3" Type="http://schemas.openxmlformats.org/officeDocument/2006/relationships/diagramLayout" Target="../diagrams/layout17.xml"/><Relationship Id="rId7" Type="http://schemas.openxmlformats.org/officeDocument/2006/relationships/diagramData" Target="../diagrams/data18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11" Type="http://schemas.microsoft.com/office/2007/relationships/diagramDrawing" Target="../diagrams/drawing18.xml"/><Relationship Id="rId5" Type="http://schemas.openxmlformats.org/officeDocument/2006/relationships/diagramColors" Target="../diagrams/colors17.xml"/><Relationship Id="rId10" Type="http://schemas.openxmlformats.org/officeDocument/2006/relationships/diagramColors" Target="../diagrams/colors18.xml"/><Relationship Id="rId4" Type="http://schemas.openxmlformats.org/officeDocument/2006/relationships/diagramQuickStyle" Target="../diagrams/quickStyle17.xml"/><Relationship Id="rId9" Type="http://schemas.openxmlformats.org/officeDocument/2006/relationships/diagramQuickStyle" Target="../diagrams/quickStyle18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idx="1"/>
          </p:nvPr>
        </p:nvSpPr>
        <p:spPr>
          <a:xfrm>
            <a:off x="1919536" y="692696"/>
            <a:ext cx="936104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孔子的詩禮樂教</a:t>
            </a: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848" y="1556792"/>
            <a:ext cx="3168352" cy="4432232"/>
          </a:xfrm>
          <a:prstGeom prst="rect">
            <a:avLst/>
          </a:prstGeom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7E7F1182-3D8E-41D4-BA9F-2266E9904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</a:t>
            </a:fld>
            <a:endParaRPr lang="en-US" altLang="zh-TW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z="4800" b="1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大綱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1772816"/>
            <a:ext cx="8915400" cy="4608512"/>
          </a:xfrm>
        </p:spPr>
        <p:txBody>
          <a:bodyPr>
            <a:normAutofit/>
          </a:bodyPr>
          <a:lstStyle/>
          <a:p>
            <a:pPr marL="742950" indent="-742950">
              <a:lnSpc>
                <a:spcPct val="90000"/>
              </a:lnSpc>
              <a:buAutoNum type="ea1ChtPeriod"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詩禮樂教本於仁</a:t>
            </a:r>
          </a:p>
          <a:p>
            <a:pPr marL="742950" indent="-742950">
              <a:lnSpc>
                <a:spcPct val="90000"/>
              </a:lnSpc>
              <a:buAutoNum type="ea1ChtPeriod"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詩禮樂的義涵</a:t>
            </a:r>
          </a:p>
          <a:p>
            <a:pPr marL="742950" indent="-742950">
              <a:lnSpc>
                <a:spcPct val="90000"/>
              </a:lnSpc>
              <a:buAutoNum type="ea1ChtPeriod"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詩禮樂的效用</a:t>
            </a:r>
          </a:p>
          <a:p>
            <a:pPr marL="742950" indent="-742950">
              <a:lnSpc>
                <a:spcPct val="90000"/>
              </a:lnSpc>
              <a:buAutoNum type="ea1ChtPeriod"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詩禮樂教的進程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684D07FB-D4E8-4606-97E6-DCFC24CF6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</a:t>
            </a:fld>
            <a:endParaRPr lang="en-US" altLang="zh-TW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一</a:t>
            </a:r>
            <a:r>
              <a:rPr lang="en-US" altLang="zh-TW" dirty="0"/>
              <a:t>.</a:t>
            </a:r>
            <a:r>
              <a:rPr lang="zh-TW" altLang="en-US" dirty="0"/>
              <a:t>詩禮樂教本於仁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772816"/>
            <a:ext cx="10718283" cy="413840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禮記．經解篇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：「</a:t>
            </a:r>
            <a:r>
              <a:rPr lang="zh-TW" altLang="en-US" dirty="0"/>
              <a:t>其為人也</a:t>
            </a:r>
            <a:r>
              <a:rPr lang="zh-TW" altLang="en-US" sz="3200" dirty="0" smtClean="0"/>
              <a:t>溫柔敦厚</a:t>
            </a:r>
            <a:r>
              <a:rPr lang="zh-TW" altLang="en-US" sz="3200" dirty="0"/>
              <a:t>，詩教也。」</a:t>
            </a:r>
            <a:endParaRPr lang="en-US" altLang="zh-TW" sz="3200" dirty="0"/>
          </a:p>
          <a:p>
            <a:pPr lvl="1">
              <a:lnSpc>
                <a:spcPct val="150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「溫柔敦厚」，仁者之懷也。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子曰：「人而不仁，如禮何？人而不仁，如樂何？」（八佾）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0ABC0407-FE85-47F1-B63B-B489FFAE9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2655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二</a:t>
            </a:r>
            <a:r>
              <a:rPr lang="en-US" altLang="zh-TW" dirty="0"/>
              <a:t>.	</a:t>
            </a:r>
            <a:r>
              <a:rPr lang="zh-TW" altLang="en-US" dirty="0"/>
              <a:t>詩禮樂的義涵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700808"/>
            <a:ext cx="10624671" cy="3777622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(</a:t>
            </a:r>
            <a:r>
              <a:rPr lang="zh-TW" altLang="en-US" sz="3200" dirty="0"/>
              <a:t>一</a:t>
            </a:r>
            <a:r>
              <a:rPr lang="en-US" altLang="zh-TW" sz="3200" dirty="0"/>
              <a:t>)	</a:t>
            </a:r>
            <a:r>
              <a:rPr lang="zh-TW" altLang="en-US" sz="3200" dirty="0"/>
              <a:t>在心為志，發言為詩。</a:t>
            </a:r>
          </a:p>
          <a:p>
            <a:r>
              <a:rPr lang="en-US" altLang="zh-TW" sz="3200" dirty="0"/>
              <a:t>(</a:t>
            </a:r>
            <a:r>
              <a:rPr lang="zh-TW" altLang="en-US" sz="3200" dirty="0"/>
              <a:t>二</a:t>
            </a:r>
            <a:r>
              <a:rPr lang="en-US" altLang="zh-TW" sz="3200" dirty="0"/>
              <a:t>)	</a:t>
            </a:r>
            <a:r>
              <a:rPr lang="zh-TW" altLang="en-US" sz="3200" dirty="0"/>
              <a:t>禮者，理也、節也、履也。</a:t>
            </a:r>
          </a:p>
          <a:p>
            <a:r>
              <a:rPr lang="en-US" altLang="zh-TW" sz="3200" dirty="0"/>
              <a:t>(</a:t>
            </a:r>
            <a:r>
              <a:rPr lang="zh-TW" altLang="en-US" sz="3200" dirty="0"/>
              <a:t>三</a:t>
            </a:r>
            <a:r>
              <a:rPr lang="en-US" altLang="zh-TW" sz="3200" dirty="0"/>
              <a:t>)	</a:t>
            </a:r>
            <a:r>
              <a:rPr lang="zh-TW" altLang="en-US" sz="3200" dirty="0"/>
              <a:t>樂者，天地之和也。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FCAD129E-325F-427D-AE6A-0E73C26FB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47164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(</a:t>
            </a:r>
            <a:r>
              <a:rPr lang="zh-TW" altLang="en-US" dirty="0"/>
              <a:t>一</a:t>
            </a:r>
            <a:r>
              <a:rPr lang="en-US" altLang="zh-TW" dirty="0"/>
              <a:t>)	</a:t>
            </a:r>
            <a:r>
              <a:rPr lang="zh-TW" altLang="en-US" dirty="0"/>
              <a:t>在心為志，發言為詩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23392" y="1610224"/>
            <a:ext cx="6317258" cy="377762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TW" dirty="0"/>
              <a:t>〈</a:t>
            </a:r>
            <a:r>
              <a:rPr lang="zh-TW" altLang="en-US" dirty="0"/>
              <a:t>毛詩序</a:t>
            </a:r>
            <a:r>
              <a:rPr lang="en-US" altLang="zh-TW" dirty="0"/>
              <a:t>〉</a:t>
            </a:r>
            <a:r>
              <a:rPr lang="zh-TW" altLang="en-US" dirty="0"/>
              <a:t>：</a:t>
            </a:r>
          </a:p>
          <a:p>
            <a:pPr>
              <a:lnSpc>
                <a:spcPct val="150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詩者，志之所之也，在心為志發言為詩。情動於中而形於言，言之不足，故嗟歎之，嗟歎之不足，故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永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詠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歌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之，永歌之不足，不知手之舞之足之蹈之也。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06B0A71B-AF87-46D7-8B83-4E8EAFA39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</a:t>
            </a:fld>
            <a:endParaRPr lang="en-US" altLang="zh-TW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0136" y="743448"/>
            <a:ext cx="4347413" cy="5858139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7392144" y="5425538"/>
            <a:ext cx="487837" cy="75439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標題 1"/>
          <p:cNvSpPr txBox="1">
            <a:spLocks/>
          </p:cNvSpPr>
          <p:nvPr/>
        </p:nvSpPr>
        <p:spPr>
          <a:xfrm>
            <a:off x="8040216" y="35174"/>
            <a:ext cx="2781007" cy="7082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kumimoji="0" lang="zh-TW" altLang="en-US" dirty="0" smtClean="0">
                <a:solidFill>
                  <a:srgbClr val="FF0000"/>
                </a:solidFill>
              </a:rPr>
              <a:t>四部叢刊本</a:t>
            </a:r>
            <a:endParaRPr kumimoji="0"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95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禮記．樂記篇</a:t>
            </a:r>
            <a:r>
              <a:rPr lang="en-US" altLang="zh-TW" dirty="0"/>
              <a:t>》</a:t>
            </a:r>
            <a:r>
              <a:rPr lang="zh-TW" altLang="en-US" dirty="0"/>
              <a:t>：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412776"/>
            <a:ext cx="10718283" cy="449844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>
                <a:solidFill>
                  <a:srgbClr val="FF0000"/>
                </a:solidFill>
              </a:rPr>
              <a:t>詩，言其志也</a:t>
            </a:r>
            <a:r>
              <a:rPr lang="zh-TW" altLang="en-US" sz="3600" dirty="0"/>
              <a:t>；歌，詠其聲也；舞，動其容也。三者本於心，然後樂器從之。 </a:t>
            </a:r>
          </a:p>
          <a:p>
            <a:pPr>
              <a:lnSpc>
                <a:spcPct val="150000"/>
              </a:lnSpc>
            </a:pPr>
            <a:endParaRPr lang="zh-TW" altLang="en-US" sz="36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D0BCD451-E05F-480B-8FF2-5B70AF315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</a:t>
            </a:fld>
            <a:endParaRPr lang="en-US" altLang="zh-TW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656" y="3390453"/>
            <a:ext cx="5846403" cy="328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05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朱熹</a:t>
            </a:r>
            <a:r>
              <a:rPr lang="en-US" altLang="zh-TW" dirty="0"/>
              <a:t>《</a:t>
            </a:r>
            <a:r>
              <a:rPr lang="zh-TW" altLang="en-US" dirty="0"/>
              <a:t>詩集傳</a:t>
            </a:r>
            <a:r>
              <a:rPr lang="en-US" altLang="zh-TW" dirty="0"/>
              <a:t>》: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556792"/>
            <a:ext cx="10718283" cy="435443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/>
              <a:t>風：民俗歌謠之詩也。</a:t>
            </a:r>
            <a:endParaRPr lang="en-US" altLang="zh-TW" dirty="0"/>
          </a:p>
          <a:p>
            <a:pPr>
              <a:lnSpc>
                <a:spcPct val="150000"/>
              </a:lnSpc>
            </a:pPr>
            <a:r>
              <a:rPr lang="zh-TW" altLang="en-US" dirty="0"/>
              <a:t>雅：正小雅，燕饗之樂也；正大雅，朝會之樂，受釐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/>
              <a:t>陳戒之詞也。</a:t>
            </a:r>
            <a:endParaRPr lang="en-US" altLang="zh-TW" dirty="0"/>
          </a:p>
          <a:p>
            <a:pPr lvl="1"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宴饗：天子大集群臣賓客宴會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朝會：諸侯、群臣或外國使者朝謁國君。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dirty="0"/>
              <a:t>頌：頌則鬼神宗廟祭祀歌舞之樂。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BE615028-32F7-44CE-916D-A17B744CB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6030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836712"/>
            <a:ext cx="10718283" cy="5544616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zh-TW" altLang="zh-TW" sz="3600" dirty="0">
                <a:solidFill>
                  <a:schemeClr val="tx1"/>
                </a:solidFill>
                <a:latin typeface="+mn-ea"/>
              </a:rPr>
              <a:t>子曰：「詩三百，一言以蔽之，曰『思無邪』。」</a:t>
            </a:r>
            <a:r>
              <a:rPr lang="zh-TW" altLang="en-US" sz="3600" dirty="0">
                <a:solidFill>
                  <a:schemeClr val="tx1"/>
                </a:solidFill>
                <a:latin typeface="+mn-ea"/>
              </a:rPr>
              <a:t>（</a:t>
            </a:r>
            <a:r>
              <a:rPr lang="zh-TW" altLang="zh-TW" sz="3600" dirty="0">
                <a:solidFill>
                  <a:schemeClr val="tx1"/>
                </a:solidFill>
                <a:latin typeface="+mn-ea"/>
              </a:rPr>
              <a:t>為政</a:t>
            </a:r>
            <a:r>
              <a:rPr lang="zh-TW" altLang="en-US" sz="3600" dirty="0">
                <a:solidFill>
                  <a:schemeClr val="tx1"/>
                </a:solidFill>
                <a:latin typeface="+mn-ea"/>
              </a:rPr>
              <a:t>）</a:t>
            </a:r>
            <a:endParaRPr lang="en-US" altLang="zh-TW" sz="3600" dirty="0">
              <a:solidFill>
                <a:schemeClr val="tx1"/>
              </a:solidFill>
              <a:latin typeface="+mn-ea"/>
            </a:endParaRPr>
          </a:p>
          <a:p>
            <a:pPr lvl="1">
              <a:spcBef>
                <a:spcPts val="1800"/>
              </a:spcBef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詩三百：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共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305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篇。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spcBef>
                <a:spcPts val="1800"/>
              </a:spcBef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蔽：總括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spcBef>
                <a:spcPts val="1800"/>
              </a:spcBef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思無邪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：出自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魯頌駉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篇。思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，發語詞；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邪讀為徐，虛徐也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鄘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：其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虛其邪。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箋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邪，讀如徐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管子．弟子職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：志無虛徐。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1800"/>
              </a:spcBef>
            </a:pP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詩經三百篇都是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真性情流露</a:t>
            </a: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的作品。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23F891E8-A4E3-4B97-8E67-577C431C2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87920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(</a:t>
            </a:r>
            <a:r>
              <a:rPr lang="zh-TW" altLang="en-US" dirty="0"/>
              <a:t>二</a:t>
            </a:r>
            <a:r>
              <a:rPr lang="en-US" altLang="zh-TW" dirty="0"/>
              <a:t>)	</a:t>
            </a:r>
            <a:r>
              <a:rPr lang="zh-TW" altLang="en-US" dirty="0"/>
              <a:t>禮者，理也、節也、履也。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59257" y="1412776"/>
            <a:ext cx="10721996" cy="468052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阮元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經籍纂詁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：「理也」、「節也」、「履也」、「敬也」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</a:p>
          <a:p>
            <a:pPr>
              <a:lnSpc>
                <a:spcPct val="150000"/>
              </a:lnSpc>
            </a:pP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：讓者，禮之主也。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：「禮，履也，所以事神致福也。」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禮記．王制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：禮也者，行事之法。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禮記．內則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：禮謂威儀也。</a:t>
            </a:r>
          </a:p>
          <a:p>
            <a:endParaRPr lang="en-US" altLang="zh-TW" dirty="0"/>
          </a:p>
          <a:p>
            <a:endParaRPr lang="zh-TW" altLang="en-US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C1F7B60D-530A-4DF7-BC53-62CADBCE0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39091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17626" y="3933056"/>
            <a:ext cx="11211022" cy="1802514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禮的形貌</a:t>
            </a:r>
            <a:r>
              <a:rPr lang="en-US" altLang="zh-TW" dirty="0">
                <a:latin typeface="標楷體" pitchFamily="65" charset="-120"/>
                <a:ea typeface="標楷體" pitchFamily="65" charset="-120"/>
              </a:rPr>
              <a:t>:</a:t>
            </a:r>
          </a:p>
          <a:p>
            <a:pPr lvl="1">
              <a:lnSpc>
                <a:spcPct val="90000"/>
              </a:lnSpc>
            </a:pP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合理又有節制</a:t>
            </a:r>
            <a:r>
              <a:rPr lang="zh-TW" altLang="en-US" sz="3600" dirty="0">
                <a:latin typeface="標楷體" pitchFamily="65" charset="-120"/>
                <a:ea typeface="標楷體" pitchFamily="65" charset="-120"/>
              </a:rPr>
              <a:t>的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個人行為</a:t>
            </a:r>
            <a:r>
              <a:rPr lang="zh-TW" altLang="en-US" sz="3600" dirty="0">
                <a:latin typeface="標楷體" pitchFamily="65" charset="-120"/>
                <a:ea typeface="標楷體" pitchFamily="65" charset="-120"/>
              </a:rPr>
              <a:t>及國家社會的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典章制度</a:t>
            </a:r>
            <a:endParaRPr lang="en-US" altLang="zh-TW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ct val="90000"/>
              </a:lnSpc>
            </a:pPr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禮的精神：</a:t>
            </a:r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敬、讓</a:t>
            </a:r>
            <a:endParaRPr lang="en-US" altLang="zh-TW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11" name="內容版面配置區 10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604438247"/>
              </p:ext>
            </p:extLst>
          </p:nvPr>
        </p:nvGraphicFramePr>
        <p:xfrm>
          <a:off x="2495600" y="692696"/>
          <a:ext cx="7651130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1850CA4D-2DAA-4D45-A9EC-82407B8BA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10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56309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6B5D2D00-D962-4BDE-AA0F-C52A003C4D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graphicEl>
                                              <a:dgm id="{6B5D2D00-D962-4BDE-AA0F-C52A003C4D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732758D-555D-41D7-BFB9-FC70BF5934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>
                                            <p:graphicEl>
                                              <a:dgm id="{0732758D-555D-41D7-BFB9-FC70BF5934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4C69E83-1E06-432A-A04C-5B7A945C76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>
                                            <p:graphicEl>
                                              <a:dgm id="{E4C69E83-1E06-432A-A04C-5B7A945C76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F82A4A06-DF9E-4928-9954-91218C1964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>
                                            <p:graphicEl>
                                              <a:dgm id="{F82A4A06-DF9E-4928-9954-91218C1964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FF2FBCD9-EF98-47B7-B6E4-B9A1483C90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>
                                            <p:graphicEl>
                                              <a:dgm id="{FF2FBCD9-EF98-47B7-B6E4-B9A1483C90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95F46E0-A3E7-4093-AAB9-44C8341D0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>
                                            <p:graphicEl>
                                              <a:dgm id="{095F46E0-A3E7-4093-AAB9-44C8341D0F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/>
      <p:bldGraphic spid="11" grpId="0" uiExpand="1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禮者理也、節也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itchFamily="65" charset="-120"/>
                <a:ea typeface="標楷體" pitchFamily="65" charset="-120"/>
                <a:cs typeface="+mn-cs"/>
              </a:rPr>
              <a:t/>
            </a:r>
            <a:b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itchFamily="65" charset="-120"/>
                <a:ea typeface="標楷體" pitchFamily="65" charset="-120"/>
                <a:cs typeface="+mn-cs"/>
              </a:rPr>
            </a:br>
            <a:endParaRPr lang="zh-TW" altLang="en-US" sz="2800" dirty="0">
              <a:solidFill>
                <a:schemeClr val="tx1">
                  <a:lumMod val="75000"/>
                  <a:lumOff val="25000"/>
                </a:schemeClr>
              </a:solidFill>
              <a:latin typeface="標楷體" pitchFamily="65" charset="-120"/>
              <a:ea typeface="標楷體" pitchFamily="65" charset="-120"/>
              <a:cs typeface="+mn-cs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17626" y="1412776"/>
            <a:ext cx="10685363" cy="4354430"/>
          </a:xfrm>
        </p:spPr>
        <p:txBody>
          <a:bodyPr>
            <a:noAutofit/>
          </a:bodyPr>
          <a:lstStyle/>
          <a:p>
            <a:pPr>
              <a:lnSpc>
                <a:spcPts val="4400"/>
              </a:lnSpc>
            </a:pPr>
            <a:r>
              <a:rPr lang="zh-TW" altLang="en-US" sz="3200" dirty="0"/>
              <a:t>子曰：「恭而無禮則勞；慎而無禮則葸</a:t>
            </a:r>
            <a:r>
              <a:rPr lang="en-US" altLang="zh-TW" sz="2800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800" dirty="0">
                <a:latin typeface="標楷體" pitchFamily="65" charset="-120"/>
                <a:ea typeface="標楷體" pitchFamily="65" charset="-120"/>
              </a:rPr>
              <a:t>畏</a:t>
            </a:r>
            <a:r>
              <a:rPr lang="en-US" altLang="zh-TW" sz="2800" dirty="0"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dirty="0"/>
              <a:t>；勇而無禮則亂；直而無禮則絞</a:t>
            </a:r>
            <a:r>
              <a:rPr lang="en-US" altLang="zh-TW" sz="2800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2800" dirty="0">
                <a:latin typeface="標楷體" pitchFamily="65" charset="-120"/>
                <a:ea typeface="標楷體" pitchFamily="65" charset="-120"/>
              </a:rPr>
              <a:t>刺人之非</a:t>
            </a:r>
            <a:r>
              <a:rPr lang="en-US" altLang="zh-TW" sz="2800" dirty="0"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dirty="0"/>
              <a:t>。」（泰伯）</a:t>
            </a:r>
            <a:endParaRPr lang="en-US" altLang="zh-TW" sz="3200" dirty="0"/>
          </a:p>
          <a:p>
            <a:pPr>
              <a:lnSpc>
                <a:spcPts val="4400"/>
              </a:lnSpc>
            </a:pPr>
            <a:r>
              <a:rPr lang="zh-TW" altLang="en-US" sz="3200" dirty="0"/>
              <a:t>顏淵問「仁」。子曰：「克己復禮，為仁。一日克己復禮，天下歸仁焉。為仁由己，而由仁乎哉？」顏淵曰：「請問其目？」子曰：「非禮勿視，非禮勿聽，非禮勿言，非禮勿動。」顏淵曰：「回雖不敏，請事斯語矣！」（顏淵）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140A620-58C0-4045-9B55-232BFA5D6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11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9255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禮者</a:t>
            </a:r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履</a:t>
            </a:r>
            <a:r>
              <a:rPr lang="en-US" altLang="zh-TW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行</a:t>
            </a:r>
            <a:r>
              <a:rPr lang="en-US" altLang="zh-TW" dirty="0"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也</a:t>
            </a:r>
            <a:br>
              <a:rPr lang="zh-TW" altLang="en-US" dirty="0">
                <a:latin typeface="標楷體" pitchFamily="65" charset="-120"/>
                <a:ea typeface="標楷體" pitchFamily="65" charset="-12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17627" y="1628800"/>
            <a:ext cx="10786984" cy="475252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 子曰：「君子義以為質，禮以</a:t>
            </a:r>
            <a:r>
              <a:rPr lang="zh-TW" altLang="en-US" sz="3200" dirty="0">
                <a:solidFill>
                  <a:srgbClr val="FF0000"/>
                </a:solidFill>
              </a:rPr>
              <a:t>行</a:t>
            </a:r>
            <a:r>
              <a:rPr lang="zh-TW" altLang="en-US" sz="3200" dirty="0"/>
              <a:t>之，孫以出之，信以成之；君子哉！」（衛靈公）</a:t>
            </a:r>
            <a:endParaRPr lang="en-US" altLang="zh-TW" sz="3200" dirty="0"/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子曰：「知及之，仁不能守之；雖得之，必失之。知及之，仁能守之，不</a:t>
            </a:r>
            <a:r>
              <a:rPr lang="zh-TW" altLang="en-US" sz="3200" dirty="0" smtClean="0"/>
              <a:t>莊以蒞之</a:t>
            </a:r>
            <a:r>
              <a:rPr lang="zh-TW" altLang="en-US" sz="3200" dirty="0"/>
              <a:t>；則民不敬。知及之，仁能守之，莊以蒞之，</a:t>
            </a:r>
            <a:r>
              <a:rPr lang="zh-TW" altLang="en-US" sz="3200" dirty="0">
                <a:solidFill>
                  <a:srgbClr val="FF0000"/>
                </a:solidFill>
              </a:rPr>
              <a:t>動之不以禮</a:t>
            </a:r>
            <a:r>
              <a:rPr lang="zh-TW" altLang="en-US" sz="3200" dirty="0"/>
              <a:t>；未善也。」（衛靈公）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4D9B54E3-59A9-4A0C-9EB2-6A1C2BCB0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12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23204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國家社會典章制度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17627" y="1412776"/>
            <a:ext cx="10786984" cy="4968552"/>
          </a:xfrm>
        </p:spPr>
        <p:txBody>
          <a:bodyPr>
            <a:normAutofit lnSpcReduction="10000"/>
          </a:bodyPr>
          <a:lstStyle/>
          <a:p>
            <a:pPr>
              <a:lnSpc>
                <a:spcPct val="140000"/>
              </a:lnSpc>
            </a:pPr>
            <a:r>
              <a:rPr lang="zh-TW" altLang="en-US" sz="3200" dirty="0"/>
              <a:t>孟懿子問孝。子曰：「無違。」樊遲御，子告之曰：「孟孫問孝於我，我對曰，</a:t>
            </a:r>
            <a:r>
              <a:rPr lang="en-US" altLang="zh-TW" sz="3200" dirty="0"/>
              <a:t>『</a:t>
            </a:r>
            <a:r>
              <a:rPr lang="zh-TW" altLang="en-US" sz="3200" dirty="0"/>
              <a:t>無違。</a:t>
            </a:r>
            <a:r>
              <a:rPr lang="en-US" altLang="zh-TW" sz="3200" dirty="0"/>
              <a:t>』</a:t>
            </a:r>
            <a:r>
              <a:rPr lang="zh-TW" altLang="en-US" sz="3200" dirty="0"/>
              <a:t>」樊遲曰：「何謂也？」子曰：「生，事之以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；死，葬之以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，祭之以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。」（為政）</a:t>
            </a:r>
            <a:endParaRPr lang="en-US" altLang="zh-TW" sz="3200" dirty="0"/>
          </a:p>
          <a:p>
            <a:pPr>
              <a:lnSpc>
                <a:spcPct val="140000"/>
              </a:lnSpc>
            </a:pPr>
            <a:r>
              <a:rPr lang="zh-TW" altLang="en-US" sz="3200" dirty="0"/>
              <a:t>子張問：「十世可知也？」子曰：「殷因於</a:t>
            </a:r>
            <a:r>
              <a:rPr lang="zh-TW" altLang="en-US" sz="3200" dirty="0">
                <a:solidFill>
                  <a:srgbClr val="FF0000"/>
                </a:solidFill>
              </a:rPr>
              <a:t>夏禮</a:t>
            </a:r>
            <a:r>
              <a:rPr lang="zh-TW" altLang="en-US" sz="3200" dirty="0"/>
              <a:t>，所損益，可知也；周因於</a:t>
            </a:r>
            <a:r>
              <a:rPr lang="zh-TW" altLang="en-US" sz="3200" dirty="0">
                <a:solidFill>
                  <a:srgbClr val="FF0000"/>
                </a:solidFill>
              </a:rPr>
              <a:t>殷禮</a:t>
            </a:r>
            <a:r>
              <a:rPr lang="zh-TW" altLang="en-US" sz="3200" dirty="0"/>
              <a:t>，所損益，可知也。其或繼周者，雖百世，可知也。」（為政）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75C99A55-59DA-4115-A50B-7445BAC90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13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70666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17626" y="476672"/>
            <a:ext cx="10765381" cy="622663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/>
              <a:t>禮的精神：</a:t>
            </a:r>
            <a:r>
              <a:rPr lang="zh-TW" altLang="en-US" sz="3200" dirty="0">
                <a:solidFill>
                  <a:srgbClr val="FF0000"/>
                </a:solidFill>
              </a:rPr>
              <a:t>敬、讓</a:t>
            </a:r>
            <a:endParaRPr lang="en-US" altLang="zh-TW" sz="32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/>
              <a:t>林放問禮之本。子曰：「大哉問！禮，與其奢也，寧儉；喪，與其易也，寧戚。」（八佾）</a:t>
            </a:r>
            <a:r>
              <a:rPr lang="en-US" altLang="zh-TW" sz="3200" dirty="0" smtClean="0"/>
              <a:t>~</a:t>
            </a:r>
            <a:endParaRPr lang="en-US" altLang="zh-TW" sz="32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子曰：「居上不寬，為禮不</a:t>
            </a:r>
            <a:r>
              <a:rPr lang="zh-TW" altLang="en-US" sz="3200" dirty="0">
                <a:solidFill>
                  <a:srgbClr val="FF0000"/>
                </a:solidFill>
              </a:rPr>
              <a:t>敬</a:t>
            </a:r>
            <a:r>
              <a:rPr lang="zh-TW" altLang="en-US" sz="3200" dirty="0"/>
              <a:t>，臨喪不哀，吾何以觀之哉？」（八佾）</a:t>
            </a:r>
            <a:endParaRPr lang="en-US" altLang="zh-TW" sz="3200" dirty="0"/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子曰：「能以禮</a:t>
            </a:r>
            <a:r>
              <a:rPr lang="zh-TW" altLang="en-US" sz="3200" dirty="0">
                <a:solidFill>
                  <a:srgbClr val="FF0000"/>
                </a:solidFill>
              </a:rPr>
              <a:t>讓</a:t>
            </a:r>
            <a:r>
              <a:rPr lang="zh-TW" altLang="en-US" sz="3200" dirty="0"/>
              <a:t>為國乎，何有！不能以禮讓為國，如禮何！」（里仁）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「為國以禮，其言不</a:t>
            </a:r>
            <a:r>
              <a:rPr lang="zh-TW" altLang="en-US" sz="3200" dirty="0">
                <a:solidFill>
                  <a:srgbClr val="FF0000"/>
                </a:solidFill>
              </a:rPr>
              <a:t>讓</a:t>
            </a:r>
            <a:r>
              <a:rPr lang="zh-TW" altLang="en-US" sz="3200" dirty="0"/>
              <a:t>，是故哂之。」（先進）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94E3CC95-7771-4342-8B00-25600091E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14</a:t>
            </a:fld>
            <a:endParaRPr lang="en-US" altLang="zh-TW" dirty="0"/>
          </a:p>
        </p:txBody>
      </p:sp>
      <p:sp>
        <p:nvSpPr>
          <p:cNvPr id="4" name="文字方塊 3"/>
          <p:cNvSpPr txBox="1"/>
          <p:nvPr/>
        </p:nvSpPr>
        <p:spPr>
          <a:xfrm>
            <a:off x="7536160" y="206084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+mn-ea"/>
                <a:ea typeface="+mn-ea"/>
              </a:rPr>
              <a:t>敬</a:t>
            </a:r>
            <a:endParaRPr lang="zh-TW" altLang="en-US" sz="3200" dirty="0"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37435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(</a:t>
            </a:r>
            <a:r>
              <a:rPr lang="zh-TW" altLang="en-US" dirty="0"/>
              <a:t>三</a:t>
            </a:r>
            <a:r>
              <a:rPr lang="en-US" altLang="zh-TW" dirty="0"/>
              <a:t>)	</a:t>
            </a:r>
            <a:r>
              <a:rPr lang="zh-TW" altLang="en-US" dirty="0"/>
              <a:t>樂者，天地之和也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（樂記）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700808"/>
            <a:ext cx="10702518" cy="421041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600" dirty="0"/>
              <a:t>《</a:t>
            </a:r>
            <a:r>
              <a:rPr lang="zh-TW" altLang="en-US" sz="3600" dirty="0"/>
              <a:t>禮記．樂記</a:t>
            </a:r>
            <a:r>
              <a:rPr lang="en-US" altLang="zh-TW" sz="3600" dirty="0"/>
              <a:t>》</a:t>
            </a:r>
            <a:r>
              <a:rPr lang="zh-TW" altLang="en-US" sz="3600" dirty="0"/>
              <a:t>：</a:t>
            </a:r>
          </a:p>
          <a:p>
            <a:pPr>
              <a:lnSpc>
                <a:spcPct val="1500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凡音之起，由人心生也。人心之動，物使之然也，感於物而動，故形於聲，聲相應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（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cs"/>
              </a:rPr>
              <a:t>五度相生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）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故生變，變成方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cs"/>
              </a:rPr>
              <a:t>(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cs"/>
              </a:rPr>
              <a:t>規律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cs"/>
              </a:rPr>
              <a:t>)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謂之音，比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cs"/>
              </a:rPr>
              <a:t>(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cs"/>
              </a:rPr>
              <a:t>排列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cs"/>
              </a:rPr>
              <a:t>)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音而樂之，及干戚羽旄</a:t>
            </a:r>
            <a:r>
              <a:rPr lang="zh-TW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cs"/>
              </a:rPr>
              <a:t>（舞）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謂之樂。</a:t>
            </a:r>
            <a:endParaRPr lang="en-US" altLang="zh-TW" dirty="0">
              <a:solidFill>
                <a:schemeClr val="tx1">
                  <a:lumMod val="85000"/>
                  <a:lumOff val="1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  <a:cs typeface="+mj-cs"/>
            </a:endParaRPr>
          </a:p>
          <a:p>
            <a:pPr>
              <a:lnSpc>
                <a:spcPct val="150000"/>
              </a:lnSpc>
            </a:pPr>
            <a:endParaRPr lang="zh-TW" altLang="en-US" sz="36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F0DB855B-2DEE-462F-B9C9-7FD418826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053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干戚羽旄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628800"/>
            <a:ext cx="10718283" cy="4282422"/>
          </a:xfrm>
        </p:spPr>
        <p:txBody>
          <a:bodyPr/>
          <a:lstStyle/>
          <a:p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干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戚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盾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和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斧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，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為</a:t>
            </a:r>
            <a:r>
              <a:rPr lang="zh-CN" altLang="en-US" sz="32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武舞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所執舞具。</a:t>
            </a:r>
            <a:endParaRPr lang="en-US" altLang="zh-CN" sz="3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羽旄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雉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（翟）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羽和旄牛尾，</a:t>
            </a:r>
            <a:r>
              <a:rPr lang="zh-CN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文舞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所執。</a:t>
            </a:r>
          </a:p>
          <a:p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3712" y="3477059"/>
            <a:ext cx="2448272" cy="3057295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3"/>
          <a:srcRect b="42315"/>
          <a:stretch/>
        </p:blipFill>
        <p:spPr>
          <a:xfrm>
            <a:off x="7320136" y="2909690"/>
            <a:ext cx="1871977" cy="3624664"/>
          </a:xfrm>
          <a:prstGeom prst="rect">
            <a:avLst/>
          </a:prstGeom>
        </p:spPr>
      </p:pic>
      <p:sp>
        <p:nvSpPr>
          <p:cNvPr id="7" name="文字方塊 6"/>
          <p:cNvSpPr txBox="1"/>
          <p:nvPr/>
        </p:nvSpPr>
        <p:spPr>
          <a:xfrm>
            <a:off x="9336360" y="5805264"/>
            <a:ext cx="23042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/>
              <a:t>龠</a:t>
            </a:r>
            <a:r>
              <a:rPr lang="zh-TW" altLang="en-US" sz="3200" dirty="0"/>
              <a:t>翟</a:t>
            </a:r>
            <a:r>
              <a:rPr lang="zh-TW" altLang="en-US" sz="3200" dirty="0" smtClean="0"/>
              <a:t>舞</a:t>
            </a:r>
            <a:endParaRPr lang="zh-TW" altLang="en-US" sz="32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947D67D3-E362-4E3F-AC59-21F419CA2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0248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祭孔八佾舞佾生（翟龠舞）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5600" y="1830456"/>
            <a:ext cx="7546032" cy="5027544"/>
          </a:xfrm>
          <a:prstGeom prst="rect">
            <a:avLst/>
          </a:prstGeom>
        </p:spPr>
      </p:pic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97556340-9B11-4336-BA75-E515B84DF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3756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00853" y="260648"/>
            <a:ext cx="10718283" cy="1280890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十二律呂相關配屬圖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zh-TW" altLang="en-US" sz="2800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368" y="980728"/>
            <a:ext cx="11305255" cy="5684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44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內容版面配置區 16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0" r="28332" b="51441"/>
          <a:stretch/>
        </p:blipFill>
        <p:spPr>
          <a:xfrm>
            <a:off x="839416" y="908720"/>
            <a:ext cx="10657184" cy="5757248"/>
          </a:xfrm>
        </p:spPr>
      </p:pic>
      <p:sp>
        <p:nvSpPr>
          <p:cNvPr id="18" name="文字方塊 17"/>
          <p:cNvSpPr txBox="1"/>
          <p:nvPr/>
        </p:nvSpPr>
        <p:spPr>
          <a:xfrm>
            <a:off x="4151376" y="265176"/>
            <a:ext cx="4764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三分損益法（隔八相生）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19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內容版面配置區 16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0" t="47343" r="9054"/>
          <a:stretch/>
        </p:blipFill>
        <p:spPr>
          <a:xfrm>
            <a:off x="695400" y="980728"/>
            <a:ext cx="10985370" cy="5567982"/>
          </a:xfrm>
        </p:spPr>
      </p:pic>
      <p:sp>
        <p:nvSpPr>
          <p:cNvPr id="18" name="文字方塊 17"/>
          <p:cNvSpPr txBox="1"/>
          <p:nvPr/>
        </p:nvSpPr>
        <p:spPr>
          <a:xfrm>
            <a:off x="4151784" y="260648"/>
            <a:ext cx="4764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三分損益法（隔八相生）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18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線接點 4"/>
          <p:cNvCxnSpPr/>
          <p:nvPr/>
        </p:nvCxnSpPr>
        <p:spPr>
          <a:xfrm flipH="1">
            <a:off x="2156616" y="1003354"/>
            <a:ext cx="6480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線接點 5"/>
          <p:cNvCxnSpPr/>
          <p:nvPr/>
        </p:nvCxnSpPr>
        <p:spPr>
          <a:xfrm flipH="1">
            <a:off x="2175576" y="1967961"/>
            <a:ext cx="4316874" cy="18347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線接點 6"/>
          <p:cNvCxnSpPr/>
          <p:nvPr/>
        </p:nvCxnSpPr>
        <p:spPr>
          <a:xfrm flipH="1">
            <a:off x="2156616" y="2948370"/>
            <a:ext cx="5760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接點 13"/>
          <p:cNvCxnSpPr/>
          <p:nvPr/>
        </p:nvCxnSpPr>
        <p:spPr>
          <a:xfrm flipH="1">
            <a:off x="2244005" y="3898074"/>
            <a:ext cx="38412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接點 14"/>
          <p:cNvCxnSpPr/>
          <p:nvPr/>
        </p:nvCxnSpPr>
        <p:spPr>
          <a:xfrm flipH="1">
            <a:off x="2188452" y="4896293"/>
            <a:ext cx="51192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接點 15"/>
          <p:cNvCxnSpPr/>
          <p:nvPr/>
        </p:nvCxnSpPr>
        <p:spPr>
          <a:xfrm flipH="1">
            <a:off x="2188452" y="5812912"/>
            <a:ext cx="34128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字方塊 17"/>
          <p:cNvSpPr txBox="1"/>
          <p:nvPr/>
        </p:nvSpPr>
        <p:spPr>
          <a:xfrm>
            <a:off x="214284" y="307677"/>
            <a:ext cx="142536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1</a:t>
            </a:r>
            <a:r>
              <a:rPr lang="zh-TW" altLang="en-US" sz="3200" dirty="0" smtClean="0"/>
              <a:t> 黃鐘</a:t>
            </a:r>
            <a:endParaRPr lang="en-US" altLang="zh-TW" sz="3200" dirty="0" smtClean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5</a:t>
            </a:r>
            <a:r>
              <a:rPr lang="zh-TW" altLang="en-US" sz="3200" dirty="0" smtClean="0"/>
              <a:t> 林</a:t>
            </a:r>
            <a:r>
              <a:rPr lang="zh-TW" altLang="en-US" sz="3200" dirty="0"/>
              <a:t>鐘</a:t>
            </a:r>
            <a:endParaRPr lang="en-US" altLang="zh-TW" sz="3200" dirty="0" smtClean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2</a:t>
            </a:r>
            <a:r>
              <a:rPr lang="zh-TW" altLang="en-US" sz="3200" dirty="0" smtClean="0"/>
              <a:t> 太</a:t>
            </a:r>
            <a:r>
              <a:rPr lang="zh-TW" altLang="en-US" sz="3200" dirty="0"/>
              <a:t>簇</a:t>
            </a:r>
            <a:endParaRPr lang="en-US" altLang="zh-TW" sz="3200" dirty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6</a:t>
            </a:r>
            <a:r>
              <a:rPr lang="zh-TW" altLang="en-US" sz="3200" dirty="0" smtClean="0"/>
              <a:t> 南</a:t>
            </a:r>
            <a:r>
              <a:rPr lang="zh-TW" altLang="en-US" sz="3200" dirty="0"/>
              <a:t>呂</a:t>
            </a:r>
            <a:endParaRPr lang="en-US" altLang="zh-TW" sz="3200" dirty="0" smtClean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3</a:t>
            </a:r>
            <a:r>
              <a:rPr lang="zh-TW" altLang="en-US" sz="3200" dirty="0" smtClean="0"/>
              <a:t> 姑</a:t>
            </a:r>
            <a:r>
              <a:rPr lang="zh-TW" altLang="en-US" sz="3200" dirty="0"/>
              <a:t>洗</a:t>
            </a:r>
            <a:endParaRPr lang="en-US" altLang="zh-TW" sz="3200" dirty="0" smtClean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7</a:t>
            </a:r>
            <a:r>
              <a:rPr lang="zh-TW" altLang="en-US" sz="3200" dirty="0" smtClean="0"/>
              <a:t> 應鐘</a:t>
            </a:r>
            <a:endParaRPr lang="en-US" altLang="zh-TW" sz="3200" dirty="0" smtClean="0"/>
          </a:p>
        </p:txBody>
      </p:sp>
      <p:sp>
        <p:nvSpPr>
          <p:cNvPr id="25" name="文字方塊 24"/>
          <p:cNvSpPr txBox="1"/>
          <p:nvPr/>
        </p:nvSpPr>
        <p:spPr>
          <a:xfrm>
            <a:off x="7173721" y="1288277"/>
            <a:ext cx="53842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 smtClean="0"/>
              <a:t>2/3</a:t>
            </a:r>
            <a:r>
              <a:rPr lang="zh-TW" altLang="en-US" sz="3200" dirty="0" smtClean="0"/>
              <a:t>（三分損其一）</a:t>
            </a:r>
            <a:r>
              <a:rPr lang="en-US" altLang="zh-TW" sz="3200" dirty="0" smtClean="0"/>
              <a:t>=54</a:t>
            </a:r>
            <a:endParaRPr lang="zh-TW" altLang="en-US" sz="3200" dirty="0"/>
          </a:p>
        </p:txBody>
      </p:sp>
      <p:sp>
        <p:nvSpPr>
          <p:cNvPr id="26" name="文字方塊 25"/>
          <p:cNvSpPr txBox="1"/>
          <p:nvPr/>
        </p:nvSpPr>
        <p:spPr>
          <a:xfrm>
            <a:off x="7150066" y="2130208"/>
            <a:ext cx="51494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 smtClean="0"/>
              <a:t>4/3</a:t>
            </a:r>
            <a:r>
              <a:rPr lang="zh-TW" altLang="en-US" sz="3200" dirty="0" smtClean="0"/>
              <a:t>（三分益其一）</a:t>
            </a:r>
            <a:r>
              <a:rPr lang="en-US" altLang="zh-TW" sz="3200" dirty="0" smtClean="0"/>
              <a:t>=72</a:t>
            </a:r>
            <a:endParaRPr lang="zh-TW" altLang="en-US" sz="3200" dirty="0"/>
          </a:p>
        </p:txBody>
      </p:sp>
      <p:sp>
        <p:nvSpPr>
          <p:cNvPr id="30" name="文字方塊 29"/>
          <p:cNvSpPr txBox="1"/>
          <p:nvPr/>
        </p:nvSpPr>
        <p:spPr>
          <a:xfrm>
            <a:off x="7150066" y="3994728"/>
            <a:ext cx="56582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 smtClean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 smtClean="0"/>
              <a:t>4/3</a:t>
            </a:r>
            <a:r>
              <a:rPr lang="zh-TW" altLang="en-US" sz="3200" dirty="0" smtClean="0"/>
              <a:t>（三分益其一）</a:t>
            </a:r>
            <a:r>
              <a:rPr lang="en-US" altLang="zh-TW" sz="3200" dirty="0" smtClean="0"/>
              <a:t>=64</a:t>
            </a:r>
            <a:endParaRPr lang="zh-TW" altLang="en-US" sz="3200" dirty="0"/>
          </a:p>
        </p:txBody>
      </p:sp>
      <p:sp>
        <p:nvSpPr>
          <p:cNvPr id="31" name="文字方塊 30"/>
          <p:cNvSpPr txBox="1"/>
          <p:nvPr/>
        </p:nvSpPr>
        <p:spPr>
          <a:xfrm>
            <a:off x="7173721" y="3337175"/>
            <a:ext cx="49273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 smtClean="0"/>
              <a:t>2/3</a:t>
            </a:r>
            <a:r>
              <a:rPr lang="zh-TW" altLang="en-US" sz="3200" dirty="0" smtClean="0"/>
              <a:t>（三分損其一）</a:t>
            </a:r>
            <a:r>
              <a:rPr lang="en-US" altLang="zh-TW" sz="3200" dirty="0" smtClean="0"/>
              <a:t>=48</a:t>
            </a:r>
            <a:endParaRPr lang="zh-TW" altLang="en-US" sz="3200" dirty="0"/>
          </a:p>
        </p:txBody>
      </p:sp>
      <p:sp>
        <p:nvSpPr>
          <p:cNvPr id="34" name="文字方塊 33"/>
          <p:cNvSpPr txBox="1"/>
          <p:nvPr/>
        </p:nvSpPr>
        <p:spPr>
          <a:xfrm>
            <a:off x="6430632" y="5185361"/>
            <a:ext cx="57025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 smtClean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 smtClean="0">
                <a:latin typeface="Calibri" panose="020F0502020204030204" pitchFamily="34" charset="0"/>
                <a:cs typeface="Calibri" panose="020F0502020204030204" pitchFamily="34" charset="0"/>
              </a:rPr>
              <a:t>2/3</a:t>
            </a:r>
            <a:r>
              <a:rPr lang="zh-TW" altLang="en-US" sz="3200" dirty="0" smtClean="0"/>
              <a:t>（三分損其一）</a:t>
            </a:r>
            <a:r>
              <a:rPr lang="en-US" altLang="zh-TW" sz="3200" dirty="0" smtClean="0"/>
              <a:t>=42.67</a:t>
            </a:r>
            <a:endParaRPr lang="zh-TW" altLang="en-US" sz="3200" dirty="0"/>
          </a:p>
        </p:txBody>
      </p:sp>
      <p:sp>
        <p:nvSpPr>
          <p:cNvPr id="36" name="文字方塊 35"/>
          <p:cNvSpPr txBox="1"/>
          <p:nvPr/>
        </p:nvSpPr>
        <p:spPr>
          <a:xfrm>
            <a:off x="9007336" y="246473"/>
            <a:ext cx="2849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黃鐘律</a:t>
            </a:r>
            <a:r>
              <a:rPr lang="en-US" altLang="zh-TW" sz="3600" dirty="0" smtClean="0">
                <a:solidFill>
                  <a:srgbClr val="FF0000"/>
                </a:solidFill>
              </a:rPr>
              <a:t>81</a:t>
            </a:r>
            <a:r>
              <a:rPr lang="zh-TW" altLang="en-US" sz="3600" dirty="0" smtClean="0">
                <a:solidFill>
                  <a:srgbClr val="FF0000"/>
                </a:solidFill>
              </a:rPr>
              <a:t>分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5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30" grpId="0"/>
      <p:bldP spid="31" grpId="0"/>
      <p:bldP spid="3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直線接點 16"/>
          <p:cNvCxnSpPr/>
          <p:nvPr/>
        </p:nvCxnSpPr>
        <p:spPr>
          <a:xfrm flipH="1">
            <a:off x="2063477" y="907317"/>
            <a:ext cx="45504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字方塊 17"/>
          <p:cNvSpPr txBox="1"/>
          <p:nvPr/>
        </p:nvSpPr>
        <p:spPr>
          <a:xfrm>
            <a:off x="119336" y="288064"/>
            <a:ext cx="173161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#4</a:t>
            </a:r>
            <a:r>
              <a:rPr lang="zh-TW" altLang="en-US" sz="3200" dirty="0" smtClean="0"/>
              <a:t> 蕤賓</a:t>
            </a:r>
            <a:endParaRPr lang="en-US" altLang="zh-TW" sz="3200" dirty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#1</a:t>
            </a:r>
            <a:r>
              <a:rPr lang="zh-TW" altLang="en-US" sz="3200" dirty="0" smtClean="0"/>
              <a:t> 大呂</a:t>
            </a:r>
            <a:endParaRPr lang="en-US" altLang="zh-TW" sz="3200" dirty="0" smtClean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#5</a:t>
            </a:r>
            <a:r>
              <a:rPr lang="zh-TW" altLang="en-US" sz="3200" dirty="0" smtClean="0"/>
              <a:t> 夷則</a:t>
            </a:r>
            <a:endParaRPr lang="en-US" altLang="zh-TW" sz="3200" dirty="0" smtClean="0"/>
          </a:p>
          <a:p>
            <a:pPr algn="ctr">
              <a:lnSpc>
                <a:spcPct val="200000"/>
              </a:lnSpc>
            </a:pPr>
            <a:r>
              <a:rPr lang="en-US" altLang="zh-TW" sz="3200" dirty="0"/>
              <a:t>#</a:t>
            </a:r>
            <a:r>
              <a:rPr lang="en-US" altLang="zh-TW" sz="3200" dirty="0" smtClean="0"/>
              <a:t>2</a:t>
            </a:r>
            <a:r>
              <a:rPr lang="zh-TW" altLang="en-US" sz="3200" dirty="0" smtClean="0"/>
              <a:t> 夾鐘</a:t>
            </a:r>
            <a:endParaRPr lang="en-US" altLang="zh-TW" sz="3200" dirty="0" smtClean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#6</a:t>
            </a:r>
            <a:r>
              <a:rPr lang="zh-TW" altLang="en-US" sz="3200" dirty="0" smtClean="0"/>
              <a:t> 無射</a:t>
            </a:r>
            <a:endParaRPr lang="en-US" altLang="zh-TW" sz="3200" dirty="0" smtClean="0"/>
          </a:p>
          <a:p>
            <a:pPr algn="ctr">
              <a:lnSpc>
                <a:spcPct val="200000"/>
              </a:lnSpc>
            </a:pPr>
            <a:r>
              <a:rPr lang="en-US" altLang="zh-TW" sz="3200" dirty="0" smtClean="0"/>
              <a:t>4</a:t>
            </a:r>
            <a:r>
              <a:rPr lang="zh-TW" altLang="en-US" sz="3200" dirty="0" smtClean="0"/>
              <a:t> 仲呂</a:t>
            </a:r>
            <a:endParaRPr lang="zh-TW" altLang="en-US" sz="3200" dirty="0"/>
          </a:p>
        </p:txBody>
      </p:sp>
      <p:cxnSp>
        <p:nvCxnSpPr>
          <p:cNvPr id="20" name="直線接點 19"/>
          <p:cNvCxnSpPr/>
          <p:nvPr/>
        </p:nvCxnSpPr>
        <p:spPr>
          <a:xfrm flipH="1">
            <a:off x="2063477" y="1856537"/>
            <a:ext cx="30348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接點 20"/>
          <p:cNvCxnSpPr/>
          <p:nvPr/>
        </p:nvCxnSpPr>
        <p:spPr>
          <a:xfrm flipH="1">
            <a:off x="2063477" y="2890352"/>
            <a:ext cx="40464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接點 21"/>
          <p:cNvCxnSpPr/>
          <p:nvPr/>
        </p:nvCxnSpPr>
        <p:spPr>
          <a:xfrm flipH="1">
            <a:off x="2089497" y="3797989"/>
            <a:ext cx="26964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/>
          <p:cNvCxnSpPr/>
          <p:nvPr/>
        </p:nvCxnSpPr>
        <p:spPr>
          <a:xfrm flipH="1">
            <a:off x="2063477" y="4764578"/>
            <a:ext cx="35964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/>
          <p:cNvCxnSpPr/>
          <p:nvPr/>
        </p:nvCxnSpPr>
        <p:spPr>
          <a:xfrm flipH="1">
            <a:off x="2089497" y="5792404"/>
            <a:ext cx="2397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字方塊 26"/>
          <p:cNvSpPr txBox="1"/>
          <p:nvPr/>
        </p:nvSpPr>
        <p:spPr>
          <a:xfrm>
            <a:off x="6617184" y="4096564"/>
            <a:ext cx="5620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/>
              <a:t>4/3 </a:t>
            </a:r>
            <a:r>
              <a:rPr lang="zh-TW" altLang="en-US" sz="3200" dirty="0" smtClean="0"/>
              <a:t>（三分益其一）</a:t>
            </a:r>
            <a:r>
              <a:rPr lang="en-US" altLang="zh-TW" sz="3200" dirty="0" smtClean="0"/>
              <a:t>=44.95</a:t>
            </a:r>
            <a:endParaRPr lang="zh-TW" altLang="en-US" sz="3200" dirty="0"/>
          </a:p>
        </p:txBody>
      </p:sp>
      <p:sp>
        <p:nvSpPr>
          <p:cNvPr id="28" name="文字方塊 27"/>
          <p:cNvSpPr txBox="1"/>
          <p:nvPr/>
        </p:nvSpPr>
        <p:spPr>
          <a:xfrm>
            <a:off x="6609688" y="2167133"/>
            <a:ext cx="57225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/>
              <a:t>4/3 </a:t>
            </a:r>
            <a:r>
              <a:rPr lang="zh-TW" altLang="en-US" sz="3200" dirty="0" smtClean="0"/>
              <a:t>（三分益其一）</a:t>
            </a:r>
            <a:r>
              <a:rPr lang="en-US" altLang="zh-TW" sz="3200" dirty="0" smtClean="0"/>
              <a:t>=50.57</a:t>
            </a:r>
            <a:endParaRPr lang="zh-TW" altLang="en-US" sz="3200" dirty="0"/>
          </a:p>
        </p:txBody>
      </p:sp>
      <p:sp>
        <p:nvSpPr>
          <p:cNvPr id="29" name="文字方塊 28"/>
          <p:cNvSpPr txBox="1"/>
          <p:nvPr/>
        </p:nvSpPr>
        <p:spPr>
          <a:xfrm>
            <a:off x="6613876" y="260648"/>
            <a:ext cx="58386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/>
              <a:t>4/3 </a:t>
            </a:r>
            <a:r>
              <a:rPr lang="zh-TW" altLang="en-US" sz="3200" dirty="0" smtClean="0"/>
              <a:t>（三分益其一）</a:t>
            </a:r>
            <a:r>
              <a:rPr lang="en-US" altLang="zh-TW" sz="3200" dirty="0" smtClean="0"/>
              <a:t>=56.89</a:t>
            </a:r>
            <a:endParaRPr lang="zh-TW" altLang="en-US" sz="3200" dirty="0"/>
          </a:p>
        </p:txBody>
      </p:sp>
      <p:sp>
        <p:nvSpPr>
          <p:cNvPr id="32" name="文字方塊 31"/>
          <p:cNvSpPr txBox="1"/>
          <p:nvPr/>
        </p:nvSpPr>
        <p:spPr>
          <a:xfrm>
            <a:off x="6609687" y="3104261"/>
            <a:ext cx="58428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/>
              <a:t>2/3 </a:t>
            </a:r>
            <a:r>
              <a:rPr lang="zh-TW" altLang="en-US" sz="3200" dirty="0" smtClean="0"/>
              <a:t>（三分損其一）</a:t>
            </a:r>
            <a:r>
              <a:rPr lang="en-US" altLang="zh-TW" sz="3200" dirty="0" smtClean="0"/>
              <a:t>=67.42</a:t>
            </a:r>
            <a:endParaRPr lang="zh-TW" altLang="en-US" sz="3200" dirty="0"/>
          </a:p>
        </p:txBody>
      </p:sp>
      <p:sp>
        <p:nvSpPr>
          <p:cNvPr id="33" name="文字方塊 32"/>
          <p:cNvSpPr txBox="1"/>
          <p:nvPr/>
        </p:nvSpPr>
        <p:spPr>
          <a:xfrm>
            <a:off x="6613877" y="1219060"/>
            <a:ext cx="57184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/>
              <a:t>2/3 </a:t>
            </a:r>
            <a:r>
              <a:rPr lang="zh-TW" altLang="en-US" sz="3200" dirty="0" smtClean="0"/>
              <a:t>（三分損其一）</a:t>
            </a:r>
            <a:r>
              <a:rPr lang="en-US" altLang="zh-TW" sz="3200" dirty="0" smtClean="0"/>
              <a:t>=75.85</a:t>
            </a:r>
            <a:endParaRPr lang="zh-TW" altLang="en-US" sz="3200" dirty="0"/>
          </a:p>
        </p:txBody>
      </p:sp>
      <p:sp>
        <p:nvSpPr>
          <p:cNvPr id="35" name="文字方塊 34"/>
          <p:cNvSpPr txBox="1"/>
          <p:nvPr/>
        </p:nvSpPr>
        <p:spPr>
          <a:xfrm>
            <a:off x="6609688" y="5033692"/>
            <a:ext cx="5627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zh-TW" alt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╳ </a:t>
            </a:r>
            <a:r>
              <a:rPr lang="en-US" altLang="zh-TW" sz="3200" dirty="0"/>
              <a:t>2/3 </a:t>
            </a:r>
            <a:r>
              <a:rPr lang="zh-TW" altLang="en-US" sz="3200" dirty="0" smtClean="0"/>
              <a:t>（三分損其一）</a:t>
            </a:r>
            <a:r>
              <a:rPr lang="en-US" altLang="zh-TW" sz="3200" dirty="0" smtClean="0"/>
              <a:t>=59.93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15668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文字方塊 12"/>
          <p:cNvSpPr txBox="1"/>
          <p:nvPr/>
        </p:nvSpPr>
        <p:spPr>
          <a:xfrm>
            <a:off x="1271024" y="1702549"/>
            <a:ext cx="7690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/>
              <a:t>１ </a:t>
            </a:r>
            <a:r>
              <a:rPr lang="zh-TW" altLang="en-US" baseline="30000" dirty="0" smtClean="0">
                <a:solidFill>
                  <a:srgbClr val="FF0000"/>
                </a:solidFill>
              </a:rPr>
              <a:t>              </a:t>
            </a:r>
            <a:r>
              <a:rPr lang="zh-TW" altLang="en-US" dirty="0" smtClean="0"/>
              <a:t> ２            ３   ４           ５       ６</a:t>
            </a:r>
            <a:r>
              <a:rPr lang="zh-TW" altLang="en-US" baseline="30000" dirty="0" smtClean="0">
                <a:solidFill>
                  <a:srgbClr val="FF0000"/>
                </a:solidFill>
              </a:rPr>
              <a:t>          </a:t>
            </a:r>
            <a:r>
              <a:rPr lang="zh-TW" altLang="en-US" dirty="0" smtClean="0"/>
              <a:t>７  </a:t>
            </a:r>
            <a:r>
              <a:rPr lang="en-US" altLang="zh-TW" sz="3600" dirty="0" err="1" smtClean="0">
                <a:latin typeface="Poor Richard" panose="02080502050505020702" pitchFamily="18" charset="0"/>
              </a:rPr>
              <a:t>i</a:t>
            </a:r>
            <a:endParaRPr lang="zh-TW" altLang="en-US" dirty="0"/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7190120"/>
              </p:ext>
            </p:extLst>
          </p:nvPr>
        </p:nvGraphicFramePr>
        <p:xfrm>
          <a:off x="1479183" y="2419980"/>
          <a:ext cx="9809105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6070">
                  <a:extLst>
                    <a:ext uri="{9D8B030D-6E8A-4147-A177-3AD203B41FA5}">
                      <a16:colId xmlns="" xmlns:a16="http://schemas.microsoft.com/office/drawing/2014/main" val="163337486"/>
                    </a:ext>
                  </a:extLst>
                </a:gridCol>
                <a:gridCol w="503586">
                  <a:extLst>
                    <a:ext uri="{9D8B030D-6E8A-4147-A177-3AD203B41FA5}">
                      <a16:colId xmlns="" xmlns:a16="http://schemas.microsoft.com/office/drawing/2014/main" val="2233141034"/>
                    </a:ext>
                  </a:extLst>
                </a:gridCol>
                <a:gridCol w="503586">
                  <a:extLst>
                    <a:ext uri="{9D8B030D-6E8A-4147-A177-3AD203B41FA5}">
                      <a16:colId xmlns="" xmlns:a16="http://schemas.microsoft.com/office/drawing/2014/main" val="3757655127"/>
                    </a:ext>
                  </a:extLst>
                </a:gridCol>
                <a:gridCol w="503586">
                  <a:extLst>
                    <a:ext uri="{9D8B030D-6E8A-4147-A177-3AD203B41FA5}">
                      <a16:colId xmlns="" xmlns:a16="http://schemas.microsoft.com/office/drawing/2014/main" val="3789216338"/>
                    </a:ext>
                  </a:extLst>
                </a:gridCol>
                <a:gridCol w="431646">
                  <a:extLst>
                    <a:ext uri="{9D8B030D-6E8A-4147-A177-3AD203B41FA5}">
                      <a16:colId xmlns="" xmlns:a16="http://schemas.microsoft.com/office/drawing/2014/main" val="1979754746"/>
                    </a:ext>
                  </a:extLst>
                </a:gridCol>
                <a:gridCol w="431646">
                  <a:extLst>
                    <a:ext uri="{9D8B030D-6E8A-4147-A177-3AD203B41FA5}">
                      <a16:colId xmlns="" xmlns:a16="http://schemas.microsoft.com/office/drawing/2014/main" val="525909636"/>
                    </a:ext>
                  </a:extLst>
                </a:gridCol>
                <a:gridCol w="439581">
                  <a:extLst>
                    <a:ext uri="{9D8B030D-6E8A-4147-A177-3AD203B41FA5}">
                      <a16:colId xmlns="" xmlns:a16="http://schemas.microsoft.com/office/drawing/2014/main" val="1847050580"/>
                    </a:ext>
                  </a:extLst>
                </a:gridCol>
                <a:gridCol w="367494">
                  <a:extLst>
                    <a:ext uri="{9D8B030D-6E8A-4147-A177-3AD203B41FA5}">
                      <a16:colId xmlns="" xmlns:a16="http://schemas.microsoft.com/office/drawing/2014/main" val="2309587316"/>
                    </a:ext>
                  </a:extLst>
                </a:gridCol>
                <a:gridCol w="354089">
                  <a:extLst>
                    <a:ext uri="{9D8B030D-6E8A-4147-A177-3AD203B41FA5}">
                      <a16:colId xmlns="" xmlns:a16="http://schemas.microsoft.com/office/drawing/2014/main" val="1028061657"/>
                    </a:ext>
                  </a:extLst>
                </a:gridCol>
                <a:gridCol w="318678">
                  <a:extLst>
                    <a:ext uri="{9D8B030D-6E8A-4147-A177-3AD203B41FA5}">
                      <a16:colId xmlns="" xmlns:a16="http://schemas.microsoft.com/office/drawing/2014/main" val="4062166913"/>
                    </a:ext>
                  </a:extLst>
                </a:gridCol>
                <a:gridCol w="318679">
                  <a:extLst>
                    <a:ext uri="{9D8B030D-6E8A-4147-A177-3AD203B41FA5}">
                      <a16:colId xmlns="" xmlns:a16="http://schemas.microsoft.com/office/drawing/2014/main" val="2785426512"/>
                    </a:ext>
                  </a:extLst>
                </a:gridCol>
                <a:gridCol w="276189">
                  <a:extLst>
                    <a:ext uri="{9D8B030D-6E8A-4147-A177-3AD203B41FA5}">
                      <a16:colId xmlns="" xmlns:a16="http://schemas.microsoft.com/office/drawing/2014/main" val="727687979"/>
                    </a:ext>
                  </a:extLst>
                </a:gridCol>
                <a:gridCol w="250370">
                  <a:extLst>
                    <a:ext uri="{9D8B030D-6E8A-4147-A177-3AD203B41FA5}">
                      <a16:colId xmlns="" xmlns:a16="http://schemas.microsoft.com/office/drawing/2014/main" val="3086825053"/>
                    </a:ext>
                  </a:extLst>
                </a:gridCol>
                <a:gridCol w="234732">
                  <a:extLst>
                    <a:ext uri="{9D8B030D-6E8A-4147-A177-3AD203B41FA5}">
                      <a16:colId xmlns="" xmlns:a16="http://schemas.microsoft.com/office/drawing/2014/main" val="1045516437"/>
                    </a:ext>
                  </a:extLst>
                </a:gridCol>
                <a:gridCol w="241076">
                  <a:extLst>
                    <a:ext uri="{9D8B030D-6E8A-4147-A177-3AD203B41FA5}">
                      <a16:colId xmlns="" xmlns:a16="http://schemas.microsoft.com/office/drawing/2014/main" val="80754007"/>
                    </a:ext>
                  </a:extLst>
                </a:gridCol>
                <a:gridCol w="228387">
                  <a:extLst>
                    <a:ext uri="{9D8B030D-6E8A-4147-A177-3AD203B41FA5}">
                      <a16:colId xmlns="" xmlns:a16="http://schemas.microsoft.com/office/drawing/2014/main" val="3938926498"/>
                    </a:ext>
                  </a:extLst>
                </a:gridCol>
                <a:gridCol w="234732">
                  <a:extLst>
                    <a:ext uri="{9D8B030D-6E8A-4147-A177-3AD203B41FA5}">
                      <a16:colId xmlns="" xmlns:a16="http://schemas.microsoft.com/office/drawing/2014/main" val="372555697"/>
                    </a:ext>
                  </a:extLst>
                </a:gridCol>
                <a:gridCol w="228387">
                  <a:extLst>
                    <a:ext uri="{9D8B030D-6E8A-4147-A177-3AD203B41FA5}">
                      <a16:colId xmlns="" xmlns:a16="http://schemas.microsoft.com/office/drawing/2014/main" val="4021685214"/>
                    </a:ext>
                  </a:extLst>
                </a:gridCol>
                <a:gridCol w="234732">
                  <a:extLst>
                    <a:ext uri="{9D8B030D-6E8A-4147-A177-3AD203B41FA5}">
                      <a16:colId xmlns="" xmlns:a16="http://schemas.microsoft.com/office/drawing/2014/main" val="3486705957"/>
                    </a:ext>
                  </a:extLst>
                </a:gridCol>
                <a:gridCol w="824729">
                  <a:extLst>
                    <a:ext uri="{9D8B030D-6E8A-4147-A177-3AD203B41FA5}">
                      <a16:colId xmlns="" xmlns:a16="http://schemas.microsoft.com/office/drawing/2014/main" val="3211589516"/>
                    </a:ext>
                  </a:extLst>
                </a:gridCol>
                <a:gridCol w="2427130">
                  <a:extLst>
                    <a:ext uri="{9D8B030D-6E8A-4147-A177-3AD203B41FA5}">
                      <a16:colId xmlns="" xmlns:a16="http://schemas.microsoft.com/office/drawing/2014/main" val="2737752878"/>
                    </a:ext>
                  </a:extLst>
                </a:gridCol>
              </a:tblGrid>
              <a:tr h="288940"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3147186277"/>
                  </a:ext>
                </a:extLst>
              </a:tr>
            </a:tbl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4492296" y="3469046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/>
              <a:t>2/3</a:t>
            </a:r>
            <a:endParaRPr lang="zh-TW" altLang="en-US" dirty="0"/>
          </a:p>
        </p:txBody>
      </p:sp>
      <p:sp>
        <p:nvSpPr>
          <p:cNvPr id="11" name="文字方塊 10"/>
          <p:cNvSpPr txBox="1"/>
          <p:nvPr/>
        </p:nvSpPr>
        <p:spPr>
          <a:xfrm>
            <a:off x="7776480" y="3445345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/>
              <a:t>1</a:t>
            </a:r>
            <a:r>
              <a:rPr lang="en-US" altLang="zh-TW" dirty="0" smtClean="0"/>
              <a:t>/3</a:t>
            </a:r>
            <a:endParaRPr lang="zh-TW" altLang="en-US" dirty="0"/>
          </a:p>
        </p:txBody>
      </p:sp>
      <p:sp>
        <p:nvSpPr>
          <p:cNvPr id="12" name="文字方塊 11"/>
          <p:cNvSpPr txBox="1"/>
          <p:nvPr/>
        </p:nvSpPr>
        <p:spPr>
          <a:xfrm>
            <a:off x="6120296" y="3313104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1/2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14" name="左中括弧 13"/>
          <p:cNvSpPr/>
          <p:nvPr/>
        </p:nvSpPr>
        <p:spPr>
          <a:xfrm rot="16200000">
            <a:off x="6266798" y="2244883"/>
            <a:ext cx="205252" cy="3270186"/>
          </a:xfrm>
          <a:prstGeom prst="leftBracket">
            <a:avLst>
              <a:gd name="adj" fmla="val 63164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6" name="直線接點 5"/>
          <p:cNvCxnSpPr>
            <a:stCxn id="2" idx="2"/>
          </p:cNvCxnSpPr>
          <p:nvPr/>
        </p:nvCxnSpPr>
        <p:spPr>
          <a:xfrm flipH="1">
            <a:off x="6370090" y="2785740"/>
            <a:ext cx="13645" cy="58832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9" name="群組 58"/>
          <p:cNvGrpSpPr/>
          <p:nvPr/>
        </p:nvGrpSpPr>
        <p:grpSpPr>
          <a:xfrm>
            <a:off x="7863738" y="1636119"/>
            <a:ext cx="578623" cy="548844"/>
            <a:chOff x="7863738" y="1636119"/>
            <a:chExt cx="578623" cy="548844"/>
          </a:xfrm>
        </p:grpSpPr>
        <p:sp>
          <p:nvSpPr>
            <p:cNvPr id="9" name="文字方塊 8"/>
            <p:cNvSpPr txBox="1"/>
            <p:nvPr/>
          </p:nvSpPr>
          <p:spPr>
            <a:xfrm>
              <a:off x="7863738" y="1846409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5</a:t>
              </a:r>
              <a:endParaRPr lang="zh-TW" altLang="en-US" sz="1600" b="1" dirty="0"/>
            </a:p>
          </p:txBody>
        </p:sp>
        <p:sp>
          <p:nvSpPr>
            <p:cNvPr id="19" name="文字方塊 18"/>
            <p:cNvSpPr txBox="1"/>
            <p:nvPr/>
          </p:nvSpPr>
          <p:spPr>
            <a:xfrm>
              <a:off x="7892202" y="1636119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/>
                <a:t>.</a:t>
              </a:r>
              <a:endParaRPr lang="zh-TW" altLang="en-US" sz="1600" b="1" dirty="0"/>
            </a:p>
          </p:txBody>
        </p:sp>
      </p:grpSp>
      <p:sp>
        <p:nvSpPr>
          <p:cNvPr id="23" name="文字方塊 22"/>
          <p:cNvSpPr txBox="1"/>
          <p:nvPr/>
        </p:nvSpPr>
        <p:spPr>
          <a:xfrm>
            <a:off x="8550856" y="4177101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1/4</a:t>
            </a:r>
            <a:endParaRPr lang="zh-TW" altLang="en-US" dirty="0">
              <a:solidFill>
                <a:srgbClr val="FF0000"/>
              </a:solidFill>
            </a:endParaRPr>
          </a:p>
        </p:txBody>
      </p:sp>
      <p:cxnSp>
        <p:nvCxnSpPr>
          <p:cNvPr id="24" name="直線接點 23"/>
          <p:cNvCxnSpPr>
            <a:endCxn id="23" idx="0"/>
          </p:cNvCxnSpPr>
          <p:nvPr/>
        </p:nvCxnSpPr>
        <p:spPr>
          <a:xfrm>
            <a:off x="8852819" y="2787743"/>
            <a:ext cx="9925" cy="138935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/>
          <p:cNvCxnSpPr/>
          <p:nvPr/>
        </p:nvCxnSpPr>
        <p:spPr>
          <a:xfrm>
            <a:off x="4738254" y="2853070"/>
            <a:ext cx="0" cy="612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/>
          <p:cNvCxnSpPr/>
          <p:nvPr/>
        </p:nvCxnSpPr>
        <p:spPr>
          <a:xfrm flipH="1">
            <a:off x="8032167" y="2848878"/>
            <a:ext cx="8049" cy="65213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左中括弧 26"/>
          <p:cNvSpPr/>
          <p:nvPr/>
        </p:nvSpPr>
        <p:spPr>
          <a:xfrm rot="16200000">
            <a:off x="2553703" y="3383640"/>
            <a:ext cx="188027" cy="2424825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8" name="文字方塊 27"/>
          <p:cNvSpPr txBox="1"/>
          <p:nvPr/>
        </p:nvSpPr>
        <p:spPr>
          <a:xfrm>
            <a:off x="3597800" y="4139749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3/4</a:t>
            </a:r>
            <a:endParaRPr lang="zh-TW" altLang="en-US" dirty="0">
              <a:solidFill>
                <a:srgbClr val="FF0000"/>
              </a:solidFill>
            </a:endParaRPr>
          </a:p>
        </p:txBody>
      </p:sp>
      <p:cxnSp>
        <p:nvCxnSpPr>
          <p:cNvPr id="29" name="直線接點 28"/>
          <p:cNvCxnSpPr/>
          <p:nvPr/>
        </p:nvCxnSpPr>
        <p:spPr>
          <a:xfrm flipH="1">
            <a:off x="3860129" y="2862974"/>
            <a:ext cx="8367" cy="131412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0" name="群組 59"/>
          <p:cNvGrpSpPr/>
          <p:nvPr/>
        </p:nvGrpSpPr>
        <p:grpSpPr>
          <a:xfrm>
            <a:off x="8685587" y="1668771"/>
            <a:ext cx="578623" cy="539429"/>
            <a:chOff x="8685587" y="1668771"/>
            <a:chExt cx="578623" cy="539429"/>
          </a:xfrm>
        </p:grpSpPr>
        <p:sp>
          <p:nvSpPr>
            <p:cNvPr id="30" name="文字方塊 29"/>
            <p:cNvSpPr txBox="1"/>
            <p:nvPr/>
          </p:nvSpPr>
          <p:spPr>
            <a:xfrm>
              <a:off x="8685587" y="1869646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1</a:t>
              </a:r>
              <a:endParaRPr lang="zh-TW" altLang="en-US" sz="1600" b="1" dirty="0"/>
            </a:p>
          </p:txBody>
        </p:sp>
        <p:sp>
          <p:nvSpPr>
            <p:cNvPr id="31" name="文字方塊 30"/>
            <p:cNvSpPr txBox="1"/>
            <p:nvPr/>
          </p:nvSpPr>
          <p:spPr>
            <a:xfrm>
              <a:off x="8714051" y="1668771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:</a:t>
              </a:r>
              <a:endParaRPr lang="zh-TW" altLang="en-US" sz="1600" b="1" dirty="0"/>
            </a:p>
          </p:txBody>
        </p:sp>
      </p:grpSp>
      <p:sp>
        <p:nvSpPr>
          <p:cNvPr id="32" name="左中括弧 31"/>
          <p:cNvSpPr/>
          <p:nvPr/>
        </p:nvSpPr>
        <p:spPr>
          <a:xfrm rot="16200000">
            <a:off x="3815816" y="488094"/>
            <a:ext cx="173692" cy="4873651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3" name="左中括弧 32"/>
          <p:cNvSpPr/>
          <p:nvPr/>
        </p:nvSpPr>
        <p:spPr>
          <a:xfrm rot="16200000">
            <a:off x="8807565" y="478842"/>
            <a:ext cx="121488" cy="4839955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4" name="左中括弧 33"/>
          <p:cNvSpPr/>
          <p:nvPr/>
        </p:nvSpPr>
        <p:spPr>
          <a:xfrm rot="16200000">
            <a:off x="2965744" y="2251923"/>
            <a:ext cx="205252" cy="3270186"/>
          </a:xfrm>
          <a:prstGeom prst="leftBracket">
            <a:avLst>
              <a:gd name="adj" fmla="val 63164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5" name="左中括弧 34"/>
          <p:cNvSpPr/>
          <p:nvPr/>
        </p:nvSpPr>
        <p:spPr>
          <a:xfrm rot="16200000">
            <a:off x="9598721" y="2256639"/>
            <a:ext cx="205252" cy="3270186"/>
          </a:xfrm>
          <a:prstGeom prst="leftBracket">
            <a:avLst>
              <a:gd name="adj" fmla="val 63164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8" name="左中括弧 37"/>
          <p:cNvSpPr/>
          <p:nvPr/>
        </p:nvSpPr>
        <p:spPr>
          <a:xfrm rot="16200000">
            <a:off x="9968633" y="3358257"/>
            <a:ext cx="203839" cy="2435466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9" name="左中括弧 38"/>
          <p:cNvSpPr/>
          <p:nvPr/>
        </p:nvSpPr>
        <p:spPr>
          <a:xfrm rot="16200000">
            <a:off x="7499198" y="3370412"/>
            <a:ext cx="203839" cy="2435466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0" name="左中括弧 39"/>
          <p:cNvSpPr/>
          <p:nvPr/>
        </p:nvSpPr>
        <p:spPr>
          <a:xfrm rot="16200000">
            <a:off x="5019836" y="3386227"/>
            <a:ext cx="203839" cy="2435466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1" name="文字方塊 40"/>
          <p:cNvSpPr txBox="1"/>
          <p:nvPr/>
        </p:nvSpPr>
        <p:spPr>
          <a:xfrm>
            <a:off x="6125315" y="4125667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2/4</a:t>
            </a:r>
            <a:endParaRPr lang="zh-TW" altLang="en-US" dirty="0">
              <a:solidFill>
                <a:srgbClr val="FF0000"/>
              </a:solidFill>
            </a:endParaRPr>
          </a:p>
        </p:txBody>
      </p:sp>
      <p:cxnSp>
        <p:nvCxnSpPr>
          <p:cNvPr id="42" name="直線接點 41"/>
          <p:cNvCxnSpPr/>
          <p:nvPr/>
        </p:nvCxnSpPr>
        <p:spPr>
          <a:xfrm flipH="1">
            <a:off x="6384032" y="3682436"/>
            <a:ext cx="3753" cy="53157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文字方塊 42"/>
          <p:cNvSpPr txBox="1"/>
          <p:nvPr/>
        </p:nvSpPr>
        <p:spPr>
          <a:xfrm>
            <a:off x="1299034" y="1691516"/>
            <a:ext cx="5805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/>
              <a:t>    </a:t>
            </a:r>
            <a:r>
              <a:rPr lang="zh-TW" altLang="en-US" baseline="30000" dirty="0" smtClean="0">
                <a:solidFill>
                  <a:srgbClr val="FF0000"/>
                </a:solidFill>
              </a:rPr>
              <a:t>＃</a:t>
            </a:r>
            <a:r>
              <a:rPr lang="zh-TW" altLang="en-US" dirty="0" smtClean="0">
                <a:solidFill>
                  <a:srgbClr val="FF0000"/>
                </a:solidFill>
              </a:rPr>
              <a:t>１</a:t>
            </a:r>
            <a:r>
              <a:rPr lang="zh-TW" altLang="en-US" dirty="0" smtClean="0"/>
              <a:t>          </a:t>
            </a:r>
            <a:r>
              <a:rPr lang="zh-TW" altLang="en-US" baseline="30000" dirty="0" smtClean="0">
                <a:solidFill>
                  <a:srgbClr val="FF0000"/>
                </a:solidFill>
              </a:rPr>
              <a:t>＃</a:t>
            </a:r>
            <a:r>
              <a:rPr lang="zh-TW" altLang="en-US" dirty="0" smtClean="0">
                <a:solidFill>
                  <a:srgbClr val="FF0000"/>
                </a:solidFill>
              </a:rPr>
              <a:t>２</a:t>
            </a:r>
            <a:r>
              <a:rPr lang="zh-TW" altLang="en-US" dirty="0" smtClean="0"/>
              <a:t>               </a:t>
            </a:r>
            <a:r>
              <a:rPr lang="zh-TW" altLang="en-US" baseline="30000" dirty="0" smtClean="0">
                <a:solidFill>
                  <a:srgbClr val="FF0000"/>
                </a:solidFill>
              </a:rPr>
              <a:t>＃</a:t>
            </a:r>
            <a:r>
              <a:rPr lang="zh-TW" altLang="en-US" dirty="0" smtClean="0">
                <a:solidFill>
                  <a:srgbClr val="FF0000"/>
                </a:solidFill>
              </a:rPr>
              <a:t>４</a:t>
            </a:r>
            <a:r>
              <a:rPr lang="zh-TW" altLang="en-US" dirty="0" smtClean="0"/>
              <a:t>       </a:t>
            </a:r>
            <a:r>
              <a:rPr lang="zh-TW" altLang="en-US" baseline="30000" dirty="0" smtClean="0">
                <a:solidFill>
                  <a:srgbClr val="FF0000"/>
                </a:solidFill>
              </a:rPr>
              <a:t>＃</a:t>
            </a:r>
            <a:r>
              <a:rPr lang="zh-TW" altLang="en-US" dirty="0" smtClean="0">
                <a:solidFill>
                  <a:srgbClr val="FF0000"/>
                </a:solidFill>
              </a:rPr>
              <a:t>５</a:t>
            </a:r>
            <a:r>
              <a:rPr lang="zh-TW" altLang="en-US" dirty="0" smtClean="0"/>
              <a:t>     </a:t>
            </a:r>
            <a:r>
              <a:rPr lang="zh-TW" altLang="en-US" sz="2000" baseline="30000" dirty="0" smtClean="0">
                <a:solidFill>
                  <a:srgbClr val="FF0000"/>
                </a:solidFill>
              </a:rPr>
              <a:t>＃</a:t>
            </a:r>
            <a:r>
              <a:rPr lang="zh-TW" altLang="en-US" dirty="0" smtClean="0">
                <a:solidFill>
                  <a:srgbClr val="FF0000"/>
                </a:solidFill>
              </a:rPr>
              <a:t>６ </a:t>
            </a:r>
            <a:r>
              <a:rPr lang="zh-TW" altLang="en-US" dirty="0" smtClean="0"/>
              <a:t>  </a:t>
            </a:r>
            <a:endParaRPr lang="zh-TW" altLang="en-US" dirty="0"/>
          </a:p>
        </p:txBody>
      </p:sp>
      <p:cxnSp>
        <p:nvCxnSpPr>
          <p:cNvPr id="46" name="直線接點 45"/>
          <p:cNvCxnSpPr>
            <a:endCxn id="2" idx="3"/>
          </p:cNvCxnSpPr>
          <p:nvPr/>
        </p:nvCxnSpPr>
        <p:spPr>
          <a:xfrm>
            <a:off x="1465836" y="2564904"/>
            <a:ext cx="9822452" cy="3795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左中括弧 47"/>
          <p:cNvSpPr/>
          <p:nvPr/>
        </p:nvSpPr>
        <p:spPr>
          <a:xfrm rot="16200000">
            <a:off x="2310451" y="4386630"/>
            <a:ext cx="188027" cy="1944000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9" name="左中括弧 48"/>
          <p:cNvSpPr/>
          <p:nvPr/>
        </p:nvSpPr>
        <p:spPr>
          <a:xfrm rot="16200000">
            <a:off x="4289840" y="4386631"/>
            <a:ext cx="188027" cy="1944000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0" name="左中括弧 49"/>
          <p:cNvSpPr/>
          <p:nvPr/>
        </p:nvSpPr>
        <p:spPr>
          <a:xfrm rot="16200000">
            <a:off x="6256774" y="4381727"/>
            <a:ext cx="188027" cy="1944000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1" name="左中括弧 50"/>
          <p:cNvSpPr/>
          <p:nvPr/>
        </p:nvSpPr>
        <p:spPr>
          <a:xfrm rot="16200000">
            <a:off x="8223708" y="4376105"/>
            <a:ext cx="188027" cy="1944000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2" name="左中括弧 51"/>
          <p:cNvSpPr/>
          <p:nvPr/>
        </p:nvSpPr>
        <p:spPr>
          <a:xfrm rot="16200000">
            <a:off x="10222273" y="4368140"/>
            <a:ext cx="188027" cy="1944000"/>
          </a:xfrm>
          <a:prstGeom prst="leftBracket">
            <a:avLst>
              <a:gd name="adj" fmla="val 10121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3" name="文字方塊 52"/>
          <p:cNvSpPr txBox="1"/>
          <p:nvPr/>
        </p:nvSpPr>
        <p:spPr>
          <a:xfrm>
            <a:off x="9032398" y="4937948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1/5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55" name="文字方塊 54"/>
          <p:cNvSpPr txBox="1"/>
          <p:nvPr/>
        </p:nvSpPr>
        <p:spPr>
          <a:xfrm>
            <a:off x="3119141" y="4924547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4/5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56" name="文字方塊 55"/>
          <p:cNvSpPr txBox="1"/>
          <p:nvPr/>
        </p:nvSpPr>
        <p:spPr>
          <a:xfrm>
            <a:off x="5116072" y="4946578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3/5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57" name="文字方塊 56"/>
          <p:cNvSpPr txBox="1"/>
          <p:nvPr/>
        </p:nvSpPr>
        <p:spPr>
          <a:xfrm>
            <a:off x="7081309" y="4949852"/>
            <a:ext cx="62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2/5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pSp>
        <p:nvGrpSpPr>
          <p:cNvPr id="61" name="群組 60"/>
          <p:cNvGrpSpPr/>
          <p:nvPr/>
        </p:nvGrpSpPr>
        <p:grpSpPr>
          <a:xfrm>
            <a:off x="3710862" y="1350104"/>
            <a:ext cx="578623" cy="539429"/>
            <a:chOff x="8685587" y="1668771"/>
            <a:chExt cx="578623" cy="539429"/>
          </a:xfrm>
        </p:grpSpPr>
        <p:sp>
          <p:nvSpPr>
            <p:cNvPr id="62" name="文字方塊 61"/>
            <p:cNvSpPr txBox="1"/>
            <p:nvPr/>
          </p:nvSpPr>
          <p:spPr>
            <a:xfrm>
              <a:off x="8685587" y="1869646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1</a:t>
              </a:r>
              <a:endParaRPr lang="zh-TW" altLang="en-US" sz="1600" b="1" dirty="0"/>
            </a:p>
          </p:txBody>
        </p:sp>
        <p:sp>
          <p:nvSpPr>
            <p:cNvPr id="63" name="文字方塊 62"/>
            <p:cNvSpPr txBox="1"/>
            <p:nvPr/>
          </p:nvSpPr>
          <p:spPr>
            <a:xfrm>
              <a:off x="8714051" y="1668771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:</a:t>
              </a:r>
              <a:endParaRPr lang="zh-TW" altLang="en-US" sz="1600" b="1" dirty="0"/>
            </a:p>
          </p:txBody>
        </p:sp>
      </p:grpSp>
      <p:grpSp>
        <p:nvGrpSpPr>
          <p:cNvPr id="64" name="群組 63"/>
          <p:cNvGrpSpPr/>
          <p:nvPr/>
        </p:nvGrpSpPr>
        <p:grpSpPr>
          <a:xfrm>
            <a:off x="4583832" y="1268760"/>
            <a:ext cx="578623" cy="548844"/>
            <a:chOff x="7863738" y="1636119"/>
            <a:chExt cx="578623" cy="548844"/>
          </a:xfrm>
        </p:grpSpPr>
        <p:sp>
          <p:nvSpPr>
            <p:cNvPr id="65" name="文字方塊 64"/>
            <p:cNvSpPr txBox="1"/>
            <p:nvPr/>
          </p:nvSpPr>
          <p:spPr>
            <a:xfrm>
              <a:off x="7863738" y="1846409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5</a:t>
              </a:r>
              <a:endParaRPr lang="zh-TW" altLang="en-US" sz="1600" b="1" dirty="0"/>
            </a:p>
          </p:txBody>
        </p:sp>
        <p:sp>
          <p:nvSpPr>
            <p:cNvPr id="66" name="文字方塊 65"/>
            <p:cNvSpPr txBox="1"/>
            <p:nvPr/>
          </p:nvSpPr>
          <p:spPr>
            <a:xfrm>
              <a:off x="7892202" y="1636119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/>
                <a:t>.</a:t>
              </a:r>
              <a:endParaRPr lang="zh-TW" altLang="en-US" sz="1600" b="1" dirty="0"/>
            </a:p>
          </p:txBody>
        </p:sp>
      </p:grpSp>
      <p:grpSp>
        <p:nvGrpSpPr>
          <p:cNvPr id="67" name="群組 66"/>
          <p:cNvGrpSpPr/>
          <p:nvPr/>
        </p:nvGrpSpPr>
        <p:grpSpPr>
          <a:xfrm>
            <a:off x="9192344" y="1665435"/>
            <a:ext cx="578623" cy="539429"/>
            <a:chOff x="8685587" y="1668771"/>
            <a:chExt cx="578623" cy="539429"/>
          </a:xfrm>
        </p:grpSpPr>
        <p:sp>
          <p:nvSpPr>
            <p:cNvPr id="68" name="文字方塊 67"/>
            <p:cNvSpPr txBox="1"/>
            <p:nvPr/>
          </p:nvSpPr>
          <p:spPr>
            <a:xfrm>
              <a:off x="8685587" y="1869646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3</a:t>
              </a:r>
              <a:endParaRPr lang="zh-TW" altLang="en-US" sz="1600" b="1" dirty="0"/>
            </a:p>
          </p:txBody>
        </p:sp>
        <p:sp>
          <p:nvSpPr>
            <p:cNvPr id="69" name="文字方塊 68"/>
            <p:cNvSpPr txBox="1"/>
            <p:nvPr/>
          </p:nvSpPr>
          <p:spPr>
            <a:xfrm>
              <a:off x="8714051" y="1668771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:</a:t>
              </a:r>
              <a:endParaRPr lang="zh-TW" altLang="en-US" sz="1600" b="1" dirty="0"/>
            </a:p>
          </p:txBody>
        </p:sp>
      </p:grpSp>
      <p:cxnSp>
        <p:nvCxnSpPr>
          <p:cNvPr id="71" name="直線接點 70"/>
          <p:cNvCxnSpPr/>
          <p:nvPr/>
        </p:nvCxnSpPr>
        <p:spPr>
          <a:xfrm>
            <a:off x="9331065" y="2292314"/>
            <a:ext cx="5295" cy="2504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群組 72"/>
          <p:cNvGrpSpPr/>
          <p:nvPr/>
        </p:nvGrpSpPr>
        <p:grpSpPr>
          <a:xfrm>
            <a:off x="7200121" y="1742914"/>
            <a:ext cx="578623" cy="539429"/>
            <a:chOff x="8685587" y="1668771"/>
            <a:chExt cx="578623" cy="539429"/>
          </a:xfrm>
        </p:grpSpPr>
        <p:sp>
          <p:nvSpPr>
            <p:cNvPr id="74" name="文字方塊 73"/>
            <p:cNvSpPr txBox="1"/>
            <p:nvPr/>
          </p:nvSpPr>
          <p:spPr>
            <a:xfrm>
              <a:off x="8685587" y="1869646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3</a:t>
              </a:r>
              <a:endParaRPr lang="zh-TW" altLang="en-US" sz="1600" b="1" dirty="0"/>
            </a:p>
          </p:txBody>
        </p:sp>
        <p:sp>
          <p:nvSpPr>
            <p:cNvPr id="75" name="文字方塊 74"/>
            <p:cNvSpPr txBox="1"/>
            <p:nvPr/>
          </p:nvSpPr>
          <p:spPr>
            <a:xfrm>
              <a:off x="8714051" y="1668771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:</a:t>
              </a:r>
              <a:endParaRPr lang="zh-TW" altLang="en-US" sz="1600" b="1" dirty="0"/>
            </a:p>
          </p:txBody>
        </p:sp>
      </p:grpSp>
      <p:cxnSp>
        <p:nvCxnSpPr>
          <p:cNvPr id="76" name="直線接點 75"/>
          <p:cNvCxnSpPr/>
          <p:nvPr/>
        </p:nvCxnSpPr>
        <p:spPr>
          <a:xfrm>
            <a:off x="7338842" y="2369793"/>
            <a:ext cx="5295" cy="2504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群組 76"/>
          <p:cNvGrpSpPr/>
          <p:nvPr/>
        </p:nvGrpSpPr>
        <p:grpSpPr>
          <a:xfrm>
            <a:off x="5313721" y="1281264"/>
            <a:ext cx="578623" cy="539429"/>
            <a:chOff x="8685587" y="1668771"/>
            <a:chExt cx="578623" cy="539429"/>
          </a:xfrm>
        </p:grpSpPr>
        <p:sp>
          <p:nvSpPr>
            <p:cNvPr id="78" name="文字方塊 77"/>
            <p:cNvSpPr txBox="1"/>
            <p:nvPr/>
          </p:nvSpPr>
          <p:spPr>
            <a:xfrm>
              <a:off x="8685587" y="1869646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3</a:t>
              </a:r>
              <a:endParaRPr lang="zh-TW" altLang="en-US" sz="1600" b="1" dirty="0"/>
            </a:p>
          </p:txBody>
        </p:sp>
        <p:sp>
          <p:nvSpPr>
            <p:cNvPr id="79" name="文字方塊 78"/>
            <p:cNvSpPr txBox="1"/>
            <p:nvPr/>
          </p:nvSpPr>
          <p:spPr>
            <a:xfrm>
              <a:off x="8714051" y="1668771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:</a:t>
              </a:r>
              <a:endParaRPr lang="zh-TW" altLang="en-US" sz="1600" b="1" dirty="0"/>
            </a:p>
          </p:txBody>
        </p:sp>
      </p:grpSp>
      <p:cxnSp>
        <p:nvCxnSpPr>
          <p:cNvPr id="80" name="直線接點 79"/>
          <p:cNvCxnSpPr/>
          <p:nvPr/>
        </p:nvCxnSpPr>
        <p:spPr>
          <a:xfrm flipH="1">
            <a:off x="5447928" y="1908143"/>
            <a:ext cx="24482" cy="30384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2" name="群組 81"/>
          <p:cNvGrpSpPr/>
          <p:nvPr/>
        </p:nvGrpSpPr>
        <p:grpSpPr>
          <a:xfrm>
            <a:off x="3280547" y="1361392"/>
            <a:ext cx="578623" cy="539429"/>
            <a:chOff x="8685587" y="1668771"/>
            <a:chExt cx="578623" cy="539429"/>
          </a:xfrm>
        </p:grpSpPr>
        <p:sp>
          <p:nvSpPr>
            <p:cNvPr id="83" name="文字方塊 82"/>
            <p:cNvSpPr txBox="1"/>
            <p:nvPr/>
          </p:nvSpPr>
          <p:spPr>
            <a:xfrm>
              <a:off x="8685587" y="1869646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3</a:t>
              </a:r>
              <a:endParaRPr lang="zh-TW" altLang="en-US" sz="1600" b="1" dirty="0"/>
            </a:p>
          </p:txBody>
        </p:sp>
        <p:sp>
          <p:nvSpPr>
            <p:cNvPr id="84" name="文字方塊 83"/>
            <p:cNvSpPr txBox="1"/>
            <p:nvPr/>
          </p:nvSpPr>
          <p:spPr>
            <a:xfrm>
              <a:off x="8714051" y="1668771"/>
              <a:ext cx="55015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TW" sz="1600" b="1" dirty="0" smtClean="0"/>
                <a:t>:</a:t>
              </a:r>
              <a:endParaRPr lang="zh-TW" altLang="en-US" sz="1600" b="1" dirty="0"/>
            </a:p>
          </p:txBody>
        </p:sp>
      </p:grpSp>
      <p:cxnSp>
        <p:nvCxnSpPr>
          <p:cNvPr id="85" name="直線接點 84"/>
          <p:cNvCxnSpPr/>
          <p:nvPr/>
        </p:nvCxnSpPr>
        <p:spPr>
          <a:xfrm>
            <a:off x="3431704" y="1988271"/>
            <a:ext cx="11761" cy="29362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528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4" grpId="0" animBg="1"/>
      <p:bldP spid="23" grpId="0"/>
      <p:bldP spid="27" grpId="0" animBg="1"/>
      <p:bldP spid="28" grpId="0"/>
      <p:bldP spid="32" grpId="0" animBg="1"/>
      <p:bldP spid="33" grpId="0" animBg="1"/>
      <p:bldP spid="34" grpId="0" animBg="1"/>
      <p:bldP spid="35" grpId="0" animBg="1"/>
      <p:bldP spid="38" grpId="0" animBg="1"/>
      <p:bldP spid="39" grpId="0" animBg="1"/>
      <p:bldP spid="40" grpId="0" animBg="1"/>
      <p:bldP spid="41" grpId="0"/>
      <p:bldP spid="48" grpId="0" animBg="1"/>
      <p:bldP spid="49" grpId="0" animBg="1"/>
      <p:bldP spid="50" grpId="0" animBg="1"/>
      <p:bldP spid="51" grpId="0" animBg="1"/>
      <p:bldP spid="52" grpId="0" animBg="1"/>
      <p:bldP spid="53" grpId="0"/>
      <p:bldP spid="55" grpId="0"/>
      <p:bldP spid="56" grpId="0"/>
      <p:bldP spid="5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內容版面配置區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6985659"/>
              </p:ext>
            </p:extLst>
          </p:nvPr>
        </p:nvGraphicFramePr>
        <p:xfrm>
          <a:off x="2495600" y="620688"/>
          <a:ext cx="9339435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10BD10FA-752F-4B1B-9F57-1155561BD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21429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F363FB-DC5D-4C4A-99AD-EEE370AE8D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0BF363FB-DC5D-4C4A-99AD-EEE370AE8D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C02583D-57EB-42E5-9C6A-C8C78F6C5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1C02583D-57EB-42E5-9C6A-C8C78F6C58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4841209-ED45-4100-9853-DF70F6EE47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F4841209-ED45-4100-9853-DF70F6EE47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0728FD6-A33B-474D-A7E4-109D0A8B04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10728FD6-A33B-474D-A7E4-109D0A8B04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AD1A4D9-CA68-49AA-9B4E-9785D0B28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graphicEl>
                                              <a:dgm id="{5AD1A4D9-CA68-49AA-9B4E-9785D0B28D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E183313-0332-4E7B-AD26-1958DB7312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graphicEl>
                                              <a:dgm id="{9E183313-0332-4E7B-AD26-1958DB7312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CC30471-65E8-4859-9E93-A7416262AF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graphicEl>
                                              <a:dgm id="{CCC30471-65E8-4859-9E93-A7416262AF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B757F37-3B8E-43BC-82B5-F141695A0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graphicEl>
                                              <a:dgm id="{9B757F37-3B8E-43BC-82B5-F141695A0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3552" y="222003"/>
            <a:ext cx="7631528" cy="914400"/>
          </a:xfrm>
        </p:spPr>
        <p:txBody>
          <a:bodyPr/>
          <a:lstStyle/>
          <a:p>
            <a:pPr algn="ctr"/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樂者天地之和也</a:t>
            </a:r>
          </a:p>
        </p:txBody>
      </p:sp>
      <p:graphicFrame>
        <p:nvGraphicFramePr>
          <p:cNvPr id="8" name="資料庫圖表 7"/>
          <p:cNvGraphicFramePr/>
          <p:nvPr>
            <p:extLst>
              <p:ext uri="{D42A27DB-BD31-4B8C-83A1-F6EECF244321}">
                <p14:modId xmlns:p14="http://schemas.microsoft.com/office/powerpoint/2010/main" val="3968965027"/>
              </p:ext>
            </p:extLst>
          </p:nvPr>
        </p:nvGraphicFramePr>
        <p:xfrm>
          <a:off x="2423592" y="1145102"/>
          <a:ext cx="6728132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矩形 6"/>
          <p:cNvSpPr/>
          <p:nvPr/>
        </p:nvSpPr>
        <p:spPr>
          <a:xfrm>
            <a:off x="1127448" y="5157192"/>
            <a:ext cx="102251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子曰：「禮云禮云！玉帛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（禮器）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云乎哉！樂云樂云！鍾鼓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（樂器）</a:t>
            </a:r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云乎哉！」（陽貨）</a:t>
            </a:r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A2989790-8D5E-44D4-B04E-2D1819E2C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25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665548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FEAB6EB-BC76-478C-AA67-285811A46A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graphicEl>
                                              <a:dgm id="{AFEAB6EB-BC76-478C-AA67-285811A46A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29CBD0B-1042-4579-B5FD-B9733E2ECA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>
                                            <p:graphicEl>
                                              <a:dgm id="{D29CBD0B-1042-4579-B5FD-B9733E2ECA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3C561EA-CBC5-47AA-94B4-09DAEA1F50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>
                                            <p:graphicEl>
                                              <a:dgm id="{F3C561EA-CBC5-47AA-94B4-09DAEA1F50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E40228B-7791-45E3-828C-77053B2A5B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graphicEl>
                                              <a:dgm id="{0E40228B-7791-45E3-828C-77053B2A5B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8430F51-1B16-4998-B124-8835003DC4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graphicEl>
                                              <a:dgm id="{A8430F51-1B16-4998-B124-8835003DC4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07B7785-25E0-41B7-8FEF-40C47CF539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graphicEl>
                                              <a:dgm id="{807B7785-25E0-41B7-8FEF-40C47CF539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 uiExpand="1">
        <p:bldSub>
          <a:bldDgm bld="one"/>
        </p:bldSub>
      </p:bldGraphic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/>
              <a:t>〈</a:t>
            </a:r>
            <a:r>
              <a:rPr lang="zh-TW" altLang="en-US" dirty="0"/>
              <a:t>樂記</a:t>
            </a:r>
            <a:r>
              <a:rPr lang="en-US" altLang="zh-TW" dirty="0"/>
              <a:t>〉:	</a:t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17626" y="1412776"/>
            <a:ext cx="10562950" cy="44984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樂者，非謂黃鐘大呂弦歌干揚也，樂之末節也，故童者舞之。鋪筵席，陳尊俎，列籩豆，以升降為禮者，禮之末節也，故有司掌之。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BFF5DCEE-3C19-44A5-891C-B0100067C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26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72015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916700881"/>
              </p:ext>
            </p:extLst>
          </p:nvPr>
        </p:nvGraphicFramePr>
        <p:xfrm>
          <a:off x="1271464" y="764704"/>
          <a:ext cx="8424936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208A6751-C213-4091-B0AE-9C3326E02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27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00487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84C14F-8A42-430A-A5A2-24E7D7BBDF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FE84C14F-8A42-430A-A5A2-24E7D7BBDF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53C0E6-1B95-4647-BC6B-D4A580CC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graphicEl>
                                              <a:dgm id="{C153C0E6-1B95-4647-BC6B-D4A580CCD4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D4F5FF-C860-415A-9EC9-482B13B6AA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graphicEl>
                                              <a:dgm id="{64D4F5FF-C860-415A-9EC9-482B13B6AA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3D045E-5C16-49CB-841E-3CF2E2F108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graphicEl>
                                              <a:dgm id="{B23D045E-5C16-49CB-841E-3CF2E2F108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24E13A-1537-4B55-876D-E0033AD892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C624E13A-1537-4B55-876D-E0033AD892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0DA505-069F-4E7A-B354-9A4E533624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9A0DA505-069F-4E7A-B354-9A4E533624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D7C332-2DD3-4565-ACB6-BDAF8B2584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graphicEl>
                                              <a:dgm id="{83D7C332-2DD3-4565-ACB6-BDAF8B2584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2A0A1-7E67-4C47-B785-672ECF276F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graphicEl>
                                              <a:dgm id="{16C2A0A1-7E67-4C47-B785-672ECF276F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AD4D29-52D6-4BB9-AA57-DD5FADC73A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43AD4D29-52D6-4BB9-AA57-DD5FADC73A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中庸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1055440" y="1484784"/>
            <a:ext cx="10945216" cy="4572000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zh-TW" altLang="en-US" sz="3200" dirty="0">
                <a:latin typeface="+mn-ea"/>
              </a:rPr>
              <a:t>喜怒哀樂之未發，謂之中；發而皆中節，謂之和。</a:t>
            </a:r>
            <a:endParaRPr lang="en-US" altLang="zh-TW" sz="3200" dirty="0">
              <a:latin typeface="+mn-ea"/>
            </a:endParaRPr>
          </a:p>
          <a:p>
            <a:pPr>
              <a:spcAft>
                <a:spcPts val="1200"/>
              </a:spcAft>
            </a:pPr>
            <a:r>
              <a:rPr lang="zh-TW" altLang="en-US" sz="3200" dirty="0"/>
              <a:t>致中和，天地位焉，萬物育焉。</a:t>
            </a:r>
          </a:p>
        </p:txBody>
      </p:sp>
      <p:pic>
        <p:nvPicPr>
          <p:cNvPr id="24578" name="Picture 2" descr="http://www.sx-watersupply.gov.cn/sctp/UPicP/和谐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8970" y="3645384"/>
            <a:ext cx="5059030" cy="3240000"/>
          </a:xfrm>
          <a:prstGeom prst="rect">
            <a:avLst/>
          </a:prstGeom>
          <a:noFill/>
        </p:spPr>
      </p:pic>
      <p:pic>
        <p:nvPicPr>
          <p:cNvPr id="24580" name="Picture 4" descr="http://pica.nipic.com/2007-12-04/2007124162116487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3645384"/>
            <a:ext cx="4139952" cy="3240000"/>
          </a:xfrm>
          <a:prstGeom prst="rect">
            <a:avLst/>
          </a:prstGeom>
          <a:noFill/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1A358649-932D-4237-9691-A6BCA77AD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66766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內容版面配置區 6"/>
          <p:cNvGraphicFramePr>
            <a:graphicFrameLocks noGrp="1"/>
          </p:cNvGraphicFramePr>
          <p:nvPr>
            <p:ph sz="half" idx="1"/>
          </p:nvPr>
        </p:nvGraphicFramePr>
        <p:xfrm>
          <a:off x="6672064" y="3284984"/>
          <a:ext cx="3174504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資料庫圖表 7"/>
          <p:cNvGraphicFramePr/>
          <p:nvPr>
            <p:extLst/>
          </p:nvPr>
        </p:nvGraphicFramePr>
        <p:xfrm>
          <a:off x="1559496" y="3224201"/>
          <a:ext cx="5106416" cy="3299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資料庫圖表 5"/>
          <p:cNvGraphicFramePr/>
          <p:nvPr/>
        </p:nvGraphicFramePr>
        <p:xfrm>
          <a:off x="2855640" y="-27384"/>
          <a:ext cx="698477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0635DB0C-5672-4002-9BEE-025BB97BE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29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63757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0C943D6-6C7A-4C41-91A4-677EEE5BF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E0C943D6-6C7A-4C41-91A4-677EEE5BF0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C63EEAA-93B5-4E4F-AD4D-764163BAA3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4C63EEAA-93B5-4E4F-AD4D-764163BAA3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CD8FD88-FADB-4921-B68B-9137FFDDB6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graphicEl>
                                              <a:dgm id="{4CD8FD88-FADB-4921-B68B-9137FFDDB6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D4CC4D-0B12-4122-B1F1-BDA1880226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graphicEl>
                                              <a:dgm id="{D2D4CC4D-0B12-4122-B1F1-BDA1880226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  <p:bldGraphic spid="6" grpId="0">
        <p:bldSub>
          <a:bldDgm bld="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47528" y="138336"/>
            <a:ext cx="8229600" cy="91440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和諧的樂音三要素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1524000" y="1052736"/>
          <a:ext cx="853244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矩形 3"/>
          <p:cNvSpPr/>
          <p:nvPr/>
        </p:nvSpPr>
        <p:spPr>
          <a:xfrm>
            <a:off x="3810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altLang="zh-TW" dirty="0"/>
          </a:p>
        </p:txBody>
      </p:sp>
      <p:grpSp>
        <p:nvGrpSpPr>
          <p:cNvPr id="18" name="群組 17"/>
          <p:cNvGrpSpPr/>
          <p:nvPr/>
        </p:nvGrpSpPr>
        <p:grpSpPr>
          <a:xfrm>
            <a:off x="5947378" y="5733256"/>
            <a:ext cx="3744416" cy="648072"/>
            <a:chOff x="4788024" y="5589240"/>
            <a:chExt cx="3744416" cy="648072"/>
          </a:xfrm>
        </p:grpSpPr>
        <p:cxnSp>
          <p:nvCxnSpPr>
            <p:cNvPr id="7" name="直線接點 6"/>
            <p:cNvCxnSpPr/>
            <p:nvPr/>
          </p:nvCxnSpPr>
          <p:spPr>
            <a:xfrm>
              <a:off x="4788024" y="5589240"/>
              <a:ext cx="3744416" cy="288032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線接點 7"/>
            <p:cNvCxnSpPr/>
            <p:nvPr/>
          </p:nvCxnSpPr>
          <p:spPr>
            <a:xfrm flipV="1">
              <a:off x="4788024" y="5877272"/>
              <a:ext cx="3744416" cy="36004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530" name="Picture 2" descr="http://www.muranaka.co.jp/files/product/45100185-001/main_image_440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47528" y="980728"/>
            <a:ext cx="1187624" cy="1186034"/>
          </a:xfrm>
          <a:prstGeom prst="rect">
            <a:avLst/>
          </a:prstGeom>
          <a:noFill/>
        </p:spPr>
      </p:pic>
      <p:pic>
        <p:nvPicPr>
          <p:cNvPr id="22532" name="Picture 4" descr="http://www.guitar.com.tw/wp-content/uploads/2011/04/poor-sense-of-rhythm.jpg"/>
          <p:cNvPicPr>
            <a:picLocks noChangeAspect="1" noChangeArrowheads="1"/>
          </p:cNvPicPr>
          <p:nvPr/>
        </p:nvPicPr>
        <p:blipFill rotWithShape="1">
          <a:blip r:embed="rId8" cstate="print"/>
          <a:srcRect l="18611" r="20904"/>
          <a:stretch/>
        </p:blipFill>
        <p:spPr bwMode="auto">
          <a:xfrm>
            <a:off x="10632504" y="1825257"/>
            <a:ext cx="1224136" cy="2191824"/>
          </a:xfrm>
          <a:prstGeom prst="rect">
            <a:avLst/>
          </a:prstGeom>
          <a:noFill/>
        </p:spPr>
      </p:pic>
      <p:pic>
        <p:nvPicPr>
          <p:cNvPr id="22534" name="Picture 6" descr="http://www.yangzhen.bjshy.gov.cn/images/20070808093038.jpg"/>
          <p:cNvPicPr>
            <a:picLocks noChangeAspect="1" noChangeArrowheads="1"/>
          </p:cNvPicPr>
          <p:nvPr/>
        </p:nvPicPr>
        <p:blipFill>
          <a:blip r:embed="rId9" cstate="print"/>
          <a:srcRect t="23706" b="5175"/>
          <a:stretch>
            <a:fillRect/>
          </a:stretch>
        </p:blipFill>
        <p:spPr bwMode="auto">
          <a:xfrm>
            <a:off x="1524000" y="5494768"/>
            <a:ext cx="2555776" cy="1363232"/>
          </a:xfrm>
          <a:prstGeom prst="rect">
            <a:avLst/>
          </a:prstGeom>
          <a:noFill/>
        </p:spPr>
      </p:pic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365A67FD-24FC-4DA5-A7D7-E02CF50E7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30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26608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E42495-9DEA-402F-B8BB-AA9A226995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1EE42495-9DEA-402F-B8BB-AA9A226995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BD8F58-502B-4B62-B242-B5536D1EB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1ABD8F58-502B-4B62-B242-B5536D1EB7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558A34-052A-4EBE-A035-71FF73AE30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55558A34-052A-4EBE-A035-71FF73AE30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44E5C4-F6B4-4356-A5FB-E87CD86AAE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6F44E5C4-F6B4-4356-A5FB-E87CD86AAE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AEFAB7-C88D-466E-8CDF-1CA86B09E9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1DAEFAB7-C88D-466E-8CDF-1CA86B09E9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02A5AF-98A3-478D-BC8D-228366A4F2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graphicEl>
                                              <a:dgm id="{4602A5AF-98A3-478D-BC8D-228366A4F2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FAD89E-CD4E-4794-9EA0-4C36F2516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3CFAD89E-CD4E-4794-9EA0-4C36F2516E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F67B07-BA38-42E1-AE83-06AA9DBF9B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graphicEl>
                                              <a:dgm id="{ABF67B07-BA38-42E1-AE83-06AA9DBF9B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D0CAA7-FDDB-49EC-9A28-D3042A0B74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A0D0CAA7-FDDB-49EC-9A28-D3042A0B74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135B9F-10F2-42CA-AEB2-F29A24346E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graphicEl>
                                              <a:dgm id="{3E135B9F-10F2-42CA-AEB2-F29A24346E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2E62D8C-5F1D-426E-A152-01965C6A5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graphicEl>
                                              <a:dgm id="{82E62D8C-5F1D-426E-A152-01965C6A53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F8339B-918A-4BA1-848F-F587F1082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graphicEl>
                                              <a:dgm id="{EEF8339B-918A-4BA1-848F-F587F10821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17B3E2-7CD5-45E9-A804-5D39B3901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graphicEl>
                                              <a:dgm id="{2E17B3E2-7CD5-45E9-A804-5D39B39018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8D6AB6-E5C8-4760-8B6E-AFE581CE6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graphicEl>
                                              <a:dgm id="{5F8D6AB6-E5C8-4760-8B6E-AFE581CE63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241DC5-6B71-4E6B-8473-969EABC425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graphicEl>
                                              <a:dgm id="{7D241DC5-6B71-4E6B-8473-969EABC425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sx-watersupply.gov.cn/sctp/UPicP/和谐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8970" y="3696808"/>
            <a:ext cx="4935979" cy="31611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1200" y="260648"/>
            <a:ext cx="8229600" cy="914400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致中和，天地位焉，萬物育焉。</a:t>
            </a:r>
          </a:p>
        </p:txBody>
      </p:sp>
      <p:graphicFrame>
        <p:nvGraphicFramePr>
          <p:cNvPr id="6" name="內容版面配置區 5"/>
          <p:cNvGraphicFramePr>
            <a:graphicFrameLocks noGrp="1"/>
          </p:cNvGraphicFramePr>
          <p:nvPr>
            <p:ph sz="half" idx="4294967295"/>
            <p:extLst/>
          </p:nvPr>
        </p:nvGraphicFramePr>
        <p:xfrm>
          <a:off x="2207568" y="1196752"/>
          <a:ext cx="7848872" cy="2636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http://www.chukps.kh.edu.tw/elearning/social56_web/01_geo/img01/%E6%B0%A3%E8%B1%A1%E8%A1%9B%E6%98%9F%E9%9B%B2%E5%9C%96.jpg"/>
          <p:cNvPicPr>
            <a:picLocks noChangeAspect="1" noChangeArrowheads="1"/>
          </p:cNvPicPr>
          <p:nvPr/>
        </p:nvPicPr>
        <p:blipFill>
          <a:blip r:embed="rId8" cstate="print"/>
          <a:srcRect r="3611" b="11005"/>
          <a:stretch>
            <a:fillRect/>
          </a:stretch>
        </p:blipFill>
        <p:spPr bwMode="auto">
          <a:xfrm>
            <a:off x="2351584" y="3861048"/>
            <a:ext cx="2611764" cy="2592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http://www.forest.gov.tw/public/Attachment/81181218417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44072" y="4437112"/>
            <a:ext cx="2594066" cy="17365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06" name="Picture 2" descr="http://8.blog.xuite.net/8/2/c/1/24141841/blog_2097691/txt/42357291/1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425222" y="3645024"/>
            <a:ext cx="4382746" cy="3140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40C14324-8992-4638-A68D-225673A90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31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09865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855B9A3-47A7-43E2-8492-7E74A78B5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8855B9A3-47A7-43E2-8492-7E74A78B50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1064F99-5C83-4585-9543-B384B2739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A1064F99-5C83-4585-9543-B384B27394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A1A0E62-B5C5-4E8D-A109-0AB127ABE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6A1A0E62-B5C5-4E8D-A109-0AB127ABE3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ED6FD-4B7C-4544-8848-DD39E361C6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graphicEl>
                                              <a:dgm id="{293ED6FD-4B7C-4544-8848-DD39E361C6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E3966C-B264-40BF-9E61-7E6BD13A0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graphicEl>
                                              <a:dgm id="{A5E3966C-B264-40BF-9E61-7E6BD13A04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F2FC92C-9926-4066-B32E-250ACC3D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graphicEl>
                                              <a:dgm id="{7F2FC92C-9926-4066-B32E-250ACC3D81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153EDEE-DDA8-4871-BFC4-ADAA68C60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graphicEl>
                                              <a:dgm id="{E153EDEE-DDA8-4871-BFC4-ADAA68C60C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AA35936-C62B-46B4-BB76-4A8F5FC1A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graphicEl>
                                              <a:dgm id="{CAA35936-C62B-46B4-BB76-4A8F5FC1A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3CD73B-2C38-48AE-A625-F09AF29876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graphicEl>
                                              <a:dgm id="{283CD73B-2C38-48AE-A625-F09AF29876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8AD37F5-5FEA-468E-8A38-A7D4C3951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graphicEl>
                                              <a:dgm id="{68AD37F5-5FEA-468E-8A38-A7D4C3951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874253-D7D3-424F-904B-1C63BC6236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graphicEl>
                                              <a:dgm id="{69874253-D7D3-424F-904B-1C63BC6236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FDF28BC-1CAD-48A4-86C3-2D73777DF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graphicEl>
                                              <a:dgm id="{CFDF28BC-1CAD-48A4-86C3-2D73777DF3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A35B9A8-3480-4B39-92F1-9515D5E81C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graphicEl>
                                              <a:dgm id="{4A35B9A8-3480-4B39-92F1-9515D5E81C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3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3552" y="1052736"/>
            <a:ext cx="8911687" cy="1280890"/>
          </a:xfrm>
        </p:spPr>
        <p:txBody>
          <a:bodyPr/>
          <a:lstStyle/>
          <a:p>
            <a:r>
              <a:rPr lang="zh-TW" altLang="en-US" dirty="0"/>
              <a:t>三</a:t>
            </a:r>
            <a:r>
              <a:rPr lang="en-US" altLang="zh-TW" dirty="0"/>
              <a:t>.	</a:t>
            </a:r>
            <a:r>
              <a:rPr lang="zh-TW" altLang="en-US" dirty="0"/>
              <a:t>詩禮樂的效用：</a:t>
            </a:r>
            <a:r>
              <a:rPr lang="zh-TW" altLang="en-US" dirty="0">
                <a:solidFill>
                  <a:srgbClr val="FF0000"/>
                </a:solidFill>
              </a:rPr>
              <a:t>文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飾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916832"/>
            <a:ext cx="10156788" cy="421041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周易．賁卦</a:t>
            </a:r>
            <a:r>
              <a:rPr lang="en-US" altLang="zh-TW" sz="3200" dirty="0"/>
              <a:t>》</a:t>
            </a:r>
            <a:r>
              <a:rPr lang="zh-TW" altLang="en-US" sz="3200" dirty="0"/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孔疏：賁，飾也。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/>
              <a:t>彖曰：剛柔交錯，天文也；文明以止，人文也。觀乎天文以察時變，觀乎</a:t>
            </a:r>
            <a:r>
              <a:rPr lang="zh-TW" altLang="en-US" sz="3200" dirty="0">
                <a:solidFill>
                  <a:srgbClr val="FF0000"/>
                </a:solidFill>
              </a:rPr>
              <a:t>人文</a:t>
            </a:r>
            <a:r>
              <a:rPr lang="zh-TW" altLang="en-US" sz="3200" dirty="0"/>
              <a:t>以</a:t>
            </a:r>
            <a:r>
              <a:rPr lang="zh-TW" altLang="en-US" sz="3200" dirty="0">
                <a:solidFill>
                  <a:srgbClr val="FF0000"/>
                </a:solidFill>
              </a:rPr>
              <a:t>化成</a:t>
            </a:r>
            <a:r>
              <a:rPr lang="zh-TW" altLang="en-US" sz="3200" dirty="0"/>
              <a:t>天下。 </a:t>
            </a: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孔疏：觀乎人文以化成天下者，言聖人觀察人文，則詩、書、禮、樂之謂，當法此教而化成天下也。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8288" y="404664"/>
            <a:ext cx="3048000" cy="1704975"/>
          </a:xfrm>
          <a:prstGeom prst="rect">
            <a:avLst/>
          </a:prstGeom>
        </p:spPr>
      </p:pic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02EE39E9-12F9-4831-94F3-E52C8944C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38042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1424" y="1196752"/>
            <a:ext cx="10081120" cy="421041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/>
              <a:t>白居易</a:t>
            </a:r>
            <a:r>
              <a:rPr lang="en-US" altLang="zh-TW" sz="3600" dirty="0"/>
              <a:t>〈</a:t>
            </a:r>
            <a:r>
              <a:rPr lang="zh-TW" altLang="en-US" sz="3600" dirty="0"/>
              <a:t>與元九書</a:t>
            </a:r>
            <a:r>
              <a:rPr lang="en-US" altLang="zh-TW" sz="3600" dirty="0"/>
              <a:t>〉: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zh-TW" altLang="en-US" sz="3600" dirty="0"/>
              <a:t>夫文尚矣，三才各有文，天之文，三光首之，地之文，五材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金木皮玉土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首之，人之文，六經首之。</a:t>
            </a:r>
            <a:endParaRPr lang="en-US" altLang="zh-TW" sz="3600" dirty="0"/>
          </a:p>
          <a:p>
            <a:pPr>
              <a:lnSpc>
                <a:spcPct val="150000"/>
              </a:lnSpc>
            </a:pPr>
            <a:r>
              <a:rPr lang="zh-TW" altLang="en-US" sz="3600" dirty="0"/>
              <a:t>六經之文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詩、書、禮、樂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→</a:t>
            </a:r>
            <a:r>
              <a:rPr lang="zh-TW" altLang="en-US" sz="3600" dirty="0"/>
              <a:t>人文化成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（用）</a:t>
            </a:r>
          </a:p>
          <a:p>
            <a:pPr>
              <a:lnSpc>
                <a:spcPct val="150000"/>
              </a:lnSpc>
            </a:pPr>
            <a:endParaRPr lang="zh-TW" altLang="en-US" sz="3600" dirty="0"/>
          </a:p>
          <a:p>
            <a:pPr>
              <a:lnSpc>
                <a:spcPct val="150000"/>
              </a:lnSpc>
            </a:pPr>
            <a:endParaRPr lang="zh-TW" altLang="en-US" sz="36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34ED2456-380B-4015-9FE1-2965711CD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06374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836712"/>
            <a:ext cx="10696679" cy="54006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子曰：「質勝文則野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樸實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，文勝質則史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華采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。</a:t>
            </a:r>
            <a:r>
              <a:rPr lang="zh-TW" altLang="en-US" sz="3200" dirty="0">
                <a:solidFill>
                  <a:srgbClr val="FF0000"/>
                </a:solidFill>
              </a:rPr>
              <a:t>文質彬彬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兼備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，然後君子。」（雍也）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棘子成曰：「君子質而已矣，何以文為？」子貢曰：「惜乎，夫子之說君子也，駟不及舌！文猶質也，質猶文也；虎豹之鞹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kuò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去毛皮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，猶犬羊之鞹。」（顏淵）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BE6228C5-6005-4CCB-9399-D1DC4654A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42829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論語．憲問篇</a:t>
            </a:r>
            <a:r>
              <a:rPr lang="en-US" altLang="zh-TW" dirty="0"/>
              <a:t>》</a:t>
            </a:r>
            <a:r>
              <a:rPr lang="zh-TW" altLang="en-US" dirty="0"/>
              <a:t>：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484784"/>
            <a:ext cx="10718283" cy="44264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子路問成人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（成就完全人格）</a:t>
            </a:r>
            <a:r>
              <a:rPr lang="zh-TW" altLang="en-US" sz="3200" dirty="0"/>
              <a:t>，子曰：若臧武仲之知，公綽之不欲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（廉）</a:t>
            </a:r>
            <a:r>
              <a:rPr lang="zh-TW" altLang="en-US" sz="3200" dirty="0"/>
              <a:t>，汴莊子之勇，冉求之藝，</a:t>
            </a:r>
            <a:r>
              <a:rPr lang="zh-TW" altLang="en-US" sz="3200" dirty="0">
                <a:solidFill>
                  <a:srgbClr val="FF0000"/>
                </a:solidFill>
              </a:rPr>
              <a:t>文之以禮樂</a:t>
            </a:r>
            <a:r>
              <a:rPr lang="zh-TW" altLang="en-US" sz="3200" dirty="0"/>
              <a:t>，亦可以為成人矣！</a:t>
            </a:r>
            <a:endParaRPr lang="en-US" altLang="zh-TW" sz="3200" dirty="0"/>
          </a:p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廣雅．釋詁</a:t>
            </a:r>
            <a:r>
              <a:rPr lang="en-US" altLang="zh-TW" sz="3200" dirty="0"/>
              <a:t>》</a:t>
            </a:r>
            <a:r>
              <a:rPr lang="zh-TW" altLang="en-US" sz="3200" dirty="0"/>
              <a:t>：「</a:t>
            </a:r>
            <a:r>
              <a:rPr lang="zh-TW" altLang="en-US" sz="3200" dirty="0">
                <a:solidFill>
                  <a:srgbClr val="FF0000"/>
                </a:solidFill>
              </a:rPr>
              <a:t>文，飾也</a:t>
            </a:r>
            <a:r>
              <a:rPr lang="zh-TW" altLang="en-US" sz="3200" dirty="0"/>
              <a:t>。」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文飾→美化、莊嚴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4F786B2E-BBD4-4287-9292-DF9361316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87093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4168372"/>
              </p:ext>
            </p:extLst>
          </p:nvPr>
        </p:nvGraphicFramePr>
        <p:xfrm>
          <a:off x="20493" y="1124744"/>
          <a:ext cx="9153029" cy="4643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矩形 4"/>
          <p:cNvSpPr/>
          <p:nvPr/>
        </p:nvSpPr>
        <p:spPr>
          <a:xfrm>
            <a:off x="7968208" y="1916832"/>
            <a:ext cx="792088" cy="309634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文</a:t>
            </a:r>
            <a:r>
              <a:rPr lang="zh-TW" altLang="en-US" sz="3600" dirty="0"/>
              <a:t>之以禮樂</a:t>
            </a:r>
          </a:p>
        </p:txBody>
      </p:sp>
      <p:sp>
        <p:nvSpPr>
          <p:cNvPr id="6" name="右大括弧 5"/>
          <p:cNvSpPr/>
          <p:nvPr/>
        </p:nvSpPr>
        <p:spPr>
          <a:xfrm>
            <a:off x="7104112" y="1916831"/>
            <a:ext cx="576064" cy="3096344"/>
          </a:xfrm>
          <a:prstGeom prst="rightBrac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207F7D87-35E0-4943-BD44-164528731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479896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25611400"/>
              </p:ext>
            </p:extLst>
          </p:nvPr>
        </p:nvGraphicFramePr>
        <p:xfrm>
          <a:off x="3215680" y="170080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標題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一</a:t>
            </a:r>
            <a:r>
              <a:rPr lang="en-US" altLang="zh-TW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詩的效用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7CCCA4D9-2094-4B28-99E2-51FB72C1D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9B94-3EBE-4D08-917F-A3CEF459D02B}" type="slidenum">
              <a:rPr lang="en-US" altLang="zh-TW" smtClean="0"/>
              <a:pPr/>
              <a:t>37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72147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62CDC6-653A-4030-AEF6-A786604C56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9562CDC6-653A-4030-AEF6-A786604C56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FFDC61-737A-4093-B308-C4952E473C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B4FFDC61-737A-4093-B308-C4952E473C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F5FC37-C9CD-47CE-A5F5-C9B2C374C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graphicEl>
                                              <a:dgm id="{67F5FC37-C9CD-47CE-A5F5-C9B2C374CE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571ED-C952-4AD5-9AE8-12E8FCD9F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619571ED-C952-4AD5-9AE8-12E8FCD9F4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24F4B-A172-483B-933A-E3C9554DA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EF624F4B-A172-483B-933A-E3C9554DA6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196752"/>
            <a:ext cx="10718283" cy="4714470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子曰：「小子！何莫學夫詩？詩，可以興，可以觀，可以群，可以怨。邇之事父，遠之事君。多識於鳥獸草木之名。」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（陽貨篇）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 </a:t>
            </a:r>
            <a:endParaRPr lang="zh-TW" altLang="zh-TW" sz="32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>
                <a:solidFill>
                  <a:schemeClr val="tx1"/>
                </a:solidFill>
              </a:rPr>
              <a:t>邇：近也。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A89CB066-9EFB-4522-8E37-4EEDB9CCF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6492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786329" y="1435790"/>
            <a:ext cx="10492015" cy="4484687"/>
          </a:xfrm>
        </p:spPr>
        <p:txBody>
          <a:bodyPr>
            <a:normAutofit/>
          </a:bodyPr>
          <a:lstStyle/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子曰：「小子！何莫學夫詩？詩可以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觀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群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怨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；邇之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事父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，遠之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事君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；多識於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鳥、獸、草、木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之名。」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陽貨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興：起。觀：觀風俗。群：合群。怨：抒發不滿。</a:t>
            </a:r>
          </a:p>
          <a:p>
            <a:pPr lvl="1"/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邇：近。</a:t>
            </a: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848" y="3982979"/>
            <a:ext cx="3888432" cy="22236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 fontScale="90000"/>
          </a:bodyPr>
          <a:lstStyle/>
          <a:p>
            <a:pPr lvl="0"/>
            <a:r>
              <a:rPr lang="zh-TW" altLang="en-US" dirty="0">
                <a:latin typeface="+mn-ea"/>
                <a:ea typeface="+mn-ea"/>
              </a:rPr>
              <a:t>詩的效用：</a:t>
            </a:r>
            <a:r>
              <a:rPr lang="en-US" altLang="zh-TW" dirty="0">
                <a:solidFill>
                  <a:srgbClr val="FF0000"/>
                </a:solidFill>
                <a:latin typeface="+mn-ea"/>
                <a:ea typeface="+mn-ea"/>
              </a:rPr>
              <a:t>1.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</a:rPr>
              <a:t>增廣見聞，拓展器識</a:t>
            </a:r>
            <a:br>
              <a:rPr lang="zh-TW" altLang="en-US" dirty="0">
                <a:solidFill>
                  <a:srgbClr val="FF0000"/>
                </a:solidFill>
                <a:latin typeface="+mn-ea"/>
                <a:ea typeface="+mn-ea"/>
              </a:rPr>
            </a:br>
            <a:r>
              <a:rPr lang="en-US" altLang="zh-TW" dirty="0">
                <a:solidFill>
                  <a:srgbClr val="FF0000"/>
                </a:solidFill>
                <a:latin typeface="+mn-ea"/>
                <a:ea typeface="+mn-ea"/>
              </a:rPr>
              <a:t/>
            </a:r>
            <a:br>
              <a:rPr lang="en-US" altLang="zh-TW" dirty="0">
                <a:solidFill>
                  <a:srgbClr val="FF0000"/>
                </a:solidFill>
                <a:latin typeface="+mn-ea"/>
                <a:ea typeface="+mn-ea"/>
              </a:rPr>
            </a:br>
            <a:endParaRPr lang="zh-TW" altLang="en-US" dirty="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74A5A232-BB40-4695-A22B-6AE04E9FA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9146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詩經</a:t>
            </a:r>
            <a:r>
              <a:rPr lang="en-US" altLang="zh-TW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是古代教學百科大全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</p:nvPr>
        </p:nvGraphicFramePr>
        <p:xfrm>
          <a:off x="2438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D2B142F5-E3B9-4F4F-BAF2-8C8B53940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8468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58EC35-AC05-4E64-AC43-4252A46F5B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3558EC35-AC05-4E64-AC43-4252A46F5B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DFA1E7-4B0D-4C4B-B5C7-CE7267E50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graphicEl>
                                              <a:dgm id="{ADDFA1E7-4B0D-4C4B-B5C7-CE7267E50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9A6BBC-1132-4E59-BAC4-EE5498FF49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AD9A6BBC-1132-4E59-BAC4-EE5498FF49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A0E7D1-7A91-4C81-AF9B-2A26B4216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70A0E7D1-7A91-4C81-AF9B-2A26B42160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7A4A46-5112-4DAF-AF6C-5F052E10E0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357A4A46-5112-4DAF-AF6C-5F052E10E0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94A281-B6C4-44BA-9A64-ECFB941A2A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6A94A281-B6C4-44BA-9A64-ECFB941A2A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683728-B877-4A37-8995-3B264B529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graphicEl>
                                              <a:dgm id="{8D683728-B877-4A37-8995-3B264B5290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98D449-5901-45F7-B554-7859545AF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F298D449-5901-45F7-B554-7859545AF2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11B4E5-2EE1-40C4-93AD-F0843BE9FD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graphicEl>
                                              <a:dgm id="{5111B4E5-2EE1-40C4-93AD-F0843BE9FD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4F5AC3-911C-4DE8-88E6-C0D49716E1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graphicEl>
                                              <a:dgm id="{2F4F5AC3-911C-4DE8-88E6-C0D49716E1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DB1B4C-AF97-4496-9D83-55703D22C6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graphicEl>
                                              <a:dgm id="{00DB1B4C-AF97-4496-9D83-55703D22C6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A33EC4-8D27-4A5E-B204-49217FD08D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graphicEl>
                                              <a:dgm id="{85A33EC4-8D27-4A5E-B204-49217FD08D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29C858-9C94-4283-A81C-5C17ECC3F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graphicEl>
                                              <a:dgm id="{2529C858-9C94-4283-A81C-5C17ECC3F8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E88270-56D3-4465-89F1-D89CD1F59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graphicEl>
                                              <a:dgm id="{30E88270-56D3-4465-89F1-D89CD1F59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1D1E94-7CB7-402F-A668-3E8A4E2E70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graphicEl>
                                              <a:dgm id="{D51D1E94-7CB7-402F-A668-3E8A4E2E70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DE5C0F-9F1D-4E25-904D-FA5AC33B5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graphicEl>
                                              <a:dgm id="{2BDE5C0F-9F1D-4E25-904D-FA5AC33B5E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BC4542-7A95-49E2-9B75-350D9B4693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graphicEl>
                                              <a:dgm id="{19BC4542-7A95-49E2-9B75-350D9B4693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19AF24-FA20-4EF2-9F43-8B1878817F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>
                                            <p:graphicEl>
                                              <a:dgm id="{1219AF24-FA20-4EF2-9F43-8B1878817F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詩的效用：</a:t>
            </a:r>
            <a:r>
              <a:rPr lang="en-US" altLang="zh-TW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2.</a:t>
            </a:r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說話應對，出口成章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4796457"/>
              </p:ext>
            </p:extLst>
          </p:nvPr>
        </p:nvGraphicFramePr>
        <p:xfrm>
          <a:off x="2438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F687ECE6-E750-4A4C-B6C1-DA66D1FDD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59355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9F8FBA-5B6D-4C61-88FC-954251EABF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99F8FBA-5B6D-4C61-88FC-954251EABF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99F8FBA-5B6D-4C61-88FC-954251EABF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195048-6EFE-4887-BABD-E012E9222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D2195048-6EFE-4887-BABD-E012E9222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D2195048-6EFE-4887-BABD-E012E9222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ECD779-293F-4E72-9FF1-74B6CD77D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04ECD779-293F-4E72-9FF1-74B6CD77D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04ECD779-293F-4E72-9FF1-74B6CD77D2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79160E-13E9-436F-9E52-7953FEC23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CA79160E-13E9-436F-9E52-7953FEC23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CA79160E-13E9-436F-9E52-7953FEC23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836712"/>
            <a:ext cx="10718283" cy="5074510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人而不為周南、召南，其猶正牆面而立也與。（陽貨篇）</a:t>
            </a:r>
            <a:endParaRPr lang="en-US" altLang="zh-TW" sz="32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r>
              <a:rPr lang="zh-TW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子曰：「誦詩三百，授之以政，不達；使於四方，不能專對；雖多，亦奚以為？」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（子路篇）</a:t>
            </a:r>
            <a:endParaRPr lang="en-US" altLang="zh-TW" sz="32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16386" name="Picture 2" descr="http://pica.nipic.com/2007-08-14/200781416288546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7768" y="3373967"/>
            <a:ext cx="4104456" cy="2924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CB384191-26CE-4C0D-AC2E-CD9CA22B0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3683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賦詩引詩以言志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9416" y="1412776"/>
            <a:ext cx="10873208" cy="5328592"/>
          </a:xfrm>
        </p:spPr>
        <p:txBody>
          <a:bodyPr>
            <a:noAutofit/>
          </a:bodyPr>
          <a:lstStyle/>
          <a:p>
            <a:pPr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</a:pPr>
            <a:r>
              <a:rPr lang="en-US" altLang="zh-TW" sz="3200" dirty="0"/>
              <a:t>《</a:t>
            </a:r>
            <a:r>
              <a:rPr lang="zh-TW" altLang="en-US" sz="3200" dirty="0"/>
              <a:t>左傳</a:t>
            </a:r>
            <a:r>
              <a:rPr lang="en-US" altLang="zh-TW" sz="3200" dirty="0"/>
              <a:t>》</a:t>
            </a:r>
            <a:r>
              <a:rPr lang="zh-TW" altLang="en-US" sz="3200" dirty="0"/>
              <a:t>賦詩言志</a:t>
            </a:r>
            <a:endParaRPr lang="en-US" altLang="zh-TW" sz="3200" dirty="0"/>
          </a:p>
          <a:p>
            <a:pPr lvl="1">
              <a:lnSpc>
                <a:spcPct val="150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國君或外交官，為了有禮貌和含蓄地表達某些意思，就用誦詩的辦法將意見傳達給對方，對方也會相應地用誦詩來回答。這在當時的史書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中，可以看到許多例子。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</a:pPr>
            <a:r>
              <a:rPr lang="zh-TW" altLang="zh-TW" sz="3200" dirty="0">
                <a:latin typeface="+mn-ea"/>
              </a:rPr>
              <a:t>《孟子》一書引</a:t>
            </a:r>
            <a:r>
              <a:rPr lang="en-US" altLang="zh-TW" sz="3200" dirty="0">
                <a:latin typeface="+mn-ea"/>
              </a:rPr>
              <a:t>《</a:t>
            </a:r>
            <a:r>
              <a:rPr lang="zh-TW" altLang="zh-TW" sz="3200" dirty="0">
                <a:latin typeface="+mn-ea"/>
              </a:rPr>
              <a:t>詩</a:t>
            </a:r>
            <a:r>
              <a:rPr lang="en-US" altLang="zh-TW" sz="3200" dirty="0">
                <a:latin typeface="+mn-ea"/>
              </a:rPr>
              <a:t>》</a:t>
            </a:r>
            <a:r>
              <a:rPr lang="zh-TW" altLang="en-US" sz="3200" dirty="0">
                <a:latin typeface="+mn-ea"/>
              </a:rPr>
              <a:t>云 </a:t>
            </a:r>
            <a:r>
              <a:rPr lang="en-US" altLang="zh-TW" sz="3200" dirty="0">
                <a:latin typeface="+mn-ea"/>
              </a:rPr>
              <a:t>35 </a:t>
            </a:r>
            <a:r>
              <a:rPr lang="zh-TW" altLang="zh-TW" sz="3200" dirty="0">
                <a:latin typeface="+mn-ea"/>
              </a:rPr>
              <a:t>次</a:t>
            </a:r>
            <a:endParaRPr lang="en-US" altLang="zh-TW" sz="3200" dirty="0">
              <a:latin typeface="+mn-ea"/>
            </a:endParaRPr>
          </a:p>
          <a:p>
            <a:pPr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</a:pPr>
            <a:r>
              <a:rPr lang="zh-TW" altLang="zh-TW" sz="3200" dirty="0">
                <a:latin typeface="+mn-ea"/>
              </a:rPr>
              <a:t>《荀子》一書引</a:t>
            </a:r>
            <a:r>
              <a:rPr lang="en-US" altLang="zh-TW" sz="3200" dirty="0">
                <a:latin typeface="+mn-ea"/>
              </a:rPr>
              <a:t>《</a:t>
            </a:r>
            <a:r>
              <a:rPr lang="zh-TW" altLang="zh-TW" sz="3200" dirty="0">
                <a:latin typeface="+mn-ea"/>
              </a:rPr>
              <a:t>詩</a:t>
            </a:r>
            <a:r>
              <a:rPr lang="en-US" altLang="zh-TW" sz="3200" dirty="0">
                <a:latin typeface="+mn-ea"/>
              </a:rPr>
              <a:t>》</a:t>
            </a:r>
            <a:r>
              <a:rPr lang="zh-TW" altLang="en-US" sz="3200" dirty="0">
                <a:latin typeface="+mn-ea"/>
              </a:rPr>
              <a:t>云</a:t>
            </a:r>
            <a:r>
              <a:rPr lang="zh-TW" altLang="zh-TW" sz="3200" dirty="0">
                <a:latin typeface="+mn-ea"/>
              </a:rPr>
              <a:t>多達</a:t>
            </a:r>
            <a:r>
              <a:rPr lang="en-US" altLang="zh-TW" sz="3200" dirty="0">
                <a:latin typeface="+mn-ea"/>
              </a:rPr>
              <a:t> 83 </a:t>
            </a:r>
            <a:r>
              <a:rPr lang="zh-TW" altLang="zh-TW" sz="3200" dirty="0">
                <a:latin typeface="+mn-ea"/>
              </a:rPr>
              <a:t>次</a:t>
            </a:r>
            <a:endParaRPr lang="zh-TW" altLang="en-US" sz="3200" dirty="0">
              <a:latin typeface="+mn-ea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B4C1EEB-CEC5-4D28-A41D-E508CCC0C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8720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「詩」的效用：</a:t>
            </a:r>
            <a:r>
              <a:rPr lang="en-US" altLang="zh-TW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3.</a:t>
            </a:r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舉一反三，開啟悟性</a:t>
            </a:r>
            <a:r>
              <a:rPr lang="en-US" altLang="zh-TW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59496" y="1412776"/>
            <a:ext cx="10416480" cy="4536504"/>
          </a:xfrm>
        </p:spPr>
        <p:txBody>
          <a:bodyPr>
            <a:noAutofit/>
          </a:bodyPr>
          <a:lstStyle/>
          <a:p>
            <a:pPr marL="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+mn-ea"/>
              </a:rPr>
              <a:t>子夏問曰：「巧笑倩兮，美目盼兮，素以為絢兮。何謂也？」子曰：「繪事后素。」曰：「禮后乎？」子曰：「</a:t>
            </a:r>
            <a:r>
              <a:rPr lang="zh-TW" altLang="en-US" sz="3200" dirty="0">
                <a:solidFill>
                  <a:srgbClr val="FF0000"/>
                </a:solidFill>
                <a:latin typeface="+mn-ea"/>
              </a:rPr>
              <a:t>起予者商也！始可與言詩已矣。</a:t>
            </a:r>
            <a:r>
              <a:rPr lang="zh-TW" altLang="en-US" sz="3200" dirty="0">
                <a:latin typeface="+mn-ea"/>
              </a:rPr>
              <a:t>」（八佾）</a:t>
            </a:r>
            <a:endParaRPr lang="en-US" altLang="zh-TW" sz="3200" dirty="0">
              <a:latin typeface="+mn-ea"/>
            </a:endParaRPr>
          </a:p>
          <a:p>
            <a:pPr marL="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一段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子夏問詩之義。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二段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孔子指事喻詩，舉繪事以明。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三段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子夏所悟，忠信為主，禮在質後。忠信是素，禮喻繪事。</a:t>
            </a:r>
          </a:p>
          <a:p>
            <a:pPr marL="0">
              <a:lnSpc>
                <a:spcPts val="4800"/>
              </a:lnSpc>
              <a:spcBef>
                <a:spcPts val="0"/>
              </a:spcBef>
            </a:pPr>
            <a:endParaRPr lang="zh-TW" altLang="zh-TW" sz="3200" dirty="0">
              <a:latin typeface="+mn-ea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4D9A1C6E-2700-4E4B-93F8-31F982D23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4730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836712"/>
            <a:ext cx="10710271" cy="55188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zh-TW" altLang="zh-TW" sz="3200" dirty="0">
                <a:latin typeface="+mn-ea"/>
              </a:rPr>
              <a:t>子貢曰：「貧而無諂，富而無驕，何如？」子曰：「可也。未若貧而樂，富而好禮者也。」</a:t>
            </a:r>
            <a:r>
              <a:rPr lang="zh-TW" altLang="en-US" sz="3200" dirty="0">
                <a:latin typeface="+mn-ea"/>
              </a:rPr>
              <a:t>　</a:t>
            </a:r>
            <a:r>
              <a:rPr lang="zh-TW" altLang="zh-TW" sz="3200" dirty="0">
                <a:latin typeface="+mn-ea"/>
              </a:rPr>
              <a:t>子貢曰：「詩云：『如切如磋，如琢如磨。』其斯之謂與？」子曰：「賜也，始可與言詩已矣！</a:t>
            </a:r>
            <a:r>
              <a:rPr lang="zh-TW" altLang="zh-TW" sz="3200" dirty="0">
                <a:solidFill>
                  <a:srgbClr val="FF0000"/>
                </a:solidFill>
                <a:latin typeface="+mn-ea"/>
              </a:rPr>
              <a:t>告諸往而知來者</a:t>
            </a:r>
            <a:r>
              <a:rPr lang="zh-TW" altLang="zh-TW" sz="3200" dirty="0">
                <a:latin typeface="+mn-ea"/>
              </a:rPr>
              <a:t>。」</a:t>
            </a:r>
            <a:r>
              <a:rPr lang="en-US" altLang="zh-TW" sz="3200" dirty="0">
                <a:latin typeface="+mn-ea"/>
              </a:rPr>
              <a:t> </a:t>
            </a:r>
            <a:r>
              <a:rPr lang="zh-TW" altLang="en-US" sz="3200" dirty="0">
                <a:latin typeface="+mn-ea"/>
              </a:rPr>
              <a:t>（學而篇）</a:t>
            </a:r>
            <a:endParaRPr lang="zh-TW" altLang="zh-TW" sz="3200" dirty="0">
              <a:latin typeface="+mn-ea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6D9D4500-51FF-479A-8554-61A50A695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81187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87688" y="620688"/>
            <a:ext cx="5829300" cy="685800"/>
          </a:xfrm>
        </p:spPr>
        <p:txBody>
          <a:bodyPr/>
          <a:lstStyle/>
          <a:p>
            <a:r>
              <a:rPr lang="zh-TW" altLang="en-US" dirty="0"/>
              <a:t>杜甫</a:t>
            </a:r>
            <a:r>
              <a:rPr lang="zh-TW" altLang="zh-TW" dirty="0"/>
              <a:t>〈春夜喜雨〉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646812"/>
              </p:ext>
            </p:extLst>
          </p:nvPr>
        </p:nvGraphicFramePr>
        <p:xfrm>
          <a:off x="1559496" y="2060848"/>
          <a:ext cx="9001002" cy="345188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7571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95525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3600" kern="100" dirty="0">
                          <a:solidFill>
                            <a:srgbClr val="FF0000"/>
                          </a:solidFill>
                        </a:rPr>
                        <a:t>好雨</a:t>
                      </a: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好雨知時節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當春乃發生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隨風潛入夜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潤物細無聲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野徑雲俱黑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江船火獨明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曉看紅濕處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花重錦官城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F9C80673-E71F-4BE0-8575-347481B51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9004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87688" y="620688"/>
            <a:ext cx="5829300" cy="685800"/>
          </a:xfrm>
        </p:spPr>
        <p:txBody>
          <a:bodyPr/>
          <a:lstStyle/>
          <a:p>
            <a:r>
              <a:rPr lang="zh-TW" altLang="en-US" dirty="0"/>
              <a:t>杜甫</a:t>
            </a:r>
            <a:r>
              <a:rPr lang="zh-TW" altLang="zh-TW" dirty="0"/>
              <a:t>〈春夜喜雨〉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518411"/>
              </p:ext>
            </p:extLst>
          </p:nvPr>
        </p:nvGraphicFramePr>
        <p:xfrm>
          <a:off x="1559496" y="2060848"/>
          <a:ext cx="9001002" cy="345188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7571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95525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3600" kern="100" dirty="0">
                          <a:solidFill>
                            <a:srgbClr val="FF0000"/>
                          </a:solidFill>
                        </a:rPr>
                        <a:t>好雨</a:t>
                      </a: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好雨知時節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當春乃發生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隨風潛入夜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潤物細無聲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野徑雲俱黑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江船火獨明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曉看紅濕處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花重錦</a:t>
                      </a:r>
                      <a:r>
                        <a:rPr lang="zh-TW" sz="2800" kern="100" dirty="0">
                          <a:solidFill>
                            <a:srgbClr val="FF0000"/>
                          </a:solidFill>
                        </a:rPr>
                        <a:t>官</a:t>
                      </a:r>
                      <a:r>
                        <a:rPr lang="zh-TW" sz="2800" kern="100" dirty="0"/>
                        <a:t>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F9C80673-E71F-4BE0-8575-347481B51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8570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87688" y="620688"/>
            <a:ext cx="5829300" cy="685800"/>
          </a:xfrm>
        </p:spPr>
        <p:txBody>
          <a:bodyPr/>
          <a:lstStyle/>
          <a:p>
            <a:r>
              <a:rPr lang="zh-TW" altLang="en-US" dirty="0"/>
              <a:t>杜甫</a:t>
            </a:r>
            <a:r>
              <a:rPr lang="zh-TW" altLang="zh-TW" dirty="0"/>
              <a:t>〈春夜喜雨〉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8239056"/>
              </p:ext>
            </p:extLst>
          </p:nvPr>
        </p:nvGraphicFramePr>
        <p:xfrm>
          <a:off x="1559496" y="1988840"/>
          <a:ext cx="9001002" cy="345188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7571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95525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956678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3600" kern="100" dirty="0">
                          <a:solidFill>
                            <a:srgbClr val="FF0000"/>
                          </a:solidFill>
                        </a:rPr>
                        <a:t>好雨</a:t>
                      </a: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好雨知時節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當春乃發生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隨風潛入夜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潤物細無聲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野徑雲俱黑　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江船火獨明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曉看紅濕處</a:t>
                      </a:r>
                      <a:endParaRPr lang="en-US" altLang="zh-TW" sz="2800" kern="100" dirty="0"/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/>
                        <a:t>花重錦官城</a:t>
                      </a: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7259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zh-TW" sz="3600" kern="100" dirty="0">
                          <a:solidFill>
                            <a:srgbClr val="FF0000"/>
                          </a:solidFill>
                        </a:rPr>
                        <a:t>好官</a:t>
                      </a:r>
                      <a:endParaRPr lang="zh-TW" sz="3600" kern="100" dirty="0">
                        <a:solidFill>
                          <a:srgbClr val="FF0000"/>
                        </a:solidFill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zh-TW" sz="2800" kern="100" dirty="0">
                        <a:latin typeface="Times New Roman"/>
                        <a:ea typeface="新細明體"/>
                        <a:cs typeface="Arial"/>
                      </a:endParaRPr>
                    </a:p>
                  </a:txBody>
                  <a:tcPr marL="51435" marR="51435" marT="0" marB="0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F9C80673-E71F-4BE0-8575-347481B51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48</a:t>
            </a:fld>
            <a:endParaRPr lang="en-US" altLang="zh-TW"/>
          </a:p>
        </p:txBody>
      </p:sp>
      <p:sp>
        <p:nvSpPr>
          <p:cNvPr id="6" name="文字方塊 5"/>
          <p:cNvSpPr txBox="1"/>
          <p:nvPr/>
        </p:nvSpPr>
        <p:spPr>
          <a:xfrm>
            <a:off x="2694786" y="3919401"/>
            <a:ext cx="1944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chemeClr val="dk1"/>
                </a:solidFill>
                <a:latin typeface="+mn-lt"/>
                <a:ea typeface="+mn-ea"/>
              </a:rPr>
              <a:t>知民所需</a:t>
            </a:r>
            <a:endParaRPr lang="en-US" altLang="zh-TW" sz="2800" kern="100" dirty="0">
              <a:solidFill>
                <a:schemeClr val="dk1"/>
              </a:solidFill>
              <a:latin typeface="+mn-lt"/>
              <a:ea typeface="+mn-ea"/>
            </a:endParaRPr>
          </a:p>
          <a:p>
            <a:pPr algn="ctr" defTabSz="457200"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chemeClr val="dk1"/>
                </a:solidFill>
                <a:latin typeface="+mn-lt"/>
                <a:ea typeface="+mn-ea"/>
              </a:rPr>
              <a:t>惠民</a:t>
            </a:r>
            <a:r>
              <a:rPr lang="zh-TW" altLang="zh-TW" sz="2800" kern="100" dirty="0" smtClean="0">
                <a:solidFill>
                  <a:schemeClr val="dk1"/>
                </a:solidFill>
                <a:latin typeface="+mn-lt"/>
                <a:ea typeface="+mn-ea"/>
              </a:rPr>
              <a:t>即時</a:t>
            </a:r>
            <a:endParaRPr lang="zh-TW" alt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4711010" y="3923977"/>
            <a:ext cx="194421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 defTabSz="457200"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chemeClr val="dk1"/>
                </a:solidFill>
                <a:latin typeface="+mn-lt"/>
                <a:ea typeface="+mn-ea"/>
              </a:rPr>
              <a:t>潛移默化</a:t>
            </a:r>
            <a:endParaRPr lang="en-US" altLang="zh-TW" sz="2800" kern="100" dirty="0">
              <a:solidFill>
                <a:schemeClr val="dk1"/>
              </a:solidFill>
              <a:latin typeface="+mn-lt"/>
              <a:ea typeface="+mn-ea"/>
            </a:endParaRPr>
          </a:p>
          <a:p>
            <a:pPr algn="ctr" defTabSz="457200"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chemeClr val="dk1"/>
                </a:solidFill>
                <a:latin typeface="+mn-lt"/>
                <a:ea typeface="+mn-ea"/>
              </a:rPr>
              <a:t>不在多言</a:t>
            </a:r>
            <a:endParaRPr lang="zh-TW" altLang="en-US" sz="2800" kern="1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6655226" y="3923977"/>
            <a:ext cx="1944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chemeClr val="dk1"/>
                </a:solidFill>
                <a:latin typeface="+mn-lt"/>
                <a:ea typeface="+mn-ea"/>
              </a:rPr>
              <a:t>濁中清流　　</a:t>
            </a:r>
            <a:endParaRPr lang="en-US" altLang="zh-TW" sz="2800" kern="100" dirty="0">
              <a:solidFill>
                <a:schemeClr val="dk1"/>
              </a:solidFill>
              <a:latin typeface="+mn-lt"/>
              <a:ea typeface="+mn-ea"/>
            </a:endParaRPr>
          </a:p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chemeClr val="dk1"/>
                </a:solidFill>
                <a:latin typeface="+mn-lt"/>
                <a:ea typeface="+mn-ea"/>
              </a:rPr>
              <a:t>暗夜明燈</a:t>
            </a:r>
            <a:endParaRPr lang="zh-TW" altLang="en-US" sz="2800" kern="1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8599442" y="3923977"/>
            <a:ext cx="194421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chemeClr val="dk1"/>
                </a:solidFill>
                <a:latin typeface="+mn-lt"/>
                <a:ea typeface="+mn-ea"/>
              </a:rPr>
              <a:t>博施濟眾　　</a:t>
            </a:r>
            <a:endParaRPr lang="en-US" altLang="zh-TW" sz="2800" kern="100" dirty="0">
              <a:solidFill>
                <a:schemeClr val="dk1"/>
              </a:solidFill>
              <a:latin typeface="+mn-lt"/>
              <a:ea typeface="+mn-ea"/>
            </a:endParaRPr>
          </a:p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chemeClr val="dk1"/>
                </a:solidFill>
                <a:latin typeface="+mn-lt"/>
                <a:ea typeface="+mn-ea"/>
              </a:rPr>
              <a:t>澤被群黎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1420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Picture 2" descr="http://163.22.121.133/good/100/111031/SAM_27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19536" y="-20576"/>
            <a:ext cx="9070469" cy="6858000"/>
          </a:xfrm>
          <a:prstGeom prst="rect">
            <a:avLst/>
          </a:prstGeom>
          <a:noFill/>
        </p:spPr>
      </p:pic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1915EF9F-74B0-4B34-9141-9520AB185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30270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雪公</a:t>
            </a:r>
            <a:r>
              <a:rPr lang="zh-TW" altLang="en-US" dirty="0" smtClean="0"/>
              <a:t>詩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時計鐘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95400" y="1246299"/>
            <a:ext cx="7084937" cy="457200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  <a:spcBef>
                <a:spcPts val="600"/>
              </a:spcBef>
            </a:pPr>
            <a:r>
              <a:rPr lang="zh-TW" altLang="en-US" sz="3200" dirty="0"/>
              <a:t>警眾太殷勤，曾無間寸陰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marL="0" indent="0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dirty="0"/>
              <a:t>　</a:t>
            </a:r>
            <a:r>
              <a:rPr lang="zh-TW" altLang="en-US" sz="3200" dirty="0" smtClean="0"/>
              <a:t>幾</a:t>
            </a:r>
            <a:r>
              <a:rPr lang="zh-TW" altLang="en-US" sz="3200" dirty="0"/>
              <a:t>人長夜醒，不負轉輪心</a:t>
            </a:r>
            <a:r>
              <a:rPr lang="zh-TW" altLang="en-US" sz="3200" dirty="0" smtClean="0"/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  <a:spcBef>
                <a:spcPts val="600"/>
              </a:spcBef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曾：乃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  <a:spcBef>
                <a:spcPts val="600"/>
              </a:spcBef>
            </a:pP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轉輪：</a:t>
            </a:r>
            <a:r>
              <a:rPr lang="zh-CN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佛的教法， 如車輪旋轉，能轉凡成聖，能碾摧一切的煩惱，謂之法輪，佛說法，度眾生，謂之轉法輪</a:t>
            </a:r>
            <a:r>
              <a:rPr lang="zh-CN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zh-TW" altLang="en-US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pic>
        <p:nvPicPr>
          <p:cNvPr id="1028" name="Picture 4" descr="http://www.kkskin.com/d/file/screen/dg3D/2007-11-25/10eaafebc0b09dffd9162f53b023dcb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56867" y="2514739"/>
            <a:ext cx="3863752" cy="2791561"/>
          </a:xfrm>
          <a:prstGeom prst="rect">
            <a:avLst/>
          </a:prstGeom>
          <a:ln w="12700" cap="sq">
            <a:solidFill>
              <a:schemeClr val="accent1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B98436A7-1007-48F4-BD4E-2B2A68E57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50</a:t>
            </a:fld>
            <a:endParaRPr lang="en-US" altLang="zh-TW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8944" y="476672"/>
            <a:ext cx="3971712" cy="6084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55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雪公</a:t>
            </a:r>
            <a:r>
              <a:rPr lang="zh-TW" altLang="en-US" dirty="0" smtClean="0"/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殘燭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9416" y="1412776"/>
            <a:ext cx="5957743" cy="426150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1200"/>
              </a:spcBef>
              <a:spcAft>
                <a:spcPts val="600"/>
              </a:spcAft>
              <a:buNone/>
            </a:pPr>
            <a:r>
              <a:rPr lang="zh-TW" altLang="en-US" sz="3600" dirty="0" smtClean="0"/>
              <a:t>未</a:t>
            </a:r>
            <a:r>
              <a:rPr lang="zh-TW" altLang="en-US" sz="3600" dirty="0"/>
              <a:t>改心腸熱，全憐暗路人。但能光照遠，不惜自焚身</a:t>
            </a:r>
            <a:r>
              <a:rPr lang="zh-TW" altLang="en-US" sz="3600" dirty="0" smtClean="0"/>
              <a:t>。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026" name="Picture 2" descr="http://img.club.pchome.net/upload/club/2008/9/22/pics_paulychen_12220279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63552" y="3015749"/>
            <a:ext cx="2880320" cy="38404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B98436A7-1007-48F4-BD4E-2B2A68E57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51</a:t>
            </a:fld>
            <a:endParaRPr lang="en-US" altLang="zh-TW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3"/>
          <a:srcRect l="63552" t="4809" r="4197" b="22111"/>
          <a:stretch/>
        </p:blipFill>
        <p:spPr>
          <a:xfrm>
            <a:off x="7832204" y="256579"/>
            <a:ext cx="3672408" cy="626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「詩」的效用：</a:t>
            </a:r>
            <a:r>
              <a:rPr lang="en-US" altLang="zh-TW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4.</a:t>
            </a:r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怡情冶性、養性成德</a:t>
            </a:r>
            <a:r>
              <a:rPr lang="en-US" altLang="zh-TW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</a:br>
            <a:r>
              <a:rPr lang="en-US" altLang="zh-TW" dirty="0"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>
                <a:latin typeface="標楷體" pitchFamily="65" charset="-120"/>
                <a:ea typeface="標楷體" pitchFamily="65" charset="-12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95400" y="1412776"/>
            <a:ext cx="11161240" cy="544522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zh-TW" altLang="en-US" sz="3600" dirty="0">
                <a:solidFill>
                  <a:schemeClr val="tx1"/>
                </a:solidFill>
                <a:latin typeface="+mn-ea"/>
              </a:rPr>
              <a:t>入其國，其教可知也。溫柔敦厚，詩教也。</a:t>
            </a:r>
            <a:r>
              <a:rPr lang="zh-TW" altLang="en-US" sz="2800" dirty="0">
                <a:solidFill>
                  <a:schemeClr val="tx1"/>
                </a:solidFill>
                <a:latin typeface="+mn-ea"/>
              </a:rPr>
              <a:t>（禮記</a:t>
            </a:r>
            <a:r>
              <a:rPr lang="en-US" altLang="zh-TW" sz="2800" dirty="0">
                <a:solidFill>
                  <a:schemeClr val="tx1"/>
                </a:solidFill>
                <a:latin typeface="Poor Richard" panose="02080502050505020702" pitchFamily="18" charset="0"/>
              </a:rPr>
              <a:t>•</a:t>
            </a:r>
            <a:r>
              <a:rPr lang="zh-TW" altLang="en-US" sz="2800" dirty="0">
                <a:solidFill>
                  <a:schemeClr val="tx1"/>
                </a:solidFill>
                <a:latin typeface="+mn-ea"/>
              </a:rPr>
              <a:t>經解篇）</a:t>
            </a:r>
            <a:endParaRPr lang="en-US" altLang="zh-TW" sz="3600" dirty="0">
              <a:solidFill>
                <a:schemeClr val="tx1"/>
              </a:solidFill>
              <a:latin typeface="+mn-ea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zh-TW" altLang="en-US" sz="3600" dirty="0">
              <a:solidFill>
                <a:srgbClr val="FFFF00"/>
              </a:solidFill>
              <a:latin typeface="+mn-ea"/>
            </a:endParaRPr>
          </a:p>
        </p:txBody>
      </p:sp>
      <p:pic>
        <p:nvPicPr>
          <p:cNvPr id="3074" name="Picture 2" descr="http://old.jfdaily.com/life/nrx/200808/W0200808113637744593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9456" y="3175162"/>
            <a:ext cx="4423617" cy="3317713"/>
          </a:xfrm>
          <a:prstGeom prst="rect">
            <a:avLst/>
          </a:prstGeom>
          <a:noFill/>
        </p:spPr>
      </p:pic>
      <p:pic>
        <p:nvPicPr>
          <p:cNvPr id="3076" name="Picture 4" descr="http://3.bp.blogspot.com/-98w1gp3PdA0/T6dC2KoixlI/AAAAAAAAAhA/Dem0gh4Oi_k/s1600/%E7%A6%AE%E8%AE%93%E8%A1%8C%E4%BA%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2064" y="3198509"/>
            <a:ext cx="4392488" cy="3294366"/>
          </a:xfrm>
          <a:prstGeom prst="rect">
            <a:avLst/>
          </a:prstGeom>
          <a:noFill/>
        </p:spPr>
      </p:pic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1F2BA8FF-2124-4DE7-B733-3D30A3EC3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47958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79576" y="210344"/>
            <a:ext cx="7772400" cy="914400"/>
          </a:xfrm>
        </p:spPr>
        <p:txBody>
          <a:bodyPr/>
          <a:lstStyle/>
          <a:p>
            <a:r>
              <a:rPr lang="en-US" altLang="zh-TW" dirty="0">
                <a:latin typeface="+mn-ea"/>
              </a:rPr>
              <a:t>《</a:t>
            </a:r>
            <a:r>
              <a:rPr lang="zh-TW" altLang="en-US" dirty="0">
                <a:latin typeface="+mn-ea"/>
              </a:rPr>
              <a:t>孔子家語</a:t>
            </a:r>
            <a:r>
              <a:rPr lang="en-US" altLang="zh-TW" dirty="0">
                <a:latin typeface="+mn-ea"/>
              </a:rPr>
              <a:t>》</a:t>
            </a:r>
            <a:r>
              <a:rPr lang="zh-TW" altLang="en-US" dirty="0">
                <a:latin typeface="+mn-ea"/>
              </a:rPr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95400" y="980728"/>
            <a:ext cx="11233248" cy="587727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200" dirty="0">
                <a:latin typeface="+mn-ea"/>
              </a:rPr>
              <a:t>虞、芮二國爭田而訟，連年不決。乃相謂曰：「西伯、仁人也。盍往質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+mn-ea"/>
              </a:rPr>
              <a:t>之。」入其境，則耕者讓畔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+mn-ea"/>
              </a:rPr>
              <a:t>，行者讓路；入其邑，男女異路，斑白不提挈；入其朝，士讓為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+mn-ea"/>
              </a:rPr>
              <a:t>大夫，大夫讓為卿。虞、芮之君曰：「嘻！吾儕小人也，不可以履君子之庭。」遂自相與而退，咸以所爭之田為閒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不用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+mn-ea"/>
              </a:rPr>
              <a:t>田矣。孔子曰：「以此觀之，文王之道，其不可加焉！不令而從，不教而聽。至矣哉！」</a:t>
            </a:r>
            <a:endParaRPr lang="en-US" altLang="zh-TW" sz="3200" dirty="0">
              <a:latin typeface="+mn-ea"/>
            </a:endParaRPr>
          </a:p>
          <a:p>
            <a:pPr>
              <a:lnSpc>
                <a:spcPts val="4800"/>
              </a:lnSpc>
              <a:spcBef>
                <a:spcPts val="0"/>
              </a:spcBef>
              <a:spcAft>
                <a:spcPts val="1200"/>
              </a:spcAft>
            </a:pPr>
            <a:r>
              <a:rPr lang="zh-TW" altLang="en-US" sz="3200" dirty="0">
                <a:solidFill>
                  <a:srgbClr val="FF0000"/>
                </a:solidFill>
                <a:latin typeface="+mn-ea"/>
              </a:rPr>
              <a:t>溫柔敦厚，詩教也。</a:t>
            </a:r>
            <a:endParaRPr lang="en-US" altLang="zh-TW" sz="3200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9F9F8BAC-C293-416E-AE6F-CEA33247A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44158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	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禮的效用</a:t>
            </a:r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786329" y="1484784"/>
            <a:ext cx="10582651" cy="42908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ts val="4800"/>
              </a:lnSpc>
              <a:spcBef>
                <a:spcPts val="1200"/>
              </a:spcBef>
              <a:spcAft>
                <a:spcPts val="1200"/>
              </a:spcAft>
            </a:pPr>
            <a:r>
              <a:rPr kumimoji="0" lang="zh-TW" altLang="en-US" sz="3200" dirty="0">
                <a:latin typeface="+mn-ea"/>
              </a:rPr>
              <a:t>有子曰：「</a:t>
            </a:r>
            <a:r>
              <a:rPr kumimoji="0" lang="zh-TW" altLang="en-US" sz="3200" dirty="0">
                <a:solidFill>
                  <a:srgbClr val="FF0000"/>
                </a:solidFill>
                <a:latin typeface="+mn-ea"/>
              </a:rPr>
              <a:t>禮之用，和為貴</a:t>
            </a:r>
            <a:r>
              <a:rPr kumimoji="0" lang="zh-TW" altLang="en-US" sz="3200" dirty="0">
                <a:latin typeface="+mn-ea"/>
              </a:rPr>
              <a:t>。先王之道，斯為美；小大由之。有所不行，知和而和，不以禮節之，亦不可行也。」</a:t>
            </a:r>
            <a:r>
              <a:rPr kumimoji="0" lang="en-US" altLang="zh-TW" sz="3200" dirty="0">
                <a:latin typeface="+mn-ea"/>
              </a:rPr>
              <a:t>(</a:t>
            </a:r>
            <a:r>
              <a:rPr kumimoji="0" lang="zh-TW" altLang="en-US" sz="3200" dirty="0">
                <a:latin typeface="+mn-ea"/>
              </a:rPr>
              <a:t>學而</a:t>
            </a:r>
            <a:r>
              <a:rPr kumimoji="0" lang="en-US" altLang="zh-TW" sz="3200" dirty="0">
                <a:latin typeface="+mn-ea"/>
              </a:rPr>
              <a:t>)</a:t>
            </a:r>
          </a:p>
          <a:p>
            <a:pPr fontAlgn="auto">
              <a:lnSpc>
                <a:spcPts val="4800"/>
              </a:lnSpc>
              <a:spcBef>
                <a:spcPts val="1200"/>
              </a:spcBef>
              <a:spcAft>
                <a:spcPts val="1200"/>
              </a:spcAft>
            </a:pPr>
            <a:r>
              <a:rPr kumimoji="0" lang="zh-TW" altLang="en-US" sz="3200" dirty="0">
                <a:latin typeface="+mn-ea"/>
              </a:rPr>
              <a:t>子曰：「道之以政，齊之以刑，民免而無恥；道之以德，</a:t>
            </a:r>
            <a:r>
              <a:rPr kumimoji="0" lang="zh-TW" altLang="en-US" sz="3200" dirty="0">
                <a:solidFill>
                  <a:srgbClr val="FF0000"/>
                </a:solidFill>
                <a:latin typeface="+mn-ea"/>
              </a:rPr>
              <a:t>齊之以禮，有恥且格</a:t>
            </a:r>
            <a:r>
              <a:rPr kumimoji="0" lang="zh-TW" altLang="en-US" sz="3200" dirty="0">
                <a:latin typeface="+mn-ea"/>
              </a:rPr>
              <a:t>。」（為政）</a:t>
            </a:r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356CC623-555E-4C26-8AC3-E67B2FA95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9032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3"/>
          <p:cNvSpPr>
            <a:spLocks noGrp="1"/>
          </p:cNvSpPr>
          <p:nvPr>
            <p:ph idx="1"/>
          </p:nvPr>
        </p:nvSpPr>
        <p:spPr>
          <a:xfrm>
            <a:off x="695400" y="692696"/>
            <a:ext cx="10707588" cy="576064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子夏問曰：「巧笑倩兮，美目盼兮，</a:t>
            </a:r>
            <a:r>
              <a:rPr lang="zh-TW" altLang="en-US" sz="3200" dirty="0">
                <a:solidFill>
                  <a:srgbClr val="FF0000"/>
                </a:solidFill>
              </a:rPr>
              <a:t>素以為絢</a:t>
            </a:r>
            <a:r>
              <a:rPr lang="zh-TW" altLang="en-US" sz="3200" dirty="0"/>
              <a:t>兮。何謂也？」子曰：「繪事后素。」曰：「</a:t>
            </a:r>
            <a:r>
              <a:rPr lang="zh-TW" altLang="en-US" sz="3200" dirty="0">
                <a:solidFill>
                  <a:srgbClr val="FF0000"/>
                </a:solidFill>
              </a:rPr>
              <a:t>禮后乎</a:t>
            </a:r>
            <a:r>
              <a:rPr lang="zh-TW" altLang="en-US" sz="3200" dirty="0"/>
              <a:t>？」子曰：「起予者商也！始可與言詩矣。」（八佾）</a:t>
            </a:r>
            <a:endParaRPr lang="en-US" altLang="zh-TW" sz="3200" dirty="0"/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集解馬曰：倩，笑貌。盼，動目貌。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絢，文貌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集注：倩，好口輔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頰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也。盼，目黑白分（明）也。素，粉地，畫之質也。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絢，采色，畫之飾也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雪公：素喻口輔美目，繪喻笑倩盼動。三段為子夏所悟，忠信為主，禮在質後。忠信是素，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禮喻繪事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623B9A36-84F1-4F8C-9550-657767AFC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9286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908720"/>
            <a:ext cx="11142319" cy="576064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子曰：「能以禮讓為國乎，</a:t>
            </a:r>
            <a:r>
              <a:rPr lang="zh-TW" altLang="en-US" sz="3200" dirty="0">
                <a:solidFill>
                  <a:srgbClr val="FF0000"/>
                </a:solidFill>
              </a:rPr>
              <a:t>何有</a:t>
            </a:r>
            <a:r>
              <a:rPr lang="zh-TW" altLang="en-US" sz="3200" dirty="0"/>
              <a:t>！不能以禮讓為國，如禮何！」（里仁）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子曰：「君子博學於文，約之以禮，亦可以</a:t>
            </a:r>
            <a:r>
              <a:rPr lang="zh-TW" altLang="en-US" sz="3200" dirty="0">
                <a:solidFill>
                  <a:srgbClr val="FF0000"/>
                </a:solidFill>
              </a:rPr>
              <a:t>弗畔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叛／偏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矣夫！」（雍也）</a:t>
            </a:r>
            <a:endParaRPr lang="en-US" altLang="zh-TW" sz="3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DE535E19-9606-435A-B130-2362C9765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98374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980728"/>
            <a:ext cx="11142319" cy="568863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上好禮，則民</a:t>
            </a:r>
            <a:r>
              <a:rPr lang="zh-TW" altLang="en-US" sz="3200" dirty="0">
                <a:solidFill>
                  <a:srgbClr val="FF0000"/>
                </a:solidFill>
              </a:rPr>
              <a:t>莫敢不敬</a:t>
            </a:r>
            <a:r>
              <a:rPr lang="zh-TW" altLang="en-US" sz="3200" dirty="0"/>
              <a:t>。（子路）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子曰：「上好禮，則</a:t>
            </a:r>
            <a:r>
              <a:rPr lang="zh-TW" altLang="en-US" sz="3200" dirty="0">
                <a:solidFill>
                  <a:srgbClr val="FF0000"/>
                </a:solidFill>
              </a:rPr>
              <a:t>民易使</a:t>
            </a:r>
            <a:r>
              <a:rPr lang="zh-TW" altLang="en-US" sz="3200" dirty="0"/>
              <a:t>也。」（憲問）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不知禮，無以</a:t>
            </a:r>
            <a:r>
              <a:rPr lang="zh-TW" altLang="en-US" sz="3200" dirty="0">
                <a:solidFill>
                  <a:srgbClr val="FF0000"/>
                </a:solidFill>
              </a:rPr>
              <a:t>立</a:t>
            </a:r>
            <a:r>
              <a:rPr lang="zh-TW" altLang="en-US" sz="3200" dirty="0"/>
              <a:t>也。（堯曰）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5FAACB86-62A5-4785-97F0-C50D90C94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46045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曲禮</a:t>
            </a:r>
            <a:r>
              <a:rPr lang="en-US" altLang="zh-TW" dirty="0"/>
              <a:t>〉</a:t>
            </a:r>
            <a:r>
              <a:rPr lang="zh-TW" altLang="en-US" dirty="0"/>
              <a:t>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196752"/>
            <a:ext cx="11214327" cy="435443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道德仁義，非禮不成；教訓正俗，非禮不備；分爭辨訟；非禮不決；君臣上下，父子兄弟，非禮不定；宦學事師，非禮不親；班朝治軍，蒞</a:t>
            </a:r>
            <a:r>
              <a:rPr kumimoji="1" lang="en-US" altLang="zh-TW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1" lang="zh-TW" altLang="en-US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就任</a:t>
            </a:r>
            <a:r>
              <a:rPr kumimoji="1" lang="en-US" altLang="zh-TW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dirty="0"/>
              <a:t>官行法，非禮威嚴不行；禱祠祭祀，供給鬼神，非禮不誠不莊；是以君子</a:t>
            </a:r>
            <a:r>
              <a:rPr lang="zh-TW" altLang="en-US" sz="3200" dirty="0">
                <a:solidFill>
                  <a:srgbClr val="FF0000"/>
                </a:solidFill>
              </a:rPr>
              <a:t>恭敬撙</a:t>
            </a:r>
            <a:r>
              <a:rPr kumimoji="1" lang="en-US" altLang="zh-TW" sz="28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kumimoji="1" lang="zh-TW" altLang="en-US" sz="28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省</a:t>
            </a:r>
            <a:r>
              <a:rPr kumimoji="1" lang="en-US" altLang="zh-TW" sz="28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200" dirty="0">
                <a:solidFill>
                  <a:srgbClr val="FF0000"/>
                </a:solidFill>
              </a:rPr>
              <a:t>節退讓以明禮。</a:t>
            </a:r>
            <a:endParaRPr lang="en-US" altLang="zh-TW" sz="32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人有禮則安，無禮則危。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37B7D4D0-E6DB-4BB1-BBEE-156EA8F18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07594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	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樂的效用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556792"/>
            <a:ext cx="11158983" cy="42824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子在齊聞韶，</a:t>
            </a:r>
            <a:r>
              <a:rPr lang="zh-TW" altLang="en-US" sz="3200" dirty="0">
                <a:solidFill>
                  <a:srgbClr val="FF0000"/>
                </a:solidFill>
              </a:rPr>
              <a:t>三月不知肉味</a:t>
            </a:r>
            <a:r>
              <a:rPr lang="zh-TW" altLang="en-US" sz="3200" dirty="0"/>
              <a:t>，曰：「不圖</a:t>
            </a:r>
            <a:r>
              <a:rPr kumimoji="1" lang="zh-TW" altLang="en-US" sz="28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（料）</a:t>
            </a:r>
            <a:r>
              <a:rPr lang="zh-TW" altLang="en-US" sz="3200" dirty="0"/>
              <a:t>為樂之至於斯也。」（述而）</a:t>
            </a:r>
            <a:endParaRPr lang="en-US" altLang="zh-TW" sz="3200" dirty="0"/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子曰：「興於詩。立於禮。</a:t>
            </a:r>
            <a:r>
              <a:rPr lang="zh-TW" altLang="en-US" sz="3200" dirty="0">
                <a:solidFill>
                  <a:srgbClr val="FF0000"/>
                </a:solidFill>
              </a:rPr>
              <a:t>成於樂</a:t>
            </a:r>
            <a:r>
              <a:rPr lang="zh-TW" altLang="en-US" sz="3200" dirty="0"/>
              <a:t>。」（泰伯）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4B455005-7BC7-4CEF-B1A1-6483ADD3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48818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樂記</a:t>
            </a:r>
            <a:r>
              <a:rPr lang="en-US" altLang="zh-TW" dirty="0"/>
              <a:t>〉</a:t>
            </a:r>
            <a:r>
              <a:rPr lang="zh-TW" altLang="en-US" dirty="0"/>
              <a:t>：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628800"/>
            <a:ext cx="10718283" cy="428242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樂者為同，禮者為異。同則相親，異則相敬，</a:t>
            </a:r>
            <a:r>
              <a:rPr lang="zh-TW" altLang="en-US" sz="3200" dirty="0">
                <a:solidFill>
                  <a:srgbClr val="FF0000"/>
                </a:solidFill>
              </a:rPr>
              <a:t>樂勝則流，禮勝則離</a:t>
            </a:r>
            <a:r>
              <a:rPr lang="zh-TW" altLang="en-US" sz="3200" dirty="0"/>
              <a:t>。合情飾貌者禮樂之事也。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樂由中出，禮自外作。樂由中出故靜，禮自外作故文。大樂必易，大禮必簡。樂至則無怨，禮至則不爭。</a:t>
            </a:r>
            <a:r>
              <a:rPr lang="zh-TW" altLang="en-US" sz="3200" dirty="0">
                <a:solidFill>
                  <a:srgbClr val="FF0000"/>
                </a:solidFill>
              </a:rPr>
              <a:t>揖讓而治天下者，禮樂之謂也</a:t>
            </a:r>
            <a:r>
              <a:rPr lang="zh-TW" altLang="en-US" sz="3200" dirty="0"/>
              <a:t>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5C87AC2-7C3E-45DB-B886-46C876292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189595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小結：詩禮樂的效用</a:t>
            </a:r>
            <a:r>
              <a:rPr lang="zh-TW" altLang="en-US" dirty="0">
                <a:solidFill>
                  <a:srgbClr val="FF0000"/>
                </a:solidFill>
              </a:rPr>
              <a:t>（美化、莊嚴、淨化）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904673"/>
              </p:ext>
            </p:extLst>
          </p:nvPr>
        </p:nvGraphicFramePr>
        <p:xfrm>
          <a:off x="1415480" y="1412776"/>
          <a:ext cx="9721080" cy="42110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BD510F86-D9A1-4034-8E6C-D387434BB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9684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058886-C8EA-409C-A076-433231C5B3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B058886-C8EA-409C-A076-433231C5B3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FE5B99-BEF2-4A96-AC30-FACB286FFE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32FE5B99-BEF2-4A96-AC30-FACB286FFE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D3C5D8-08B6-4126-9929-82348782B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8D3C5D8-08B6-4126-9929-82348782B8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F0C9D8-BE85-4B6F-8E4E-F7BA0E832D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4F0C9D8-BE85-4B6F-8E4E-F7BA0E832D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D1D1E6-D58D-41D8-91D7-A2A6B6188B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CDD1D1E6-D58D-41D8-91D7-A2A6B6188B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DF5CD2-C8E8-45D5-8E27-CBCFD2833F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EADF5CD2-C8E8-45D5-8E27-CBCFD2833F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24E1D3-209C-4207-A38C-0C6DED4F6E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BA24E1D3-209C-4207-A38C-0C6DED4F6E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10058D-1842-4932-B402-C86BB39D5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3A10058D-1842-4932-B402-C86BB39D53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48660D-FEF7-4313-AD2C-B509F37774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0248660D-FEF7-4313-AD2C-B509F37774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1AB649-203B-49BB-8A38-FEEF0D11B9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7D1AB649-203B-49BB-8A38-FEEF0D11B9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E31D8B-75EB-4DF9-8EAA-EBCC27A24F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2CE31D8B-75EB-4DF9-8EAA-EBCC27A24F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4D87FB-173B-4C16-8DB9-6DC62BF01F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024D87FB-173B-4C16-8DB9-6DC62BF01F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8C47CB-7925-4C71-BE29-7704435A69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108C47CB-7925-4C71-BE29-7704435A69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1EBA2D-0EA6-48BB-BF9D-51356C7AD4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9C1EBA2D-0EA6-48BB-BF9D-51356C7AD4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5262FB-472F-407C-9955-AECCBFF7BF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EF5262FB-472F-407C-9955-AECCBFF7BF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四</a:t>
            </a:r>
            <a:r>
              <a:rPr lang="en-US" altLang="zh-TW" dirty="0"/>
              <a:t>.</a:t>
            </a:r>
            <a:r>
              <a:rPr lang="zh-TW" altLang="en-US" dirty="0"/>
              <a:t>詩禮樂教的進程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484784"/>
            <a:ext cx="10718283" cy="4426438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子曰：</a:t>
            </a:r>
            <a:r>
              <a:rPr lang="zh-TW" altLang="en-US" sz="3200" dirty="0">
                <a:solidFill>
                  <a:srgbClr val="FF0000"/>
                </a:solidFill>
              </a:rPr>
              <a:t>興</a:t>
            </a:r>
            <a:r>
              <a:rPr lang="zh-TW" altLang="en-US" sz="3200" dirty="0"/>
              <a:t>於詩，</a:t>
            </a:r>
            <a:r>
              <a:rPr lang="zh-TW" altLang="en-US" sz="3200" dirty="0">
                <a:solidFill>
                  <a:srgbClr val="FF0000"/>
                </a:solidFill>
              </a:rPr>
              <a:t>立</a:t>
            </a:r>
            <a:r>
              <a:rPr lang="zh-TW" altLang="en-US" sz="3200" dirty="0"/>
              <a:t>於禮，</a:t>
            </a:r>
            <a:r>
              <a:rPr lang="zh-TW" altLang="en-US" sz="3200" dirty="0">
                <a:solidFill>
                  <a:srgbClr val="FF0000"/>
                </a:solidFill>
              </a:rPr>
              <a:t>成</a:t>
            </a:r>
            <a:r>
              <a:rPr lang="zh-TW" altLang="en-US" sz="3200" dirty="0"/>
              <a:t>於樂。</a:t>
            </a:r>
            <a:endParaRPr lang="en-US" altLang="zh-TW" sz="3200" dirty="0"/>
          </a:p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：何晏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論語集解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引包咸曰：「興，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也。言修身當先學詩。」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：竹添光鴻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論語會箋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：「古言立者，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植立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也，言不為變搖移動也。」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：何宴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論語集解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引包咸曰：「樂所以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1B4C479D-41D4-4B69-9CE6-6D757521A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670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資料庫圖表 8"/>
          <p:cNvGraphicFramePr/>
          <p:nvPr>
            <p:extLst>
              <p:ext uri="{D42A27DB-BD31-4B8C-83A1-F6EECF244321}">
                <p14:modId xmlns:p14="http://schemas.microsoft.com/office/powerpoint/2010/main" val="2763705319"/>
              </p:ext>
            </p:extLst>
          </p:nvPr>
        </p:nvGraphicFramePr>
        <p:xfrm>
          <a:off x="-168696" y="980728"/>
          <a:ext cx="532859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文字方塊 9"/>
          <p:cNvSpPr txBox="1"/>
          <p:nvPr/>
        </p:nvSpPr>
        <p:spPr>
          <a:xfrm>
            <a:off x="4655840" y="623731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1" name="文字方塊 10"/>
          <p:cNvSpPr txBox="1"/>
          <p:nvPr/>
        </p:nvSpPr>
        <p:spPr>
          <a:xfrm>
            <a:off x="5267400" y="6235740"/>
            <a:ext cx="417646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zh-TW" altLang="en-US" sz="3200" dirty="0">
                <a:solidFill>
                  <a:srgbClr val="C00000"/>
                </a:solidFill>
                <a:latin typeface="標楷體" pitchFamily="65" charset="-120"/>
                <a:ea typeface="標楷體" pitchFamily="65" charset="-120"/>
              </a:rPr>
              <a:t>不經一事，不長一智</a:t>
            </a:r>
            <a:endParaRPr lang="zh-TW" altLang="en-US" sz="3200" dirty="0"/>
          </a:p>
        </p:txBody>
      </p:sp>
      <p:pic>
        <p:nvPicPr>
          <p:cNvPr id="8196" name="Picture 4" descr="http://pic.pimg.tw/aguaviva2077/4b9f99cb41171.jpg"/>
          <p:cNvPicPr>
            <a:picLocks noChangeAspect="1" noChangeArrowheads="1"/>
          </p:cNvPicPr>
          <p:nvPr/>
        </p:nvPicPr>
        <p:blipFill>
          <a:blip r:embed="rId7" cstate="print"/>
          <a:srcRect l="1801" t="34398" r="2721"/>
          <a:stretch>
            <a:fillRect/>
          </a:stretch>
        </p:blipFill>
        <p:spPr bwMode="auto">
          <a:xfrm>
            <a:off x="5393864" y="3308041"/>
            <a:ext cx="4084537" cy="2632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http://www.wise99.com/shtml/1001/UploadFiles/201111/2011110708062173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00056" y="182230"/>
            <a:ext cx="2843808" cy="3031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資料庫圖表 7"/>
          <p:cNvGraphicFramePr/>
          <p:nvPr>
            <p:extLst/>
          </p:nvPr>
        </p:nvGraphicFramePr>
        <p:xfrm>
          <a:off x="9271360" y="1064642"/>
          <a:ext cx="2902191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91514F8F-0CAF-4FB9-8F36-11313614E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A57BC-E00F-494A-A029-128FF7A1DA95}" type="slidenum">
              <a:rPr lang="en-US" altLang="zh-TW" smtClean="0"/>
              <a:pPr/>
              <a:t>63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051112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3829CD7-53C5-4040-9F53-A5FFB1D83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">
                                            <p:graphicEl>
                                              <a:dgm id="{A3829CD7-53C5-4040-9F53-A5FFB1D83F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  <p:bldP spid="11" grpId="0" animBg="1"/>
      <p:bldGraphic spid="8" grpId="0">
        <p:bldAsOne/>
      </p:bldGraphic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911424" y="1980904"/>
            <a:ext cx="11377264" cy="4896544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適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往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道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―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趣向究竟覺悟之道</a:t>
            </a:r>
            <a:endParaRPr lang="en-US" altLang="zh-TW" sz="3500" dirty="0">
              <a:solidFill>
                <a:srgbClr val="FF0000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立－守經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堅守原則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</a:p>
          <a:p>
            <a:pPr lvl="1">
              <a:lnSpc>
                <a:spcPct val="150000"/>
              </a:lnSpc>
            </a:pP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權－達變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知所變通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911425" y="624110"/>
            <a:ext cx="10593188" cy="128089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子曰：「可與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共學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，未可與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適道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；可與適道，未可與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；可與立，未可與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權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子罕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sz="4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en-US" altLang="zh-TW" sz="4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225CCF85-04E4-4CEC-BA87-C826145AC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584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autoUpdateAnimBg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資料庫圖表 11"/>
          <p:cNvGraphicFramePr/>
          <p:nvPr>
            <p:extLst/>
          </p:nvPr>
        </p:nvGraphicFramePr>
        <p:xfrm>
          <a:off x="1703512" y="404664"/>
          <a:ext cx="7992888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資料庫圖表 1"/>
          <p:cNvGraphicFramePr/>
          <p:nvPr>
            <p:extLst/>
          </p:nvPr>
        </p:nvGraphicFramePr>
        <p:xfrm>
          <a:off x="6816080" y="404664"/>
          <a:ext cx="812800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D41CA14F-1C95-4896-9326-716B11750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50519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CD100B5B-3963-4BA0-8FF4-719A1EB8A3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graphicEl>
                                              <a:dgm id="{CD100B5B-3963-4BA0-8FF4-719A1EB8A3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003DA83-590E-4C6E-95CF-35C41740B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graphicEl>
                                              <a:dgm id="{3003DA83-590E-4C6E-95CF-35C41740B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40142EC-ACD5-49ED-9672-B2D7047D2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graphicEl>
                                              <a:dgm id="{F40142EC-ACD5-49ED-9672-B2D7047D2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0C70B491-272D-4F36-8AA6-EA62586D9D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graphicEl>
                                              <a:dgm id="{0C70B491-272D-4F36-8AA6-EA62586D9D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015120-3D5F-4F7A-B5E9-2DB59A900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4D015120-3D5F-4F7A-B5E9-2DB59A900E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D6A98F-35F1-4259-9505-1A9C9D2CD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graphicEl>
                                              <a:dgm id="{83D6A98F-35F1-4259-9505-1A9C9D2CD1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A1B4DF-DE68-4F4B-8725-8333F6BD91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dgm id="{4AA1B4DF-DE68-4F4B-8725-8333F6BD91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27C5C92-9716-410E-8995-538655BB37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graphicEl>
                                              <a:dgm id="{027C5C92-9716-410E-8995-538655BB37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2A5996-EA28-4CFB-BA4F-5F88AA7209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8C2A5996-EA28-4CFB-BA4F-5F88AA7209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1EC5C1E-C59E-42BF-A7CD-FB805D7CF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">
                                            <p:graphicEl>
                                              <a:dgm id="{01EC5C1E-C59E-42BF-A7CD-FB805D7CF4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4172DC8-9A40-4B0D-AE91-11CEE1B36D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graphicEl>
                                              <a:dgm id="{F4172DC8-9A40-4B0D-AE91-11CEE1B36D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418FBCE-418A-4B71-A10A-ED1E31E3FB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E418FBCE-418A-4B71-A10A-ED1E31E3FB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C4172E-4B70-4FC4-8A72-2E976A1E9D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graphicEl>
                                              <a:dgm id="{AAC4172E-4B70-4FC4-8A72-2E976A1E9D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ABA94-9E73-446E-96A1-27A74211D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80BABA94-9E73-446E-96A1-27A74211D2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D19A1EF-5FBC-4365-9CD1-97743E34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1D19A1EF-5FBC-4365-9CD1-97743E3428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 uiExpand="1">
        <p:bldSub>
          <a:bldDgm bld="lvlOne" rev="1"/>
        </p:bldSub>
      </p:bldGraphic>
      <p:bldGraphic spid="2" grpId="0">
        <p:bldSub>
          <a:bldDgm bld="lvlOne" rev="1"/>
        </p:bldSub>
      </p:bldGraphic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8" y="333376"/>
            <a:ext cx="8640762" cy="141922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子曰：「苗而不秀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禾本科開花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者，有矣夫！秀而不實者，有矣夫！」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子罕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3555" name="Picture 3" descr="風鼓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176" y="2060576"/>
            <a:ext cx="5991225" cy="449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4" name="AutoShape 12"/>
          <p:cNvSpPr>
            <a:spLocks noChangeArrowheads="1"/>
          </p:cNvSpPr>
          <p:nvPr/>
        </p:nvSpPr>
        <p:spPr bwMode="auto">
          <a:xfrm rot="16200000">
            <a:off x="3562381" y="5884071"/>
            <a:ext cx="1008062" cy="577850"/>
          </a:xfrm>
          <a:prstGeom prst="wedgeRoundRectCallout">
            <a:avLst>
              <a:gd name="adj1" fmla="val 192705"/>
              <a:gd name="adj2" fmla="val 251799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vert270"/>
          <a:lstStyle/>
          <a:p>
            <a:pPr algn="ctr">
              <a:defRPr/>
            </a:pPr>
            <a:r>
              <a:rPr lang="zh-TW" altLang="en-US" sz="2800" dirty="0">
                <a:solidFill>
                  <a:schemeClr val="bg1"/>
                </a:solidFill>
                <a:ea typeface="標楷體" pitchFamily="65" charset="-120"/>
              </a:rPr>
              <a:t>風尾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9762649" y="1916114"/>
            <a:ext cx="738664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風鼓</a:t>
            </a:r>
          </a:p>
        </p:txBody>
      </p:sp>
      <p:sp>
        <p:nvSpPr>
          <p:cNvPr id="23566" name="AutoShape 14"/>
          <p:cNvSpPr>
            <a:spLocks noChangeArrowheads="1"/>
          </p:cNvSpPr>
          <p:nvPr/>
        </p:nvSpPr>
        <p:spPr bwMode="auto">
          <a:xfrm rot="10800000">
            <a:off x="3575720" y="3721880"/>
            <a:ext cx="576262" cy="1152525"/>
          </a:xfrm>
          <a:prstGeom prst="wedgeRoundRectCallout">
            <a:avLst>
              <a:gd name="adj1" fmla="val -105628"/>
              <a:gd name="adj2" fmla="val -88012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 dirty="0">
                <a:solidFill>
                  <a:schemeClr val="bg1"/>
                </a:solidFill>
                <a:ea typeface="標楷體" panose="03000509000000000000" pitchFamily="65" charset="-120"/>
              </a:rPr>
              <a:t>二槽</a:t>
            </a:r>
          </a:p>
        </p:txBody>
      </p:sp>
      <p:sp>
        <p:nvSpPr>
          <p:cNvPr id="23567" name="AutoShape 15"/>
          <p:cNvSpPr>
            <a:spLocks noChangeArrowheads="1"/>
          </p:cNvSpPr>
          <p:nvPr/>
        </p:nvSpPr>
        <p:spPr bwMode="auto">
          <a:xfrm rot="5400000">
            <a:off x="7427913" y="5553076"/>
            <a:ext cx="1223963" cy="576262"/>
          </a:xfrm>
          <a:prstGeom prst="wedgeRoundRectCallout">
            <a:avLst>
              <a:gd name="adj1" fmla="val -9926"/>
              <a:gd name="adj2" fmla="val 165148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/>
          <a:lstStyle/>
          <a:p>
            <a:pPr algn="ctr">
              <a:defRPr/>
            </a:pPr>
            <a:r>
              <a:rPr lang="zh-TW" altLang="en-US" sz="2800" dirty="0">
                <a:solidFill>
                  <a:schemeClr val="bg1"/>
                </a:solidFill>
                <a:ea typeface="標楷體" pitchFamily="65" charset="-120"/>
              </a:rPr>
              <a:t>一槽</a:t>
            </a:r>
          </a:p>
        </p:txBody>
      </p:sp>
      <p:sp>
        <p:nvSpPr>
          <p:cNvPr id="23569" name="AutoShape 17"/>
          <p:cNvSpPr>
            <a:spLocks noChangeArrowheads="1"/>
          </p:cNvSpPr>
          <p:nvPr/>
        </p:nvSpPr>
        <p:spPr bwMode="auto">
          <a:xfrm>
            <a:off x="7751763" y="1844676"/>
            <a:ext cx="1789112" cy="722313"/>
          </a:xfrm>
          <a:prstGeom prst="wedgeRoundRectCallout">
            <a:avLst>
              <a:gd name="adj1" fmla="val -71296"/>
              <a:gd name="adj2" fmla="val 43847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 dirty="0">
                <a:solidFill>
                  <a:schemeClr val="bg1"/>
                </a:solidFill>
                <a:ea typeface="標楷體" panose="03000509000000000000" pitchFamily="65" charset="-120"/>
              </a:rPr>
              <a:t>稻穀入口</a:t>
            </a:r>
          </a:p>
        </p:txBody>
      </p:sp>
      <p:sp>
        <p:nvSpPr>
          <p:cNvPr id="23570" name="AutoShape 18"/>
          <p:cNvSpPr>
            <a:spLocks noChangeArrowheads="1"/>
          </p:cNvSpPr>
          <p:nvPr/>
        </p:nvSpPr>
        <p:spPr bwMode="auto">
          <a:xfrm>
            <a:off x="8256587" y="3284985"/>
            <a:ext cx="1166813" cy="936180"/>
          </a:xfrm>
          <a:prstGeom prst="wedgeRoundRectCallout">
            <a:avLst>
              <a:gd name="adj1" fmla="val -56616"/>
              <a:gd name="adj2" fmla="val 97657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>
                <a:solidFill>
                  <a:schemeClr val="bg1"/>
                </a:solidFill>
                <a:ea typeface="標楷體" panose="03000509000000000000" pitchFamily="65" charset="-120"/>
              </a:rPr>
              <a:t>風扇轉軸</a:t>
            </a:r>
            <a:endParaRPr lang="zh-TW" altLang="en-US" sz="2800" dirty="0">
              <a:solidFill>
                <a:schemeClr val="bg1"/>
              </a:solidFill>
              <a:ea typeface="標楷體" panose="03000509000000000000" pitchFamily="65" charset="-120"/>
            </a:endParaRP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215" y="2060576"/>
            <a:ext cx="1021168" cy="3322608"/>
          </a:xfrm>
          <a:prstGeom prst="rect">
            <a:avLst/>
          </a:prstGeom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860BB052-90F9-47DE-BF06-435C48D60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1635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2" grpId="0"/>
      <p:bldP spid="23566" grpId="0" animBg="1"/>
      <p:bldP spid="23569" grpId="0" animBg="1"/>
      <p:bldP spid="23570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692696"/>
            <a:ext cx="10718283" cy="521852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子曰：「吾十有五而志於學，三十而立，四十而不惑，五十而知天命，六十而耳順，七十而從心所欲，不踰矩。」</a:t>
            </a:r>
            <a:r>
              <a:rPr lang="en-US" altLang="zh-TW" sz="3200" dirty="0"/>
              <a:t>(</a:t>
            </a:r>
            <a:r>
              <a:rPr lang="zh-TW" altLang="en-US" sz="3200" dirty="0"/>
              <a:t>為政</a:t>
            </a:r>
            <a:r>
              <a:rPr lang="en-US" altLang="zh-TW" sz="3200" dirty="0"/>
              <a:t>)</a:t>
            </a:r>
            <a:endParaRPr lang="zh-TW" altLang="en-US" sz="3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85F3052A-4F71-4499-AE35-967C3D2D7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15034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5600" y="548680"/>
            <a:ext cx="8419306" cy="1237595"/>
          </a:xfrm>
          <a:prstGeom prst="rect">
            <a:avLst/>
          </a:prstGeom>
        </p:spPr>
      </p:pic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4649250"/>
              </p:ext>
            </p:extLst>
          </p:nvPr>
        </p:nvGraphicFramePr>
        <p:xfrm>
          <a:off x="2207568" y="16288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2495600" y="5589240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命：命令、命運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82B1DEE3-4071-43FD-8A28-31765ED2A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41546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ECA9F6-B36F-492C-BDFC-08D55350E9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AAECA9F6-B36F-492C-BDFC-08D55350E9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813C1F-D48D-4E8A-8B8B-50C8D35C33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68813C1F-D48D-4E8A-8B8B-50C8D35C33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CC193B1-C589-49FD-8245-20FB9BF8B4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ACC193B1-C589-49FD-8245-20FB9BF8B4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175E28-4D4D-4C95-9C5D-69D01ACB1D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E2175E28-4D4D-4C95-9C5D-69D01ACB1D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B9BF51-00CF-4DC7-A82E-1543290886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52B9BF51-00CF-4DC7-A82E-1543290886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781E3D-D641-4624-925E-1DF4B54C09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5F781E3D-D641-4624-925E-1DF4B54C09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640208F-9DAA-4120-8E24-9B70387A0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7640208F-9DAA-4120-8E24-9B70387A0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E6BD85-B135-41E1-A34A-BC9D53FEFA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33E6BD85-B135-41E1-A34A-BC9D53FEFA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8C2863-998C-4B42-9AC0-9845F07852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E38C2863-998C-4B42-9AC0-9845F07852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530560-E9BF-4FB2-8B00-1E32225BF9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C7530560-E9BF-4FB2-8B00-1E32225BF9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A0298EC-6B55-41E2-96EC-BE61EDDD9D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5A0298EC-6B55-41E2-96EC-BE61EDDD9D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D61D9B-26D6-484D-B7EF-36320AF9BE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ECD61D9B-26D6-484D-B7EF-36320AF9BE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12C54-FFE3-48D3-A1CD-60BE931641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D9112C54-FFE3-48D3-A1CD-60BE931641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6" grpId="0" build="p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786329" y="1071374"/>
            <a:ext cx="10814247" cy="4681537"/>
          </a:xfrm>
        </p:spPr>
        <p:txBody>
          <a:bodyPr/>
          <a:lstStyle/>
          <a:p>
            <a:pPr eaLnBrk="1" hangingPunct="1">
              <a:lnSpc>
                <a:spcPts val="4400"/>
              </a:lnSpc>
            </a:pP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天命就是因果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>
              <a:lnSpc>
                <a:spcPts val="4400"/>
              </a:lnSpc>
            </a:pP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科學的因果律</a:t>
            </a:r>
            <a:endParaRPr lang="en-US" altLang="zh-TW" sz="34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400"/>
              </a:lnSpc>
            </a:pPr>
            <a:r>
              <a:rPr lang="zh-TW" altLang="en-US" sz="3000" dirty="0">
                <a:solidFill>
                  <a:schemeClr val="tx1"/>
                </a:solidFill>
                <a:ea typeface="標楷體" panose="03000509000000000000" pitchFamily="65" charset="-120"/>
              </a:rPr>
              <a:t>自然科學及社會科學的因果律</a:t>
            </a:r>
            <a:endParaRPr lang="en-US" altLang="zh-TW" sz="3000" dirty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自然科學</a:t>
            </a:r>
            <a:r>
              <a:rPr lang="en-US" altLang="zh-TW" sz="2800" dirty="0">
                <a:solidFill>
                  <a:schemeClr val="tx1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宇宙萬物的運行規律（物理現象）</a:t>
            </a:r>
            <a:endParaRPr lang="en-US" altLang="zh-TW" sz="2800" dirty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社會科學</a:t>
            </a:r>
            <a:r>
              <a:rPr lang="en-US" altLang="zh-TW" sz="2800" dirty="0">
                <a:solidFill>
                  <a:srgbClr val="FF0000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人類歷史的演變規律（心理現象）</a:t>
            </a:r>
          </a:p>
          <a:p>
            <a:pPr eaLnBrk="1" hangingPunct="1">
              <a:lnSpc>
                <a:spcPts val="4400"/>
              </a:lnSpc>
            </a:pPr>
            <a:r>
              <a:rPr lang="zh-TW" altLang="en-US" sz="3600" dirty="0">
                <a:solidFill>
                  <a:schemeClr val="tx1"/>
                </a:solidFill>
                <a:ea typeface="標楷體" panose="03000509000000000000" pitchFamily="65" charset="-120"/>
              </a:rPr>
              <a:t>孔子五十而知天命的因果關係</a:t>
            </a:r>
            <a:endParaRPr lang="en-US" altLang="zh-TW" sz="3600" dirty="0">
              <a:solidFill>
                <a:schemeClr val="tx1"/>
              </a:solidFill>
              <a:ea typeface="標楷體" panose="03000509000000000000" pitchFamily="65" charset="-120"/>
            </a:endParaRPr>
          </a:p>
        </p:txBody>
      </p:sp>
      <p:sp>
        <p:nvSpPr>
          <p:cNvPr id="39938" name="投影片編號版面配置區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2AC4A7B-E74B-4625-AE70-77DCC25C53C7}" type="slidenum">
              <a:rPr lang="en-US" altLang="zh-TW"/>
              <a:pPr eaLnBrk="1" hangingPunct="1"/>
              <a:t>69</a:t>
            </a:fld>
            <a:endParaRPr lang="en-US" altLang="zh-TW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9" grpId="0" uiExpand="1" build="p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儒佛修持方法與目標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943387"/>
              </p:ext>
            </p:extLst>
          </p:nvPr>
        </p:nvGraphicFramePr>
        <p:xfrm>
          <a:off x="2207568" y="16288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 flipH="1">
            <a:off x="7464152" y="2708920"/>
            <a:ext cx="648072" cy="36004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/>
          <p:cNvCxnSpPr/>
          <p:nvPr/>
        </p:nvCxnSpPr>
        <p:spPr>
          <a:xfrm flipH="1">
            <a:off x="7464152" y="4581128"/>
            <a:ext cx="648072" cy="43204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D8B968B7-6ACC-42AE-B3B9-302A6889F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51591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6F0DDE-767A-4777-816F-2E3B16556D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96F0DDE-767A-4777-816F-2E3B16556D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A8051B-E5A0-4BC1-9B55-91A8F15A44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5A8051B-E5A0-4BC1-9B55-91A8F15A44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341361-E7B4-4176-AB40-D5948EFDC6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E1341361-E7B4-4176-AB40-D5948EFDC6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A20893-7804-4CE9-AF2D-25B29F33A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6A20893-7804-4CE9-AF2D-25B29F33A6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41F984-2AD9-498A-A183-69ECA0998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1F41F984-2AD9-498A-A183-69ECA09980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E5C884-B498-4EAA-B290-10FBE5AD14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77E5C884-B498-4EAA-B290-10FBE5AD14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A7975E-5FAB-4AA1-816A-5CA44AD73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83A7975E-5FAB-4AA1-816A-5CA44AD738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51683B-296F-4947-A41A-8576BF38D5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151683B-296F-4947-A41A-8576BF38D5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AD77CD-6C78-43F0-A8ED-B804929BB0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95AD77CD-6C78-43F0-A8ED-B804929BB0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AA8DCC-E6DF-40C7-BA77-1DAB021F4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85AA8DCC-E6DF-40C7-BA77-1DAB021F43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281119-EBB9-4C99-A053-F2AFDF2AE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D7281119-EBB9-4C99-A053-F2AFDF2AE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D9F655-571E-4B89-940F-8EA422C21F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8ED9F655-571E-4B89-940F-8EA422C21F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87F4E-34D9-4544-85AA-7835053850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2EA87F4E-34D9-4544-85AA-7835053850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736FC9-D871-4243-ACBA-1DAC6FAB99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09736FC9-D871-4243-ACBA-1DAC6FAB99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9507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2469145"/>
              </p:ext>
            </p:extLst>
          </p:nvPr>
        </p:nvGraphicFramePr>
        <p:xfrm>
          <a:off x="1559496" y="1268760"/>
          <a:ext cx="9335723" cy="4510723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5500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48072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9445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儒家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佛家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興於詩　　</a:t>
                      </a:r>
                      <a:r>
                        <a:rPr kumimoji="1" lang="en-US" altLang="zh-TW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詩為言文</a:t>
                      </a:r>
                      <a:r>
                        <a:rPr kumimoji="1" lang="en-US" altLang="zh-TW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)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口業清淨　　　　　</a:t>
                      </a:r>
                      <a:endParaRPr kumimoji="1" lang="en-US" altLang="zh-TW" sz="3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不妄語、不惡口、不兩舌、不綺語</a:t>
                      </a:r>
                      <a:r>
                        <a:rPr kumimoji="1" lang="en-US" altLang="zh-TW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立於禮　</a:t>
                      </a:r>
                      <a:r>
                        <a:rPr kumimoji="1" lang="zh-TW" altLang="en-US" sz="3600" u="none" strike="noStrike" kern="1200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（禮為身文）</a:t>
                      </a:r>
                    </a:p>
                  </a:txBody>
                  <a:tcPr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身業清淨</a:t>
                      </a:r>
                      <a:r>
                        <a:rPr kumimoji="1" lang="en-US" altLang="zh-TW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不殺盜淫</a:t>
                      </a:r>
                      <a:r>
                        <a:rPr kumimoji="1" lang="en-US" altLang="zh-TW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842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成於樂　</a:t>
                      </a:r>
                      <a:r>
                        <a:rPr kumimoji="1" lang="zh-TW" altLang="en-US" sz="3600" u="none" strike="noStrike" kern="1200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（樂為意文）</a:t>
                      </a:r>
                    </a:p>
                  </a:txBody>
                  <a:tcPr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意業清淨</a:t>
                      </a:r>
                      <a:r>
                        <a:rPr kumimoji="1" lang="en-US" altLang="zh-TW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不貪嗔癡</a:t>
                      </a:r>
                      <a:r>
                        <a:rPr kumimoji="1" lang="en-US" altLang="zh-TW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4AB493AF-9ACD-4E5F-8079-26F76AB14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71</a:t>
            </a:fld>
            <a:endParaRPr lang="en-US" altLang="zh-TW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38" name="Group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486277"/>
              </p:ext>
            </p:extLst>
          </p:nvPr>
        </p:nvGraphicFramePr>
        <p:xfrm>
          <a:off x="1919536" y="692696"/>
          <a:ext cx="9505055" cy="469265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4847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525658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101616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儒家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佛家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188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明明德（己立己達）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開發自我的佛性（自覺）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188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新　民（立人達人）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啟發眾生的佛性（覺他）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2986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止於至善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成就菩提佛道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（覺行圓滿）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marT="45727" marB="45727"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08F8D2CC-6FAE-47B2-8E49-B88D02CB0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26408129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47528" y="422230"/>
            <a:ext cx="8911687" cy="792088"/>
          </a:xfrm>
        </p:spPr>
        <p:txBody>
          <a:bodyPr/>
          <a:lstStyle/>
          <a:p>
            <a:r>
              <a:rPr lang="zh-TW" altLang="en-US" dirty="0"/>
              <a:t>自天子以至於庶人，壹是皆以修身為本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115113"/>
              </p:ext>
            </p:extLst>
          </p:nvPr>
        </p:nvGraphicFramePr>
        <p:xfrm>
          <a:off x="1703512" y="980728"/>
          <a:ext cx="9142525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BCE9E99C-6760-4975-9D21-973BF226D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22675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3FEB29-1EFD-4AA9-80F3-F873C1CF8D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FA3FEB29-1EFD-4AA9-80F3-F873C1CF8D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D16D16-4215-4F20-81D3-A717BAF5E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11D16D16-4215-4F20-81D3-A717BAF5E2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0E764B-0A9C-4736-9371-FE9D672069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D50E764B-0A9C-4736-9371-FE9D672069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278918-36B4-4DBB-BFA3-BB4132E5B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05278918-36B4-4DBB-BFA3-BB4132E5B5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FB8FA3-1609-497A-A059-1C1225ACE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C6FB8FA3-1609-497A-A059-1C1225ACE2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630773-F568-4A4B-9788-59F1E8793D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09630773-F568-4A4B-9788-59F1E8793D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64D1AB-BDAC-4ABD-ACCD-BB60C458D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6D64D1AB-BDAC-4ABD-ACCD-BB60C458DD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4C2800-498A-4359-B000-74E1317430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924C2800-498A-4359-B000-74E1317430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D7D413-D62F-4052-971D-9DEA58EB9A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C0D7D413-D62F-4052-971D-9DEA58EB9A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AAE58F-798D-4E4A-9400-CFCECE455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00AAE58F-798D-4E4A-9400-CFCECE4550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9C9E1C-5800-4A34-9186-27829CE26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graphicEl>
                                              <a:dgm id="{439C9E1C-5800-4A34-9186-27829CE264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B92090-0290-43D6-88E2-685C02736D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78B92090-0290-43D6-88E2-685C02736D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3C5C0F-CE5F-47E3-BACD-4F89E96B7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graphicEl>
                                              <a:dgm id="{EB3C5C0F-CE5F-47E3-BACD-4F89E96B71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B88F69-CFC6-4CF0-941E-E2B8BB603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graphicEl>
                                              <a:dgm id="{6AB88F69-CFC6-4CF0-941E-E2B8BB6036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E40AB3-83DA-42B6-88D1-66CD79059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graphicEl>
                                              <a:dgm id="{F9E40AB3-83DA-42B6-88D1-66CD790593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0283" name="Group 107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831605024"/>
              </p:ext>
            </p:extLst>
          </p:nvPr>
        </p:nvGraphicFramePr>
        <p:xfrm>
          <a:off x="2279576" y="1052736"/>
          <a:ext cx="7920160" cy="517331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54670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37345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8637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儒家五常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佛家五戒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860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仁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不殺生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637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義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不偷盜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619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禮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不邪淫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8601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信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不妄語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8637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智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2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不飲酒</a:t>
                      </a:r>
                      <a:endParaRPr kumimoji="1" lang="zh-TW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ECBFD078-EBA5-4F43-BD29-C62117FEE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E5A6-7E2B-4D55-8721-F6775AD9DBBC}" type="slidenum">
              <a:rPr lang="en-US" altLang="zh-TW" smtClean="0"/>
              <a:pPr/>
              <a:t>74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42568224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zh-TW" altLang="en-US" sz="40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儒佛的德行修持方法</a:t>
            </a:r>
          </a:p>
        </p:txBody>
      </p:sp>
      <p:graphicFrame>
        <p:nvGraphicFramePr>
          <p:cNvPr id="153603" name="Group 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8423368"/>
              </p:ext>
            </p:extLst>
          </p:nvPr>
        </p:nvGraphicFramePr>
        <p:xfrm>
          <a:off x="3000376" y="1556792"/>
          <a:ext cx="6912048" cy="488528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09526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81678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815642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知止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戒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812215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定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3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定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15642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靜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13929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安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812215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慮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3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慧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815642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得</a:t>
                      </a:r>
                      <a:endParaRPr kumimoji="1" lang="zh-TW" altLang="en-US" sz="36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>
                    <a:solidFill>
                      <a:schemeClr val="bg2">
                        <a:lumMod val="9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13219B68-91EE-4927-B6A8-F33E9951B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E5A6-7E2B-4D55-8721-F6775AD9DBBC}" type="slidenum">
              <a:rPr lang="en-US" altLang="zh-TW" smtClean="0"/>
              <a:pPr/>
              <a:t>75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335514382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/>
              <a:t>佛法總綱（三學）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207568" y="1772816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754CD840-092D-403E-82C7-8A4FA0B4D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9606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12AE2B-6C61-4AEF-B80D-A6786F94E6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512AE2B-6C61-4AEF-B80D-A6786F94E6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26747E-62F4-4775-9D96-459DE63431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F926747E-62F4-4775-9D96-459DE63431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8BABA0-C42D-41F1-A835-899FF93EB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0B8BABA0-C42D-41F1-A835-899FF93EB2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A9C9D8-2E6B-41DC-B0F6-1BC1E73DE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59A9C9D8-2E6B-41DC-B0F6-1BC1E73DEA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584FEC-BC7C-46C1-B9EF-DF62A080B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3584FEC-BC7C-46C1-B9EF-DF62A080B8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8AECE9-61B4-4DCB-ACF1-CC521B9C0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A18AECE9-61B4-4DCB-ACF1-CC521B9C0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B6FA97-A0F7-4F95-B4E6-FDE4EAF0A6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5FB6FA97-A0F7-4F95-B4E6-FDE4EAF0A6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FDCDF6-D5C2-4139-80BF-F8480EAB9D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2EFDCDF6-D5C2-4139-80BF-F8480EAB9D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06B7BC-FE09-4470-A46D-70C675A95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6006B7BC-FE09-4470-A46D-70C675A95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 rev="1"/>
        </p:bldSub>
      </p:bldGraphic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/>
              <a:t>五戒 </a:t>
            </a:r>
            <a:r>
              <a:rPr lang="en-US" altLang="zh-TW" dirty="0"/>
              <a:t>vs.</a:t>
            </a:r>
            <a:r>
              <a:rPr lang="zh-TW" altLang="en-US" dirty="0"/>
              <a:t>五常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9104650"/>
              </p:ext>
            </p:extLst>
          </p:nvPr>
        </p:nvGraphicFramePr>
        <p:xfrm>
          <a:off x="2135560" y="170080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B9F66149-0E08-4F31-8560-2C86BF894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592205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726676-BA92-4CBE-B80A-D66FA9027B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2726676-BA92-4CBE-B80A-D66FA9027B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A0292F-91CF-48B5-A36D-5AD9632C93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EA0292F-91CF-48B5-A36D-5AD9632C93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88221A-BE44-42B3-912C-9417E5349A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2288221A-BE44-42B3-912C-9417E5349A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5B497C-A256-431B-9558-0C1DD4AA7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495B497C-A256-431B-9558-0C1DD4AA7C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08CF7D-7DDE-4A51-999F-8029C2EEF2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1F08CF7D-7DDE-4A51-999F-8029C2EEF2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6841397"/>
              </p:ext>
            </p:extLst>
          </p:nvPr>
        </p:nvGraphicFramePr>
        <p:xfrm>
          <a:off x="983432" y="836712"/>
          <a:ext cx="10840729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704E8D67-1D55-4C95-9C25-3E7506BC4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74376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D55985-4C72-4363-869C-6A153A8F2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6D55985-4C72-4363-869C-6A153A8F26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8B2130-A96C-496D-945E-A95CDAB86D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B8B2130-A96C-496D-945E-A95CDAB86D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D12682-1AC1-44EA-8425-B266E0FC3C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88D12682-1AC1-44EA-8425-B266E0FC3C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A4B52E-D0BA-4D75-80F4-E7A2D26B0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5A4B52E-D0BA-4D75-80F4-E7A2D26B04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B9EB4-6DC2-4CC0-A8CE-F5397228AC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F60B9EB4-6DC2-4CC0-A8CE-F5397228AC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B5F874-A240-4562-B391-9AA4137F2D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0BB5F874-A240-4562-B391-9AA4137F2D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88ED3-5EB1-41EE-93B3-936655C9C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41988ED3-5EB1-41EE-93B3-936655C9C5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7446D2-9952-4FFE-99F6-0C5D8D0D7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E07446D2-9952-4FFE-99F6-0C5D8D0D7F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129446-CF0C-417F-919A-58FA2CE2FD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70129446-CF0C-417F-919A-58FA2CE2FD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BCA6B9-E4DD-49D5-B70E-89A3F75969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8BBCA6B9-E4DD-49D5-B70E-89A3F75969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67E03E-02EB-4B7C-B8B1-A24DBB9BE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8167E03E-02EB-4B7C-B8B1-A24DBB9BEE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732608-CB4D-4810-8EA9-A2D39F309B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2C732608-CB4D-4810-8EA9-A2D39F309B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1062C6-4127-4B86-AA0E-DE2A76B1EA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531062C6-4127-4B86-AA0E-DE2A76B1EA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9A6433-7F5E-4C56-A24D-66BE5E1F85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BD9A6433-7F5E-4C56-A24D-66BE5E1F85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8"/>
          <p:cNvSpPr txBox="1">
            <a:spLocks noChangeArrowheads="1"/>
          </p:cNvSpPr>
          <p:nvPr/>
        </p:nvSpPr>
        <p:spPr bwMode="auto">
          <a:xfrm>
            <a:off x="5867400" y="457200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TW" altLang="zh-TW" sz="2400">
              <a:latin typeface="Times New Roman" panose="02020603050405020304" pitchFamily="18" charset="0"/>
            </a:endParaRPr>
          </a:p>
        </p:txBody>
      </p:sp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2608809365"/>
              </p:ext>
            </p:extLst>
          </p:nvPr>
        </p:nvGraphicFramePr>
        <p:xfrm>
          <a:off x="1847528" y="685800"/>
          <a:ext cx="1008112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40CA0EE9-84B7-4CDD-8BD6-E348212B2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4138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4194F1C-6568-4F27-8EEA-DBFC60837A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A4194F1C-6568-4F27-8EEA-DBFC60837A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2D10FED-50A8-4E1A-AFCC-CBF49E4AD0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graphicEl>
                                              <a:dgm id="{12D10FED-50A8-4E1A-AFCC-CBF49E4AD0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AF0FC69-9C9D-4902-9F63-3E253FDA63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2AF0FC69-9C9D-4902-9F63-3E253FDA63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lvlOne"/>
        </p:bldSub>
      </p:bldGraphic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86329" y="1124744"/>
            <a:ext cx="10718283" cy="478647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顧憲成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四書講義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0000" indent="0">
              <a:lnSpc>
                <a:spcPts val="4800"/>
              </a:lnSpc>
              <a:buNone/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志、曰立、曰不惑，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修境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0000" indent="0">
              <a:lnSpc>
                <a:spcPts val="4800"/>
              </a:lnSpc>
              <a:buNone/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知天命，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悟境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0000" indent="0">
              <a:lnSpc>
                <a:spcPts val="4800"/>
              </a:lnSpc>
              <a:buNone/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耳順、曰從心，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證境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E5D18C3E-8CED-40F8-AD1C-83F9C12D4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80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1837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8"/>
          <p:cNvSpPr txBox="1">
            <a:spLocks noChangeArrowheads="1"/>
          </p:cNvSpPr>
          <p:nvPr/>
        </p:nvSpPr>
        <p:spPr bwMode="auto">
          <a:xfrm>
            <a:off x="5867400" y="457200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TW" altLang="zh-TW" sz="2400">
              <a:latin typeface="Times New Roman" panose="02020603050405020304" pitchFamily="18" charset="0"/>
            </a:endParaRPr>
          </a:p>
        </p:txBody>
      </p:sp>
      <p:graphicFrame>
        <p:nvGraphicFramePr>
          <p:cNvPr id="11" name="資料庫圖表 10"/>
          <p:cNvGraphicFramePr/>
          <p:nvPr>
            <p:extLst>
              <p:ext uri="{D42A27DB-BD31-4B8C-83A1-F6EECF244321}">
                <p14:modId xmlns:p14="http://schemas.microsoft.com/office/powerpoint/2010/main" val="315004354"/>
              </p:ext>
            </p:extLst>
          </p:nvPr>
        </p:nvGraphicFramePr>
        <p:xfrm>
          <a:off x="1919536" y="620688"/>
          <a:ext cx="9793088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C8223037-F223-4BEB-91A4-9DD87900D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81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90956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 uiExpand="1">
        <p:bldSub>
          <a:bldDgm bld="lvlOne"/>
        </p:bldSub>
      </p:bldGraphic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3750001" y="548680"/>
            <a:ext cx="6053980" cy="950070"/>
          </a:xfrm>
        </p:spPr>
        <p:txBody>
          <a:bodyPr>
            <a:norm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結論</a:t>
            </a:r>
            <a:endParaRPr lang="zh-TW" altLang="en-US" u="sng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63843" name="Rectangle 3"/>
          <p:cNvSpPr>
            <a:spLocks noGrp="1" noChangeArrowheads="1"/>
          </p:cNvSpPr>
          <p:nvPr>
            <p:ph idx="1"/>
          </p:nvPr>
        </p:nvSpPr>
        <p:spPr>
          <a:xfrm>
            <a:off x="3572635" y="1498750"/>
            <a:ext cx="6408712" cy="4610646"/>
          </a:xfrm>
        </p:spPr>
        <p:txBody>
          <a:bodyPr>
            <a:normAutofit/>
          </a:bodyPr>
          <a:lstStyle/>
          <a:p>
            <a:pPr eaLnBrk="1" hangingPunct="1">
              <a:lnSpc>
                <a:spcPts val="3840"/>
              </a:lnSpc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以儒家思想立身行道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eaLnBrk="1" hangingPunct="1">
              <a:lnSpc>
                <a:spcPts val="3840"/>
              </a:lnSpc>
              <a:buNone/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 安頓現實生活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了生</a:t>
            </a:r>
          </a:p>
          <a:p>
            <a:pPr eaLnBrk="1" hangingPunct="1">
              <a:lnSpc>
                <a:spcPts val="3840"/>
              </a:lnSpc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以佛法解脫死後輪迴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脫死</a:t>
            </a:r>
          </a:p>
          <a:p>
            <a:pPr>
              <a:lnSpc>
                <a:spcPts val="3840"/>
              </a:lnSpc>
            </a:pPr>
            <a:r>
              <a:rPr lang="zh-TW" altLang="en-US" sz="32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皈依儒佛</a:t>
            </a:r>
            <a:r>
              <a:rPr lang="zh-TW" altLang="en-US" sz="3200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了生脫死</a:t>
            </a:r>
            <a:endParaRPr lang="en-US" altLang="zh-TW" sz="3200" u="sng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儒佛並濟  成己成人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>
              <a:lnSpc>
                <a:spcPts val="3840"/>
              </a:lnSpc>
              <a:buFontTx/>
              <a:buNone/>
            </a:pP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91140" name="Picture 4" descr="artwork27-0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464" y="1479326"/>
            <a:ext cx="1979613" cy="314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45" name="Picture 5" descr="kongz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22" r="11122"/>
          <a:stretch>
            <a:fillRect/>
          </a:stretch>
        </p:blipFill>
        <p:spPr bwMode="auto">
          <a:xfrm>
            <a:off x="9552384" y="1498750"/>
            <a:ext cx="2046643" cy="2866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8BCD119B-C7F2-4A4F-AAF5-2F1639125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82</a:t>
            </a:fld>
            <a:endParaRPr lang="en-US" altLang="zh-TW"/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3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3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3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3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63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3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3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3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3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3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3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4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3775</TotalTime>
  <Words>4960</Words>
  <Application>Microsoft Office PowerPoint</Application>
  <PresentationFormat>寬螢幕</PresentationFormat>
  <Paragraphs>621</Paragraphs>
  <Slides>82</Slides>
  <Notes>14</Notes>
  <HiddenSlides>0</HiddenSlides>
  <MMClips>0</MMClips>
  <ScaleCrop>false</ScaleCrop>
  <HeadingPairs>
    <vt:vector size="6" baseType="variant">
      <vt:variant>
        <vt:lpstr>使用字型</vt:lpstr>
      </vt:variant>
      <vt:variant>
        <vt:i4>15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82</vt:i4>
      </vt:variant>
    </vt:vector>
  </HeadingPairs>
  <TitlesOfParts>
    <vt:vector size="98" baseType="lpstr">
      <vt:lpstr>Arial Unicode MS</vt:lpstr>
      <vt:lpstr>DFKai-SB</vt:lpstr>
      <vt:lpstr>DFKai-SB</vt:lpstr>
      <vt:lpstr>Dotum</vt:lpstr>
      <vt:lpstr>微軟正黑體</vt:lpstr>
      <vt:lpstr>細明體</vt:lpstr>
      <vt:lpstr>新細明體</vt:lpstr>
      <vt:lpstr>新細明體-ExtB</vt:lpstr>
      <vt:lpstr>Arial</vt:lpstr>
      <vt:lpstr>Calibri</vt:lpstr>
      <vt:lpstr>Century Gothic</vt:lpstr>
      <vt:lpstr>Gill Sans Ultra Bold</vt:lpstr>
      <vt:lpstr>Poor Richard</vt:lpstr>
      <vt:lpstr>Times New Roman</vt:lpstr>
      <vt:lpstr>Wingdings 3</vt:lpstr>
      <vt:lpstr>絲縷</vt:lpstr>
      <vt:lpstr>PowerPoint 簡報</vt:lpstr>
      <vt:lpstr>大綱</vt:lpstr>
      <vt:lpstr>一.詩禮樂教本於仁 </vt:lpstr>
      <vt:lpstr>二. 詩禮樂的義涵</vt:lpstr>
      <vt:lpstr>(一) 在心為志，發言為詩 </vt:lpstr>
      <vt:lpstr>《禮記．樂記篇》： </vt:lpstr>
      <vt:lpstr>朱熹《詩集傳》:</vt:lpstr>
      <vt:lpstr>PowerPoint 簡報</vt:lpstr>
      <vt:lpstr>(二) 禮者，理也、節也、履也。</vt:lpstr>
      <vt:lpstr>PowerPoint 簡報</vt:lpstr>
      <vt:lpstr>禮者理也、節也 </vt:lpstr>
      <vt:lpstr>禮者履(行)也 </vt:lpstr>
      <vt:lpstr>國家社會典章制度 </vt:lpstr>
      <vt:lpstr>PowerPoint 簡報</vt:lpstr>
      <vt:lpstr>(三) 樂者，天地之和也（樂記）</vt:lpstr>
      <vt:lpstr>干戚羽旄</vt:lpstr>
      <vt:lpstr>祭孔八佾舞佾生（翟龠舞）</vt:lpstr>
      <vt:lpstr>十二律呂相關配屬圖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樂者天地之和也</vt:lpstr>
      <vt:lpstr>〈樂記〉:  </vt:lpstr>
      <vt:lpstr>PowerPoint 簡報</vt:lpstr>
      <vt:lpstr>《中庸》</vt:lpstr>
      <vt:lpstr>PowerPoint 簡報</vt:lpstr>
      <vt:lpstr>和諧的樂音三要素</vt:lpstr>
      <vt:lpstr>致中和，天地位焉，萬物育焉。</vt:lpstr>
      <vt:lpstr>三. 詩禮樂的效用：文(飾)</vt:lpstr>
      <vt:lpstr>PowerPoint 簡報</vt:lpstr>
      <vt:lpstr>PowerPoint 簡報</vt:lpstr>
      <vt:lpstr>《論語．憲問篇》： </vt:lpstr>
      <vt:lpstr>PowerPoint 簡報</vt:lpstr>
      <vt:lpstr>(一)詩的效用</vt:lpstr>
      <vt:lpstr>PowerPoint 簡報</vt:lpstr>
      <vt:lpstr>詩的效用：1.增廣見聞，拓展器識  </vt:lpstr>
      <vt:lpstr>《詩經》是古代教學百科大全</vt:lpstr>
      <vt:lpstr>詩的效用：2.說話應對，出口成章</vt:lpstr>
      <vt:lpstr>PowerPoint 簡報</vt:lpstr>
      <vt:lpstr>賦詩引詩以言志</vt:lpstr>
      <vt:lpstr>「詩」的效用：3.舉一反三，開啟悟性 </vt:lpstr>
      <vt:lpstr>PowerPoint 簡報</vt:lpstr>
      <vt:lpstr>杜甫〈春夜喜雨〉</vt:lpstr>
      <vt:lpstr>杜甫〈春夜喜雨〉</vt:lpstr>
      <vt:lpstr>杜甫〈春夜喜雨〉</vt:lpstr>
      <vt:lpstr>PowerPoint 簡報</vt:lpstr>
      <vt:lpstr>雪公詩〈時計鐘〉</vt:lpstr>
      <vt:lpstr>雪公詩〈殘燭〉 </vt:lpstr>
      <vt:lpstr>「詩」的效用：4.怡情冶性、養性成德  </vt:lpstr>
      <vt:lpstr>《孔子家語》：</vt:lpstr>
      <vt:lpstr>(二) 禮的效用</vt:lpstr>
      <vt:lpstr>PowerPoint 簡報</vt:lpstr>
      <vt:lpstr>PowerPoint 簡報</vt:lpstr>
      <vt:lpstr>PowerPoint 簡報</vt:lpstr>
      <vt:lpstr>〈曲禮〉：</vt:lpstr>
      <vt:lpstr>(三) 樂的效用</vt:lpstr>
      <vt:lpstr>〈樂記〉： </vt:lpstr>
      <vt:lpstr>小結：詩禮樂的效用（美化、莊嚴、淨化）</vt:lpstr>
      <vt:lpstr>四.詩禮樂教的進程 </vt:lpstr>
      <vt:lpstr>PowerPoint 簡報</vt:lpstr>
      <vt:lpstr>子曰：「可與共學，未可與適道；可與適道，未可與立；可與立，未可與權。」(子罕) </vt:lpstr>
      <vt:lpstr>PowerPoint 簡報</vt:lpstr>
      <vt:lpstr>子曰：「苗而不秀(禾本科開花)者，有矣夫！秀而不實者，有矣夫！」(子罕) </vt:lpstr>
      <vt:lpstr>PowerPoint 簡報</vt:lpstr>
      <vt:lpstr>PowerPoint 簡報</vt:lpstr>
      <vt:lpstr>PowerPoint 簡報</vt:lpstr>
      <vt:lpstr>五.儒佛修持方法與目標</vt:lpstr>
      <vt:lpstr>PowerPoint 簡報</vt:lpstr>
      <vt:lpstr>PowerPoint 簡報</vt:lpstr>
      <vt:lpstr>自天子以至於庶人，壹是皆以修身為本</vt:lpstr>
      <vt:lpstr>PowerPoint 簡報</vt:lpstr>
      <vt:lpstr>儒佛的德行修持方法</vt:lpstr>
      <vt:lpstr>佛法總綱（三學）</vt:lpstr>
      <vt:lpstr>五戒 vs.五常</vt:lpstr>
      <vt:lpstr>PowerPoint 簡報</vt:lpstr>
      <vt:lpstr>PowerPoint 簡報</vt:lpstr>
      <vt:lpstr>PowerPoint 簡報</vt:lpstr>
      <vt:lpstr>PowerPoint 簡報</vt:lpstr>
      <vt:lpstr>結論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當孔子遇見佛陀～ 人生必學儒與佛</dc:title>
  <dc:creator>Jangcc</dc:creator>
  <cp:lastModifiedBy>清泉 張</cp:lastModifiedBy>
  <cp:revision>251</cp:revision>
  <dcterms:created xsi:type="dcterms:W3CDTF">2007-11-25T07:55:53Z</dcterms:created>
  <dcterms:modified xsi:type="dcterms:W3CDTF">2019-12-16T21:02:53Z</dcterms:modified>
</cp:coreProperties>
</file>