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 id="2147483855" r:id="rId2"/>
    <p:sldMasterId id="2147483867" r:id="rId3"/>
    <p:sldMasterId id="2147483880" r:id="rId4"/>
  </p:sldMasterIdLst>
  <p:notesMasterIdLst>
    <p:notesMasterId r:id="rId41"/>
  </p:notesMasterIdLst>
  <p:handoutMasterIdLst>
    <p:handoutMasterId r:id="rId42"/>
  </p:handoutMasterIdLst>
  <p:sldIdLst>
    <p:sldId id="256" r:id="rId5"/>
    <p:sldId id="319" r:id="rId6"/>
    <p:sldId id="299" r:id="rId7"/>
    <p:sldId id="309" r:id="rId8"/>
    <p:sldId id="296" r:id="rId9"/>
    <p:sldId id="307" r:id="rId10"/>
    <p:sldId id="308" r:id="rId11"/>
    <p:sldId id="293" r:id="rId12"/>
    <p:sldId id="297" r:id="rId13"/>
    <p:sldId id="298" r:id="rId14"/>
    <p:sldId id="294" r:id="rId15"/>
    <p:sldId id="295" r:id="rId16"/>
    <p:sldId id="321" r:id="rId17"/>
    <p:sldId id="320" r:id="rId18"/>
    <p:sldId id="300" r:id="rId19"/>
    <p:sldId id="301" r:id="rId20"/>
    <p:sldId id="302" r:id="rId21"/>
    <p:sldId id="303" r:id="rId22"/>
    <p:sldId id="310" r:id="rId23"/>
    <p:sldId id="311" r:id="rId24"/>
    <p:sldId id="324" r:id="rId25"/>
    <p:sldId id="323" r:id="rId26"/>
    <p:sldId id="313" r:id="rId27"/>
    <p:sldId id="314" r:id="rId28"/>
    <p:sldId id="326" r:id="rId29"/>
    <p:sldId id="304" r:id="rId30"/>
    <p:sldId id="325" r:id="rId31"/>
    <p:sldId id="306" r:id="rId32"/>
    <p:sldId id="312" r:id="rId33"/>
    <p:sldId id="318" r:id="rId34"/>
    <p:sldId id="315" r:id="rId35"/>
    <p:sldId id="316" r:id="rId36"/>
    <p:sldId id="317" r:id="rId37"/>
    <p:sldId id="305" r:id="rId38"/>
    <p:sldId id="280" r:id="rId39"/>
    <p:sldId id="272" r:id="rId40"/>
  </p:sldIdLst>
  <p:sldSz cx="9144000" cy="6858000" type="screen4x3"/>
  <p:notesSz cx="6888163" cy="10020300"/>
  <p:defaultTextStyle>
    <a:defPPr>
      <a:defRPr lang="en-US"/>
    </a:defPPr>
    <a:lvl1pPr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2899" autoAdjust="0"/>
  </p:normalViewPr>
  <p:slideViewPr>
    <p:cSldViewPr>
      <p:cViewPr varScale="1">
        <p:scale>
          <a:sx n="108" d="100"/>
          <a:sy n="108" d="100"/>
        </p:scale>
        <p:origin x="1760" y="200"/>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_rels/data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4" Type="http://schemas.openxmlformats.org/officeDocument/2006/relationships/image" Target="../media/image28.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4"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954204-456C-4AB0-AE6C-7C89B2FA76DE}" type="doc">
      <dgm:prSet loTypeId="urn:microsoft.com/office/officeart/2005/8/layout/radial1" loCatId="cycle" qsTypeId="urn:microsoft.com/office/officeart/2005/8/quickstyle/simple3" qsCatId="simple" csTypeId="urn:microsoft.com/office/officeart/2005/8/colors/colorful4" csCatId="colorful" phldr="1"/>
      <dgm:spPr/>
      <dgm:t>
        <a:bodyPr/>
        <a:lstStyle/>
        <a:p>
          <a:endParaRPr lang="en-US"/>
        </a:p>
      </dgm:t>
    </dgm:pt>
    <dgm:pt modelId="{509D5B6A-E669-4117-B5AF-DC7412D61CCA}">
      <dgm:prSet phldrT="[Text]"/>
      <dgm:spPr/>
      <dgm:t>
        <a:bodyPr/>
        <a:lstStyle/>
        <a:p>
          <a:r>
            <a:rPr lang="en-US" b="1"/>
            <a:t>Change Management </a:t>
          </a:r>
          <a:endParaRPr lang="en-US" b="1" dirty="0"/>
        </a:p>
      </dgm:t>
    </dgm:pt>
    <dgm:pt modelId="{7B94881B-4931-45C1-9F49-F24E2EFF7DC0}" type="parTrans" cxnId="{18FB9140-E89C-4FFF-9641-8D89FD958E7B}">
      <dgm:prSet/>
      <dgm:spPr/>
      <dgm:t>
        <a:bodyPr/>
        <a:lstStyle/>
        <a:p>
          <a:endParaRPr lang="en-US" b="1">
            <a:solidFill>
              <a:schemeClr val="tx1"/>
            </a:solidFill>
          </a:endParaRPr>
        </a:p>
      </dgm:t>
    </dgm:pt>
    <dgm:pt modelId="{0E24913D-6CD0-412F-9F05-D7EF7407AE0F}" type="sibTrans" cxnId="{18FB9140-E89C-4FFF-9641-8D89FD958E7B}">
      <dgm:prSet/>
      <dgm:spPr/>
      <dgm:t>
        <a:bodyPr/>
        <a:lstStyle/>
        <a:p>
          <a:endParaRPr lang="en-US" b="1">
            <a:solidFill>
              <a:schemeClr val="tx1"/>
            </a:solidFill>
          </a:endParaRPr>
        </a:p>
      </dgm:t>
    </dgm:pt>
    <dgm:pt modelId="{BDD4FB4C-9DAF-4FD8-8BA9-E6180102C88A}">
      <dgm:prSet phldrT="[Text]"/>
      <dgm:spPr/>
      <dgm:t>
        <a:bodyPr/>
        <a:lstStyle/>
        <a:p>
          <a:r>
            <a:rPr lang="en-US" b="1"/>
            <a:t>Leadership and direction brings about  organisational transformational</a:t>
          </a:r>
          <a:endParaRPr lang="en-US" b="1" dirty="0"/>
        </a:p>
      </dgm:t>
    </dgm:pt>
    <dgm:pt modelId="{329597CF-2B80-4BCD-9ED2-0D498A2B4683}" type="parTrans" cxnId="{3A1BC44A-52F8-4D63-81EB-10BFAEDF9048}">
      <dgm:prSet/>
      <dgm:spPr/>
      <dgm:t>
        <a:bodyPr/>
        <a:lstStyle/>
        <a:p>
          <a:endParaRPr lang="en-US" b="1">
            <a:solidFill>
              <a:schemeClr val="tx1"/>
            </a:solidFill>
          </a:endParaRPr>
        </a:p>
      </dgm:t>
    </dgm:pt>
    <dgm:pt modelId="{39A296B8-3D2E-4E93-B043-70704650FB8C}" type="sibTrans" cxnId="{3A1BC44A-52F8-4D63-81EB-10BFAEDF9048}">
      <dgm:prSet/>
      <dgm:spPr/>
      <dgm:t>
        <a:bodyPr/>
        <a:lstStyle/>
        <a:p>
          <a:endParaRPr lang="en-US" b="1">
            <a:solidFill>
              <a:schemeClr val="tx1"/>
            </a:solidFill>
          </a:endParaRPr>
        </a:p>
      </dgm:t>
    </dgm:pt>
    <dgm:pt modelId="{489CB82C-51B8-4526-8741-60C3AAE2FBB0}">
      <dgm:prSet phldrT="[Text]"/>
      <dgm:spPr/>
      <dgm:t>
        <a:bodyPr/>
        <a:lstStyle/>
        <a:p>
          <a:r>
            <a:rPr lang="en-US" b="1"/>
            <a:t>Smooth implementation through planning overcoming any resistance</a:t>
          </a:r>
          <a:endParaRPr lang="en-US" b="1" dirty="0"/>
        </a:p>
      </dgm:t>
    </dgm:pt>
    <dgm:pt modelId="{CE1DF6EB-45BC-4A53-AAD3-73D194B1518D}" type="parTrans" cxnId="{E860AD72-2E19-4AB6-BE3D-05B62347D5BA}">
      <dgm:prSet/>
      <dgm:spPr/>
      <dgm:t>
        <a:bodyPr/>
        <a:lstStyle/>
        <a:p>
          <a:endParaRPr lang="en-US" b="1">
            <a:solidFill>
              <a:schemeClr val="tx1"/>
            </a:solidFill>
          </a:endParaRPr>
        </a:p>
      </dgm:t>
    </dgm:pt>
    <dgm:pt modelId="{D0BA1FA6-BBC4-45DD-997C-E7EC19E7CEA1}" type="sibTrans" cxnId="{E860AD72-2E19-4AB6-BE3D-05B62347D5BA}">
      <dgm:prSet/>
      <dgm:spPr/>
      <dgm:t>
        <a:bodyPr/>
        <a:lstStyle/>
        <a:p>
          <a:endParaRPr lang="en-US" b="1">
            <a:solidFill>
              <a:schemeClr val="tx1"/>
            </a:solidFill>
          </a:endParaRPr>
        </a:p>
      </dgm:t>
    </dgm:pt>
    <dgm:pt modelId="{0FEED309-1F42-4602-BCE5-D49A620433DC}">
      <dgm:prSet phldrT="[Text]"/>
      <dgm:spPr/>
      <dgm:t>
        <a:bodyPr/>
        <a:lstStyle/>
        <a:p>
          <a:r>
            <a:rPr lang="en-US" b="1" dirty="0"/>
            <a:t>Change is constant – driven by need</a:t>
          </a:r>
        </a:p>
      </dgm:t>
    </dgm:pt>
    <dgm:pt modelId="{7C1E5F3F-12BC-4C6D-986C-88E48C5F0157}" type="parTrans" cxnId="{CA867750-2DB9-473F-AFE9-C449A981F206}">
      <dgm:prSet/>
      <dgm:spPr/>
      <dgm:t>
        <a:bodyPr/>
        <a:lstStyle/>
        <a:p>
          <a:endParaRPr lang="en-US" b="1">
            <a:solidFill>
              <a:schemeClr val="tx1"/>
            </a:solidFill>
          </a:endParaRPr>
        </a:p>
      </dgm:t>
    </dgm:pt>
    <dgm:pt modelId="{3FB12720-6B08-4133-9184-421FB29C921B}" type="sibTrans" cxnId="{CA867750-2DB9-473F-AFE9-C449A981F206}">
      <dgm:prSet/>
      <dgm:spPr/>
      <dgm:t>
        <a:bodyPr/>
        <a:lstStyle/>
        <a:p>
          <a:endParaRPr lang="en-US" b="1">
            <a:solidFill>
              <a:schemeClr val="tx1"/>
            </a:solidFill>
          </a:endParaRPr>
        </a:p>
      </dgm:t>
    </dgm:pt>
    <dgm:pt modelId="{C0DC2068-BD73-487D-B21C-5DAB8E6C6356}">
      <dgm:prSet phldrT="[Text]"/>
      <dgm:spPr/>
      <dgm:t>
        <a:bodyPr/>
        <a:lstStyle/>
        <a:p>
          <a:r>
            <a:rPr lang="en-US" b="1" dirty="0"/>
            <a:t>Forward looking process</a:t>
          </a:r>
        </a:p>
      </dgm:t>
    </dgm:pt>
    <dgm:pt modelId="{0A9A6D5F-D92C-4176-A505-3F63B1521A7B}" type="parTrans" cxnId="{46577D1E-8654-40B7-A05D-3D2FF80B9898}">
      <dgm:prSet/>
      <dgm:spPr/>
      <dgm:t>
        <a:bodyPr/>
        <a:lstStyle/>
        <a:p>
          <a:endParaRPr lang="en-US" b="1">
            <a:solidFill>
              <a:schemeClr val="tx1"/>
            </a:solidFill>
          </a:endParaRPr>
        </a:p>
      </dgm:t>
    </dgm:pt>
    <dgm:pt modelId="{A4D971BD-A461-4C81-863B-096FBCCFF9AD}" type="sibTrans" cxnId="{46577D1E-8654-40B7-A05D-3D2FF80B9898}">
      <dgm:prSet/>
      <dgm:spPr/>
      <dgm:t>
        <a:bodyPr/>
        <a:lstStyle/>
        <a:p>
          <a:endParaRPr lang="en-US" b="1">
            <a:solidFill>
              <a:schemeClr val="tx1"/>
            </a:solidFill>
          </a:endParaRPr>
        </a:p>
      </dgm:t>
    </dgm:pt>
    <dgm:pt modelId="{53443D42-FF38-44BA-95D3-CFDF0A260F19}">
      <dgm:prSet/>
      <dgm:spPr/>
      <dgm:t>
        <a:bodyPr/>
        <a:lstStyle/>
        <a:p>
          <a:endParaRPr lang="en-US"/>
        </a:p>
      </dgm:t>
    </dgm:pt>
    <dgm:pt modelId="{F204C4E0-FDB8-4A44-B786-2C6FE9DDB979}" type="parTrans" cxnId="{58EC8626-057E-4D97-BE92-B0D43D450AB2}">
      <dgm:prSet/>
      <dgm:spPr/>
      <dgm:t>
        <a:bodyPr/>
        <a:lstStyle/>
        <a:p>
          <a:endParaRPr lang="en-US" b="1">
            <a:solidFill>
              <a:schemeClr val="tx1"/>
            </a:solidFill>
          </a:endParaRPr>
        </a:p>
      </dgm:t>
    </dgm:pt>
    <dgm:pt modelId="{23C745E5-AA7A-47AA-B336-6DAAD8A3C4A3}" type="sibTrans" cxnId="{58EC8626-057E-4D97-BE92-B0D43D450AB2}">
      <dgm:prSet/>
      <dgm:spPr/>
      <dgm:t>
        <a:bodyPr/>
        <a:lstStyle/>
        <a:p>
          <a:endParaRPr lang="en-US" b="1">
            <a:solidFill>
              <a:schemeClr val="tx1"/>
            </a:solidFill>
          </a:endParaRPr>
        </a:p>
      </dgm:t>
    </dgm:pt>
    <dgm:pt modelId="{53EB899C-9500-4E78-B19E-414BD58BBA86}">
      <dgm:prSet/>
      <dgm:spPr/>
      <dgm:t>
        <a:bodyPr/>
        <a:lstStyle/>
        <a:p>
          <a:endParaRPr lang="en-US"/>
        </a:p>
      </dgm:t>
    </dgm:pt>
    <dgm:pt modelId="{95E85A36-4F8E-4A99-AB64-1F063D3C4C78}" type="parTrans" cxnId="{12A11A86-5BE8-470E-87F7-D5924B1177C9}">
      <dgm:prSet/>
      <dgm:spPr/>
      <dgm:t>
        <a:bodyPr/>
        <a:lstStyle/>
        <a:p>
          <a:endParaRPr lang="en-US" b="1">
            <a:solidFill>
              <a:schemeClr val="tx1"/>
            </a:solidFill>
          </a:endParaRPr>
        </a:p>
      </dgm:t>
    </dgm:pt>
    <dgm:pt modelId="{B4016BD1-6ABE-4CF5-929A-E828A0848834}" type="sibTrans" cxnId="{12A11A86-5BE8-470E-87F7-D5924B1177C9}">
      <dgm:prSet/>
      <dgm:spPr/>
      <dgm:t>
        <a:bodyPr/>
        <a:lstStyle/>
        <a:p>
          <a:endParaRPr lang="en-US" b="1">
            <a:solidFill>
              <a:schemeClr val="tx1"/>
            </a:solidFill>
          </a:endParaRPr>
        </a:p>
      </dgm:t>
    </dgm:pt>
    <dgm:pt modelId="{6272265F-DB97-48A8-BD20-8B2B20BC8D23}">
      <dgm:prSet phldrT="[Text]"/>
      <dgm:spPr/>
      <dgm:t>
        <a:bodyPr/>
        <a:lstStyle/>
        <a:p>
          <a:r>
            <a:rPr lang="en-US" b="1"/>
            <a:t>Diversity in approach to change (organisational context)</a:t>
          </a:r>
          <a:endParaRPr lang="en-US" b="1" dirty="0"/>
        </a:p>
      </dgm:t>
    </dgm:pt>
    <dgm:pt modelId="{5D512B77-5D7C-4A58-9D42-9E19B831F970}" type="parTrans" cxnId="{7DB4824F-8B17-4677-BAC3-F45C21FF86C5}">
      <dgm:prSet/>
      <dgm:spPr/>
      <dgm:t>
        <a:bodyPr/>
        <a:lstStyle/>
        <a:p>
          <a:endParaRPr lang="en-US" b="1">
            <a:solidFill>
              <a:schemeClr val="tx1"/>
            </a:solidFill>
          </a:endParaRPr>
        </a:p>
      </dgm:t>
    </dgm:pt>
    <dgm:pt modelId="{EA0BDC49-30C3-42E9-B5C0-33D812B24889}" type="sibTrans" cxnId="{7DB4824F-8B17-4677-BAC3-F45C21FF86C5}">
      <dgm:prSet/>
      <dgm:spPr/>
      <dgm:t>
        <a:bodyPr/>
        <a:lstStyle/>
        <a:p>
          <a:endParaRPr lang="en-US" b="1">
            <a:solidFill>
              <a:schemeClr val="tx1"/>
            </a:solidFill>
          </a:endParaRPr>
        </a:p>
      </dgm:t>
    </dgm:pt>
    <dgm:pt modelId="{84400561-E5AF-43C5-AA32-5B8654A4601A}">
      <dgm:prSet phldrT="[Text]"/>
      <dgm:spPr/>
      <dgm:t>
        <a:bodyPr/>
        <a:lstStyle/>
        <a:p>
          <a:r>
            <a:rPr lang="en-US" b="1" dirty="0"/>
            <a:t>Planned/ emergent – approaches addressing different situations</a:t>
          </a:r>
        </a:p>
      </dgm:t>
    </dgm:pt>
    <dgm:pt modelId="{760E84BC-5E54-45D6-94CE-B41AF08A1B15}" type="parTrans" cxnId="{33ACDA7B-243F-4C53-BF07-892DED050653}">
      <dgm:prSet/>
      <dgm:spPr/>
      <dgm:t>
        <a:bodyPr/>
        <a:lstStyle/>
        <a:p>
          <a:endParaRPr lang="en-US" b="1">
            <a:solidFill>
              <a:schemeClr val="tx1"/>
            </a:solidFill>
          </a:endParaRPr>
        </a:p>
      </dgm:t>
    </dgm:pt>
    <dgm:pt modelId="{7B1D65B6-2F2D-495F-9C7E-B975BFF97237}" type="sibTrans" cxnId="{33ACDA7B-243F-4C53-BF07-892DED050653}">
      <dgm:prSet/>
      <dgm:spPr/>
      <dgm:t>
        <a:bodyPr/>
        <a:lstStyle/>
        <a:p>
          <a:endParaRPr lang="en-US" b="1">
            <a:solidFill>
              <a:schemeClr val="tx1"/>
            </a:solidFill>
          </a:endParaRPr>
        </a:p>
      </dgm:t>
    </dgm:pt>
    <dgm:pt modelId="{DAA2A048-F06F-457A-AD9B-B780720364FF}" type="pres">
      <dgm:prSet presAssocID="{ED954204-456C-4AB0-AE6C-7C89B2FA76DE}" presName="cycle" presStyleCnt="0">
        <dgm:presLayoutVars>
          <dgm:chMax val="1"/>
          <dgm:dir/>
          <dgm:animLvl val="ctr"/>
          <dgm:resizeHandles val="exact"/>
        </dgm:presLayoutVars>
      </dgm:prSet>
      <dgm:spPr/>
    </dgm:pt>
    <dgm:pt modelId="{B703C0F1-0549-4DFC-9076-D93067741102}" type="pres">
      <dgm:prSet presAssocID="{509D5B6A-E669-4117-B5AF-DC7412D61CCA}" presName="centerShape" presStyleLbl="node0" presStyleIdx="0" presStyleCnt="1"/>
      <dgm:spPr/>
    </dgm:pt>
    <dgm:pt modelId="{484F793E-4175-4C93-858D-924016462155}" type="pres">
      <dgm:prSet presAssocID="{329597CF-2B80-4BCD-9ED2-0D498A2B4683}" presName="Name9" presStyleLbl="parChTrans1D2" presStyleIdx="0" presStyleCnt="6"/>
      <dgm:spPr/>
    </dgm:pt>
    <dgm:pt modelId="{FA6ED4EE-CD22-4619-BF3A-32827658793E}" type="pres">
      <dgm:prSet presAssocID="{329597CF-2B80-4BCD-9ED2-0D498A2B4683}" presName="connTx" presStyleLbl="parChTrans1D2" presStyleIdx="0" presStyleCnt="6"/>
      <dgm:spPr/>
    </dgm:pt>
    <dgm:pt modelId="{32C113F8-E83F-43A4-B7C8-7EACE6FFD339}" type="pres">
      <dgm:prSet presAssocID="{BDD4FB4C-9DAF-4FD8-8BA9-E6180102C88A}" presName="node" presStyleLbl="node1" presStyleIdx="0" presStyleCnt="6">
        <dgm:presLayoutVars>
          <dgm:bulletEnabled val="1"/>
        </dgm:presLayoutVars>
      </dgm:prSet>
      <dgm:spPr/>
    </dgm:pt>
    <dgm:pt modelId="{F397A1E4-8702-469E-90DE-5A7E9F9B246C}" type="pres">
      <dgm:prSet presAssocID="{CE1DF6EB-45BC-4A53-AAD3-73D194B1518D}" presName="Name9" presStyleLbl="parChTrans1D2" presStyleIdx="1" presStyleCnt="6"/>
      <dgm:spPr/>
    </dgm:pt>
    <dgm:pt modelId="{A7EE253B-A049-427A-A82C-680967DC0962}" type="pres">
      <dgm:prSet presAssocID="{CE1DF6EB-45BC-4A53-AAD3-73D194B1518D}" presName="connTx" presStyleLbl="parChTrans1D2" presStyleIdx="1" presStyleCnt="6"/>
      <dgm:spPr/>
    </dgm:pt>
    <dgm:pt modelId="{B1056B70-AC2B-482C-8A1E-E5CC917678A4}" type="pres">
      <dgm:prSet presAssocID="{489CB82C-51B8-4526-8741-60C3AAE2FBB0}" presName="node" presStyleLbl="node1" presStyleIdx="1" presStyleCnt="6">
        <dgm:presLayoutVars>
          <dgm:bulletEnabled val="1"/>
        </dgm:presLayoutVars>
      </dgm:prSet>
      <dgm:spPr/>
    </dgm:pt>
    <dgm:pt modelId="{F323AE72-0D39-4383-B0F8-5FC52ECFD57E}" type="pres">
      <dgm:prSet presAssocID="{7C1E5F3F-12BC-4C6D-986C-88E48C5F0157}" presName="Name9" presStyleLbl="parChTrans1D2" presStyleIdx="2" presStyleCnt="6"/>
      <dgm:spPr/>
    </dgm:pt>
    <dgm:pt modelId="{E8090594-B282-4EC6-967C-25090F2CB04C}" type="pres">
      <dgm:prSet presAssocID="{7C1E5F3F-12BC-4C6D-986C-88E48C5F0157}" presName="connTx" presStyleLbl="parChTrans1D2" presStyleIdx="2" presStyleCnt="6"/>
      <dgm:spPr/>
    </dgm:pt>
    <dgm:pt modelId="{806858F9-0467-48C6-92F8-9779717627EE}" type="pres">
      <dgm:prSet presAssocID="{0FEED309-1F42-4602-BCE5-D49A620433DC}" presName="node" presStyleLbl="node1" presStyleIdx="2" presStyleCnt="6">
        <dgm:presLayoutVars>
          <dgm:bulletEnabled val="1"/>
        </dgm:presLayoutVars>
      </dgm:prSet>
      <dgm:spPr/>
    </dgm:pt>
    <dgm:pt modelId="{B1CEA0C0-786D-4E9B-B3CC-51A53C349DA4}" type="pres">
      <dgm:prSet presAssocID="{0A9A6D5F-D92C-4176-A505-3F63B1521A7B}" presName="Name9" presStyleLbl="parChTrans1D2" presStyleIdx="3" presStyleCnt="6"/>
      <dgm:spPr/>
    </dgm:pt>
    <dgm:pt modelId="{063042D5-43FB-4F23-BD40-0C295AFE1D88}" type="pres">
      <dgm:prSet presAssocID="{0A9A6D5F-D92C-4176-A505-3F63B1521A7B}" presName="connTx" presStyleLbl="parChTrans1D2" presStyleIdx="3" presStyleCnt="6"/>
      <dgm:spPr/>
    </dgm:pt>
    <dgm:pt modelId="{4EAE8F0E-E124-4C29-855E-6217BD4B6BAD}" type="pres">
      <dgm:prSet presAssocID="{C0DC2068-BD73-487D-B21C-5DAB8E6C6356}" presName="node" presStyleLbl="node1" presStyleIdx="3" presStyleCnt="6">
        <dgm:presLayoutVars>
          <dgm:bulletEnabled val="1"/>
        </dgm:presLayoutVars>
      </dgm:prSet>
      <dgm:spPr/>
    </dgm:pt>
    <dgm:pt modelId="{5721718F-9361-49B6-BF63-B60397D99CBC}" type="pres">
      <dgm:prSet presAssocID="{5D512B77-5D7C-4A58-9D42-9E19B831F970}" presName="Name9" presStyleLbl="parChTrans1D2" presStyleIdx="4" presStyleCnt="6"/>
      <dgm:spPr/>
    </dgm:pt>
    <dgm:pt modelId="{B5AECA67-F079-444E-B5E6-BB1B2873D6F5}" type="pres">
      <dgm:prSet presAssocID="{5D512B77-5D7C-4A58-9D42-9E19B831F970}" presName="connTx" presStyleLbl="parChTrans1D2" presStyleIdx="4" presStyleCnt="6"/>
      <dgm:spPr/>
    </dgm:pt>
    <dgm:pt modelId="{7E99B45B-2742-4C3E-9078-1C93DE944EF9}" type="pres">
      <dgm:prSet presAssocID="{6272265F-DB97-48A8-BD20-8B2B20BC8D23}" presName="node" presStyleLbl="node1" presStyleIdx="4" presStyleCnt="6">
        <dgm:presLayoutVars>
          <dgm:bulletEnabled val="1"/>
        </dgm:presLayoutVars>
      </dgm:prSet>
      <dgm:spPr/>
    </dgm:pt>
    <dgm:pt modelId="{D65F709F-E333-44D3-A066-90A6B6DA61EA}" type="pres">
      <dgm:prSet presAssocID="{760E84BC-5E54-45D6-94CE-B41AF08A1B15}" presName="Name9" presStyleLbl="parChTrans1D2" presStyleIdx="5" presStyleCnt="6"/>
      <dgm:spPr/>
    </dgm:pt>
    <dgm:pt modelId="{D3A23802-11E5-4A6B-BA47-CF0B351116DB}" type="pres">
      <dgm:prSet presAssocID="{760E84BC-5E54-45D6-94CE-B41AF08A1B15}" presName="connTx" presStyleLbl="parChTrans1D2" presStyleIdx="5" presStyleCnt="6"/>
      <dgm:spPr/>
    </dgm:pt>
    <dgm:pt modelId="{58C3D226-059A-49FB-9FAA-8414EF799936}" type="pres">
      <dgm:prSet presAssocID="{84400561-E5AF-43C5-AA32-5B8654A4601A}" presName="node" presStyleLbl="node1" presStyleIdx="5" presStyleCnt="6">
        <dgm:presLayoutVars>
          <dgm:bulletEnabled val="1"/>
        </dgm:presLayoutVars>
      </dgm:prSet>
      <dgm:spPr/>
    </dgm:pt>
  </dgm:ptLst>
  <dgm:cxnLst>
    <dgm:cxn modelId="{207DBF03-66A8-4EBA-8A74-FD5C8866B67B}" type="presOf" srcId="{509D5B6A-E669-4117-B5AF-DC7412D61CCA}" destId="{B703C0F1-0549-4DFC-9076-D93067741102}" srcOrd="0" destOrd="0" presId="urn:microsoft.com/office/officeart/2005/8/layout/radial1"/>
    <dgm:cxn modelId="{DA088506-F019-4C44-A913-62B159AFD44A}" type="presOf" srcId="{6272265F-DB97-48A8-BD20-8B2B20BC8D23}" destId="{7E99B45B-2742-4C3E-9078-1C93DE944EF9}" srcOrd="0" destOrd="0" presId="urn:microsoft.com/office/officeart/2005/8/layout/radial1"/>
    <dgm:cxn modelId="{5714FD10-9963-48E6-8A80-43F0EDE6190D}" type="presOf" srcId="{7C1E5F3F-12BC-4C6D-986C-88E48C5F0157}" destId="{F323AE72-0D39-4383-B0F8-5FC52ECFD57E}" srcOrd="0" destOrd="0" presId="urn:microsoft.com/office/officeart/2005/8/layout/radial1"/>
    <dgm:cxn modelId="{46577D1E-8654-40B7-A05D-3D2FF80B9898}" srcId="{509D5B6A-E669-4117-B5AF-DC7412D61CCA}" destId="{C0DC2068-BD73-487D-B21C-5DAB8E6C6356}" srcOrd="3" destOrd="0" parTransId="{0A9A6D5F-D92C-4176-A505-3F63B1521A7B}" sibTransId="{A4D971BD-A461-4C81-863B-096FBCCFF9AD}"/>
    <dgm:cxn modelId="{58EC8626-057E-4D97-BE92-B0D43D450AB2}" srcId="{ED954204-456C-4AB0-AE6C-7C89B2FA76DE}" destId="{53443D42-FF38-44BA-95D3-CFDF0A260F19}" srcOrd="2" destOrd="0" parTransId="{F204C4E0-FDB8-4A44-B786-2C6FE9DDB979}" sibTransId="{23C745E5-AA7A-47AA-B336-6DAAD8A3C4A3}"/>
    <dgm:cxn modelId="{15485833-EC6E-4FE9-BA4A-095334AAC99E}" type="presOf" srcId="{7C1E5F3F-12BC-4C6D-986C-88E48C5F0157}" destId="{E8090594-B282-4EC6-967C-25090F2CB04C}" srcOrd="1" destOrd="0" presId="urn:microsoft.com/office/officeart/2005/8/layout/radial1"/>
    <dgm:cxn modelId="{18FB9140-E89C-4FFF-9641-8D89FD958E7B}" srcId="{ED954204-456C-4AB0-AE6C-7C89B2FA76DE}" destId="{509D5B6A-E669-4117-B5AF-DC7412D61CCA}" srcOrd="0" destOrd="0" parTransId="{7B94881B-4931-45C1-9F49-F24E2EFF7DC0}" sibTransId="{0E24913D-6CD0-412F-9F05-D7EF7407AE0F}"/>
    <dgm:cxn modelId="{4D6EF544-AF1E-4BE8-A541-4D8D5362B9B2}" type="presOf" srcId="{84400561-E5AF-43C5-AA32-5B8654A4601A}" destId="{58C3D226-059A-49FB-9FAA-8414EF799936}" srcOrd="0" destOrd="0" presId="urn:microsoft.com/office/officeart/2005/8/layout/radial1"/>
    <dgm:cxn modelId="{3A1BC44A-52F8-4D63-81EB-10BFAEDF9048}" srcId="{509D5B6A-E669-4117-B5AF-DC7412D61CCA}" destId="{BDD4FB4C-9DAF-4FD8-8BA9-E6180102C88A}" srcOrd="0" destOrd="0" parTransId="{329597CF-2B80-4BCD-9ED2-0D498A2B4683}" sibTransId="{39A296B8-3D2E-4E93-B043-70704650FB8C}"/>
    <dgm:cxn modelId="{7DB4824F-8B17-4677-BAC3-F45C21FF86C5}" srcId="{509D5B6A-E669-4117-B5AF-DC7412D61CCA}" destId="{6272265F-DB97-48A8-BD20-8B2B20BC8D23}" srcOrd="4" destOrd="0" parTransId="{5D512B77-5D7C-4A58-9D42-9E19B831F970}" sibTransId="{EA0BDC49-30C3-42E9-B5C0-33D812B24889}"/>
    <dgm:cxn modelId="{CA867750-2DB9-473F-AFE9-C449A981F206}" srcId="{509D5B6A-E669-4117-B5AF-DC7412D61CCA}" destId="{0FEED309-1F42-4602-BCE5-D49A620433DC}" srcOrd="2" destOrd="0" parTransId="{7C1E5F3F-12BC-4C6D-986C-88E48C5F0157}" sibTransId="{3FB12720-6B08-4133-9184-421FB29C921B}"/>
    <dgm:cxn modelId="{E860AD72-2E19-4AB6-BE3D-05B62347D5BA}" srcId="{509D5B6A-E669-4117-B5AF-DC7412D61CCA}" destId="{489CB82C-51B8-4526-8741-60C3AAE2FBB0}" srcOrd="1" destOrd="0" parTransId="{CE1DF6EB-45BC-4A53-AAD3-73D194B1518D}" sibTransId="{D0BA1FA6-BBC4-45DD-997C-E7EC19E7CEA1}"/>
    <dgm:cxn modelId="{FC1BAC7A-5D08-4C5D-B644-2FCE4BAF470F}" type="presOf" srcId="{CE1DF6EB-45BC-4A53-AAD3-73D194B1518D}" destId="{F397A1E4-8702-469E-90DE-5A7E9F9B246C}" srcOrd="0" destOrd="0" presId="urn:microsoft.com/office/officeart/2005/8/layout/radial1"/>
    <dgm:cxn modelId="{33ACDA7B-243F-4C53-BF07-892DED050653}" srcId="{509D5B6A-E669-4117-B5AF-DC7412D61CCA}" destId="{84400561-E5AF-43C5-AA32-5B8654A4601A}" srcOrd="5" destOrd="0" parTransId="{760E84BC-5E54-45D6-94CE-B41AF08A1B15}" sibTransId="{7B1D65B6-2F2D-495F-9C7E-B975BFF97237}"/>
    <dgm:cxn modelId="{F6C54982-FBCE-497B-B271-BECAA7294ACA}" type="presOf" srcId="{BDD4FB4C-9DAF-4FD8-8BA9-E6180102C88A}" destId="{32C113F8-E83F-43A4-B7C8-7EACE6FFD339}" srcOrd="0" destOrd="0" presId="urn:microsoft.com/office/officeart/2005/8/layout/radial1"/>
    <dgm:cxn modelId="{12A11A86-5BE8-470E-87F7-D5924B1177C9}" srcId="{ED954204-456C-4AB0-AE6C-7C89B2FA76DE}" destId="{53EB899C-9500-4E78-B19E-414BD58BBA86}" srcOrd="1" destOrd="0" parTransId="{95E85A36-4F8E-4A99-AB64-1F063D3C4C78}" sibTransId="{B4016BD1-6ABE-4CF5-929A-E828A0848834}"/>
    <dgm:cxn modelId="{F3EC4789-757E-4A3B-88AE-6E72A6AF020F}" type="presOf" srcId="{0A9A6D5F-D92C-4176-A505-3F63B1521A7B}" destId="{B1CEA0C0-786D-4E9B-B3CC-51A53C349DA4}" srcOrd="0" destOrd="0" presId="urn:microsoft.com/office/officeart/2005/8/layout/radial1"/>
    <dgm:cxn modelId="{3B6E539C-49F6-4973-8413-F3F2678D19A3}" type="presOf" srcId="{ED954204-456C-4AB0-AE6C-7C89B2FA76DE}" destId="{DAA2A048-F06F-457A-AD9B-B780720364FF}" srcOrd="0" destOrd="0" presId="urn:microsoft.com/office/officeart/2005/8/layout/radial1"/>
    <dgm:cxn modelId="{E0F3FBA5-99AD-47DC-B538-3A84F3034030}" type="presOf" srcId="{0FEED309-1F42-4602-BCE5-D49A620433DC}" destId="{806858F9-0467-48C6-92F8-9779717627EE}" srcOrd="0" destOrd="0" presId="urn:microsoft.com/office/officeart/2005/8/layout/radial1"/>
    <dgm:cxn modelId="{69941BA7-3D96-43DC-BC17-EFD24C0F6763}" type="presOf" srcId="{329597CF-2B80-4BCD-9ED2-0D498A2B4683}" destId="{FA6ED4EE-CD22-4619-BF3A-32827658793E}" srcOrd="1" destOrd="0" presId="urn:microsoft.com/office/officeart/2005/8/layout/radial1"/>
    <dgm:cxn modelId="{E23148B4-FCB4-4697-A303-3A736C683BE2}" type="presOf" srcId="{0A9A6D5F-D92C-4176-A505-3F63B1521A7B}" destId="{063042D5-43FB-4F23-BD40-0C295AFE1D88}" srcOrd="1" destOrd="0" presId="urn:microsoft.com/office/officeart/2005/8/layout/radial1"/>
    <dgm:cxn modelId="{34174FB5-0B4E-4253-ABE8-C2EA3925947A}" type="presOf" srcId="{5D512B77-5D7C-4A58-9D42-9E19B831F970}" destId="{B5AECA67-F079-444E-B5E6-BB1B2873D6F5}" srcOrd="1" destOrd="0" presId="urn:microsoft.com/office/officeart/2005/8/layout/radial1"/>
    <dgm:cxn modelId="{A6769CD9-0684-4680-9733-F17AB0A35A6D}" type="presOf" srcId="{C0DC2068-BD73-487D-B21C-5DAB8E6C6356}" destId="{4EAE8F0E-E124-4C29-855E-6217BD4B6BAD}" srcOrd="0" destOrd="0" presId="urn:microsoft.com/office/officeart/2005/8/layout/radial1"/>
    <dgm:cxn modelId="{967951DC-A18D-46A4-8CDC-D821B4EB2021}" type="presOf" srcId="{CE1DF6EB-45BC-4A53-AAD3-73D194B1518D}" destId="{A7EE253B-A049-427A-A82C-680967DC0962}" srcOrd="1" destOrd="0" presId="urn:microsoft.com/office/officeart/2005/8/layout/radial1"/>
    <dgm:cxn modelId="{FD408EE9-FB8C-4AFB-A42B-E8C6F94C9739}" type="presOf" srcId="{5D512B77-5D7C-4A58-9D42-9E19B831F970}" destId="{5721718F-9361-49B6-BF63-B60397D99CBC}" srcOrd="0" destOrd="0" presId="urn:microsoft.com/office/officeart/2005/8/layout/radial1"/>
    <dgm:cxn modelId="{93B92CEA-4D39-46B0-93A0-FBA2DB834E7F}" type="presOf" srcId="{489CB82C-51B8-4526-8741-60C3AAE2FBB0}" destId="{B1056B70-AC2B-482C-8A1E-E5CC917678A4}" srcOrd="0" destOrd="0" presId="urn:microsoft.com/office/officeart/2005/8/layout/radial1"/>
    <dgm:cxn modelId="{7382FBF4-5AB3-4DBB-86AC-BA0F396C3141}" type="presOf" srcId="{760E84BC-5E54-45D6-94CE-B41AF08A1B15}" destId="{D65F709F-E333-44D3-A066-90A6B6DA61EA}" srcOrd="0" destOrd="0" presId="urn:microsoft.com/office/officeart/2005/8/layout/radial1"/>
    <dgm:cxn modelId="{191AF6F7-36ED-465D-A06A-9457623C6CF5}" type="presOf" srcId="{760E84BC-5E54-45D6-94CE-B41AF08A1B15}" destId="{D3A23802-11E5-4A6B-BA47-CF0B351116DB}" srcOrd="1" destOrd="0" presId="urn:microsoft.com/office/officeart/2005/8/layout/radial1"/>
    <dgm:cxn modelId="{D178C4FC-81E2-4F26-9334-C45E60F6026D}" type="presOf" srcId="{329597CF-2B80-4BCD-9ED2-0D498A2B4683}" destId="{484F793E-4175-4C93-858D-924016462155}" srcOrd="0" destOrd="0" presId="urn:microsoft.com/office/officeart/2005/8/layout/radial1"/>
    <dgm:cxn modelId="{16C33D17-BFA1-42DD-B3B2-87874F031B7D}" type="presParOf" srcId="{DAA2A048-F06F-457A-AD9B-B780720364FF}" destId="{B703C0F1-0549-4DFC-9076-D93067741102}" srcOrd="0" destOrd="0" presId="urn:microsoft.com/office/officeart/2005/8/layout/radial1"/>
    <dgm:cxn modelId="{4C99D480-F28B-485B-9865-A33DFB974583}" type="presParOf" srcId="{DAA2A048-F06F-457A-AD9B-B780720364FF}" destId="{484F793E-4175-4C93-858D-924016462155}" srcOrd="1" destOrd="0" presId="urn:microsoft.com/office/officeart/2005/8/layout/radial1"/>
    <dgm:cxn modelId="{E7C5430E-86C6-4F16-AF3C-63E073A52A49}" type="presParOf" srcId="{484F793E-4175-4C93-858D-924016462155}" destId="{FA6ED4EE-CD22-4619-BF3A-32827658793E}" srcOrd="0" destOrd="0" presId="urn:microsoft.com/office/officeart/2005/8/layout/radial1"/>
    <dgm:cxn modelId="{B4A6F512-5371-4284-AB90-28C806242B51}" type="presParOf" srcId="{DAA2A048-F06F-457A-AD9B-B780720364FF}" destId="{32C113F8-E83F-43A4-B7C8-7EACE6FFD339}" srcOrd="2" destOrd="0" presId="urn:microsoft.com/office/officeart/2005/8/layout/radial1"/>
    <dgm:cxn modelId="{35F9E753-32D5-4425-BB6E-022C844BF159}" type="presParOf" srcId="{DAA2A048-F06F-457A-AD9B-B780720364FF}" destId="{F397A1E4-8702-469E-90DE-5A7E9F9B246C}" srcOrd="3" destOrd="0" presId="urn:microsoft.com/office/officeart/2005/8/layout/radial1"/>
    <dgm:cxn modelId="{C276AFAB-CF89-4521-B241-AC44800A7A53}" type="presParOf" srcId="{F397A1E4-8702-469E-90DE-5A7E9F9B246C}" destId="{A7EE253B-A049-427A-A82C-680967DC0962}" srcOrd="0" destOrd="0" presId="urn:microsoft.com/office/officeart/2005/8/layout/radial1"/>
    <dgm:cxn modelId="{60F6B944-FA99-4281-8CDE-4B4CE47BA2B3}" type="presParOf" srcId="{DAA2A048-F06F-457A-AD9B-B780720364FF}" destId="{B1056B70-AC2B-482C-8A1E-E5CC917678A4}" srcOrd="4" destOrd="0" presId="urn:microsoft.com/office/officeart/2005/8/layout/radial1"/>
    <dgm:cxn modelId="{9A3F33E3-BDEA-4D08-8E2B-632166F8FAC6}" type="presParOf" srcId="{DAA2A048-F06F-457A-AD9B-B780720364FF}" destId="{F323AE72-0D39-4383-B0F8-5FC52ECFD57E}" srcOrd="5" destOrd="0" presId="urn:microsoft.com/office/officeart/2005/8/layout/radial1"/>
    <dgm:cxn modelId="{CD0DCA84-9BDB-4823-A84F-0178A3D49758}" type="presParOf" srcId="{F323AE72-0D39-4383-B0F8-5FC52ECFD57E}" destId="{E8090594-B282-4EC6-967C-25090F2CB04C}" srcOrd="0" destOrd="0" presId="urn:microsoft.com/office/officeart/2005/8/layout/radial1"/>
    <dgm:cxn modelId="{84CA9E5B-1FB0-4F27-BEC8-1CFB6D7C69C5}" type="presParOf" srcId="{DAA2A048-F06F-457A-AD9B-B780720364FF}" destId="{806858F9-0467-48C6-92F8-9779717627EE}" srcOrd="6" destOrd="0" presId="urn:microsoft.com/office/officeart/2005/8/layout/radial1"/>
    <dgm:cxn modelId="{3981C913-7DA1-42A7-966F-DA4118B05890}" type="presParOf" srcId="{DAA2A048-F06F-457A-AD9B-B780720364FF}" destId="{B1CEA0C0-786D-4E9B-B3CC-51A53C349DA4}" srcOrd="7" destOrd="0" presId="urn:microsoft.com/office/officeart/2005/8/layout/radial1"/>
    <dgm:cxn modelId="{A4199422-07D3-41D4-9050-D2A7AC4FE492}" type="presParOf" srcId="{B1CEA0C0-786D-4E9B-B3CC-51A53C349DA4}" destId="{063042D5-43FB-4F23-BD40-0C295AFE1D88}" srcOrd="0" destOrd="0" presId="urn:microsoft.com/office/officeart/2005/8/layout/radial1"/>
    <dgm:cxn modelId="{C121525C-1BD6-4BBA-8DDD-B3AA8BF2CB83}" type="presParOf" srcId="{DAA2A048-F06F-457A-AD9B-B780720364FF}" destId="{4EAE8F0E-E124-4C29-855E-6217BD4B6BAD}" srcOrd="8" destOrd="0" presId="urn:microsoft.com/office/officeart/2005/8/layout/radial1"/>
    <dgm:cxn modelId="{E9DADE14-6FDC-43C9-A0F7-A264670B0B15}" type="presParOf" srcId="{DAA2A048-F06F-457A-AD9B-B780720364FF}" destId="{5721718F-9361-49B6-BF63-B60397D99CBC}" srcOrd="9" destOrd="0" presId="urn:microsoft.com/office/officeart/2005/8/layout/radial1"/>
    <dgm:cxn modelId="{9B4CAAB0-B776-44E9-8803-1B887A947CC9}" type="presParOf" srcId="{5721718F-9361-49B6-BF63-B60397D99CBC}" destId="{B5AECA67-F079-444E-B5E6-BB1B2873D6F5}" srcOrd="0" destOrd="0" presId="urn:microsoft.com/office/officeart/2005/8/layout/radial1"/>
    <dgm:cxn modelId="{6AE9DEE8-9AB8-43A8-B9B7-E9289A3A8D68}" type="presParOf" srcId="{DAA2A048-F06F-457A-AD9B-B780720364FF}" destId="{7E99B45B-2742-4C3E-9078-1C93DE944EF9}" srcOrd="10" destOrd="0" presId="urn:microsoft.com/office/officeart/2005/8/layout/radial1"/>
    <dgm:cxn modelId="{F4771268-E2B2-4F99-A69D-951B8E93D1B3}" type="presParOf" srcId="{DAA2A048-F06F-457A-AD9B-B780720364FF}" destId="{D65F709F-E333-44D3-A066-90A6B6DA61EA}" srcOrd="11" destOrd="0" presId="urn:microsoft.com/office/officeart/2005/8/layout/radial1"/>
    <dgm:cxn modelId="{D56130B8-5357-4BFA-A571-A59981707616}" type="presParOf" srcId="{D65F709F-E333-44D3-A066-90A6B6DA61EA}" destId="{D3A23802-11E5-4A6B-BA47-CF0B351116DB}" srcOrd="0" destOrd="0" presId="urn:microsoft.com/office/officeart/2005/8/layout/radial1"/>
    <dgm:cxn modelId="{8A3A533B-E060-41AA-A4B7-25FD10378102}" type="presParOf" srcId="{DAA2A048-F06F-457A-AD9B-B780720364FF}" destId="{58C3D226-059A-49FB-9FAA-8414EF799936}"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F50BFD-3BF1-4869-AE82-9116E7AE0F8D}"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57C4DB91-2EB9-4B8F-979B-52B8345C2CEB}">
      <dgm:prSet phldrT="[Text]"/>
      <dgm:spPr/>
      <dgm:t>
        <a:bodyPr/>
        <a:lstStyle/>
        <a:p>
          <a:r>
            <a:rPr lang="en-US" dirty="0"/>
            <a:t>Conscious incompetence</a:t>
          </a:r>
        </a:p>
      </dgm:t>
    </dgm:pt>
    <dgm:pt modelId="{055CF3FC-30BF-4D08-ABEE-8143753D3009}" type="parTrans" cxnId="{1C87A9A7-1D25-473A-AB86-EC6F0EB8D9C7}">
      <dgm:prSet/>
      <dgm:spPr/>
      <dgm:t>
        <a:bodyPr/>
        <a:lstStyle/>
        <a:p>
          <a:endParaRPr lang="en-US"/>
        </a:p>
      </dgm:t>
    </dgm:pt>
    <dgm:pt modelId="{ED24B31A-53A1-4977-887E-056CCC27DA61}" type="sibTrans" cxnId="{1C87A9A7-1D25-473A-AB86-EC6F0EB8D9C7}">
      <dgm:prSet/>
      <dgm:spPr/>
      <dgm:t>
        <a:bodyPr/>
        <a:lstStyle/>
        <a:p>
          <a:endParaRPr lang="en-US"/>
        </a:p>
      </dgm:t>
    </dgm:pt>
    <dgm:pt modelId="{6DA75A04-1A16-4489-A223-DB866A6C94FB}">
      <dgm:prSet phldrT="[Text]"/>
      <dgm:spPr/>
      <dgm:t>
        <a:bodyPr/>
        <a:lstStyle/>
        <a:p>
          <a:r>
            <a:rPr lang="en-US" dirty="0"/>
            <a:t>Conscious competence</a:t>
          </a:r>
        </a:p>
      </dgm:t>
    </dgm:pt>
    <dgm:pt modelId="{134193B9-4727-4E6D-A92F-E5FF2B666C83}" type="parTrans" cxnId="{1E2923C0-D128-4F9C-B1BD-5A2A7C3352D6}">
      <dgm:prSet/>
      <dgm:spPr/>
      <dgm:t>
        <a:bodyPr/>
        <a:lstStyle/>
        <a:p>
          <a:endParaRPr lang="en-US"/>
        </a:p>
      </dgm:t>
    </dgm:pt>
    <dgm:pt modelId="{1DC7EFD7-602C-47BC-9539-E29B31857754}" type="sibTrans" cxnId="{1E2923C0-D128-4F9C-B1BD-5A2A7C3352D6}">
      <dgm:prSet/>
      <dgm:spPr/>
      <dgm:t>
        <a:bodyPr/>
        <a:lstStyle/>
        <a:p>
          <a:endParaRPr lang="en-US"/>
        </a:p>
      </dgm:t>
    </dgm:pt>
    <dgm:pt modelId="{A0E18A3C-4B9C-43FB-91F7-6ABE02A9D8EE}">
      <dgm:prSet phldrT="[Text]"/>
      <dgm:spPr/>
      <dgm:t>
        <a:bodyPr/>
        <a:lstStyle/>
        <a:p>
          <a:r>
            <a:rPr lang="en-US" dirty="0"/>
            <a:t>Unconscious competence </a:t>
          </a:r>
        </a:p>
      </dgm:t>
    </dgm:pt>
    <dgm:pt modelId="{BB67AAF0-E011-4D74-A0F1-F517917F91EB}" type="parTrans" cxnId="{A277E4EF-BA01-4AA4-B5F1-F61C8C61EB06}">
      <dgm:prSet/>
      <dgm:spPr/>
      <dgm:t>
        <a:bodyPr/>
        <a:lstStyle/>
        <a:p>
          <a:endParaRPr lang="en-US"/>
        </a:p>
      </dgm:t>
    </dgm:pt>
    <dgm:pt modelId="{6BDAE1BD-4FC1-40E9-9B8F-8A3CBC10C4E9}" type="sibTrans" cxnId="{A277E4EF-BA01-4AA4-B5F1-F61C8C61EB06}">
      <dgm:prSet/>
      <dgm:spPr/>
      <dgm:t>
        <a:bodyPr/>
        <a:lstStyle/>
        <a:p>
          <a:endParaRPr lang="en-US"/>
        </a:p>
      </dgm:t>
    </dgm:pt>
    <dgm:pt modelId="{4EC84558-9798-4586-9D98-F90AACF9EC82}">
      <dgm:prSet phldrT="[Text]"/>
      <dgm:spPr/>
      <dgm:t>
        <a:bodyPr/>
        <a:lstStyle/>
        <a:p>
          <a:r>
            <a:rPr lang="en-US" dirty="0"/>
            <a:t>Unconscious competence</a:t>
          </a:r>
        </a:p>
      </dgm:t>
    </dgm:pt>
    <dgm:pt modelId="{D37A77BC-2EB2-483A-8ED9-C19B3D36B740}" type="parTrans" cxnId="{A79EBADC-CD93-4C69-AD00-7BCC2AADEDC8}">
      <dgm:prSet/>
      <dgm:spPr/>
      <dgm:t>
        <a:bodyPr/>
        <a:lstStyle/>
        <a:p>
          <a:endParaRPr lang="en-US"/>
        </a:p>
      </dgm:t>
    </dgm:pt>
    <dgm:pt modelId="{08BF9BF9-6AAD-4E88-A607-3E462FA8D4C3}" type="sibTrans" cxnId="{A79EBADC-CD93-4C69-AD00-7BCC2AADEDC8}">
      <dgm:prSet/>
      <dgm:spPr/>
      <dgm:t>
        <a:bodyPr/>
        <a:lstStyle/>
        <a:p>
          <a:endParaRPr lang="en-US"/>
        </a:p>
      </dgm:t>
    </dgm:pt>
    <dgm:pt modelId="{CC233226-BC40-4B7B-8242-73FEE57D0F73}">
      <dgm:prSet phldrT="[Text]"/>
      <dgm:spPr/>
      <dgm:t>
        <a:bodyPr/>
        <a:lstStyle/>
        <a:p>
          <a:r>
            <a:rPr lang="en-US" dirty="0"/>
            <a:t>Un Conscious incompetence</a:t>
          </a:r>
        </a:p>
      </dgm:t>
    </dgm:pt>
    <dgm:pt modelId="{2E09A16F-3275-4408-A400-C532F4253036}" type="parTrans" cxnId="{675166F0-F704-4192-B3A4-F51996BD13F2}">
      <dgm:prSet/>
      <dgm:spPr/>
      <dgm:t>
        <a:bodyPr/>
        <a:lstStyle/>
        <a:p>
          <a:endParaRPr lang="en-US"/>
        </a:p>
      </dgm:t>
    </dgm:pt>
    <dgm:pt modelId="{45E433E0-C3D9-4E7F-90B5-FCD4A28F929C}" type="sibTrans" cxnId="{675166F0-F704-4192-B3A4-F51996BD13F2}">
      <dgm:prSet/>
      <dgm:spPr/>
      <dgm:t>
        <a:bodyPr/>
        <a:lstStyle/>
        <a:p>
          <a:endParaRPr lang="en-US"/>
        </a:p>
      </dgm:t>
    </dgm:pt>
    <dgm:pt modelId="{2FC31D80-05E3-44E2-9117-31227C4DE65E}" type="pres">
      <dgm:prSet presAssocID="{68F50BFD-3BF1-4869-AE82-9116E7AE0F8D}" presName="linearFlow" presStyleCnt="0">
        <dgm:presLayoutVars>
          <dgm:resizeHandles val="exact"/>
        </dgm:presLayoutVars>
      </dgm:prSet>
      <dgm:spPr/>
    </dgm:pt>
    <dgm:pt modelId="{5F90B9E0-F94F-4AB3-91BF-C1F8E364DEDD}" type="pres">
      <dgm:prSet presAssocID="{4EC84558-9798-4586-9D98-F90AACF9EC82}" presName="node" presStyleLbl="node1" presStyleIdx="0" presStyleCnt="5" custLinFactNeighborX="-50707" custLinFactNeighborY="13223">
        <dgm:presLayoutVars>
          <dgm:bulletEnabled val="1"/>
        </dgm:presLayoutVars>
      </dgm:prSet>
      <dgm:spPr/>
    </dgm:pt>
    <dgm:pt modelId="{31E0C02F-058C-4BC8-8F43-C23A33E60209}" type="pres">
      <dgm:prSet presAssocID="{08BF9BF9-6AAD-4E88-A607-3E462FA8D4C3}" presName="sibTrans" presStyleLbl="sibTrans2D1" presStyleIdx="0" presStyleCnt="4"/>
      <dgm:spPr/>
    </dgm:pt>
    <dgm:pt modelId="{754A45EB-1341-4AC1-9C0E-12BBFF363BF9}" type="pres">
      <dgm:prSet presAssocID="{08BF9BF9-6AAD-4E88-A607-3E462FA8D4C3}" presName="connectorText" presStyleLbl="sibTrans2D1" presStyleIdx="0" presStyleCnt="4"/>
      <dgm:spPr/>
    </dgm:pt>
    <dgm:pt modelId="{C93E27C5-9F4C-400A-8E04-2FE1F1E08D04}" type="pres">
      <dgm:prSet presAssocID="{57C4DB91-2EB9-4B8F-979B-52B8345C2CEB}" presName="node" presStyleLbl="node1" presStyleIdx="1" presStyleCnt="5">
        <dgm:presLayoutVars>
          <dgm:bulletEnabled val="1"/>
        </dgm:presLayoutVars>
      </dgm:prSet>
      <dgm:spPr/>
    </dgm:pt>
    <dgm:pt modelId="{DEC0C473-1C91-42F2-B41B-3EFBBCEBBEA1}" type="pres">
      <dgm:prSet presAssocID="{ED24B31A-53A1-4977-887E-056CCC27DA61}" presName="sibTrans" presStyleLbl="sibTrans2D1" presStyleIdx="1" presStyleCnt="4"/>
      <dgm:spPr/>
    </dgm:pt>
    <dgm:pt modelId="{8C00D2A4-9BE2-4688-B3E7-130676D5C4B9}" type="pres">
      <dgm:prSet presAssocID="{ED24B31A-53A1-4977-887E-056CCC27DA61}" presName="connectorText" presStyleLbl="sibTrans2D1" presStyleIdx="1" presStyleCnt="4"/>
      <dgm:spPr/>
    </dgm:pt>
    <dgm:pt modelId="{C4887147-8B54-4FB9-895E-EEA75BE077AC}" type="pres">
      <dgm:prSet presAssocID="{6DA75A04-1A16-4489-A223-DB866A6C94FB}" presName="node" presStyleLbl="node1" presStyleIdx="2" presStyleCnt="5">
        <dgm:presLayoutVars>
          <dgm:bulletEnabled val="1"/>
        </dgm:presLayoutVars>
      </dgm:prSet>
      <dgm:spPr/>
    </dgm:pt>
    <dgm:pt modelId="{633301EC-14E6-4AA6-A51F-65596208789D}" type="pres">
      <dgm:prSet presAssocID="{1DC7EFD7-602C-47BC-9539-E29B31857754}" presName="sibTrans" presStyleLbl="sibTrans2D1" presStyleIdx="2" presStyleCnt="4"/>
      <dgm:spPr/>
    </dgm:pt>
    <dgm:pt modelId="{B502E8E5-2E82-4CAD-A4D5-18A080B4A410}" type="pres">
      <dgm:prSet presAssocID="{1DC7EFD7-602C-47BC-9539-E29B31857754}" presName="connectorText" presStyleLbl="sibTrans2D1" presStyleIdx="2" presStyleCnt="4"/>
      <dgm:spPr/>
    </dgm:pt>
    <dgm:pt modelId="{C5BB7B0C-D5DE-48DA-BF90-A8761C8864BA}" type="pres">
      <dgm:prSet presAssocID="{A0E18A3C-4B9C-43FB-91F7-6ABE02A9D8EE}" presName="node" presStyleLbl="node1" presStyleIdx="3" presStyleCnt="5">
        <dgm:presLayoutVars>
          <dgm:bulletEnabled val="1"/>
        </dgm:presLayoutVars>
      </dgm:prSet>
      <dgm:spPr/>
    </dgm:pt>
    <dgm:pt modelId="{AD54DC8E-E9F0-482E-A16E-CE2C7FC96031}" type="pres">
      <dgm:prSet presAssocID="{6BDAE1BD-4FC1-40E9-9B8F-8A3CBC10C4E9}" presName="sibTrans" presStyleLbl="sibTrans2D1" presStyleIdx="3" presStyleCnt="4" custFlipVert="1" custFlipHor="1" custScaleX="14842" custScaleY="88665" custLinFactY="-130020" custLinFactNeighborX="-13114" custLinFactNeighborY="-200000"/>
      <dgm:spPr/>
    </dgm:pt>
    <dgm:pt modelId="{CAD4EB90-57BB-4CAE-9369-8CF8C99E251E}" type="pres">
      <dgm:prSet presAssocID="{6BDAE1BD-4FC1-40E9-9B8F-8A3CBC10C4E9}" presName="connectorText" presStyleLbl="sibTrans2D1" presStyleIdx="3" presStyleCnt="4"/>
      <dgm:spPr/>
    </dgm:pt>
    <dgm:pt modelId="{56CB0C82-4EFC-4192-B0CF-CC070D478984}" type="pres">
      <dgm:prSet presAssocID="{CC233226-BC40-4B7B-8242-73FEE57D0F73}" presName="node" presStyleLbl="node1" presStyleIdx="4" presStyleCnt="5" custLinFactY="-361260" custLinFactNeighborX="57967" custLinFactNeighborY="-400000">
        <dgm:presLayoutVars>
          <dgm:bulletEnabled val="1"/>
        </dgm:presLayoutVars>
      </dgm:prSet>
      <dgm:spPr/>
    </dgm:pt>
  </dgm:ptLst>
  <dgm:cxnLst>
    <dgm:cxn modelId="{4EC6CC03-85C8-4075-8E6F-063F65AC5D1D}" type="presOf" srcId="{1DC7EFD7-602C-47BC-9539-E29B31857754}" destId="{B502E8E5-2E82-4CAD-A4D5-18A080B4A410}" srcOrd="1" destOrd="0" presId="urn:microsoft.com/office/officeart/2005/8/layout/process2"/>
    <dgm:cxn modelId="{CBA18439-0C1D-42C2-9E67-D333D3FF4AFA}" type="presOf" srcId="{08BF9BF9-6AAD-4E88-A607-3E462FA8D4C3}" destId="{754A45EB-1341-4AC1-9C0E-12BBFF363BF9}" srcOrd="1" destOrd="0" presId="urn:microsoft.com/office/officeart/2005/8/layout/process2"/>
    <dgm:cxn modelId="{BF3D0350-C416-4EE1-862E-4C979D6E734F}" type="presOf" srcId="{6DA75A04-1A16-4489-A223-DB866A6C94FB}" destId="{C4887147-8B54-4FB9-895E-EEA75BE077AC}" srcOrd="0" destOrd="0" presId="urn:microsoft.com/office/officeart/2005/8/layout/process2"/>
    <dgm:cxn modelId="{6826455D-7317-439F-AAF0-C09977445F5C}" type="presOf" srcId="{57C4DB91-2EB9-4B8F-979B-52B8345C2CEB}" destId="{C93E27C5-9F4C-400A-8E04-2FE1F1E08D04}" srcOrd="0" destOrd="0" presId="urn:microsoft.com/office/officeart/2005/8/layout/process2"/>
    <dgm:cxn modelId="{7C420861-2E2C-420C-BB57-F7CEA9E9481F}" type="presOf" srcId="{6BDAE1BD-4FC1-40E9-9B8F-8A3CBC10C4E9}" destId="{CAD4EB90-57BB-4CAE-9369-8CF8C99E251E}" srcOrd="1" destOrd="0" presId="urn:microsoft.com/office/officeart/2005/8/layout/process2"/>
    <dgm:cxn modelId="{B4C94B66-164C-4BFA-9933-BEF928A1EC20}" type="presOf" srcId="{A0E18A3C-4B9C-43FB-91F7-6ABE02A9D8EE}" destId="{C5BB7B0C-D5DE-48DA-BF90-A8761C8864BA}" srcOrd="0" destOrd="0" presId="urn:microsoft.com/office/officeart/2005/8/layout/process2"/>
    <dgm:cxn modelId="{33BFBA6F-D0F0-46EB-8EBD-540542219586}" type="presOf" srcId="{ED24B31A-53A1-4977-887E-056CCC27DA61}" destId="{DEC0C473-1C91-42F2-B41B-3EFBBCEBBEA1}" srcOrd="0" destOrd="0" presId="urn:microsoft.com/office/officeart/2005/8/layout/process2"/>
    <dgm:cxn modelId="{3B1B9D77-7581-425B-A11C-166D6655A264}" type="presOf" srcId="{1DC7EFD7-602C-47BC-9539-E29B31857754}" destId="{633301EC-14E6-4AA6-A51F-65596208789D}" srcOrd="0" destOrd="0" presId="urn:microsoft.com/office/officeart/2005/8/layout/process2"/>
    <dgm:cxn modelId="{8738F87B-CD3E-44A3-8426-DF0105748C2D}" type="presOf" srcId="{4EC84558-9798-4586-9D98-F90AACF9EC82}" destId="{5F90B9E0-F94F-4AB3-91BF-C1F8E364DEDD}" srcOrd="0" destOrd="0" presId="urn:microsoft.com/office/officeart/2005/8/layout/process2"/>
    <dgm:cxn modelId="{29E59E80-D806-4E55-846A-7AA27993FC67}" type="presOf" srcId="{68F50BFD-3BF1-4869-AE82-9116E7AE0F8D}" destId="{2FC31D80-05E3-44E2-9117-31227C4DE65E}" srcOrd="0" destOrd="0" presId="urn:microsoft.com/office/officeart/2005/8/layout/process2"/>
    <dgm:cxn modelId="{71BE958F-B994-4D75-83B6-2C7E22D1E6A5}" type="presOf" srcId="{08BF9BF9-6AAD-4E88-A607-3E462FA8D4C3}" destId="{31E0C02F-058C-4BC8-8F43-C23A33E60209}" srcOrd="0" destOrd="0" presId="urn:microsoft.com/office/officeart/2005/8/layout/process2"/>
    <dgm:cxn modelId="{41022CA2-7DC5-468C-AD58-788196D8CB34}" type="presOf" srcId="{ED24B31A-53A1-4977-887E-056CCC27DA61}" destId="{8C00D2A4-9BE2-4688-B3E7-130676D5C4B9}" srcOrd="1" destOrd="0" presId="urn:microsoft.com/office/officeart/2005/8/layout/process2"/>
    <dgm:cxn modelId="{1C87A9A7-1D25-473A-AB86-EC6F0EB8D9C7}" srcId="{68F50BFD-3BF1-4869-AE82-9116E7AE0F8D}" destId="{57C4DB91-2EB9-4B8F-979B-52B8345C2CEB}" srcOrd="1" destOrd="0" parTransId="{055CF3FC-30BF-4D08-ABEE-8143753D3009}" sibTransId="{ED24B31A-53A1-4977-887E-056CCC27DA61}"/>
    <dgm:cxn modelId="{1E2923C0-D128-4F9C-B1BD-5A2A7C3352D6}" srcId="{68F50BFD-3BF1-4869-AE82-9116E7AE0F8D}" destId="{6DA75A04-1A16-4489-A223-DB866A6C94FB}" srcOrd="2" destOrd="0" parTransId="{134193B9-4727-4E6D-A92F-E5FF2B666C83}" sibTransId="{1DC7EFD7-602C-47BC-9539-E29B31857754}"/>
    <dgm:cxn modelId="{8DBFA2D5-6728-4B26-9B1B-B3FD3A5E6B15}" type="presOf" srcId="{CC233226-BC40-4B7B-8242-73FEE57D0F73}" destId="{56CB0C82-4EFC-4192-B0CF-CC070D478984}" srcOrd="0" destOrd="0" presId="urn:microsoft.com/office/officeart/2005/8/layout/process2"/>
    <dgm:cxn modelId="{A79EBADC-CD93-4C69-AD00-7BCC2AADEDC8}" srcId="{68F50BFD-3BF1-4869-AE82-9116E7AE0F8D}" destId="{4EC84558-9798-4586-9D98-F90AACF9EC82}" srcOrd="0" destOrd="0" parTransId="{D37A77BC-2EB2-483A-8ED9-C19B3D36B740}" sibTransId="{08BF9BF9-6AAD-4E88-A607-3E462FA8D4C3}"/>
    <dgm:cxn modelId="{A277E4EF-BA01-4AA4-B5F1-F61C8C61EB06}" srcId="{68F50BFD-3BF1-4869-AE82-9116E7AE0F8D}" destId="{A0E18A3C-4B9C-43FB-91F7-6ABE02A9D8EE}" srcOrd="3" destOrd="0" parTransId="{BB67AAF0-E011-4D74-A0F1-F517917F91EB}" sibTransId="{6BDAE1BD-4FC1-40E9-9B8F-8A3CBC10C4E9}"/>
    <dgm:cxn modelId="{675166F0-F704-4192-B3A4-F51996BD13F2}" srcId="{68F50BFD-3BF1-4869-AE82-9116E7AE0F8D}" destId="{CC233226-BC40-4B7B-8242-73FEE57D0F73}" srcOrd="4" destOrd="0" parTransId="{2E09A16F-3275-4408-A400-C532F4253036}" sibTransId="{45E433E0-C3D9-4E7F-90B5-FCD4A28F929C}"/>
    <dgm:cxn modelId="{88CA88F3-07A7-4F67-8F4E-AEF0B3060945}" type="presOf" srcId="{6BDAE1BD-4FC1-40E9-9B8F-8A3CBC10C4E9}" destId="{AD54DC8E-E9F0-482E-A16E-CE2C7FC96031}" srcOrd="0" destOrd="0" presId="urn:microsoft.com/office/officeart/2005/8/layout/process2"/>
    <dgm:cxn modelId="{CD204628-AC6E-430D-A39A-ECBE555E2BA1}" type="presParOf" srcId="{2FC31D80-05E3-44E2-9117-31227C4DE65E}" destId="{5F90B9E0-F94F-4AB3-91BF-C1F8E364DEDD}" srcOrd="0" destOrd="0" presId="urn:microsoft.com/office/officeart/2005/8/layout/process2"/>
    <dgm:cxn modelId="{364FBB89-8AC9-45D9-A5DC-B4B1173FFCBD}" type="presParOf" srcId="{2FC31D80-05E3-44E2-9117-31227C4DE65E}" destId="{31E0C02F-058C-4BC8-8F43-C23A33E60209}" srcOrd="1" destOrd="0" presId="urn:microsoft.com/office/officeart/2005/8/layout/process2"/>
    <dgm:cxn modelId="{DADB3BED-4747-4B53-9E64-B93447F9E752}" type="presParOf" srcId="{31E0C02F-058C-4BC8-8F43-C23A33E60209}" destId="{754A45EB-1341-4AC1-9C0E-12BBFF363BF9}" srcOrd="0" destOrd="0" presId="urn:microsoft.com/office/officeart/2005/8/layout/process2"/>
    <dgm:cxn modelId="{D181932D-1987-4810-9B2C-73FA1F4EE4D6}" type="presParOf" srcId="{2FC31D80-05E3-44E2-9117-31227C4DE65E}" destId="{C93E27C5-9F4C-400A-8E04-2FE1F1E08D04}" srcOrd="2" destOrd="0" presId="urn:microsoft.com/office/officeart/2005/8/layout/process2"/>
    <dgm:cxn modelId="{090C924F-7AB6-4AEB-9E4D-69D63EA42ACF}" type="presParOf" srcId="{2FC31D80-05E3-44E2-9117-31227C4DE65E}" destId="{DEC0C473-1C91-42F2-B41B-3EFBBCEBBEA1}" srcOrd="3" destOrd="0" presId="urn:microsoft.com/office/officeart/2005/8/layout/process2"/>
    <dgm:cxn modelId="{B6AB7898-57D3-4832-8030-4E42C825E256}" type="presParOf" srcId="{DEC0C473-1C91-42F2-B41B-3EFBBCEBBEA1}" destId="{8C00D2A4-9BE2-4688-B3E7-130676D5C4B9}" srcOrd="0" destOrd="0" presId="urn:microsoft.com/office/officeart/2005/8/layout/process2"/>
    <dgm:cxn modelId="{F4A54342-CD90-4D11-96ED-27403DFDCBC8}" type="presParOf" srcId="{2FC31D80-05E3-44E2-9117-31227C4DE65E}" destId="{C4887147-8B54-4FB9-895E-EEA75BE077AC}" srcOrd="4" destOrd="0" presId="urn:microsoft.com/office/officeart/2005/8/layout/process2"/>
    <dgm:cxn modelId="{FDC14E40-5607-4125-B225-CFBC04DCD4C6}" type="presParOf" srcId="{2FC31D80-05E3-44E2-9117-31227C4DE65E}" destId="{633301EC-14E6-4AA6-A51F-65596208789D}" srcOrd="5" destOrd="0" presId="urn:microsoft.com/office/officeart/2005/8/layout/process2"/>
    <dgm:cxn modelId="{9524BA01-E4CE-453F-AC09-33BC62835489}" type="presParOf" srcId="{633301EC-14E6-4AA6-A51F-65596208789D}" destId="{B502E8E5-2E82-4CAD-A4D5-18A080B4A410}" srcOrd="0" destOrd="0" presId="urn:microsoft.com/office/officeart/2005/8/layout/process2"/>
    <dgm:cxn modelId="{B1703E79-5DE0-444E-9D8D-1F82E85F08F1}" type="presParOf" srcId="{2FC31D80-05E3-44E2-9117-31227C4DE65E}" destId="{C5BB7B0C-D5DE-48DA-BF90-A8761C8864BA}" srcOrd="6" destOrd="0" presId="urn:microsoft.com/office/officeart/2005/8/layout/process2"/>
    <dgm:cxn modelId="{8E0B92E4-FC19-464E-9F1A-5B1674561B99}" type="presParOf" srcId="{2FC31D80-05E3-44E2-9117-31227C4DE65E}" destId="{AD54DC8E-E9F0-482E-A16E-CE2C7FC96031}" srcOrd="7" destOrd="0" presId="urn:microsoft.com/office/officeart/2005/8/layout/process2"/>
    <dgm:cxn modelId="{5CDD8D99-2F83-4602-9ABD-6189BD20D3C3}" type="presParOf" srcId="{AD54DC8E-E9F0-482E-A16E-CE2C7FC96031}" destId="{CAD4EB90-57BB-4CAE-9369-8CF8C99E251E}" srcOrd="0" destOrd="0" presId="urn:microsoft.com/office/officeart/2005/8/layout/process2"/>
    <dgm:cxn modelId="{C2CA5357-3830-4EC9-9B16-4544241A5922}" type="presParOf" srcId="{2FC31D80-05E3-44E2-9117-31227C4DE65E}" destId="{56CB0C82-4EFC-4192-B0CF-CC070D478984}" srcOrd="8"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4A1C3A-606F-4854-86F0-4D845ADC2740}" type="doc">
      <dgm:prSet loTypeId="urn:microsoft.com/office/officeart/2005/8/layout/cycle6" loCatId="relationship" qsTypeId="urn:microsoft.com/office/officeart/2005/8/quickstyle/simple1" qsCatId="simple" csTypeId="urn:microsoft.com/office/officeart/2005/8/colors/colorful4" csCatId="colorful" phldr="1"/>
      <dgm:spPr/>
      <dgm:t>
        <a:bodyPr/>
        <a:lstStyle/>
        <a:p>
          <a:endParaRPr lang="en-US"/>
        </a:p>
      </dgm:t>
    </dgm:pt>
    <dgm:pt modelId="{BA1EE5E5-9CDC-40DE-96CA-646855517470}">
      <dgm:prSet phldrT="[Text]"/>
      <dgm:spPr/>
      <dgm:t>
        <a:bodyPr/>
        <a:lstStyle/>
        <a:p>
          <a:r>
            <a:rPr lang="en-US" dirty="0"/>
            <a:t>Concrete</a:t>
          </a:r>
        </a:p>
        <a:p>
          <a:r>
            <a:rPr lang="en-US" dirty="0"/>
            <a:t>Experience</a:t>
          </a:r>
        </a:p>
        <a:p>
          <a:r>
            <a:rPr lang="en-US" dirty="0"/>
            <a:t>Activist</a:t>
          </a:r>
        </a:p>
      </dgm:t>
    </dgm:pt>
    <dgm:pt modelId="{BD23705A-8667-487D-BB32-E29A5A4723EC}" type="parTrans" cxnId="{4E85CCA8-4559-46DB-A3CA-9A366F08876E}">
      <dgm:prSet/>
      <dgm:spPr/>
      <dgm:t>
        <a:bodyPr/>
        <a:lstStyle/>
        <a:p>
          <a:endParaRPr lang="en-US"/>
        </a:p>
      </dgm:t>
    </dgm:pt>
    <dgm:pt modelId="{F642D5DE-69AC-4610-A29A-EBECE00FF8CE}" type="sibTrans" cxnId="{4E85CCA8-4559-46DB-A3CA-9A366F08876E}">
      <dgm:prSet/>
      <dgm:spPr/>
      <dgm:t>
        <a:bodyPr/>
        <a:lstStyle/>
        <a:p>
          <a:endParaRPr lang="en-US"/>
        </a:p>
      </dgm:t>
    </dgm:pt>
    <dgm:pt modelId="{53A2E2C0-4DD3-4C3A-A119-F4020BCF885E}">
      <dgm:prSet phldrT="[Text]"/>
      <dgm:spPr/>
      <dgm:t>
        <a:bodyPr/>
        <a:lstStyle/>
        <a:p>
          <a:r>
            <a:rPr lang="en-US" dirty="0"/>
            <a:t>Reflective observation</a:t>
          </a:r>
        </a:p>
        <a:p>
          <a:r>
            <a:rPr lang="en-US" dirty="0"/>
            <a:t>Reflector</a:t>
          </a:r>
        </a:p>
      </dgm:t>
    </dgm:pt>
    <dgm:pt modelId="{D0D03D95-E0FA-48B1-B4DB-AB8744E8EFF3}" type="parTrans" cxnId="{F4A59106-17DB-445F-B444-0007F98BAC94}">
      <dgm:prSet/>
      <dgm:spPr/>
      <dgm:t>
        <a:bodyPr/>
        <a:lstStyle/>
        <a:p>
          <a:endParaRPr lang="en-US"/>
        </a:p>
      </dgm:t>
    </dgm:pt>
    <dgm:pt modelId="{7B9D3820-3902-4EB2-B242-55234B89F49C}" type="sibTrans" cxnId="{F4A59106-17DB-445F-B444-0007F98BAC94}">
      <dgm:prSet/>
      <dgm:spPr/>
      <dgm:t>
        <a:bodyPr/>
        <a:lstStyle/>
        <a:p>
          <a:endParaRPr lang="en-US"/>
        </a:p>
      </dgm:t>
    </dgm:pt>
    <dgm:pt modelId="{CB8F0C4A-8F4C-4142-817E-6BA127A8D0C3}">
      <dgm:prSet phldrT="[Text]"/>
      <dgm:spPr/>
      <dgm:t>
        <a:bodyPr/>
        <a:lstStyle/>
        <a:p>
          <a:r>
            <a:rPr lang="en-US" dirty="0"/>
            <a:t>Theoretical concepts Theorist</a:t>
          </a:r>
        </a:p>
      </dgm:t>
    </dgm:pt>
    <dgm:pt modelId="{BC7356BD-B19F-4563-9426-0C972CB90F63}" type="parTrans" cxnId="{8C742E5E-9F5C-47B3-9B1D-9ECCE986D81E}">
      <dgm:prSet/>
      <dgm:spPr/>
      <dgm:t>
        <a:bodyPr/>
        <a:lstStyle/>
        <a:p>
          <a:endParaRPr lang="en-US"/>
        </a:p>
      </dgm:t>
    </dgm:pt>
    <dgm:pt modelId="{D1732ACD-B326-4FEA-BAFB-99EC649F7EB5}" type="sibTrans" cxnId="{8C742E5E-9F5C-47B3-9B1D-9ECCE986D81E}">
      <dgm:prSet/>
      <dgm:spPr/>
      <dgm:t>
        <a:bodyPr/>
        <a:lstStyle/>
        <a:p>
          <a:endParaRPr lang="en-US"/>
        </a:p>
      </dgm:t>
    </dgm:pt>
    <dgm:pt modelId="{2B3FFAF3-22A3-4F7B-BF6B-238F2C441941}">
      <dgm:prSet phldrT="[Text]"/>
      <dgm:spPr/>
      <dgm:t>
        <a:bodyPr/>
        <a:lstStyle/>
        <a:p>
          <a:r>
            <a:rPr lang="en-US" dirty="0"/>
            <a:t>Practical experimentation Pragmatist</a:t>
          </a:r>
        </a:p>
      </dgm:t>
    </dgm:pt>
    <dgm:pt modelId="{BB4E3275-1E48-42A1-ACD1-72CC7E7EDC5A}" type="parTrans" cxnId="{9A172E06-2449-476F-8664-C71A75A8BA9C}">
      <dgm:prSet/>
      <dgm:spPr/>
      <dgm:t>
        <a:bodyPr/>
        <a:lstStyle/>
        <a:p>
          <a:endParaRPr lang="en-US"/>
        </a:p>
      </dgm:t>
    </dgm:pt>
    <dgm:pt modelId="{F1F2E437-9206-446D-9479-6C322EEDF52E}" type="sibTrans" cxnId="{9A172E06-2449-476F-8664-C71A75A8BA9C}">
      <dgm:prSet/>
      <dgm:spPr/>
      <dgm:t>
        <a:bodyPr/>
        <a:lstStyle/>
        <a:p>
          <a:endParaRPr lang="en-US"/>
        </a:p>
      </dgm:t>
    </dgm:pt>
    <dgm:pt modelId="{E2CCB63A-3237-44ED-AEF9-C99342AE79A4}" type="pres">
      <dgm:prSet presAssocID="{FD4A1C3A-606F-4854-86F0-4D845ADC2740}" presName="cycle" presStyleCnt="0">
        <dgm:presLayoutVars>
          <dgm:dir/>
          <dgm:resizeHandles val="exact"/>
        </dgm:presLayoutVars>
      </dgm:prSet>
      <dgm:spPr/>
    </dgm:pt>
    <dgm:pt modelId="{BD48F15F-56EF-490B-BDF2-AF0F1E5503E7}" type="pres">
      <dgm:prSet presAssocID="{BA1EE5E5-9CDC-40DE-96CA-646855517470}" presName="node" presStyleLbl="node1" presStyleIdx="0" presStyleCnt="4">
        <dgm:presLayoutVars>
          <dgm:bulletEnabled val="1"/>
        </dgm:presLayoutVars>
      </dgm:prSet>
      <dgm:spPr/>
    </dgm:pt>
    <dgm:pt modelId="{F1F917F1-76FA-4A52-96F6-B68FA140EC20}" type="pres">
      <dgm:prSet presAssocID="{BA1EE5E5-9CDC-40DE-96CA-646855517470}" presName="spNode" presStyleCnt="0"/>
      <dgm:spPr/>
    </dgm:pt>
    <dgm:pt modelId="{72B84F45-6D72-4C2E-9501-6AD0C4EAEB57}" type="pres">
      <dgm:prSet presAssocID="{F642D5DE-69AC-4610-A29A-EBECE00FF8CE}" presName="sibTrans" presStyleLbl="sibTrans1D1" presStyleIdx="0" presStyleCnt="4"/>
      <dgm:spPr/>
    </dgm:pt>
    <dgm:pt modelId="{753EAA3F-E06F-45D5-93C2-D684071CA699}" type="pres">
      <dgm:prSet presAssocID="{53A2E2C0-4DD3-4C3A-A119-F4020BCF885E}" presName="node" presStyleLbl="node1" presStyleIdx="1" presStyleCnt="4">
        <dgm:presLayoutVars>
          <dgm:bulletEnabled val="1"/>
        </dgm:presLayoutVars>
      </dgm:prSet>
      <dgm:spPr/>
    </dgm:pt>
    <dgm:pt modelId="{45B0CB40-C813-4B0E-A739-B6CB4E080478}" type="pres">
      <dgm:prSet presAssocID="{53A2E2C0-4DD3-4C3A-A119-F4020BCF885E}" presName="spNode" presStyleCnt="0"/>
      <dgm:spPr/>
    </dgm:pt>
    <dgm:pt modelId="{F2617223-2F07-43CF-9AC5-DB00686F48DD}" type="pres">
      <dgm:prSet presAssocID="{7B9D3820-3902-4EB2-B242-55234B89F49C}" presName="sibTrans" presStyleLbl="sibTrans1D1" presStyleIdx="1" presStyleCnt="4"/>
      <dgm:spPr/>
    </dgm:pt>
    <dgm:pt modelId="{67E1BD9D-089A-4845-BB96-6AE7B3D6F678}" type="pres">
      <dgm:prSet presAssocID="{CB8F0C4A-8F4C-4142-817E-6BA127A8D0C3}" presName="node" presStyleLbl="node1" presStyleIdx="2" presStyleCnt="4">
        <dgm:presLayoutVars>
          <dgm:bulletEnabled val="1"/>
        </dgm:presLayoutVars>
      </dgm:prSet>
      <dgm:spPr/>
    </dgm:pt>
    <dgm:pt modelId="{BE8A6CD0-730D-448B-B315-1969E481A774}" type="pres">
      <dgm:prSet presAssocID="{CB8F0C4A-8F4C-4142-817E-6BA127A8D0C3}" presName="spNode" presStyleCnt="0"/>
      <dgm:spPr/>
    </dgm:pt>
    <dgm:pt modelId="{8769027C-01BA-49E2-B047-44458059D95D}" type="pres">
      <dgm:prSet presAssocID="{D1732ACD-B326-4FEA-BAFB-99EC649F7EB5}" presName="sibTrans" presStyleLbl="sibTrans1D1" presStyleIdx="2" presStyleCnt="4"/>
      <dgm:spPr/>
    </dgm:pt>
    <dgm:pt modelId="{4C02E013-B8BD-4FAE-B89C-A8513BFBF165}" type="pres">
      <dgm:prSet presAssocID="{2B3FFAF3-22A3-4F7B-BF6B-238F2C441941}" presName="node" presStyleLbl="node1" presStyleIdx="3" presStyleCnt="4">
        <dgm:presLayoutVars>
          <dgm:bulletEnabled val="1"/>
        </dgm:presLayoutVars>
      </dgm:prSet>
      <dgm:spPr/>
    </dgm:pt>
    <dgm:pt modelId="{C33477E4-0648-4E63-B76E-8C7B1056578D}" type="pres">
      <dgm:prSet presAssocID="{2B3FFAF3-22A3-4F7B-BF6B-238F2C441941}" presName="spNode" presStyleCnt="0"/>
      <dgm:spPr/>
    </dgm:pt>
    <dgm:pt modelId="{16507A9C-51F0-4BBB-99F5-B6ABD7574949}" type="pres">
      <dgm:prSet presAssocID="{F1F2E437-9206-446D-9479-6C322EEDF52E}" presName="sibTrans" presStyleLbl="sibTrans1D1" presStyleIdx="3" presStyleCnt="4"/>
      <dgm:spPr/>
    </dgm:pt>
  </dgm:ptLst>
  <dgm:cxnLst>
    <dgm:cxn modelId="{9A172E06-2449-476F-8664-C71A75A8BA9C}" srcId="{FD4A1C3A-606F-4854-86F0-4D845ADC2740}" destId="{2B3FFAF3-22A3-4F7B-BF6B-238F2C441941}" srcOrd="3" destOrd="0" parTransId="{BB4E3275-1E48-42A1-ACD1-72CC7E7EDC5A}" sibTransId="{F1F2E437-9206-446D-9479-6C322EEDF52E}"/>
    <dgm:cxn modelId="{F4A59106-17DB-445F-B444-0007F98BAC94}" srcId="{FD4A1C3A-606F-4854-86F0-4D845ADC2740}" destId="{53A2E2C0-4DD3-4C3A-A119-F4020BCF885E}" srcOrd="1" destOrd="0" parTransId="{D0D03D95-E0FA-48B1-B4DB-AB8744E8EFF3}" sibTransId="{7B9D3820-3902-4EB2-B242-55234B89F49C}"/>
    <dgm:cxn modelId="{DC02A51B-45CF-4F5E-9BC4-E2D5E40726A4}" type="presOf" srcId="{2B3FFAF3-22A3-4F7B-BF6B-238F2C441941}" destId="{4C02E013-B8BD-4FAE-B89C-A8513BFBF165}" srcOrd="0" destOrd="0" presId="urn:microsoft.com/office/officeart/2005/8/layout/cycle6"/>
    <dgm:cxn modelId="{B3F2B44E-BD95-46A0-9DCE-5845CEF6AA69}" type="presOf" srcId="{7B9D3820-3902-4EB2-B242-55234B89F49C}" destId="{F2617223-2F07-43CF-9AC5-DB00686F48DD}" srcOrd="0" destOrd="0" presId="urn:microsoft.com/office/officeart/2005/8/layout/cycle6"/>
    <dgm:cxn modelId="{8C742E5E-9F5C-47B3-9B1D-9ECCE986D81E}" srcId="{FD4A1C3A-606F-4854-86F0-4D845ADC2740}" destId="{CB8F0C4A-8F4C-4142-817E-6BA127A8D0C3}" srcOrd="2" destOrd="0" parTransId="{BC7356BD-B19F-4563-9426-0C972CB90F63}" sibTransId="{D1732ACD-B326-4FEA-BAFB-99EC649F7EB5}"/>
    <dgm:cxn modelId="{B238F669-0E39-4236-A9B0-421A069E9643}" type="presOf" srcId="{F1F2E437-9206-446D-9479-6C322EEDF52E}" destId="{16507A9C-51F0-4BBB-99F5-B6ABD7574949}" srcOrd="0" destOrd="0" presId="urn:microsoft.com/office/officeart/2005/8/layout/cycle6"/>
    <dgm:cxn modelId="{36F36F6A-3870-48CA-AA1A-57B04FAE3906}" type="presOf" srcId="{F642D5DE-69AC-4610-A29A-EBECE00FF8CE}" destId="{72B84F45-6D72-4C2E-9501-6AD0C4EAEB57}" srcOrd="0" destOrd="0" presId="urn:microsoft.com/office/officeart/2005/8/layout/cycle6"/>
    <dgm:cxn modelId="{6001BA7B-3998-4BDA-A639-F9252D506AAE}" type="presOf" srcId="{53A2E2C0-4DD3-4C3A-A119-F4020BCF885E}" destId="{753EAA3F-E06F-45D5-93C2-D684071CA699}" srcOrd="0" destOrd="0" presId="urn:microsoft.com/office/officeart/2005/8/layout/cycle6"/>
    <dgm:cxn modelId="{F751E78A-92E1-41C2-BDE6-B7543673C4DF}" type="presOf" srcId="{CB8F0C4A-8F4C-4142-817E-6BA127A8D0C3}" destId="{67E1BD9D-089A-4845-BB96-6AE7B3D6F678}" srcOrd="0" destOrd="0" presId="urn:microsoft.com/office/officeart/2005/8/layout/cycle6"/>
    <dgm:cxn modelId="{4E85CCA8-4559-46DB-A3CA-9A366F08876E}" srcId="{FD4A1C3A-606F-4854-86F0-4D845ADC2740}" destId="{BA1EE5E5-9CDC-40DE-96CA-646855517470}" srcOrd="0" destOrd="0" parTransId="{BD23705A-8667-487D-BB32-E29A5A4723EC}" sibTransId="{F642D5DE-69AC-4610-A29A-EBECE00FF8CE}"/>
    <dgm:cxn modelId="{BBF833B0-D8CC-4EAB-A589-80C5ADA208F4}" type="presOf" srcId="{D1732ACD-B326-4FEA-BAFB-99EC649F7EB5}" destId="{8769027C-01BA-49E2-B047-44458059D95D}" srcOrd="0" destOrd="0" presId="urn:microsoft.com/office/officeart/2005/8/layout/cycle6"/>
    <dgm:cxn modelId="{6EE9AAC0-60D3-47FC-8366-13977AC83B1C}" type="presOf" srcId="{FD4A1C3A-606F-4854-86F0-4D845ADC2740}" destId="{E2CCB63A-3237-44ED-AEF9-C99342AE79A4}" srcOrd="0" destOrd="0" presId="urn:microsoft.com/office/officeart/2005/8/layout/cycle6"/>
    <dgm:cxn modelId="{908283C8-79CE-4F6C-AD43-7EB72DB3D6D6}" type="presOf" srcId="{BA1EE5E5-9CDC-40DE-96CA-646855517470}" destId="{BD48F15F-56EF-490B-BDF2-AF0F1E5503E7}" srcOrd="0" destOrd="0" presId="urn:microsoft.com/office/officeart/2005/8/layout/cycle6"/>
    <dgm:cxn modelId="{C4CD3AB7-8786-4322-B02E-A023FFF4CDB5}" type="presParOf" srcId="{E2CCB63A-3237-44ED-AEF9-C99342AE79A4}" destId="{BD48F15F-56EF-490B-BDF2-AF0F1E5503E7}" srcOrd="0" destOrd="0" presId="urn:microsoft.com/office/officeart/2005/8/layout/cycle6"/>
    <dgm:cxn modelId="{A7171AF2-B3FD-4279-BD7F-EB2FE0479377}" type="presParOf" srcId="{E2CCB63A-3237-44ED-AEF9-C99342AE79A4}" destId="{F1F917F1-76FA-4A52-96F6-B68FA140EC20}" srcOrd="1" destOrd="0" presId="urn:microsoft.com/office/officeart/2005/8/layout/cycle6"/>
    <dgm:cxn modelId="{98314CE8-FDC1-4D91-9E72-611F421D9B03}" type="presParOf" srcId="{E2CCB63A-3237-44ED-AEF9-C99342AE79A4}" destId="{72B84F45-6D72-4C2E-9501-6AD0C4EAEB57}" srcOrd="2" destOrd="0" presId="urn:microsoft.com/office/officeart/2005/8/layout/cycle6"/>
    <dgm:cxn modelId="{8891AE05-2316-4E2D-AC78-F986916E4351}" type="presParOf" srcId="{E2CCB63A-3237-44ED-AEF9-C99342AE79A4}" destId="{753EAA3F-E06F-45D5-93C2-D684071CA699}" srcOrd="3" destOrd="0" presId="urn:microsoft.com/office/officeart/2005/8/layout/cycle6"/>
    <dgm:cxn modelId="{DEFF0046-E659-41EA-A5E1-0D81FE85C641}" type="presParOf" srcId="{E2CCB63A-3237-44ED-AEF9-C99342AE79A4}" destId="{45B0CB40-C813-4B0E-A739-B6CB4E080478}" srcOrd="4" destOrd="0" presId="urn:microsoft.com/office/officeart/2005/8/layout/cycle6"/>
    <dgm:cxn modelId="{492DBAF4-B5DA-4752-B8FB-F361BBDFAAAA}" type="presParOf" srcId="{E2CCB63A-3237-44ED-AEF9-C99342AE79A4}" destId="{F2617223-2F07-43CF-9AC5-DB00686F48DD}" srcOrd="5" destOrd="0" presId="urn:microsoft.com/office/officeart/2005/8/layout/cycle6"/>
    <dgm:cxn modelId="{CDF91203-A333-417E-9F18-4476F636FD91}" type="presParOf" srcId="{E2CCB63A-3237-44ED-AEF9-C99342AE79A4}" destId="{67E1BD9D-089A-4845-BB96-6AE7B3D6F678}" srcOrd="6" destOrd="0" presId="urn:microsoft.com/office/officeart/2005/8/layout/cycle6"/>
    <dgm:cxn modelId="{30736A0B-4900-4E7A-AD52-2D38390BEF10}" type="presParOf" srcId="{E2CCB63A-3237-44ED-AEF9-C99342AE79A4}" destId="{BE8A6CD0-730D-448B-B315-1969E481A774}" srcOrd="7" destOrd="0" presId="urn:microsoft.com/office/officeart/2005/8/layout/cycle6"/>
    <dgm:cxn modelId="{17D8C356-1FC6-4B12-B536-0E1DC7BF9C1B}" type="presParOf" srcId="{E2CCB63A-3237-44ED-AEF9-C99342AE79A4}" destId="{8769027C-01BA-49E2-B047-44458059D95D}" srcOrd="8" destOrd="0" presId="urn:microsoft.com/office/officeart/2005/8/layout/cycle6"/>
    <dgm:cxn modelId="{6B46673A-A17F-40C7-AFA1-EC2F93BE5EEF}" type="presParOf" srcId="{E2CCB63A-3237-44ED-AEF9-C99342AE79A4}" destId="{4C02E013-B8BD-4FAE-B89C-A8513BFBF165}" srcOrd="9" destOrd="0" presId="urn:microsoft.com/office/officeart/2005/8/layout/cycle6"/>
    <dgm:cxn modelId="{5EE2D41D-6832-441A-B275-151B48D270C1}" type="presParOf" srcId="{E2CCB63A-3237-44ED-AEF9-C99342AE79A4}" destId="{C33477E4-0648-4E63-B76E-8C7B1056578D}" srcOrd="10" destOrd="0" presId="urn:microsoft.com/office/officeart/2005/8/layout/cycle6"/>
    <dgm:cxn modelId="{58449D2A-0C54-4D72-AC70-3072E0567654}" type="presParOf" srcId="{E2CCB63A-3237-44ED-AEF9-C99342AE79A4}" destId="{16507A9C-51F0-4BBB-99F5-B6ABD7574949}"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F132B8-CCDF-4E48-83A6-F4F51DBF400F}"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F1F8CD1C-5F3D-4A2B-B82D-C31E0DF4FAD5}">
      <dgm:prSet phldrT="[Text]"/>
      <dgm:spPr/>
      <dgm:t>
        <a:bodyPr/>
        <a:lstStyle/>
        <a:p>
          <a:r>
            <a:rPr lang="en-US" b="1" dirty="0">
              <a:solidFill>
                <a:srgbClr val="FFC000"/>
              </a:solidFill>
            </a:rPr>
            <a:t>Positive listings </a:t>
          </a:r>
          <a:r>
            <a:rPr lang="en-US" dirty="0"/>
            <a:t>– good qualities/ good results/ feelings positive thoughts – will lead to enhanced beliefs</a:t>
          </a:r>
        </a:p>
      </dgm:t>
    </dgm:pt>
    <dgm:pt modelId="{F0AE352B-BDA2-4CA2-BE93-1E03D8007554}" type="parTrans" cxnId="{58F78B7C-96C0-4820-9F82-A81FFFFEA1D4}">
      <dgm:prSet/>
      <dgm:spPr/>
      <dgm:t>
        <a:bodyPr/>
        <a:lstStyle/>
        <a:p>
          <a:endParaRPr lang="en-US"/>
        </a:p>
      </dgm:t>
    </dgm:pt>
    <dgm:pt modelId="{05D9150F-CD69-41A9-91E5-EE2974C10532}" type="sibTrans" cxnId="{58F78B7C-96C0-4820-9F82-A81FFFFEA1D4}">
      <dgm:prSet/>
      <dgm:spPr/>
      <dgm:t>
        <a:bodyPr/>
        <a:lstStyle/>
        <a:p>
          <a:endParaRPr lang="en-US"/>
        </a:p>
      </dgm:t>
    </dgm:pt>
    <dgm:pt modelId="{4187DD4E-EEED-46BA-81BA-03EAE4555AEE}">
      <dgm:prSet phldrT="[Text]"/>
      <dgm:spPr/>
      <dgm:t>
        <a:bodyPr/>
        <a:lstStyle/>
        <a:p>
          <a:r>
            <a:rPr lang="en-US" b="1" dirty="0">
              <a:solidFill>
                <a:srgbClr val="FFC000"/>
              </a:solidFill>
            </a:rPr>
            <a:t>Affirmation-</a:t>
          </a:r>
          <a:r>
            <a:rPr lang="en-US" dirty="0"/>
            <a:t> positive statements about the way you want to be </a:t>
          </a:r>
        </a:p>
      </dgm:t>
    </dgm:pt>
    <dgm:pt modelId="{BF7A474C-6622-427C-A8D4-ACD25B5AAF63}" type="parTrans" cxnId="{30876EF2-AEC6-467C-B708-C55B253171A0}">
      <dgm:prSet/>
      <dgm:spPr/>
      <dgm:t>
        <a:bodyPr/>
        <a:lstStyle/>
        <a:p>
          <a:endParaRPr lang="en-US"/>
        </a:p>
      </dgm:t>
    </dgm:pt>
    <dgm:pt modelId="{62D80ED5-4BC1-40A8-B3E6-481A4A7167A0}" type="sibTrans" cxnId="{30876EF2-AEC6-467C-B708-C55B253171A0}">
      <dgm:prSet/>
      <dgm:spPr/>
      <dgm:t>
        <a:bodyPr/>
        <a:lstStyle/>
        <a:p>
          <a:endParaRPr lang="en-US"/>
        </a:p>
      </dgm:t>
    </dgm:pt>
    <dgm:pt modelId="{9C0D5D4F-92E4-41F3-B310-28586A876A1D}">
      <dgm:prSet phldrT="[Text]"/>
      <dgm:spPr/>
      <dgm:t>
        <a:bodyPr/>
        <a:lstStyle/>
        <a:p>
          <a:r>
            <a:rPr lang="en-US" b="1" dirty="0">
              <a:solidFill>
                <a:srgbClr val="FFC000"/>
              </a:solidFill>
            </a:rPr>
            <a:t>Visualization</a:t>
          </a:r>
          <a:r>
            <a:rPr lang="en-US" dirty="0"/>
            <a:t> – focus on positive mental images using all your senses imagining yourself achieving the specific goal</a:t>
          </a:r>
        </a:p>
      </dgm:t>
    </dgm:pt>
    <dgm:pt modelId="{2232B6D4-E052-4146-9D37-FC7B9FADF9BF}" type="parTrans" cxnId="{2EC8D256-4ABF-465E-9EF2-858B5E43CB1A}">
      <dgm:prSet/>
      <dgm:spPr/>
      <dgm:t>
        <a:bodyPr/>
        <a:lstStyle/>
        <a:p>
          <a:endParaRPr lang="en-US"/>
        </a:p>
      </dgm:t>
    </dgm:pt>
    <dgm:pt modelId="{81B38F6F-DD6F-4D9F-9634-78295C03E0DA}" type="sibTrans" cxnId="{2EC8D256-4ABF-465E-9EF2-858B5E43CB1A}">
      <dgm:prSet/>
      <dgm:spPr/>
      <dgm:t>
        <a:bodyPr/>
        <a:lstStyle/>
        <a:p>
          <a:endParaRPr lang="en-US"/>
        </a:p>
      </dgm:t>
    </dgm:pt>
    <dgm:pt modelId="{5819CE23-E5A4-4D0F-AE86-60F0062FEAB5}">
      <dgm:prSet phldrT="[Text]"/>
      <dgm:spPr/>
      <dgm:t>
        <a:bodyPr/>
        <a:lstStyle/>
        <a:p>
          <a:r>
            <a:rPr lang="en-US" b="1" dirty="0">
              <a:solidFill>
                <a:srgbClr val="FFC000"/>
              </a:solidFill>
            </a:rPr>
            <a:t>Reframing </a:t>
          </a:r>
          <a:r>
            <a:rPr lang="en-US" dirty="0"/>
            <a:t>– reducing feelings and thoughts that impact negatively on performance</a:t>
          </a:r>
        </a:p>
      </dgm:t>
    </dgm:pt>
    <dgm:pt modelId="{46DB9014-4088-409F-AF93-2502427232C9}" type="parTrans" cxnId="{D8E24869-7C3B-4CF5-A72D-1D2AAE81215B}">
      <dgm:prSet/>
      <dgm:spPr/>
      <dgm:t>
        <a:bodyPr/>
        <a:lstStyle/>
        <a:p>
          <a:endParaRPr lang="en-US"/>
        </a:p>
      </dgm:t>
    </dgm:pt>
    <dgm:pt modelId="{072C95D1-07EE-47A6-AFFB-F85392A6049B}" type="sibTrans" cxnId="{D8E24869-7C3B-4CF5-A72D-1D2AAE81215B}">
      <dgm:prSet/>
      <dgm:spPr/>
      <dgm:t>
        <a:bodyPr/>
        <a:lstStyle/>
        <a:p>
          <a:endParaRPr lang="en-US"/>
        </a:p>
      </dgm:t>
    </dgm:pt>
    <dgm:pt modelId="{77234B7C-61FC-4CF2-826D-B7B66EEF5716}">
      <dgm:prSet phldrT="[Text]"/>
      <dgm:spPr/>
      <dgm:t>
        <a:bodyPr/>
        <a:lstStyle/>
        <a:p>
          <a:r>
            <a:rPr lang="en-US" b="1" dirty="0">
              <a:solidFill>
                <a:srgbClr val="FFC000"/>
              </a:solidFill>
            </a:rPr>
            <a:t>Pattern breaking </a:t>
          </a:r>
          <a:r>
            <a:rPr lang="en-US" dirty="0"/>
            <a:t>– taking attention away from negative state and focus more in the positives</a:t>
          </a:r>
        </a:p>
      </dgm:t>
    </dgm:pt>
    <dgm:pt modelId="{C900E252-172C-4FFC-BD89-1141F4EF0A75}" type="parTrans" cxnId="{4A973AAC-A8F8-478C-A35A-1F286C475D92}">
      <dgm:prSet/>
      <dgm:spPr/>
      <dgm:t>
        <a:bodyPr/>
        <a:lstStyle/>
        <a:p>
          <a:endParaRPr lang="en-US"/>
        </a:p>
      </dgm:t>
    </dgm:pt>
    <dgm:pt modelId="{89D651BE-B0B4-4FBC-A790-E54F4CA0064E}" type="sibTrans" cxnId="{4A973AAC-A8F8-478C-A35A-1F286C475D92}">
      <dgm:prSet/>
      <dgm:spPr/>
      <dgm:t>
        <a:bodyPr/>
        <a:lstStyle/>
        <a:p>
          <a:endParaRPr lang="en-US"/>
        </a:p>
      </dgm:t>
    </dgm:pt>
    <dgm:pt modelId="{DD4F2329-7C28-4F54-BEDC-6A141B246B8B}">
      <dgm:prSet phldrT="[Text]"/>
      <dgm:spPr/>
      <dgm:t>
        <a:bodyPr/>
        <a:lstStyle/>
        <a:p>
          <a:r>
            <a:rPr lang="en-US" b="1" dirty="0">
              <a:solidFill>
                <a:srgbClr val="FFC000"/>
              </a:solidFill>
            </a:rPr>
            <a:t>Detachment</a:t>
          </a:r>
          <a:r>
            <a:rPr lang="en-US" dirty="0"/>
            <a:t> – imagining yourself stepping away from negative situations and becoming calm and more rationale</a:t>
          </a:r>
        </a:p>
      </dgm:t>
    </dgm:pt>
    <dgm:pt modelId="{7675008C-0F56-47B3-98F0-D0CFBF595BB4}" type="parTrans" cxnId="{E2539678-CDB8-4FFB-9113-8B768E6DA9E5}">
      <dgm:prSet/>
      <dgm:spPr/>
      <dgm:t>
        <a:bodyPr/>
        <a:lstStyle/>
        <a:p>
          <a:endParaRPr lang="en-US"/>
        </a:p>
      </dgm:t>
    </dgm:pt>
    <dgm:pt modelId="{B0E540A0-54E5-47FB-8E08-0A83EE274258}" type="sibTrans" cxnId="{E2539678-CDB8-4FFB-9113-8B768E6DA9E5}">
      <dgm:prSet/>
      <dgm:spPr/>
      <dgm:t>
        <a:bodyPr/>
        <a:lstStyle/>
        <a:p>
          <a:endParaRPr lang="en-US"/>
        </a:p>
      </dgm:t>
    </dgm:pt>
    <dgm:pt modelId="{571FEE9C-6676-4B5A-8C92-45D921810B89}">
      <dgm:prSet phldrT="[Text]"/>
      <dgm:spPr/>
      <dgm:t>
        <a:bodyPr/>
        <a:lstStyle/>
        <a:p>
          <a:r>
            <a:rPr lang="en-US" b="1" dirty="0">
              <a:solidFill>
                <a:srgbClr val="FFC000"/>
              </a:solidFill>
            </a:rPr>
            <a:t>Anchoring &amp; resource states </a:t>
          </a:r>
          <a:r>
            <a:rPr lang="en-US" dirty="0"/>
            <a:t>– using the feelings from past positive experiences</a:t>
          </a:r>
        </a:p>
      </dgm:t>
    </dgm:pt>
    <dgm:pt modelId="{EAB1237D-F508-4BC7-BBD7-0E4C29C319DF}" type="parTrans" cxnId="{B7C34604-FBAC-4F2F-B03F-22874F5C9FCF}">
      <dgm:prSet/>
      <dgm:spPr/>
      <dgm:t>
        <a:bodyPr/>
        <a:lstStyle/>
        <a:p>
          <a:endParaRPr lang="en-US"/>
        </a:p>
      </dgm:t>
    </dgm:pt>
    <dgm:pt modelId="{F76E66A8-78F9-436E-8A8B-EB407BA38E27}" type="sibTrans" cxnId="{B7C34604-FBAC-4F2F-B03F-22874F5C9FCF}">
      <dgm:prSet/>
      <dgm:spPr/>
      <dgm:t>
        <a:bodyPr/>
        <a:lstStyle/>
        <a:p>
          <a:endParaRPr lang="en-US"/>
        </a:p>
      </dgm:t>
    </dgm:pt>
    <dgm:pt modelId="{E9B2EE7F-9F64-492D-9321-66AB640E1EE5}">
      <dgm:prSet phldrT="[Text]"/>
      <dgm:spPr/>
      <dgm:t>
        <a:bodyPr/>
        <a:lstStyle/>
        <a:p>
          <a:r>
            <a:rPr lang="en-US" b="1" dirty="0">
              <a:solidFill>
                <a:srgbClr val="FFC000"/>
              </a:solidFill>
            </a:rPr>
            <a:t>Rational Analysis </a:t>
          </a:r>
          <a:r>
            <a:rPr lang="en-US" dirty="0"/>
            <a:t>– write down all the reasons and then logically look through power to over come barriers</a:t>
          </a:r>
        </a:p>
        <a:p>
          <a:endParaRPr lang="en-US" dirty="0"/>
        </a:p>
      </dgm:t>
    </dgm:pt>
    <dgm:pt modelId="{39442ED3-D18E-49ED-8B48-1D1BAD26238A}" type="parTrans" cxnId="{942763A3-8A18-45B4-8306-64A5A646BFA5}">
      <dgm:prSet/>
      <dgm:spPr/>
      <dgm:t>
        <a:bodyPr/>
        <a:lstStyle/>
        <a:p>
          <a:endParaRPr lang="en-US"/>
        </a:p>
      </dgm:t>
    </dgm:pt>
    <dgm:pt modelId="{52CAFEFC-4AC1-4571-921C-C80857631B80}" type="sibTrans" cxnId="{942763A3-8A18-45B4-8306-64A5A646BFA5}">
      <dgm:prSet/>
      <dgm:spPr/>
      <dgm:t>
        <a:bodyPr/>
        <a:lstStyle/>
        <a:p>
          <a:endParaRPr lang="en-US"/>
        </a:p>
      </dgm:t>
    </dgm:pt>
    <dgm:pt modelId="{26375035-D56B-47A0-92E4-C37BFF48E42A}" type="pres">
      <dgm:prSet presAssocID="{5AF132B8-CCDF-4E48-83A6-F4F51DBF400F}" presName="diagram" presStyleCnt="0">
        <dgm:presLayoutVars>
          <dgm:dir/>
          <dgm:resizeHandles val="exact"/>
        </dgm:presLayoutVars>
      </dgm:prSet>
      <dgm:spPr/>
    </dgm:pt>
    <dgm:pt modelId="{39473CAF-5D09-4E45-80B3-46830A13AFCB}" type="pres">
      <dgm:prSet presAssocID="{F1F8CD1C-5F3D-4A2B-B82D-C31E0DF4FAD5}" presName="node" presStyleLbl="node1" presStyleIdx="0" presStyleCnt="8">
        <dgm:presLayoutVars>
          <dgm:bulletEnabled val="1"/>
        </dgm:presLayoutVars>
      </dgm:prSet>
      <dgm:spPr/>
    </dgm:pt>
    <dgm:pt modelId="{7EEB9659-02BC-4903-9FDA-A10BA4D0F6D1}" type="pres">
      <dgm:prSet presAssocID="{05D9150F-CD69-41A9-91E5-EE2974C10532}" presName="sibTrans" presStyleCnt="0"/>
      <dgm:spPr/>
    </dgm:pt>
    <dgm:pt modelId="{82DF85E0-3192-4C96-BDD4-937D311BAA10}" type="pres">
      <dgm:prSet presAssocID="{4187DD4E-EEED-46BA-81BA-03EAE4555AEE}" presName="node" presStyleLbl="node1" presStyleIdx="1" presStyleCnt="8">
        <dgm:presLayoutVars>
          <dgm:bulletEnabled val="1"/>
        </dgm:presLayoutVars>
      </dgm:prSet>
      <dgm:spPr/>
    </dgm:pt>
    <dgm:pt modelId="{515738F7-A4F6-4233-AF9E-DC8E6BCAF0D6}" type="pres">
      <dgm:prSet presAssocID="{62D80ED5-4BC1-40A8-B3E6-481A4A7167A0}" presName="sibTrans" presStyleCnt="0"/>
      <dgm:spPr/>
    </dgm:pt>
    <dgm:pt modelId="{FE4671CE-840D-41BD-A65D-610D60DC4D90}" type="pres">
      <dgm:prSet presAssocID="{9C0D5D4F-92E4-41F3-B310-28586A876A1D}" presName="node" presStyleLbl="node1" presStyleIdx="2" presStyleCnt="8">
        <dgm:presLayoutVars>
          <dgm:bulletEnabled val="1"/>
        </dgm:presLayoutVars>
      </dgm:prSet>
      <dgm:spPr/>
    </dgm:pt>
    <dgm:pt modelId="{E38E803F-6E6D-4E10-821C-10DAFEC0BF9A}" type="pres">
      <dgm:prSet presAssocID="{81B38F6F-DD6F-4D9F-9634-78295C03E0DA}" presName="sibTrans" presStyleCnt="0"/>
      <dgm:spPr/>
    </dgm:pt>
    <dgm:pt modelId="{3D7B0280-B7EE-4DDA-910C-6CC5DB7024BD}" type="pres">
      <dgm:prSet presAssocID="{5819CE23-E5A4-4D0F-AE86-60F0062FEAB5}" presName="node" presStyleLbl="node1" presStyleIdx="3" presStyleCnt="8">
        <dgm:presLayoutVars>
          <dgm:bulletEnabled val="1"/>
        </dgm:presLayoutVars>
      </dgm:prSet>
      <dgm:spPr/>
    </dgm:pt>
    <dgm:pt modelId="{2FC8A45D-3FDD-4847-8354-16A9132AE335}" type="pres">
      <dgm:prSet presAssocID="{072C95D1-07EE-47A6-AFFB-F85392A6049B}" presName="sibTrans" presStyleCnt="0"/>
      <dgm:spPr/>
    </dgm:pt>
    <dgm:pt modelId="{378DF4AA-12EF-489F-B75F-BFEA28C71715}" type="pres">
      <dgm:prSet presAssocID="{77234B7C-61FC-4CF2-826D-B7B66EEF5716}" presName="node" presStyleLbl="node1" presStyleIdx="4" presStyleCnt="8">
        <dgm:presLayoutVars>
          <dgm:bulletEnabled val="1"/>
        </dgm:presLayoutVars>
      </dgm:prSet>
      <dgm:spPr/>
    </dgm:pt>
    <dgm:pt modelId="{3C067B99-A1B6-4191-BC09-2887295F5350}" type="pres">
      <dgm:prSet presAssocID="{89D651BE-B0B4-4FBC-A790-E54F4CA0064E}" presName="sibTrans" presStyleCnt="0"/>
      <dgm:spPr/>
    </dgm:pt>
    <dgm:pt modelId="{C682490C-9696-4A78-87B3-60A0816A1C9C}" type="pres">
      <dgm:prSet presAssocID="{DD4F2329-7C28-4F54-BEDC-6A141B246B8B}" presName="node" presStyleLbl="node1" presStyleIdx="5" presStyleCnt="8">
        <dgm:presLayoutVars>
          <dgm:bulletEnabled val="1"/>
        </dgm:presLayoutVars>
      </dgm:prSet>
      <dgm:spPr/>
    </dgm:pt>
    <dgm:pt modelId="{395B7B32-8663-47E3-889E-BEC900FDECD6}" type="pres">
      <dgm:prSet presAssocID="{B0E540A0-54E5-47FB-8E08-0A83EE274258}" presName="sibTrans" presStyleCnt="0"/>
      <dgm:spPr/>
    </dgm:pt>
    <dgm:pt modelId="{083A6685-2D86-43F6-8A5B-92CB5B8473DE}" type="pres">
      <dgm:prSet presAssocID="{571FEE9C-6676-4B5A-8C92-45D921810B89}" presName="node" presStyleLbl="node1" presStyleIdx="6" presStyleCnt="8">
        <dgm:presLayoutVars>
          <dgm:bulletEnabled val="1"/>
        </dgm:presLayoutVars>
      </dgm:prSet>
      <dgm:spPr/>
    </dgm:pt>
    <dgm:pt modelId="{2F8451FB-0E7B-43EB-B480-F566B0526F8C}" type="pres">
      <dgm:prSet presAssocID="{F76E66A8-78F9-436E-8A8B-EB407BA38E27}" presName="sibTrans" presStyleCnt="0"/>
      <dgm:spPr/>
    </dgm:pt>
    <dgm:pt modelId="{03F33C9E-86ED-4388-8FED-5155ABB70D64}" type="pres">
      <dgm:prSet presAssocID="{E9B2EE7F-9F64-492D-9321-66AB640E1EE5}" presName="node" presStyleLbl="node1" presStyleIdx="7" presStyleCnt="8">
        <dgm:presLayoutVars>
          <dgm:bulletEnabled val="1"/>
        </dgm:presLayoutVars>
      </dgm:prSet>
      <dgm:spPr/>
    </dgm:pt>
  </dgm:ptLst>
  <dgm:cxnLst>
    <dgm:cxn modelId="{B7C34604-FBAC-4F2F-B03F-22874F5C9FCF}" srcId="{5AF132B8-CCDF-4E48-83A6-F4F51DBF400F}" destId="{571FEE9C-6676-4B5A-8C92-45D921810B89}" srcOrd="6" destOrd="0" parTransId="{EAB1237D-F508-4BC7-BBD7-0E4C29C319DF}" sibTransId="{F76E66A8-78F9-436E-8A8B-EB407BA38E27}"/>
    <dgm:cxn modelId="{5284DD18-54AB-4FF6-8A0A-9E255A6BEB01}" type="presOf" srcId="{9C0D5D4F-92E4-41F3-B310-28586A876A1D}" destId="{FE4671CE-840D-41BD-A65D-610D60DC4D90}" srcOrd="0" destOrd="0" presId="urn:microsoft.com/office/officeart/2005/8/layout/default"/>
    <dgm:cxn modelId="{A675AF1E-61D6-41D1-8E0F-4386783C6C7C}" type="presOf" srcId="{DD4F2329-7C28-4F54-BEDC-6A141B246B8B}" destId="{C682490C-9696-4A78-87B3-60A0816A1C9C}" srcOrd="0" destOrd="0" presId="urn:microsoft.com/office/officeart/2005/8/layout/default"/>
    <dgm:cxn modelId="{37DD112C-25A4-49C1-A533-4FD34B125A6E}" type="presOf" srcId="{77234B7C-61FC-4CF2-826D-B7B66EEF5716}" destId="{378DF4AA-12EF-489F-B75F-BFEA28C71715}" srcOrd="0" destOrd="0" presId="urn:microsoft.com/office/officeart/2005/8/layout/default"/>
    <dgm:cxn modelId="{40535C53-B5C9-45AD-A99A-4E8CD440BBEB}" type="presOf" srcId="{E9B2EE7F-9F64-492D-9321-66AB640E1EE5}" destId="{03F33C9E-86ED-4388-8FED-5155ABB70D64}" srcOrd="0" destOrd="0" presId="urn:microsoft.com/office/officeart/2005/8/layout/default"/>
    <dgm:cxn modelId="{2EC8D256-4ABF-465E-9EF2-858B5E43CB1A}" srcId="{5AF132B8-CCDF-4E48-83A6-F4F51DBF400F}" destId="{9C0D5D4F-92E4-41F3-B310-28586A876A1D}" srcOrd="2" destOrd="0" parTransId="{2232B6D4-E052-4146-9D37-FC7B9FADF9BF}" sibTransId="{81B38F6F-DD6F-4D9F-9634-78295C03E0DA}"/>
    <dgm:cxn modelId="{D8E24869-7C3B-4CF5-A72D-1D2AAE81215B}" srcId="{5AF132B8-CCDF-4E48-83A6-F4F51DBF400F}" destId="{5819CE23-E5A4-4D0F-AE86-60F0062FEAB5}" srcOrd="3" destOrd="0" parTransId="{46DB9014-4088-409F-AF93-2502427232C9}" sibTransId="{072C95D1-07EE-47A6-AFFB-F85392A6049B}"/>
    <dgm:cxn modelId="{FAFA0271-A771-4E7D-B28E-6EF64727294A}" type="presOf" srcId="{F1F8CD1C-5F3D-4A2B-B82D-C31E0DF4FAD5}" destId="{39473CAF-5D09-4E45-80B3-46830A13AFCB}" srcOrd="0" destOrd="0" presId="urn:microsoft.com/office/officeart/2005/8/layout/default"/>
    <dgm:cxn modelId="{E2539678-CDB8-4FFB-9113-8B768E6DA9E5}" srcId="{5AF132B8-CCDF-4E48-83A6-F4F51DBF400F}" destId="{DD4F2329-7C28-4F54-BEDC-6A141B246B8B}" srcOrd="5" destOrd="0" parTransId="{7675008C-0F56-47B3-98F0-D0CFBF595BB4}" sibTransId="{B0E540A0-54E5-47FB-8E08-0A83EE274258}"/>
    <dgm:cxn modelId="{58F78B7C-96C0-4820-9F82-A81FFFFEA1D4}" srcId="{5AF132B8-CCDF-4E48-83A6-F4F51DBF400F}" destId="{F1F8CD1C-5F3D-4A2B-B82D-C31E0DF4FAD5}" srcOrd="0" destOrd="0" parTransId="{F0AE352B-BDA2-4CA2-BE93-1E03D8007554}" sibTransId="{05D9150F-CD69-41A9-91E5-EE2974C10532}"/>
    <dgm:cxn modelId="{942763A3-8A18-45B4-8306-64A5A646BFA5}" srcId="{5AF132B8-CCDF-4E48-83A6-F4F51DBF400F}" destId="{E9B2EE7F-9F64-492D-9321-66AB640E1EE5}" srcOrd="7" destOrd="0" parTransId="{39442ED3-D18E-49ED-8B48-1D1BAD26238A}" sibTransId="{52CAFEFC-4AC1-4571-921C-C80857631B80}"/>
    <dgm:cxn modelId="{230BC3A3-20D7-4603-93E7-D74ED335A456}" type="presOf" srcId="{4187DD4E-EEED-46BA-81BA-03EAE4555AEE}" destId="{82DF85E0-3192-4C96-BDD4-937D311BAA10}" srcOrd="0" destOrd="0" presId="urn:microsoft.com/office/officeart/2005/8/layout/default"/>
    <dgm:cxn modelId="{E128DAA3-3871-4F61-8422-950679D60346}" type="presOf" srcId="{5AF132B8-CCDF-4E48-83A6-F4F51DBF400F}" destId="{26375035-D56B-47A0-92E4-C37BFF48E42A}" srcOrd="0" destOrd="0" presId="urn:microsoft.com/office/officeart/2005/8/layout/default"/>
    <dgm:cxn modelId="{4A973AAC-A8F8-478C-A35A-1F286C475D92}" srcId="{5AF132B8-CCDF-4E48-83A6-F4F51DBF400F}" destId="{77234B7C-61FC-4CF2-826D-B7B66EEF5716}" srcOrd="4" destOrd="0" parTransId="{C900E252-172C-4FFC-BD89-1141F4EF0A75}" sibTransId="{89D651BE-B0B4-4FBC-A790-E54F4CA0064E}"/>
    <dgm:cxn modelId="{481CA5EB-A6B6-40D4-A6C1-63820A341FC6}" type="presOf" srcId="{571FEE9C-6676-4B5A-8C92-45D921810B89}" destId="{083A6685-2D86-43F6-8A5B-92CB5B8473DE}" srcOrd="0" destOrd="0" presId="urn:microsoft.com/office/officeart/2005/8/layout/default"/>
    <dgm:cxn modelId="{30876EF2-AEC6-467C-B708-C55B253171A0}" srcId="{5AF132B8-CCDF-4E48-83A6-F4F51DBF400F}" destId="{4187DD4E-EEED-46BA-81BA-03EAE4555AEE}" srcOrd="1" destOrd="0" parTransId="{BF7A474C-6622-427C-A8D4-ACD25B5AAF63}" sibTransId="{62D80ED5-4BC1-40A8-B3E6-481A4A7167A0}"/>
    <dgm:cxn modelId="{D89E3AF5-55E8-4DBB-9833-42CC949E0EA4}" type="presOf" srcId="{5819CE23-E5A4-4D0F-AE86-60F0062FEAB5}" destId="{3D7B0280-B7EE-4DDA-910C-6CC5DB7024BD}" srcOrd="0" destOrd="0" presId="urn:microsoft.com/office/officeart/2005/8/layout/default"/>
    <dgm:cxn modelId="{F62F3ABB-FE61-44BA-AC36-5A3F70A503A0}" type="presParOf" srcId="{26375035-D56B-47A0-92E4-C37BFF48E42A}" destId="{39473CAF-5D09-4E45-80B3-46830A13AFCB}" srcOrd="0" destOrd="0" presId="urn:microsoft.com/office/officeart/2005/8/layout/default"/>
    <dgm:cxn modelId="{6040DC13-33AC-4D47-B369-09786F76DDEA}" type="presParOf" srcId="{26375035-D56B-47A0-92E4-C37BFF48E42A}" destId="{7EEB9659-02BC-4903-9FDA-A10BA4D0F6D1}" srcOrd="1" destOrd="0" presId="urn:microsoft.com/office/officeart/2005/8/layout/default"/>
    <dgm:cxn modelId="{D0C866CA-F157-4DDB-B33E-B1D8CF25DE19}" type="presParOf" srcId="{26375035-D56B-47A0-92E4-C37BFF48E42A}" destId="{82DF85E0-3192-4C96-BDD4-937D311BAA10}" srcOrd="2" destOrd="0" presId="urn:microsoft.com/office/officeart/2005/8/layout/default"/>
    <dgm:cxn modelId="{6D90CF47-D27E-4339-8709-E51B6D2289A5}" type="presParOf" srcId="{26375035-D56B-47A0-92E4-C37BFF48E42A}" destId="{515738F7-A4F6-4233-AF9E-DC8E6BCAF0D6}" srcOrd="3" destOrd="0" presId="urn:microsoft.com/office/officeart/2005/8/layout/default"/>
    <dgm:cxn modelId="{034E2F3C-2AFA-485F-A9AC-DEBB6460F9C6}" type="presParOf" srcId="{26375035-D56B-47A0-92E4-C37BFF48E42A}" destId="{FE4671CE-840D-41BD-A65D-610D60DC4D90}" srcOrd="4" destOrd="0" presId="urn:microsoft.com/office/officeart/2005/8/layout/default"/>
    <dgm:cxn modelId="{6C30D446-5BB9-4242-A183-00E83F85C95B}" type="presParOf" srcId="{26375035-D56B-47A0-92E4-C37BFF48E42A}" destId="{E38E803F-6E6D-4E10-821C-10DAFEC0BF9A}" srcOrd="5" destOrd="0" presId="urn:microsoft.com/office/officeart/2005/8/layout/default"/>
    <dgm:cxn modelId="{D205CC78-B59E-4889-A352-C3C25946658B}" type="presParOf" srcId="{26375035-D56B-47A0-92E4-C37BFF48E42A}" destId="{3D7B0280-B7EE-4DDA-910C-6CC5DB7024BD}" srcOrd="6" destOrd="0" presId="urn:microsoft.com/office/officeart/2005/8/layout/default"/>
    <dgm:cxn modelId="{00F870BD-D0F6-4200-A601-FAED9E520469}" type="presParOf" srcId="{26375035-D56B-47A0-92E4-C37BFF48E42A}" destId="{2FC8A45D-3FDD-4847-8354-16A9132AE335}" srcOrd="7" destOrd="0" presId="urn:microsoft.com/office/officeart/2005/8/layout/default"/>
    <dgm:cxn modelId="{B015DF24-A15D-4067-B078-1A856A489F84}" type="presParOf" srcId="{26375035-D56B-47A0-92E4-C37BFF48E42A}" destId="{378DF4AA-12EF-489F-B75F-BFEA28C71715}" srcOrd="8" destOrd="0" presId="urn:microsoft.com/office/officeart/2005/8/layout/default"/>
    <dgm:cxn modelId="{3EBBA2A5-ACA2-4F36-AAF2-244559B07137}" type="presParOf" srcId="{26375035-D56B-47A0-92E4-C37BFF48E42A}" destId="{3C067B99-A1B6-4191-BC09-2887295F5350}" srcOrd="9" destOrd="0" presId="urn:microsoft.com/office/officeart/2005/8/layout/default"/>
    <dgm:cxn modelId="{664E665D-A420-4216-A750-2AACA71CF881}" type="presParOf" srcId="{26375035-D56B-47A0-92E4-C37BFF48E42A}" destId="{C682490C-9696-4A78-87B3-60A0816A1C9C}" srcOrd="10" destOrd="0" presId="urn:microsoft.com/office/officeart/2005/8/layout/default"/>
    <dgm:cxn modelId="{EBB9C03C-2765-4357-BEAE-A1E9C8F14C93}" type="presParOf" srcId="{26375035-D56B-47A0-92E4-C37BFF48E42A}" destId="{395B7B32-8663-47E3-889E-BEC900FDECD6}" srcOrd="11" destOrd="0" presId="urn:microsoft.com/office/officeart/2005/8/layout/default"/>
    <dgm:cxn modelId="{E5E0D6FF-E368-42BB-9EE4-58829130101C}" type="presParOf" srcId="{26375035-D56B-47A0-92E4-C37BFF48E42A}" destId="{083A6685-2D86-43F6-8A5B-92CB5B8473DE}" srcOrd="12" destOrd="0" presId="urn:microsoft.com/office/officeart/2005/8/layout/default"/>
    <dgm:cxn modelId="{7694EB8B-0440-49DB-93AA-E34B95ED06D2}" type="presParOf" srcId="{26375035-D56B-47A0-92E4-C37BFF48E42A}" destId="{2F8451FB-0E7B-43EB-B480-F566B0526F8C}" srcOrd="13" destOrd="0" presId="urn:microsoft.com/office/officeart/2005/8/layout/default"/>
    <dgm:cxn modelId="{5A0F8DF2-1168-449A-9A8F-1DFB7E07967F}" type="presParOf" srcId="{26375035-D56B-47A0-92E4-C37BFF48E42A}" destId="{03F33C9E-86ED-4388-8FED-5155ABB70D6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828A43-FC4E-4585-8557-9618062B4AB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8B60592-DA8F-4F52-9D50-18275109EA3A}">
      <dgm:prSet phldrT="[Text]"/>
      <dgm:spPr/>
      <dgm:t>
        <a:bodyPr/>
        <a:lstStyle/>
        <a:p>
          <a:r>
            <a:rPr lang="en-US" dirty="0"/>
            <a:t>Some limitations</a:t>
          </a:r>
        </a:p>
      </dgm:t>
    </dgm:pt>
    <dgm:pt modelId="{FDEEA446-5411-4E0A-937E-0A4F36428E37}" type="parTrans" cxnId="{58E50E45-A3E7-424F-B6C0-E6521155454C}">
      <dgm:prSet/>
      <dgm:spPr/>
      <dgm:t>
        <a:bodyPr/>
        <a:lstStyle/>
        <a:p>
          <a:endParaRPr lang="en-US"/>
        </a:p>
      </dgm:t>
    </dgm:pt>
    <dgm:pt modelId="{0B6578F9-8762-4871-8832-1CD428A30881}" type="sibTrans" cxnId="{58E50E45-A3E7-424F-B6C0-E6521155454C}">
      <dgm:prSet/>
      <dgm:spPr/>
      <dgm:t>
        <a:bodyPr/>
        <a:lstStyle/>
        <a:p>
          <a:endParaRPr lang="en-US"/>
        </a:p>
      </dgm:t>
    </dgm:pt>
    <dgm:pt modelId="{DFC4C7BC-27A4-451C-891D-4FA65214D668}">
      <dgm:prSet phldrT="[Text]"/>
      <dgm:spPr/>
      <dgm:t>
        <a:bodyPr/>
        <a:lstStyle/>
        <a:p>
          <a:r>
            <a:rPr lang="en-US" dirty="0"/>
            <a:t>Maslow – not all employees follow the same set of needs – different individuals can be driven by different. Position of self actualization research limited</a:t>
          </a:r>
        </a:p>
      </dgm:t>
    </dgm:pt>
    <dgm:pt modelId="{246600F6-84A3-4F8C-BB78-73440327FD56}" type="parTrans" cxnId="{DC0EDBF1-50A2-48B4-9F60-E860F8D19176}">
      <dgm:prSet/>
      <dgm:spPr/>
      <dgm:t>
        <a:bodyPr/>
        <a:lstStyle/>
        <a:p>
          <a:endParaRPr lang="en-US"/>
        </a:p>
      </dgm:t>
    </dgm:pt>
    <dgm:pt modelId="{3862CDD1-7DCD-4804-91DE-70BD68166DF9}" type="sibTrans" cxnId="{DC0EDBF1-50A2-48B4-9F60-E860F8D19176}">
      <dgm:prSet/>
      <dgm:spPr/>
      <dgm:t>
        <a:bodyPr/>
        <a:lstStyle/>
        <a:p>
          <a:endParaRPr lang="en-US"/>
        </a:p>
      </dgm:t>
    </dgm:pt>
    <dgm:pt modelId="{8F98255D-7575-4123-BB57-A7D320B395EB}">
      <dgm:prSet phldrT="[Text]"/>
      <dgm:spPr/>
      <dgm:t>
        <a:bodyPr/>
        <a:lstStyle/>
        <a:p>
          <a:r>
            <a:rPr lang="en-US" dirty="0" err="1"/>
            <a:t>Satir</a:t>
          </a:r>
          <a:r>
            <a:rPr lang="en-US" dirty="0"/>
            <a:t>/ </a:t>
          </a:r>
          <a:r>
            <a:rPr lang="en-US" dirty="0" err="1"/>
            <a:t>Kubler</a:t>
          </a:r>
          <a:r>
            <a:rPr lang="en-US" dirty="0"/>
            <a:t> – stages are not clearly defined and don’t have an exact point of measure when start and when end</a:t>
          </a:r>
        </a:p>
      </dgm:t>
    </dgm:pt>
    <dgm:pt modelId="{500597D4-E5EA-4029-9BB9-5790C1A84A24}" type="parTrans" cxnId="{2FCCBB7D-777F-448D-8A3F-EEE70E5C162E}">
      <dgm:prSet/>
      <dgm:spPr/>
      <dgm:t>
        <a:bodyPr/>
        <a:lstStyle/>
        <a:p>
          <a:endParaRPr lang="en-US"/>
        </a:p>
      </dgm:t>
    </dgm:pt>
    <dgm:pt modelId="{9A6B7211-3038-4E43-80E0-65EB05E9B4AD}" type="sibTrans" cxnId="{2FCCBB7D-777F-448D-8A3F-EEE70E5C162E}">
      <dgm:prSet/>
      <dgm:spPr/>
      <dgm:t>
        <a:bodyPr/>
        <a:lstStyle/>
        <a:p>
          <a:endParaRPr lang="en-US"/>
        </a:p>
      </dgm:t>
    </dgm:pt>
    <dgm:pt modelId="{C8E8386E-3D5B-4D71-A23C-43238A293A02}">
      <dgm:prSet phldrT="[Text]"/>
      <dgm:spPr/>
      <dgm:t>
        <a:bodyPr/>
        <a:lstStyle/>
        <a:p>
          <a:r>
            <a:rPr lang="en-US" dirty="0"/>
            <a:t>Psychodynamic approach – over simplify human behaviour and doesn’t take into account other influences that affect human mind. Fails to take into account environmental, biological or genetic influences</a:t>
          </a:r>
        </a:p>
      </dgm:t>
    </dgm:pt>
    <dgm:pt modelId="{0FB4E10C-1DCE-40DA-91C6-069ED121FCAD}" type="parTrans" cxnId="{45F11807-BF3B-4420-B71E-584AC7BEF69E}">
      <dgm:prSet/>
      <dgm:spPr/>
      <dgm:t>
        <a:bodyPr/>
        <a:lstStyle/>
        <a:p>
          <a:endParaRPr lang="en-US"/>
        </a:p>
      </dgm:t>
    </dgm:pt>
    <dgm:pt modelId="{4F507091-1729-4368-B2C1-8619787D820C}" type="sibTrans" cxnId="{45F11807-BF3B-4420-B71E-584AC7BEF69E}">
      <dgm:prSet/>
      <dgm:spPr/>
      <dgm:t>
        <a:bodyPr/>
        <a:lstStyle/>
        <a:p>
          <a:endParaRPr lang="en-US"/>
        </a:p>
      </dgm:t>
    </dgm:pt>
    <dgm:pt modelId="{8B8E3D2F-3465-47DB-9ECC-9689E2697542}">
      <dgm:prSet phldrT="[Text]"/>
      <dgm:spPr/>
      <dgm:t>
        <a:bodyPr/>
        <a:lstStyle/>
        <a:p>
          <a:r>
            <a:rPr lang="en-US" dirty="0"/>
            <a:t>Gestalt approach – doesn't look at if people </a:t>
          </a:r>
          <a:r>
            <a:rPr lang="en-GB" dirty="0"/>
            <a:t>don't want to change and fight the change due to failure.</a:t>
          </a:r>
          <a:endParaRPr lang="en-US" dirty="0"/>
        </a:p>
      </dgm:t>
    </dgm:pt>
    <dgm:pt modelId="{5F0E08E1-9D71-464D-9C56-4D0011448A85}" type="parTrans" cxnId="{85DFB349-9806-442C-91BF-E90BDCCC7DAD}">
      <dgm:prSet/>
      <dgm:spPr/>
      <dgm:t>
        <a:bodyPr/>
        <a:lstStyle/>
        <a:p>
          <a:endParaRPr lang="en-US"/>
        </a:p>
      </dgm:t>
    </dgm:pt>
    <dgm:pt modelId="{F3C38956-E94A-4A4B-81D5-4881CDE6BC6E}" type="sibTrans" cxnId="{85DFB349-9806-442C-91BF-E90BDCCC7DAD}">
      <dgm:prSet/>
      <dgm:spPr/>
      <dgm:t>
        <a:bodyPr/>
        <a:lstStyle/>
        <a:p>
          <a:endParaRPr lang="en-US"/>
        </a:p>
      </dgm:t>
    </dgm:pt>
    <dgm:pt modelId="{1E1878C9-B68B-482F-BD80-A85E83989B0E}">
      <dgm:prSet phldrT="[Text]"/>
      <dgm:spPr/>
      <dgm:t>
        <a:bodyPr/>
        <a:lstStyle/>
        <a:p>
          <a:r>
            <a:rPr lang="en-US" dirty="0"/>
            <a:t>Behaviorist – focuses on nurture but ignores nature which can impact on performance and disregards genetic makeup. It assumes our behaviours are determined by environmental effects only and undermines choice.</a:t>
          </a:r>
        </a:p>
      </dgm:t>
    </dgm:pt>
    <dgm:pt modelId="{71BA9E28-36E8-4DC7-A999-27E6B1251142}" type="parTrans" cxnId="{97E1810D-E025-431C-98E4-C5EDF235005F}">
      <dgm:prSet/>
      <dgm:spPr/>
      <dgm:t>
        <a:bodyPr/>
        <a:lstStyle/>
        <a:p>
          <a:endParaRPr lang="en-US"/>
        </a:p>
      </dgm:t>
    </dgm:pt>
    <dgm:pt modelId="{D9C57A1C-D34B-4C41-9D0E-3EA0AC72907B}" type="sibTrans" cxnId="{97E1810D-E025-431C-98E4-C5EDF235005F}">
      <dgm:prSet/>
      <dgm:spPr/>
      <dgm:t>
        <a:bodyPr/>
        <a:lstStyle/>
        <a:p>
          <a:endParaRPr lang="en-US"/>
        </a:p>
      </dgm:t>
    </dgm:pt>
    <dgm:pt modelId="{1C706BAC-AE3D-4AEB-9D1F-0975990062C7}" type="pres">
      <dgm:prSet presAssocID="{D3828A43-FC4E-4585-8557-9618062B4AB8}" presName="vert0" presStyleCnt="0">
        <dgm:presLayoutVars>
          <dgm:dir/>
          <dgm:animOne val="branch"/>
          <dgm:animLvl val="lvl"/>
        </dgm:presLayoutVars>
      </dgm:prSet>
      <dgm:spPr/>
    </dgm:pt>
    <dgm:pt modelId="{E193C2C6-DA96-43DA-8ED8-BFB47E776706}" type="pres">
      <dgm:prSet presAssocID="{C8B60592-DA8F-4F52-9D50-18275109EA3A}" presName="thickLine" presStyleLbl="alignNode1" presStyleIdx="0" presStyleCnt="1"/>
      <dgm:spPr/>
    </dgm:pt>
    <dgm:pt modelId="{3E123699-83BD-4ED2-A727-B7EE94F4AE8A}" type="pres">
      <dgm:prSet presAssocID="{C8B60592-DA8F-4F52-9D50-18275109EA3A}" presName="horz1" presStyleCnt="0"/>
      <dgm:spPr/>
    </dgm:pt>
    <dgm:pt modelId="{B0E2F8B0-1C2F-4226-9B25-56E4012C672E}" type="pres">
      <dgm:prSet presAssocID="{C8B60592-DA8F-4F52-9D50-18275109EA3A}" presName="tx1" presStyleLbl="revTx" presStyleIdx="0" presStyleCnt="6"/>
      <dgm:spPr/>
    </dgm:pt>
    <dgm:pt modelId="{381C62CA-DEB1-4027-AAF7-56B4EBF52CC3}" type="pres">
      <dgm:prSet presAssocID="{C8B60592-DA8F-4F52-9D50-18275109EA3A}" presName="vert1" presStyleCnt="0"/>
      <dgm:spPr/>
    </dgm:pt>
    <dgm:pt modelId="{7D0BDD15-058D-4754-B7DB-D28824FE994F}" type="pres">
      <dgm:prSet presAssocID="{1E1878C9-B68B-482F-BD80-A85E83989B0E}" presName="vertSpace2a" presStyleCnt="0"/>
      <dgm:spPr/>
    </dgm:pt>
    <dgm:pt modelId="{24E1D24D-1A4F-42DB-8528-13838EE9AF34}" type="pres">
      <dgm:prSet presAssocID="{1E1878C9-B68B-482F-BD80-A85E83989B0E}" presName="horz2" presStyleCnt="0"/>
      <dgm:spPr/>
    </dgm:pt>
    <dgm:pt modelId="{85AE4A49-57ED-4CB1-8FE0-BC2D1CC4CD35}" type="pres">
      <dgm:prSet presAssocID="{1E1878C9-B68B-482F-BD80-A85E83989B0E}" presName="horzSpace2" presStyleCnt="0"/>
      <dgm:spPr/>
    </dgm:pt>
    <dgm:pt modelId="{018B6D24-53EA-40FD-ACFA-A998918749D7}" type="pres">
      <dgm:prSet presAssocID="{1E1878C9-B68B-482F-BD80-A85E83989B0E}" presName="tx2" presStyleLbl="revTx" presStyleIdx="1" presStyleCnt="6"/>
      <dgm:spPr/>
    </dgm:pt>
    <dgm:pt modelId="{09EAE8B5-D784-4ED5-8D48-F0D9EE7FD722}" type="pres">
      <dgm:prSet presAssocID="{1E1878C9-B68B-482F-BD80-A85E83989B0E}" presName="vert2" presStyleCnt="0"/>
      <dgm:spPr/>
    </dgm:pt>
    <dgm:pt modelId="{7AFC9FF8-DCEA-40E8-A3A5-404CCB895F4F}" type="pres">
      <dgm:prSet presAssocID="{1E1878C9-B68B-482F-BD80-A85E83989B0E}" presName="thinLine2b" presStyleLbl="callout" presStyleIdx="0" presStyleCnt="5"/>
      <dgm:spPr/>
    </dgm:pt>
    <dgm:pt modelId="{1C8D231E-EC80-4E9C-A4DB-4A6F116C8D12}" type="pres">
      <dgm:prSet presAssocID="{1E1878C9-B68B-482F-BD80-A85E83989B0E}" presName="vertSpace2b" presStyleCnt="0"/>
      <dgm:spPr/>
    </dgm:pt>
    <dgm:pt modelId="{3B5F7FF3-B283-488E-901F-A7CBA14B1648}" type="pres">
      <dgm:prSet presAssocID="{DFC4C7BC-27A4-451C-891D-4FA65214D668}" presName="horz2" presStyleCnt="0"/>
      <dgm:spPr/>
    </dgm:pt>
    <dgm:pt modelId="{B4856FE2-F17F-4DBF-9B1F-F6DAEC523AF5}" type="pres">
      <dgm:prSet presAssocID="{DFC4C7BC-27A4-451C-891D-4FA65214D668}" presName="horzSpace2" presStyleCnt="0"/>
      <dgm:spPr/>
    </dgm:pt>
    <dgm:pt modelId="{C0387F82-31AF-4A28-AC25-56A265629BC0}" type="pres">
      <dgm:prSet presAssocID="{DFC4C7BC-27A4-451C-891D-4FA65214D668}" presName="tx2" presStyleLbl="revTx" presStyleIdx="2" presStyleCnt="6"/>
      <dgm:spPr/>
    </dgm:pt>
    <dgm:pt modelId="{DA0A216B-9522-4E34-B401-233474F68D8A}" type="pres">
      <dgm:prSet presAssocID="{DFC4C7BC-27A4-451C-891D-4FA65214D668}" presName="vert2" presStyleCnt="0"/>
      <dgm:spPr/>
    </dgm:pt>
    <dgm:pt modelId="{BA888FFA-887D-4CB7-BD8E-4D88D4337500}" type="pres">
      <dgm:prSet presAssocID="{DFC4C7BC-27A4-451C-891D-4FA65214D668}" presName="thinLine2b" presStyleLbl="callout" presStyleIdx="1" presStyleCnt="5"/>
      <dgm:spPr/>
    </dgm:pt>
    <dgm:pt modelId="{EC222AA2-50F5-4C48-9D31-48F682E7F4A4}" type="pres">
      <dgm:prSet presAssocID="{DFC4C7BC-27A4-451C-891D-4FA65214D668}" presName="vertSpace2b" presStyleCnt="0"/>
      <dgm:spPr/>
    </dgm:pt>
    <dgm:pt modelId="{FB67BAD3-E3B1-46D9-B15C-D50B09DE114A}" type="pres">
      <dgm:prSet presAssocID="{8F98255D-7575-4123-BB57-A7D320B395EB}" presName="horz2" presStyleCnt="0"/>
      <dgm:spPr/>
    </dgm:pt>
    <dgm:pt modelId="{DF5F6C31-A8CE-4270-8AB2-D33F63570E5B}" type="pres">
      <dgm:prSet presAssocID="{8F98255D-7575-4123-BB57-A7D320B395EB}" presName="horzSpace2" presStyleCnt="0"/>
      <dgm:spPr/>
    </dgm:pt>
    <dgm:pt modelId="{6A4624C7-325C-4C43-BF5A-DBFF637B6AFE}" type="pres">
      <dgm:prSet presAssocID="{8F98255D-7575-4123-BB57-A7D320B395EB}" presName="tx2" presStyleLbl="revTx" presStyleIdx="3" presStyleCnt="6"/>
      <dgm:spPr/>
    </dgm:pt>
    <dgm:pt modelId="{A72D891F-96A6-4C9F-9ECD-0D5C91337D2F}" type="pres">
      <dgm:prSet presAssocID="{8F98255D-7575-4123-BB57-A7D320B395EB}" presName="vert2" presStyleCnt="0"/>
      <dgm:spPr/>
    </dgm:pt>
    <dgm:pt modelId="{EBE8D3D5-94AF-474C-A6ED-7DBD5375A40D}" type="pres">
      <dgm:prSet presAssocID="{8F98255D-7575-4123-BB57-A7D320B395EB}" presName="thinLine2b" presStyleLbl="callout" presStyleIdx="2" presStyleCnt="5"/>
      <dgm:spPr/>
    </dgm:pt>
    <dgm:pt modelId="{B74D043A-678D-44B1-875A-D0839CE7E140}" type="pres">
      <dgm:prSet presAssocID="{8F98255D-7575-4123-BB57-A7D320B395EB}" presName="vertSpace2b" presStyleCnt="0"/>
      <dgm:spPr/>
    </dgm:pt>
    <dgm:pt modelId="{B42781E9-1271-495D-8834-07220A9E67F5}" type="pres">
      <dgm:prSet presAssocID="{C8E8386E-3D5B-4D71-A23C-43238A293A02}" presName="horz2" presStyleCnt="0"/>
      <dgm:spPr/>
    </dgm:pt>
    <dgm:pt modelId="{B51AC4D4-507F-4971-9D32-9D858AC6D92B}" type="pres">
      <dgm:prSet presAssocID="{C8E8386E-3D5B-4D71-A23C-43238A293A02}" presName="horzSpace2" presStyleCnt="0"/>
      <dgm:spPr/>
    </dgm:pt>
    <dgm:pt modelId="{01B06403-2456-48F7-8591-85A8B01FBE5A}" type="pres">
      <dgm:prSet presAssocID="{C8E8386E-3D5B-4D71-A23C-43238A293A02}" presName="tx2" presStyleLbl="revTx" presStyleIdx="4" presStyleCnt="6"/>
      <dgm:spPr/>
    </dgm:pt>
    <dgm:pt modelId="{A46CF880-A92D-4470-90DB-48F0A63568E6}" type="pres">
      <dgm:prSet presAssocID="{C8E8386E-3D5B-4D71-A23C-43238A293A02}" presName="vert2" presStyleCnt="0"/>
      <dgm:spPr/>
    </dgm:pt>
    <dgm:pt modelId="{3D1F059D-9BB2-4262-9C44-C9A0EC7CE89F}" type="pres">
      <dgm:prSet presAssocID="{C8E8386E-3D5B-4D71-A23C-43238A293A02}" presName="thinLine2b" presStyleLbl="callout" presStyleIdx="3" presStyleCnt="5"/>
      <dgm:spPr/>
    </dgm:pt>
    <dgm:pt modelId="{DACBAE57-4C85-4E24-AFF9-C3EE82485BDD}" type="pres">
      <dgm:prSet presAssocID="{C8E8386E-3D5B-4D71-A23C-43238A293A02}" presName="vertSpace2b" presStyleCnt="0"/>
      <dgm:spPr/>
    </dgm:pt>
    <dgm:pt modelId="{CB8E46B3-4F7C-48B8-8D1B-18F4EF1ABD31}" type="pres">
      <dgm:prSet presAssocID="{8B8E3D2F-3465-47DB-9ECC-9689E2697542}" presName="horz2" presStyleCnt="0"/>
      <dgm:spPr/>
    </dgm:pt>
    <dgm:pt modelId="{81E6DDA7-446A-4C42-A3A2-888133169D69}" type="pres">
      <dgm:prSet presAssocID="{8B8E3D2F-3465-47DB-9ECC-9689E2697542}" presName="horzSpace2" presStyleCnt="0"/>
      <dgm:spPr/>
    </dgm:pt>
    <dgm:pt modelId="{23EE4A1B-7373-409D-B1B7-010894E275E3}" type="pres">
      <dgm:prSet presAssocID="{8B8E3D2F-3465-47DB-9ECC-9689E2697542}" presName="tx2" presStyleLbl="revTx" presStyleIdx="5" presStyleCnt="6"/>
      <dgm:spPr/>
    </dgm:pt>
    <dgm:pt modelId="{36F231D7-2854-4382-B3D3-274D49885703}" type="pres">
      <dgm:prSet presAssocID="{8B8E3D2F-3465-47DB-9ECC-9689E2697542}" presName="vert2" presStyleCnt="0"/>
      <dgm:spPr/>
    </dgm:pt>
    <dgm:pt modelId="{27615151-72B0-420B-9B68-8516D134446B}" type="pres">
      <dgm:prSet presAssocID="{8B8E3D2F-3465-47DB-9ECC-9689E2697542}" presName="thinLine2b" presStyleLbl="callout" presStyleIdx="4" presStyleCnt="5"/>
      <dgm:spPr/>
    </dgm:pt>
    <dgm:pt modelId="{5B4989C3-C0C8-4E7B-8AE5-250BC13B92A8}" type="pres">
      <dgm:prSet presAssocID="{8B8E3D2F-3465-47DB-9ECC-9689E2697542}" presName="vertSpace2b" presStyleCnt="0"/>
      <dgm:spPr/>
    </dgm:pt>
  </dgm:ptLst>
  <dgm:cxnLst>
    <dgm:cxn modelId="{2836F106-5C07-47D5-B5EE-EEABFD038F6A}" type="presOf" srcId="{8B8E3D2F-3465-47DB-9ECC-9689E2697542}" destId="{23EE4A1B-7373-409D-B1B7-010894E275E3}" srcOrd="0" destOrd="0" presId="urn:microsoft.com/office/officeart/2008/layout/LinedList"/>
    <dgm:cxn modelId="{45F11807-BF3B-4420-B71E-584AC7BEF69E}" srcId="{C8B60592-DA8F-4F52-9D50-18275109EA3A}" destId="{C8E8386E-3D5B-4D71-A23C-43238A293A02}" srcOrd="3" destOrd="0" parTransId="{0FB4E10C-1DCE-40DA-91C6-069ED121FCAD}" sibTransId="{4F507091-1729-4368-B2C1-8619787D820C}"/>
    <dgm:cxn modelId="{97E1810D-E025-431C-98E4-C5EDF235005F}" srcId="{C8B60592-DA8F-4F52-9D50-18275109EA3A}" destId="{1E1878C9-B68B-482F-BD80-A85E83989B0E}" srcOrd="0" destOrd="0" parTransId="{71BA9E28-36E8-4DC7-A999-27E6B1251142}" sibTransId="{D9C57A1C-D34B-4C41-9D0E-3EA0AC72907B}"/>
    <dgm:cxn modelId="{967A9F29-35BA-49AF-B91F-F3003F712267}" type="presOf" srcId="{C8B60592-DA8F-4F52-9D50-18275109EA3A}" destId="{B0E2F8B0-1C2F-4226-9B25-56E4012C672E}" srcOrd="0" destOrd="0" presId="urn:microsoft.com/office/officeart/2008/layout/LinedList"/>
    <dgm:cxn modelId="{58E50E45-A3E7-424F-B6C0-E6521155454C}" srcId="{D3828A43-FC4E-4585-8557-9618062B4AB8}" destId="{C8B60592-DA8F-4F52-9D50-18275109EA3A}" srcOrd="0" destOrd="0" parTransId="{FDEEA446-5411-4E0A-937E-0A4F36428E37}" sibTransId="{0B6578F9-8762-4871-8832-1CD428A30881}"/>
    <dgm:cxn modelId="{85DFB349-9806-442C-91BF-E90BDCCC7DAD}" srcId="{C8B60592-DA8F-4F52-9D50-18275109EA3A}" destId="{8B8E3D2F-3465-47DB-9ECC-9689E2697542}" srcOrd="4" destOrd="0" parTransId="{5F0E08E1-9D71-464D-9C56-4D0011448A85}" sibTransId="{F3C38956-E94A-4A4B-81D5-4881CDE6BC6E}"/>
    <dgm:cxn modelId="{F98A0456-E9AC-4D07-892C-070548BA70E3}" type="presOf" srcId="{D3828A43-FC4E-4585-8557-9618062B4AB8}" destId="{1C706BAC-AE3D-4AEB-9D1F-0975990062C7}" srcOrd="0" destOrd="0" presId="urn:microsoft.com/office/officeart/2008/layout/LinedList"/>
    <dgm:cxn modelId="{2FCCBB7D-777F-448D-8A3F-EEE70E5C162E}" srcId="{C8B60592-DA8F-4F52-9D50-18275109EA3A}" destId="{8F98255D-7575-4123-BB57-A7D320B395EB}" srcOrd="2" destOrd="0" parTransId="{500597D4-E5EA-4029-9BB9-5790C1A84A24}" sibTransId="{9A6B7211-3038-4E43-80E0-65EB05E9B4AD}"/>
    <dgm:cxn modelId="{9FAD14AF-5985-4A05-9848-DDB71C7F2AC9}" type="presOf" srcId="{C8E8386E-3D5B-4D71-A23C-43238A293A02}" destId="{01B06403-2456-48F7-8591-85A8B01FBE5A}" srcOrd="0" destOrd="0" presId="urn:microsoft.com/office/officeart/2008/layout/LinedList"/>
    <dgm:cxn modelId="{081CBCBB-F1D9-4D57-A92F-D5A7B7AE7646}" type="presOf" srcId="{8F98255D-7575-4123-BB57-A7D320B395EB}" destId="{6A4624C7-325C-4C43-BF5A-DBFF637B6AFE}" srcOrd="0" destOrd="0" presId="urn:microsoft.com/office/officeart/2008/layout/LinedList"/>
    <dgm:cxn modelId="{AD8EA4D1-3CC3-4EF8-BF03-3F39080E6162}" type="presOf" srcId="{1E1878C9-B68B-482F-BD80-A85E83989B0E}" destId="{018B6D24-53EA-40FD-ACFA-A998918749D7}" srcOrd="0" destOrd="0" presId="urn:microsoft.com/office/officeart/2008/layout/LinedList"/>
    <dgm:cxn modelId="{4213EAEF-70A9-40CD-BB57-3C467E91BF65}" type="presOf" srcId="{DFC4C7BC-27A4-451C-891D-4FA65214D668}" destId="{C0387F82-31AF-4A28-AC25-56A265629BC0}" srcOrd="0" destOrd="0" presId="urn:microsoft.com/office/officeart/2008/layout/LinedList"/>
    <dgm:cxn modelId="{DC0EDBF1-50A2-48B4-9F60-E860F8D19176}" srcId="{C8B60592-DA8F-4F52-9D50-18275109EA3A}" destId="{DFC4C7BC-27A4-451C-891D-4FA65214D668}" srcOrd="1" destOrd="0" parTransId="{246600F6-84A3-4F8C-BB78-73440327FD56}" sibTransId="{3862CDD1-7DCD-4804-91DE-70BD68166DF9}"/>
    <dgm:cxn modelId="{2E4CA37E-9097-4E39-87DA-E293ED960B68}" type="presParOf" srcId="{1C706BAC-AE3D-4AEB-9D1F-0975990062C7}" destId="{E193C2C6-DA96-43DA-8ED8-BFB47E776706}" srcOrd="0" destOrd="0" presId="urn:microsoft.com/office/officeart/2008/layout/LinedList"/>
    <dgm:cxn modelId="{2FD41ED9-01BB-424F-AED4-22B28E87A612}" type="presParOf" srcId="{1C706BAC-AE3D-4AEB-9D1F-0975990062C7}" destId="{3E123699-83BD-4ED2-A727-B7EE94F4AE8A}" srcOrd="1" destOrd="0" presId="urn:microsoft.com/office/officeart/2008/layout/LinedList"/>
    <dgm:cxn modelId="{84AAFF7A-73A9-449B-BF0A-A911675F01E4}" type="presParOf" srcId="{3E123699-83BD-4ED2-A727-B7EE94F4AE8A}" destId="{B0E2F8B0-1C2F-4226-9B25-56E4012C672E}" srcOrd="0" destOrd="0" presId="urn:microsoft.com/office/officeart/2008/layout/LinedList"/>
    <dgm:cxn modelId="{0A21B65D-9402-472E-951D-73A5DA81B80A}" type="presParOf" srcId="{3E123699-83BD-4ED2-A727-B7EE94F4AE8A}" destId="{381C62CA-DEB1-4027-AAF7-56B4EBF52CC3}" srcOrd="1" destOrd="0" presId="urn:microsoft.com/office/officeart/2008/layout/LinedList"/>
    <dgm:cxn modelId="{EB9A60FE-EF6D-4ECD-9433-0D41BF949AE3}" type="presParOf" srcId="{381C62CA-DEB1-4027-AAF7-56B4EBF52CC3}" destId="{7D0BDD15-058D-4754-B7DB-D28824FE994F}" srcOrd="0" destOrd="0" presId="urn:microsoft.com/office/officeart/2008/layout/LinedList"/>
    <dgm:cxn modelId="{D51EA268-C201-41B6-BDB6-6C377E01F057}" type="presParOf" srcId="{381C62CA-DEB1-4027-AAF7-56B4EBF52CC3}" destId="{24E1D24D-1A4F-42DB-8528-13838EE9AF34}" srcOrd="1" destOrd="0" presId="urn:microsoft.com/office/officeart/2008/layout/LinedList"/>
    <dgm:cxn modelId="{4ACB8375-C585-4CDA-8F59-38BFDB56CBE0}" type="presParOf" srcId="{24E1D24D-1A4F-42DB-8528-13838EE9AF34}" destId="{85AE4A49-57ED-4CB1-8FE0-BC2D1CC4CD35}" srcOrd="0" destOrd="0" presId="urn:microsoft.com/office/officeart/2008/layout/LinedList"/>
    <dgm:cxn modelId="{9392D0E0-F9D1-4A5E-9F35-BF68C4F1899E}" type="presParOf" srcId="{24E1D24D-1A4F-42DB-8528-13838EE9AF34}" destId="{018B6D24-53EA-40FD-ACFA-A998918749D7}" srcOrd="1" destOrd="0" presId="urn:microsoft.com/office/officeart/2008/layout/LinedList"/>
    <dgm:cxn modelId="{E7F45C36-478F-4975-9751-1493DFE2A517}" type="presParOf" srcId="{24E1D24D-1A4F-42DB-8528-13838EE9AF34}" destId="{09EAE8B5-D784-4ED5-8D48-F0D9EE7FD722}" srcOrd="2" destOrd="0" presId="urn:microsoft.com/office/officeart/2008/layout/LinedList"/>
    <dgm:cxn modelId="{1BF21CD9-7510-4AD3-BC9C-A0052C4F98EC}" type="presParOf" srcId="{381C62CA-DEB1-4027-AAF7-56B4EBF52CC3}" destId="{7AFC9FF8-DCEA-40E8-A3A5-404CCB895F4F}" srcOrd="2" destOrd="0" presId="urn:microsoft.com/office/officeart/2008/layout/LinedList"/>
    <dgm:cxn modelId="{6A5DA85A-38B6-4DE4-8577-48889700BF1A}" type="presParOf" srcId="{381C62CA-DEB1-4027-AAF7-56B4EBF52CC3}" destId="{1C8D231E-EC80-4E9C-A4DB-4A6F116C8D12}" srcOrd="3" destOrd="0" presId="urn:microsoft.com/office/officeart/2008/layout/LinedList"/>
    <dgm:cxn modelId="{94E8D14C-3FFE-4C78-B8D3-82415D4FDEE2}" type="presParOf" srcId="{381C62CA-DEB1-4027-AAF7-56B4EBF52CC3}" destId="{3B5F7FF3-B283-488E-901F-A7CBA14B1648}" srcOrd="4" destOrd="0" presId="urn:microsoft.com/office/officeart/2008/layout/LinedList"/>
    <dgm:cxn modelId="{C16FE170-302F-458D-9F91-C155048E1D65}" type="presParOf" srcId="{3B5F7FF3-B283-488E-901F-A7CBA14B1648}" destId="{B4856FE2-F17F-4DBF-9B1F-F6DAEC523AF5}" srcOrd="0" destOrd="0" presId="urn:microsoft.com/office/officeart/2008/layout/LinedList"/>
    <dgm:cxn modelId="{B6DFACCC-7EC9-4527-B4A8-BE5E56A7F626}" type="presParOf" srcId="{3B5F7FF3-B283-488E-901F-A7CBA14B1648}" destId="{C0387F82-31AF-4A28-AC25-56A265629BC0}" srcOrd="1" destOrd="0" presId="urn:microsoft.com/office/officeart/2008/layout/LinedList"/>
    <dgm:cxn modelId="{2EFBB14F-2F62-4F66-95D3-48C1ABB5C790}" type="presParOf" srcId="{3B5F7FF3-B283-488E-901F-A7CBA14B1648}" destId="{DA0A216B-9522-4E34-B401-233474F68D8A}" srcOrd="2" destOrd="0" presId="urn:microsoft.com/office/officeart/2008/layout/LinedList"/>
    <dgm:cxn modelId="{3D39760A-A769-465B-BB1F-39A7CF7EF0B4}" type="presParOf" srcId="{381C62CA-DEB1-4027-AAF7-56B4EBF52CC3}" destId="{BA888FFA-887D-4CB7-BD8E-4D88D4337500}" srcOrd="5" destOrd="0" presId="urn:microsoft.com/office/officeart/2008/layout/LinedList"/>
    <dgm:cxn modelId="{10CB8B0A-3882-4891-BA1A-D952E6849DAE}" type="presParOf" srcId="{381C62CA-DEB1-4027-AAF7-56B4EBF52CC3}" destId="{EC222AA2-50F5-4C48-9D31-48F682E7F4A4}" srcOrd="6" destOrd="0" presId="urn:microsoft.com/office/officeart/2008/layout/LinedList"/>
    <dgm:cxn modelId="{E2F1C420-3E78-4BD6-921C-92157A6C300F}" type="presParOf" srcId="{381C62CA-DEB1-4027-AAF7-56B4EBF52CC3}" destId="{FB67BAD3-E3B1-46D9-B15C-D50B09DE114A}" srcOrd="7" destOrd="0" presId="urn:microsoft.com/office/officeart/2008/layout/LinedList"/>
    <dgm:cxn modelId="{0738CE07-8285-43DC-B127-18C1F1F418A8}" type="presParOf" srcId="{FB67BAD3-E3B1-46D9-B15C-D50B09DE114A}" destId="{DF5F6C31-A8CE-4270-8AB2-D33F63570E5B}" srcOrd="0" destOrd="0" presId="urn:microsoft.com/office/officeart/2008/layout/LinedList"/>
    <dgm:cxn modelId="{5EBBA3E5-0D1C-4B7F-B95C-D2458D0D66B4}" type="presParOf" srcId="{FB67BAD3-E3B1-46D9-B15C-D50B09DE114A}" destId="{6A4624C7-325C-4C43-BF5A-DBFF637B6AFE}" srcOrd="1" destOrd="0" presId="urn:microsoft.com/office/officeart/2008/layout/LinedList"/>
    <dgm:cxn modelId="{609EB28E-71C3-47DB-8E2E-6724D164C767}" type="presParOf" srcId="{FB67BAD3-E3B1-46D9-B15C-D50B09DE114A}" destId="{A72D891F-96A6-4C9F-9ECD-0D5C91337D2F}" srcOrd="2" destOrd="0" presId="urn:microsoft.com/office/officeart/2008/layout/LinedList"/>
    <dgm:cxn modelId="{08A5F87C-A2B0-4045-9F13-6D4C1A8A028A}" type="presParOf" srcId="{381C62CA-DEB1-4027-AAF7-56B4EBF52CC3}" destId="{EBE8D3D5-94AF-474C-A6ED-7DBD5375A40D}" srcOrd="8" destOrd="0" presId="urn:microsoft.com/office/officeart/2008/layout/LinedList"/>
    <dgm:cxn modelId="{59C5E776-DB69-480E-84B0-4BDCBCC8C88B}" type="presParOf" srcId="{381C62CA-DEB1-4027-AAF7-56B4EBF52CC3}" destId="{B74D043A-678D-44B1-875A-D0839CE7E140}" srcOrd="9" destOrd="0" presId="urn:microsoft.com/office/officeart/2008/layout/LinedList"/>
    <dgm:cxn modelId="{9489CE63-2A7C-46F0-8112-A981BDF94C67}" type="presParOf" srcId="{381C62CA-DEB1-4027-AAF7-56B4EBF52CC3}" destId="{B42781E9-1271-495D-8834-07220A9E67F5}" srcOrd="10" destOrd="0" presId="urn:microsoft.com/office/officeart/2008/layout/LinedList"/>
    <dgm:cxn modelId="{D98C6543-967B-4110-994E-02E4D53E3864}" type="presParOf" srcId="{B42781E9-1271-495D-8834-07220A9E67F5}" destId="{B51AC4D4-507F-4971-9D32-9D858AC6D92B}" srcOrd="0" destOrd="0" presId="urn:microsoft.com/office/officeart/2008/layout/LinedList"/>
    <dgm:cxn modelId="{34204050-C6C7-4578-9EE4-CCDF8C800056}" type="presParOf" srcId="{B42781E9-1271-495D-8834-07220A9E67F5}" destId="{01B06403-2456-48F7-8591-85A8B01FBE5A}" srcOrd="1" destOrd="0" presId="urn:microsoft.com/office/officeart/2008/layout/LinedList"/>
    <dgm:cxn modelId="{7D8A2EC5-78B3-4214-85D6-D15731265324}" type="presParOf" srcId="{B42781E9-1271-495D-8834-07220A9E67F5}" destId="{A46CF880-A92D-4470-90DB-48F0A63568E6}" srcOrd="2" destOrd="0" presId="urn:microsoft.com/office/officeart/2008/layout/LinedList"/>
    <dgm:cxn modelId="{77F7EC5A-935F-412A-89D4-1176597A6386}" type="presParOf" srcId="{381C62CA-DEB1-4027-AAF7-56B4EBF52CC3}" destId="{3D1F059D-9BB2-4262-9C44-C9A0EC7CE89F}" srcOrd="11" destOrd="0" presId="urn:microsoft.com/office/officeart/2008/layout/LinedList"/>
    <dgm:cxn modelId="{EB710C82-2BDA-4106-9855-D7952C899973}" type="presParOf" srcId="{381C62CA-DEB1-4027-AAF7-56B4EBF52CC3}" destId="{DACBAE57-4C85-4E24-AFF9-C3EE82485BDD}" srcOrd="12" destOrd="0" presId="urn:microsoft.com/office/officeart/2008/layout/LinedList"/>
    <dgm:cxn modelId="{7F6B34BC-4497-4B3D-A980-6A163387A07F}" type="presParOf" srcId="{381C62CA-DEB1-4027-AAF7-56B4EBF52CC3}" destId="{CB8E46B3-4F7C-48B8-8D1B-18F4EF1ABD31}" srcOrd="13" destOrd="0" presId="urn:microsoft.com/office/officeart/2008/layout/LinedList"/>
    <dgm:cxn modelId="{F377835A-668E-4999-945C-58E3B4DFF5E2}" type="presParOf" srcId="{CB8E46B3-4F7C-48B8-8D1B-18F4EF1ABD31}" destId="{81E6DDA7-446A-4C42-A3A2-888133169D69}" srcOrd="0" destOrd="0" presId="urn:microsoft.com/office/officeart/2008/layout/LinedList"/>
    <dgm:cxn modelId="{8EBE7166-95FD-4D4C-B97F-CA6A00B0C374}" type="presParOf" srcId="{CB8E46B3-4F7C-48B8-8D1B-18F4EF1ABD31}" destId="{23EE4A1B-7373-409D-B1B7-010894E275E3}" srcOrd="1" destOrd="0" presId="urn:microsoft.com/office/officeart/2008/layout/LinedList"/>
    <dgm:cxn modelId="{D09E25EA-9A73-4D41-A5BD-EDB7CC7F9BB9}" type="presParOf" srcId="{CB8E46B3-4F7C-48B8-8D1B-18F4EF1ABD31}" destId="{36F231D7-2854-4382-B3D3-274D49885703}" srcOrd="2" destOrd="0" presId="urn:microsoft.com/office/officeart/2008/layout/LinedList"/>
    <dgm:cxn modelId="{6404581A-E899-4A36-9B2C-95EC304CA285}" type="presParOf" srcId="{381C62CA-DEB1-4027-AAF7-56B4EBF52CC3}" destId="{27615151-72B0-420B-9B68-8516D134446B}" srcOrd="14" destOrd="0" presId="urn:microsoft.com/office/officeart/2008/layout/LinedList"/>
    <dgm:cxn modelId="{119AE6F6-7BC3-402C-BA0D-18426C528DAB}" type="presParOf" srcId="{381C62CA-DEB1-4027-AAF7-56B4EBF52CC3}" destId="{5B4989C3-C0C8-4E7B-8AE5-250BC13B92A8}" srcOrd="15"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A56DB3-44B5-4627-92A0-BC1DC2752638}"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F9D93D53-1083-4549-BA51-56598F4712CF}">
      <dgm:prSet phldrT="[Text]"/>
      <dgm:spPr/>
      <dgm:t>
        <a:bodyPr/>
        <a:lstStyle/>
        <a:p>
          <a:r>
            <a:rPr lang="en-US" dirty="0"/>
            <a:t>Strategic- adjusting the strategy to achieve goals/ visons/ or change mission statement to respond to changing environment</a:t>
          </a:r>
        </a:p>
      </dgm:t>
    </dgm:pt>
    <dgm:pt modelId="{3C99CEBD-999D-4907-8F3C-F59503C4BE18}" type="parTrans" cxnId="{037EC86A-19F9-452B-B9AF-AA5CC311E441}">
      <dgm:prSet/>
      <dgm:spPr/>
      <dgm:t>
        <a:bodyPr/>
        <a:lstStyle/>
        <a:p>
          <a:endParaRPr lang="en-US"/>
        </a:p>
      </dgm:t>
    </dgm:pt>
    <dgm:pt modelId="{6D723D0D-45D9-4855-8D26-8572E8A8B7C8}" type="sibTrans" cxnId="{037EC86A-19F9-452B-B9AF-AA5CC311E441}">
      <dgm:prSet/>
      <dgm:spPr/>
      <dgm:t>
        <a:bodyPr/>
        <a:lstStyle/>
        <a:p>
          <a:endParaRPr lang="en-US"/>
        </a:p>
      </dgm:t>
    </dgm:pt>
    <dgm:pt modelId="{687EC0C8-431D-4BC9-AE52-F1A12D0B15B4}">
      <dgm:prSet phldrT="[Text]"/>
      <dgm:spPr/>
      <dgm:t>
        <a:bodyPr/>
        <a:lstStyle/>
        <a:p>
          <a:r>
            <a:rPr lang="en-US" dirty="0"/>
            <a:t>Structural – Redesign the structure to external environment  such as hierarchy, administrative procedures, management systems</a:t>
          </a:r>
        </a:p>
      </dgm:t>
    </dgm:pt>
    <dgm:pt modelId="{C5F76967-859F-4CD6-8667-73670E84E276}" type="parTrans" cxnId="{7CF99CF0-DA32-4B84-8E72-5E30CEF134F4}">
      <dgm:prSet/>
      <dgm:spPr/>
      <dgm:t>
        <a:bodyPr/>
        <a:lstStyle/>
        <a:p>
          <a:endParaRPr lang="en-US"/>
        </a:p>
      </dgm:t>
    </dgm:pt>
    <dgm:pt modelId="{2CC34C6E-8673-4238-A32A-DA01D7A0230F}" type="sibTrans" cxnId="{7CF99CF0-DA32-4B84-8E72-5E30CEF134F4}">
      <dgm:prSet/>
      <dgm:spPr/>
      <dgm:t>
        <a:bodyPr/>
        <a:lstStyle/>
        <a:p>
          <a:endParaRPr lang="en-US"/>
        </a:p>
      </dgm:t>
    </dgm:pt>
    <dgm:pt modelId="{2D829FC4-73BD-40BB-A185-0B950E13CA48}">
      <dgm:prSet phldrT="[Text]"/>
      <dgm:spPr/>
      <dgm:t>
        <a:bodyPr/>
        <a:lstStyle/>
        <a:p>
          <a:r>
            <a:rPr lang="en-US" dirty="0"/>
            <a:t>Processes – change processes to achieve optimum productivity – adoption of new technology</a:t>
          </a:r>
        </a:p>
      </dgm:t>
    </dgm:pt>
    <dgm:pt modelId="{5A7641E1-44DB-43E0-B58B-1FFB0C8C7E42}" type="parTrans" cxnId="{BE95AAD7-A284-4FB4-83CB-2F1708E974CC}">
      <dgm:prSet/>
      <dgm:spPr/>
      <dgm:t>
        <a:bodyPr/>
        <a:lstStyle/>
        <a:p>
          <a:endParaRPr lang="en-US"/>
        </a:p>
      </dgm:t>
    </dgm:pt>
    <dgm:pt modelId="{648ACB28-C4F7-4E92-BBB5-3E76EF6CD4BD}" type="sibTrans" cxnId="{BE95AAD7-A284-4FB4-83CB-2F1708E974CC}">
      <dgm:prSet/>
      <dgm:spPr/>
      <dgm:t>
        <a:bodyPr/>
        <a:lstStyle/>
        <a:p>
          <a:endParaRPr lang="en-US"/>
        </a:p>
      </dgm:t>
    </dgm:pt>
    <dgm:pt modelId="{4BE84B0B-E876-44A6-940D-F8DB920C9E12}">
      <dgm:prSet phldrT="[Text]"/>
      <dgm:spPr/>
      <dgm:t>
        <a:bodyPr/>
        <a:lstStyle/>
        <a:p>
          <a:r>
            <a:rPr lang="en-US" dirty="0"/>
            <a:t>People Centered – changing behaviors, skills, performance. Bringing in people centered processes involving communicating, motivating focusing on training</a:t>
          </a:r>
        </a:p>
      </dgm:t>
    </dgm:pt>
    <dgm:pt modelId="{1B16F8A8-2612-443F-9AB0-79DA7B0948A2}" type="parTrans" cxnId="{CF0F2D37-1047-47AC-AA0F-74B8E312C2B3}">
      <dgm:prSet/>
      <dgm:spPr/>
      <dgm:t>
        <a:bodyPr/>
        <a:lstStyle/>
        <a:p>
          <a:endParaRPr lang="en-US"/>
        </a:p>
      </dgm:t>
    </dgm:pt>
    <dgm:pt modelId="{A38CB969-D644-4D7A-BE4E-A7D878117CF5}" type="sibTrans" cxnId="{CF0F2D37-1047-47AC-AA0F-74B8E312C2B3}">
      <dgm:prSet/>
      <dgm:spPr/>
      <dgm:t>
        <a:bodyPr/>
        <a:lstStyle/>
        <a:p>
          <a:endParaRPr lang="en-US"/>
        </a:p>
      </dgm:t>
    </dgm:pt>
    <dgm:pt modelId="{8EE153E6-6F8A-43C5-90D2-9A0304EB6A93}" type="pres">
      <dgm:prSet presAssocID="{15A56DB3-44B5-4627-92A0-BC1DC2752638}" presName="Name0" presStyleCnt="0">
        <dgm:presLayoutVars>
          <dgm:dir/>
          <dgm:resizeHandles val="exact"/>
        </dgm:presLayoutVars>
      </dgm:prSet>
      <dgm:spPr/>
    </dgm:pt>
    <dgm:pt modelId="{D13D48CA-27B3-465A-8580-7BC68A04AEDB}" type="pres">
      <dgm:prSet presAssocID="{F9D93D53-1083-4549-BA51-56598F4712CF}" presName="compNode" presStyleCnt="0"/>
      <dgm:spPr/>
    </dgm:pt>
    <dgm:pt modelId="{5CF20668-C53B-497D-96EC-EF6D38452095}" type="pres">
      <dgm:prSet presAssocID="{F9D93D53-1083-4549-BA51-56598F4712CF}" presName="pictRect" presStyleLbl="node1" presStyleIdx="0" presStyleCnt="4" custScaleX="85847" custScaleY="78414"/>
      <dgm:spPr>
        <a:blipFill rotWithShape="1">
          <a:blip xmlns:r="http://schemas.openxmlformats.org/officeDocument/2006/relationships" r:embed="rId1"/>
          <a:stretch>
            <a:fillRect/>
          </a:stretch>
        </a:blipFill>
      </dgm:spPr>
    </dgm:pt>
    <dgm:pt modelId="{4692AC94-3E6E-42F4-9026-CED70DBC072C}" type="pres">
      <dgm:prSet presAssocID="{F9D93D53-1083-4549-BA51-56598F4712CF}" presName="textRect" presStyleLbl="revTx" presStyleIdx="0" presStyleCnt="4">
        <dgm:presLayoutVars>
          <dgm:bulletEnabled val="1"/>
        </dgm:presLayoutVars>
      </dgm:prSet>
      <dgm:spPr/>
    </dgm:pt>
    <dgm:pt modelId="{3A6E7C34-BBF8-4B79-81B3-91DDE1E87477}" type="pres">
      <dgm:prSet presAssocID="{6D723D0D-45D9-4855-8D26-8572E8A8B7C8}" presName="sibTrans" presStyleLbl="sibTrans2D1" presStyleIdx="0" presStyleCnt="0"/>
      <dgm:spPr/>
    </dgm:pt>
    <dgm:pt modelId="{16AE6105-F4F4-44D3-9AEF-92A091AB46C6}" type="pres">
      <dgm:prSet presAssocID="{687EC0C8-431D-4BC9-AE52-F1A12D0B15B4}" presName="compNode" presStyleCnt="0"/>
      <dgm:spPr/>
    </dgm:pt>
    <dgm:pt modelId="{603AF710-86C0-47C2-BFD4-726380410968}" type="pres">
      <dgm:prSet presAssocID="{687EC0C8-431D-4BC9-AE52-F1A12D0B15B4}" presName="pictRect" presStyleLbl="node1" presStyleIdx="1" presStyleCnt="4" custScaleX="95453" custScaleY="84600"/>
      <dgm:spPr>
        <a:blipFill rotWithShape="1">
          <a:blip xmlns:r="http://schemas.openxmlformats.org/officeDocument/2006/relationships" r:embed="rId2"/>
          <a:stretch>
            <a:fillRect/>
          </a:stretch>
        </a:blipFill>
      </dgm:spPr>
    </dgm:pt>
    <dgm:pt modelId="{8B049510-739F-4206-BFF9-BD56EAE7FE12}" type="pres">
      <dgm:prSet presAssocID="{687EC0C8-431D-4BC9-AE52-F1A12D0B15B4}" presName="textRect" presStyleLbl="revTx" presStyleIdx="1" presStyleCnt="4">
        <dgm:presLayoutVars>
          <dgm:bulletEnabled val="1"/>
        </dgm:presLayoutVars>
      </dgm:prSet>
      <dgm:spPr/>
    </dgm:pt>
    <dgm:pt modelId="{5919F882-2FA5-4321-87F7-5E901A217C24}" type="pres">
      <dgm:prSet presAssocID="{2CC34C6E-8673-4238-A32A-DA01D7A0230F}" presName="sibTrans" presStyleLbl="sibTrans2D1" presStyleIdx="0" presStyleCnt="0"/>
      <dgm:spPr/>
    </dgm:pt>
    <dgm:pt modelId="{82E489E5-3863-4EAF-86CD-3DB2CE86E8DF}" type="pres">
      <dgm:prSet presAssocID="{2D829FC4-73BD-40BB-A185-0B950E13CA48}" presName="compNode" presStyleCnt="0"/>
      <dgm:spPr/>
    </dgm:pt>
    <dgm:pt modelId="{1164C1C6-4032-423A-8F39-CD0CA7E5EEF4}" type="pres">
      <dgm:prSet presAssocID="{2D829FC4-73BD-40BB-A185-0B950E13CA48}" presName="pictRect" presStyleLbl="node1" presStyleIdx="2" presStyleCnt="4" custScaleX="87406" custScaleY="82726"/>
      <dgm:spPr>
        <a:blipFill rotWithShape="1">
          <a:blip xmlns:r="http://schemas.openxmlformats.org/officeDocument/2006/relationships" r:embed="rId3"/>
          <a:stretch>
            <a:fillRect/>
          </a:stretch>
        </a:blipFill>
      </dgm:spPr>
    </dgm:pt>
    <dgm:pt modelId="{9C04C2EA-0950-457B-ACB8-3C03A9C8F329}" type="pres">
      <dgm:prSet presAssocID="{2D829FC4-73BD-40BB-A185-0B950E13CA48}" presName="textRect" presStyleLbl="revTx" presStyleIdx="2" presStyleCnt="4">
        <dgm:presLayoutVars>
          <dgm:bulletEnabled val="1"/>
        </dgm:presLayoutVars>
      </dgm:prSet>
      <dgm:spPr/>
    </dgm:pt>
    <dgm:pt modelId="{7A60E780-BEEB-45D5-96FE-8F99A1EAF994}" type="pres">
      <dgm:prSet presAssocID="{648ACB28-C4F7-4E92-BBB5-3E76EF6CD4BD}" presName="sibTrans" presStyleLbl="sibTrans2D1" presStyleIdx="0" presStyleCnt="0"/>
      <dgm:spPr/>
    </dgm:pt>
    <dgm:pt modelId="{CF86B294-7758-495C-8299-D12F1E660E32}" type="pres">
      <dgm:prSet presAssocID="{4BE84B0B-E876-44A6-940D-F8DB920C9E12}" presName="compNode" presStyleCnt="0"/>
      <dgm:spPr/>
    </dgm:pt>
    <dgm:pt modelId="{0961F1BD-0702-42C9-A4FD-1C693EEE17D1}" type="pres">
      <dgm:prSet presAssocID="{4BE84B0B-E876-44A6-940D-F8DB920C9E12}" presName="pictRect" presStyleLbl="node1" presStyleIdx="3" presStyleCnt="4" custScaleX="83063" custScaleY="76390"/>
      <dgm:spPr>
        <a:blipFill rotWithShape="1">
          <a:blip xmlns:r="http://schemas.openxmlformats.org/officeDocument/2006/relationships" r:embed="rId4"/>
          <a:stretch>
            <a:fillRect/>
          </a:stretch>
        </a:blipFill>
      </dgm:spPr>
    </dgm:pt>
    <dgm:pt modelId="{36A76A27-07A3-4A79-8424-90184EC40DA5}" type="pres">
      <dgm:prSet presAssocID="{4BE84B0B-E876-44A6-940D-F8DB920C9E12}" presName="textRect" presStyleLbl="revTx" presStyleIdx="3" presStyleCnt="4">
        <dgm:presLayoutVars>
          <dgm:bulletEnabled val="1"/>
        </dgm:presLayoutVars>
      </dgm:prSet>
      <dgm:spPr/>
    </dgm:pt>
  </dgm:ptLst>
  <dgm:cxnLst>
    <dgm:cxn modelId="{2B7E391C-1698-46D1-8B1D-85DDC75AEA10}" type="presOf" srcId="{2D829FC4-73BD-40BB-A185-0B950E13CA48}" destId="{9C04C2EA-0950-457B-ACB8-3C03A9C8F329}" srcOrd="0" destOrd="0" presId="urn:microsoft.com/office/officeart/2005/8/layout/pList1"/>
    <dgm:cxn modelId="{CF0F2D37-1047-47AC-AA0F-74B8E312C2B3}" srcId="{15A56DB3-44B5-4627-92A0-BC1DC2752638}" destId="{4BE84B0B-E876-44A6-940D-F8DB920C9E12}" srcOrd="3" destOrd="0" parTransId="{1B16F8A8-2612-443F-9AB0-79DA7B0948A2}" sibTransId="{A38CB969-D644-4D7A-BE4E-A7D878117CF5}"/>
    <dgm:cxn modelId="{AC049541-9FAA-4FDE-A3B7-7F0255F9CE0C}" type="presOf" srcId="{2CC34C6E-8673-4238-A32A-DA01D7A0230F}" destId="{5919F882-2FA5-4321-87F7-5E901A217C24}" srcOrd="0" destOrd="0" presId="urn:microsoft.com/office/officeart/2005/8/layout/pList1"/>
    <dgm:cxn modelId="{CA076042-64C2-4392-9A1B-6249C2F57A7C}" type="presOf" srcId="{F9D93D53-1083-4549-BA51-56598F4712CF}" destId="{4692AC94-3E6E-42F4-9026-CED70DBC072C}" srcOrd="0" destOrd="0" presId="urn:microsoft.com/office/officeart/2005/8/layout/pList1"/>
    <dgm:cxn modelId="{FEE9E068-2F09-42B3-8241-932E7D4907EC}" type="presOf" srcId="{4BE84B0B-E876-44A6-940D-F8DB920C9E12}" destId="{36A76A27-07A3-4A79-8424-90184EC40DA5}" srcOrd="0" destOrd="0" presId="urn:microsoft.com/office/officeart/2005/8/layout/pList1"/>
    <dgm:cxn modelId="{037EC86A-19F9-452B-B9AF-AA5CC311E441}" srcId="{15A56DB3-44B5-4627-92A0-BC1DC2752638}" destId="{F9D93D53-1083-4549-BA51-56598F4712CF}" srcOrd="0" destOrd="0" parTransId="{3C99CEBD-999D-4907-8F3C-F59503C4BE18}" sibTransId="{6D723D0D-45D9-4855-8D26-8572E8A8B7C8}"/>
    <dgm:cxn modelId="{C603556F-353F-4271-B91D-BB5B54B2A635}" type="presOf" srcId="{6D723D0D-45D9-4855-8D26-8572E8A8B7C8}" destId="{3A6E7C34-BBF8-4B79-81B3-91DDE1E87477}" srcOrd="0" destOrd="0" presId="urn:microsoft.com/office/officeart/2005/8/layout/pList1"/>
    <dgm:cxn modelId="{6D51F970-82D1-4017-BDB8-2D1E6EF5E7D2}" type="presOf" srcId="{687EC0C8-431D-4BC9-AE52-F1A12D0B15B4}" destId="{8B049510-739F-4206-BFF9-BD56EAE7FE12}" srcOrd="0" destOrd="0" presId="urn:microsoft.com/office/officeart/2005/8/layout/pList1"/>
    <dgm:cxn modelId="{F0A9AF9A-AAE3-4952-AFB3-C8695E827DBF}" type="presOf" srcId="{15A56DB3-44B5-4627-92A0-BC1DC2752638}" destId="{8EE153E6-6F8A-43C5-90D2-9A0304EB6A93}" srcOrd="0" destOrd="0" presId="urn:microsoft.com/office/officeart/2005/8/layout/pList1"/>
    <dgm:cxn modelId="{00BE6CB5-85AA-4F60-A051-7DADA5E5BC67}" type="presOf" srcId="{648ACB28-C4F7-4E92-BBB5-3E76EF6CD4BD}" destId="{7A60E780-BEEB-45D5-96FE-8F99A1EAF994}" srcOrd="0" destOrd="0" presId="urn:microsoft.com/office/officeart/2005/8/layout/pList1"/>
    <dgm:cxn modelId="{BE95AAD7-A284-4FB4-83CB-2F1708E974CC}" srcId="{15A56DB3-44B5-4627-92A0-BC1DC2752638}" destId="{2D829FC4-73BD-40BB-A185-0B950E13CA48}" srcOrd="2" destOrd="0" parTransId="{5A7641E1-44DB-43E0-B58B-1FFB0C8C7E42}" sibTransId="{648ACB28-C4F7-4E92-BBB5-3E76EF6CD4BD}"/>
    <dgm:cxn modelId="{7CF99CF0-DA32-4B84-8E72-5E30CEF134F4}" srcId="{15A56DB3-44B5-4627-92A0-BC1DC2752638}" destId="{687EC0C8-431D-4BC9-AE52-F1A12D0B15B4}" srcOrd="1" destOrd="0" parTransId="{C5F76967-859F-4CD6-8667-73670E84E276}" sibTransId="{2CC34C6E-8673-4238-A32A-DA01D7A0230F}"/>
    <dgm:cxn modelId="{8C173AF3-60B8-4CCE-8517-ED8671FC8E19}" type="presParOf" srcId="{8EE153E6-6F8A-43C5-90D2-9A0304EB6A93}" destId="{D13D48CA-27B3-465A-8580-7BC68A04AEDB}" srcOrd="0" destOrd="0" presId="urn:microsoft.com/office/officeart/2005/8/layout/pList1"/>
    <dgm:cxn modelId="{03362E4B-F442-4615-B3B9-6622B2D126DB}" type="presParOf" srcId="{D13D48CA-27B3-465A-8580-7BC68A04AEDB}" destId="{5CF20668-C53B-497D-96EC-EF6D38452095}" srcOrd="0" destOrd="0" presId="urn:microsoft.com/office/officeart/2005/8/layout/pList1"/>
    <dgm:cxn modelId="{F0B5A3A6-AFA1-4703-9649-D1822DEDF93A}" type="presParOf" srcId="{D13D48CA-27B3-465A-8580-7BC68A04AEDB}" destId="{4692AC94-3E6E-42F4-9026-CED70DBC072C}" srcOrd="1" destOrd="0" presId="urn:microsoft.com/office/officeart/2005/8/layout/pList1"/>
    <dgm:cxn modelId="{56B2DA90-995D-439B-ACBC-95DD02B8BB6C}" type="presParOf" srcId="{8EE153E6-6F8A-43C5-90D2-9A0304EB6A93}" destId="{3A6E7C34-BBF8-4B79-81B3-91DDE1E87477}" srcOrd="1" destOrd="0" presId="urn:microsoft.com/office/officeart/2005/8/layout/pList1"/>
    <dgm:cxn modelId="{489CD192-1F0A-4A09-AC6D-B5E665704A76}" type="presParOf" srcId="{8EE153E6-6F8A-43C5-90D2-9A0304EB6A93}" destId="{16AE6105-F4F4-44D3-9AEF-92A091AB46C6}" srcOrd="2" destOrd="0" presId="urn:microsoft.com/office/officeart/2005/8/layout/pList1"/>
    <dgm:cxn modelId="{187822AE-033F-4C01-AE53-717AFDB5D542}" type="presParOf" srcId="{16AE6105-F4F4-44D3-9AEF-92A091AB46C6}" destId="{603AF710-86C0-47C2-BFD4-726380410968}" srcOrd="0" destOrd="0" presId="urn:microsoft.com/office/officeart/2005/8/layout/pList1"/>
    <dgm:cxn modelId="{20224F40-4744-4068-A689-73465465BF5C}" type="presParOf" srcId="{16AE6105-F4F4-44D3-9AEF-92A091AB46C6}" destId="{8B049510-739F-4206-BFF9-BD56EAE7FE12}" srcOrd="1" destOrd="0" presId="urn:microsoft.com/office/officeart/2005/8/layout/pList1"/>
    <dgm:cxn modelId="{388BB708-D0B6-409A-B2D5-439A386BCAA8}" type="presParOf" srcId="{8EE153E6-6F8A-43C5-90D2-9A0304EB6A93}" destId="{5919F882-2FA5-4321-87F7-5E901A217C24}" srcOrd="3" destOrd="0" presId="urn:microsoft.com/office/officeart/2005/8/layout/pList1"/>
    <dgm:cxn modelId="{183AB442-300E-4A32-A9FF-4CA2E72AF101}" type="presParOf" srcId="{8EE153E6-6F8A-43C5-90D2-9A0304EB6A93}" destId="{82E489E5-3863-4EAF-86CD-3DB2CE86E8DF}" srcOrd="4" destOrd="0" presId="urn:microsoft.com/office/officeart/2005/8/layout/pList1"/>
    <dgm:cxn modelId="{00CF7AA0-3F7A-4610-9844-53D32116C120}" type="presParOf" srcId="{82E489E5-3863-4EAF-86CD-3DB2CE86E8DF}" destId="{1164C1C6-4032-423A-8F39-CD0CA7E5EEF4}" srcOrd="0" destOrd="0" presId="urn:microsoft.com/office/officeart/2005/8/layout/pList1"/>
    <dgm:cxn modelId="{1A29AF1E-1FDE-448C-8765-3F86855CF213}" type="presParOf" srcId="{82E489E5-3863-4EAF-86CD-3DB2CE86E8DF}" destId="{9C04C2EA-0950-457B-ACB8-3C03A9C8F329}" srcOrd="1" destOrd="0" presId="urn:microsoft.com/office/officeart/2005/8/layout/pList1"/>
    <dgm:cxn modelId="{5F1C83EC-573D-4F3C-90F5-31DA5D4E0037}" type="presParOf" srcId="{8EE153E6-6F8A-43C5-90D2-9A0304EB6A93}" destId="{7A60E780-BEEB-45D5-96FE-8F99A1EAF994}" srcOrd="5" destOrd="0" presId="urn:microsoft.com/office/officeart/2005/8/layout/pList1"/>
    <dgm:cxn modelId="{3AB4EBCD-6D0D-48FD-9365-422B90722008}" type="presParOf" srcId="{8EE153E6-6F8A-43C5-90D2-9A0304EB6A93}" destId="{CF86B294-7758-495C-8299-D12F1E660E32}" srcOrd="6" destOrd="0" presId="urn:microsoft.com/office/officeart/2005/8/layout/pList1"/>
    <dgm:cxn modelId="{E31BCECE-7FE5-4085-A672-E9B797015D16}" type="presParOf" srcId="{CF86B294-7758-495C-8299-D12F1E660E32}" destId="{0961F1BD-0702-42C9-A4FD-1C693EEE17D1}" srcOrd="0" destOrd="0" presId="urn:microsoft.com/office/officeart/2005/8/layout/pList1"/>
    <dgm:cxn modelId="{6367A5FD-F3B9-4549-BF8B-6A58330FA8D2}" type="presParOf" srcId="{CF86B294-7758-495C-8299-D12F1E660E32}" destId="{36A76A27-07A3-4A79-8424-90184EC40DA5}"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3C0F1-0549-4DFC-9076-D93067741102}">
      <dsp:nvSpPr>
        <dsp:cNvPr id="0" name=""/>
        <dsp:cNvSpPr/>
      </dsp:nvSpPr>
      <dsp:spPr>
        <a:xfrm>
          <a:off x="3752462" y="1899679"/>
          <a:ext cx="1457224" cy="145722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a:t>Change Management </a:t>
          </a:r>
          <a:endParaRPr lang="en-US" sz="1400" b="1" kern="1200" dirty="0"/>
        </a:p>
      </dsp:txBody>
      <dsp:txXfrm>
        <a:off x="3965868" y="2113085"/>
        <a:ext cx="1030412" cy="1030412"/>
      </dsp:txXfrm>
    </dsp:sp>
    <dsp:sp modelId="{484F793E-4175-4C93-858D-924016462155}">
      <dsp:nvSpPr>
        <dsp:cNvPr id="0" name=""/>
        <dsp:cNvSpPr/>
      </dsp:nvSpPr>
      <dsp:spPr>
        <a:xfrm rot="16200000">
          <a:off x="4261192" y="1665164"/>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4470080" y="1668803"/>
        <a:ext cx="21988" cy="21988"/>
      </dsp:txXfrm>
    </dsp:sp>
    <dsp:sp modelId="{32C113F8-E83F-43A4-B7C8-7EACE6FFD339}">
      <dsp:nvSpPr>
        <dsp:cNvPr id="0" name=""/>
        <dsp:cNvSpPr/>
      </dsp:nvSpPr>
      <dsp:spPr>
        <a:xfrm>
          <a:off x="3752462" y="2691"/>
          <a:ext cx="1457224" cy="1457224"/>
        </a:xfrm>
        <a:prstGeom prst="ellipse">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a:t>Leadership and direction brings about  organisational transformational</a:t>
          </a:r>
          <a:endParaRPr lang="en-US" sz="1100" b="1" kern="1200" dirty="0"/>
        </a:p>
      </dsp:txBody>
      <dsp:txXfrm>
        <a:off x="3965868" y="216097"/>
        <a:ext cx="1030412" cy="1030412"/>
      </dsp:txXfrm>
    </dsp:sp>
    <dsp:sp modelId="{F397A1E4-8702-469E-90DE-5A7E9F9B246C}">
      <dsp:nvSpPr>
        <dsp:cNvPr id="0" name=""/>
        <dsp:cNvSpPr/>
      </dsp:nvSpPr>
      <dsp:spPr>
        <a:xfrm rot="19800000">
          <a:off x="5082612" y="2139411"/>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5291500" y="2143050"/>
        <a:ext cx="21988" cy="21988"/>
      </dsp:txXfrm>
    </dsp:sp>
    <dsp:sp modelId="{B1056B70-AC2B-482C-8A1E-E5CC917678A4}">
      <dsp:nvSpPr>
        <dsp:cNvPr id="0" name=""/>
        <dsp:cNvSpPr/>
      </dsp:nvSpPr>
      <dsp:spPr>
        <a:xfrm>
          <a:off x="5395302" y="951185"/>
          <a:ext cx="1457224" cy="1457224"/>
        </a:xfrm>
        <a:prstGeom prst="ellipse">
          <a:avLst/>
        </a:prstGeom>
        <a:gradFill rotWithShape="0">
          <a:gsLst>
            <a:gs pos="0">
              <a:schemeClr val="accent4">
                <a:hueOff val="-892954"/>
                <a:satOff val="5380"/>
                <a:lumOff val="431"/>
                <a:alphaOff val="0"/>
                <a:tint val="50000"/>
                <a:satMod val="300000"/>
              </a:schemeClr>
            </a:gs>
            <a:gs pos="35000">
              <a:schemeClr val="accent4">
                <a:hueOff val="-892954"/>
                <a:satOff val="5380"/>
                <a:lumOff val="431"/>
                <a:alphaOff val="0"/>
                <a:tint val="37000"/>
                <a:satMod val="300000"/>
              </a:schemeClr>
            </a:gs>
            <a:gs pos="100000">
              <a:schemeClr val="accent4">
                <a:hueOff val="-892954"/>
                <a:satOff val="5380"/>
                <a:lumOff val="43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a:t>Smooth implementation through planning overcoming any resistance</a:t>
          </a:r>
          <a:endParaRPr lang="en-US" sz="1100" b="1" kern="1200" dirty="0"/>
        </a:p>
      </dsp:txBody>
      <dsp:txXfrm>
        <a:off x="5608708" y="1164591"/>
        <a:ext cx="1030412" cy="1030412"/>
      </dsp:txXfrm>
    </dsp:sp>
    <dsp:sp modelId="{F323AE72-0D39-4383-B0F8-5FC52ECFD57E}">
      <dsp:nvSpPr>
        <dsp:cNvPr id="0" name=""/>
        <dsp:cNvSpPr/>
      </dsp:nvSpPr>
      <dsp:spPr>
        <a:xfrm rot="1800000">
          <a:off x="5082612" y="3087905"/>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5291500" y="3091544"/>
        <a:ext cx="21988" cy="21988"/>
      </dsp:txXfrm>
    </dsp:sp>
    <dsp:sp modelId="{806858F9-0467-48C6-92F8-9779717627EE}">
      <dsp:nvSpPr>
        <dsp:cNvPr id="0" name=""/>
        <dsp:cNvSpPr/>
      </dsp:nvSpPr>
      <dsp:spPr>
        <a:xfrm>
          <a:off x="5395302" y="2848173"/>
          <a:ext cx="1457224" cy="1457224"/>
        </a:xfrm>
        <a:prstGeom prst="ellipse">
          <a:avLst/>
        </a:prstGeom>
        <a:gradFill rotWithShape="0">
          <a:gsLst>
            <a:gs pos="0">
              <a:schemeClr val="accent4">
                <a:hueOff val="-1785908"/>
                <a:satOff val="10760"/>
                <a:lumOff val="862"/>
                <a:alphaOff val="0"/>
                <a:tint val="50000"/>
                <a:satMod val="300000"/>
              </a:schemeClr>
            </a:gs>
            <a:gs pos="35000">
              <a:schemeClr val="accent4">
                <a:hueOff val="-1785908"/>
                <a:satOff val="10760"/>
                <a:lumOff val="862"/>
                <a:alphaOff val="0"/>
                <a:tint val="37000"/>
                <a:satMod val="300000"/>
              </a:schemeClr>
            </a:gs>
            <a:gs pos="100000">
              <a:schemeClr val="accent4">
                <a:hueOff val="-1785908"/>
                <a:satOff val="10760"/>
                <a:lumOff val="86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Change is constant – driven by need</a:t>
          </a:r>
        </a:p>
      </dsp:txBody>
      <dsp:txXfrm>
        <a:off x="5608708" y="3061579"/>
        <a:ext cx="1030412" cy="1030412"/>
      </dsp:txXfrm>
    </dsp:sp>
    <dsp:sp modelId="{B1CEA0C0-786D-4E9B-B3CC-51A53C349DA4}">
      <dsp:nvSpPr>
        <dsp:cNvPr id="0" name=""/>
        <dsp:cNvSpPr/>
      </dsp:nvSpPr>
      <dsp:spPr>
        <a:xfrm rot="5400000">
          <a:off x="4261192" y="3562152"/>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4470080" y="3565791"/>
        <a:ext cx="21988" cy="21988"/>
      </dsp:txXfrm>
    </dsp:sp>
    <dsp:sp modelId="{4EAE8F0E-E124-4C29-855E-6217BD4B6BAD}">
      <dsp:nvSpPr>
        <dsp:cNvPr id="0" name=""/>
        <dsp:cNvSpPr/>
      </dsp:nvSpPr>
      <dsp:spPr>
        <a:xfrm>
          <a:off x="3752462" y="3796667"/>
          <a:ext cx="1457224" cy="1457224"/>
        </a:xfrm>
        <a:prstGeom prst="ellipse">
          <a:avLst/>
        </a:prstGeom>
        <a:gradFill rotWithShape="0">
          <a:gsLst>
            <a:gs pos="0">
              <a:schemeClr val="accent4">
                <a:hueOff val="-2678862"/>
                <a:satOff val="16139"/>
                <a:lumOff val="1294"/>
                <a:alphaOff val="0"/>
                <a:tint val="50000"/>
                <a:satMod val="300000"/>
              </a:schemeClr>
            </a:gs>
            <a:gs pos="35000">
              <a:schemeClr val="accent4">
                <a:hueOff val="-2678862"/>
                <a:satOff val="16139"/>
                <a:lumOff val="1294"/>
                <a:alphaOff val="0"/>
                <a:tint val="37000"/>
                <a:satMod val="300000"/>
              </a:schemeClr>
            </a:gs>
            <a:gs pos="100000">
              <a:schemeClr val="accent4">
                <a:hueOff val="-2678862"/>
                <a:satOff val="16139"/>
                <a:lumOff val="129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Forward looking process</a:t>
          </a:r>
        </a:p>
      </dsp:txBody>
      <dsp:txXfrm>
        <a:off x="3965868" y="4010073"/>
        <a:ext cx="1030412" cy="1030412"/>
      </dsp:txXfrm>
    </dsp:sp>
    <dsp:sp modelId="{5721718F-9361-49B6-BF63-B60397D99CBC}">
      <dsp:nvSpPr>
        <dsp:cNvPr id="0" name=""/>
        <dsp:cNvSpPr/>
      </dsp:nvSpPr>
      <dsp:spPr>
        <a:xfrm rot="9000000">
          <a:off x="3439772" y="3087905"/>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3648660" y="3091544"/>
        <a:ext cx="21988" cy="21988"/>
      </dsp:txXfrm>
    </dsp:sp>
    <dsp:sp modelId="{7E99B45B-2742-4C3E-9078-1C93DE944EF9}">
      <dsp:nvSpPr>
        <dsp:cNvPr id="0" name=""/>
        <dsp:cNvSpPr/>
      </dsp:nvSpPr>
      <dsp:spPr>
        <a:xfrm>
          <a:off x="2109622" y="2848173"/>
          <a:ext cx="1457224" cy="1457224"/>
        </a:xfrm>
        <a:prstGeom prst="ellipse">
          <a:avLst/>
        </a:prstGeom>
        <a:gradFill rotWithShape="0">
          <a:gsLst>
            <a:gs pos="0">
              <a:schemeClr val="accent4">
                <a:hueOff val="-3571816"/>
                <a:satOff val="21519"/>
                <a:lumOff val="1725"/>
                <a:alphaOff val="0"/>
                <a:tint val="50000"/>
                <a:satMod val="300000"/>
              </a:schemeClr>
            </a:gs>
            <a:gs pos="35000">
              <a:schemeClr val="accent4">
                <a:hueOff val="-3571816"/>
                <a:satOff val="21519"/>
                <a:lumOff val="1725"/>
                <a:alphaOff val="0"/>
                <a:tint val="37000"/>
                <a:satMod val="300000"/>
              </a:schemeClr>
            </a:gs>
            <a:gs pos="100000">
              <a:schemeClr val="accent4">
                <a:hueOff val="-3571816"/>
                <a:satOff val="21519"/>
                <a:lumOff val="172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a:t>Diversity in approach to change (organisational context)</a:t>
          </a:r>
          <a:endParaRPr lang="en-US" sz="1100" b="1" kern="1200" dirty="0"/>
        </a:p>
      </dsp:txBody>
      <dsp:txXfrm>
        <a:off x="2323028" y="3061579"/>
        <a:ext cx="1030412" cy="1030412"/>
      </dsp:txXfrm>
    </dsp:sp>
    <dsp:sp modelId="{D65F709F-E333-44D3-A066-90A6B6DA61EA}">
      <dsp:nvSpPr>
        <dsp:cNvPr id="0" name=""/>
        <dsp:cNvSpPr/>
      </dsp:nvSpPr>
      <dsp:spPr>
        <a:xfrm rot="12600000">
          <a:off x="3439772" y="2139411"/>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3648660" y="2143050"/>
        <a:ext cx="21988" cy="21988"/>
      </dsp:txXfrm>
    </dsp:sp>
    <dsp:sp modelId="{58C3D226-059A-49FB-9FAA-8414EF799936}">
      <dsp:nvSpPr>
        <dsp:cNvPr id="0" name=""/>
        <dsp:cNvSpPr/>
      </dsp:nvSpPr>
      <dsp:spPr>
        <a:xfrm>
          <a:off x="2109622" y="951185"/>
          <a:ext cx="1457224" cy="1457224"/>
        </a:xfrm>
        <a:prstGeom prst="ellipse">
          <a:avLst/>
        </a:prstGeom>
        <a:gradFill rotWithShape="0">
          <a:gsLst>
            <a:gs pos="0">
              <a:schemeClr val="accent4">
                <a:hueOff val="-4464770"/>
                <a:satOff val="26899"/>
                <a:lumOff val="2156"/>
                <a:alphaOff val="0"/>
                <a:tint val="50000"/>
                <a:satMod val="300000"/>
              </a:schemeClr>
            </a:gs>
            <a:gs pos="35000">
              <a:schemeClr val="accent4">
                <a:hueOff val="-4464770"/>
                <a:satOff val="26899"/>
                <a:lumOff val="2156"/>
                <a:alphaOff val="0"/>
                <a:tint val="37000"/>
                <a:satMod val="300000"/>
              </a:schemeClr>
            </a:gs>
            <a:gs pos="100000">
              <a:schemeClr val="accent4">
                <a:hueOff val="-4464770"/>
                <a:satOff val="26899"/>
                <a:lumOff val="215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Planned/ emergent – approaches addressing different situations</a:t>
          </a:r>
        </a:p>
      </dsp:txBody>
      <dsp:txXfrm>
        <a:off x="2323028" y="1164591"/>
        <a:ext cx="1030412" cy="10304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0B9E0-F94F-4AB3-91BF-C1F8E364DEDD}">
      <dsp:nvSpPr>
        <dsp:cNvPr id="0" name=""/>
        <dsp:cNvSpPr/>
      </dsp:nvSpPr>
      <dsp:spPr>
        <a:xfrm>
          <a:off x="203358" y="36374"/>
          <a:ext cx="1192367" cy="54314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Unconscious competence</a:t>
          </a:r>
        </a:p>
      </dsp:txBody>
      <dsp:txXfrm>
        <a:off x="219266" y="52282"/>
        <a:ext cx="1160551" cy="511326"/>
      </dsp:txXfrm>
    </dsp:sp>
    <dsp:sp modelId="{31E0C02F-058C-4BC8-8F43-C23A33E60209}">
      <dsp:nvSpPr>
        <dsp:cNvPr id="0" name=""/>
        <dsp:cNvSpPr/>
      </dsp:nvSpPr>
      <dsp:spPr>
        <a:xfrm rot="3130591">
          <a:off x="989970" y="575140"/>
          <a:ext cx="223756" cy="2444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007941" y="592521"/>
        <a:ext cx="146648" cy="156629"/>
      </dsp:txXfrm>
    </dsp:sp>
    <dsp:sp modelId="{C93E27C5-9F4C-400A-8E04-2FE1F1E08D04}">
      <dsp:nvSpPr>
        <dsp:cNvPr id="0" name=""/>
        <dsp:cNvSpPr/>
      </dsp:nvSpPr>
      <dsp:spPr>
        <a:xfrm>
          <a:off x="807972" y="815178"/>
          <a:ext cx="1192367" cy="543142"/>
        </a:xfrm>
        <a:prstGeom prst="roundRect">
          <a:avLst>
            <a:gd name="adj" fmla="val 10000"/>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Conscious incompetence</a:t>
          </a:r>
        </a:p>
      </dsp:txBody>
      <dsp:txXfrm>
        <a:off x="823880" y="831086"/>
        <a:ext cx="1160551" cy="511326"/>
      </dsp:txXfrm>
    </dsp:sp>
    <dsp:sp modelId="{DEC0C473-1C91-42F2-B41B-3EFBBCEBBEA1}">
      <dsp:nvSpPr>
        <dsp:cNvPr id="0" name=""/>
        <dsp:cNvSpPr/>
      </dsp:nvSpPr>
      <dsp:spPr>
        <a:xfrm rot="5400000">
          <a:off x="1302316" y="1371899"/>
          <a:ext cx="203678" cy="244414"/>
        </a:xfrm>
        <a:prstGeom prst="rightArrow">
          <a:avLst>
            <a:gd name="adj1" fmla="val 60000"/>
            <a:gd name="adj2" fmla="val 50000"/>
          </a:avLst>
        </a:prstGeom>
        <a:solidFill>
          <a:schemeClr val="accent3">
            <a:hueOff val="3750088"/>
            <a:satOff val="-5627"/>
            <a:lumOff val="-9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1330832" y="1392267"/>
        <a:ext cx="146648" cy="142575"/>
      </dsp:txXfrm>
    </dsp:sp>
    <dsp:sp modelId="{C4887147-8B54-4FB9-895E-EEA75BE077AC}">
      <dsp:nvSpPr>
        <dsp:cNvPr id="0" name=""/>
        <dsp:cNvSpPr/>
      </dsp:nvSpPr>
      <dsp:spPr>
        <a:xfrm>
          <a:off x="807972" y="1629892"/>
          <a:ext cx="1192367" cy="543142"/>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Conscious competence</a:t>
          </a:r>
        </a:p>
      </dsp:txBody>
      <dsp:txXfrm>
        <a:off x="823880" y="1645800"/>
        <a:ext cx="1160551" cy="511326"/>
      </dsp:txXfrm>
    </dsp:sp>
    <dsp:sp modelId="{633301EC-14E6-4AA6-A51F-65596208789D}">
      <dsp:nvSpPr>
        <dsp:cNvPr id="0" name=""/>
        <dsp:cNvSpPr/>
      </dsp:nvSpPr>
      <dsp:spPr>
        <a:xfrm rot="5400000">
          <a:off x="1302316" y="2186613"/>
          <a:ext cx="203678" cy="244414"/>
        </a:xfrm>
        <a:prstGeom prst="rightArrow">
          <a:avLst>
            <a:gd name="adj1" fmla="val 60000"/>
            <a:gd name="adj2" fmla="val 50000"/>
          </a:avLst>
        </a:prstGeom>
        <a:solidFill>
          <a:schemeClr val="accent3">
            <a:hueOff val="7500176"/>
            <a:satOff val="-11253"/>
            <a:lumOff val="-1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1330832" y="2206981"/>
        <a:ext cx="146648" cy="142575"/>
      </dsp:txXfrm>
    </dsp:sp>
    <dsp:sp modelId="{C5BB7B0C-D5DE-48DA-BF90-A8761C8864BA}">
      <dsp:nvSpPr>
        <dsp:cNvPr id="0" name=""/>
        <dsp:cNvSpPr/>
      </dsp:nvSpPr>
      <dsp:spPr>
        <a:xfrm>
          <a:off x="807972" y="2444606"/>
          <a:ext cx="1192367" cy="543142"/>
        </a:xfrm>
        <a:prstGeom prst="roundRect">
          <a:avLst>
            <a:gd name="adj" fmla="val 10000"/>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Unconscious competence </a:t>
          </a:r>
        </a:p>
      </dsp:txBody>
      <dsp:txXfrm>
        <a:off x="823880" y="2460514"/>
        <a:ext cx="1160551" cy="511326"/>
      </dsp:txXfrm>
    </dsp:sp>
    <dsp:sp modelId="{AD54DC8E-E9F0-482E-A16E-CE2C7FC96031}">
      <dsp:nvSpPr>
        <dsp:cNvPr id="0" name=""/>
        <dsp:cNvSpPr/>
      </dsp:nvSpPr>
      <dsp:spPr>
        <a:xfrm rot="17174506" flipH="1" flipV="1">
          <a:off x="1456274" y="614906"/>
          <a:ext cx="212111" cy="216709"/>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1506215" y="618475"/>
        <a:ext cx="130025" cy="148478"/>
      </dsp:txXfrm>
    </dsp:sp>
    <dsp:sp modelId="{56CB0C82-4EFC-4192-B0CF-CC070D478984}">
      <dsp:nvSpPr>
        <dsp:cNvPr id="0" name=""/>
        <dsp:cNvSpPr/>
      </dsp:nvSpPr>
      <dsp:spPr>
        <a:xfrm>
          <a:off x="1499151" y="72006"/>
          <a:ext cx="1192367" cy="543142"/>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Un Conscious incompetence</a:t>
          </a:r>
        </a:p>
      </dsp:txBody>
      <dsp:txXfrm>
        <a:off x="1515059" y="87914"/>
        <a:ext cx="1160551" cy="5113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8F15F-56EF-490B-BDF2-AF0F1E5503E7}">
      <dsp:nvSpPr>
        <dsp:cNvPr id="0" name=""/>
        <dsp:cNvSpPr/>
      </dsp:nvSpPr>
      <dsp:spPr>
        <a:xfrm>
          <a:off x="3415605" y="50"/>
          <a:ext cx="1398389" cy="90895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Concrete</a:t>
          </a:r>
        </a:p>
        <a:p>
          <a:pPr marL="0" lvl="0" indent="0" algn="ctr" defTabSz="577850">
            <a:lnSpc>
              <a:spcPct val="90000"/>
            </a:lnSpc>
            <a:spcBef>
              <a:spcPct val="0"/>
            </a:spcBef>
            <a:spcAft>
              <a:spcPct val="35000"/>
            </a:spcAft>
            <a:buNone/>
          </a:pPr>
          <a:r>
            <a:rPr lang="en-US" sz="1300" kern="1200" dirty="0"/>
            <a:t>Experience</a:t>
          </a:r>
        </a:p>
        <a:p>
          <a:pPr marL="0" lvl="0" indent="0" algn="ctr" defTabSz="577850">
            <a:lnSpc>
              <a:spcPct val="90000"/>
            </a:lnSpc>
            <a:spcBef>
              <a:spcPct val="0"/>
            </a:spcBef>
            <a:spcAft>
              <a:spcPct val="35000"/>
            </a:spcAft>
            <a:buNone/>
          </a:pPr>
          <a:r>
            <a:rPr lang="en-US" sz="1300" kern="1200" dirty="0"/>
            <a:t>Activist</a:t>
          </a:r>
        </a:p>
      </dsp:txBody>
      <dsp:txXfrm>
        <a:off x="3459976" y="44421"/>
        <a:ext cx="1309647" cy="820210"/>
      </dsp:txXfrm>
    </dsp:sp>
    <dsp:sp modelId="{72B84F45-6D72-4C2E-9501-6AD0C4EAEB57}">
      <dsp:nvSpPr>
        <dsp:cNvPr id="0" name=""/>
        <dsp:cNvSpPr/>
      </dsp:nvSpPr>
      <dsp:spPr>
        <a:xfrm>
          <a:off x="2611145" y="454526"/>
          <a:ext cx="3007309" cy="3007309"/>
        </a:xfrm>
        <a:custGeom>
          <a:avLst/>
          <a:gdLst/>
          <a:ahLst/>
          <a:cxnLst/>
          <a:rect l="0" t="0" r="0" b="0"/>
          <a:pathLst>
            <a:path>
              <a:moveTo>
                <a:pt x="2212952" y="177806"/>
              </a:moveTo>
              <a:arcTo wR="1503654" hR="1503654" stAng="17888744" swAng="2629553"/>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53EAA3F-E06F-45D5-93C2-D684071CA699}">
      <dsp:nvSpPr>
        <dsp:cNvPr id="0" name=""/>
        <dsp:cNvSpPr/>
      </dsp:nvSpPr>
      <dsp:spPr>
        <a:xfrm>
          <a:off x="4919260" y="1503705"/>
          <a:ext cx="1398389" cy="908952"/>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Reflective observation</a:t>
          </a:r>
        </a:p>
        <a:p>
          <a:pPr marL="0" lvl="0" indent="0" algn="ctr" defTabSz="577850">
            <a:lnSpc>
              <a:spcPct val="90000"/>
            </a:lnSpc>
            <a:spcBef>
              <a:spcPct val="0"/>
            </a:spcBef>
            <a:spcAft>
              <a:spcPct val="35000"/>
            </a:spcAft>
            <a:buNone/>
          </a:pPr>
          <a:r>
            <a:rPr lang="en-US" sz="1300" kern="1200" dirty="0"/>
            <a:t>Reflector</a:t>
          </a:r>
        </a:p>
      </dsp:txBody>
      <dsp:txXfrm>
        <a:off x="4963631" y="1548076"/>
        <a:ext cx="1309647" cy="820210"/>
      </dsp:txXfrm>
    </dsp:sp>
    <dsp:sp modelId="{F2617223-2F07-43CF-9AC5-DB00686F48DD}">
      <dsp:nvSpPr>
        <dsp:cNvPr id="0" name=""/>
        <dsp:cNvSpPr/>
      </dsp:nvSpPr>
      <dsp:spPr>
        <a:xfrm>
          <a:off x="2611145" y="454526"/>
          <a:ext cx="3007309" cy="3007309"/>
        </a:xfrm>
        <a:custGeom>
          <a:avLst/>
          <a:gdLst/>
          <a:ahLst/>
          <a:cxnLst/>
          <a:rect l="0" t="0" r="0" b="0"/>
          <a:pathLst>
            <a:path>
              <a:moveTo>
                <a:pt x="2933485" y="1969018"/>
              </a:moveTo>
              <a:arcTo wR="1503654" hR="1503654" stAng="1081703" swAng="2629553"/>
            </a:path>
          </a:pathLst>
        </a:custGeom>
        <a:noFill/>
        <a:ln w="9525" cap="flat" cmpd="sng" algn="ctr">
          <a:solidFill>
            <a:schemeClr val="accent4">
              <a:hueOff val="-1488257"/>
              <a:satOff val="8966"/>
              <a:lumOff val="719"/>
              <a:alphaOff val="0"/>
            </a:schemeClr>
          </a:solidFill>
          <a:prstDash val="solid"/>
        </a:ln>
        <a:effectLst/>
      </dsp:spPr>
      <dsp:style>
        <a:lnRef idx="1">
          <a:scrgbClr r="0" g="0" b="0"/>
        </a:lnRef>
        <a:fillRef idx="0">
          <a:scrgbClr r="0" g="0" b="0"/>
        </a:fillRef>
        <a:effectRef idx="0">
          <a:scrgbClr r="0" g="0" b="0"/>
        </a:effectRef>
        <a:fontRef idx="minor"/>
      </dsp:style>
    </dsp:sp>
    <dsp:sp modelId="{67E1BD9D-089A-4845-BB96-6AE7B3D6F678}">
      <dsp:nvSpPr>
        <dsp:cNvPr id="0" name=""/>
        <dsp:cNvSpPr/>
      </dsp:nvSpPr>
      <dsp:spPr>
        <a:xfrm>
          <a:off x="3415605" y="3007359"/>
          <a:ext cx="1398389" cy="908952"/>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Theoretical concepts Theorist</a:t>
          </a:r>
        </a:p>
      </dsp:txBody>
      <dsp:txXfrm>
        <a:off x="3459976" y="3051730"/>
        <a:ext cx="1309647" cy="820210"/>
      </dsp:txXfrm>
    </dsp:sp>
    <dsp:sp modelId="{8769027C-01BA-49E2-B047-44458059D95D}">
      <dsp:nvSpPr>
        <dsp:cNvPr id="0" name=""/>
        <dsp:cNvSpPr/>
      </dsp:nvSpPr>
      <dsp:spPr>
        <a:xfrm>
          <a:off x="2611145" y="454526"/>
          <a:ext cx="3007309" cy="3007309"/>
        </a:xfrm>
        <a:custGeom>
          <a:avLst/>
          <a:gdLst/>
          <a:ahLst/>
          <a:cxnLst/>
          <a:rect l="0" t="0" r="0" b="0"/>
          <a:pathLst>
            <a:path>
              <a:moveTo>
                <a:pt x="794357" y="2829503"/>
              </a:moveTo>
              <a:arcTo wR="1503654" hR="1503654" stAng="7088744" swAng="2629553"/>
            </a:path>
          </a:pathLst>
        </a:custGeom>
        <a:noFill/>
        <a:ln w="9525" cap="flat" cmpd="sng" algn="ctr">
          <a:solidFill>
            <a:schemeClr val="accent4">
              <a:hueOff val="-2976513"/>
              <a:satOff val="17933"/>
              <a:lumOff val="1437"/>
              <a:alphaOff val="0"/>
            </a:schemeClr>
          </a:solidFill>
          <a:prstDash val="solid"/>
        </a:ln>
        <a:effectLst/>
      </dsp:spPr>
      <dsp:style>
        <a:lnRef idx="1">
          <a:scrgbClr r="0" g="0" b="0"/>
        </a:lnRef>
        <a:fillRef idx="0">
          <a:scrgbClr r="0" g="0" b="0"/>
        </a:fillRef>
        <a:effectRef idx="0">
          <a:scrgbClr r="0" g="0" b="0"/>
        </a:effectRef>
        <a:fontRef idx="minor"/>
      </dsp:style>
    </dsp:sp>
    <dsp:sp modelId="{4C02E013-B8BD-4FAE-B89C-A8513BFBF165}">
      <dsp:nvSpPr>
        <dsp:cNvPr id="0" name=""/>
        <dsp:cNvSpPr/>
      </dsp:nvSpPr>
      <dsp:spPr>
        <a:xfrm>
          <a:off x="1911950" y="1503705"/>
          <a:ext cx="1398389" cy="908952"/>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Practical experimentation Pragmatist</a:t>
          </a:r>
        </a:p>
      </dsp:txBody>
      <dsp:txXfrm>
        <a:off x="1956321" y="1548076"/>
        <a:ext cx="1309647" cy="820210"/>
      </dsp:txXfrm>
    </dsp:sp>
    <dsp:sp modelId="{16507A9C-51F0-4BBB-99F5-B6ABD7574949}">
      <dsp:nvSpPr>
        <dsp:cNvPr id="0" name=""/>
        <dsp:cNvSpPr/>
      </dsp:nvSpPr>
      <dsp:spPr>
        <a:xfrm>
          <a:off x="2611145" y="454526"/>
          <a:ext cx="3007309" cy="3007309"/>
        </a:xfrm>
        <a:custGeom>
          <a:avLst/>
          <a:gdLst/>
          <a:ahLst/>
          <a:cxnLst/>
          <a:rect l="0" t="0" r="0" b="0"/>
          <a:pathLst>
            <a:path>
              <a:moveTo>
                <a:pt x="73824" y="1038291"/>
              </a:moveTo>
              <a:arcTo wR="1503654" hR="1503654" stAng="11881703" swAng="2629553"/>
            </a:path>
          </a:pathLst>
        </a:custGeom>
        <a:noFill/>
        <a:ln w="9525" cap="flat" cmpd="sng" algn="ctr">
          <a:solidFill>
            <a:schemeClr val="accent4">
              <a:hueOff val="-4464770"/>
              <a:satOff val="26899"/>
              <a:lumOff val="2156"/>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73CAF-5D09-4E45-80B3-46830A13AFCB}">
      <dsp:nvSpPr>
        <dsp:cNvPr id="0" name=""/>
        <dsp:cNvSpPr/>
      </dsp:nvSpPr>
      <dsp:spPr>
        <a:xfrm>
          <a:off x="2323" y="169948"/>
          <a:ext cx="1843389" cy="110603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Positive listings </a:t>
          </a:r>
          <a:r>
            <a:rPr lang="en-US" sz="1100" kern="1200" dirty="0"/>
            <a:t>– good qualities/ good results/ feelings positive thoughts – will lead to enhanced beliefs</a:t>
          </a:r>
        </a:p>
      </dsp:txBody>
      <dsp:txXfrm>
        <a:off x="2323" y="169948"/>
        <a:ext cx="1843389" cy="1106033"/>
      </dsp:txXfrm>
    </dsp:sp>
    <dsp:sp modelId="{82DF85E0-3192-4C96-BDD4-937D311BAA10}">
      <dsp:nvSpPr>
        <dsp:cNvPr id="0" name=""/>
        <dsp:cNvSpPr/>
      </dsp:nvSpPr>
      <dsp:spPr>
        <a:xfrm>
          <a:off x="2030052" y="169948"/>
          <a:ext cx="1843389" cy="1106033"/>
        </a:xfrm>
        <a:prstGeom prst="rect">
          <a:avLst/>
        </a:prstGeom>
        <a:solidFill>
          <a:schemeClr val="accent4">
            <a:hueOff val="-637824"/>
            <a:satOff val="3843"/>
            <a:lumOff val="30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Affirmation-</a:t>
          </a:r>
          <a:r>
            <a:rPr lang="en-US" sz="1100" kern="1200" dirty="0"/>
            <a:t> positive statements about the way you want to be </a:t>
          </a:r>
        </a:p>
      </dsp:txBody>
      <dsp:txXfrm>
        <a:off x="2030052" y="169948"/>
        <a:ext cx="1843389" cy="1106033"/>
      </dsp:txXfrm>
    </dsp:sp>
    <dsp:sp modelId="{FE4671CE-840D-41BD-A65D-610D60DC4D90}">
      <dsp:nvSpPr>
        <dsp:cNvPr id="0" name=""/>
        <dsp:cNvSpPr/>
      </dsp:nvSpPr>
      <dsp:spPr>
        <a:xfrm>
          <a:off x="4057781" y="169948"/>
          <a:ext cx="1843389" cy="1106033"/>
        </a:xfrm>
        <a:prstGeom prst="rect">
          <a:avLst/>
        </a:prstGeom>
        <a:solidFill>
          <a:schemeClr val="accent4">
            <a:hueOff val="-1275649"/>
            <a:satOff val="7685"/>
            <a:lumOff val="6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Visualization</a:t>
          </a:r>
          <a:r>
            <a:rPr lang="en-US" sz="1100" kern="1200" dirty="0"/>
            <a:t> – focus on positive mental images using all your senses imagining yourself achieving the specific goal</a:t>
          </a:r>
        </a:p>
      </dsp:txBody>
      <dsp:txXfrm>
        <a:off x="4057781" y="169948"/>
        <a:ext cx="1843389" cy="1106033"/>
      </dsp:txXfrm>
    </dsp:sp>
    <dsp:sp modelId="{3D7B0280-B7EE-4DDA-910C-6CC5DB7024BD}">
      <dsp:nvSpPr>
        <dsp:cNvPr id="0" name=""/>
        <dsp:cNvSpPr/>
      </dsp:nvSpPr>
      <dsp:spPr>
        <a:xfrm>
          <a:off x="6085510" y="169948"/>
          <a:ext cx="1843389" cy="1106033"/>
        </a:xfrm>
        <a:prstGeom prst="rect">
          <a:avLst/>
        </a:prstGeom>
        <a:solidFill>
          <a:schemeClr val="accent4">
            <a:hueOff val="-1913473"/>
            <a:satOff val="11528"/>
            <a:lumOff val="9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Reframing </a:t>
          </a:r>
          <a:r>
            <a:rPr lang="en-US" sz="1100" kern="1200" dirty="0"/>
            <a:t>– reducing feelings and thoughts that impact negatively on performance</a:t>
          </a:r>
        </a:p>
      </dsp:txBody>
      <dsp:txXfrm>
        <a:off x="6085510" y="169948"/>
        <a:ext cx="1843389" cy="1106033"/>
      </dsp:txXfrm>
    </dsp:sp>
    <dsp:sp modelId="{378DF4AA-12EF-489F-B75F-BFEA28C71715}">
      <dsp:nvSpPr>
        <dsp:cNvPr id="0" name=""/>
        <dsp:cNvSpPr/>
      </dsp:nvSpPr>
      <dsp:spPr>
        <a:xfrm>
          <a:off x="2323" y="1460321"/>
          <a:ext cx="1843389" cy="1106033"/>
        </a:xfrm>
        <a:prstGeom prst="rect">
          <a:avLst/>
        </a:prstGeom>
        <a:solidFill>
          <a:schemeClr val="accent4">
            <a:hueOff val="-2551297"/>
            <a:satOff val="15371"/>
            <a:lumOff val="123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Pattern breaking </a:t>
          </a:r>
          <a:r>
            <a:rPr lang="en-US" sz="1100" kern="1200" dirty="0"/>
            <a:t>– taking attention away from negative state and focus more in the positives</a:t>
          </a:r>
        </a:p>
      </dsp:txBody>
      <dsp:txXfrm>
        <a:off x="2323" y="1460321"/>
        <a:ext cx="1843389" cy="1106033"/>
      </dsp:txXfrm>
    </dsp:sp>
    <dsp:sp modelId="{C682490C-9696-4A78-87B3-60A0816A1C9C}">
      <dsp:nvSpPr>
        <dsp:cNvPr id="0" name=""/>
        <dsp:cNvSpPr/>
      </dsp:nvSpPr>
      <dsp:spPr>
        <a:xfrm>
          <a:off x="2030052" y="1460321"/>
          <a:ext cx="1843389" cy="1106033"/>
        </a:xfrm>
        <a:prstGeom prst="rect">
          <a:avLst/>
        </a:prstGeom>
        <a:solidFill>
          <a:schemeClr val="accent4">
            <a:hueOff val="-3189121"/>
            <a:satOff val="19214"/>
            <a:lumOff val="15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Detachment</a:t>
          </a:r>
          <a:r>
            <a:rPr lang="en-US" sz="1100" kern="1200" dirty="0"/>
            <a:t> – imagining yourself stepping away from negative situations and becoming calm and more rationale</a:t>
          </a:r>
        </a:p>
      </dsp:txBody>
      <dsp:txXfrm>
        <a:off x="2030052" y="1460321"/>
        <a:ext cx="1843389" cy="1106033"/>
      </dsp:txXfrm>
    </dsp:sp>
    <dsp:sp modelId="{083A6685-2D86-43F6-8A5B-92CB5B8473DE}">
      <dsp:nvSpPr>
        <dsp:cNvPr id="0" name=""/>
        <dsp:cNvSpPr/>
      </dsp:nvSpPr>
      <dsp:spPr>
        <a:xfrm>
          <a:off x="4057781" y="1460321"/>
          <a:ext cx="1843389" cy="1106033"/>
        </a:xfrm>
        <a:prstGeom prst="rect">
          <a:avLst/>
        </a:prstGeom>
        <a:solidFill>
          <a:schemeClr val="accent4">
            <a:hueOff val="-3826945"/>
            <a:satOff val="23056"/>
            <a:lumOff val="18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Anchoring &amp; resource states </a:t>
          </a:r>
          <a:r>
            <a:rPr lang="en-US" sz="1100" kern="1200" dirty="0"/>
            <a:t>– using the feelings from past positive experiences</a:t>
          </a:r>
        </a:p>
      </dsp:txBody>
      <dsp:txXfrm>
        <a:off x="4057781" y="1460321"/>
        <a:ext cx="1843389" cy="1106033"/>
      </dsp:txXfrm>
    </dsp:sp>
    <dsp:sp modelId="{03F33C9E-86ED-4388-8FED-5155ABB70D64}">
      <dsp:nvSpPr>
        <dsp:cNvPr id="0" name=""/>
        <dsp:cNvSpPr/>
      </dsp:nvSpPr>
      <dsp:spPr>
        <a:xfrm>
          <a:off x="6085510" y="1460321"/>
          <a:ext cx="1843389" cy="1106033"/>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Rational Analysis </a:t>
          </a:r>
          <a:r>
            <a:rPr lang="en-US" sz="1100" kern="1200" dirty="0"/>
            <a:t>– write down all the reasons and then logically look through power to over come barriers</a:t>
          </a:r>
        </a:p>
        <a:p>
          <a:pPr marL="0" lvl="0" indent="0" algn="ctr" defTabSz="488950">
            <a:lnSpc>
              <a:spcPct val="90000"/>
            </a:lnSpc>
            <a:spcBef>
              <a:spcPct val="0"/>
            </a:spcBef>
            <a:spcAft>
              <a:spcPct val="35000"/>
            </a:spcAft>
            <a:buNone/>
          </a:pPr>
          <a:endParaRPr lang="en-US" sz="1100" kern="1200" dirty="0"/>
        </a:p>
      </dsp:txBody>
      <dsp:txXfrm>
        <a:off x="6085510" y="1460321"/>
        <a:ext cx="1843389" cy="11060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3C2C6-DA96-43DA-8ED8-BFB47E776706}">
      <dsp:nvSpPr>
        <dsp:cNvPr id="0" name=""/>
        <dsp:cNvSpPr/>
      </dsp:nvSpPr>
      <dsp:spPr>
        <a:xfrm>
          <a:off x="0" y="0"/>
          <a:ext cx="813690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E2F8B0-1C2F-4226-9B25-56E4012C672E}">
      <dsp:nvSpPr>
        <dsp:cNvPr id="0" name=""/>
        <dsp:cNvSpPr/>
      </dsp:nvSpPr>
      <dsp:spPr>
        <a:xfrm>
          <a:off x="0" y="0"/>
          <a:ext cx="1627380" cy="504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Some limitations</a:t>
          </a:r>
        </a:p>
      </dsp:txBody>
      <dsp:txXfrm>
        <a:off x="0" y="0"/>
        <a:ext cx="1627380" cy="5040560"/>
      </dsp:txXfrm>
    </dsp:sp>
    <dsp:sp modelId="{018B6D24-53EA-40FD-ACFA-A998918749D7}">
      <dsp:nvSpPr>
        <dsp:cNvPr id="0" name=""/>
        <dsp:cNvSpPr/>
      </dsp:nvSpPr>
      <dsp:spPr>
        <a:xfrm>
          <a:off x="1749434" y="47501"/>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Behaviorist – focuses on nurture but ignores nature which can impact on performance and disregards genetic makeup. It assumes our behaviours are determined by environmental effects only and undermines choice.</a:t>
          </a:r>
        </a:p>
      </dsp:txBody>
      <dsp:txXfrm>
        <a:off x="1749434" y="47501"/>
        <a:ext cx="6387469" cy="950027"/>
      </dsp:txXfrm>
    </dsp:sp>
    <dsp:sp modelId="{7AFC9FF8-DCEA-40E8-A3A5-404CCB895F4F}">
      <dsp:nvSpPr>
        <dsp:cNvPr id="0" name=""/>
        <dsp:cNvSpPr/>
      </dsp:nvSpPr>
      <dsp:spPr>
        <a:xfrm>
          <a:off x="1627380" y="997528"/>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387F82-31AF-4A28-AC25-56A265629BC0}">
      <dsp:nvSpPr>
        <dsp:cNvPr id="0" name=""/>
        <dsp:cNvSpPr/>
      </dsp:nvSpPr>
      <dsp:spPr>
        <a:xfrm>
          <a:off x="1749434" y="1045030"/>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Maslow – not all employees follow the same set of needs – different individuals can be driven by different. Position of self actualization research limited</a:t>
          </a:r>
        </a:p>
      </dsp:txBody>
      <dsp:txXfrm>
        <a:off x="1749434" y="1045030"/>
        <a:ext cx="6387469" cy="950027"/>
      </dsp:txXfrm>
    </dsp:sp>
    <dsp:sp modelId="{BA888FFA-887D-4CB7-BD8E-4D88D4337500}">
      <dsp:nvSpPr>
        <dsp:cNvPr id="0" name=""/>
        <dsp:cNvSpPr/>
      </dsp:nvSpPr>
      <dsp:spPr>
        <a:xfrm>
          <a:off x="1627380" y="1995057"/>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4624C7-325C-4C43-BF5A-DBFF637B6AFE}">
      <dsp:nvSpPr>
        <dsp:cNvPr id="0" name=""/>
        <dsp:cNvSpPr/>
      </dsp:nvSpPr>
      <dsp:spPr>
        <a:xfrm>
          <a:off x="1749434" y="2042558"/>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err="1"/>
            <a:t>Satir</a:t>
          </a:r>
          <a:r>
            <a:rPr lang="en-US" sz="1600" kern="1200" dirty="0"/>
            <a:t>/ </a:t>
          </a:r>
          <a:r>
            <a:rPr lang="en-US" sz="1600" kern="1200" dirty="0" err="1"/>
            <a:t>Kubler</a:t>
          </a:r>
          <a:r>
            <a:rPr lang="en-US" sz="1600" kern="1200" dirty="0"/>
            <a:t> – stages are not clearly defined and don’t have an exact point of measure when start and when end</a:t>
          </a:r>
        </a:p>
      </dsp:txBody>
      <dsp:txXfrm>
        <a:off x="1749434" y="2042558"/>
        <a:ext cx="6387469" cy="950027"/>
      </dsp:txXfrm>
    </dsp:sp>
    <dsp:sp modelId="{EBE8D3D5-94AF-474C-A6ED-7DBD5375A40D}">
      <dsp:nvSpPr>
        <dsp:cNvPr id="0" name=""/>
        <dsp:cNvSpPr/>
      </dsp:nvSpPr>
      <dsp:spPr>
        <a:xfrm>
          <a:off x="1627380" y="2992586"/>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B06403-2456-48F7-8591-85A8B01FBE5A}">
      <dsp:nvSpPr>
        <dsp:cNvPr id="0" name=""/>
        <dsp:cNvSpPr/>
      </dsp:nvSpPr>
      <dsp:spPr>
        <a:xfrm>
          <a:off x="1749434" y="3040087"/>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Psychodynamic approach – over simplify human behaviour and doesn’t take into account other influences that affect human mind. Fails to take into account environmental, biological or genetic influences</a:t>
          </a:r>
        </a:p>
      </dsp:txBody>
      <dsp:txXfrm>
        <a:off x="1749434" y="3040087"/>
        <a:ext cx="6387469" cy="950027"/>
      </dsp:txXfrm>
    </dsp:sp>
    <dsp:sp modelId="{3D1F059D-9BB2-4262-9C44-C9A0EC7CE89F}">
      <dsp:nvSpPr>
        <dsp:cNvPr id="0" name=""/>
        <dsp:cNvSpPr/>
      </dsp:nvSpPr>
      <dsp:spPr>
        <a:xfrm>
          <a:off x="1627380" y="3990115"/>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3EE4A1B-7373-409D-B1B7-010894E275E3}">
      <dsp:nvSpPr>
        <dsp:cNvPr id="0" name=""/>
        <dsp:cNvSpPr/>
      </dsp:nvSpPr>
      <dsp:spPr>
        <a:xfrm>
          <a:off x="1749434" y="4037616"/>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Gestalt approach – doesn't look at if people </a:t>
          </a:r>
          <a:r>
            <a:rPr lang="en-GB" sz="1600" kern="1200" dirty="0"/>
            <a:t>don't want to change and fight the change due to failure.</a:t>
          </a:r>
          <a:endParaRPr lang="en-US" sz="1600" kern="1200" dirty="0"/>
        </a:p>
      </dsp:txBody>
      <dsp:txXfrm>
        <a:off x="1749434" y="4037616"/>
        <a:ext cx="6387469" cy="950027"/>
      </dsp:txXfrm>
    </dsp:sp>
    <dsp:sp modelId="{27615151-72B0-420B-9B68-8516D134446B}">
      <dsp:nvSpPr>
        <dsp:cNvPr id="0" name=""/>
        <dsp:cNvSpPr/>
      </dsp:nvSpPr>
      <dsp:spPr>
        <a:xfrm>
          <a:off x="1627380" y="4987643"/>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20668-C53B-497D-96EC-EF6D38452095}">
      <dsp:nvSpPr>
        <dsp:cNvPr id="0" name=""/>
        <dsp:cNvSpPr/>
      </dsp:nvSpPr>
      <dsp:spPr>
        <a:xfrm>
          <a:off x="797794" y="24245"/>
          <a:ext cx="1862023" cy="1171852"/>
        </a:xfrm>
        <a:prstGeom prst="round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92AC94-3E6E-42F4-9026-CED70DBC072C}">
      <dsp:nvSpPr>
        <dsp:cNvPr id="0" name=""/>
        <dsp:cNvSpPr/>
      </dsp:nvSpPr>
      <dsp:spPr>
        <a:xfrm>
          <a:off x="644304" y="1357393"/>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Strategic- adjusting the strategy to achieve goals/ visons/ or change mission statement to respond to changing environment</a:t>
          </a:r>
        </a:p>
      </dsp:txBody>
      <dsp:txXfrm>
        <a:off x="644304" y="1357393"/>
        <a:ext cx="2169002" cy="804700"/>
      </dsp:txXfrm>
    </dsp:sp>
    <dsp:sp modelId="{603AF710-86C0-47C2-BFD4-726380410968}">
      <dsp:nvSpPr>
        <dsp:cNvPr id="0" name=""/>
        <dsp:cNvSpPr/>
      </dsp:nvSpPr>
      <dsp:spPr>
        <a:xfrm>
          <a:off x="3079610" y="1134"/>
          <a:ext cx="2070378" cy="1264298"/>
        </a:xfrm>
        <a:prstGeom prst="round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49510-739F-4206-BFF9-BD56EAE7FE12}">
      <dsp:nvSpPr>
        <dsp:cNvPr id="0" name=""/>
        <dsp:cNvSpPr/>
      </dsp:nvSpPr>
      <dsp:spPr>
        <a:xfrm>
          <a:off x="3030298" y="1380504"/>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Structural – Redesign the structure to external environment  such as hierarchy, administrative procedures, management systems</a:t>
          </a:r>
        </a:p>
      </dsp:txBody>
      <dsp:txXfrm>
        <a:off x="3030298" y="1380504"/>
        <a:ext cx="2169002" cy="804700"/>
      </dsp:txXfrm>
    </dsp:sp>
    <dsp:sp modelId="{1164C1C6-4032-423A-8F39-CD0CA7E5EEF4}">
      <dsp:nvSpPr>
        <dsp:cNvPr id="0" name=""/>
        <dsp:cNvSpPr/>
      </dsp:nvSpPr>
      <dsp:spPr>
        <a:xfrm>
          <a:off x="5552874" y="8135"/>
          <a:ext cx="1895838" cy="1236292"/>
        </a:xfrm>
        <a:prstGeom prst="round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04C2EA-0950-457B-ACB8-3C03A9C8F329}">
      <dsp:nvSpPr>
        <dsp:cNvPr id="0" name=""/>
        <dsp:cNvSpPr/>
      </dsp:nvSpPr>
      <dsp:spPr>
        <a:xfrm>
          <a:off x="5416292" y="1373503"/>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Processes – change processes to achieve optimum productivity – adoption of new technology</a:t>
          </a:r>
        </a:p>
      </dsp:txBody>
      <dsp:txXfrm>
        <a:off x="5416292" y="1373503"/>
        <a:ext cx="2169002" cy="804700"/>
      </dsp:txXfrm>
    </dsp:sp>
    <dsp:sp modelId="{0961F1BD-0702-42C9-A4FD-1C693EEE17D1}">
      <dsp:nvSpPr>
        <dsp:cNvPr id="0" name=""/>
        <dsp:cNvSpPr/>
      </dsp:nvSpPr>
      <dsp:spPr>
        <a:xfrm>
          <a:off x="3213980" y="2402105"/>
          <a:ext cx="1801638" cy="1141604"/>
        </a:xfrm>
        <a:prstGeom prst="roundRect">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A76A27-07A3-4A79-8424-90184EC40DA5}">
      <dsp:nvSpPr>
        <dsp:cNvPr id="0" name=""/>
        <dsp:cNvSpPr/>
      </dsp:nvSpPr>
      <dsp:spPr>
        <a:xfrm>
          <a:off x="3030298" y="3720128"/>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People Centered – changing behaviors, skills, performance. Bringing in people centered processes involving communicating, motivating focusing on training</a:t>
          </a:r>
        </a:p>
      </dsp:txBody>
      <dsp:txXfrm>
        <a:off x="3030298" y="3720128"/>
        <a:ext cx="2169002" cy="80470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2075" y="0"/>
            <a:ext cx="2984500" cy="501650"/>
          </a:xfrm>
          <a:prstGeom prst="rect">
            <a:avLst/>
          </a:prstGeom>
        </p:spPr>
        <p:txBody>
          <a:bodyPr vert="horz" lIns="91440" tIns="45720" rIns="91440" bIns="45720" rtlCol="0"/>
          <a:lstStyle>
            <a:lvl1pPr algn="r">
              <a:defRPr sz="1200"/>
            </a:lvl1pPr>
          </a:lstStyle>
          <a:p>
            <a:fld id="{AB236367-7B24-4F01-9680-DBF48F66D3AA}" type="datetimeFigureOut">
              <a:rPr lang="en-GB" smtClean="0"/>
              <a:t>06/02/2023</a:t>
            </a:fld>
            <a:endParaRPr lang="en-GB"/>
          </a:p>
        </p:txBody>
      </p:sp>
      <p:sp>
        <p:nvSpPr>
          <p:cNvPr id="4" name="Footer Placeholder 3"/>
          <p:cNvSpPr>
            <a:spLocks noGrp="1"/>
          </p:cNvSpPr>
          <p:nvPr>
            <p:ph type="ftr" sz="quarter" idx="2"/>
          </p:nvPr>
        </p:nvSpPr>
        <p:spPr>
          <a:xfrm>
            <a:off x="0" y="9518650"/>
            <a:ext cx="2984500" cy="5016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2075" y="9518650"/>
            <a:ext cx="2984500" cy="501650"/>
          </a:xfrm>
          <a:prstGeom prst="rect">
            <a:avLst/>
          </a:prstGeom>
        </p:spPr>
        <p:txBody>
          <a:bodyPr vert="horz" lIns="91440" tIns="45720" rIns="91440" bIns="45720" rtlCol="0" anchor="b"/>
          <a:lstStyle>
            <a:lvl1pPr algn="r">
              <a:defRPr sz="1200"/>
            </a:lvl1pPr>
          </a:lstStyle>
          <a:p>
            <a:fld id="{9FD1CBA1-18B5-47ED-AEC3-557E6C918025}" type="slidenum">
              <a:rPr lang="en-GB" smtClean="0"/>
              <a:t>‹#›</a:t>
            </a:fld>
            <a:endParaRPr lang="en-GB"/>
          </a:p>
        </p:txBody>
      </p:sp>
    </p:spTree>
    <p:extLst>
      <p:ext uri="{BB962C8B-B14F-4D97-AF65-F5344CB8AC3E}">
        <p14:creationId xmlns:p14="http://schemas.microsoft.com/office/powerpoint/2010/main" val="32968717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CD0AA3E-5C90-435A-8011-218B15C19D8A}"/>
              </a:ext>
            </a:extLst>
          </p:cNvPr>
          <p:cNvSpPr>
            <a:spLocks noGrp="1"/>
          </p:cNvSpPr>
          <p:nvPr>
            <p:ph type="hdr" sz="quarter"/>
          </p:nvPr>
        </p:nvSpPr>
        <p:spPr>
          <a:xfrm>
            <a:off x="0" y="0"/>
            <a:ext cx="2984871" cy="501015"/>
          </a:xfrm>
          <a:prstGeom prst="rect">
            <a:avLst/>
          </a:prstGeom>
        </p:spPr>
        <p:txBody>
          <a:bodyPr vert="horz" lIns="96616" tIns="48308" rIns="96616" bIns="48308" rtlCol="0"/>
          <a:lstStyle>
            <a:lvl1pPr algn="l" eaLnBrk="1" fontAlgn="auto" hangingPunct="1">
              <a:spcBef>
                <a:spcPts val="0"/>
              </a:spcBef>
              <a:spcAft>
                <a:spcPts val="0"/>
              </a:spcAft>
              <a:defRPr sz="13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16D5CE7E-3B50-4FB5-BF0A-F12DDD3FC3DF}"/>
              </a:ext>
            </a:extLst>
          </p:cNvPr>
          <p:cNvSpPr>
            <a:spLocks noGrp="1"/>
          </p:cNvSpPr>
          <p:nvPr>
            <p:ph type="dt" idx="1"/>
          </p:nvPr>
        </p:nvSpPr>
        <p:spPr>
          <a:xfrm>
            <a:off x="3901698" y="0"/>
            <a:ext cx="2984871" cy="501015"/>
          </a:xfrm>
          <a:prstGeom prst="rect">
            <a:avLst/>
          </a:prstGeom>
        </p:spPr>
        <p:txBody>
          <a:bodyPr vert="horz" lIns="96616" tIns="48308" rIns="96616" bIns="48308" rtlCol="0"/>
          <a:lstStyle>
            <a:lvl1pPr algn="r" eaLnBrk="1" fontAlgn="auto" hangingPunct="1">
              <a:spcBef>
                <a:spcPts val="0"/>
              </a:spcBef>
              <a:spcAft>
                <a:spcPts val="0"/>
              </a:spcAft>
              <a:defRPr sz="1300">
                <a:latin typeface="+mn-lt"/>
                <a:cs typeface="+mn-cs"/>
              </a:defRPr>
            </a:lvl1pPr>
          </a:lstStyle>
          <a:p>
            <a:pPr>
              <a:defRPr/>
            </a:pPr>
            <a:fld id="{F01F9720-6D14-4376-B0F4-462D50F09062}" type="datetimeFigureOut">
              <a:rPr lang="en-GB"/>
              <a:pPr>
                <a:defRPr/>
              </a:pPr>
              <a:t>06/02/2023</a:t>
            </a:fld>
            <a:endParaRPr lang="en-GB"/>
          </a:p>
        </p:txBody>
      </p:sp>
      <p:sp>
        <p:nvSpPr>
          <p:cNvPr id="4" name="Slide Image Placeholder 3">
            <a:extLst>
              <a:ext uri="{FF2B5EF4-FFF2-40B4-BE49-F238E27FC236}">
                <a16:creationId xmlns:a16="http://schemas.microsoft.com/office/drawing/2014/main" id="{8B25D784-9DFF-4BF9-960B-E97BF37A342C}"/>
              </a:ext>
            </a:extLst>
          </p:cNvPr>
          <p:cNvSpPr>
            <a:spLocks noGrp="1" noRot="1" noChangeAspect="1"/>
          </p:cNvSpPr>
          <p:nvPr>
            <p:ph type="sldImg" idx="2"/>
          </p:nvPr>
        </p:nvSpPr>
        <p:spPr>
          <a:xfrm>
            <a:off x="939800" y="750888"/>
            <a:ext cx="5008563" cy="3757612"/>
          </a:xfrm>
          <a:prstGeom prst="rect">
            <a:avLst/>
          </a:prstGeom>
          <a:noFill/>
          <a:ln w="12700">
            <a:solidFill>
              <a:prstClr val="black"/>
            </a:solidFill>
          </a:ln>
        </p:spPr>
        <p:txBody>
          <a:bodyPr vert="horz" lIns="96616" tIns="48308" rIns="96616" bIns="48308" rtlCol="0" anchor="ctr"/>
          <a:lstStyle/>
          <a:p>
            <a:pPr lvl="0"/>
            <a:endParaRPr lang="en-GB" noProof="0"/>
          </a:p>
        </p:txBody>
      </p:sp>
      <p:sp>
        <p:nvSpPr>
          <p:cNvPr id="5" name="Notes Placeholder 4">
            <a:extLst>
              <a:ext uri="{FF2B5EF4-FFF2-40B4-BE49-F238E27FC236}">
                <a16:creationId xmlns:a16="http://schemas.microsoft.com/office/drawing/2014/main" id="{780A2BB3-F5DE-43FF-8D12-E19D8EC1BD80}"/>
              </a:ext>
            </a:extLst>
          </p:cNvPr>
          <p:cNvSpPr>
            <a:spLocks noGrp="1"/>
          </p:cNvSpPr>
          <p:nvPr>
            <p:ph type="body" sz="quarter" idx="3"/>
          </p:nvPr>
        </p:nvSpPr>
        <p:spPr>
          <a:xfrm>
            <a:off x="688817" y="4759643"/>
            <a:ext cx="5510530" cy="4509135"/>
          </a:xfrm>
          <a:prstGeom prst="rect">
            <a:avLst/>
          </a:prstGeom>
        </p:spPr>
        <p:txBody>
          <a:bodyPr vert="horz" lIns="96616" tIns="48308" rIns="96616" bIns="48308"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124BA82A-0F56-4108-9F52-962FD8897F08}"/>
              </a:ext>
            </a:extLst>
          </p:cNvPr>
          <p:cNvSpPr>
            <a:spLocks noGrp="1"/>
          </p:cNvSpPr>
          <p:nvPr>
            <p:ph type="ftr" sz="quarter" idx="4"/>
          </p:nvPr>
        </p:nvSpPr>
        <p:spPr>
          <a:xfrm>
            <a:off x="0" y="9517546"/>
            <a:ext cx="2984871" cy="501015"/>
          </a:xfrm>
          <a:prstGeom prst="rect">
            <a:avLst/>
          </a:prstGeom>
        </p:spPr>
        <p:txBody>
          <a:bodyPr vert="horz" lIns="96616" tIns="48308" rIns="96616" bIns="48308" rtlCol="0" anchor="b"/>
          <a:lstStyle>
            <a:lvl1pPr algn="l" eaLnBrk="1" fontAlgn="auto" hangingPunct="1">
              <a:spcBef>
                <a:spcPts val="0"/>
              </a:spcBef>
              <a:spcAft>
                <a:spcPts val="0"/>
              </a:spcAft>
              <a:defRPr sz="13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331CB7A5-0756-46BF-841C-470AE5857039}"/>
              </a:ext>
            </a:extLst>
          </p:cNvPr>
          <p:cNvSpPr>
            <a:spLocks noGrp="1"/>
          </p:cNvSpPr>
          <p:nvPr>
            <p:ph type="sldNum" sz="quarter" idx="5"/>
          </p:nvPr>
        </p:nvSpPr>
        <p:spPr>
          <a:xfrm>
            <a:off x="3901698" y="9517546"/>
            <a:ext cx="2984871" cy="501015"/>
          </a:xfrm>
          <a:prstGeom prst="rect">
            <a:avLst/>
          </a:prstGeom>
        </p:spPr>
        <p:txBody>
          <a:bodyPr vert="horz" wrap="square" lIns="96616" tIns="48308" rIns="96616" bIns="48308" numCol="1" anchor="b" anchorCtr="0" compatLnSpc="1">
            <a:prstTxWarp prst="textNoShape">
              <a:avLst/>
            </a:prstTxWarp>
          </a:bodyPr>
          <a:lstStyle>
            <a:lvl1pPr algn="r" eaLnBrk="1" hangingPunct="1">
              <a:defRPr sz="1300">
                <a:latin typeface="Calibri" panose="020F0502020204030204" pitchFamily="34" charset="0"/>
              </a:defRPr>
            </a:lvl1pPr>
          </a:lstStyle>
          <a:p>
            <a:fld id="{E83DCDCC-ABE8-4DFF-9B16-C8E122CB060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a:t>
            </a:fld>
            <a:endParaRPr lang="en-GB" altLang="en-US"/>
          </a:p>
        </p:txBody>
      </p:sp>
    </p:spTree>
    <p:extLst>
      <p:ext uri="{BB962C8B-B14F-4D97-AF65-F5344CB8AC3E}">
        <p14:creationId xmlns:p14="http://schemas.microsoft.com/office/powerpoint/2010/main" val="3418497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a:t>
            </a:fld>
            <a:endParaRPr lang="en-GB" altLang="en-US"/>
          </a:p>
        </p:txBody>
      </p:sp>
    </p:spTree>
    <p:extLst>
      <p:ext uri="{BB962C8B-B14F-4D97-AF65-F5344CB8AC3E}">
        <p14:creationId xmlns:p14="http://schemas.microsoft.com/office/powerpoint/2010/main" val="1717620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a:t>
            </a:fld>
            <a:endParaRPr lang="en-GB" altLang="en-US"/>
          </a:p>
        </p:txBody>
      </p:sp>
    </p:spTree>
    <p:extLst>
      <p:ext uri="{BB962C8B-B14F-4D97-AF65-F5344CB8AC3E}">
        <p14:creationId xmlns:p14="http://schemas.microsoft.com/office/powerpoint/2010/main" val="1985542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9079D9-2357-43A9-BA3F-49C06F80288B}"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1572426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5</a:t>
            </a:fld>
            <a:endParaRPr lang="en-GB" altLang="en-US"/>
          </a:p>
        </p:txBody>
      </p:sp>
    </p:spTree>
    <p:extLst>
      <p:ext uri="{BB962C8B-B14F-4D97-AF65-F5344CB8AC3E}">
        <p14:creationId xmlns:p14="http://schemas.microsoft.com/office/powerpoint/2010/main" val="1955458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640E59-43C5-4B47-9BFA-ABD15F3303AF}" type="slidenum">
              <a:rPr lang="en-GB">
                <a:solidFill>
                  <a:prstClr val="black"/>
                </a:solidFill>
              </a:rPr>
              <a:pPr/>
              <a:t>6</a:t>
            </a:fld>
            <a:endParaRPr lang="en-GB">
              <a:solidFill>
                <a:prstClr val="black"/>
              </a:solidFill>
            </a:endParaRPr>
          </a:p>
        </p:txBody>
      </p:sp>
      <p:sp>
        <p:nvSpPr>
          <p:cNvPr id="172034" name="Rectangle 2"/>
          <p:cNvSpPr>
            <a:spLocks noGrp="1" noRot="1" noChangeAspect="1" noChangeArrowheads="1" noTextEdit="1"/>
          </p:cNvSpPr>
          <p:nvPr>
            <p:ph type="sldImg"/>
          </p:nvPr>
        </p:nvSpPr>
        <p:spPr>
          <a:xfrm>
            <a:off x="417513" y="869950"/>
            <a:ext cx="5803900" cy="4352925"/>
          </a:xfrm>
          <a:ln/>
        </p:spPr>
      </p:sp>
      <p:sp>
        <p:nvSpPr>
          <p:cNvPr id="1720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54721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9079D9-2357-43A9-BA3F-49C06F80288B}"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047998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8</a:t>
            </a:fld>
            <a:endParaRPr lang="en-GB" altLang="en-US"/>
          </a:p>
        </p:txBody>
      </p:sp>
    </p:spTree>
    <p:extLst>
      <p:ext uri="{BB962C8B-B14F-4D97-AF65-F5344CB8AC3E}">
        <p14:creationId xmlns:p14="http://schemas.microsoft.com/office/powerpoint/2010/main" val="1410796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9</a:t>
            </a:fld>
            <a:endParaRPr lang="en-GB" altLang="en-US"/>
          </a:p>
        </p:txBody>
      </p:sp>
    </p:spTree>
    <p:extLst>
      <p:ext uri="{BB962C8B-B14F-4D97-AF65-F5344CB8AC3E}">
        <p14:creationId xmlns:p14="http://schemas.microsoft.com/office/powerpoint/2010/main" val="910276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10</a:t>
            </a:fld>
            <a:endParaRPr lang="en-GB" altLang="en-US"/>
          </a:p>
        </p:txBody>
      </p:sp>
    </p:spTree>
    <p:extLst>
      <p:ext uri="{BB962C8B-B14F-4D97-AF65-F5344CB8AC3E}">
        <p14:creationId xmlns:p14="http://schemas.microsoft.com/office/powerpoint/2010/main" val="3677855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sz="1300" dirty="0"/>
              <a:t>Finance – sales organisations – performance related pay/bonuses </a:t>
            </a:r>
          </a:p>
          <a:p>
            <a:pPr>
              <a:lnSpc>
                <a:spcPct val="80000"/>
              </a:lnSpc>
            </a:pPr>
            <a:r>
              <a:rPr lang="en-US" sz="1300" dirty="0"/>
              <a:t>Must be clearly linked to the behaviours/performance needed by the organisation </a:t>
            </a:r>
          </a:p>
          <a:p>
            <a:pPr>
              <a:lnSpc>
                <a:spcPct val="80000"/>
              </a:lnSpc>
            </a:pPr>
            <a:endParaRPr lang="en-US" sz="1300" dirty="0"/>
          </a:p>
          <a:p>
            <a:pPr>
              <a:lnSpc>
                <a:spcPct val="80000"/>
              </a:lnSpc>
            </a:pPr>
            <a:r>
              <a:rPr lang="en-US" sz="1300" dirty="0"/>
              <a:t>Non-financial:  e.g. feedback on tasks, positive and negative / coaching – encouraging changes in behaviour </a:t>
            </a:r>
          </a:p>
          <a:p>
            <a:pPr>
              <a:lnSpc>
                <a:spcPct val="80000"/>
              </a:lnSpc>
            </a:pPr>
            <a:r>
              <a:rPr lang="en-US" sz="1300" dirty="0"/>
              <a:t>Praise / ‘naming and shaming’  - social reinforcement </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11</a:t>
            </a:fld>
            <a:endParaRPr lang="en-GB" altLang="en-US"/>
          </a:p>
        </p:txBody>
      </p:sp>
    </p:spTree>
    <p:extLst>
      <p:ext uri="{BB962C8B-B14F-4D97-AF65-F5344CB8AC3E}">
        <p14:creationId xmlns:p14="http://schemas.microsoft.com/office/powerpoint/2010/main" val="26800040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Theory X and Y developed by Douglas McGregor management practices and how to</a:t>
            </a:r>
            <a:r>
              <a:rPr lang="en-GB" baseline="0" dirty="0"/>
              <a:t> motivate workers – X based on workers are not motivated generally and therefore need close supervision and theory Y focusses on environment which can play a role in motivating workers</a:t>
            </a:r>
          </a:p>
          <a:p>
            <a:r>
              <a:rPr lang="en-GB" baseline="0" dirty="0"/>
              <a:t>Herzberg psychologist investigated what motivates workers and gets them to give their best behaviour – hygiene factors </a:t>
            </a:r>
          </a:p>
          <a:p>
            <a:r>
              <a:rPr lang="en-GB" sz="1300" dirty="0"/>
              <a:t>Companies need to develop programmes to keep employees engaged and motivated so that they can help deliver the strategic goals</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12</a:t>
            </a:fld>
            <a:endParaRPr lang="en-GB" altLang="en-US"/>
          </a:p>
        </p:txBody>
      </p:sp>
    </p:spTree>
    <p:extLst>
      <p:ext uri="{BB962C8B-B14F-4D97-AF65-F5344CB8AC3E}">
        <p14:creationId xmlns:p14="http://schemas.microsoft.com/office/powerpoint/2010/main" val="2376532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13</a:t>
            </a:fld>
            <a:endParaRPr lang="en-GB" altLang="en-US"/>
          </a:p>
        </p:txBody>
      </p:sp>
    </p:spTree>
    <p:extLst>
      <p:ext uri="{BB962C8B-B14F-4D97-AF65-F5344CB8AC3E}">
        <p14:creationId xmlns:p14="http://schemas.microsoft.com/office/powerpoint/2010/main" val="2158679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14</a:t>
            </a:fld>
            <a:endParaRPr lang="en-GB" altLang="en-US"/>
          </a:p>
        </p:txBody>
      </p:sp>
    </p:spTree>
    <p:extLst>
      <p:ext uri="{BB962C8B-B14F-4D97-AF65-F5344CB8AC3E}">
        <p14:creationId xmlns:p14="http://schemas.microsoft.com/office/powerpoint/2010/main" val="25871966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15</a:t>
            </a:fld>
            <a:endParaRPr lang="en-GB" altLang="en-US"/>
          </a:p>
        </p:txBody>
      </p:sp>
    </p:spTree>
    <p:extLst>
      <p:ext uri="{BB962C8B-B14F-4D97-AF65-F5344CB8AC3E}">
        <p14:creationId xmlns:p14="http://schemas.microsoft.com/office/powerpoint/2010/main" val="11787888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16</a:t>
            </a:fld>
            <a:endParaRPr lang="en-GB" altLang="en-US"/>
          </a:p>
        </p:txBody>
      </p:sp>
    </p:spTree>
    <p:extLst>
      <p:ext uri="{BB962C8B-B14F-4D97-AF65-F5344CB8AC3E}">
        <p14:creationId xmlns:p14="http://schemas.microsoft.com/office/powerpoint/2010/main" val="12383315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17</a:t>
            </a:fld>
            <a:endParaRPr lang="en-GB" altLang="en-US"/>
          </a:p>
        </p:txBody>
      </p:sp>
    </p:spTree>
    <p:extLst>
      <p:ext uri="{BB962C8B-B14F-4D97-AF65-F5344CB8AC3E}">
        <p14:creationId xmlns:p14="http://schemas.microsoft.com/office/powerpoint/2010/main" val="17069030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18</a:t>
            </a:fld>
            <a:endParaRPr lang="en-GB" altLang="en-US"/>
          </a:p>
        </p:txBody>
      </p:sp>
    </p:spTree>
    <p:extLst>
      <p:ext uri="{BB962C8B-B14F-4D97-AF65-F5344CB8AC3E}">
        <p14:creationId xmlns:p14="http://schemas.microsoft.com/office/powerpoint/2010/main" val="33862894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19</a:t>
            </a:fld>
            <a:endParaRPr lang="en-GB" altLang="en-US"/>
          </a:p>
        </p:txBody>
      </p:sp>
    </p:spTree>
    <p:extLst>
      <p:ext uri="{BB962C8B-B14F-4D97-AF65-F5344CB8AC3E}">
        <p14:creationId xmlns:p14="http://schemas.microsoft.com/office/powerpoint/2010/main" val="31459860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20</a:t>
            </a:fld>
            <a:endParaRPr lang="en-GB" altLang="en-US"/>
          </a:p>
        </p:txBody>
      </p:sp>
    </p:spTree>
    <p:extLst>
      <p:ext uri="{BB962C8B-B14F-4D97-AF65-F5344CB8AC3E}">
        <p14:creationId xmlns:p14="http://schemas.microsoft.com/office/powerpoint/2010/main" val="14313852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21</a:t>
            </a:fld>
            <a:endParaRPr lang="en-GB" altLang="en-US"/>
          </a:p>
        </p:txBody>
      </p:sp>
    </p:spTree>
    <p:extLst>
      <p:ext uri="{BB962C8B-B14F-4D97-AF65-F5344CB8AC3E}">
        <p14:creationId xmlns:p14="http://schemas.microsoft.com/office/powerpoint/2010/main" val="14049605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22</a:t>
            </a:fld>
            <a:endParaRPr lang="en-GB" altLang="en-US"/>
          </a:p>
        </p:txBody>
      </p:sp>
    </p:spTree>
    <p:extLst>
      <p:ext uri="{BB962C8B-B14F-4D97-AF65-F5344CB8AC3E}">
        <p14:creationId xmlns:p14="http://schemas.microsoft.com/office/powerpoint/2010/main" val="5261366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AE0D44-2F52-44E4-8FAD-A7A7B65475D4}" type="slidenum">
              <a:rPr lang="en-GB">
                <a:solidFill>
                  <a:prstClr val="black"/>
                </a:solidFill>
              </a:rPr>
              <a:pPr/>
              <a:t>23</a:t>
            </a:fld>
            <a:endParaRPr lang="en-GB">
              <a:solidFill>
                <a:prstClr val="black"/>
              </a:solidFill>
            </a:endParaRPr>
          </a:p>
        </p:txBody>
      </p:sp>
      <p:sp>
        <p:nvSpPr>
          <p:cNvPr id="220162" name="Rectangle 2"/>
          <p:cNvSpPr>
            <a:spLocks noGrp="1" noRot="1" noChangeAspect="1" noChangeArrowheads="1" noTextEdit="1"/>
          </p:cNvSpPr>
          <p:nvPr>
            <p:ph type="sldImg"/>
          </p:nvPr>
        </p:nvSpPr>
        <p:spPr>
          <a:xfrm>
            <a:off x="417513" y="869950"/>
            <a:ext cx="5803900" cy="4352925"/>
          </a:xfrm>
          <a:ln/>
        </p:spPr>
      </p:sp>
      <p:sp>
        <p:nvSpPr>
          <p:cNvPr id="220163"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25697566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defTabSz="966155" fontAlgn="auto">
              <a:spcBef>
                <a:spcPts val="0"/>
              </a:spcBef>
              <a:spcAft>
                <a:spcPts val="0"/>
              </a:spcAft>
              <a:defRPr/>
            </a:pPr>
            <a:fld id="{11DCEE10-EB0B-4B5D-AD01-AEA48F577F23}" type="slidenum">
              <a:rPr lang="en-GB">
                <a:solidFill>
                  <a:prstClr val="black"/>
                </a:solidFill>
                <a:latin typeface="Calibri"/>
                <a:cs typeface="+mn-cs"/>
              </a:rPr>
              <a:pPr defTabSz="966155" fontAlgn="auto">
                <a:spcBef>
                  <a:spcPts val="0"/>
                </a:spcBef>
                <a:spcAft>
                  <a:spcPts val="0"/>
                </a:spcAft>
                <a:defRPr/>
              </a:pPr>
              <a:t>24</a:t>
            </a:fld>
            <a:endParaRPr lang="en-GB">
              <a:solidFill>
                <a:prstClr val="black"/>
              </a:solidFill>
              <a:latin typeface="Calibri"/>
              <a:cs typeface="+mn-cs"/>
            </a:endParaRPr>
          </a:p>
        </p:txBody>
      </p:sp>
      <p:sp>
        <p:nvSpPr>
          <p:cNvPr id="216066" name="Rectangle 2"/>
          <p:cNvSpPr>
            <a:spLocks noGrp="1" noRot="1" noChangeAspect="1" noChangeArrowheads="1" noTextEdit="1"/>
          </p:cNvSpPr>
          <p:nvPr>
            <p:ph type="sldImg"/>
          </p:nvPr>
        </p:nvSpPr>
        <p:spPr>
          <a:xfrm>
            <a:off x="417513" y="869950"/>
            <a:ext cx="5803900" cy="4352925"/>
          </a:xfrm>
          <a:ln/>
        </p:spPr>
      </p:sp>
      <p:sp>
        <p:nvSpPr>
          <p:cNvPr id="216067" name="Rectangle 3"/>
          <p:cNvSpPr>
            <a:spLocks noGrp="1" noChangeArrowheads="1"/>
          </p:cNvSpPr>
          <p:nvPr>
            <p:ph type="body" idx="1"/>
          </p:nvPr>
        </p:nvSpPr>
        <p:spPr>
          <a:xfrm>
            <a:off x="885268" y="5511491"/>
            <a:ext cx="4868966" cy="5221411"/>
          </a:xfrm>
        </p:spPr>
        <p:txBody>
          <a:bodyPr/>
          <a:lstStyle/>
          <a:p>
            <a:endParaRPr lang="en-US" baseline="0" dirty="0"/>
          </a:p>
          <a:p>
            <a:endParaRPr lang="en-US" dirty="0"/>
          </a:p>
        </p:txBody>
      </p:sp>
    </p:spTree>
    <p:extLst>
      <p:ext uri="{BB962C8B-B14F-4D97-AF65-F5344CB8AC3E}">
        <p14:creationId xmlns:p14="http://schemas.microsoft.com/office/powerpoint/2010/main" val="39492045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3DCDCC-ABE8-4DFF-9B16-C8E122CB0607}" type="slidenum">
              <a:rPr lang="en-GB" altLang="en-US" smtClean="0"/>
              <a:pPr/>
              <a:t>25</a:t>
            </a:fld>
            <a:endParaRPr lang="en-GB" altLang="en-US"/>
          </a:p>
        </p:txBody>
      </p:sp>
    </p:spTree>
    <p:extLst>
      <p:ext uri="{BB962C8B-B14F-4D97-AF65-F5344CB8AC3E}">
        <p14:creationId xmlns:p14="http://schemas.microsoft.com/office/powerpoint/2010/main" val="9724402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0409E70-3506-41DA-9F8E-43B9D0463C6F}" type="slidenum">
              <a:rPr lang="en-GB" smtClean="0"/>
              <a:pPr/>
              <a:t>26</a:t>
            </a:fld>
            <a:endParaRPr lang="en-GB"/>
          </a:p>
        </p:txBody>
      </p:sp>
    </p:spTree>
    <p:extLst>
      <p:ext uri="{BB962C8B-B14F-4D97-AF65-F5344CB8AC3E}">
        <p14:creationId xmlns:p14="http://schemas.microsoft.com/office/powerpoint/2010/main" val="3748422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27</a:t>
            </a:fld>
            <a:endParaRPr lang="en-GB" altLang="en-US"/>
          </a:p>
        </p:txBody>
      </p:sp>
    </p:spTree>
    <p:extLst>
      <p:ext uri="{BB962C8B-B14F-4D97-AF65-F5344CB8AC3E}">
        <p14:creationId xmlns:p14="http://schemas.microsoft.com/office/powerpoint/2010/main" val="2990063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733C849-AFBE-43D8-8E35-71C741147FD3}"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32383196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29</a:t>
            </a:fld>
            <a:endParaRPr lang="en-GB" altLang="en-US"/>
          </a:p>
        </p:txBody>
      </p:sp>
    </p:spTree>
    <p:extLst>
      <p:ext uri="{BB962C8B-B14F-4D97-AF65-F5344CB8AC3E}">
        <p14:creationId xmlns:p14="http://schemas.microsoft.com/office/powerpoint/2010/main" val="1591835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30</a:t>
            </a:fld>
            <a:endParaRPr lang="en-GB" altLang="en-US"/>
          </a:p>
        </p:txBody>
      </p:sp>
    </p:spTree>
    <p:extLst>
      <p:ext uri="{BB962C8B-B14F-4D97-AF65-F5344CB8AC3E}">
        <p14:creationId xmlns:p14="http://schemas.microsoft.com/office/powerpoint/2010/main" val="23898709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31</a:t>
            </a:fld>
            <a:endParaRPr lang="en-GB" altLang="en-US"/>
          </a:p>
        </p:txBody>
      </p:sp>
    </p:spTree>
    <p:extLst>
      <p:ext uri="{BB962C8B-B14F-4D97-AF65-F5344CB8AC3E}">
        <p14:creationId xmlns:p14="http://schemas.microsoft.com/office/powerpoint/2010/main" val="3747640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32</a:t>
            </a:fld>
            <a:endParaRPr lang="en-GB" altLang="en-US"/>
          </a:p>
        </p:txBody>
      </p:sp>
    </p:spTree>
    <p:extLst>
      <p:ext uri="{BB962C8B-B14F-4D97-AF65-F5344CB8AC3E}">
        <p14:creationId xmlns:p14="http://schemas.microsoft.com/office/powerpoint/2010/main" val="16755038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33</a:t>
            </a:fld>
            <a:endParaRPr lang="en-GB" altLang="en-US"/>
          </a:p>
        </p:txBody>
      </p:sp>
    </p:spTree>
    <p:extLst>
      <p:ext uri="{BB962C8B-B14F-4D97-AF65-F5344CB8AC3E}">
        <p14:creationId xmlns:p14="http://schemas.microsoft.com/office/powerpoint/2010/main" val="32179574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defTabSz="966155" fontAlgn="auto">
              <a:spcBef>
                <a:spcPts val="0"/>
              </a:spcBef>
              <a:spcAft>
                <a:spcPts val="0"/>
              </a:spcAft>
              <a:defRPr/>
            </a:pPr>
            <a:fld id="{0F22710C-071C-4A48-9909-38C504576391}" type="slidenum">
              <a:rPr lang="en-GB">
                <a:solidFill>
                  <a:prstClr val="black"/>
                </a:solidFill>
                <a:latin typeface="Calibri"/>
                <a:cs typeface="+mn-cs"/>
              </a:rPr>
              <a:pPr defTabSz="966155" fontAlgn="auto">
                <a:spcBef>
                  <a:spcPts val="0"/>
                </a:spcBef>
                <a:spcAft>
                  <a:spcPts val="0"/>
                </a:spcAft>
                <a:defRPr/>
              </a:pPr>
              <a:t>34</a:t>
            </a:fld>
            <a:endParaRPr lang="en-GB">
              <a:solidFill>
                <a:prstClr val="black"/>
              </a:solidFill>
              <a:latin typeface="Calibri"/>
              <a:cs typeface="+mn-cs"/>
            </a:endParaRPr>
          </a:p>
        </p:txBody>
      </p:sp>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p:txBody>
          <a:bodyPr/>
          <a:lstStyle/>
          <a:p>
            <a:endParaRPr lang="en-US">
              <a:latin typeface="Arial" charset="0"/>
            </a:endParaRPr>
          </a:p>
        </p:txBody>
      </p:sp>
    </p:spTree>
    <p:extLst>
      <p:ext uri="{BB962C8B-B14F-4D97-AF65-F5344CB8AC3E}">
        <p14:creationId xmlns:p14="http://schemas.microsoft.com/office/powerpoint/2010/main" val="30680781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36</a:t>
            </a:fld>
            <a:endParaRPr lang="en-GB" altLang="en-US"/>
          </a:p>
        </p:txBody>
      </p:sp>
    </p:spTree>
    <p:extLst>
      <p:ext uri="{BB962C8B-B14F-4D97-AF65-F5344CB8AC3E}">
        <p14:creationId xmlns:p14="http://schemas.microsoft.com/office/powerpoint/2010/main" val="14142146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14BAF6-F873-417E-9A1F-0573FBEFF58E}"/>
              </a:ext>
            </a:extLst>
          </p:cNvPr>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959EC2F7-514F-4674-8E6C-3069E0FCDA2B}" type="datetimeFigureOut">
              <a:rPr lang="en-GB"/>
              <a:pPr>
                <a:defRPr/>
              </a:pPr>
              <a:t>06/02/2023</a:t>
            </a:fld>
            <a:endParaRPr lang="en-GB"/>
          </a:p>
        </p:txBody>
      </p:sp>
      <p:sp>
        <p:nvSpPr>
          <p:cNvPr id="5" name="Footer Placeholder 4">
            <a:extLst>
              <a:ext uri="{FF2B5EF4-FFF2-40B4-BE49-F238E27FC236}">
                <a16:creationId xmlns:a16="http://schemas.microsoft.com/office/drawing/2014/main" id="{E8918703-0610-40A7-B7C6-73F3FAE4F1E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CABA8E7-7FFE-4743-BFD7-6D8BDE627F6E}"/>
              </a:ext>
            </a:extLst>
          </p:cNvPr>
          <p:cNvSpPr>
            <a:spLocks noGrp="1"/>
          </p:cNvSpPr>
          <p:nvPr>
            <p:ph type="sldNum" sz="quarter" idx="12"/>
          </p:nvPr>
        </p:nvSpPr>
        <p:spPr/>
        <p:txBody>
          <a:bodyPr/>
          <a:lstStyle>
            <a:lvl1pPr>
              <a:defRPr>
                <a:latin typeface="Corbel" panose="020B0503020204020204" pitchFamily="34" charset="0"/>
              </a:defRPr>
            </a:lvl1pPr>
          </a:lstStyle>
          <a:p>
            <a:fld id="{B72C3FE1-E0C8-4164-9701-7BF887991A42}" type="slidenum">
              <a:rPr lang="en-GB" altLang="en-US"/>
              <a:pPr/>
              <a:t>‹#›</a:t>
            </a:fld>
            <a:endParaRPr lang="en-GB" altLang="en-US"/>
          </a:p>
        </p:txBody>
      </p:sp>
    </p:spTree>
    <p:extLst>
      <p:ext uri="{BB962C8B-B14F-4D97-AF65-F5344CB8AC3E}">
        <p14:creationId xmlns:p14="http://schemas.microsoft.com/office/powerpoint/2010/main" val="4551136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E2E57-614F-4358-96C3-C2AB9A3E877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832179A-4FC2-4FEA-A33B-0306D6AB2F76}" type="datetimeFigureOut">
              <a:rPr lang="en-GB"/>
              <a:pPr>
                <a:defRPr/>
              </a:pPr>
              <a:t>06/02/2023</a:t>
            </a:fld>
            <a:endParaRPr lang="en-GB"/>
          </a:p>
        </p:txBody>
      </p:sp>
      <p:sp>
        <p:nvSpPr>
          <p:cNvPr id="5" name="Footer Placeholder 4">
            <a:extLst>
              <a:ext uri="{FF2B5EF4-FFF2-40B4-BE49-F238E27FC236}">
                <a16:creationId xmlns:a16="http://schemas.microsoft.com/office/drawing/2014/main" id="{CBEFFA52-CEFC-432F-9843-0AAA4DDC256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4C43E56B-D138-43E6-99AD-E71505FAE1B4}"/>
              </a:ext>
            </a:extLst>
          </p:cNvPr>
          <p:cNvSpPr>
            <a:spLocks noGrp="1"/>
          </p:cNvSpPr>
          <p:nvPr>
            <p:ph type="sldNum" sz="quarter" idx="12"/>
          </p:nvPr>
        </p:nvSpPr>
        <p:spPr/>
        <p:txBody>
          <a:bodyPr/>
          <a:lstStyle>
            <a:lvl1pPr>
              <a:defRPr>
                <a:latin typeface="Corbel" panose="020B0503020204020204" pitchFamily="34" charset="0"/>
              </a:defRPr>
            </a:lvl1pPr>
          </a:lstStyle>
          <a:p>
            <a:fld id="{29A9DC1C-4FA3-4B2E-8849-744643CC878F}" type="slidenum">
              <a:rPr lang="en-GB" altLang="en-US"/>
              <a:pPr/>
              <a:t>‹#›</a:t>
            </a:fld>
            <a:endParaRPr lang="en-GB" altLang="en-US"/>
          </a:p>
        </p:txBody>
      </p:sp>
    </p:spTree>
    <p:extLst>
      <p:ext uri="{BB962C8B-B14F-4D97-AF65-F5344CB8AC3E}">
        <p14:creationId xmlns:p14="http://schemas.microsoft.com/office/powerpoint/2010/main" val="1788687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672FF3-4A9E-40E3-A741-DE9F989B402B}"/>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D895858-369D-4255-968C-F9C476BA5448}" type="datetimeFigureOut">
              <a:rPr lang="en-GB"/>
              <a:pPr>
                <a:defRPr/>
              </a:pPr>
              <a:t>06/02/2023</a:t>
            </a:fld>
            <a:endParaRPr lang="en-GB"/>
          </a:p>
        </p:txBody>
      </p:sp>
      <p:sp>
        <p:nvSpPr>
          <p:cNvPr id="5" name="Slide Number Placeholder 5">
            <a:extLst>
              <a:ext uri="{FF2B5EF4-FFF2-40B4-BE49-F238E27FC236}">
                <a16:creationId xmlns:a16="http://schemas.microsoft.com/office/drawing/2014/main" id="{9D410046-D0B3-49C2-8A7B-3A3B3F56540E}"/>
              </a:ext>
            </a:extLst>
          </p:cNvPr>
          <p:cNvSpPr>
            <a:spLocks noGrp="1"/>
          </p:cNvSpPr>
          <p:nvPr>
            <p:ph type="sldNum" sz="quarter" idx="11"/>
          </p:nvPr>
        </p:nvSpPr>
        <p:spPr/>
        <p:txBody>
          <a:bodyPr/>
          <a:lstStyle>
            <a:lvl1pPr>
              <a:defRPr>
                <a:latin typeface="Corbel" panose="020B0503020204020204" pitchFamily="34" charset="0"/>
              </a:defRPr>
            </a:lvl1pPr>
          </a:lstStyle>
          <a:p>
            <a:fld id="{34F23A21-662F-48A2-96F8-C857A42761A0}" type="slidenum">
              <a:rPr lang="en-GB" altLang="en-US"/>
              <a:pPr/>
              <a:t>‹#›</a:t>
            </a:fld>
            <a:endParaRPr lang="en-GB" altLang="en-US"/>
          </a:p>
        </p:txBody>
      </p:sp>
    </p:spTree>
    <p:extLst>
      <p:ext uri="{BB962C8B-B14F-4D97-AF65-F5344CB8AC3E}">
        <p14:creationId xmlns:p14="http://schemas.microsoft.com/office/powerpoint/2010/main" val="29089688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1E61AD-DEBB-45F6-B42B-804BC89833A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69BC4567-2D5B-4D2C-807F-D34C6FD6B04D}" type="datetimeFigureOut">
              <a:rPr lang="en-GB"/>
              <a:pPr>
                <a:defRPr/>
              </a:pPr>
              <a:t>06/02/2023</a:t>
            </a:fld>
            <a:endParaRPr lang="en-GB"/>
          </a:p>
        </p:txBody>
      </p:sp>
      <p:sp>
        <p:nvSpPr>
          <p:cNvPr id="6" name="Slide Number Placeholder 6">
            <a:extLst>
              <a:ext uri="{FF2B5EF4-FFF2-40B4-BE49-F238E27FC236}">
                <a16:creationId xmlns:a16="http://schemas.microsoft.com/office/drawing/2014/main" id="{2E9DDB21-0F13-4CCC-A080-62F1D88B26CD}"/>
              </a:ext>
            </a:extLst>
          </p:cNvPr>
          <p:cNvSpPr>
            <a:spLocks noGrp="1"/>
          </p:cNvSpPr>
          <p:nvPr>
            <p:ph type="sldNum" sz="quarter" idx="11"/>
          </p:nvPr>
        </p:nvSpPr>
        <p:spPr/>
        <p:txBody>
          <a:bodyPr/>
          <a:lstStyle>
            <a:lvl1pPr>
              <a:defRPr>
                <a:latin typeface="Corbel" panose="020B0503020204020204" pitchFamily="34" charset="0"/>
              </a:defRPr>
            </a:lvl1pPr>
          </a:lstStyle>
          <a:p>
            <a:fld id="{F9F0B65E-3CE4-43ED-95F0-F556CDA0C717}" type="slidenum">
              <a:rPr lang="en-GB" altLang="en-US"/>
              <a:pPr/>
              <a:t>‹#›</a:t>
            </a:fld>
            <a:endParaRPr lang="en-GB" altLang="en-US"/>
          </a:p>
        </p:txBody>
      </p:sp>
    </p:spTree>
    <p:extLst>
      <p:ext uri="{BB962C8B-B14F-4D97-AF65-F5344CB8AC3E}">
        <p14:creationId xmlns:p14="http://schemas.microsoft.com/office/powerpoint/2010/main" val="3873767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62BE2-FC6D-4AF8-B62B-585DEA32EFAA}"/>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2E675C7-E22B-4E8D-8DD4-94CF9EB69D2D}" type="datetimeFigureOut">
              <a:rPr lang="en-GB"/>
              <a:pPr>
                <a:defRPr/>
              </a:pPr>
              <a:t>06/02/2023</a:t>
            </a:fld>
            <a:endParaRPr lang="en-GB"/>
          </a:p>
        </p:txBody>
      </p:sp>
      <p:sp>
        <p:nvSpPr>
          <p:cNvPr id="8" name="Slide Number Placeholder 8">
            <a:extLst>
              <a:ext uri="{FF2B5EF4-FFF2-40B4-BE49-F238E27FC236}">
                <a16:creationId xmlns:a16="http://schemas.microsoft.com/office/drawing/2014/main" id="{150485AE-A729-4EC6-A7B5-426B60267A6A}"/>
              </a:ext>
            </a:extLst>
          </p:cNvPr>
          <p:cNvSpPr>
            <a:spLocks noGrp="1"/>
          </p:cNvSpPr>
          <p:nvPr>
            <p:ph type="sldNum" sz="quarter" idx="11"/>
          </p:nvPr>
        </p:nvSpPr>
        <p:spPr/>
        <p:txBody>
          <a:bodyPr/>
          <a:lstStyle>
            <a:lvl1pPr>
              <a:defRPr>
                <a:latin typeface="Corbel" panose="020B0503020204020204" pitchFamily="34" charset="0"/>
              </a:defRPr>
            </a:lvl1pPr>
          </a:lstStyle>
          <a:p>
            <a:fld id="{36A07995-BBD7-4DF4-99D3-299A171705AE}" type="slidenum">
              <a:rPr lang="en-GB" altLang="en-US"/>
              <a:pPr/>
              <a:t>‹#›</a:t>
            </a:fld>
            <a:endParaRPr lang="en-GB" altLang="en-US"/>
          </a:p>
        </p:txBody>
      </p:sp>
    </p:spTree>
    <p:extLst>
      <p:ext uri="{BB962C8B-B14F-4D97-AF65-F5344CB8AC3E}">
        <p14:creationId xmlns:p14="http://schemas.microsoft.com/office/powerpoint/2010/main" val="22304994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39922B-5CFF-4A6A-BCF3-D71C5CEBB51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494B7EF-FC13-4EAC-8278-AE16B96257F0}" type="datetimeFigureOut">
              <a:rPr lang="en-GB"/>
              <a:pPr>
                <a:defRPr/>
              </a:pPr>
              <a:t>06/02/2023</a:t>
            </a:fld>
            <a:endParaRPr lang="en-GB"/>
          </a:p>
        </p:txBody>
      </p:sp>
      <p:sp>
        <p:nvSpPr>
          <p:cNvPr id="4" name="Slide Number Placeholder 4">
            <a:extLst>
              <a:ext uri="{FF2B5EF4-FFF2-40B4-BE49-F238E27FC236}">
                <a16:creationId xmlns:a16="http://schemas.microsoft.com/office/drawing/2014/main" id="{AEF7D0F4-480A-43AD-B4BA-3AC942E53B6D}"/>
              </a:ext>
            </a:extLst>
          </p:cNvPr>
          <p:cNvSpPr>
            <a:spLocks noGrp="1"/>
          </p:cNvSpPr>
          <p:nvPr>
            <p:ph type="sldNum" sz="quarter" idx="11"/>
          </p:nvPr>
        </p:nvSpPr>
        <p:spPr/>
        <p:txBody>
          <a:bodyPr/>
          <a:lstStyle>
            <a:lvl1pPr>
              <a:defRPr>
                <a:latin typeface="Corbel" panose="020B0503020204020204" pitchFamily="34" charset="0"/>
              </a:defRPr>
            </a:lvl1pPr>
          </a:lstStyle>
          <a:p>
            <a:fld id="{9C9F0920-85E4-48D5-B2CA-532B0D5B41ED}" type="slidenum">
              <a:rPr lang="en-GB" altLang="en-US"/>
              <a:pPr/>
              <a:t>‹#›</a:t>
            </a:fld>
            <a:endParaRPr lang="en-GB" altLang="en-US"/>
          </a:p>
        </p:txBody>
      </p:sp>
    </p:spTree>
    <p:extLst>
      <p:ext uri="{BB962C8B-B14F-4D97-AF65-F5344CB8AC3E}">
        <p14:creationId xmlns:p14="http://schemas.microsoft.com/office/powerpoint/2010/main" val="25860661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47CC7E-30E9-4235-B507-398D3BD30FF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07E491-1F98-442B-B959-351FA8D0EB34}" type="datetimeFigureOut">
              <a:rPr lang="en-GB"/>
              <a:pPr>
                <a:defRPr/>
              </a:pPr>
              <a:t>06/02/2023</a:t>
            </a:fld>
            <a:endParaRPr lang="en-GB"/>
          </a:p>
        </p:txBody>
      </p:sp>
      <p:sp>
        <p:nvSpPr>
          <p:cNvPr id="3" name="Slide Number Placeholder 3">
            <a:extLst>
              <a:ext uri="{FF2B5EF4-FFF2-40B4-BE49-F238E27FC236}">
                <a16:creationId xmlns:a16="http://schemas.microsoft.com/office/drawing/2014/main" id="{926991E6-3F75-4C89-80CE-E2B37310C1E7}"/>
              </a:ext>
            </a:extLst>
          </p:cNvPr>
          <p:cNvSpPr>
            <a:spLocks noGrp="1"/>
          </p:cNvSpPr>
          <p:nvPr>
            <p:ph type="sldNum" sz="quarter" idx="11"/>
          </p:nvPr>
        </p:nvSpPr>
        <p:spPr/>
        <p:txBody>
          <a:bodyPr/>
          <a:lstStyle>
            <a:lvl1pPr>
              <a:defRPr>
                <a:latin typeface="Corbel" panose="020B0503020204020204" pitchFamily="34" charset="0"/>
              </a:defRPr>
            </a:lvl1pPr>
          </a:lstStyle>
          <a:p>
            <a:fld id="{8B2E4DD5-5943-4361-859C-F14C5D20F949}" type="slidenum">
              <a:rPr lang="en-GB" altLang="en-US"/>
              <a:pPr/>
              <a:t>‹#›</a:t>
            </a:fld>
            <a:endParaRPr lang="en-GB" altLang="en-US"/>
          </a:p>
        </p:txBody>
      </p:sp>
    </p:spTree>
    <p:extLst>
      <p:ext uri="{BB962C8B-B14F-4D97-AF65-F5344CB8AC3E}">
        <p14:creationId xmlns:p14="http://schemas.microsoft.com/office/powerpoint/2010/main" val="17205104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76B9F2B-21F8-4C6E-8274-3B99C9F0CD1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7D202F-81B1-4E67-9C13-53489E48A778}" type="datetimeFigureOut">
              <a:rPr lang="en-GB"/>
              <a:pPr>
                <a:defRPr/>
              </a:pPr>
              <a:t>06/02/2023</a:t>
            </a:fld>
            <a:endParaRPr lang="en-GB"/>
          </a:p>
        </p:txBody>
      </p:sp>
      <p:sp>
        <p:nvSpPr>
          <p:cNvPr id="6" name="Slide Number Placeholder 6">
            <a:extLst>
              <a:ext uri="{FF2B5EF4-FFF2-40B4-BE49-F238E27FC236}">
                <a16:creationId xmlns:a16="http://schemas.microsoft.com/office/drawing/2014/main" id="{943E5228-3781-4522-BC0F-C25C2938CB6C}"/>
              </a:ext>
            </a:extLst>
          </p:cNvPr>
          <p:cNvSpPr>
            <a:spLocks noGrp="1"/>
          </p:cNvSpPr>
          <p:nvPr>
            <p:ph type="sldNum" sz="quarter" idx="11"/>
          </p:nvPr>
        </p:nvSpPr>
        <p:spPr/>
        <p:txBody>
          <a:bodyPr/>
          <a:lstStyle>
            <a:lvl1pPr>
              <a:defRPr>
                <a:latin typeface="Corbel" panose="020B0503020204020204" pitchFamily="34" charset="0"/>
              </a:defRPr>
            </a:lvl1pPr>
          </a:lstStyle>
          <a:p>
            <a:fld id="{27A9834E-A6D0-4941-BDBF-069ADC6D3E9A}" type="slidenum">
              <a:rPr lang="en-GB" altLang="en-US"/>
              <a:pPr/>
              <a:t>‹#›</a:t>
            </a:fld>
            <a:endParaRPr lang="en-GB" altLang="en-US"/>
          </a:p>
        </p:txBody>
      </p:sp>
    </p:spTree>
    <p:extLst>
      <p:ext uri="{BB962C8B-B14F-4D97-AF65-F5344CB8AC3E}">
        <p14:creationId xmlns:p14="http://schemas.microsoft.com/office/powerpoint/2010/main" val="41128767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8D2BA78D-AB36-4459-9B46-B1FAFCD39562}"/>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804D5A4-0687-486F-969D-EA7899DC2F4E}" type="datetimeFigureOut">
              <a:rPr lang="en-GB"/>
              <a:pPr>
                <a:defRPr/>
              </a:pPr>
              <a:t>06/02/2023</a:t>
            </a:fld>
            <a:endParaRPr lang="en-GB"/>
          </a:p>
        </p:txBody>
      </p:sp>
      <p:sp>
        <p:nvSpPr>
          <p:cNvPr id="6" name="Slide Number Placeholder 6">
            <a:extLst>
              <a:ext uri="{FF2B5EF4-FFF2-40B4-BE49-F238E27FC236}">
                <a16:creationId xmlns:a16="http://schemas.microsoft.com/office/drawing/2014/main" id="{963FD7A0-3026-43A2-BB4F-ACFDF388CACB}"/>
              </a:ext>
            </a:extLst>
          </p:cNvPr>
          <p:cNvSpPr>
            <a:spLocks noGrp="1"/>
          </p:cNvSpPr>
          <p:nvPr>
            <p:ph type="sldNum" sz="quarter" idx="11"/>
          </p:nvPr>
        </p:nvSpPr>
        <p:spPr/>
        <p:txBody>
          <a:bodyPr/>
          <a:lstStyle>
            <a:lvl1pPr>
              <a:defRPr>
                <a:latin typeface="Corbel" panose="020B0503020204020204" pitchFamily="34" charset="0"/>
              </a:defRPr>
            </a:lvl1pPr>
          </a:lstStyle>
          <a:p>
            <a:fld id="{2EC0F5C8-D781-4012-AF7A-71AC12483A5C}" type="slidenum">
              <a:rPr lang="en-GB" altLang="en-US"/>
              <a:pPr/>
              <a:t>‹#›</a:t>
            </a:fld>
            <a:endParaRPr lang="en-GB" altLang="en-US"/>
          </a:p>
        </p:txBody>
      </p:sp>
    </p:spTree>
    <p:extLst>
      <p:ext uri="{BB962C8B-B14F-4D97-AF65-F5344CB8AC3E}">
        <p14:creationId xmlns:p14="http://schemas.microsoft.com/office/powerpoint/2010/main" val="10763048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BD3617-83A3-4DB6-9F2B-F58D7D31D305}"/>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269CF20-B2D9-4840-99E0-E95901BCAA0B}" type="datetimeFigureOut">
              <a:rPr lang="en-GB"/>
              <a:pPr>
                <a:defRPr/>
              </a:pPr>
              <a:t>06/02/2023</a:t>
            </a:fld>
            <a:endParaRPr lang="en-GB"/>
          </a:p>
        </p:txBody>
      </p:sp>
      <p:sp>
        <p:nvSpPr>
          <p:cNvPr id="5" name="Slide Number Placeholder 5">
            <a:extLst>
              <a:ext uri="{FF2B5EF4-FFF2-40B4-BE49-F238E27FC236}">
                <a16:creationId xmlns:a16="http://schemas.microsoft.com/office/drawing/2014/main" id="{576DEDEF-C945-440A-899C-4E2A77CA79B6}"/>
              </a:ext>
            </a:extLst>
          </p:cNvPr>
          <p:cNvSpPr>
            <a:spLocks noGrp="1"/>
          </p:cNvSpPr>
          <p:nvPr>
            <p:ph type="sldNum" sz="quarter" idx="11"/>
          </p:nvPr>
        </p:nvSpPr>
        <p:spPr/>
        <p:txBody>
          <a:bodyPr/>
          <a:lstStyle>
            <a:lvl1pPr>
              <a:defRPr>
                <a:latin typeface="Corbel" panose="020B0503020204020204" pitchFamily="34" charset="0"/>
              </a:defRPr>
            </a:lvl1pPr>
          </a:lstStyle>
          <a:p>
            <a:fld id="{E8AE4597-7059-4008-B0DD-7F90E850D576}" type="slidenum">
              <a:rPr lang="en-GB" altLang="en-US"/>
              <a:pPr/>
              <a:t>‹#›</a:t>
            </a:fld>
            <a:endParaRPr lang="en-GB" altLang="en-US"/>
          </a:p>
        </p:txBody>
      </p:sp>
    </p:spTree>
    <p:extLst>
      <p:ext uri="{BB962C8B-B14F-4D97-AF65-F5344CB8AC3E}">
        <p14:creationId xmlns:p14="http://schemas.microsoft.com/office/powerpoint/2010/main" val="12297169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232C1E-FD3E-4C12-B231-28533D1E9358}"/>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7FE6320-2C3D-4A96-B085-F67AD7BBE6F6}" type="datetimeFigureOut">
              <a:rPr lang="en-GB"/>
              <a:pPr>
                <a:defRPr/>
              </a:pPr>
              <a:t>06/02/2023</a:t>
            </a:fld>
            <a:endParaRPr lang="en-GB"/>
          </a:p>
        </p:txBody>
      </p:sp>
      <p:sp>
        <p:nvSpPr>
          <p:cNvPr id="5" name="Slide Number Placeholder 5">
            <a:extLst>
              <a:ext uri="{FF2B5EF4-FFF2-40B4-BE49-F238E27FC236}">
                <a16:creationId xmlns:a16="http://schemas.microsoft.com/office/drawing/2014/main" id="{C6897F18-9577-4F62-ACCE-8933555B921B}"/>
              </a:ext>
            </a:extLst>
          </p:cNvPr>
          <p:cNvSpPr>
            <a:spLocks noGrp="1"/>
          </p:cNvSpPr>
          <p:nvPr>
            <p:ph type="sldNum" sz="quarter" idx="11"/>
          </p:nvPr>
        </p:nvSpPr>
        <p:spPr/>
        <p:txBody>
          <a:bodyPr/>
          <a:lstStyle>
            <a:lvl1pPr>
              <a:defRPr>
                <a:latin typeface="Corbel" panose="020B0503020204020204" pitchFamily="34" charset="0"/>
              </a:defRPr>
            </a:lvl1pPr>
          </a:lstStyle>
          <a:p>
            <a:fld id="{2E043B7C-0FA7-4B48-8170-F22D9A53B7D9}" type="slidenum">
              <a:rPr lang="en-GB" altLang="en-US"/>
              <a:pPr/>
              <a:t>‹#›</a:t>
            </a:fld>
            <a:endParaRPr lang="en-GB" altLang="en-US"/>
          </a:p>
        </p:txBody>
      </p:sp>
    </p:spTree>
    <p:extLst>
      <p:ext uri="{BB962C8B-B14F-4D97-AF65-F5344CB8AC3E}">
        <p14:creationId xmlns:p14="http://schemas.microsoft.com/office/powerpoint/2010/main" val="515659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07570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6650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51931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4457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7536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3197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83134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18007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561315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8336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746347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BFE81190-EDE0-4817-8E13-F87216FA6D4E}"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2470282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828932A0-1BB6-4497-8EDA-BC9CCD5B17ED}"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8445430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35" y="4406901"/>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435"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44AFAD4E-9D08-4EFA-A13C-704C0C90C0F0}"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1595024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44462"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2338" y="1600201"/>
            <a:ext cx="4044462"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DB9440F5-A515-4A07-BAA4-AE16042213F2}"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6682403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06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6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270" y="1535113"/>
            <a:ext cx="404153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270" y="2174875"/>
            <a:ext cx="404153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solidFill>
                <a:srgbClr val="000000"/>
              </a:solidFill>
            </a:endParaRPr>
          </a:p>
        </p:txBody>
      </p:sp>
      <p:sp>
        <p:nvSpPr>
          <p:cNvPr id="8" name="Footer Placeholder 7"/>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9" name="Slide Number Placeholder 8"/>
          <p:cNvSpPr>
            <a:spLocks noGrp="1"/>
          </p:cNvSpPr>
          <p:nvPr>
            <p:ph type="sldNum" sz="quarter" idx="12"/>
          </p:nvPr>
        </p:nvSpPr>
        <p:spPr/>
        <p:txBody>
          <a:bodyPr/>
          <a:lstStyle>
            <a:lvl1pPr>
              <a:defRPr/>
            </a:lvl1pPr>
          </a:lstStyle>
          <a:p>
            <a:fld id="{BFAB2081-CD21-4EF5-87BB-5FC9BB917F22}"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720447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solidFill>
                <a:srgbClr val="000000"/>
              </a:solidFill>
            </a:endParaRPr>
          </a:p>
        </p:txBody>
      </p:sp>
      <p:sp>
        <p:nvSpPr>
          <p:cNvPr id="4" name="Footer Placeholder 3"/>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5" name="Slide Number Placeholder 4"/>
          <p:cNvSpPr>
            <a:spLocks noGrp="1"/>
          </p:cNvSpPr>
          <p:nvPr>
            <p:ph type="sldNum" sz="quarter" idx="12"/>
          </p:nvPr>
        </p:nvSpPr>
        <p:spPr/>
        <p:txBody>
          <a:bodyPr/>
          <a:lstStyle>
            <a:lvl1pPr>
              <a:defRPr/>
            </a:lvl1pPr>
          </a:lstStyle>
          <a:p>
            <a:fld id="{FFF86A5F-ACBD-4DF9-A6E8-35EE22124C98}"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652332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solidFill>
                <a:srgbClr val="000000"/>
              </a:solidFill>
            </a:endParaRPr>
          </a:p>
        </p:txBody>
      </p:sp>
      <p:sp>
        <p:nvSpPr>
          <p:cNvPr id="3" name="Footer Placeholder 2"/>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4" name="Slide Number Placeholder 3"/>
          <p:cNvSpPr>
            <a:spLocks noGrp="1"/>
          </p:cNvSpPr>
          <p:nvPr>
            <p:ph type="sldNum" sz="quarter" idx="12"/>
          </p:nvPr>
        </p:nvSpPr>
        <p:spPr/>
        <p:txBody>
          <a:bodyPr/>
          <a:lstStyle>
            <a:lvl1pPr>
              <a:defRPr/>
            </a:lvl1pPr>
          </a:lstStyle>
          <a:p>
            <a:fld id="{6A3D2157-F8B9-4927-9140-74714816D096}"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40802440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435"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538" y="273051"/>
            <a:ext cx="5111262"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1"/>
            <a:ext cx="3008435"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AE9F244E-075D-4B1B-82AD-D348C2DCA33A}"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3712811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66"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166"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166"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B1839670-DCE2-4BDE-8CF4-FA99E80ABC59}"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93408714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B9221B69-679B-4129-9CD1-3657FC5E6DC8}"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6260237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3152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D0701BC3-8546-4862-A3B8-31D15BB8CE85}"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3241301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44462"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2338" y="1600201"/>
            <a:ext cx="4044462" cy="4525963"/>
          </a:xfrm>
        </p:spPr>
        <p:txBody>
          <a:bodyPr/>
          <a:lstStyle/>
          <a:p>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D0ECA043-B79A-4CD8-919C-018F98333224}"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83073616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353293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16053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98446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74065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1686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583129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176344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377989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497224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7748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95718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628D993-987D-49FB-B031-77685D5B2A3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910CB48-0D53-42C4-8073-3D320F3B7DF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509D037-4955-47DA-AFC1-D1B4787EAB47}"/>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18F416BA-490F-4451-8C02-BF9EAA5F5B45}" type="datetimeFigureOut">
              <a:rPr lang="en-GB"/>
              <a:pPr>
                <a:defRPr/>
              </a:pPr>
              <a:t>06/02/2023</a:t>
            </a:fld>
            <a:endParaRPr lang="en-GB" dirty="0"/>
          </a:p>
        </p:txBody>
      </p:sp>
      <p:sp>
        <p:nvSpPr>
          <p:cNvPr id="6" name="Slide Number Placeholder 5">
            <a:extLst>
              <a:ext uri="{FF2B5EF4-FFF2-40B4-BE49-F238E27FC236}">
                <a16:creationId xmlns:a16="http://schemas.microsoft.com/office/drawing/2014/main" id="{77298A2B-E52E-4210-BBE3-61FFC879AA1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BFEEF75-6AF6-4970-9E1C-3DAF687A43E7}"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pic>
        <p:nvPicPr>
          <p:cNvPr id="7" name="Picture 8"/>
          <p:cNvPicPr preferRelativeResize="0">
            <a:picLocks noChangeAspect="1" noChangeArrowheads="1"/>
          </p:cNvPicPr>
          <p:nvPr userDrawn="1"/>
        </p:nvPicPr>
        <p:blipFill>
          <a:blip r:embed="rId13" cstate="print"/>
          <a:srcRect/>
          <a:stretch>
            <a:fillRect/>
          </a:stretch>
        </p:blipFill>
        <p:spPr bwMode="auto">
          <a:xfrm>
            <a:off x="6330922" y="6248091"/>
            <a:ext cx="2813078" cy="609909"/>
          </a:xfrm>
          <a:prstGeom prst="rect">
            <a:avLst/>
          </a:prstGeom>
          <a:gradFill rotWithShape="1">
            <a:gsLst>
              <a:gs pos="0">
                <a:schemeClr val="tx1"/>
              </a:gs>
              <a:gs pos="100000">
                <a:srgbClr val="FFFFFF"/>
              </a:gs>
            </a:gsLst>
            <a:lin ang="5400000" scaled="1"/>
          </a:gradFill>
          <a:ln w="9525">
            <a:noFill/>
            <a:miter lim="800000"/>
            <a:headEnd/>
            <a:tailEnd/>
          </a:ln>
        </p:spPr>
      </p:pic>
    </p:spTree>
    <p:extLst>
      <p:ext uri="{BB962C8B-B14F-4D97-AF65-F5344CB8AC3E}">
        <p14:creationId xmlns:p14="http://schemas.microsoft.com/office/powerpoint/2010/main" val="1519533401"/>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1"/>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400"/>
            </a:lvl1pPr>
          </a:lstStyle>
          <a:p>
            <a:pPr fontAlgn="base">
              <a:spcBef>
                <a:spcPct val="0"/>
              </a:spcBef>
              <a:spcAft>
                <a:spcPct val="0"/>
              </a:spcAft>
            </a:pPr>
            <a:endParaRPr lang="en-GB">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lgn="ctr" fontAlgn="base">
              <a:spcBef>
                <a:spcPct val="0"/>
              </a:spcBef>
              <a:spcAft>
                <a:spcPct val="0"/>
              </a:spcAft>
            </a:pPr>
            <a:r>
              <a:rPr lang="en-GB">
                <a:solidFill>
                  <a:srgbClr val="000000"/>
                </a:solidFill>
              </a:rPr>
              <a:t>© Esther Cameron and Mike Green (2009).  Produced as online support material to Cameron and Green (2009) Making Sense of Change Management, 2nd edn, Kogan Page, London.</a:t>
            </a: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378E4924-CA6D-4A69-9897-DFF7A71BB8E2}" type="slidenum">
              <a:rPr lang="en-GB">
                <a:solidFill>
                  <a:srgbClr val="000000"/>
                </a:solidFill>
              </a:rPr>
              <a:pPr fontAlgn="base">
                <a:spcBef>
                  <a:spcPct val="0"/>
                </a:spcBef>
                <a:spcAft>
                  <a:spcPct val="0"/>
                </a:spcAft>
              </a:pPr>
              <a:t>‹#›</a:t>
            </a:fld>
            <a:endParaRPr lang="en-GB">
              <a:solidFill>
                <a:srgbClr val="000000"/>
              </a:solidFill>
            </a:endParaRPr>
          </a:p>
        </p:txBody>
      </p:sp>
    </p:spTree>
    <p:extLst>
      <p:ext uri="{BB962C8B-B14F-4D97-AF65-F5344CB8AC3E}">
        <p14:creationId xmlns:p14="http://schemas.microsoft.com/office/powerpoint/2010/main" val="3246908009"/>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defRPr>
      </a:lvl2pPr>
      <a:lvl3pPr algn="ctr" rtl="0" fontAlgn="base">
        <a:spcBef>
          <a:spcPct val="0"/>
        </a:spcBef>
        <a:spcAft>
          <a:spcPct val="0"/>
        </a:spcAft>
        <a:defRPr sz="4400">
          <a:solidFill>
            <a:schemeClr val="tx2"/>
          </a:solidFill>
          <a:latin typeface="Arial" pitchFamily="34" charset="0"/>
        </a:defRPr>
      </a:lvl3pPr>
      <a:lvl4pPr algn="ctr" rtl="0" fontAlgn="base">
        <a:spcBef>
          <a:spcPct val="0"/>
        </a:spcBef>
        <a:spcAft>
          <a:spcPct val="0"/>
        </a:spcAft>
        <a:defRPr sz="4400">
          <a:solidFill>
            <a:schemeClr val="tx2"/>
          </a:solidFill>
          <a:latin typeface="Arial" pitchFamily="34" charset="0"/>
        </a:defRPr>
      </a:lvl4pPr>
      <a:lvl5pPr algn="ctr" rtl="0" fontAlgn="base">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1054713"/>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pn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hyperlink" Target="https://rework.withgoogle.com/blog/changing-the-change-rules-at-google/" TargetMode="External"/><Relationship Id="rId2" Type="http://schemas.openxmlformats.org/officeDocument/2006/relationships/notesSlide" Target="../notesSlides/notesSlide25.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openxmlformats.org/officeDocument/2006/relationships/image" Target="../media/image24.jp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13.xml"/><Relationship Id="rId5" Type="http://schemas.openxmlformats.org/officeDocument/2006/relationships/image" Target="../media/image32.png"/><Relationship Id="rId4" Type="http://schemas.openxmlformats.org/officeDocument/2006/relationships/image" Target="../media/image31.png"/></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BCF11BD-2CC3-444A-95D4-D4ADDBF6861C}"/>
              </a:ext>
            </a:extLst>
          </p:cNvPr>
          <p:cNvSpPr>
            <a:spLocks noGrp="1"/>
          </p:cNvSpPr>
          <p:nvPr>
            <p:ph type="title"/>
          </p:nvPr>
        </p:nvSpPr>
        <p:spPr>
          <a:xfrm>
            <a:off x="457200" y="274638"/>
            <a:ext cx="8229600" cy="1143000"/>
          </a:xfrm>
        </p:spPr>
        <p:txBody>
          <a:bodyPr wrap="square" anchor="ctr">
            <a:normAutofit/>
          </a:bodyPr>
          <a:lstStyle/>
          <a:p>
            <a:pPr eaLnBrk="1" hangingPunct="1">
              <a:lnSpc>
                <a:spcPct val="90000"/>
              </a:lnSpc>
            </a:pPr>
            <a:r>
              <a:rPr lang="en-GB" sz="3400" b="1">
                <a:effectLst/>
              </a:rPr>
              <a:t>CHANGE &amp; STABILITY MANAGEMENT</a:t>
            </a:r>
            <a:br>
              <a:rPr lang="en-GB" sz="3400">
                <a:effectLst/>
              </a:rPr>
            </a:br>
            <a:r>
              <a:rPr lang="en-GB" sz="3400" b="1">
                <a:effectLst/>
              </a:rPr>
              <a:t>BMMB7000</a:t>
            </a:r>
            <a:endParaRPr lang="en-GB" altLang="en-US" sz="3400"/>
          </a:p>
        </p:txBody>
      </p:sp>
      <p:pic>
        <p:nvPicPr>
          <p:cNvPr id="2" name="Picture 1"/>
          <p:cNvPicPr>
            <a:picLocks noChangeAspect="1"/>
          </p:cNvPicPr>
          <p:nvPr/>
        </p:nvPicPr>
        <p:blipFill>
          <a:blip r:embed="rId3"/>
          <a:stretch>
            <a:fillRect/>
          </a:stretch>
        </p:blipFill>
        <p:spPr>
          <a:xfrm>
            <a:off x="481980" y="1600201"/>
            <a:ext cx="3989040" cy="3989040"/>
          </a:xfrm>
          <a:prstGeom prst="rect">
            <a:avLst/>
          </a:prstGeom>
          <a:noFill/>
        </p:spPr>
      </p:pic>
      <p:sp>
        <p:nvSpPr>
          <p:cNvPr id="14339" name="Subtitle 2">
            <a:extLst>
              <a:ext uri="{FF2B5EF4-FFF2-40B4-BE49-F238E27FC236}">
                <a16:creationId xmlns:a16="http://schemas.microsoft.com/office/drawing/2014/main" id="{271BD467-B90F-4464-9281-83267539844D}"/>
              </a:ext>
            </a:extLst>
          </p:cNvPr>
          <p:cNvSpPr>
            <a:spLocks noGrp="1"/>
          </p:cNvSpPr>
          <p:nvPr>
            <p:ph sz="half" idx="2"/>
          </p:nvPr>
        </p:nvSpPr>
        <p:spPr>
          <a:xfrm>
            <a:off x="4648200" y="1600201"/>
            <a:ext cx="4038600" cy="3989040"/>
          </a:xfrm>
        </p:spPr>
        <p:txBody>
          <a:bodyPr wrap="square" anchor="t">
            <a:normAutofit/>
          </a:bodyPr>
          <a:lstStyle/>
          <a:p>
            <a:pPr eaLnBrk="1" hangingPunct="1"/>
            <a:r>
              <a:rPr lang="en-GB" altLang="en-US"/>
              <a:t>By:</a:t>
            </a:r>
          </a:p>
          <a:p>
            <a:pPr eaLnBrk="1" hangingPunct="1"/>
            <a:r>
              <a:rPr lang="en-GB" altLang="en-US"/>
              <a:t>Dr Shehla Khan</a:t>
            </a: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421221" y="479493"/>
            <a:ext cx="4094129" cy="1325563"/>
          </a:xfrm>
        </p:spPr>
        <p:txBody>
          <a:bodyPr>
            <a:normAutofit/>
          </a:bodyPr>
          <a:lstStyle/>
          <a:p>
            <a:r>
              <a:rPr lang="en-GB"/>
              <a:t>Definition </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3"/>
          <a:stretch>
            <a:fillRect/>
          </a:stretch>
        </p:blipFill>
        <p:spPr>
          <a:xfrm>
            <a:off x="527386" y="2072150"/>
            <a:ext cx="3583036" cy="254395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4421221" y="1984443"/>
            <a:ext cx="4094129" cy="4192520"/>
          </a:xfrm>
        </p:spPr>
        <p:style>
          <a:lnRef idx="1">
            <a:schemeClr val="accent4"/>
          </a:lnRef>
          <a:fillRef idx="2">
            <a:schemeClr val="accent4"/>
          </a:fillRef>
          <a:effectRef idx="1">
            <a:schemeClr val="accent4"/>
          </a:effectRef>
          <a:fontRef idx="minor">
            <a:schemeClr val="dk1"/>
          </a:fontRef>
        </p:style>
        <p:txBody>
          <a:bodyPr>
            <a:normAutofit/>
          </a:bodyPr>
          <a:lstStyle/>
          <a:p>
            <a:pPr>
              <a:lnSpc>
                <a:spcPct val="90000"/>
              </a:lnSpc>
            </a:pPr>
            <a:r>
              <a:rPr lang="en-GB" sz="2700"/>
              <a:t>'the coordination of a structured period of transition from situation A to situation B in order to achieve lasting change within an organisation'. </a:t>
            </a:r>
          </a:p>
          <a:p>
            <a:pPr>
              <a:lnSpc>
                <a:spcPct val="90000"/>
              </a:lnSpc>
            </a:pPr>
            <a:endParaRPr lang="en-GB" sz="2700"/>
          </a:p>
          <a:p>
            <a:pPr marL="0" indent="0">
              <a:lnSpc>
                <a:spcPct val="90000"/>
              </a:lnSpc>
              <a:buNone/>
            </a:pPr>
            <a:r>
              <a:rPr lang="en-GB" sz="2700" i="1"/>
              <a:t>(BNET Business Dictionary)</a:t>
            </a:r>
          </a:p>
          <a:p>
            <a:pPr marL="0" indent="0">
              <a:lnSpc>
                <a:spcPct val="90000"/>
              </a:lnSpc>
              <a:buNone/>
            </a:pPr>
            <a:endParaRPr lang="en-GB" sz="2700" i="1"/>
          </a:p>
          <a:p>
            <a:pPr>
              <a:lnSpc>
                <a:spcPct val="90000"/>
              </a:lnSpc>
            </a:pPr>
            <a:endParaRPr lang="en-GB" sz="2700"/>
          </a:p>
          <a:p>
            <a:pPr>
              <a:lnSpc>
                <a:spcPct val="90000"/>
              </a:lnSpc>
            </a:pPr>
            <a:endParaRPr lang="en-GB" sz="2700"/>
          </a:p>
        </p:txBody>
      </p:sp>
    </p:spTree>
    <p:extLst>
      <p:ext uri="{BB962C8B-B14F-4D97-AF65-F5344CB8AC3E}">
        <p14:creationId xmlns:p14="http://schemas.microsoft.com/office/powerpoint/2010/main" val="14318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887465566"/>
              </p:ext>
            </p:extLst>
          </p:nvPr>
        </p:nvGraphicFramePr>
        <p:xfrm>
          <a:off x="2338" y="116632"/>
          <a:ext cx="8962149" cy="5256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25743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We must distinguish between…..</a:t>
            </a:r>
          </a:p>
        </p:txBody>
      </p:sp>
      <p:sp>
        <p:nvSpPr>
          <p:cNvPr id="5" name="TextBox 4"/>
          <p:cNvSpPr txBox="1"/>
          <p:nvPr/>
        </p:nvSpPr>
        <p:spPr>
          <a:xfrm>
            <a:off x="755576" y="1916832"/>
            <a:ext cx="3528392" cy="3477875"/>
          </a:xfrm>
          <a:prstGeom prst="rect">
            <a:avLst/>
          </a:prstGeom>
          <a:noFill/>
        </p:spPr>
        <p:txBody>
          <a:bodyPr wrap="square" rtlCol="0">
            <a:spAutoFit/>
          </a:bodyPr>
          <a:lstStyle/>
          <a:p>
            <a:r>
              <a:rPr lang="en-GB" sz="2800" dirty="0">
                <a:solidFill>
                  <a:srgbClr val="000000"/>
                </a:solidFill>
              </a:rPr>
              <a:t>Changes managed externally in the outside world </a:t>
            </a:r>
          </a:p>
          <a:p>
            <a:endParaRPr lang="en-GB" sz="2400" dirty="0">
              <a:solidFill>
                <a:srgbClr val="000000"/>
              </a:solidFill>
            </a:endParaRPr>
          </a:p>
          <a:p>
            <a:r>
              <a:rPr lang="en-GB" sz="2800" dirty="0">
                <a:solidFill>
                  <a:srgbClr val="000000"/>
                </a:solidFill>
              </a:rPr>
              <a:t>Our simultaneous internal responses and state of mind </a:t>
            </a:r>
          </a:p>
          <a:p>
            <a:endParaRPr lang="en-GB" sz="2800" dirty="0">
              <a:solidFill>
                <a:srgbClr val="000000"/>
              </a:solidFill>
            </a:endParaRPr>
          </a:p>
        </p:txBody>
      </p:sp>
      <p:pic>
        <p:nvPicPr>
          <p:cNvPr id="63489" name="Picture 1" descr="C:\Users\Michael\AppData\Local\Microsoft\Windows\Temporary Internet Files\Content.IE5\EMA5IA81\MP900402017[1].jpg"/>
          <p:cNvPicPr>
            <a:picLocks noChangeAspect="1" noChangeArrowheads="1"/>
          </p:cNvPicPr>
          <p:nvPr/>
        </p:nvPicPr>
        <p:blipFill>
          <a:blip r:embed="rId3" cstate="print"/>
          <a:srcRect/>
          <a:stretch>
            <a:fillRect/>
          </a:stretch>
        </p:blipFill>
        <p:spPr bwMode="auto">
          <a:xfrm>
            <a:off x="6444208" y="1916832"/>
            <a:ext cx="1040892" cy="1560576"/>
          </a:xfrm>
          <a:prstGeom prst="rect">
            <a:avLst/>
          </a:prstGeom>
          <a:noFill/>
        </p:spPr>
      </p:pic>
      <p:pic>
        <p:nvPicPr>
          <p:cNvPr id="63490" name="Picture 2" descr="C:\Users\Michael\AppData\Local\Microsoft\Windows\Temporary Internet Files\Content.IE5\EMA5IA81\MC900187587[1].wmf"/>
          <p:cNvPicPr>
            <a:picLocks noChangeAspect="1" noChangeArrowheads="1"/>
          </p:cNvPicPr>
          <p:nvPr/>
        </p:nvPicPr>
        <p:blipFill>
          <a:blip r:embed="rId4" cstate="print"/>
          <a:srcRect/>
          <a:stretch>
            <a:fillRect/>
          </a:stretch>
        </p:blipFill>
        <p:spPr bwMode="auto">
          <a:xfrm>
            <a:off x="6427234" y="3717032"/>
            <a:ext cx="1299711" cy="1529795"/>
          </a:xfrm>
          <a:prstGeom prst="rect">
            <a:avLst/>
          </a:prstGeom>
          <a:noFill/>
        </p:spPr>
      </p:pic>
    </p:spTree>
    <p:extLst>
      <p:ext uri="{BB962C8B-B14F-4D97-AF65-F5344CB8AC3E}">
        <p14:creationId xmlns:p14="http://schemas.microsoft.com/office/powerpoint/2010/main" val="35899456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GB"/>
              <a:t>Individual Change </a:t>
            </a:r>
          </a:p>
        </p:txBody>
      </p:sp>
      <p:pic>
        <p:nvPicPr>
          <p:cNvPr id="2050" name="Picture 2" descr="Successful change management involves the employees"/>
          <p:cNvPicPr>
            <a:picLocks noChangeAspect="1" noChangeArrowheads="1"/>
          </p:cNvPicPr>
          <p:nvPr/>
        </p:nvPicPr>
        <p:blipFill>
          <a:blip r:embed="rId3" cstate="hqprint">
            <a:extLst>
              <a:ext uri="{28A0092B-C50C-407E-A947-70E740481C1C}">
                <a14:useLocalDpi xmlns:a14="http://schemas.microsoft.com/office/drawing/2010/main" val="0"/>
              </a:ext>
            </a:extLst>
          </a:blip>
          <a:stretch>
            <a:fillRect/>
          </a:stretch>
        </p:blipFill>
        <p:spPr bwMode="auto">
          <a:xfrm>
            <a:off x="457200" y="2458864"/>
            <a:ext cx="4038600" cy="2271713"/>
          </a:xfrm>
          <a:prstGeom prst="rect">
            <a:avLst/>
          </a:prstGeom>
          <a:solidFill>
            <a:srgbClr val="FFFFFF"/>
          </a:solidFill>
        </p:spPr>
      </p:pic>
      <p:sp>
        <p:nvSpPr>
          <p:cNvPr id="3" name="Content Placeholder 2"/>
          <p:cNvSpPr>
            <a:spLocks noGrp="1"/>
          </p:cNvSpPr>
          <p:nvPr>
            <p:ph sz="half" idx="2"/>
          </p:nvPr>
        </p:nvSpPr>
        <p:spPr>
          <a:xfrm>
            <a:off x="4648200" y="1600201"/>
            <a:ext cx="4038600" cy="3989040"/>
          </a:xfrm>
        </p:spPr>
        <p:txBody>
          <a:bodyPr wrap="square" anchor="t">
            <a:normAutofit/>
          </a:bodyPr>
          <a:lstStyle/>
          <a:p>
            <a:pPr>
              <a:lnSpc>
                <a:spcPct val="90000"/>
              </a:lnSpc>
            </a:pPr>
            <a:r>
              <a:rPr lang="en-GB" dirty="0"/>
              <a:t>Learning process- ways we can understand individual change and how to develop ourselves</a:t>
            </a:r>
            <a:endParaRPr lang="en-GB"/>
          </a:p>
          <a:p>
            <a:pPr>
              <a:lnSpc>
                <a:spcPct val="90000"/>
              </a:lnSpc>
            </a:pPr>
            <a:r>
              <a:rPr lang="en-GB" dirty="0"/>
              <a:t>Experiential learning – leads to long lasting change in behaviour (application)</a:t>
            </a:r>
            <a:endParaRPr lang="en-GB"/>
          </a:p>
        </p:txBody>
      </p:sp>
    </p:spTree>
    <p:extLst>
      <p:ext uri="{BB962C8B-B14F-4D97-AF65-F5344CB8AC3E}">
        <p14:creationId xmlns:p14="http://schemas.microsoft.com/office/powerpoint/2010/main" val="34101624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2" name="Rectangle 4"/>
          <p:cNvSpPr>
            <a:spLocks noGrp="1" noChangeArrowheads="1"/>
          </p:cNvSpPr>
          <p:nvPr>
            <p:ph type="title"/>
          </p:nvPr>
        </p:nvSpPr>
        <p:spPr>
          <a:xfrm>
            <a:off x="457200" y="274641"/>
            <a:ext cx="8229600" cy="706437"/>
          </a:xfrm>
        </p:spPr>
        <p:txBody>
          <a:bodyPr/>
          <a:lstStyle/>
          <a:p>
            <a:pPr algn="l"/>
            <a:r>
              <a:rPr lang="en-GB" sz="3600" dirty="0">
                <a:solidFill>
                  <a:srgbClr val="002060"/>
                </a:solidFill>
                <a:latin typeface="Calibri" pitchFamily="34" charset="0"/>
              </a:rPr>
              <a:t>Individual Change – Key Perspectives</a:t>
            </a:r>
          </a:p>
        </p:txBody>
      </p:sp>
      <p:sp>
        <p:nvSpPr>
          <p:cNvPr id="171014" name="Rectangle 6"/>
          <p:cNvSpPr>
            <a:spLocks noGrp="1" noChangeArrowheads="1"/>
          </p:cNvSpPr>
          <p:nvPr>
            <p:ph type="body" idx="1"/>
          </p:nvPr>
        </p:nvSpPr>
        <p:spPr>
          <a:xfrm>
            <a:off x="457200" y="886407"/>
            <a:ext cx="8229600" cy="4251199"/>
          </a:xfrm>
        </p:spPr>
        <p:txBody>
          <a:bodyPr/>
          <a:lstStyle/>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behavioural approach to change – </a:t>
            </a:r>
          </a:p>
          <a:p>
            <a:pPr marL="0" indent="0">
              <a:lnSpc>
                <a:spcPct val="80000"/>
              </a:lnSpc>
              <a:buNone/>
            </a:pPr>
            <a:r>
              <a:rPr lang="en-GB" sz="2400" dirty="0">
                <a:latin typeface="Calibri" pitchFamily="34" charset="0"/>
              </a:rPr>
              <a:t>	how can we change people’s behaviour?</a:t>
            </a:r>
          </a:p>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cognitive approach to change – </a:t>
            </a:r>
          </a:p>
          <a:p>
            <a:pPr marL="0" indent="0">
              <a:lnSpc>
                <a:spcPct val="80000"/>
              </a:lnSpc>
              <a:buNone/>
            </a:pPr>
            <a:r>
              <a:rPr lang="en-GB" sz="2400" dirty="0">
                <a:latin typeface="Calibri" pitchFamily="34" charset="0"/>
              </a:rPr>
              <a:t>	how change can be made attractive to people and 	how people can achieve the results that they want?</a:t>
            </a:r>
          </a:p>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psychodynamic approach to change – </a:t>
            </a:r>
          </a:p>
          <a:p>
            <a:pPr marL="0" indent="0">
              <a:lnSpc>
                <a:spcPct val="80000"/>
              </a:lnSpc>
              <a:buNone/>
            </a:pPr>
            <a:r>
              <a:rPr lang="en-GB" sz="2400" dirty="0">
                <a:latin typeface="Calibri" pitchFamily="34" charset="0"/>
              </a:rPr>
              <a:t>	what’s actually going on for people?</a:t>
            </a:r>
          </a:p>
        </p:txBody>
      </p:sp>
      <p:pic>
        <p:nvPicPr>
          <p:cNvPr id="3074" name="Picture 2" descr="Change Management Strategies for Introducing Salesforce to Associ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886407"/>
            <a:ext cx="1800201" cy="1924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99835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92" y="332656"/>
            <a:ext cx="8229600" cy="1143000"/>
          </a:xfrm>
        </p:spPr>
        <p:txBody>
          <a:bodyPr/>
          <a:lstStyle/>
          <a:p>
            <a:pPr algn="l"/>
            <a:r>
              <a:rPr kumimoji="0" lang="en-GB" sz="3600" b="0" i="0" u="none" strike="noStrike" kern="0" cap="none" spc="0" normalizeH="0" baseline="0" noProof="0" dirty="0">
                <a:ln>
                  <a:noFill/>
                </a:ln>
                <a:solidFill>
                  <a:srgbClr val="002060"/>
                </a:solidFill>
                <a:effectLst/>
                <a:uLnTx/>
                <a:uFillTx/>
                <a:latin typeface="Calibri" pitchFamily="34" charset="0"/>
              </a:rPr>
              <a:t>Individual Change – Key Perspectives</a:t>
            </a:r>
            <a:endParaRPr lang="en-GB" dirty="0">
              <a:solidFill>
                <a:srgbClr val="002060"/>
              </a:solidFill>
            </a:endParaRPr>
          </a:p>
        </p:txBody>
      </p:sp>
      <p:sp>
        <p:nvSpPr>
          <p:cNvPr id="3" name="Content Placeholder 2"/>
          <p:cNvSpPr>
            <a:spLocks noGrp="1"/>
          </p:cNvSpPr>
          <p:nvPr>
            <p:ph idx="1"/>
          </p:nvPr>
        </p:nvSpPr>
        <p:spPr/>
        <p:txBody>
          <a:bodyPr/>
          <a:lstStyle/>
          <a:p>
            <a:pPr lvl="0">
              <a:lnSpc>
                <a:spcPct val="80000"/>
              </a:lnSpc>
            </a:pPr>
            <a:r>
              <a:rPr lang="en-GB" sz="2600" b="1" dirty="0">
                <a:solidFill>
                  <a:srgbClr val="000000"/>
                </a:solidFill>
                <a:latin typeface="Calibri" pitchFamily="34" charset="0"/>
              </a:rPr>
              <a:t>The humanistic psychology approach to change – </a:t>
            </a:r>
          </a:p>
          <a:p>
            <a:pPr marL="0" lvl="0" indent="0">
              <a:lnSpc>
                <a:spcPct val="80000"/>
              </a:lnSpc>
              <a:buNone/>
            </a:pPr>
            <a:r>
              <a:rPr lang="en-GB" sz="2600" dirty="0">
                <a:solidFill>
                  <a:srgbClr val="000000"/>
                </a:solidFill>
                <a:latin typeface="Calibri" pitchFamily="34" charset="0"/>
              </a:rPr>
              <a:t>	how can people maximise the benefits of change?</a:t>
            </a:r>
          </a:p>
          <a:p>
            <a:pPr marL="0" lvl="0" indent="0">
              <a:lnSpc>
                <a:spcPct val="80000"/>
              </a:lnSpc>
              <a:buNone/>
            </a:pPr>
            <a:endParaRPr lang="en-GB" sz="2600" dirty="0">
              <a:solidFill>
                <a:srgbClr val="000000"/>
              </a:solidFill>
              <a:latin typeface="Calibri" pitchFamily="34" charset="0"/>
            </a:endParaRPr>
          </a:p>
          <a:p>
            <a:pPr lvl="0">
              <a:lnSpc>
                <a:spcPct val="80000"/>
              </a:lnSpc>
            </a:pPr>
            <a:r>
              <a:rPr lang="en-GB" sz="2600" b="1" dirty="0">
                <a:solidFill>
                  <a:srgbClr val="000000"/>
                </a:solidFill>
                <a:latin typeface="Calibri" pitchFamily="34" charset="0"/>
              </a:rPr>
              <a:t>Personality and change – </a:t>
            </a:r>
          </a:p>
          <a:p>
            <a:pPr marL="0" lvl="0" indent="0">
              <a:lnSpc>
                <a:spcPct val="80000"/>
              </a:lnSpc>
              <a:buNone/>
            </a:pPr>
            <a:r>
              <a:rPr lang="en-GB" sz="2600" dirty="0">
                <a:solidFill>
                  <a:srgbClr val="000000"/>
                </a:solidFill>
                <a:latin typeface="Calibri" pitchFamily="34" charset="0"/>
              </a:rPr>
              <a:t>	how do we differ in our responses to change?</a:t>
            </a:r>
          </a:p>
          <a:p>
            <a:pPr marL="0" lvl="0" indent="0">
              <a:lnSpc>
                <a:spcPct val="80000"/>
              </a:lnSpc>
              <a:buNone/>
            </a:pPr>
            <a:endParaRPr lang="en-GB" sz="2600" dirty="0">
              <a:solidFill>
                <a:srgbClr val="000000"/>
              </a:solidFill>
              <a:latin typeface="Calibri" pitchFamily="34" charset="0"/>
            </a:endParaRPr>
          </a:p>
          <a:p>
            <a:pPr lvl="0">
              <a:lnSpc>
                <a:spcPct val="80000"/>
              </a:lnSpc>
            </a:pPr>
            <a:r>
              <a:rPr lang="en-GB" sz="2600" b="1" dirty="0">
                <a:solidFill>
                  <a:srgbClr val="000000"/>
                </a:solidFill>
                <a:latin typeface="Calibri" pitchFamily="34" charset="0"/>
              </a:rPr>
              <a:t>Managing change in self and others – </a:t>
            </a:r>
          </a:p>
          <a:p>
            <a:pPr marL="0" lvl="0" indent="0">
              <a:lnSpc>
                <a:spcPct val="80000"/>
              </a:lnSpc>
              <a:buNone/>
            </a:pPr>
            <a:r>
              <a:rPr lang="en-GB" sz="2600" dirty="0">
                <a:solidFill>
                  <a:srgbClr val="000000"/>
                </a:solidFill>
                <a:latin typeface="Calibri" pitchFamily="34" charset="0"/>
              </a:rPr>
              <a:t>	if we can understand people’s internal experience 	and we know what changes need to happen what’s 	the best way to effect change? </a:t>
            </a:r>
          </a:p>
          <a:p>
            <a:endParaRPr lang="en-GB" sz="2600" dirty="0"/>
          </a:p>
        </p:txBody>
      </p:sp>
      <p:pic>
        <p:nvPicPr>
          <p:cNvPr id="4098" name="Picture 2" descr="How to Handle Change Management During Digital Transformation - Braincube"/>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163024" y="385800"/>
            <a:ext cx="1873472" cy="1036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48228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C1983-A2BC-4EB0-A5B7-BECD880CA0BE}"/>
              </a:ext>
            </a:extLst>
          </p:cNvPr>
          <p:cNvSpPr>
            <a:spLocks noGrp="1"/>
          </p:cNvSpPr>
          <p:nvPr>
            <p:ph type="title"/>
          </p:nvPr>
        </p:nvSpPr>
        <p:spPr>
          <a:ln>
            <a:solidFill>
              <a:schemeClr val="tx2"/>
            </a:solidFill>
          </a:ln>
        </p:spPr>
        <p:style>
          <a:lnRef idx="2">
            <a:schemeClr val="accent1"/>
          </a:lnRef>
          <a:fillRef idx="1">
            <a:schemeClr val="lt1"/>
          </a:fillRef>
          <a:effectRef idx="0">
            <a:schemeClr val="accent1"/>
          </a:effectRef>
          <a:fontRef idx="minor">
            <a:schemeClr val="dk1"/>
          </a:fontRef>
        </p:style>
        <p:txBody>
          <a:bodyPr/>
          <a:lstStyle/>
          <a:p>
            <a:r>
              <a:rPr lang="en-GB" b="1" dirty="0"/>
              <a:t>Individual Change </a:t>
            </a:r>
          </a:p>
        </p:txBody>
      </p:sp>
      <p:sp>
        <p:nvSpPr>
          <p:cNvPr id="4" name="Content Placeholder 3"/>
          <p:cNvSpPr>
            <a:spLocks noGrp="1"/>
          </p:cNvSpPr>
          <p:nvPr>
            <p:ph idx="1"/>
          </p:nvPr>
        </p:nvSpPr>
        <p:spPr/>
        <p:txBody>
          <a:bodyPr/>
          <a:lstStyle/>
          <a:p>
            <a:r>
              <a:rPr lang="en-GB" dirty="0"/>
              <a:t>Learning the process of change</a:t>
            </a:r>
          </a:p>
          <a:p>
            <a:endParaRPr lang="en-GB" dirty="0"/>
          </a:p>
          <a:p>
            <a:endParaRPr lang="en-GB" dirty="0"/>
          </a:p>
        </p:txBody>
      </p:sp>
      <p:pic>
        <p:nvPicPr>
          <p:cNvPr id="5" name="Picture 4"/>
          <p:cNvPicPr>
            <a:picLocks noChangeAspect="1"/>
          </p:cNvPicPr>
          <p:nvPr/>
        </p:nvPicPr>
        <p:blipFill>
          <a:blip r:embed="rId3"/>
          <a:stretch>
            <a:fillRect/>
          </a:stretch>
        </p:blipFill>
        <p:spPr>
          <a:xfrm>
            <a:off x="2123728" y="2420888"/>
            <a:ext cx="4373488" cy="2803220"/>
          </a:xfrm>
          <a:prstGeom prst="rect">
            <a:avLst/>
          </a:prstGeom>
        </p:spPr>
      </p:pic>
    </p:spTree>
    <p:extLst>
      <p:ext uri="{BB962C8B-B14F-4D97-AF65-F5344CB8AC3E}">
        <p14:creationId xmlns:p14="http://schemas.microsoft.com/office/powerpoint/2010/main" val="15933092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1" dirty="0">
                <a:solidFill>
                  <a:srgbClr val="7030A0"/>
                </a:solidFill>
              </a:rPr>
              <a:t>Conscious &amp; Unconscious Competence/ Incompetence</a:t>
            </a:r>
          </a:p>
        </p:txBody>
      </p:sp>
      <p:pic>
        <p:nvPicPr>
          <p:cNvPr id="3074"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413153"/>
            <a:ext cx="6192688" cy="41379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p:cNvGraphicFramePr/>
          <p:nvPr>
            <p:extLst>
              <p:ext uri="{D42A27DB-BD31-4B8C-83A1-F6EECF244321}">
                <p14:modId xmlns:p14="http://schemas.microsoft.com/office/powerpoint/2010/main" val="1483617091"/>
              </p:ext>
            </p:extLst>
          </p:nvPr>
        </p:nvGraphicFramePr>
        <p:xfrm>
          <a:off x="6228184" y="1484784"/>
          <a:ext cx="2808312" cy="38029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538573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Kolb’ s Learning Cycle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4806162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Oval Callout 2"/>
          <p:cNvSpPr/>
          <p:nvPr/>
        </p:nvSpPr>
        <p:spPr>
          <a:xfrm>
            <a:off x="6876256" y="1124744"/>
            <a:ext cx="2016224" cy="1296144"/>
          </a:xfrm>
          <a:prstGeom prst="wedgeEllipseCallout">
            <a:avLst>
              <a:gd name="adj1" fmla="val -73628"/>
              <a:gd name="adj2" fmla="val 34753"/>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What's your preferred learning style</a:t>
            </a:r>
          </a:p>
        </p:txBody>
      </p:sp>
    </p:spTree>
    <p:extLst>
      <p:ext uri="{BB962C8B-B14F-4D97-AF65-F5344CB8AC3E}">
        <p14:creationId xmlns:p14="http://schemas.microsoft.com/office/powerpoint/2010/main" val="18822121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82" y="266543"/>
            <a:ext cx="8229600" cy="1143000"/>
          </a:xfrm>
        </p:spPr>
        <p:txBody>
          <a:bodyPr/>
          <a:lstStyle/>
          <a:p>
            <a:r>
              <a:rPr lang="en-GB" dirty="0"/>
              <a:t>Behavioural Approach to Change</a:t>
            </a:r>
          </a:p>
        </p:txBody>
      </p:sp>
      <p:sp>
        <p:nvSpPr>
          <p:cNvPr id="3" name="Content Placeholder 2"/>
          <p:cNvSpPr>
            <a:spLocks noGrp="1"/>
          </p:cNvSpPr>
          <p:nvPr>
            <p:ph idx="1"/>
          </p:nvPr>
        </p:nvSpPr>
        <p:spPr>
          <a:xfrm>
            <a:off x="179512" y="1621697"/>
            <a:ext cx="6768752" cy="3917032"/>
          </a:xfrm>
        </p:spPr>
        <p:txBody>
          <a:bodyPr/>
          <a:lstStyle/>
          <a:p>
            <a:pPr marL="0" indent="0">
              <a:buNone/>
            </a:pPr>
            <a:r>
              <a:rPr lang="en-GB" sz="2000" dirty="0"/>
              <a:t>How individual can change another individuals behaviour by using reward &amp; punishment</a:t>
            </a:r>
          </a:p>
        </p:txBody>
      </p:sp>
      <p:graphicFrame>
        <p:nvGraphicFramePr>
          <p:cNvPr id="4" name="Table 3"/>
          <p:cNvGraphicFramePr>
            <a:graphicFrameLocks noGrp="1"/>
          </p:cNvGraphicFramePr>
          <p:nvPr>
            <p:extLst>
              <p:ext uri="{D42A27DB-BD31-4B8C-83A1-F6EECF244321}">
                <p14:modId xmlns:p14="http://schemas.microsoft.com/office/powerpoint/2010/main" val="149930533"/>
              </p:ext>
            </p:extLst>
          </p:nvPr>
        </p:nvGraphicFramePr>
        <p:xfrm>
          <a:off x="416113" y="2815424"/>
          <a:ext cx="6892191" cy="2736303"/>
        </p:xfrm>
        <a:graphic>
          <a:graphicData uri="http://schemas.openxmlformats.org/drawingml/2006/table">
            <a:tbl>
              <a:tblPr firstRow="1" bandRow="1">
                <a:tableStyleId>{00A15C55-8517-42AA-B614-E9B94910E393}</a:tableStyleId>
              </a:tblPr>
              <a:tblGrid>
                <a:gridCol w="2297397">
                  <a:extLst>
                    <a:ext uri="{9D8B030D-6E8A-4147-A177-3AD203B41FA5}">
                      <a16:colId xmlns:a16="http://schemas.microsoft.com/office/drawing/2014/main" val="2247647670"/>
                    </a:ext>
                  </a:extLst>
                </a:gridCol>
                <a:gridCol w="2297397">
                  <a:extLst>
                    <a:ext uri="{9D8B030D-6E8A-4147-A177-3AD203B41FA5}">
                      <a16:colId xmlns:a16="http://schemas.microsoft.com/office/drawing/2014/main" val="2263852587"/>
                    </a:ext>
                  </a:extLst>
                </a:gridCol>
                <a:gridCol w="2297397">
                  <a:extLst>
                    <a:ext uri="{9D8B030D-6E8A-4147-A177-3AD203B41FA5}">
                      <a16:colId xmlns:a16="http://schemas.microsoft.com/office/drawing/2014/main" val="76527578"/>
                    </a:ext>
                  </a:extLst>
                </a:gridCol>
              </a:tblGrid>
              <a:tr h="410164">
                <a:tc>
                  <a:txBody>
                    <a:bodyPr/>
                    <a:lstStyle/>
                    <a:p>
                      <a:r>
                        <a:rPr lang="en-GB" dirty="0"/>
                        <a:t>Actions</a:t>
                      </a:r>
                    </a:p>
                  </a:txBody>
                  <a:tcPr/>
                </a:tc>
                <a:tc>
                  <a:txBody>
                    <a:bodyPr/>
                    <a:lstStyle/>
                    <a:p>
                      <a:r>
                        <a:rPr lang="en-GB" dirty="0"/>
                        <a:t>Positives</a:t>
                      </a:r>
                    </a:p>
                  </a:txBody>
                  <a:tcPr/>
                </a:tc>
                <a:tc>
                  <a:txBody>
                    <a:bodyPr/>
                    <a:lstStyle/>
                    <a:p>
                      <a:r>
                        <a:rPr lang="en-GB" dirty="0"/>
                        <a:t>Negatives</a:t>
                      </a:r>
                    </a:p>
                  </a:txBody>
                  <a:tcPr/>
                </a:tc>
                <a:extLst>
                  <a:ext uri="{0D108BD9-81ED-4DB2-BD59-A6C34878D82A}">
                    <a16:rowId xmlns:a16="http://schemas.microsoft.com/office/drawing/2014/main" val="3085744620"/>
                  </a:ext>
                </a:extLst>
              </a:tr>
              <a:tr h="1281062">
                <a:tc>
                  <a:txBody>
                    <a:bodyPr/>
                    <a:lstStyle/>
                    <a:p>
                      <a:r>
                        <a:rPr lang="en-GB" dirty="0"/>
                        <a:t>Addition</a:t>
                      </a:r>
                    </a:p>
                  </a:txBody>
                  <a:tcPr/>
                </a:tc>
                <a:tc>
                  <a:txBody>
                    <a:bodyPr/>
                    <a:lstStyle/>
                    <a:p>
                      <a:r>
                        <a:rPr lang="en-GB" sz="1400" dirty="0"/>
                        <a:t>Positive reinforcement will result in desired</a:t>
                      </a:r>
                      <a:r>
                        <a:rPr lang="en-GB" sz="1400" baseline="0" dirty="0"/>
                        <a:t> behaviour associated with reward (increasing frequency of behaviour)</a:t>
                      </a:r>
                      <a:endParaRPr lang="en-GB" sz="1400" dirty="0"/>
                    </a:p>
                  </a:txBody>
                  <a:tcPr/>
                </a:tc>
                <a:tc>
                  <a:txBody>
                    <a:bodyPr/>
                    <a:lstStyle/>
                    <a:p>
                      <a:r>
                        <a:rPr lang="en-GB" sz="1400" dirty="0"/>
                        <a:t>A punishment will be associated with undesired behaviours (reducing frequency of behaviour)</a:t>
                      </a:r>
                    </a:p>
                  </a:txBody>
                  <a:tcPr/>
                </a:tc>
                <a:extLst>
                  <a:ext uri="{0D108BD9-81ED-4DB2-BD59-A6C34878D82A}">
                    <a16:rowId xmlns:a16="http://schemas.microsoft.com/office/drawing/2014/main" val="882706"/>
                  </a:ext>
                </a:extLst>
              </a:tr>
              <a:tr h="1045077">
                <a:tc>
                  <a:txBody>
                    <a:bodyPr/>
                    <a:lstStyle/>
                    <a:p>
                      <a:r>
                        <a:rPr lang="en-GB" dirty="0"/>
                        <a:t>Subtraction</a:t>
                      </a:r>
                    </a:p>
                  </a:txBody>
                  <a:tcPr/>
                </a:tc>
                <a:tc>
                  <a:txBody>
                    <a:bodyPr/>
                    <a:lstStyle/>
                    <a:p>
                      <a:r>
                        <a:rPr lang="en-GB" sz="1400" dirty="0"/>
                        <a:t>Unpleasant stimulus</a:t>
                      </a:r>
                      <a:r>
                        <a:rPr lang="en-GB" sz="1400" baseline="0" dirty="0"/>
                        <a:t> removed that was previously linked to desired behaviour </a:t>
                      </a:r>
                      <a:endParaRPr lang="en-GB" sz="1400" dirty="0"/>
                    </a:p>
                  </a:txBody>
                  <a:tcPr/>
                </a:tc>
                <a:tc>
                  <a:txBody>
                    <a:bodyPr/>
                    <a:lstStyle/>
                    <a:p>
                      <a:r>
                        <a:rPr lang="en-GB" sz="1400" dirty="0"/>
                        <a:t>A pleasant stimulus previously linked to undesired</a:t>
                      </a:r>
                      <a:r>
                        <a:rPr lang="en-GB" sz="1400" baseline="0" dirty="0"/>
                        <a:t> behaviour removed</a:t>
                      </a:r>
                      <a:endParaRPr lang="en-GB" sz="1400" dirty="0"/>
                    </a:p>
                  </a:txBody>
                  <a:tcPr/>
                </a:tc>
                <a:extLst>
                  <a:ext uri="{0D108BD9-81ED-4DB2-BD59-A6C34878D82A}">
                    <a16:rowId xmlns:a16="http://schemas.microsoft.com/office/drawing/2014/main" val="1825284075"/>
                  </a:ext>
                </a:extLst>
              </a:tr>
            </a:tbl>
          </a:graphicData>
        </a:graphic>
      </p:graphicFrame>
      <p:sp>
        <p:nvSpPr>
          <p:cNvPr id="5" name="Explosion 1 4"/>
          <p:cNvSpPr/>
          <p:nvPr/>
        </p:nvSpPr>
        <p:spPr>
          <a:xfrm>
            <a:off x="6945904" y="871207"/>
            <a:ext cx="2376264" cy="3312368"/>
          </a:xfrm>
          <a:prstGeom prst="irregularSeal1">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p>
          <a:p>
            <a:pPr algn="ctr"/>
            <a:r>
              <a:rPr lang="en-GB" sz="1200" dirty="0">
                <a:solidFill>
                  <a:schemeClr val="tx1"/>
                </a:solidFill>
              </a:rPr>
              <a:t>What reward and punishment systems are in your organisation? Do you think they are effective?</a:t>
            </a:r>
          </a:p>
        </p:txBody>
      </p:sp>
    </p:spTree>
    <p:extLst>
      <p:ext uri="{BB962C8B-B14F-4D97-AF65-F5344CB8AC3E}">
        <p14:creationId xmlns:p14="http://schemas.microsoft.com/office/powerpoint/2010/main" val="180480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Reinforcement Strategies</a:t>
            </a:r>
          </a:p>
        </p:txBody>
      </p:sp>
      <p:sp>
        <p:nvSpPr>
          <p:cNvPr id="3" name="Content Placeholder 2"/>
          <p:cNvSpPr>
            <a:spLocks noGrp="1"/>
          </p:cNvSpPr>
          <p:nvPr>
            <p:ph idx="1"/>
          </p:nvPr>
        </p:nvSpPr>
        <p:spPr>
          <a:xfrm>
            <a:off x="457200" y="1268760"/>
            <a:ext cx="8229600" cy="3917032"/>
          </a:xfrm>
        </p:spPr>
        <p:txBody>
          <a:bodyPr/>
          <a:lstStyle/>
          <a:p>
            <a:r>
              <a:rPr lang="en-GB" sz="2000" b="1" dirty="0"/>
              <a:t>Financial reinforcement (bonuses)</a:t>
            </a:r>
          </a:p>
          <a:p>
            <a:r>
              <a:rPr lang="en-GB" sz="2000" b="1" dirty="0"/>
              <a:t>Non – Financial reinforcement </a:t>
            </a:r>
          </a:p>
          <a:p>
            <a:pPr marL="0" indent="0">
              <a:buNone/>
            </a:pPr>
            <a:r>
              <a:rPr lang="en-GB" sz="1800" dirty="0"/>
              <a:t>Feedback – (+</a:t>
            </a:r>
            <a:r>
              <a:rPr lang="en-GB" sz="1800" dirty="0" err="1"/>
              <a:t>ve</a:t>
            </a:r>
            <a:r>
              <a:rPr lang="en-GB" sz="1800" dirty="0"/>
              <a:t> and –</a:t>
            </a:r>
            <a:r>
              <a:rPr lang="en-GB" sz="1800" dirty="0" err="1"/>
              <a:t>ve</a:t>
            </a:r>
            <a:r>
              <a:rPr lang="en-GB" sz="1800" dirty="0"/>
              <a:t>/ coaching/ mentoring)</a:t>
            </a:r>
          </a:p>
          <a:p>
            <a:pPr marL="0" indent="0">
              <a:buNone/>
            </a:pPr>
            <a:r>
              <a:rPr lang="en-GB" sz="1800" dirty="0"/>
              <a:t>Social – praise, compliment, recognition, naming/ shaming</a:t>
            </a:r>
          </a:p>
          <a:p>
            <a:r>
              <a:rPr lang="en-GB" sz="2000" b="1" dirty="0"/>
              <a:t>Motivation and behaviour</a:t>
            </a:r>
          </a:p>
          <a:p>
            <a:pPr marL="0" indent="0">
              <a:buNone/>
            </a:pPr>
            <a:endParaRPr lang="en-GB" sz="1800" dirty="0"/>
          </a:p>
          <a:p>
            <a:pPr marL="0" indent="0">
              <a:buNone/>
            </a:pPr>
            <a:endParaRPr lang="en-GB" sz="1800" dirty="0"/>
          </a:p>
          <a:p>
            <a:pPr marL="0" indent="0">
              <a:buNone/>
            </a:pPr>
            <a:endParaRPr lang="en-GB" sz="1800" dirty="0"/>
          </a:p>
        </p:txBody>
      </p:sp>
      <p:graphicFrame>
        <p:nvGraphicFramePr>
          <p:cNvPr id="4" name="Table 3"/>
          <p:cNvGraphicFramePr>
            <a:graphicFrameLocks noGrp="1"/>
          </p:cNvGraphicFramePr>
          <p:nvPr>
            <p:extLst>
              <p:ext uri="{D42A27DB-BD31-4B8C-83A1-F6EECF244321}">
                <p14:modId xmlns:p14="http://schemas.microsoft.com/office/powerpoint/2010/main" val="768454057"/>
              </p:ext>
            </p:extLst>
          </p:nvPr>
        </p:nvGraphicFramePr>
        <p:xfrm>
          <a:off x="179512" y="3140968"/>
          <a:ext cx="4392488" cy="2286000"/>
        </p:xfrm>
        <a:graphic>
          <a:graphicData uri="http://schemas.openxmlformats.org/drawingml/2006/table">
            <a:tbl>
              <a:tblPr firstRow="1" bandRow="1">
                <a:tableStyleId>{7DF18680-E054-41AD-8BC1-D1AEF772440D}</a:tableStyleId>
              </a:tblPr>
              <a:tblGrid>
                <a:gridCol w="2196244">
                  <a:extLst>
                    <a:ext uri="{9D8B030D-6E8A-4147-A177-3AD203B41FA5}">
                      <a16:colId xmlns:a16="http://schemas.microsoft.com/office/drawing/2014/main" val="2570523443"/>
                    </a:ext>
                  </a:extLst>
                </a:gridCol>
                <a:gridCol w="2196244">
                  <a:extLst>
                    <a:ext uri="{9D8B030D-6E8A-4147-A177-3AD203B41FA5}">
                      <a16:colId xmlns:a16="http://schemas.microsoft.com/office/drawing/2014/main" val="4246581476"/>
                    </a:ext>
                  </a:extLst>
                </a:gridCol>
              </a:tblGrid>
              <a:tr h="279730">
                <a:tc>
                  <a:txBody>
                    <a:bodyPr/>
                    <a:lstStyle/>
                    <a:p>
                      <a:r>
                        <a:rPr lang="en-GB" dirty="0"/>
                        <a:t>Theory X</a:t>
                      </a:r>
                    </a:p>
                  </a:txBody>
                  <a:tcPr/>
                </a:tc>
                <a:tc>
                  <a:txBody>
                    <a:bodyPr/>
                    <a:lstStyle/>
                    <a:p>
                      <a:r>
                        <a:rPr lang="en-GB" dirty="0"/>
                        <a:t>Theory Y</a:t>
                      </a:r>
                    </a:p>
                  </a:txBody>
                  <a:tcPr/>
                </a:tc>
                <a:extLst>
                  <a:ext uri="{0D108BD9-81ED-4DB2-BD59-A6C34878D82A}">
                    <a16:rowId xmlns:a16="http://schemas.microsoft.com/office/drawing/2014/main" val="3374209290"/>
                  </a:ext>
                </a:extLst>
              </a:tr>
              <a:tr h="1448462">
                <a:tc>
                  <a:txBody>
                    <a:bodyPr/>
                    <a:lstStyle/>
                    <a:p>
                      <a:r>
                        <a:rPr lang="en-GB" sz="1200" dirty="0"/>
                        <a:t>People dislike work</a:t>
                      </a:r>
                    </a:p>
                    <a:p>
                      <a:r>
                        <a:rPr lang="en-GB" sz="1200" dirty="0"/>
                        <a:t>Need directing</a:t>
                      </a:r>
                    </a:p>
                    <a:p>
                      <a:r>
                        <a:rPr lang="en-GB" sz="1200" dirty="0"/>
                        <a:t>Require job security</a:t>
                      </a:r>
                    </a:p>
                    <a:p>
                      <a:r>
                        <a:rPr lang="en-GB" sz="1200" dirty="0"/>
                        <a:t>Motivated by threat</a:t>
                      </a:r>
                    </a:p>
                    <a:p>
                      <a:r>
                        <a:rPr lang="en-GB" sz="1200" dirty="0"/>
                        <a:t>Lack ambition</a:t>
                      </a:r>
                    </a:p>
                    <a:p>
                      <a:r>
                        <a:rPr lang="en-GB" sz="1200" dirty="0"/>
                        <a:t>Do not</a:t>
                      </a:r>
                      <a:r>
                        <a:rPr lang="en-GB" sz="1200" baseline="0" dirty="0"/>
                        <a:t> use imagination</a:t>
                      </a:r>
                      <a:endParaRPr lang="en-GB" sz="1200" dirty="0"/>
                    </a:p>
                  </a:txBody>
                  <a:tcPr/>
                </a:tc>
                <a:tc>
                  <a:txBody>
                    <a:bodyPr/>
                    <a:lstStyle/>
                    <a:p>
                      <a:r>
                        <a:rPr lang="en-GB" sz="1200" dirty="0"/>
                        <a:t>People enjoy work</a:t>
                      </a:r>
                    </a:p>
                    <a:p>
                      <a:r>
                        <a:rPr lang="en-GB" sz="1200" dirty="0"/>
                        <a:t>Respond to recognition &amp; encouragement</a:t>
                      </a:r>
                    </a:p>
                    <a:p>
                      <a:r>
                        <a:rPr lang="en-GB" sz="1200" dirty="0"/>
                        <a:t>Commit to organisation's aims and vision and along their values</a:t>
                      </a:r>
                    </a:p>
                    <a:p>
                      <a:r>
                        <a:rPr lang="en-GB" sz="1200" dirty="0"/>
                        <a:t>Get inner fulfilment</a:t>
                      </a:r>
                    </a:p>
                    <a:p>
                      <a:r>
                        <a:rPr lang="en-GB" sz="1200" dirty="0"/>
                        <a:t>Being responsible and accountable</a:t>
                      </a:r>
                    </a:p>
                    <a:p>
                      <a:r>
                        <a:rPr lang="en-GB" sz="1200" dirty="0"/>
                        <a:t>Be creative and innovative</a:t>
                      </a:r>
                    </a:p>
                  </a:txBody>
                  <a:tcPr/>
                </a:tc>
                <a:extLst>
                  <a:ext uri="{0D108BD9-81ED-4DB2-BD59-A6C34878D82A}">
                    <a16:rowId xmlns:a16="http://schemas.microsoft.com/office/drawing/2014/main" val="3989833974"/>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562506526"/>
              </p:ext>
            </p:extLst>
          </p:nvPr>
        </p:nvGraphicFramePr>
        <p:xfrm>
          <a:off x="4857427" y="3140968"/>
          <a:ext cx="4151784" cy="1742440"/>
        </p:xfrm>
        <a:graphic>
          <a:graphicData uri="http://schemas.openxmlformats.org/drawingml/2006/table">
            <a:tbl>
              <a:tblPr firstRow="1" bandRow="1">
                <a:tableStyleId>{00A15C55-8517-42AA-B614-E9B94910E393}</a:tableStyleId>
              </a:tblPr>
              <a:tblGrid>
                <a:gridCol w="2075892">
                  <a:extLst>
                    <a:ext uri="{9D8B030D-6E8A-4147-A177-3AD203B41FA5}">
                      <a16:colId xmlns:a16="http://schemas.microsoft.com/office/drawing/2014/main" val="1112262658"/>
                    </a:ext>
                  </a:extLst>
                </a:gridCol>
                <a:gridCol w="2075892">
                  <a:extLst>
                    <a:ext uri="{9D8B030D-6E8A-4147-A177-3AD203B41FA5}">
                      <a16:colId xmlns:a16="http://schemas.microsoft.com/office/drawing/2014/main" val="3396704865"/>
                    </a:ext>
                  </a:extLst>
                </a:gridCol>
              </a:tblGrid>
              <a:tr h="370840">
                <a:tc>
                  <a:txBody>
                    <a:bodyPr/>
                    <a:lstStyle/>
                    <a:p>
                      <a:r>
                        <a:rPr lang="en-GB" dirty="0"/>
                        <a:t>Hygiene Factors</a:t>
                      </a:r>
                    </a:p>
                  </a:txBody>
                  <a:tcPr/>
                </a:tc>
                <a:tc>
                  <a:txBody>
                    <a:bodyPr/>
                    <a:lstStyle/>
                    <a:p>
                      <a:r>
                        <a:rPr lang="en-GB" dirty="0"/>
                        <a:t>Motivators</a:t>
                      </a:r>
                    </a:p>
                  </a:txBody>
                  <a:tcPr/>
                </a:tc>
                <a:extLst>
                  <a:ext uri="{0D108BD9-81ED-4DB2-BD59-A6C34878D82A}">
                    <a16:rowId xmlns:a16="http://schemas.microsoft.com/office/drawing/2014/main" val="580529566"/>
                  </a:ext>
                </a:extLst>
              </a:tr>
              <a:tr h="370840">
                <a:tc>
                  <a:txBody>
                    <a:bodyPr/>
                    <a:lstStyle/>
                    <a:p>
                      <a:r>
                        <a:rPr lang="en-GB" sz="1200" dirty="0"/>
                        <a:t>Pay</a:t>
                      </a:r>
                    </a:p>
                    <a:p>
                      <a:r>
                        <a:rPr lang="en-GB" sz="1200" dirty="0"/>
                        <a:t>Policies</a:t>
                      </a:r>
                    </a:p>
                    <a:p>
                      <a:r>
                        <a:rPr lang="en-GB" sz="1200" dirty="0"/>
                        <a:t>Supervision/ management</a:t>
                      </a:r>
                    </a:p>
                    <a:p>
                      <a:r>
                        <a:rPr lang="en-GB" sz="1200" dirty="0"/>
                        <a:t>Working relation with</a:t>
                      </a:r>
                      <a:r>
                        <a:rPr lang="en-GB" sz="1200" baseline="0" dirty="0"/>
                        <a:t> colleagues (teams)</a:t>
                      </a:r>
                    </a:p>
                    <a:p>
                      <a:r>
                        <a:rPr lang="en-GB" sz="1200" baseline="0" dirty="0"/>
                        <a:t>Working conditions</a:t>
                      </a:r>
                    </a:p>
                    <a:p>
                      <a:r>
                        <a:rPr lang="en-GB" sz="1200" baseline="0" dirty="0"/>
                        <a:t>Security</a:t>
                      </a:r>
                      <a:endParaRPr lang="en-GB" sz="1200" dirty="0"/>
                    </a:p>
                  </a:txBody>
                  <a:tcPr/>
                </a:tc>
                <a:tc>
                  <a:txBody>
                    <a:bodyPr/>
                    <a:lstStyle/>
                    <a:p>
                      <a:r>
                        <a:rPr lang="en-GB" sz="1200" dirty="0"/>
                        <a:t>Achievements</a:t>
                      </a:r>
                    </a:p>
                    <a:p>
                      <a:r>
                        <a:rPr lang="en-GB" sz="1200" dirty="0"/>
                        <a:t>Recognition</a:t>
                      </a:r>
                    </a:p>
                    <a:p>
                      <a:r>
                        <a:rPr lang="en-GB" sz="1200" dirty="0"/>
                        <a:t>responsibilities</a:t>
                      </a:r>
                    </a:p>
                    <a:p>
                      <a:r>
                        <a:rPr lang="en-GB" sz="1200" dirty="0"/>
                        <a:t>Learning and training</a:t>
                      </a:r>
                    </a:p>
                    <a:p>
                      <a:r>
                        <a:rPr lang="en-GB" sz="1200" dirty="0"/>
                        <a:t>Opportunity</a:t>
                      </a:r>
                      <a:r>
                        <a:rPr lang="en-GB" sz="1200" baseline="0" dirty="0"/>
                        <a:t> of promotion</a:t>
                      </a:r>
                    </a:p>
                    <a:p>
                      <a:r>
                        <a:rPr lang="en-GB" sz="1200" baseline="0" dirty="0"/>
                        <a:t>The variation of work</a:t>
                      </a:r>
                      <a:endParaRPr lang="en-GB" sz="1200" dirty="0"/>
                    </a:p>
                  </a:txBody>
                  <a:tcPr/>
                </a:tc>
                <a:extLst>
                  <a:ext uri="{0D108BD9-81ED-4DB2-BD59-A6C34878D82A}">
                    <a16:rowId xmlns:a16="http://schemas.microsoft.com/office/drawing/2014/main" val="411233750"/>
                  </a:ext>
                </a:extLst>
              </a:tr>
            </a:tbl>
          </a:graphicData>
        </a:graphic>
      </p:graphicFrame>
    </p:spTree>
    <p:extLst>
      <p:ext uri="{BB962C8B-B14F-4D97-AF65-F5344CB8AC3E}">
        <p14:creationId xmlns:p14="http://schemas.microsoft.com/office/powerpoint/2010/main" val="30580971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411760" y="2708920"/>
            <a:ext cx="5066928" cy="2665115"/>
          </a:xfrm>
          <a:prstGeom prst="rect">
            <a:avLst/>
          </a:prstGeom>
        </p:spPr>
      </p:pic>
      <p:sp>
        <p:nvSpPr>
          <p:cNvPr id="5" name="TextBox 4"/>
          <p:cNvSpPr txBox="1"/>
          <p:nvPr/>
        </p:nvSpPr>
        <p:spPr>
          <a:xfrm>
            <a:off x="1236812" y="1124744"/>
            <a:ext cx="7416824" cy="646331"/>
          </a:xfrm>
          <a:prstGeom prst="rect">
            <a:avLst/>
          </a:prstGeom>
          <a:noFill/>
        </p:spPr>
        <p:txBody>
          <a:bodyPr wrap="square" rtlCol="0">
            <a:spAutoFit/>
          </a:bodyPr>
          <a:lstStyle/>
          <a:p>
            <a:pPr algn="ctr"/>
            <a:r>
              <a:rPr lang="en-GB" dirty="0"/>
              <a:t>What organisational examples can you think of that use behavioural approach to motivate or discourage certain behaviours of their employees </a:t>
            </a:r>
          </a:p>
        </p:txBody>
      </p:sp>
    </p:spTree>
    <p:extLst>
      <p:ext uri="{BB962C8B-B14F-4D97-AF65-F5344CB8AC3E}">
        <p14:creationId xmlns:p14="http://schemas.microsoft.com/office/powerpoint/2010/main" val="21487406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83568" y="1772816"/>
            <a:ext cx="1800200" cy="1348251"/>
          </a:xfrm>
          <a:prstGeom prst="rect">
            <a:avLst/>
          </a:prstGeom>
        </p:spPr>
      </p:pic>
      <p:sp>
        <p:nvSpPr>
          <p:cNvPr id="5" name="Line Callout 1 4"/>
          <p:cNvSpPr/>
          <p:nvPr/>
        </p:nvSpPr>
        <p:spPr>
          <a:xfrm>
            <a:off x="1835696" y="188640"/>
            <a:ext cx="2520280" cy="1440160"/>
          </a:xfrm>
          <a:prstGeom prst="borderCallout1">
            <a:avLst>
              <a:gd name="adj1" fmla="val 18750"/>
              <a:gd name="adj2" fmla="val -8333"/>
              <a:gd name="adj3" fmla="val 105064"/>
              <a:gd name="adj4" fmla="val -38660"/>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1200" dirty="0"/>
              <a:t>Use internal staff communication networks to congratulate colleagues and teams on in store performances/ displays/ recognise employees that show M&amp;S Values by being innovative or inspirational</a:t>
            </a:r>
          </a:p>
          <a:p>
            <a:pPr algn="ctr"/>
            <a:r>
              <a:rPr lang="en-GB" sz="1200" dirty="0"/>
              <a:t>Also use performance incentives</a:t>
            </a:r>
            <a:endParaRPr lang="en-GB" dirty="0"/>
          </a:p>
        </p:txBody>
      </p:sp>
      <p:pic>
        <p:nvPicPr>
          <p:cNvPr id="6" name="Picture 5"/>
          <p:cNvPicPr>
            <a:picLocks noChangeAspect="1"/>
          </p:cNvPicPr>
          <p:nvPr/>
        </p:nvPicPr>
        <p:blipFill rotWithShape="1">
          <a:blip r:embed="rId4"/>
          <a:srcRect l="22811" t="35926" r="18534" b="32503"/>
          <a:stretch/>
        </p:blipFill>
        <p:spPr>
          <a:xfrm>
            <a:off x="4788024" y="1772816"/>
            <a:ext cx="1296145" cy="1512168"/>
          </a:xfrm>
          <a:prstGeom prst="rect">
            <a:avLst/>
          </a:prstGeom>
        </p:spPr>
      </p:pic>
      <p:sp>
        <p:nvSpPr>
          <p:cNvPr id="7" name="Line Callout 1 6"/>
          <p:cNvSpPr/>
          <p:nvPr/>
        </p:nvSpPr>
        <p:spPr>
          <a:xfrm>
            <a:off x="6012160" y="553663"/>
            <a:ext cx="1872208" cy="1080120"/>
          </a:xfrm>
          <a:prstGeom prst="borderCallout1">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t>Bonuses 3-5%. Discounts on products. Rewards volunteering – match funds donations</a:t>
            </a:r>
          </a:p>
        </p:txBody>
      </p:sp>
      <p:pic>
        <p:nvPicPr>
          <p:cNvPr id="8" name="Picture 7"/>
          <p:cNvPicPr>
            <a:picLocks noChangeAspect="1"/>
          </p:cNvPicPr>
          <p:nvPr/>
        </p:nvPicPr>
        <p:blipFill>
          <a:blip r:embed="rId5"/>
          <a:stretch>
            <a:fillRect/>
          </a:stretch>
        </p:blipFill>
        <p:spPr>
          <a:xfrm>
            <a:off x="678253" y="3717032"/>
            <a:ext cx="1915697" cy="1515640"/>
          </a:xfrm>
          <a:prstGeom prst="rect">
            <a:avLst/>
          </a:prstGeom>
        </p:spPr>
      </p:pic>
      <p:sp>
        <p:nvSpPr>
          <p:cNvPr id="9" name="Line Callout 1 8"/>
          <p:cNvSpPr/>
          <p:nvPr/>
        </p:nvSpPr>
        <p:spPr>
          <a:xfrm>
            <a:off x="2195736" y="3284984"/>
            <a:ext cx="1656184" cy="864096"/>
          </a:xfrm>
          <a:prstGeom prst="borderCallout1">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200" dirty="0"/>
              <a:t>Target performance – underachieving penalised</a:t>
            </a:r>
          </a:p>
        </p:txBody>
      </p:sp>
      <p:pic>
        <p:nvPicPr>
          <p:cNvPr id="10" name="Picture 9"/>
          <p:cNvPicPr>
            <a:picLocks noChangeAspect="1"/>
          </p:cNvPicPr>
          <p:nvPr/>
        </p:nvPicPr>
        <p:blipFill>
          <a:blip r:embed="rId6"/>
          <a:stretch>
            <a:fillRect/>
          </a:stretch>
        </p:blipFill>
        <p:spPr>
          <a:xfrm>
            <a:off x="4741779" y="4077072"/>
            <a:ext cx="1255247" cy="1255247"/>
          </a:xfrm>
          <a:prstGeom prst="rect">
            <a:avLst/>
          </a:prstGeom>
        </p:spPr>
      </p:pic>
      <p:sp>
        <p:nvSpPr>
          <p:cNvPr id="11" name="Line Callout 1 10"/>
          <p:cNvSpPr/>
          <p:nvPr/>
        </p:nvSpPr>
        <p:spPr>
          <a:xfrm>
            <a:off x="6228184" y="3140968"/>
            <a:ext cx="1656184" cy="1008112"/>
          </a:xfrm>
          <a:prstGeom prst="borderCallout1">
            <a:avLst>
              <a:gd name="adj1" fmla="val 18750"/>
              <a:gd name="adj2" fmla="val -8333"/>
              <a:gd name="adj3" fmla="val 91254"/>
              <a:gd name="adj4" fmla="val -3435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Employees get disciplined/ let go if not scan certain number of items per hour</a:t>
            </a:r>
          </a:p>
        </p:txBody>
      </p:sp>
    </p:spTree>
    <p:extLst>
      <p:ext uri="{BB962C8B-B14F-4D97-AF65-F5344CB8AC3E}">
        <p14:creationId xmlns:p14="http://schemas.microsoft.com/office/powerpoint/2010/main" val="1273954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a:t>Cognitive approach to change</a:t>
            </a:r>
            <a:br>
              <a:rPr lang="en-GB" dirty="0"/>
            </a:br>
            <a:r>
              <a:rPr lang="en-GB" sz="2000" dirty="0"/>
              <a:t>builds on behaviourist approach and puts behaviour in the context of belief and focussing more on outcomes </a:t>
            </a:r>
          </a:p>
        </p:txBody>
      </p:sp>
      <p:pic>
        <p:nvPicPr>
          <p:cNvPr id="1026" name="Picture 2" descr="Cognitive Approaches to Learning — Steemi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9366" y="2117972"/>
            <a:ext cx="2619375" cy="1743076"/>
          </a:xfrm>
          <a:prstGeom prst="rect">
            <a:avLst/>
          </a:prstGeom>
          <a:noFill/>
          <a:extLst>
            <a:ext uri="{909E8E84-426E-40DD-AFC4-6F175D3DCCD1}">
              <a14:hiddenFill xmlns:a14="http://schemas.microsoft.com/office/drawing/2010/main">
                <a:solidFill>
                  <a:srgbClr val="FFFFFF"/>
                </a:solidFill>
              </a14:hiddenFill>
            </a:ext>
          </a:extLst>
        </p:spPr>
      </p:pic>
      <p:sp>
        <p:nvSpPr>
          <p:cNvPr id="4" name="Line Callout 1 3"/>
          <p:cNvSpPr/>
          <p:nvPr/>
        </p:nvSpPr>
        <p:spPr>
          <a:xfrm>
            <a:off x="6092450" y="1417638"/>
            <a:ext cx="2304256" cy="1219274"/>
          </a:xfrm>
          <a:prstGeom prst="borderCallout1">
            <a:avLst>
              <a:gd name="adj1" fmla="val 28986"/>
              <a:gd name="adj2" fmla="val -9763"/>
              <a:gd name="adj3" fmla="val 75216"/>
              <a:gd name="adj4" fmla="val -383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Behaviour focussed only observable behaviour and not focussing on internal processes (emotions/ feelings/ thinking)</a:t>
            </a:r>
          </a:p>
        </p:txBody>
      </p:sp>
      <p:sp>
        <p:nvSpPr>
          <p:cNvPr id="5" name="Line Callout 1 4"/>
          <p:cNvSpPr/>
          <p:nvPr/>
        </p:nvSpPr>
        <p:spPr>
          <a:xfrm>
            <a:off x="301361" y="1417638"/>
            <a:ext cx="2952328" cy="1043546"/>
          </a:xfrm>
          <a:prstGeom prst="borderCallout1">
            <a:avLst>
              <a:gd name="adj1" fmla="val 41842"/>
              <a:gd name="adj2" fmla="val 102720"/>
              <a:gd name="adj3" fmla="val 90651"/>
              <a:gd name="adj4" fmla="val 1296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Cognitive approach more interested in learning and developing capacity for problem solving. </a:t>
            </a:r>
          </a:p>
        </p:txBody>
      </p:sp>
      <p:sp>
        <p:nvSpPr>
          <p:cNvPr id="6" name="Line Callout 1 5"/>
          <p:cNvSpPr/>
          <p:nvPr/>
        </p:nvSpPr>
        <p:spPr>
          <a:xfrm>
            <a:off x="2987824" y="4182643"/>
            <a:ext cx="2016224" cy="1368152"/>
          </a:xfrm>
          <a:prstGeom prst="borderCallout1">
            <a:avLst>
              <a:gd name="adj1" fmla="val -7140"/>
              <a:gd name="adj2" fmla="val 41061"/>
              <a:gd name="adj3" fmla="val -40437"/>
              <a:gd name="adj4" fmla="val 5929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By changing our thought process, we can change the way we respond to situations</a:t>
            </a:r>
          </a:p>
        </p:txBody>
      </p:sp>
      <p:sp>
        <p:nvSpPr>
          <p:cNvPr id="7" name="Line Callout 1 6"/>
          <p:cNvSpPr/>
          <p:nvPr/>
        </p:nvSpPr>
        <p:spPr>
          <a:xfrm>
            <a:off x="683568" y="2992116"/>
            <a:ext cx="2016223" cy="1224136"/>
          </a:xfrm>
          <a:prstGeom prst="borderCallout1">
            <a:avLst>
              <a:gd name="adj1" fmla="val 37592"/>
              <a:gd name="adj2" fmla="val 103854"/>
              <a:gd name="adj3" fmla="val 16268"/>
              <a:gd name="adj4" fmla="val 1667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Looking at our reactions to situations, the psychology of what's happening in our brains. </a:t>
            </a:r>
          </a:p>
        </p:txBody>
      </p:sp>
      <p:sp>
        <p:nvSpPr>
          <p:cNvPr id="8" name="Line Callout 1 7"/>
          <p:cNvSpPr/>
          <p:nvPr/>
        </p:nvSpPr>
        <p:spPr>
          <a:xfrm>
            <a:off x="6372200" y="3629819"/>
            <a:ext cx="2193659" cy="1512168"/>
          </a:xfrm>
          <a:prstGeom prst="borderCallout1">
            <a:avLst>
              <a:gd name="adj1" fmla="val 18750"/>
              <a:gd name="adj2" fmla="val -8333"/>
              <a:gd name="adj3" fmla="val -8984"/>
              <a:gd name="adj4" fmla="val -503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The cognitive approach is not linked with a stimuli but more concerned with what individual plans to achieve and how they  are looking at overcoming old ways that need to be replaced</a:t>
            </a:r>
          </a:p>
        </p:txBody>
      </p:sp>
    </p:spTree>
    <p:extLst>
      <p:ext uri="{BB962C8B-B14F-4D97-AF65-F5344CB8AC3E}">
        <p14:creationId xmlns:p14="http://schemas.microsoft.com/office/powerpoint/2010/main" val="32767829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Techniques for change - cognitive approach</a:t>
            </a:r>
          </a:p>
        </p:txBody>
      </p:sp>
      <p:graphicFrame>
        <p:nvGraphicFramePr>
          <p:cNvPr id="4" name="Diagram 3"/>
          <p:cNvGraphicFramePr/>
          <p:nvPr>
            <p:extLst>
              <p:ext uri="{D42A27DB-BD31-4B8C-83A1-F6EECF244321}">
                <p14:modId xmlns:p14="http://schemas.microsoft.com/office/powerpoint/2010/main" val="1136970552"/>
              </p:ext>
            </p:extLst>
          </p:nvPr>
        </p:nvGraphicFramePr>
        <p:xfrm>
          <a:off x="755576" y="1628800"/>
          <a:ext cx="7931224" cy="2736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ounded Rectangle 4"/>
          <p:cNvSpPr/>
          <p:nvPr/>
        </p:nvSpPr>
        <p:spPr>
          <a:xfrm>
            <a:off x="1043608" y="4437112"/>
            <a:ext cx="7416824" cy="86409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Drawback of cognitive approach is recognition of impact of inner emotional world and its impact on managing change – some obstacles cannot be overcome by reframing positive thinking </a:t>
            </a:r>
          </a:p>
        </p:txBody>
      </p:sp>
    </p:spTree>
    <p:extLst>
      <p:ext uri="{BB962C8B-B14F-4D97-AF65-F5344CB8AC3E}">
        <p14:creationId xmlns:p14="http://schemas.microsoft.com/office/powerpoint/2010/main" val="24621643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GB" dirty="0" err="1"/>
              <a:t>Psychodynamaic</a:t>
            </a:r>
            <a:r>
              <a:rPr lang="en-GB" dirty="0"/>
              <a:t> Approach</a:t>
            </a:r>
          </a:p>
        </p:txBody>
      </p:sp>
      <p:pic>
        <p:nvPicPr>
          <p:cNvPr id="8" name="Picture 7"/>
          <p:cNvPicPr>
            <a:picLocks noChangeAspect="1"/>
          </p:cNvPicPr>
          <p:nvPr/>
        </p:nvPicPr>
        <p:blipFill>
          <a:blip r:embed="rId3"/>
          <a:stretch>
            <a:fillRect/>
          </a:stretch>
        </p:blipFill>
        <p:spPr>
          <a:xfrm>
            <a:off x="1803779" y="1600201"/>
            <a:ext cx="5536441" cy="3917032"/>
          </a:xfrm>
          <a:prstGeom prst="rect">
            <a:avLst/>
          </a:prstGeom>
          <a:noFill/>
        </p:spPr>
      </p:pic>
    </p:spTree>
    <p:extLst>
      <p:ext uri="{BB962C8B-B14F-4D97-AF65-F5344CB8AC3E}">
        <p14:creationId xmlns:p14="http://schemas.microsoft.com/office/powerpoint/2010/main" val="5635610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2340" r="4069"/>
          <a:stretch/>
        </p:blipFill>
        <p:spPr bwMode="auto">
          <a:xfrm>
            <a:off x="323528" y="260648"/>
            <a:ext cx="8496943" cy="531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39497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GB" sz="4100"/>
              <a:t>Humanistic Psychology Approach</a:t>
            </a:r>
          </a:p>
        </p:txBody>
      </p:sp>
      <p:pic>
        <p:nvPicPr>
          <p:cNvPr id="4" name="Picture 3"/>
          <p:cNvPicPr>
            <a:picLocks noChangeAspect="1"/>
          </p:cNvPicPr>
          <p:nvPr/>
        </p:nvPicPr>
        <p:blipFill rotWithShape="1">
          <a:blip r:embed="rId3"/>
          <a:srcRect t="24617" b="11920"/>
          <a:stretch/>
        </p:blipFill>
        <p:spPr>
          <a:xfrm>
            <a:off x="457200" y="1600201"/>
            <a:ext cx="8229600" cy="3917032"/>
          </a:xfrm>
          <a:prstGeom prst="rect">
            <a:avLst/>
          </a:prstGeom>
          <a:noFill/>
        </p:spPr>
      </p:pic>
    </p:spTree>
    <p:extLst>
      <p:ext uri="{BB962C8B-B14F-4D97-AF65-F5344CB8AC3E}">
        <p14:creationId xmlns:p14="http://schemas.microsoft.com/office/powerpoint/2010/main" val="12611674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Gestalt approach </a:t>
            </a:r>
          </a:p>
        </p:txBody>
      </p:sp>
      <p:pic>
        <p:nvPicPr>
          <p:cNvPr id="1026" name="Picture 2" descr="Figure 3-6 from Resistance to Change | Semantic Schol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497" y="1196753"/>
            <a:ext cx="8380303"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61388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Limitations?</a:t>
            </a:r>
          </a:p>
        </p:txBody>
      </p:sp>
      <p:sp>
        <p:nvSpPr>
          <p:cNvPr id="4" name="Rectangle 3"/>
          <p:cNvSpPr/>
          <p:nvPr/>
        </p:nvSpPr>
        <p:spPr>
          <a:xfrm>
            <a:off x="1218456" y="1484784"/>
            <a:ext cx="2016224" cy="13681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Behaviourist</a:t>
            </a:r>
          </a:p>
        </p:txBody>
      </p:sp>
      <p:sp>
        <p:nvSpPr>
          <p:cNvPr id="8" name="Rectangle 7"/>
          <p:cNvSpPr/>
          <p:nvPr/>
        </p:nvSpPr>
        <p:spPr>
          <a:xfrm>
            <a:off x="6012160" y="1417638"/>
            <a:ext cx="2304256" cy="1080120"/>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Cognitive </a:t>
            </a:r>
          </a:p>
        </p:txBody>
      </p:sp>
      <p:sp>
        <p:nvSpPr>
          <p:cNvPr id="9" name="Rectangle 8"/>
          <p:cNvSpPr/>
          <p:nvPr/>
        </p:nvSpPr>
        <p:spPr>
          <a:xfrm>
            <a:off x="1242575" y="3753036"/>
            <a:ext cx="2088232" cy="648072"/>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a:t>Humanist</a:t>
            </a:r>
          </a:p>
        </p:txBody>
      </p:sp>
      <p:sp>
        <p:nvSpPr>
          <p:cNvPr id="10" name="Rectangle 9"/>
          <p:cNvSpPr/>
          <p:nvPr/>
        </p:nvSpPr>
        <p:spPr>
          <a:xfrm>
            <a:off x="6084168" y="3753036"/>
            <a:ext cx="2232248" cy="648072"/>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Psychodynamic</a:t>
            </a:r>
          </a:p>
        </p:txBody>
      </p:sp>
    </p:spTree>
    <p:extLst>
      <p:ext uri="{BB962C8B-B14F-4D97-AF65-F5344CB8AC3E}">
        <p14:creationId xmlns:p14="http://schemas.microsoft.com/office/powerpoint/2010/main" val="33323585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3942379340"/>
              </p:ext>
            </p:extLst>
          </p:nvPr>
        </p:nvGraphicFramePr>
        <p:xfrm>
          <a:off x="539552" y="404664"/>
          <a:ext cx="8136904"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30047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ChangeArrowheads="1"/>
          </p:cNvSpPr>
          <p:nvPr>
            <p:ph type="title"/>
          </p:nvPr>
        </p:nvSpPr>
        <p:spPr>
          <a:xfrm>
            <a:off x="457200" y="188913"/>
            <a:ext cx="8229600" cy="576262"/>
          </a:xfrm>
        </p:spPr>
        <p:txBody>
          <a:bodyPr/>
          <a:lstStyle/>
          <a:p>
            <a:r>
              <a:rPr lang="en-GB" sz="3200" dirty="0">
                <a:solidFill>
                  <a:schemeClr val="accent4">
                    <a:lumMod val="75000"/>
                  </a:schemeClr>
                </a:solidFill>
                <a:latin typeface="Calibri" pitchFamily="34" charset="0"/>
              </a:rPr>
              <a:t>Personality and Change (MBTI)</a:t>
            </a:r>
          </a:p>
        </p:txBody>
      </p:sp>
      <p:sp>
        <p:nvSpPr>
          <p:cNvPr id="219139" name="Rectangle 3"/>
          <p:cNvSpPr>
            <a:spLocks noGrp="1" noChangeArrowheads="1"/>
          </p:cNvSpPr>
          <p:nvPr>
            <p:ph type="body" idx="1"/>
          </p:nvPr>
        </p:nvSpPr>
        <p:spPr>
          <a:xfrm>
            <a:off x="179512" y="723043"/>
            <a:ext cx="7128792" cy="4866198"/>
          </a:xfrm>
        </p:spPr>
        <p:txBody>
          <a:bodyPr/>
          <a:lstStyle/>
          <a:p>
            <a:pPr>
              <a:lnSpc>
                <a:spcPct val="90000"/>
              </a:lnSpc>
              <a:buFontTx/>
              <a:buNone/>
            </a:pPr>
            <a:r>
              <a:rPr lang="en-GB" sz="1600" b="1" dirty="0">
                <a:latin typeface="Calibri" pitchFamily="34" charset="0"/>
              </a:rPr>
              <a:t>Where individuals draw their energy:</a:t>
            </a:r>
          </a:p>
          <a:p>
            <a:pPr>
              <a:lnSpc>
                <a:spcPct val="90000"/>
              </a:lnSpc>
            </a:pPr>
            <a:r>
              <a:rPr lang="en-GB" sz="1600" b="1" dirty="0">
                <a:latin typeface="Calibri" pitchFamily="34" charset="0"/>
              </a:rPr>
              <a:t>Extraversion</a:t>
            </a:r>
            <a:r>
              <a:rPr lang="en-GB" sz="1600" dirty="0">
                <a:latin typeface="Calibri" pitchFamily="34" charset="0"/>
              </a:rPr>
              <a:t> is a preference for drawing energy from the external world, tasks and things whereas. </a:t>
            </a:r>
          </a:p>
          <a:p>
            <a:pPr>
              <a:lnSpc>
                <a:spcPct val="90000"/>
              </a:lnSpc>
            </a:pPr>
            <a:r>
              <a:rPr lang="en-GB" sz="1600" b="1" dirty="0">
                <a:latin typeface="Calibri" pitchFamily="34" charset="0"/>
              </a:rPr>
              <a:t>Introversion</a:t>
            </a:r>
            <a:r>
              <a:rPr lang="en-GB" sz="1600" dirty="0">
                <a:latin typeface="Calibri" pitchFamily="34" charset="0"/>
              </a:rPr>
              <a:t> is a preference for drawing energy from the internal world of one’s thoughts and feelings.</a:t>
            </a:r>
          </a:p>
          <a:p>
            <a:pPr>
              <a:lnSpc>
                <a:spcPct val="90000"/>
              </a:lnSpc>
              <a:buFontTx/>
              <a:buNone/>
            </a:pPr>
            <a:r>
              <a:rPr lang="en-GB" sz="1600" b="1" dirty="0">
                <a:latin typeface="Calibri" pitchFamily="34" charset="0"/>
              </a:rPr>
              <a:t>What an individual pays attention to and how they receive data and information:</a:t>
            </a:r>
            <a:endParaRPr lang="en-GB" sz="1600" b="1" u="sng" dirty="0">
              <a:latin typeface="Calibri" pitchFamily="34" charset="0"/>
            </a:endParaRPr>
          </a:p>
          <a:p>
            <a:pPr>
              <a:lnSpc>
                <a:spcPct val="90000"/>
              </a:lnSpc>
            </a:pPr>
            <a:r>
              <a:rPr lang="en-GB" sz="1600" b="1" dirty="0">
                <a:latin typeface="Calibri" pitchFamily="34" charset="0"/>
              </a:rPr>
              <a:t>Sensing</a:t>
            </a:r>
            <a:r>
              <a:rPr lang="en-GB" sz="1600" dirty="0">
                <a:latin typeface="Calibri" pitchFamily="34" charset="0"/>
              </a:rPr>
              <a:t> is concerned with the five senses and what is and has been whereas </a:t>
            </a:r>
            <a:r>
              <a:rPr lang="en-GB" sz="1600" b="1" dirty="0">
                <a:latin typeface="Calibri" pitchFamily="34" charset="0"/>
              </a:rPr>
              <a:t>intuition</a:t>
            </a:r>
            <a:r>
              <a:rPr lang="en-GB" sz="1600" dirty="0">
                <a:latin typeface="Calibri" pitchFamily="34" charset="0"/>
              </a:rPr>
              <a:t> is concerned with possibilities and patterns and what might be.</a:t>
            </a:r>
          </a:p>
          <a:p>
            <a:pPr>
              <a:lnSpc>
                <a:spcPct val="90000"/>
              </a:lnSpc>
              <a:buFontTx/>
              <a:buNone/>
            </a:pPr>
            <a:r>
              <a:rPr lang="en-GB" sz="1600" b="1" dirty="0">
                <a:latin typeface="Calibri" pitchFamily="34" charset="0"/>
              </a:rPr>
              <a:t>How an individual makes decisions:</a:t>
            </a:r>
            <a:endParaRPr lang="en-GB" sz="1600" b="1" u="sng" dirty="0">
              <a:latin typeface="Calibri" pitchFamily="34" charset="0"/>
            </a:endParaRPr>
          </a:p>
          <a:p>
            <a:pPr>
              <a:lnSpc>
                <a:spcPct val="90000"/>
              </a:lnSpc>
            </a:pPr>
            <a:r>
              <a:rPr lang="en-GB" sz="1600" b="1" dirty="0">
                <a:latin typeface="Calibri" pitchFamily="34" charset="0"/>
              </a:rPr>
              <a:t>Thinking </a:t>
            </a:r>
            <a:r>
              <a:rPr lang="en-GB" sz="1600" dirty="0">
                <a:latin typeface="Calibri" pitchFamily="34" charset="0"/>
              </a:rPr>
              <a:t>is about making decisions in an objective, logical way based on concepts of right and wrong whereas.</a:t>
            </a:r>
          </a:p>
          <a:p>
            <a:pPr>
              <a:lnSpc>
                <a:spcPct val="90000"/>
              </a:lnSpc>
            </a:pPr>
            <a:r>
              <a:rPr lang="en-GB" sz="1600" b="1" dirty="0">
                <a:latin typeface="Calibri" pitchFamily="34" charset="0"/>
              </a:rPr>
              <a:t>Feeling </a:t>
            </a:r>
            <a:r>
              <a:rPr lang="en-GB" sz="1600" dirty="0">
                <a:latin typeface="Calibri" pitchFamily="34" charset="0"/>
              </a:rPr>
              <a:t>is about making decisions in a more personal values-driven and empathic way.</a:t>
            </a:r>
          </a:p>
          <a:p>
            <a:pPr>
              <a:lnSpc>
                <a:spcPct val="90000"/>
              </a:lnSpc>
              <a:buFontTx/>
              <a:buNone/>
            </a:pPr>
            <a:r>
              <a:rPr lang="en-GB" sz="1600" b="1" dirty="0">
                <a:latin typeface="Calibri" pitchFamily="34" charset="0"/>
              </a:rPr>
              <a:t>What sort of lifestyle an individual enjoys:</a:t>
            </a:r>
            <a:endParaRPr lang="en-GB" sz="1600" b="1" u="sng" dirty="0">
              <a:latin typeface="Calibri" pitchFamily="34" charset="0"/>
            </a:endParaRPr>
          </a:p>
          <a:p>
            <a:pPr>
              <a:lnSpc>
                <a:spcPct val="90000"/>
              </a:lnSpc>
            </a:pPr>
            <a:r>
              <a:rPr lang="en-GB" sz="1600" b="1" dirty="0">
                <a:latin typeface="Calibri" pitchFamily="34" charset="0"/>
              </a:rPr>
              <a:t>Judging </a:t>
            </a:r>
            <a:r>
              <a:rPr lang="en-GB" sz="1600" dirty="0">
                <a:latin typeface="Calibri" pitchFamily="34" charset="0"/>
              </a:rPr>
              <a:t>is a preference for living in a more structured and organized world which is more orderly and predictable whereas.</a:t>
            </a:r>
          </a:p>
          <a:p>
            <a:pPr>
              <a:lnSpc>
                <a:spcPct val="90000"/>
              </a:lnSpc>
            </a:pPr>
            <a:r>
              <a:rPr lang="en-GB" sz="1600" b="1" dirty="0">
                <a:latin typeface="Calibri" pitchFamily="34" charset="0"/>
              </a:rPr>
              <a:t>Perceiving </a:t>
            </a:r>
            <a:r>
              <a:rPr lang="en-GB" sz="1600" dirty="0">
                <a:latin typeface="Calibri" pitchFamily="34" charset="0"/>
              </a:rPr>
              <a:t>is a preference for living in a more flexible or spontaneous world where options are kept open and decisions not made until absolutely necessary.</a:t>
            </a:r>
          </a:p>
        </p:txBody>
      </p:sp>
      <p:sp>
        <p:nvSpPr>
          <p:cNvPr id="2" name="6-Point Star 1"/>
          <p:cNvSpPr/>
          <p:nvPr/>
        </p:nvSpPr>
        <p:spPr>
          <a:xfrm>
            <a:off x="6876256" y="2564904"/>
            <a:ext cx="2123728" cy="2232248"/>
          </a:xfrm>
          <a:prstGeom prst="star6">
            <a:avLst/>
          </a:prstGeom>
          <a:solidFill>
            <a:srgbClr val="FFFF00"/>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b="1" dirty="0"/>
              <a:t>Use Myers Brigg Quadrants to identify your reactions to change</a:t>
            </a:r>
          </a:p>
        </p:txBody>
      </p:sp>
    </p:spTree>
    <p:extLst>
      <p:ext uri="{BB962C8B-B14F-4D97-AF65-F5344CB8AC3E}">
        <p14:creationId xmlns:p14="http://schemas.microsoft.com/office/powerpoint/2010/main" val="14977701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42" name="Rectangle 2"/>
          <p:cNvSpPr>
            <a:spLocks noChangeArrowheads="1"/>
          </p:cNvSpPr>
          <p:nvPr/>
        </p:nvSpPr>
        <p:spPr bwMode="auto">
          <a:xfrm>
            <a:off x="395655" y="333378"/>
            <a:ext cx="8279423" cy="5256213"/>
          </a:xfrm>
          <a:prstGeom prst="rect">
            <a:avLst/>
          </a:prstGeom>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66"/>
              </a:solidFill>
              <a:effectLst/>
              <a:uLnTx/>
              <a:uFillTx/>
              <a:latin typeface="Times New Roman" pitchFamily="18" charset="0"/>
              <a:ea typeface="+mn-ea"/>
              <a:cs typeface="+mn-cs"/>
            </a:endParaRPr>
          </a:p>
        </p:txBody>
      </p:sp>
      <p:sp>
        <p:nvSpPr>
          <p:cNvPr id="215043" name="Line 3"/>
          <p:cNvSpPr>
            <a:spLocks noChangeShapeType="1"/>
          </p:cNvSpPr>
          <p:nvPr/>
        </p:nvSpPr>
        <p:spPr bwMode="auto">
          <a:xfrm flipV="1">
            <a:off x="4572000" y="333378"/>
            <a:ext cx="0" cy="525621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15044" name="Line 4"/>
          <p:cNvSpPr>
            <a:spLocks noChangeShapeType="1"/>
          </p:cNvSpPr>
          <p:nvPr/>
        </p:nvSpPr>
        <p:spPr bwMode="auto">
          <a:xfrm>
            <a:off x="468924" y="2924175"/>
            <a:ext cx="820908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15045" name="Text Box 5"/>
          <p:cNvSpPr txBox="1">
            <a:spLocks noChangeArrowheads="1"/>
          </p:cNvSpPr>
          <p:nvPr/>
        </p:nvSpPr>
        <p:spPr bwMode="auto">
          <a:xfrm>
            <a:off x="612532" y="692151"/>
            <a:ext cx="3745523" cy="187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1" i="0" u="none" strike="noStrike" kern="1200" cap="none" spc="0" normalizeH="0" baseline="0" noProof="0" dirty="0">
                <a:ln>
                  <a:noFill/>
                </a:ln>
                <a:solidFill>
                  <a:srgbClr val="0070C0"/>
                </a:solidFill>
                <a:effectLst/>
                <a:uLnTx/>
                <a:uFillTx/>
                <a:latin typeface="Calibri" pitchFamily="34" charset="0"/>
                <a:ea typeface="+mn-ea"/>
                <a:cs typeface="+mn-cs"/>
              </a:rPr>
              <a:t>Thoughtful Realist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attention to what needs doing.</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Cautious and careful about change.</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1" u="none" strike="noStrike" kern="1200" cap="none" spc="0" normalizeH="0" baseline="0" noProof="0" dirty="0">
                <a:ln>
                  <a:noFill/>
                </a:ln>
                <a:solidFill>
                  <a:srgbClr val="000000"/>
                </a:solidFill>
                <a:effectLst/>
                <a:uLnTx/>
                <a:uFillTx/>
                <a:latin typeface="Calibri" pitchFamily="34" charset="0"/>
                <a:ea typeface="+mn-ea"/>
                <a:cs typeface="+mn-cs"/>
              </a:rPr>
              <a:t>‘if it </a:t>
            </a:r>
            <a:r>
              <a:rPr kumimoji="0" lang="en-GB" sz="1800" b="0" i="1" u="none" strike="noStrike" kern="1200" cap="none" spc="0" normalizeH="0" baseline="0" noProof="0" dirty="0" err="1">
                <a:ln>
                  <a:noFill/>
                </a:ln>
                <a:solidFill>
                  <a:srgbClr val="000000"/>
                </a:solidFill>
                <a:effectLst/>
                <a:uLnTx/>
                <a:uFillTx/>
                <a:latin typeface="Calibri" pitchFamily="34" charset="0"/>
                <a:ea typeface="+mn-ea"/>
                <a:cs typeface="+mn-cs"/>
              </a:rPr>
              <a:t>ain’t</a:t>
            </a:r>
            <a:r>
              <a:rPr kumimoji="0" lang="en-GB" sz="1800" b="0" i="1" u="none" strike="noStrike" kern="1200" cap="none" spc="0" normalizeH="0" baseline="0" noProof="0" dirty="0">
                <a:ln>
                  <a:noFill/>
                </a:ln>
                <a:solidFill>
                  <a:srgbClr val="000000"/>
                </a:solidFill>
                <a:effectLst/>
                <a:uLnTx/>
                <a:uFillTx/>
                <a:latin typeface="Calibri" pitchFamily="34" charset="0"/>
                <a:ea typeface="+mn-ea"/>
                <a:cs typeface="+mn-cs"/>
              </a:rPr>
              <a:t> broke don’t fix it!’</a:t>
            </a:r>
            <a:endParaRPr kumimoji="0" lang="en-US" sz="1800" b="0" i="1"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215046" name="Text Box 6"/>
          <p:cNvSpPr txBox="1">
            <a:spLocks noChangeArrowheads="1"/>
          </p:cNvSpPr>
          <p:nvPr/>
        </p:nvSpPr>
        <p:spPr bwMode="auto">
          <a:xfrm>
            <a:off x="4787412" y="620716"/>
            <a:ext cx="3672254"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chemeClr val="accent2">
                    <a:lumMod val="60000"/>
                    <a:lumOff val="40000"/>
                  </a:schemeClr>
                </a:solidFill>
                <a:effectLst/>
                <a:uLnTx/>
                <a:uFillTx/>
                <a:latin typeface="Calibri" pitchFamily="34" charset="0"/>
                <a:ea typeface="+mn-ea"/>
                <a:cs typeface="+mn-cs"/>
              </a:rPr>
              <a:t>Thoughtful Innovator</a:t>
            </a:r>
            <a:endParaRPr kumimoji="0" lang="en-US" sz="2000" b="1" i="0" u="none" strike="noStrike" kern="1200" cap="none" spc="0" normalizeH="0" baseline="0" noProof="0" dirty="0">
              <a:ln>
                <a:noFill/>
              </a:ln>
              <a:solidFill>
                <a:schemeClr val="accent2">
                  <a:lumMod val="60000"/>
                  <a:lumOff val="40000"/>
                </a:schemeClr>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ideas about what needs doing.</a:t>
            </a:r>
          </a:p>
          <a:p>
            <a:pPr marL="457200" marR="0" lvl="1" indent="0" algn="ctr" defTabSz="914400" rtl="0" eaLnBrk="1" fontAlgn="base" latinLnBrk="0" hangingPunct="1">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Plan and generate ideas and visions.</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think ahead.’</a:t>
            </a:r>
          </a:p>
        </p:txBody>
      </p:sp>
      <p:sp>
        <p:nvSpPr>
          <p:cNvPr id="215047" name="Text Box 7"/>
          <p:cNvSpPr txBox="1">
            <a:spLocks noChangeArrowheads="1"/>
          </p:cNvSpPr>
          <p:nvPr/>
        </p:nvSpPr>
        <p:spPr bwMode="auto">
          <a:xfrm>
            <a:off x="756138" y="3213102"/>
            <a:ext cx="3382108"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1" i="0" u="none" strike="noStrike" kern="1200" cap="none" spc="0" normalizeH="0" baseline="0" noProof="0" dirty="0">
                <a:ln>
                  <a:noFill/>
                </a:ln>
                <a:solidFill>
                  <a:srgbClr val="FF0000"/>
                </a:solidFill>
                <a:effectLst/>
                <a:uLnTx/>
                <a:uFillTx/>
                <a:latin typeface="Calibri" pitchFamily="34" charset="0"/>
                <a:ea typeface="+mn-ea"/>
                <a:cs typeface="+mn-cs"/>
              </a:rPr>
              <a:t>Action Oriented Realist</a:t>
            </a:r>
          </a:p>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action.</a:t>
            </a:r>
          </a:p>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Energy and enthusiasm to get things done.</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do it!’</a:t>
            </a:r>
          </a:p>
        </p:txBody>
      </p:sp>
      <p:sp>
        <p:nvSpPr>
          <p:cNvPr id="215048" name="Text Box 8"/>
          <p:cNvSpPr txBox="1">
            <a:spLocks noChangeArrowheads="1"/>
          </p:cNvSpPr>
          <p:nvPr/>
        </p:nvSpPr>
        <p:spPr bwMode="auto">
          <a:xfrm>
            <a:off x="4932485" y="3213101"/>
            <a:ext cx="3385038"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rgbClr val="00B050"/>
                </a:solidFill>
                <a:effectLst/>
                <a:uLnTx/>
                <a:uFillTx/>
                <a:latin typeface="Calibri" pitchFamily="34" charset="0"/>
                <a:ea typeface="+mn-ea"/>
                <a:cs typeface="+mn-cs"/>
              </a:rPr>
              <a:t>Action Oriented Innovator</a:t>
            </a:r>
            <a:r>
              <a:rPr kumimoji="0" lang="en-US" sz="1800" b="0" i="0" u="none" strike="noStrike" kern="1200" cap="none" spc="0" normalizeH="0" baseline="0" noProof="0" dirty="0">
                <a:ln>
                  <a:noFill/>
                </a:ln>
                <a:solidFill>
                  <a:srgbClr val="00B050"/>
                </a:solidFill>
                <a:effectLst/>
                <a:uLnTx/>
                <a:uFillTx/>
                <a:latin typeface="Calibri" pitchFamily="34" charset="0"/>
                <a:ea typeface="+mn-ea"/>
                <a:cs typeface="+mn-cs"/>
              </a:rPr>
              <a:t> </a:t>
            </a: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enthusiasm.</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Will be wanting to move into new areas and soon…!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change it!’</a:t>
            </a:r>
          </a:p>
        </p:txBody>
      </p:sp>
      <p:sp>
        <p:nvSpPr>
          <p:cNvPr id="2" name="Isosceles Triangle 1"/>
          <p:cNvSpPr/>
          <p:nvPr/>
        </p:nvSpPr>
        <p:spPr bwMode="auto">
          <a:xfrm>
            <a:off x="2554513" y="3926475"/>
            <a:ext cx="3888432" cy="2166821"/>
          </a:xfrm>
          <a:prstGeom prst="triangle">
            <a:avLst>
              <a:gd name="adj" fmla="val 51525"/>
            </a:avLst>
          </a:prstGeom>
          <a:solidFill>
            <a:srgbClr val="FFC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Arial" pitchFamily="34" charset="0"/>
              </a:rPr>
              <a:t>What category best describes you,</a:t>
            </a:r>
            <a:r>
              <a:rPr kumimoji="0" lang="en-GB" sz="1200" b="1" i="0" u="none" strike="noStrike" cap="none" normalizeH="0" dirty="0">
                <a:ln>
                  <a:noFill/>
                </a:ln>
                <a:solidFill>
                  <a:schemeClr val="tx1"/>
                </a:solidFill>
                <a:effectLst/>
                <a:latin typeface="Arial" pitchFamily="34" charset="0"/>
              </a:rPr>
              <a:t> when looking to make a change (personal or organisational) ?</a:t>
            </a:r>
            <a:endParaRPr kumimoji="0" lang="en-GB" sz="1200" b="1" i="0" u="none" strike="noStrike" cap="none" normalizeH="0" baseline="0" dirty="0">
              <a:ln>
                <a:noFill/>
              </a:ln>
              <a:solidFill>
                <a:schemeClr val="tx1"/>
              </a:solidFill>
              <a:effectLst/>
              <a:latin typeface="Arial" pitchFamily="34" charset="0"/>
            </a:endParaRPr>
          </a:p>
        </p:txBody>
      </p:sp>
    </p:spTree>
    <p:extLst>
      <p:ext uri="{BB962C8B-B14F-4D97-AF65-F5344CB8AC3E}">
        <p14:creationId xmlns:p14="http://schemas.microsoft.com/office/powerpoint/2010/main" val="30982654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8B7666-A1B5-4179-9EE3-33D10F84FD3E}"/>
              </a:ext>
            </a:extLst>
          </p:cNvPr>
          <p:cNvSpPr/>
          <p:nvPr/>
        </p:nvSpPr>
        <p:spPr bwMode="auto">
          <a:xfrm>
            <a:off x="755576" y="692696"/>
            <a:ext cx="7992888" cy="54726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r>
              <a:rPr lang="en-GB" b="1" dirty="0"/>
              <a:t>Google</a:t>
            </a:r>
          </a:p>
          <a:p>
            <a:r>
              <a:rPr lang="en-GB" dirty="0"/>
              <a:t>Google is one of the largest, fastest-growing companies in history. As such, it is undergoing continuous change.</a:t>
            </a:r>
          </a:p>
          <a:p>
            <a:r>
              <a:rPr lang="en-GB" dirty="0"/>
              <a:t>Google’s most recent, ground-breaking restructuring was the emergence of its parent company, Alphabet.</a:t>
            </a:r>
          </a:p>
          <a:p>
            <a:r>
              <a:rPr lang="en-GB" dirty="0"/>
              <a:t>This restructuring allowed Google to maintain brand integrity, while its owners could pursue other, unrelated business objectives.</a:t>
            </a:r>
          </a:p>
          <a:p>
            <a:r>
              <a:rPr lang="en-GB" dirty="0"/>
              <a:t>However, even after this split, Google itself continues to grow and undergo constant reorganization.</a:t>
            </a:r>
          </a:p>
          <a:p>
            <a:r>
              <a:rPr lang="en-GB" dirty="0"/>
              <a:t>The giant </a:t>
            </a:r>
            <a:r>
              <a:rPr lang="en-GB" dirty="0">
                <a:hlinkClick r:id="rId3"/>
              </a:rPr>
              <a:t>created its own change management model</a:t>
            </a:r>
            <a:r>
              <a:rPr lang="en-GB" dirty="0"/>
              <a:t>.</a:t>
            </a:r>
          </a:p>
          <a:p>
            <a:r>
              <a:rPr lang="en-GB" dirty="0"/>
              <a:t>Google’s model revolved around 4 questions:</a:t>
            </a:r>
          </a:p>
          <a:p>
            <a:endParaRPr lang="en-GB" b="1" dirty="0"/>
          </a:p>
          <a:p>
            <a:r>
              <a:rPr lang="en-GB" b="1" dirty="0"/>
              <a:t>Why </a:t>
            </a:r>
            <a:r>
              <a:rPr lang="en-GB" dirty="0"/>
              <a:t>– The reason for the change</a:t>
            </a:r>
          </a:p>
          <a:p>
            <a:r>
              <a:rPr lang="en-GB" b="1" dirty="0"/>
              <a:t>What </a:t>
            </a:r>
            <a:r>
              <a:rPr lang="en-GB" dirty="0"/>
              <a:t>– The vision for the change</a:t>
            </a:r>
          </a:p>
          <a:p>
            <a:r>
              <a:rPr lang="en-GB" b="1" dirty="0"/>
              <a:t>Who </a:t>
            </a:r>
            <a:r>
              <a:rPr lang="en-GB" dirty="0"/>
              <a:t>– Those impacted</a:t>
            </a:r>
          </a:p>
          <a:p>
            <a:r>
              <a:rPr lang="en-GB" b="1" dirty="0"/>
              <a:t>How </a:t>
            </a:r>
            <a:r>
              <a:rPr lang="en-GB" dirty="0"/>
              <a:t>– How the change will be executed</a:t>
            </a:r>
          </a:p>
          <a:p>
            <a:endParaRPr lang="en-GB" dirty="0"/>
          </a:p>
          <a:p>
            <a:r>
              <a:rPr lang="en-GB" dirty="0"/>
              <a:t>What approach to change management is this? And why?</a:t>
            </a:r>
          </a:p>
          <a:p>
            <a:endParaRPr lang="en-GB" dirty="0"/>
          </a:p>
        </p:txBody>
      </p:sp>
    </p:spTree>
    <p:extLst>
      <p:ext uri="{BB962C8B-B14F-4D97-AF65-F5344CB8AC3E}">
        <p14:creationId xmlns:p14="http://schemas.microsoft.com/office/powerpoint/2010/main" val="24333960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rgbClr val="233FCB"/>
                </a:solidFill>
              </a:rPr>
              <a:t>Typology of Change  (Hodges &amp; Gill, 2015)</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56022770"/>
              </p:ext>
            </p:extLst>
          </p:nvPr>
        </p:nvGraphicFramePr>
        <p:xfrm>
          <a:off x="1619672" y="1628800"/>
          <a:ext cx="5616624" cy="396044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val="20000"/>
                    </a:ext>
                  </a:extLst>
                </a:gridCol>
                <a:gridCol w="2808312">
                  <a:extLst>
                    <a:ext uri="{9D8B030D-6E8A-4147-A177-3AD203B41FA5}">
                      <a16:colId xmlns:a16="http://schemas.microsoft.com/office/drawing/2014/main" val="20001"/>
                    </a:ext>
                  </a:extLst>
                </a:gridCol>
              </a:tblGrid>
              <a:tr h="2139061">
                <a:tc>
                  <a:txBody>
                    <a:bodyPr/>
                    <a:lstStyle/>
                    <a:p>
                      <a:r>
                        <a:rPr lang="en-GB" sz="1400" dirty="0"/>
                        <a:t>How it happens</a:t>
                      </a:r>
                    </a:p>
                    <a:p>
                      <a:endParaRPr lang="en-GB" sz="1400" dirty="0"/>
                    </a:p>
                    <a:p>
                      <a:pPr marL="285750" indent="-285750">
                        <a:buFontTx/>
                        <a:buChar char="-"/>
                      </a:pPr>
                      <a:r>
                        <a:rPr lang="en-GB" sz="1400" dirty="0"/>
                        <a:t>Planned</a:t>
                      </a:r>
                    </a:p>
                    <a:p>
                      <a:pPr marL="285750" indent="-285750">
                        <a:buFontTx/>
                        <a:buChar char="-"/>
                      </a:pPr>
                      <a:r>
                        <a:rPr lang="en-GB" sz="1400" dirty="0"/>
                        <a:t>Emergent</a:t>
                      </a:r>
                    </a:p>
                    <a:p>
                      <a:pPr marL="285750" indent="-285750">
                        <a:buFontTx/>
                        <a:buChar char="-"/>
                      </a:pPr>
                      <a:r>
                        <a:rPr lang="en-GB" sz="1400" dirty="0"/>
                        <a:t>contingency</a:t>
                      </a:r>
                    </a:p>
                    <a:p>
                      <a:endParaRPr lang="en-GB" sz="1400" dirty="0"/>
                    </a:p>
                  </a:txBody>
                  <a:tcPr/>
                </a:tc>
                <a:tc>
                  <a:txBody>
                    <a:bodyPr/>
                    <a:lstStyle/>
                    <a:p>
                      <a:r>
                        <a:rPr lang="en-GB" sz="1400" dirty="0"/>
                        <a:t>Magnitude</a:t>
                      </a:r>
                    </a:p>
                    <a:p>
                      <a:endParaRPr lang="en-GB" sz="1400" dirty="0"/>
                    </a:p>
                    <a:p>
                      <a:pPr marL="285750" indent="-285750">
                        <a:buFontTx/>
                        <a:buChar char="-"/>
                      </a:pPr>
                      <a:r>
                        <a:rPr lang="en-GB" sz="1400" baseline="0" dirty="0"/>
                        <a:t>Incremental</a:t>
                      </a:r>
                    </a:p>
                    <a:p>
                      <a:pPr marL="285750" indent="-285750">
                        <a:buFontTx/>
                        <a:buChar char="-"/>
                      </a:pPr>
                      <a:r>
                        <a:rPr lang="en-GB" sz="1400" baseline="0" dirty="0"/>
                        <a:t>Transformational</a:t>
                      </a:r>
                    </a:p>
                    <a:p>
                      <a:pPr marL="285750" indent="-285750">
                        <a:buFontTx/>
                        <a:buChar char="-"/>
                      </a:pPr>
                      <a:r>
                        <a:rPr lang="en-GB" sz="1400" baseline="0" dirty="0"/>
                        <a:t>Punctuated equilibrium</a:t>
                      </a:r>
                      <a:endParaRPr lang="en-GB" sz="1400" dirty="0"/>
                    </a:p>
                  </a:txBody>
                  <a:tcPr/>
                </a:tc>
                <a:extLst>
                  <a:ext uri="{0D108BD9-81ED-4DB2-BD59-A6C34878D82A}">
                    <a16:rowId xmlns:a16="http://schemas.microsoft.com/office/drawing/2014/main" val="10000"/>
                  </a:ext>
                </a:extLst>
              </a:tr>
              <a:tr h="1821379">
                <a:tc>
                  <a:txBody>
                    <a:bodyPr/>
                    <a:lstStyle/>
                    <a:p>
                      <a:r>
                        <a:rPr lang="en-GB" sz="1400" dirty="0"/>
                        <a:t>Focus</a:t>
                      </a:r>
                    </a:p>
                    <a:p>
                      <a:endParaRPr lang="en-GB" sz="1400" dirty="0"/>
                    </a:p>
                    <a:p>
                      <a:r>
                        <a:rPr lang="en-GB" sz="1400" dirty="0"/>
                        <a:t>-Strategic</a:t>
                      </a:r>
                    </a:p>
                    <a:p>
                      <a:r>
                        <a:rPr lang="en-GB" sz="1400" dirty="0"/>
                        <a:t>-Operational</a:t>
                      </a:r>
                    </a:p>
                    <a:p>
                      <a:endParaRPr lang="en-GB" sz="1400" dirty="0"/>
                    </a:p>
                    <a:p>
                      <a:endParaRPr lang="en-GB" sz="1400" dirty="0"/>
                    </a:p>
                    <a:p>
                      <a:endParaRPr lang="en-GB" sz="1400" dirty="0"/>
                    </a:p>
                  </a:txBody>
                  <a:tcPr/>
                </a:tc>
                <a:tc>
                  <a:txBody>
                    <a:bodyPr/>
                    <a:lstStyle/>
                    <a:p>
                      <a:r>
                        <a:rPr lang="en-GB" sz="1400" dirty="0"/>
                        <a:t>Level</a:t>
                      </a:r>
                    </a:p>
                    <a:p>
                      <a:endParaRPr lang="en-GB" sz="1400" dirty="0"/>
                    </a:p>
                    <a:p>
                      <a:pPr marL="285750" indent="-285750">
                        <a:buFontTx/>
                        <a:buChar char="-"/>
                      </a:pPr>
                      <a:r>
                        <a:rPr lang="en-GB" sz="1400" dirty="0"/>
                        <a:t>Individual</a:t>
                      </a:r>
                    </a:p>
                    <a:p>
                      <a:pPr marL="285750" indent="-285750">
                        <a:buFontTx/>
                        <a:buChar char="-"/>
                      </a:pPr>
                      <a:r>
                        <a:rPr lang="en-GB" sz="1400" dirty="0"/>
                        <a:t>Team</a:t>
                      </a:r>
                    </a:p>
                    <a:p>
                      <a:pPr marL="285750" indent="-285750">
                        <a:buFontTx/>
                        <a:buChar char="-"/>
                      </a:pPr>
                      <a:r>
                        <a:rPr lang="en-GB" sz="1400" dirty="0"/>
                        <a:t>Organisation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544724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organisations? </a:t>
            </a:r>
          </a:p>
        </p:txBody>
      </p:sp>
      <p:sp>
        <p:nvSpPr>
          <p:cNvPr id="3" name="Content Placeholder 2"/>
          <p:cNvSpPr>
            <a:spLocks noGrp="1"/>
          </p:cNvSpPr>
          <p:nvPr>
            <p:ph idx="1"/>
          </p:nvPr>
        </p:nvSpPr>
        <p:spPr/>
        <p:txBody>
          <a:bodyPr/>
          <a:lstStyle/>
          <a:p>
            <a:r>
              <a:rPr lang="en-GB" dirty="0"/>
              <a:t>Strategic change?</a:t>
            </a:r>
          </a:p>
          <a:p>
            <a:r>
              <a:rPr lang="en-GB" dirty="0"/>
              <a:t>Operational Change?</a:t>
            </a:r>
          </a:p>
          <a:p>
            <a:r>
              <a:rPr lang="en-GB" dirty="0"/>
              <a:t>Transformational Change</a:t>
            </a:r>
          </a:p>
        </p:txBody>
      </p:sp>
    </p:spTree>
    <p:extLst>
      <p:ext uri="{BB962C8B-B14F-4D97-AF65-F5344CB8AC3E}">
        <p14:creationId xmlns:p14="http://schemas.microsoft.com/office/powerpoint/2010/main" val="28506593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Organisational Change</a:t>
            </a:r>
          </a:p>
        </p:txBody>
      </p:sp>
      <p:sp>
        <p:nvSpPr>
          <p:cNvPr id="3" name="Content Placeholder 2"/>
          <p:cNvSpPr>
            <a:spLocks noGrp="1"/>
          </p:cNvSpPr>
          <p:nvPr>
            <p:ph idx="1"/>
          </p:nvPr>
        </p:nvSpPr>
        <p:spPr/>
        <p:style>
          <a:lnRef idx="1">
            <a:schemeClr val="accent2"/>
          </a:lnRef>
          <a:fillRef idx="2">
            <a:schemeClr val="accent2"/>
          </a:fillRef>
          <a:effectRef idx="1">
            <a:schemeClr val="accent2"/>
          </a:effectRef>
          <a:fontRef idx="minor">
            <a:schemeClr val="dk1"/>
          </a:fontRef>
        </p:style>
        <p:txBody>
          <a:bodyPr>
            <a:normAutofit/>
          </a:bodyPr>
          <a:lstStyle/>
          <a:p>
            <a:r>
              <a:rPr lang="en-GB" dirty="0"/>
              <a:t>Impacts on the way that work is performed and has significant effects on staff:</a:t>
            </a:r>
          </a:p>
          <a:p>
            <a:pPr lvl="1">
              <a:buBlip>
                <a:blip r:embed="rId3"/>
              </a:buBlip>
            </a:pPr>
            <a:r>
              <a:rPr lang="en-GB" dirty="0"/>
              <a:t>The structure of an organisation </a:t>
            </a:r>
          </a:p>
          <a:p>
            <a:pPr lvl="1">
              <a:buBlip>
                <a:blip r:embed="rId3"/>
              </a:buBlip>
            </a:pPr>
            <a:r>
              <a:rPr lang="en-GB" dirty="0"/>
              <a:t>Operations and size of a workforce </a:t>
            </a:r>
          </a:p>
          <a:p>
            <a:pPr lvl="1">
              <a:buBlip>
                <a:blip r:embed="rId3"/>
              </a:buBlip>
            </a:pPr>
            <a:r>
              <a:rPr lang="en-GB" dirty="0"/>
              <a:t>To working hours or practices </a:t>
            </a:r>
          </a:p>
          <a:p>
            <a:pPr lvl="1">
              <a:buBlip>
                <a:blip r:embed="rId3"/>
              </a:buBlip>
            </a:pPr>
            <a:r>
              <a:rPr lang="en-GB" dirty="0"/>
              <a:t>In the way roles are carried out </a:t>
            </a:r>
          </a:p>
          <a:p>
            <a:pPr lvl="1">
              <a:buBlip>
                <a:blip r:embed="rId3"/>
              </a:buBlip>
            </a:pPr>
            <a:r>
              <a:rPr lang="en-GB" dirty="0"/>
              <a:t>To the scope of a role that results in a change to the working situation, structure, terms and conditions or environment.</a:t>
            </a:r>
          </a:p>
          <a:p>
            <a:pPr>
              <a:buBlip>
                <a:blip r:embed="rId4"/>
              </a:buBlip>
            </a:pPr>
            <a:endParaRPr lang="en-GB" dirty="0"/>
          </a:p>
        </p:txBody>
      </p:sp>
    </p:spTree>
    <p:extLst>
      <p:ext uri="{BB962C8B-B14F-4D97-AF65-F5344CB8AC3E}">
        <p14:creationId xmlns:p14="http://schemas.microsoft.com/office/powerpoint/2010/main" val="317891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Organisation’s metaphors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65560972"/>
              </p:ext>
            </p:extLst>
          </p:nvPr>
        </p:nvGraphicFramePr>
        <p:xfrm>
          <a:off x="457200" y="1417639"/>
          <a:ext cx="8229600" cy="3845241"/>
        </p:xfrm>
        <a:graphic>
          <a:graphicData uri="http://schemas.openxmlformats.org/drawingml/2006/table">
            <a:tbl>
              <a:tblPr firstRow="1" bandRow="1">
                <a:tableStyleId>{E8B1032C-EA38-4F05-BA0D-38AFFFC7BED3}</a:tableStyleId>
              </a:tblPr>
              <a:tblGrid>
                <a:gridCol w="2743200">
                  <a:extLst>
                    <a:ext uri="{9D8B030D-6E8A-4147-A177-3AD203B41FA5}">
                      <a16:colId xmlns:a16="http://schemas.microsoft.com/office/drawing/2014/main" val="155424671"/>
                    </a:ext>
                  </a:extLst>
                </a:gridCol>
                <a:gridCol w="2743200">
                  <a:extLst>
                    <a:ext uri="{9D8B030D-6E8A-4147-A177-3AD203B41FA5}">
                      <a16:colId xmlns:a16="http://schemas.microsoft.com/office/drawing/2014/main" val="3550137626"/>
                    </a:ext>
                  </a:extLst>
                </a:gridCol>
                <a:gridCol w="2743200">
                  <a:extLst>
                    <a:ext uri="{9D8B030D-6E8A-4147-A177-3AD203B41FA5}">
                      <a16:colId xmlns:a16="http://schemas.microsoft.com/office/drawing/2014/main" val="3679881519"/>
                    </a:ext>
                  </a:extLst>
                </a:gridCol>
              </a:tblGrid>
              <a:tr h="389324">
                <a:tc>
                  <a:txBody>
                    <a:bodyPr/>
                    <a:lstStyle/>
                    <a:p>
                      <a:r>
                        <a:rPr lang="en-GB" dirty="0"/>
                        <a:t>Metaphor</a:t>
                      </a:r>
                    </a:p>
                  </a:txBody>
                  <a:tcPr/>
                </a:tc>
                <a:tc>
                  <a:txBody>
                    <a:bodyPr/>
                    <a:lstStyle/>
                    <a:p>
                      <a:r>
                        <a:rPr lang="en-GB" dirty="0"/>
                        <a:t>How change is tackled</a:t>
                      </a:r>
                    </a:p>
                  </a:txBody>
                  <a:tcPr/>
                </a:tc>
                <a:tc>
                  <a:txBody>
                    <a:bodyPr/>
                    <a:lstStyle/>
                    <a:p>
                      <a:r>
                        <a:rPr lang="en-GB" dirty="0"/>
                        <a:t>Guiding principles</a:t>
                      </a:r>
                    </a:p>
                  </a:txBody>
                  <a:tcPr/>
                </a:tc>
                <a:extLst>
                  <a:ext uri="{0D108BD9-81ED-4DB2-BD59-A6C34878D82A}">
                    <a16:rowId xmlns:a16="http://schemas.microsoft.com/office/drawing/2014/main" val="3265758907"/>
                  </a:ext>
                </a:extLst>
              </a:tr>
              <a:tr h="1055975">
                <a:tc>
                  <a:txBody>
                    <a:bodyPr/>
                    <a:lstStyle/>
                    <a:p>
                      <a:r>
                        <a:rPr lang="en-GB" dirty="0"/>
                        <a:t>Machine</a:t>
                      </a:r>
                    </a:p>
                  </a:txBody>
                  <a:tcPr/>
                </a:tc>
                <a:tc>
                  <a:txBody>
                    <a:bodyPr/>
                    <a:lstStyle/>
                    <a:p>
                      <a:r>
                        <a:rPr lang="en-GB" sz="1200" dirty="0"/>
                        <a:t>Management defines targets</a:t>
                      </a:r>
                      <a:r>
                        <a:rPr lang="en-GB" sz="1200" baseline="0" dirty="0"/>
                        <a:t> and timescales with consultants advising techniques and change program rolled out from top down. Training provided</a:t>
                      </a:r>
                      <a:endParaRPr lang="en-GB" sz="1200" dirty="0"/>
                    </a:p>
                  </a:txBody>
                  <a:tcPr/>
                </a:tc>
                <a:tc>
                  <a:txBody>
                    <a:bodyPr/>
                    <a:lstStyle/>
                    <a:p>
                      <a:r>
                        <a:rPr lang="en-GB" sz="1200" dirty="0"/>
                        <a:t>Change is driven and resistance managed. Targets set with defined processes</a:t>
                      </a:r>
                    </a:p>
                  </a:txBody>
                  <a:tcPr/>
                </a:tc>
                <a:extLst>
                  <a:ext uri="{0D108BD9-81ED-4DB2-BD59-A6C34878D82A}">
                    <a16:rowId xmlns:a16="http://schemas.microsoft.com/office/drawing/2014/main" val="3084403482"/>
                  </a:ext>
                </a:extLst>
              </a:tr>
              <a:tr h="863979">
                <a:tc>
                  <a:txBody>
                    <a:bodyPr/>
                    <a:lstStyle/>
                    <a:p>
                      <a:r>
                        <a:rPr lang="en-GB" dirty="0"/>
                        <a:t>Political System</a:t>
                      </a:r>
                    </a:p>
                  </a:txBody>
                  <a:tcPr/>
                </a:tc>
                <a:tc>
                  <a:txBody>
                    <a:bodyPr/>
                    <a:lstStyle/>
                    <a:p>
                      <a:r>
                        <a:rPr lang="en-GB" sz="1200" dirty="0"/>
                        <a:t>Group of employees bring about guiding principles with negotiations ensuing change with new people in power, new ways of using resources</a:t>
                      </a:r>
                    </a:p>
                  </a:txBody>
                  <a:tcPr/>
                </a:tc>
                <a:tc>
                  <a:txBody>
                    <a:bodyPr/>
                    <a:lstStyle/>
                    <a:p>
                      <a:r>
                        <a:rPr lang="en-GB" sz="1200" dirty="0"/>
                        <a:t>New coalitions, some</a:t>
                      </a:r>
                      <a:r>
                        <a:rPr lang="en-GB" sz="1200" baseline="0" dirty="0"/>
                        <a:t> winners and some losers</a:t>
                      </a:r>
                      <a:endParaRPr lang="en-GB" sz="1200" dirty="0"/>
                    </a:p>
                  </a:txBody>
                  <a:tcPr/>
                </a:tc>
                <a:extLst>
                  <a:ext uri="{0D108BD9-81ED-4DB2-BD59-A6C34878D82A}">
                    <a16:rowId xmlns:a16="http://schemas.microsoft.com/office/drawing/2014/main" val="245203287"/>
                  </a:ext>
                </a:extLst>
              </a:tr>
              <a:tr h="671984">
                <a:tc>
                  <a:txBody>
                    <a:bodyPr/>
                    <a:lstStyle/>
                    <a:p>
                      <a:r>
                        <a:rPr lang="en-GB" dirty="0"/>
                        <a:t>Organism</a:t>
                      </a:r>
                    </a:p>
                  </a:txBody>
                  <a:tcPr/>
                </a:tc>
                <a:tc>
                  <a:txBody>
                    <a:bodyPr/>
                    <a:lstStyle/>
                    <a:p>
                      <a:r>
                        <a:rPr lang="en-GB" sz="1200" dirty="0"/>
                        <a:t>Research phase, discussions follow and collaborative solutions found with training and support</a:t>
                      </a:r>
                    </a:p>
                  </a:txBody>
                  <a:tcPr/>
                </a:tc>
                <a:tc>
                  <a:txBody>
                    <a:bodyPr/>
                    <a:lstStyle/>
                    <a:p>
                      <a:r>
                        <a:rPr lang="en-GB" sz="1200" dirty="0"/>
                        <a:t>Participation and involvement</a:t>
                      </a:r>
                      <a:r>
                        <a:rPr lang="en-GB" sz="1200" baseline="0" dirty="0"/>
                        <a:t> with awareness of change and collaborative response to change</a:t>
                      </a:r>
                      <a:endParaRPr lang="en-GB" sz="1200" dirty="0"/>
                    </a:p>
                  </a:txBody>
                  <a:tcPr/>
                </a:tc>
                <a:extLst>
                  <a:ext uri="{0D108BD9-81ED-4DB2-BD59-A6C34878D82A}">
                    <a16:rowId xmlns:a16="http://schemas.microsoft.com/office/drawing/2014/main" val="2871607302"/>
                  </a:ext>
                </a:extLst>
              </a:tr>
              <a:tr h="863979">
                <a:tc>
                  <a:txBody>
                    <a:bodyPr/>
                    <a:lstStyle/>
                    <a:p>
                      <a:r>
                        <a:rPr lang="en-GB" dirty="0"/>
                        <a:t>Flux &amp; Transformation</a:t>
                      </a:r>
                    </a:p>
                  </a:txBody>
                  <a:tcPr/>
                </a:tc>
                <a:tc>
                  <a:txBody>
                    <a:bodyPr/>
                    <a:lstStyle/>
                    <a:p>
                      <a:r>
                        <a:rPr lang="en-GB" sz="1200" dirty="0"/>
                        <a:t>Organisations allow teams/ individuals to come up with creative solutions with rules and boundaries with support provided.</a:t>
                      </a:r>
                    </a:p>
                  </a:txBody>
                  <a:tcPr/>
                </a:tc>
                <a:tc>
                  <a:txBody>
                    <a:bodyPr/>
                    <a:lstStyle/>
                    <a:p>
                      <a:r>
                        <a:rPr lang="en-GB" sz="1200" dirty="0"/>
                        <a:t>Change is emerged with managers being part of the process</a:t>
                      </a:r>
                    </a:p>
                  </a:txBody>
                  <a:tcPr/>
                </a:tc>
                <a:extLst>
                  <a:ext uri="{0D108BD9-81ED-4DB2-BD59-A6C34878D82A}">
                    <a16:rowId xmlns:a16="http://schemas.microsoft.com/office/drawing/2014/main" val="3360590870"/>
                  </a:ext>
                </a:extLst>
              </a:tr>
            </a:tbl>
          </a:graphicData>
        </a:graphic>
      </p:graphicFrame>
    </p:spTree>
    <p:extLst>
      <p:ext uri="{BB962C8B-B14F-4D97-AF65-F5344CB8AC3E}">
        <p14:creationId xmlns:p14="http://schemas.microsoft.com/office/powerpoint/2010/main" val="29533465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Strategic &amp; Operational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3139211"/>
              </p:ext>
            </p:extLst>
          </p:nvPr>
        </p:nvGraphicFramePr>
        <p:xfrm>
          <a:off x="421239" y="1772816"/>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1605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Incremental</a:t>
            </a:r>
          </a:p>
        </p:txBody>
      </p:sp>
      <p:sp>
        <p:nvSpPr>
          <p:cNvPr id="3" name="Content Placeholder 2"/>
          <p:cNvSpPr>
            <a:spLocks noGrp="1"/>
          </p:cNvSpPr>
          <p:nvPr>
            <p:ph idx="1"/>
          </p:nvPr>
        </p:nvSpPr>
        <p:spPr/>
        <p:txBody>
          <a:bodyPr/>
          <a:lstStyle/>
          <a:p>
            <a:r>
              <a:rPr lang="en-GB" dirty="0"/>
              <a:t>Gradual improvement or development</a:t>
            </a:r>
          </a:p>
          <a:p>
            <a:r>
              <a:rPr lang="en-GB" dirty="0"/>
              <a:t>Innovation opportunities through refinement</a:t>
            </a:r>
          </a:p>
          <a:p>
            <a:r>
              <a:rPr lang="en-GB" dirty="0"/>
              <a:t>Easy to plan and layout a clear timeline</a:t>
            </a:r>
          </a:p>
          <a:p>
            <a:endParaRPr lang="en-GB" dirty="0"/>
          </a:p>
        </p:txBody>
      </p:sp>
      <p:pic>
        <p:nvPicPr>
          <p:cNvPr id="4" name="Picture 3"/>
          <p:cNvPicPr>
            <a:picLocks noChangeAspect="1"/>
          </p:cNvPicPr>
          <p:nvPr/>
        </p:nvPicPr>
        <p:blipFill rotWithShape="1">
          <a:blip r:embed="rId3"/>
          <a:srcRect t="16068" r="60378"/>
          <a:stretch/>
        </p:blipFill>
        <p:spPr>
          <a:xfrm>
            <a:off x="323528" y="3410990"/>
            <a:ext cx="2592288" cy="2493137"/>
          </a:xfrm>
          <a:prstGeom prst="rect">
            <a:avLst/>
          </a:prstGeom>
        </p:spPr>
      </p:pic>
      <p:sp>
        <p:nvSpPr>
          <p:cNvPr id="5" name="Rectangle 4"/>
          <p:cNvSpPr/>
          <p:nvPr/>
        </p:nvSpPr>
        <p:spPr>
          <a:xfrm>
            <a:off x="3131840" y="3918894"/>
            <a:ext cx="4572000" cy="1477328"/>
          </a:xfrm>
          <a:prstGeom prst="rect">
            <a:avLst/>
          </a:prstGeom>
        </p:spPr>
        <p:txBody>
          <a:bodyPr>
            <a:spAutoFit/>
          </a:bodyPr>
          <a:lstStyle/>
          <a:p>
            <a:r>
              <a:rPr lang="en-GB" dirty="0"/>
              <a:t>James Dyson (British Inventor, engineer and entrepreneur – known for inventing dual cyclone vacuum cleaners amongst other appliances. – process of invention involves gradual iterating, takes time and patience</a:t>
            </a:r>
          </a:p>
        </p:txBody>
      </p:sp>
    </p:spTree>
    <p:extLst>
      <p:ext uri="{BB962C8B-B14F-4D97-AF65-F5344CB8AC3E}">
        <p14:creationId xmlns:p14="http://schemas.microsoft.com/office/powerpoint/2010/main" val="5494779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Transformational</a:t>
            </a:r>
          </a:p>
        </p:txBody>
      </p:sp>
      <p:sp>
        <p:nvSpPr>
          <p:cNvPr id="3" name="Content Placeholder 2"/>
          <p:cNvSpPr>
            <a:spLocks noGrp="1"/>
          </p:cNvSpPr>
          <p:nvPr>
            <p:ph idx="1"/>
          </p:nvPr>
        </p:nvSpPr>
        <p:spPr/>
        <p:txBody>
          <a:bodyPr>
            <a:normAutofit/>
          </a:bodyPr>
          <a:lstStyle/>
          <a:p>
            <a:pPr marL="0" indent="0">
              <a:buNone/>
            </a:pPr>
            <a:r>
              <a:rPr lang="en-GB" sz="2000" dirty="0"/>
              <a:t>Transformational change responds to changes in an organisation’s environment or technology. Leading to a revision of the firm’s business strategy, which in turn may require modifying internal structures and processes as well as its corporate culture to support the new direction </a:t>
            </a:r>
          </a:p>
        </p:txBody>
      </p:sp>
      <p:pic>
        <p:nvPicPr>
          <p:cNvPr id="4" name="Picture 3"/>
          <p:cNvPicPr>
            <a:picLocks noChangeAspect="1"/>
          </p:cNvPicPr>
          <p:nvPr/>
        </p:nvPicPr>
        <p:blipFill>
          <a:blip r:embed="rId3"/>
          <a:stretch>
            <a:fillRect/>
          </a:stretch>
        </p:blipFill>
        <p:spPr>
          <a:xfrm>
            <a:off x="2555776" y="2852936"/>
            <a:ext cx="3788743" cy="3717032"/>
          </a:xfrm>
          <a:prstGeom prst="rect">
            <a:avLst/>
          </a:prstGeom>
        </p:spPr>
      </p:pic>
      <p:pic>
        <p:nvPicPr>
          <p:cNvPr id="5" name="Picture 4"/>
          <p:cNvPicPr>
            <a:picLocks noChangeAspect="1"/>
          </p:cNvPicPr>
          <p:nvPr/>
        </p:nvPicPr>
        <p:blipFill>
          <a:blip r:embed="rId4"/>
          <a:stretch>
            <a:fillRect/>
          </a:stretch>
        </p:blipFill>
        <p:spPr>
          <a:xfrm>
            <a:off x="539553" y="3501009"/>
            <a:ext cx="1152128" cy="864096"/>
          </a:xfrm>
          <a:prstGeom prst="rect">
            <a:avLst/>
          </a:prstGeom>
        </p:spPr>
      </p:pic>
      <p:pic>
        <p:nvPicPr>
          <p:cNvPr id="6" name="Picture 5"/>
          <p:cNvPicPr>
            <a:picLocks noChangeAspect="1"/>
          </p:cNvPicPr>
          <p:nvPr/>
        </p:nvPicPr>
        <p:blipFill>
          <a:blip r:embed="rId5"/>
          <a:stretch>
            <a:fillRect/>
          </a:stretch>
        </p:blipFill>
        <p:spPr>
          <a:xfrm>
            <a:off x="6732240" y="3270382"/>
            <a:ext cx="2094793" cy="1094723"/>
          </a:xfrm>
          <a:prstGeom prst="rect">
            <a:avLst/>
          </a:prstGeom>
        </p:spPr>
      </p:pic>
    </p:spTree>
    <p:extLst>
      <p:ext uri="{BB962C8B-B14F-4D97-AF65-F5344CB8AC3E}">
        <p14:creationId xmlns:p14="http://schemas.microsoft.com/office/powerpoint/2010/main" val="6666702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Punctuated Equilibrium</a:t>
            </a:r>
          </a:p>
        </p:txBody>
      </p:sp>
      <p:sp>
        <p:nvSpPr>
          <p:cNvPr id="3" name="Content Placeholder 2"/>
          <p:cNvSpPr>
            <a:spLocks noGrp="1"/>
          </p:cNvSpPr>
          <p:nvPr>
            <p:ph idx="1"/>
          </p:nvPr>
        </p:nvSpPr>
        <p:spPr/>
        <p:txBody>
          <a:bodyPr>
            <a:normAutofit/>
          </a:bodyPr>
          <a:lstStyle/>
          <a:p>
            <a:r>
              <a:rPr lang="en-GB" sz="2000" dirty="0"/>
              <a:t>The punctuated equilibrium model of change "sees organisations as evolving through relatively long periods of stability (equilibrium periods) in their basic patterns of activity that are broken by short bursts of fundamental change</a:t>
            </a:r>
          </a:p>
        </p:txBody>
      </p:sp>
      <p:pic>
        <p:nvPicPr>
          <p:cNvPr id="4" name="Picture 3"/>
          <p:cNvPicPr>
            <a:picLocks noChangeAspect="1"/>
          </p:cNvPicPr>
          <p:nvPr/>
        </p:nvPicPr>
        <p:blipFill>
          <a:blip r:embed="rId3"/>
          <a:stretch>
            <a:fillRect/>
          </a:stretch>
        </p:blipFill>
        <p:spPr>
          <a:xfrm>
            <a:off x="2195736" y="2924944"/>
            <a:ext cx="4824536" cy="4008300"/>
          </a:xfrm>
          <a:prstGeom prst="rect">
            <a:avLst/>
          </a:prstGeom>
        </p:spPr>
      </p:pic>
    </p:spTree>
    <p:extLst>
      <p:ext uri="{BB962C8B-B14F-4D97-AF65-F5344CB8AC3E}">
        <p14:creationId xmlns:p14="http://schemas.microsoft.com/office/powerpoint/2010/main" val="12137703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8898" name="Text Box 2"/>
          <p:cNvSpPr txBox="1">
            <a:spLocks noChangeArrowheads="1"/>
          </p:cNvSpPr>
          <p:nvPr/>
        </p:nvSpPr>
        <p:spPr bwMode="auto">
          <a:xfrm>
            <a:off x="309563" y="5834063"/>
            <a:ext cx="8534400" cy="641350"/>
          </a:xfrm>
          <a:prstGeom prst="rect">
            <a:avLst/>
          </a:prstGeom>
          <a:noFill/>
          <a:ln w="9525">
            <a:noFill/>
            <a:miter lim="800000"/>
            <a:headEnd/>
            <a:tailEnd/>
          </a:ln>
          <a:effec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charset="0"/>
                <a:ea typeface="+mn-ea"/>
                <a:cs typeface="+mn-cs"/>
              </a:rPr>
              <a:t>Figure 21.1</a:t>
            </a:r>
            <a:r>
              <a:rPr kumimoji="0" lang="en-GB" sz="1800" b="0" i="0" u="none" strike="noStrike" kern="1200" cap="none" spc="0" normalizeH="0" baseline="0" noProof="0" dirty="0">
                <a:ln>
                  <a:noFill/>
                </a:ln>
                <a:solidFill>
                  <a:prstClr val="black"/>
                </a:solidFill>
                <a:effectLst/>
                <a:uLnTx/>
                <a:uFillTx/>
                <a:latin typeface="Arial" charset="0"/>
                <a:ea typeface="+mn-ea"/>
                <a:cs typeface="+mn-cs"/>
              </a:rPr>
              <a:t>  A typology of organisational change (adapted from Nadler and </a:t>
            </a:r>
            <a:r>
              <a:rPr kumimoji="0" lang="en-GB" sz="1800" b="0" i="0" u="none" strike="noStrike" kern="1200" cap="none" spc="0" normalizeH="0" baseline="0" noProof="0" dirty="0" err="1">
                <a:ln>
                  <a:noFill/>
                </a:ln>
                <a:solidFill>
                  <a:prstClr val="black"/>
                </a:solidFill>
                <a:effectLst/>
                <a:uLnTx/>
                <a:uFillTx/>
                <a:latin typeface="Arial" charset="0"/>
                <a:ea typeface="+mn-ea"/>
                <a:cs typeface="+mn-cs"/>
              </a:rPr>
              <a:t>Tushman</a:t>
            </a:r>
            <a:r>
              <a:rPr kumimoji="0" lang="en-GB" sz="1800" b="0" i="0" u="none" strike="noStrike" kern="1200" cap="none" spc="0" normalizeH="0" baseline="0" noProof="0" dirty="0">
                <a:ln>
                  <a:noFill/>
                </a:ln>
                <a:solidFill>
                  <a:prstClr val="black"/>
                </a:solidFill>
                <a:effectLst/>
                <a:uLnTx/>
                <a:uFillTx/>
                <a:latin typeface="Arial" charset="0"/>
                <a:ea typeface="+mn-ea"/>
                <a:cs typeface="+mn-cs"/>
              </a:rPr>
              <a:t> 1986)</a:t>
            </a:r>
          </a:p>
        </p:txBody>
      </p:sp>
      <p:pic>
        <p:nvPicPr>
          <p:cNvPr id="208901" name="Picture 5" descr="C:\Tif\Action out\C21NF001.gif"/>
          <p:cNvPicPr>
            <a:picLocks noChangeAspect="1" noChangeArrowheads="1"/>
          </p:cNvPicPr>
          <p:nvPr/>
        </p:nvPicPr>
        <p:blipFill>
          <a:blip r:embed="rId3" cstate="print"/>
          <a:srcRect/>
          <a:stretch>
            <a:fillRect/>
          </a:stretch>
        </p:blipFill>
        <p:spPr bwMode="auto">
          <a:xfrm>
            <a:off x="766763" y="685800"/>
            <a:ext cx="7643812" cy="4960938"/>
          </a:xfrm>
          <a:prstGeom prst="rect">
            <a:avLst/>
          </a:prstGeom>
          <a:noFill/>
        </p:spPr>
      </p:pic>
    </p:spTree>
    <p:extLst>
      <p:ext uri="{BB962C8B-B14F-4D97-AF65-F5344CB8AC3E}">
        <p14:creationId xmlns:p14="http://schemas.microsoft.com/office/powerpoint/2010/main" val="2351685422"/>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4B49C-EA0F-4691-9340-60FF2DED16FA}"/>
              </a:ext>
            </a:extLst>
          </p:cNvPr>
          <p:cNvSpPr>
            <a:spLocks noGrp="1"/>
          </p:cNvSpPr>
          <p:nvPr>
            <p:ph type="title"/>
          </p:nvPr>
        </p:nvSpPr>
        <p:spPr/>
        <p:txBody>
          <a:bodyPr>
            <a:normAutofit fontScale="90000"/>
          </a:bodyPr>
          <a:lstStyle/>
          <a:p>
            <a:r>
              <a:rPr lang="en-GB" dirty="0"/>
              <a:t>selecting a case study to…..</a:t>
            </a:r>
            <a:br>
              <a:rPr lang="en-GB" dirty="0"/>
            </a:br>
            <a:endParaRPr lang="en-GB" dirty="0"/>
          </a:p>
        </p:txBody>
      </p:sp>
      <p:sp>
        <p:nvSpPr>
          <p:cNvPr id="3" name="Content Placeholder 2">
            <a:extLst>
              <a:ext uri="{FF2B5EF4-FFF2-40B4-BE49-F238E27FC236}">
                <a16:creationId xmlns:a16="http://schemas.microsoft.com/office/drawing/2014/main" id="{EDAD753A-CE26-456F-B081-96AB17A38B51}"/>
              </a:ext>
            </a:extLst>
          </p:cNvPr>
          <p:cNvSpPr>
            <a:spLocks noGrp="1"/>
          </p:cNvSpPr>
          <p:nvPr>
            <p:ph sz="half" idx="1"/>
          </p:nvPr>
        </p:nvSpPr>
        <p:spPr>
          <a:xfrm>
            <a:off x="422138" y="2631567"/>
            <a:ext cx="7587026" cy="2546605"/>
          </a:xfrm>
        </p:spPr>
        <p:txBody>
          <a:bodyPr>
            <a:normAutofit fontScale="70000" lnSpcReduction="20000"/>
          </a:bodyPr>
          <a:lstStyle/>
          <a:p>
            <a:pPr marL="514350" indent="-514350">
              <a:buAutoNum type="arabicPeriod"/>
            </a:pPr>
            <a:r>
              <a:rPr lang="en-GB" dirty="0"/>
              <a:t>An organisation that has been through a change over last 3-5 years</a:t>
            </a:r>
          </a:p>
          <a:p>
            <a:pPr marL="514350" indent="-514350">
              <a:buAutoNum type="arabicPeriod"/>
            </a:pPr>
            <a:r>
              <a:rPr lang="en-GB" dirty="0"/>
              <a:t>Identify the nature and scope of change</a:t>
            </a:r>
          </a:p>
          <a:p>
            <a:pPr marL="514350" indent="-514350">
              <a:buFont typeface="+mj-lt"/>
              <a:buAutoNum type="arabicPeriod"/>
            </a:pPr>
            <a:r>
              <a:rPr lang="en-GB" dirty="0"/>
              <a:t>Discuss the forces favouring change and the targets of change in contemporary organisations</a:t>
            </a:r>
          </a:p>
          <a:p>
            <a:pPr marL="514350" indent="-514350">
              <a:buFont typeface="+mj-lt"/>
              <a:buAutoNum type="arabicPeriod"/>
            </a:pPr>
            <a:r>
              <a:rPr lang="en-GB" dirty="0"/>
              <a:t>Identify the change strategies/ approaches used by managers</a:t>
            </a:r>
          </a:p>
          <a:p>
            <a:pPr marL="514350" indent="-514350">
              <a:buFont typeface="+mj-lt"/>
              <a:buAutoNum type="arabicPeriod"/>
            </a:pPr>
            <a:r>
              <a:rPr lang="en-GB" dirty="0"/>
              <a:t>Explain why people resist change and describe, strategies to overcome resistance</a:t>
            </a:r>
          </a:p>
        </p:txBody>
      </p:sp>
    </p:spTree>
    <p:extLst>
      <p:ext uri="{BB962C8B-B14F-4D97-AF65-F5344CB8AC3E}">
        <p14:creationId xmlns:p14="http://schemas.microsoft.com/office/powerpoint/2010/main" val="23800595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478" y="836712"/>
            <a:ext cx="7072350" cy="44555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9816</TotalTime>
  <Words>2128</Words>
  <Application>Microsoft Macintosh PowerPoint</Application>
  <PresentationFormat>On-screen Show (4:3)</PresentationFormat>
  <Paragraphs>297</Paragraphs>
  <Slides>36</Slides>
  <Notes>35</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36</vt:i4>
      </vt:variant>
    </vt:vector>
  </HeadingPairs>
  <TitlesOfParts>
    <vt:vector size="46" baseType="lpstr">
      <vt:lpstr>Arial</vt:lpstr>
      <vt:lpstr>Calibri</vt:lpstr>
      <vt:lpstr>Corbel</vt:lpstr>
      <vt:lpstr>Myriad Pro</vt:lpstr>
      <vt:lpstr>Times New Roman</vt:lpstr>
      <vt:lpstr>Wingdings</vt:lpstr>
      <vt:lpstr>SftWP July 15</vt:lpstr>
      <vt:lpstr>1_Office Theme</vt:lpstr>
      <vt:lpstr>Default Design</vt:lpstr>
      <vt:lpstr>2_Office Theme</vt:lpstr>
      <vt:lpstr>CHANGE &amp; STABILITY MANAGEMENT BMMB7000</vt:lpstr>
      <vt:lpstr>Definition </vt:lpstr>
      <vt:lpstr>PowerPoint Presentation</vt:lpstr>
      <vt:lpstr>We must distinguish between…..</vt:lpstr>
      <vt:lpstr>Individual Change </vt:lpstr>
      <vt:lpstr>Individual Change – Key Perspectives</vt:lpstr>
      <vt:lpstr>Individual Change – Key Perspectives</vt:lpstr>
      <vt:lpstr>Individual Change </vt:lpstr>
      <vt:lpstr>Conscious &amp; Unconscious Competence/ Incompetence</vt:lpstr>
      <vt:lpstr>Kolb’ s Learning Cycle</vt:lpstr>
      <vt:lpstr>Behavioural Approach to Change</vt:lpstr>
      <vt:lpstr>Reinforcement Strategies</vt:lpstr>
      <vt:lpstr>PowerPoint Presentation</vt:lpstr>
      <vt:lpstr>PowerPoint Presentation</vt:lpstr>
      <vt:lpstr>Cognitive approach to change builds on behaviourist approach and puts behaviour in the context of belief and focussing more on outcomes </vt:lpstr>
      <vt:lpstr>Techniques for change - cognitive approach</vt:lpstr>
      <vt:lpstr>Psychodynamaic Approach</vt:lpstr>
      <vt:lpstr>PowerPoint Presentation</vt:lpstr>
      <vt:lpstr>Humanistic Psychology Approach</vt:lpstr>
      <vt:lpstr>Gestalt approach </vt:lpstr>
      <vt:lpstr>What are the Limitations?</vt:lpstr>
      <vt:lpstr>PowerPoint Presentation</vt:lpstr>
      <vt:lpstr>Personality and Change (MBTI)</vt:lpstr>
      <vt:lpstr>PowerPoint Presentation</vt:lpstr>
      <vt:lpstr>PowerPoint Presentation</vt:lpstr>
      <vt:lpstr>Typology of Change  (Hodges &amp; Gill, 2015)</vt:lpstr>
      <vt:lpstr>Examples of organisations? </vt:lpstr>
      <vt:lpstr>Organisational Change</vt:lpstr>
      <vt:lpstr>Organisation’s metaphors </vt:lpstr>
      <vt:lpstr>Strategic &amp; Operational</vt:lpstr>
      <vt:lpstr>Incremental</vt:lpstr>
      <vt:lpstr>Transformational</vt:lpstr>
      <vt:lpstr>Punctuated Equilibrium</vt:lpstr>
      <vt:lpstr>PowerPoint Presentation</vt:lpstr>
      <vt:lpstr>selecting a case study to…..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 BMMB7000D</dc:title>
  <dc:creator>Davina Evans</dc:creator>
  <cp:lastModifiedBy>Marie Pitson</cp:lastModifiedBy>
  <cp:revision>122</cp:revision>
  <cp:lastPrinted>2021-04-21T06:57:56Z</cp:lastPrinted>
  <dcterms:created xsi:type="dcterms:W3CDTF">2020-10-13T16:17:29Z</dcterms:created>
  <dcterms:modified xsi:type="dcterms:W3CDTF">2023-02-06T13:56:24Z</dcterms:modified>
</cp:coreProperties>
</file>