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notesMasterIdLst>
    <p:notesMasterId r:id="rId9"/>
  </p:notesMasterIdLst>
  <p:sldIdLst>
    <p:sldId id="263" r:id="rId2"/>
    <p:sldId id="271" r:id="rId3"/>
    <p:sldId id="301" r:id="rId4"/>
    <p:sldId id="302" r:id="rId5"/>
    <p:sldId id="304" r:id="rId6"/>
    <p:sldId id="305" r:id="rId7"/>
    <p:sldId id="273" r:id="rId8"/>
  </p:sldIdLst>
  <p:sldSz cx="9144000" cy="6858000" type="screen4x3"/>
  <p:notesSz cx="6669088" cy="9753600"/>
  <p:defaultTextStyle>
    <a:defPPr>
      <a:defRPr lang="en-US"/>
    </a:defPPr>
    <a:lvl1pPr algn="l" rtl="0" fontAlgn="base">
      <a:spcBef>
        <a:spcPct val="0"/>
      </a:spcBef>
      <a:spcAft>
        <a:spcPct val="0"/>
      </a:spcAft>
      <a:defRPr kern="1200">
        <a:solidFill>
          <a:schemeClr val="tx1"/>
        </a:solidFill>
        <a:latin typeface="Corbel" pitchFamily="34" charset="0"/>
        <a:ea typeface="+mn-ea"/>
        <a:cs typeface="Arial" charset="0"/>
      </a:defRPr>
    </a:lvl1pPr>
    <a:lvl2pPr marL="457200" algn="l" rtl="0" fontAlgn="base">
      <a:spcBef>
        <a:spcPct val="0"/>
      </a:spcBef>
      <a:spcAft>
        <a:spcPct val="0"/>
      </a:spcAft>
      <a:defRPr kern="1200">
        <a:solidFill>
          <a:schemeClr val="tx1"/>
        </a:solidFill>
        <a:latin typeface="Corbel" pitchFamily="34" charset="0"/>
        <a:ea typeface="+mn-ea"/>
        <a:cs typeface="Arial" charset="0"/>
      </a:defRPr>
    </a:lvl2pPr>
    <a:lvl3pPr marL="914400" algn="l" rtl="0" fontAlgn="base">
      <a:spcBef>
        <a:spcPct val="0"/>
      </a:spcBef>
      <a:spcAft>
        <a:spcPct val="0"/>
      </a:spcAft>
      <a:defRPr kern="1200">
        <a:solidFill>
          <a:schemeClr val="tx1"/>
        </a:solidFill>
        <a:latin typeface="Corbel" pitchFamily="34" charset="0"/>
        <a:ea typeface="+mn-ea"/>
        <a:cs typeface="Arial" charset="0"/>
      </a:defRPr>
    </a:lvl3pPr>
    <a:lvl4pPr marL="1371600" algn="l" rtl="0" fontAlgn="base">
      <a:spcBef>
        <a:spcPct val="0"/>
      </a:spcBef>
      <a:spcAft>
        <a:spcPct val="0"/>
      </a:spcAft>
      <a:defRPr kern="1200">
        <a:solidFill>
          <a:schemeClr val="tx1"/>
        </a:solidFill>
        <a:latin typeface="Corbel" pitchFamily="34" charset="0"/>
        <a:ea typeface="+mn-ea"/>
        <a:cs typeface="Arial" charset="0"/>
      </a:defRPr>
    </a:lvl4pPr>
    <a:lvl5pPr marL="1828800" algn="l" rtl="0" fontAlgn="base">
      <a:spcBef>
        <a:spcPct val="0"/>
      </a:spcBef>
      <a:spcAft>
        <a:spcPct val="0"/>
      </a:spcAft>
      <a:defRPr kern="1200">
        <a:solidFill>
          <a:schemeClr val="tx1"/>
        </a:solidFill>
        <a:latin typeface="Corbel" pitchFamily="34" charset="0"/>
        <a:ea typeface="+mn-ea"/>
        <a:cs typeface="Arial" charset="0"/>
      </a:defRPr>
    </a:lvl5pPr>
    <a:lvl6pPr marL="2286000" algn="l" defTabSz="914400" rtl="0" eaLnBrk="1" latinLnBrk="0" hangingPunct="1">
      <a:defRPr kern="1200">
        <a:solidFill>
          <a:schemeClr val="tx1"/>
        </a:solidFill>
        <a:latin typeface="Corbel" pitchFamily="34" charset="0"/>
        <a:ea typeface="+mn-ea"/>
        <a:cs typeface="Arial" charset="0"/>
      </a:defRPr>
    </a:lvl6pPr>
    <a:lvl7pPr marL="2743200" algn="l" defTabSz="914400" rtl="0" eaLnBrk="1" latinLnBrk="0" hangingPunct="1">
      <a:defRPr kern="1200">
        <a:solidFill>
          <a:schemeClr val="tx1"/>
        </a:solidFill>
        <a:latin typeface="Corbel" pitchFamily="34" charset="0"/>
        <a:ea typeface="+mn-ea"/>
        <a:cs typeface="Arial" charset="0"/>
      </a:defRPr>
    </a:lvl7pPr>
    <a:lvl8pPr marL="3200400" algn="l" defTabSz="914400" rtl="0" eaLnBrk="1" latinLnBrk="0" hangingPunct="1">
      <a:defRPr kern="1200">
        <a:solidFill>
          <a:schemeClr val="tx1"/>
        </a:solidFill>
        <a:latin typeface="Corbel" pitchFamily="34" charset="0"/>
        <a:ea typeface="+mn-ea"/>
        <a:cs typeface="Arial" charset="0"/>
      </a:defRPr>
    </a:lvl8pPr>
    <a:lvl9pPr marL="3657600" algn="l" defTabSz="914400" rtl="0" eaLnBrk="1" latinLnBrk="0" hangingPunct="1">
      <a:defRPr kern="1200">
        <a:solidFill>
          <a:schemeClr val="tx1"/>
        </a:solidFill>
        <a:latin typeface="Corbel" pitchFamily="34"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588"/>
    <p:restoredTop sz="90674" autoAdjust="0"/>
  </p:normalViewPr>
  <p:slideViewPr>
    <p:cSldViewPr>
      <p:cViewPr varScale="1">
        <p:scale>
          <a:sx n="65" d="100"/>
          <a:sy n="65" d="100"/>
        </p:scale>
        <p:origin x="1902"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fontAlgn="auto">
              <a:spcBef>
                <a:spcPts val="0"/>
              </a:spcBef>
              <a:spcAft>
                <a:spcPts val="0"/>
              </a:spcAft>
              <a:defRPr sz="1200" smtClean="0">
                <a:latin typeface="+mn-lt"/>
                <a:cs typeface="+mn-cs"/>
              </a:defRPr>
            </a:lvl1pPr>
          </a:lstStyle>
          <a:p>
            <a:pPr>
              <a:defRPr/>
            </a:pPr>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72AB1D35-83F9-47A4-89F8-B940080D27BB}" type="datetimeFigureOut">
              <a:rPr lang="en-GB"/>
              <a:pPr>
                <a:defRPr/>
              </a:pPr>
              <a:t>09/10/2022</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fontAlgn="auto">
              <a:spcBef>
                <a:spcPts val="0"/>
              </a:spcBef>
              <a:spcAft>
                <a:spcPts val="0"/>
              </a:spcAft>
              <a:defRPr sz="1200" smtClean="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DE9871A0-518B-41B6-911E-6E36390881AF}" type="slidenum">
              <a:rPr lang="en-GB"/>
              <a:pPr>
                <a:defRPr/>
              </a:pPr>
              <a:t>‹#›</a:t>
            </a:fld>
            <a:endParaRPr lang="en-GB"/>
          </a:p>
        </p:txBody>
      </p:sp>
    </p:spTree>
    <p:extLst>
      <p:ext uri="{BB962C8B-B14F-4D97-AF65-F5344CB8AC3E}">
        <p14:creationId xmlns:p14="http://schemas.microsoft.com/office/powerpoint/2010/main" val="1503807688"/>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8">
            <a:extLst>
              <a:ext uri="{FF2B5EF4-FFF2-40B4-BE49-F238E27FC236}">
                <a16:creationId xmlns:a16="http://schemas.microsoft.com/office/drawing/2014/main" id="{77A9F216-EFAB-8045-A0A9-14D59DEAD80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9E1F7780-E146-6548-8A67-83E3BBE73075}" type="slidenum">
              <a:rPr lang="en-GB" altLang="en-US" smtClean="0"/>
              <a:pPr fontAlgn="base">
                <a:spcBef>
                  <a:spcPct val="0"/>
                </a:spcBef>
                <a:spcAft>
                  <a:spcPct val="0"/>
                </a:spcAft>
              </a:pPr>
              <a:t>2</a:t>
            </a:fld>
            <a:endParaRPr lang="en-GB" altLang="en-US"/>
          </a:p>
        </p:txBody>
      </p:sp>
      <p:sp>
        <p:nvSpPr>
          <p:cNvPr id="10243" name="Rectangle 2">
            <a:extLst>
              <a:ext uri="{FF2B5EF4-FFF2-40B4-BE49-F238E27FC236}">
                <a16:creationId xmlns:a16="http://schemas.microsoft.com/office/drawing/2014/main" id="{3317E0C2-9F6B-AB42-AA55-6FA757DF2024}"/>
              </a:ext>
            </a:extLst>
          </p:cNvPr>
          <p:cNvSpPr>
            <a:spLocks noGrp="1" noRot="1" noChangeAspect="1" noChangeArrowheads="1" noTextEdit="1"/>
          </p:cNvSpPr>
          <p:nvPr>
            <p:ph type="sldImg"/>
          </p:nvPr>
        </p:nvSpPr>
        <p:spPr bwMode="auto">
          <a:xfrm>
            <a:off x="898525" y="731838"/>
            <a:ext cx="4870450" cy="36544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4" name="Rectangle 3">
            <a:extLst>
              <a:ext uri="{FF2B5EF4-FFF2-40B4-BE49-F238E27FC236}">
                <a16:creationId xmlns:a16="http://schemas.microsoft.com/office/drawing/2014/main" id="{FF65F2E4-7F28-E74F-8BE1-AF7BC532028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16190336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8">
            <a:extLst>
              <a:ext uri="{FF2B5EF4-FFF2-40B4-BE49-F238E27FC236}">
                <a16:creationId xmlns:a16="http://schemas.microsoft.com/office/drawing/2014/main" id="{337324D6-10E5-5C42-BE1F-FE7BE295B91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6A6DB390-368F-864A-97F0-640ADA13E00B}" type="slidenum">
              <a:rPr lang="en-GB" altLang="en-US" smtClean="0"/>
              <a:pPr fontAlgn="base">
                <a:spcBef>
                  <a:spcPct val="0"/>
                </a:spcBef>
                <a:spcAft>
                  <a:spcPct val="0"/>
                </a:spcAft>
              </a:pPr>
              <a:t>7</a:t>
            </a:fld>
            <a:endParaRPr lang="en-GB" altLang="en-US"/>
          </a:p>
        </p:txBody>
      </p:sp>
      <p:sp>
        <p:nvSpPr>
          <p:cNvPr id="16387" name="Rectangle 2">
            <a:extLst>
              <a:ext uri="{FF2B5EF4-FFF2-40B4-BE49-F238E27FC236}">
                <a16:creationId xmlns:a16="http://schemas.microsoft.com/office/drawing/2014/main" id="{4B8516EE-2CE2-DB47-95F1-8651AEF542AE}"/>
              </a:ext>
            </a:extLst>
          </p:cNvPr>
          <p:cNvSpPr>
            <a:spLocks noGrp="1" noRot="1" noChangeAspect="1" noChangeArrowheads="1" noTextEdit="1"/>
          </p:cNvSpPr>
          <p:nvPr>
            <p:ph type="sldImg"/>
          </p:nvPr>
        </p:nvSpPr>
        <p:spPr bwMode="auto">
          <a:xfrm>
            <a:off x="898525" y="731838"/>
            <a:ext cx="4870450" cy="36544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8" name="Rectangle 3">
            <a:extLst>
              <a:ext uri="{FF2B5EF4-FFF2-40B4-BE49-F238E27FC236}">
                <a16:creationId xmlns:a16="http://schemas.microsoft.com/office/drawing/2014/main" id="{6DC8273D-B696-EB46-A1B2-28D59BE40B8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3674249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fld id="{4908F19B-3057-4558-A76C-5E092891AD71}" type="datetimeFigureOut">
              <a:rPr lang="en-GB" smtClean="0"/>
              <a:pPr>
                <a:defRPr/>
              </a:pPr>
              <a:t>09/10/2022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BE2BC3E-5565-4413-B352-D2D12C8853C2}" type="slidenum">
              <a:rPr lang="en-GB" smtClean="0"/>
              <a:pPr>
                <a:defRPr/>
              </a:pPr>
              <a:t>‹#›</a:t>
            </a:fld>
            <a:endParaRPr lang="en-GB"/>
          </a:p>
        </p:txBody>
      </p:sp>
    </p:spTree>
    <p:extLst>
      <p:ext uri="{BB962C8B-B14F-4D97-AF65-F5344CB8AC3E}">
        <p14:creationId xmlns:p14="http://schemas.microsoft.com/office/powerpoint/2010/main" val="181353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C2D68B7E-024B-4F75-ACB5-27525B99FA66}" type="datetimeFigureOut">
              <a:rPr lang="en-GB" smtClean="0"/>
              <a:pPr>
                <a:defRPr/>
              </a:pPr>
              <a:t>09/10/2022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C79AA6D-10F2-4C30-849F-BCCCB9BA83A6}" type="slidenum">
              <a:rPr lang="en-GB" smtClean="0"/>
              <a:pPr>
                <a:defRPr/>
              </a:pPr>
              <a:t>‹#›</a:t>
            </a:fld>
            <a:endParaRPr lang="en-GB"/>
          </a:p>
        </p:txBody>
      </p:sp>
    </p:spTree>
    <p:extLst>
      <p:ext uri="{BB962C8B-B14F-4D97-AF65-F5344CB8AC3E}">
        <p14:creationId xmlns:p14="http://schemas.microsoft.com/office/powerpoint/2010/main" val="992286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1D0F14D8-47EA-4D4F-A9A2-AD80C0250A83}" type="datetimeFigureOut">
              <a:rPr lang="en-GB" smtClean="0"/>
              <a:pPr>
                <a:defRPr/>
              </a:pPr>
              <a:t>09/10/2022</a:t>
            </a:fld>
            <a:endParaRPr lang="en-GB"/>
          </a:p>
        </p:txBody>
      </p:sp>
      <p:sp>
        <p:nvSpPr>
          <p:cNvPr id="6" name="Slide Number Placeholder 5"/>
          <p:cNvSpPr>
            <a:spLocks noGrp="1"/>
          </p:cNvSpPr>
          <p:nvPr>
            <p:ph type="sldNum" sz="quarter" idx="12"/>
          </p:nvPr>
        </p:nvSpPr>
        <p:spPr/>
        <p:txBody>
          <a:bodyPr/>
          <a:lstStyle/>
          <a:p>
            <a:pPr>
              <a:defRPr/>
            </a:pPr>
            <a:fld id="{B8AE2928-7436-4DE7-9B7C-C940EF7842F8}" type="slidenum">
              <a:rPr lang="en-GB" smtClean="0"/>
              <a:pPr>
                <a:defRPr/>
              </a:pPr>
              <a:t>‹#›</a:t>
            </a:fld>
            <a:endParaRPr lang="en-GB"/>
          </a:p>
        </p:txBody>
      </p:sp>
    </p:spTree>
    <p:extLst>
      <p:ext uri="{BB962C8B-B14F-4D97-AF65-F5344CB8AC3E}">
        <p14:creationId xmlns:p14="http://schemas.microsoft.com/office/powerpoint/2010/main" val="3952973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fld id="{AE47057F-DC6D-4814-8E2A-AE2C9024A933}" type="datetimeFigureOut">
              <a:rPr lang="en-GB" smtClean="0"/>
              <a:pPr>
                <a:defRPr/>
              </a:pPr>
              <a:t>09/10/2022</a:t>
            </a:fld>
            <a:endParaRPr lang="en-GB"/>
          </a:p>
        </p:txBody>
      </p:sp>
      <p:sp>
        <p:nvSpPr>
          <p:cNvPr id="7" name="Slide Number Placeholder 6"/>
          <p:cNvSpPr>
            <a:spLocks noGrp="1"/>
          </p:cNvSpPr>
          <p:nvPr>
            <p:ph type="sldNum" sz="quarter" idx="12"/>
          </p:nvPr>
        </p:nvSpPr>
        <p:spPr/>
        <p:txBody>
          <a:bodyPr/>
          <a:lstStyle/>
          <a:p>
            <a:pPr>
              <a:defRPr/>
            </a:pPr>
            <a:fld id="{EB321168-5FDE-4571-8779-84AEBAC86911}" type="slidenum">
              <a:rPr lang="en-GB" smtClean="0"/>
              <a:pPr>
                <a:defRPr/>
              </a:pPr>
              <a:t>‹#›</a:t>
            </a:fld>
            <a:endParaRPr lang="en-GB"/>
          </a:p>
        </p:txBody>
      </p:sp>
    </p:spTree>
    <p:extLst>
      <p:ext uri="{BB962C8B-B14F-4D97-AF65-F5344CB8AC3E}">
        <p14:creationId xmlns:p14="http://schemas.microsoft.com/office/powerpoint/2010/main" val="2388684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fld id="{994EB3B7-11E8-4B0F-8360-0C697E1E7979}" type="datetimeFigureOut">
              <a:rPr lang="en-GB" smtClean="0"/>
              <a:pPr>
                <a:defRPr/>
              </a:pPr>
              <a:t>09/10/2022</a:t>
            </a:fld>
            <a:endParaRPr lang="en-GB"/>
          </a:p>
        </p:txBody>
      </p:sp>
      <p:sp>
        <p:nvSpPr>
          <p:cNvPr id="9" name="Slide Number Placeholder 8"/>
          <p:cNvSpPr>
            <a:spLocks noGrp="1"/>
          </p:cNvSpPr>
          <p:nvPr>
            <p:ph type="sldNum" sz="quarter" idx="12"/>
          </p:nvPr>
        </p:nvSpPr>
        <p:spPr/>
        <p:txBody>
          <a:bodyPr/>
          <a:lstStyle/>
          <a:p>
            <a:pPr>
              <a:defRPr/>
            </a:pPr>
            <a:fld id="{B83AAC6C-F47F-4E08-883B-073273FD972E}" type="slidenum">
              <a:rPr lang="en-GB" smtClean="0"/>
              <a:pPr>
                <a:defRPr/>
              </a:pPr>
              <a:t>‹#›</a:t>
            </a:fld>
            <a:endParaRPr lang="en-GB"/>
          </a:p>
        </p:txBody>
      </p:sp>
    </p:spTree>
    <p:extLst>
      <p:ext uri="{BB962C8B-B14F-4D97-AF65-F5344CB8AC3E}">
        <p14:creationId xmlns:p14="http://schemas.microsoft.com/office/powerpoint/2010/main" val="3890530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fld id="{E082E962-E3A5-4203-BA6E-664669C01FE6}" type="datetimeFigureOut">
              <a:rPr lang="en-GB" smtClean="0"/>
              <a:pPr>
                <a:defRPr/>
              </a:pPr>
              <a:t>09/10/2022</a:t>
            </a:fld>
            <a:endParaRPr lang="en-GB"/>
          </a:p>
        </p:txBody>
      </p:sp>
      <p:sp>
        <p:nvSpPr>
          <p:cNvPr id="5" name="Slide Number Placeholder 4"/>
          <p:cNvSpPr>
            <a:spLocks noGrp="1"/>
          </p:cNvSpPr>
          <p:nvPr>
            <p:ph type="sldNum" sz="quarter" idx="12"/>
          </p:nvPr>
        </p:nvSpPr>
        <p:spPr/>
        <p:txBody>
          <a:bodyPr/>
          <a:lstStyle/>
          <a:p>
            <a:pPr>
              <a:defRPr/>
            </a:pPr>
            <a:fld id="{C92F3D88-C136-4943-AB93-F9B82A4B7E8D}" type="slidenum">
              <a:rPr lang="en-GB" smtClean="0"/>
              <a:pPr>
                <a:defRPr/>
              </a:pPr>
              <a:t>‹#›</a:t>
            </a:fld>
            <a:endParaRPr lang="en-GB"/>
          </a:p>
        </p:txBody>
      </p:sp>
    </p:spTree>
    <p:extLst>
      <p:ext uri="{BB962C8B-B14F-4D97-AF65-F5344CB8AC3E}">
        <p14:creationId xmlns:p14="http://schemas.microsoft.com/office/powerpoint/2010/main" val="2765007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07D5D9C-D303-48E9-A406-AD8D549A55B0}" type="datetimeFigureOut">
              <a:rPr lang="en-GB" smtClean="0"/>
              <a:pPr>
                <a:defRPr/>
              </a:pPr>
              <a:t>09/10/2022</a:t>
            </a:fld>
            <a:endParaRPr lang="en-GB"/>
          </a:p>
        </p:txBody>
      </p:sp>
      <p:sp>
        <p:nvSpPr>
          <p:cNvPr id="4" name="Slide Number Placeholder 3"/>
          <p:cNvSpPr>
            <a:spLocks noGrp="1"/>
          </p:cNvSpPr>
          <p:nvPr>
            <p:ph type="sldNum" sz="quarter" idx="12"/>
          </p:nvPr>
        </p:nvSpPr>
        <p:spPr/>
        <p:txBody>
          <a:bodyPr/>
          <a:lstStyle/>
          <a:p>
            <a:pPr>
              <a:defRPr/>
            </a:pPr>
            <a:fld id="{4550ACF8-0D57-4422-928A-D83F0C35007D}" type="slidenum">
              <a:rPr lang="en-GB" smtClean="0"/>
              <a:pPr>
                <a:defRPr/>
              </a:pPr>
              <a:t>‹#›</a:t>
            </a:fld>
            <a:endParaRPr lang="en-GB"/>
          </a:p>
        </p:txBody>
      </p:sp>
    </p:spTree>
    <p:extLst>
      <p:ext uri="{BB962C8B-B14F-4D97-AF65-F5344CB8AC3E}">
        <p14:creationId xmlns:p14="http://schemas.microsoft.com/office/powerpoint/2010/main" val="4076218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F492F42C-2FEE-4550-9A1E-D24F040C5199}" type="datetimeFigureOut">
              <a:rPr lang="en-GB" smtClean="0"/>
              <a:pPr>
                <a:defRPr/>
              </a:pPr>
              <a:t>09/10/2022</a:t>
            </a:fld>
            <a:endParaRPr lang="en-GB"/>
          </a:p>
        </p:txBody>
      </p:sp>
      <p:sp>
        <p:nvSpPr>
          <p:cNvPr id="7" name="Slide Number Placeholder 6"/>
          <p:cNvSpPr>
            <a:spLocks noGrp="1"/>
          </p:cNvSpPr>
          <p:nvPr>
            <p:ph type="sldNum" sz="quarter" idx="12"/>
          </p:nvPr>
        </p:nvSpPr>
        <p:spPr/>
        <p:txBody>
          <a:bodyPr/>
          <a:lstStyle/>
          <a:p>
            <a:pPr>
              <a:defRPr/>
            </a:pPr>
            <a:fld id="{560FA4FB-F0EF-4BBC-B462-550A9900853F}" type="slidenum">
              <a:rPr lang="en-GB" smtClean="0"/>
              <a:pPr>
                <a:defRPr/>
              </a:pPr>
              <a:t>‹#›</a:t>
            </a:fld>
            <a:endParaRPr lang="en-GB"/>
          </a:p>
        </p:txBody>
      </p:sp>
    </p:spTree>
    <p:extLst>
      <p:ext uri="{BB962C8B-B14F-4D97-AF65-F5344CB8AC3E}">
        <p14:creationId xmlns:p14="http://schemas.microsoft.com/office/powerpoint/2010/main" val="11147400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062543EF-A6BB-4D57-9863-5C178E5F39AC}" type="datetimeFigureOut">
              <a:rPr lang="en-GB" smtClean="0"/>
              <a:pPr>
                <a:defRPr/>
              </a:pPr>
              <a:t>09/10/2022</a:t>
            </a:fld>
            <a:endParaRPr lang="en-GB"/>
          </a:p>
        </p:txBody>
      </p:sp>
      <p:sp>
        <p:nvSpPr>
          <p:cNvPr id="7" name="Slide Number Placeholder 6"/>
          <p:cNvSpPr>
            <a:spLocks noGrp="1"/>
          </p:cNvSpPr>
          <p:nvPr>
            <p:ph type="sldNum" sz="quarter" idx="12"/>
          </p:nvPr>
        </p:nvSpPr>
        <p:spPr/>
        <p:txBody>
          <a:bodyPr/>
          <a:lstStyle/>
          <a:p>
            <a:pPr>
              <a:defRPr/>
            </a:pPr>
            <a:fld id="{C25DBA12-0AD4-492B-856F-731F28A52AAC}" type="slidenum">
              <a:rPr lang="en-GB" smtClean="0"/>
              <a:pPr>
                <a:defRPr/>
              </a:pPr>
              <a:t>‹#›</a:t>
            </a:fld>
            <a:endParaRPr lang="en-GB"/>
          </a:p>
        </p:txBody>
      </p:sp>
    </p:spTree>
    <p:extLst>
      <p:ext uri="{BB962C8B-B14F-4D97-AF65-F5344CB8AC3E}">
        <p14:creationId xmlns:p14="http://schemas.microsoft.com/office/powerpoint/2010/main" val="8088724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0B6CB8B6-FC8B-44F5-B7DA-77C3EE65952D}" type="datetimeFigureOut">
              <a:rPr lang="en-GB" smtClean="0"/>
              <a:pPr>
                <a:defRPr/>
              </a:pPr>
              <a:t>09/10/2022</a:t>
            </a:fld>
            <a:endParaRPr lang="en-GB"/>
          </a:p>
        </p:txBody>
      </p:sp>
      <p:sp>
        <p:nvSpPr>
          <p:cNvPr id="6" name="Slide Number Placeholder 5"/>
          <p:cNvSpPr>
            <a:spLocks noGrp="1"/>
          </p:cNvSpPr>
          <p:nvPr>
            <p:ph type="sldNum" sz="quarter" idx="12"/>
          </p:nvPr>
        </p:nvSpPr>
        <p:spPr/>
        <p:txBody>
          <a:bodyPr/>
          <a:lstStyle/>
          <a:p>
            <a:pPr>
              <a:defRPr/>
            </a:pPr>
            <a:fld id="{30B593BF-135C-40B2-94FD-6397498AD301}" type="slidenum">
              <a:rPr lang="en-GB" smtClean="0"/>
              <a:pPr>
                <a:defRPr/>
              </a:pPr>
              <a:t>‹#›</a:t>
            </a:fld>
            <a:endParaRPr lang="en-GB"/>
          </a:p>
        </p:txBody>
      </p:sp>
    </p:spTree>
    <p:extLst>
      <p:ext uri="{BB962C8B-B14F-4D97-AF65-F5344CB8AC3E}">
        <p14:creationId xmlns:p14="http://schemas.microsoft.com/office/powerpoint/2010/main" val="330037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B55D429C-C447-4ED0-B910-CF229D280D0B}" type="datetimeFigureOut">
              <a:rPr lang="en-GB" smtClean="0"/>
              <a:pPr>
                <a:defRPr/>
              </a:pPr>
              <a:t>09/10/2022</a:t>
            </a:fld>
            <a:endParaRPr lang="en-GB"/>
          </a:p>
        </p:txBody>
      </p:sp>
      <p:sp>
        <p:nvSpPr>
          <p:cNvPr id="6" name="Slide Number Placeholder 5"/>
          <p:cNvSpPr>
            <a:spLocks noGrp="1"/>
          </p:cNvSpPr>
          <p:nvPr>
            <p:ph type="sldNum" sz="quarter" idx="12"/>
          </p:nvPr>
        </p:nvSpPr>
        <p:spPr/>
        <p:txBody>
          <a:bodyPr/>
          <a:lstStyle/>
          <a:p>
            <a:pPr>
              <a:defRPr/>
            </a:pPr>
            <a:fld id="{559C7178-6626-4808-AC81-83ED1E5169DC}" type="slidenum">
              <a:rPr lang="en-GB" smtClean="0"/>
              <a:pPr>
                <a:defRPr/>
              </a:pPr>
              <a:t>‹#›</a:t>
            </a:fld>
            <a:endParaRPr lang="en-GB"/>
          </a:p>
        </p:txBody>
      </p:sp>
    </p:spTree>
    <p:extLst>
      <p:ext uri="{BB962C8B-B14F-4D97-AF65-F5344CB8AC3E}">
        <p14:creationId xmlns:p14="http://schemas.microsoft.com/office/powerpoint/2010/main" val="23282674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fld id="{A3462AFA-8D6E-4A06-BE3F-4FC0C7261DC6}" type="datetimeFigureOut">
              <a:rPr lang="en-GB" smtClean="0"/>
              <a:pPr>
                <a:defRPr/>
              </a:pPr>
              <a:t>09/10/2022</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9FAAB697-3407-4B2C-B195-CD78B8E487A8}" type="slidenum">
              <a:rPr lang="en-GB" smtClean="0"/>
              <a:pPr>
                <a:defRPr/>
              </a:pPr>
              <a:t>‹#›</a:t>
            </a:fld>
            <a:endParaRPr lang="en-GB"/>
          </a:p>
        </p:txBody>
      </p:sp>
    </p:spTree>
    <p:extLst>
      <p:ext uri="{BB962C8B-B14F-4D97-AF65-F5344CB8AC3E}">
        <p14:creationId xmlns:p14="http://schemas.microsoft.com/office/powerpoint/2010/main" val="562402558"/>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BMSW5010</a:t>
            </a:r>
            <a:br>
              <a:rPr lang="en-GB" dirty="0"/>
            </a:br>
            <a:r>
              <a:rPr lang="en-GB" dirty="0"/>
              <a:t>People Management</a:t>
            </a:r>
          </a:p>
        </p:txBody>
      </p:sp>
      <p:sp>
        <p:nvSpPr>
          <p:cNvPr id="3" name="Subtitle 2"/>
          <p:cNvSpPr>
            <a:spLocks noGrp="1"/>
          </p:cNvSpPr>
          <p:nvPr>
            <p:ph type="subTitle" idx="1"/>
          </p:nvPr>
        </p:nvSpPr>
        <p:spPr/>
        <p:txBody>
          <a:bodyPr/>
          <a:lstStyle/>
          <a:p>
            <a:r>
              <a:rPr lang="en-GB" dirty="0"/>
              <a:t>Assignment Guidance</a:t>
            </a:r>
          </a:p>
          <a:p>
            <a:endParaRPr lang="en-GB" dirty="0"/>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23702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A495E442-395B-984C-81E6-FAFF2A9FC9BF}"/>
              </a:ext>
            </a:extLst>
          </p:cNvPr>
          <p:cNvSpPr>
            <a:spLocks noGrp="1" noChangeArrowheads="1"/>
          </p:cNvSpPr>
          <p:nvPr>
            <p:ph type="title"/>
          </p:nvPr>
        </p:nvSpPr>
        <p:spPr>
          <a:xfrm>
            <a:off x="627063" y="487363"/>
            <a:ext cx="7772400" cy="1190625"/>
          </a:xfrm>
        </p:spPr>
        <p:txBody>
          <a:bodyPr/>
          <a:lstStyle/>
          <a:p>
            <a:pPr eaLnBrk="1" hangingPunct="1"/>
            <a:r>
              <a:rPr lang="en-GB" altLang="en-US" sz="3600" dirty="0"/>
              <a:t>BMSW5010 Assignment 1</a:t>
            </a:r>
            <a:br>
              <a:rPr lang="en-GB" altLang="en-US" sz="3600" dirty="0"/>
            </a:br>
            <a:endParaRPr lang="en-GB" altLang="en-US" sz="3600" dirty="0"/>
          </a:p>
        </p:txBody>
      </p:sp>
      <p:sp>
        <p:nvSpPr>
          <p:cNvPr id="9219" name="Rectangle 3">
            <a:extLst>
              <a:ext uri="{FF2B5EF4-FFF2-40B4-BE49-F238E27FC236}">
                <a16:creationId xmlns:a16="http://schemas.microsoft.com/office/drawing/2014/main" id="{0794D8D9-1C52-BC49-9664-9CE4833E8FBF}"/>
              </a:ext>
            </a:extLst>
          </p:cNvPr>
          <p:cNvSpPr>
            <a:spLocks noGrp="1" noChangeArrowheads="1"/>
          </p:cNvSpPr>
          <p:nvPr>
            <p:ph idx="1"/>
          </p:nvPr>
        </p:nvSpPr>
        <p:spPr>
          <a:xfrm>
            <a:off x="792163" y="1524000"/>
            <a:ext cx="7499350" cy="4572000"/>
          </a:xfrm>
        </p:spPr>
        <p:txBody>
          <a:bodyPr>
            <a:normAutofit/>
          </a:bodyPr>
          <a:lstStyle/>
          <a:p>
            <a:pPr marL="0" indent="0">
              <a:lnSpc>
                <a:spcPct val="90000"/>
              </a:lnSpc>
              <a:buNone/>
            </a:pPr>
            <a:r>
              <a:rPr lang="en-US" dirty="0"/>
              <a:t>Task 1</a:t>
            </a:r>
          </a:p>
          <a:p>
            <a:pPr marL="0" indent="0">
              <a:lnSpc>
                <a:spcPct val="90000"/>
              </a:lnSpc>
              <a:buNone/>
            </a:pPr>
            <a:r>
              <a:rPr lang="en-US" dirty="0"/>
              <a:t>Critically evaluate the roles and skills required by managers to successfully support effective people management</a:t>
            </a:r>
          </a:p>
          <a:p>
            <a:pPr marL="0" indent="0">
              <a:lnSpc>
                <a:spcPct val="90000"/>
              </a:lnSpc>
              <a:buNone/>
            </a:pPr>
            <a:r>
              <a:rPr lang="en-US" dirty="0"/>
              <a:t>Task 2</a:t>
            </a:r>
          </a:p>
          <a:p>
            <a:pPr marL="0" indent="0">
              <a:lnSpc>
                <a:spcPct val="90000"/>
              </a:lnSpc>
              <a:buNone/>
            </a:pPr>
            <a:r>
              <a:rPr lang="en-US" dirty="0" err="1"/>
              <a:t>Analyse</a:t>
            </a:r>
            <a:r>
              <a:rPr lang="en-US" dirty="0"/>
              <a:t> and critically evaluate how </a:t>
            </a:r>
            <a:r>
              <a:rPr lang="en-US" dirty="0" err="1"/>
              <a:t>organisations</a:t>
            </a:r>
            <a:r>
              <a:rPr lang="en-US" dirty="0"/>
              <a:t> successfully manage the performance of their workforce                                            </a:t>
            </a:r>
            <a:endParaRPr lang="en-GB" altLang="en-US" b="1" dirty="0"/>
          </a:p>
        </p:txBody>
      </p:sp>
      <p:sp>
        <p:nvSpPr>
          <p:cNvPr id="9220" name="Slide Number Placeholder 4">
            <a:extLst>
              <a:ext uri="{FF2B5EF4-FFF2-40B4-BE49-F238E27FC236}">
                <a16:creationId xmlns:a16="http://schemas.microsoft.com/office/drawing/2014/main" id="{581F8D81-FBE4-7246-B953-7FFEA1FECCC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fld id="{46E2FA88-617A-7E44-9761-599E3A83CE2C}" type="slidenum">
              <a:rPr lang="en-GB" altLang="en-US" sz="1200" smtClean="0">
                <a:solidFill>
                  <a:srgbClr val="898989"/>
                </a:solidFill>
                <a:latin typeface="Arial" panose="020B0604020202020204" pitchFamily="34" charset="0"/>
              </a:rPr>
              <a:pPr fontAlgn="base">
                <a:spcBef>
                  <a:spcPct val="0"/>
                </a:spcBef>
                <a:spcAft>
                  <a:spcPct val="0"/>
                </a:spcAft>
                <a:buFontTx/>
                <a:buNone/>
              </a:pPr>
              <a:t>2</a:t>
            </a:fld>
            <a:endParaRPr lang="en-GB" altLang="en-US" sz="1200">
              <a:solidFill>
                <a:srgbClr val="898989"/>
              </a:solidFill>
              <a:latin typeface="Arial" panose="020B0604020202020204" pitchFamily="34" charset="0"/>
            </a:endParaRPr>
          </a:p>
        </p:txBody>
      </p:sp>
      <p:pic>
        <p:nvPicPr>
          <p:cNvPr id="9221" name="Picture 3">
            <a:extLst>
              <a:ext uri="{FF2B5EF4-FFF2-40B4-BE49-F238E27FC236}">
                <a16:creationId xmlns:a16="http://schemas.microsoft.com/office/drawing/2014/main" id="{1D39218A-ED8A-304D-A4FE-77FF101B61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83569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2" end="2"/>
                                            </p:txEl>
                                          </p:spTgt>
                                        </p:tgtEl>
                                        <p:attrNameLst>
                                          <p:attrName>style.visibility</p:attrName>
                                        </p:attrNameLst>
                                      </p:cBhvr>
                                      <p:to>
                                        <p:strVal val="visible"/>
                                      </p:to>
                                    </p:set>
                                    <p:animEffect transition="in" filter="fade">
                                      <p:cBhvr>
                                        <p:cTn id="7" dur="500"/>
                                        <p:tgtEl>
                                          <p:spTgt spid="9219">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219">
                                            <p:txEl>
                                              <p:pRg st="3" end="3"/>
                                            </p:txEl>
                                          </p:spTgt>
                                        </p:tgtEl>
                                        <p:attrNameLst>
                                          <p:attrName>style.visibility</p:attrName>
                                        </p:attrNameLst>
                                      </p:cBhvr>
                                      <p:to>
                                        <p:strVal val="visible"/>
                                      </p:to>
                                    </p:set>
                                    <p:animEffect transition="in" filter="fade">
                                      <p:cBhvr>
                                        <p:cTn id="12" dur="500"/>
                                        <p:tgtEl>
                                          <p:spTgt spid="9219">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219">
                                            <p:txEl>
                                              <p:pRg st="0" end="0"/>
                                            </p:txEl>
                                          </p:spTgt>
                                        </p:tgtEl>
                                        <p:attrNameLst>
                                          <p:attrName>style.visibility</p:attrName>
                                        </p:attrNameLst>
                                      </p:cBhvr>
                                      <p:to>
                                        <p:strVal val="visible"/>
                                      </p:to>
                                    </p:set>
                                    <p:animEffect transition="in" filter="fade">
                                      <p:cBhvr>
                                        <p:cTn id="17" dur="500"/>
                                        <p:tgtEl>
                                          <p:spTgt spid="9219">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219">
                                            <p:txEl>
                                              <p:pRg st="1" end="1"/>
                                            </p:txEl>
                                          </p:spTgt>
                                        </p:tgtEl>
                                        <p:attrNameLst>
                                          <p:attrName>style.visibility</p:attrName>
                                        </p:attrNameLst>
                                      </p:cBhvr>
                                      <p:to>
                                        <p:strVal val="visible"/>
                                      </p:to>
                                    </p:set>
                                    <p:animEffect transition="in" filter="fade">
                                      <p:cBhvr>
                                        <p:cTn id="22" dur="500"/>
                                        <p:tgtEl>
                                          <p:spTgt spid="921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E228C-8501-48BF-AE73-1FE389F53BFB}"/>
              </a:ext>
            </a:extLst>
          </p:cNvPr>
          <p:cNvSpPr>
            <a:spLocks noGrp="1"/>
          </p:cNvSpPr>
          <p:nvPr>
            <p:ph type="title"/>
          </p:nvPr>
        </p:nvSpPr>
        <p:spPr/>
        <p:txBody>
          <a:bodyPr/>
          <a:lstStyle/>
          <a:p>
            <a:r>
              <a:rPr lang="en-GB" dirty="0"/>
              <a:t> Report</a:t>
            </a:r>
          </a:p>
        </p:txBody>
      </p:sp>
      <p:sp>
        <p:nvSpPr>
          <p:cNvPr id="3" name="Content Placeholder 2">
            <a:extLst>
              <a:ext uri="{FF2B5EF4-FFF2-40B4-BE49-F238E27FC236}">
                <a16:creationId xmlns:a16="http://schemas.microsoft.com/office/drawing/2014/main" id="{6D0E9C66-0C43-438A-9FDA-E8559423E384}"/>
              </a:ext>
            </a:extLst>
          </p:cNvPr>
          <p:cNvSpPr>
            <a:spLocks noGrp="1"/>
          </p:cNvSpPr>
          <p:nvPr>
            <p:ph idx="1"/>
          </p:nvPr>
        </p:nvSpPr>
        <p:spPr/>
        <p:txBody>
          <a:bodyPr/>
          <a:lstStyle/>
          <a:p>
            <a:r>
              <a:rPr lang="en-GB" dirty="0"/>
              <a:t>Note this work is to be submitted in report format.</a:t>
            </a:r>
          </a:p>
          <a:p>
            <a:r>
              <a:rPr lang="en-GB" dirty="0"/>
              <a:t>It is 2000 words</a:t>
            </a:r>
          </a:p>
          <a:p>
            <a:r>
              <a:rPr lang="en-GB" dirty="0"/>
              <a:t>It should be written using the following suggested headings.</a:t>
            </a:r>
          </a:p>
        </p:txBody>
      </p:sp>
    </p:spTree>
    <p:extLst>
      <p:ext uri="{BB962C8B-B14F-4D97-AF65-F5344CB8AC3E}">
        <p14:creationId xmlns:p14="http://schemas.microsoft.com/office/powerpoint/2010/main" val="27605127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BC50D-B520-4D0C-A491-6816220C74D1}"/>
              </a:ext>
            </a:extLst>
          </p:cNvPr>
          <p:cNvSpPr>
            <a:spLocks noGrp="1"/>
          </p:cNvSpPr>
          <p:nvPr>
            <p:ph type="title"/>
          </p:nvPr>
        </p:nvSpPr>
        <p:spPr/>
        <p:txBody>
          <a:bodyPr>
            <a:normAutofit fontScale="90000"/>
          </a:bodyPr>
          <a:lstStyle/>
          <a:p>
            <a:r>
              <a:rPr lang="en-GB" dirty="0"/>
              <a:t>Report Format</a:t>
            </a:r>
            <a:br>
              <a:rPr lang="en-GB" dirty="0"/>
            </a:br>
            <a:r>
              <a:rPr lang="en-GB" dirty="0"/>
              <a:t>see other guidance on report writing</a:t>
            </a:r>
          </a:p>
        </p:txBody>
      </p:sp>
      <p:sp>
        <p:nvSpPr>
          <p:cNvPr id="3" name="Content Placeholder 2">
            <a:extLst>
              <a:ext uri="{FF2B5EF4-FFF2-40B4-BE49-F238E27FC236}">
                <a16:creationId xmlns:a16="http://schemas.microsoft.com/office/drawing/2014/main" id="{3E46F07B-6EDE-41F2-B348-513443B730D3}"/>
              </a:ext>
            </a:extLst>
          </p:cNvPr>
          <p:cNvSpPr>
            <a:spLocks noGrp="1"/>
          </p:cNvSpPr>
          <p:nvPr>
            <p:ph idx="1"/>
          </p:nvPr>
        </p:nvSpPr>
        <p:spPr/>
        <p:txBody>
          <a:bodyPr>
            <a:normAutofit/>
          </a:bodyPr>
          <a:lstStyle/>
          <a:p>
            <a:r>
              <a:rPr lang="en-GB" sz="2000" b="1" dirty="0"/>
              <a:t>Executive Summary </a:t>
            </a:r>
          </a:p>
          <a:p>
            <a:pPr marL="0" indent="0">
              <a:buNone/>
            </a:pPr>
            <a:r>
              <a:rPr lang="en-GB" sz="2000" b="1" dirty="0"/>
              <a:t>         Overview and Conclusion to Report</a:t>
            </a:r>
          </a:p>
          <a:p>
            <a:r>
              <a:rPr lang="en-GB" sz="2000" b="1" dirty="0"/>
              <a:t>Terms of reference  </a:t>
            </a:r>
          </a:p>
          <a:p>
            <a:pPr marL="0" indent="0">
              <a:buNone/>
            </a:pPr>
            <a:r>
              <a:rPr lang="en-GB" sz="2000" b="1" dirty="0"/>
              <a:t>         What Report is setting out to do etc</a:t>
            </a:r>
          </a:p>
          <a:p>
            <a:r>
              <a:rPr lang="en-GB" sz="2000" b="1" dirty="0"/>
              <a:t>Procedure </a:t>
            </a:r>
          </a:p>
          <a:p>
            <a:r>
              <a:rPr lang="en-GB" sz="2000" b="1" dirty="0"/>
              <a:t>   Sources of research</a:t>
            </a:r>
          </a:p>
          <a:p>
            <a:r>
              <a:rPr lang="en-GB" dirty="0"/>
              <a:t>Findings</a:t>
            </a:r>
          </a:p>
          <a:p>
            <a:endParaRPr lang="en-GB" dirty="0"/>
          </a:p>
        </p:txBody>
      </p:sp>
    </p:spTree>
    <p:extLst>
      <p:ext uri="{BB962C8B-B14F-4D97-AF65-F5344CB8AC3E}">
        <p14:creationId xmlns:p14="http://schemas.microsoft.com/office/powerpoint/2010/main" val="172137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F8F51-B694-48DC-8F16-CD7D3DE25C35}"/>
              </a:ext>
            </a:extLst>
          </p:cNvPr>
          <p:cNvSpPr>
            <a:spLocks noGrp="1"/>
          </p:cNvSpPr>
          <p:nvPr>
            <p:ph type="title"/>
          </p:nvPr>
        </p:nvSpPr>
        <p:spPr/>
        <p:txBody>
          <a:bodyPr/>
          <a:lstStyle/>
          <a:p>
            <a:r>
              <a:rPr lang="en-GB" dirty="0"/>
              <a:t>Critical Analysis</a:t>
            </a:r>
          </a:p>
        </p:txBody>
      </p:sp>
      <p:sp>
        <p:nvSpPr>
          <p:cNvPr id="3" name="Content Placeholder 2">
            <a:extLst>
              <a:ext uri="{FF2B5EF4-FFF2-40B4-BE49-F238E27FC236}">
                <a16:creationId xmlns:a16="http://schemas.microsoft.com/office/drawing/2014/main" id="{F17734F1-8F66-4563-A6F5-C708BCF0CDFE}"/>
              </a:ext>
            </a:extLst>
          </p:cNvPr>
          <p:cNvSpPr>
            <a:spLocks noGrp="1"/>
          </p:cNvSpPr>
          <p:nvPr>
            <p:ph idx="1"/>
          </p:nvPr>
        </p:nvSpPr>
        <p:spPr/>
        <p:txBody>
          <a:bodyPr>
            <a:normAutofit fontScale="77500" lnSpcReduction="20000"/>
          </a:bodyPr>
          <a:lstStyle/>
          <a:p>
            <a:r>
              <a:rPr lang="en-GB" b="1" dirty="0"/>
              <a:t>Within the report  </a:t>
            </a:r>
            <a:r>
              <a:rPr lang="en-GB" dirty="0"/>
              <a:t>you are required to demonstrate an ability to offer supporting academic research when discussing leadership, teams, motivation, training, flexi working and performance management and using organisational examples show how they support effective people management</a:t>
            </a:r>
          </a:p>
          <a:p>
            <a:r>
              <a:rPr lang="en-GB" dirty="0"/>
              <a:t>This academic research should be presented using paraphrasing and  quotations to support the report discussion.</a:t>
            </a:r>
          </a:p>
          <a:p>
            <a:r>
              <a:rPr lang="en-GB" b="1" dirty="0"/>
              <a:t>Therefore you need to </a:t>
            </a:r>
            <a:r>
              <a:rPr lang="en-GB" dirty="0"/>
              <a:t>provide a ‘critical’ analysis of the various theories and research on This is to ensure there is no bias in your report. </a:t>
            </a:r>
          </a:p>
        </p:txBody>
      </p:sp>
    </p:spTree>
    <p:extLst>
      <p:ext uri="{BB962C8B-B14F-4D97-AF65-F5344CB8AC3E}">
        <p14:creationId xmlns:p14="http://schemas.microsoft.com/office/powerpoint/2010/main" val="40840676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D51AC-DDA8-45C1-B43C-E7E57DCFFDCB}"/>
              </a:ext>
            </a:extLst>
          </p:cNvPr>
          <p:cNvSpPr>
            <a:spLocks noGrp="1"/>
          </p:cNvSpPr>
          <p:nvPr>
            <p:ph type="title"/>
          </p:nvPr>
        </p:nvSpPr>
        <p:spPr/>
        <p:txBody>
          <a:bodyPr/>
          <a:lstStyle/>
          <a:p>
            <a:r>
              <a:rPr lang="en-GB" dirty="0"/>
              <a:t>Conclusion to Report-Heading</a:t>
            </a:r>
          </a:p>
        </p:txBody>
      </p:sp>
      <p:sp>
        <p:nvSpPr>
          <p:cNvPr id="3" name="Content Placeholder 2">
            <a:extLst>
              <a:ext uri="{FF2B5EF4-FFF2-40B4-BE49-F238E27FC236}">
                <a16:creationId xmlns:a16="http://schemas.microsoft.com/office/drawing/2014/main" id="{00DD1142-2237-4645-8626-B015F40EC9F6}"/>
              </a:ext>
            </a:extLst>
          </p:cNvPr>
          <p:cNvSpPr>
            <a:spLocks noGrp="1"/>
          </p:cNvSpPr>
          <p:nvPr>
            <p:ph idx="1"/>
          </p:nvPr>
        </p:nvSpPr>
        <p:spPr/>
        <p:txBody>
          <a:bodyPr/>
          <a:lstStyle/>
          <a:p>
            <a:r>
              <a:rPr lang="en-GB" dirty="0"/>
              <a:t>The Report should draw an </a:t>
            </a:r>
            <a:r>
              <a:rPr lang="en-GB" b="1" dirty="0"/>
              <a:t>overall conclusion</a:t>
            </a:r>
            <a:r>
              <a:rPr lang="en-GB" dirty="0"/>
              <a:t> based on the findings on the tasks outlined in the findings.</a:t>
            </a:r>
          </a:p>
          <a:p>
            <a:r>
              <a:rPr lang="en-GB" dirty="0"/>
              <a:t>Recommendations</a:t>
            </a:r>
          </a:p>
          <a:p>
            <a:r>
              <a:rPr lang="en-GB" dirty="0"/>
              <a:t>Base these on your conclusions</a:t>
            </a:r>
          </a:p>
          <a:p>
            <a:endParaRPr lang="en-GB" dirty="0"/>
          </a:p>
        </p:txBody>
      </p:sp>
    </p:spTree>
    <p:extLst>
      <p:ext uri="{BB962C8B-B14F-4D97-AF65-F5344CB8AC3E}">
        <p14:creationId xmlns:p14="http://schemas.microsoft.com/office/powerpoint/2010/main" val="34108987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982CB365-3D45-D74A-9F9C-67697335E5AD}"/>
              </a:ext>
            </a:extLst>
          </p:cNvPr>
          <p:cNvSpPr>
            <a:spLocks noGrp="1" noChangeArrowheads="1"/>
          </p:cNvSpPr>
          <p:nvPr>
            <p:ph type="title"/>
          </p:nvPr>
        </p:nvSpPr>
        <p:spPr>
          <a:xfrm>
            <a:off x="627063" y="487363"/>
            <a:ext cx="7772400" cy="1190625"/>
          </a:xfrm>
        </p:spPr>
        <p:txBody>
          <a:bodyPr/>
          <a:lstStyle/>
          <a:p>
            <a:pPr eaLnBrk="1" hangingPunct="1"/>
            <a:r>
              <a:rPr lang="en-GB" altLang="en-US" sz="3600" dirty="0"/>
              <a:t>BMSW5010</a:t>
            </a:r>
          </a:p>
        </p:txBody>
      </p:sp>
      <p:sp>
        <p:nvSpPr>
          <p:cNvPr id="9219" name="Rectangle 3">
            <a:extLst>
              <a:ext uri="{FF2B5EF4-FFF2-40B4-BE49-F238E27FC236}">
                <a16:creationId xmlns:a16="http://schemas.microsoft.com/office/drawing/2014/main" id="{962EFF31-B2B6-CA4D-BE9C-4EF812A7392B}"/>
              </a:ext>
            </a:extLst>
          </p:cNvPr>
          <p:cNvSpPr>
            <a:spLocks noGrp="1" noChangeArrowheads="1"/>
          </p:cNvSpPr>
          <p:nvPr>
            <p:ph idx="1"/>
          </p:nvPr>
        </p:nvSpPr>
        <p:spPr>
          <a:xfrm>
            <a:off x="900113" y="1916113"/>
            <a:ext cx="7499350" cy="4572000"/>
          </a:xfrm>
        </p:spPr>
        <p:txBody>
          <a:bodyPr/>
          <a:lstStyle/>
          <a:p>
            <a:pPr marL="0" indent="0" eaLnBrk="1" hangingPunct="1">
              <a:lnSpc>
                <a:spcPct val="115000"/>
              </a:lnSpc>
              <a:buFont typeface="Arial" panose="020B0604020202020204" pitchFamily="34" charset="0"/>
              <a:buNone/>
            </a:pPr>
            <a:r>
              <a:rPr lang="en-GB" altLang="en-US" sz="2400" dirty="0"/>
              <a:t>Remember this is an academic report so it needs to demonstrate.</a:t>
            </a:r>
          </a:p>
          <a:p>
            <a:pPr marL="0" indent="0">
              <a:lnSpc>
                <a:spcPct val="115000"/>
              </a:lnSpc>
              <a:buNone/>
            </a:pPr>
            <a:r>
              <a:rPr lang="en-GB" altLang="en-US" sz="2400" dirty="0"/>
              <a:t>Evidence of wide reading and research, encompassing application of relevant academic theories and models. Citation/ referencing, syntax, grammar and punctuation.</a:t>
            </a:r>
            <a:endParaRPr lang="en-GB" altLang="en-US" sz="1600" dirty="0">
              <a:latin typeface="Tahoma" panose="020B0604030504040204" pitchFamily="34" charset="0"/>
              <a:cs typeface="Times New Roman" panose="02020603050405020304" pitchFamily="18" charset="0"/>
            </a:endParaRPr>
          </a:p>
          <a:p>
            <a:pPr marL="0" indent="0" eaLnBrk="1" hangingPunct="1">
              <a:lnSpc>
                <a:spcPct val="115000"/>
              </a:lnSpc>
              <a:buFont typeface="Arial" panose="020B0604020202020204" pitchFamily="34" charset="0"/>
              <a:buNone/>
            </a:pPr>
            <a:endParaRPr lang="en-GB" altLang="en-US" sz="2400" dirty="0">
              <a:solidFill>
                <a:srgbClr val="FF0000"/>
              </a:solidFill>
            </a:endParaRPr>
          </a:p>
          <a:p>
            <a:pPr marL="0" indent="0" eaLnBrk="1" hangingPunct="1">
              <a:lnSpc>
                <a:spcPct val="115000"/>
              </a:lnSpc>
              <a:buFont typeface="Arial" panose="020B0604020202020204" pitchFamily="34" charset="0"/>
              <a:buNone/>
            </a:pPr>
            <a:endParaRPr lang="en-GB" altLang="en-US" sz="2400" dirty="0">
              <a:solidFill>
                <a:srgbClr val="FF0000"/>
              </a:solidFill>
              <a:latin typeface="Tahoma" panose="020B0604030504040204" pitchFamily="34" charset="0"/>
              <a:cs typeface="Times New Roman" panose="02020603050405020304" pitchFamily="18" charset="0"/>
            </a:endParaRPr>
          </a:p>
          <a:p>
            <a:pPr marL="0" indent="0" algn="r" eaLnBrk="1" hangingPunct="1">
              <a:lnSpc>
                <a:spcPct val="90000"/>
              </a:lnSpc>
              <a:buFont typeface="Arial" panose="020B0604020202020204" pitchFamily="34" charset="0"/>
              <a:buNone/>
            </a:pPr>
            <a:endParaRPr lang="en-GB" altLang="en-US" b="1" dirty="0">
              <a:solidFill>
                <a:srgbClr val="C00000"/>
              </a:solidFill>
            </a:endParaRPr>
          </a:p>
        </p:txBody>
      </p:sp>
      <p:sp>
        <p:nvSpPr>
          <p:cNvPr id="15364" name="Slide Number Placeholder 4">
            <a:extLst>
              <a:ext uri="{FF2B5EF4-FFF2-40B4-BE49-F238E27FC236}">
                <a16:creationId xmlns:a16="http://schemas.microsoft.com/office/drawing/2014/main" id="{037C88E1-379F-5243-BD8A-6BAD87F13F2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fld id="{8101FD00-D491-5D4C-88D6-FF1F58DA2C42}" type="slidenum">
              <a:rPr lang="en-GB" altLang="en-US" sz="1200" smtClean="0">
                <a:solidFill>
                  <a:srgbClr val="898989"/>
                </a:solidFill>
                <a:latin typeface="Arial" panose="020B0604020202020204" pitchFamily="34" charset="0"/>
              </a:rPr>
              <a:pPr fontAlgn="base">
                <a:spcBef>
                  <a:spcPct val="0"/>
                </a:spcBef>
                <a:spcAft>
                  <a:spcPct val="0"/>
                </a:spcAft>
                <a:buFontTx/>
                <a:buNone/>
              </a:pPr>
              <a:t>7</a:t>
            </a:fld>
            <a:endParaRPr lang="en-GB" altLang="en-US" sz="1200">
              <a:solidFill>
                <a:srgbClr val="898989"/>
              </a:solidFill>
              <a:latin typeface="Arial" panose="020B0604020202020204" pitchFamily="34" charset="0"/>
            </a:endParaRPr>
          </a:p>
        </p:txBody>
      </p:sp>
      <p:pic>
        <p:nvPicPr>
          <p:cNvPr id="15365" name="Picture 3">
            <a:extLst>
              <a:ext uri="{FF2B5EF4-FFF2-40B4-BE49-F238E27FC236}">
                <a16:creationId xmlns:a16="http://schemas.microsoft.com/office/drawing/2014/main" id="{D8EDF647-8E07-AB47-820C-B57E8987DC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91307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1" end="1"/>
                                            </p:txEl>
                                          </p:spTgt>
                                        </p:tgtEl>
                                        <p:attrNameLst>
                                          <p:attrName>style.visibility</p:attrName>
                                        </p:attrNameLst>
                                      </p:cBhvr>
                                      <p:to>
                                        <p:strVal val="visible"/>
                                      </p:to>
                                    </p:set>
                                    <p:animEffect transition="in" filter="fade">
                                      <p:cBhvr>
                                        <p:cTn id="7" dur="500"/>
                                        <p:tgtEl>
                                          <p:spTgt spid="921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219">
                                            <p:txEl>
                                              <p:pRg st="0" end="0"/>
                                            </p:txEl>
                                          </p:spTgt>
                                        </p:tgtEl>
                                        <p:attrNameLst>
                                          <p:attrName>style.visibility</p:attrName>
                                        </p:attrNameLst>
                                      </p:cBhvr>
                                      <p:to>
                                        <p:strVal val="visible"/>
                                      </p:to>
                                    </p:set>
                                    <p:animEffect transition="in" filter="fade">
                                      <p:cBhvr>
                                        <p:cTn id="12" dur="500"/>
                                        <p:tgtEl>
                                          <p:spTgt spid="92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 id="{D76CC6D7-5A46-C649-BE43-9C90B3BE928E}" vid="{B8378673-AF48-4D41-9265-BCC40E21B3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0</TotalTime>
  <Words>263</Words>
  <Application>Microsoft Office PowerPoint</Application>
  <PresentationFormat>On-screen Show (4:3)</PresentationFormat>
  <Paragraphs>35</Paragraphs>
  <Slides>7</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Myriad Pro</vt:lpstr>
      <vt:lpstr>Arial</vt:lpstr>
      <vt:lpstr>Calibri</vt:lpstr>
      <vt:lpstr>Corbel</vt:lpstr>
      <vt:lpstr>Tahoma</vt:lpstr>
      <vt:lpstr>20140311PresentationUWTSDTemplate</vt:lpstr>
      <vt:lpstr>BMSW5010 People Management</vt:lpstr>
      <vt:lpstr>BMSW5010 Assignment 1 </vt:lpstr>
      <vt:lpstr> Report</vt:lpstr>
      <vt:lpstr>Report Format see other guidance on report writing</vt:lpstr>
      <vt:lpstr>Critical Analysis</vt:lpstr>
      <vt:lpstr>Conclusion to Report-Heading</vt:lpstr>
      <vt:lpstr>BMSW5010</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dc:creator>
  <cp:lastModifiedBy>Maria Heffernan</cp:lastModifiedBy>
  <cp:revision>71</cp:revision>
  <cp:lastPrinted>2020-01-08T15:03:08Z</cp:lastPrinted>
  <dcterms:created xsi:type="dcterms:W3CDTF">2013-07-17T08:51:32Z</dcterms:created>
  <dcterms:modified xsi:type="dcterms:W3CDTF">2022-10-09T09:26:10Z</dcterms:modified>
</cp:coreProperties>
</file>