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55234-A8DF-60CB-2176-7ADAE0CEFD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1C3CCE-F0CF-28F2-2611-F6DEA78E01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091851-B5D6-C2C4-6466-894A51780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9D2257-C297-472E-F0BC-1051CC9E6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5181CC-C99B-A7A2-3E16-4F1CFC854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2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FB61F-FC75-0470-50C2-1DE36E1E7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0ECAD-AC6D-9525-8F2F-0A3875A155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1B5C2-790A-8238-C156-E07CB22FC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5E4F6-7788-EBDD-B6ED-4DDFFDC18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DFFF7-2414-B704-83E8-A387DEF32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47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D9D81-6C52-D1F8-8A4E-C60467766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687A9D-1E77-3E6A-8CBE-04F4D6C0C6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F9C32-4696-34E0-7296-C3777CD42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4AE308-5E8A-D445-B7FE-DE30A7BD5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07E46E-C768-7E69-D0E2-005C634CB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73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E3927-089A-F917-0F72-DEF770A54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12A09-D7C6-7BD6-84D1-99406F1DC9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CF82D8-CFBC-EFE0-D032-F6FB85BFEE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2A568D-81EA-72CC-1CA0-B1A2C87D4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ADAAA7-7D78-7B30-FE42-8326247EE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4652F5-7263-9DB0-A0E8-D02A5F476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530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F447-F5F2-0B5B-8EAD-F54FE6C1D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55EC26-880E-D2A0-635D-AA0DCC546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39966C-9E16-EAC5-FF69-4D16EAAE7E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D1ED35-B212-DED8-A90A-E900775DEF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6FB136-6C90-A66F-0FC6-F630FE8C18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4FED32-D461-50DD-1473-FC344E3DF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FBC063-06BC-3476-62F9-2E64F387C0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93A99C-05A6-B694-1689-A04BF25D8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544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ED4BA-E85E-4833-BF87-B741DC15E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CF5950-0AED-10D1-9B85-CC6E2724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7C0113-AA75-727E-D6B0-7ADC5615B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1F3A52-4382-B6B1-8E99-865223E04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678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1286EC-5526-8C91-2AA0-B203E874D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D65689-B564-AEE9-C8B4-A75C1B95A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4CEB1F-F577-9647-9244-3223F3710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965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6883B-FA3F-EBCA-0E08-59F635C26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F9AE4-76CD-3956-3A91-32FC06FA8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FC909-9DBF-DC17-980E-B20E525AB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8181F3-2179-B0A2-C5C2-AB2DBA392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B99BCA-5290-08A3-FF6E-BEA0589E9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30CBEC-B2D5-73A7-0264-17BEE674C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551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0D3B7-464C-5F75-F182-3473F6C2F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54C263-8349-8103-3D71-CA973B5BC5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80C8AF-6E81-CC0B-E675-2CD586BC7B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10FEAB-F00C-6D13-23F9-FE0C9C674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E630C-8AA6-703E-2024-A8F8D8950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70F237-4558-B46D-4449-A3170E7C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735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AC81A-E1C8-F225-CCFE-C10740D9D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03190C-199B-879E-BD55-386B3DC3A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8E9A5-07F0-EF5B-A2CB-CB5254C4C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F3394-6140-C545-E9A4-1FEC5581D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374C44-FEFA-E279-D250-53096CC96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330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7BCB24-B965-07EB-B43F-890FA38F5D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165221-8CFF-FB47-B44E-9258165F38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A34F3F-2A34-BF2C-493E-3F9B6E88C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51E98-51A4-F6B5-2AC0-983DDCED8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393CEC-5D01-99B0-8485-C02208FE3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990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14DF00-8AEF-F89F-B261-4E404381C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5C91F-E7F4-45FD-5D5F-71FC7F7C2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06F47-512D-CD77-8237-1BC43399E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2187BE-E316-49A2-A1D6-CF0CE9CECBCE}" type="datetimeFigureOut">
              <a:rPr lang="en-GB" smtClean="0"/>
              <a:t>26/10/2025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655B5-B698-8679-214E-E74D4F882F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204F8F-4E91-053D-9310-2C63A4CBF5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11530F-E7A5-4A48-80DA-DD5D6E0588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367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91D07E-3BB9-90D4-90AE-2720A5D8FD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3810" y="2960716"/>
            <a:ext cx="4036334" cy="2387600"/>
          </a:xfrm>
        </p:spPr>
        <p:txBody>
          <a:bodyPr anchor="t">
            <a:normAutofit/>
          </a:bodyPr>
          <a:lstStyle/>
          <a:p>
            <a:pPr algn="l"/>
            <a:r>
              <a:rPr lang="en-GB" sz="5400"/>
              <a:t>Dr Sadeque Shaikh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D9C586-D292-6943-FE6D-4B46BB2FC0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3809" y="953037"/>
            <a:ext cx="4036333" cy="1709849"/>
          </a:xfrm>
        </p:spPr>
        <p:txBody>
          <a:bodyPr anchor="b">
            <a:normAutofit/>
          </a:bodyPr>
          <a:lstStyle/>
          <a:p>
            <a:pPr algn="l"/>
            <a:r>
              <a:rPr lang="en-GB" sz="2000"/>
              <a:t>Senior Lecturer</a:t>
            </a:r>
          </a:p>
          <a:p>
            <a:pPr algn="l"/>
            <a:r>
              <a:rPr lang="en-GB" sz="2000"/>
              <a:t>UWTSD</a:t>
            </a:r>
          </a:p>
          <a:p>
            <a:pPr algn="l"/>
            <a:endParaRPr lang="en-GB" sz="2000"/>
          </a:p>
        </p:txBody>
      </p:sp>
      <p:grpSp>
        <p:nvGrpSpPr>
          <p:cNvPr id="2057" name="Group 2056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58" name="Rectangle 2057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9" name="Rectangle 2058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0" name="Rectangle 2059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62" name="Rectangle 2061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4" name="Rectangle 2063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Dr Md Sadeque Imam Shaikh(FBCS,FHEA ...">
            <a:extLst>
              <a:ext uri="{FF2B5EF4-FFF2-40B4-BE49-F238E27FC236}">
                <a16:creationId xmlns:a16="http://schemas.microsoft.com/office/drawing/2014/main" id="{4F6661B9-2A28-03CA-A94D-E22982588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22492" y="1597436"/>
            <a:ext cx="5536001" cy="360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232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08DE4-E157-B57D-4E8F-DA1D91ACE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Qualifications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061E3-7DE6-3529-27C9-4C0CD098D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PhD</a:t>
            </a:r>
          </a:p>
          <a:p>
            <a:r>
              <a:rPr lang="en-GB" dirty="0"/>
              <a:t>DBA</a:t>
            </a:r>
          </a:p>
          <a:p>
            <a:r>
              <a:rPr lang="en-GB" dirty="0"/>
              <a:t>MPhil</a:t>
            </a:r>
          </a:p>
          <a:p>
            <a:r>
              <a:rPr lang="en-GB" dirty="0"/>
              <a:t>MSc</a:t>
            </a:r>
          </a:p>
          <a:p>
            <a:r>
              <a:rPr lang="en-GB" dirty="0"/>
              <a:t>MSc</a:t>
            </a:r>
          </a:p>
          <a:p>
            <a:r>
              <a:rPr lang="en-GB" dirty="0"/>
              <a:t>MSc</a:t>
            </a:r>
          </a:p>
          <a:p>
            <a:r>
              <a:rPr lang="en-GB" dirty="0"/>
              <a:t>MBA</a:t>
            </a:r>
          </a:p>
          <a:p>
            <a:r>
              <a:rPr lang="en-GB" dirty="0"/>
              <a:t>MBA</a:t>
            </a:r>
          </a:p>
          <a:p>
            <a:r>
              <a:rPr lang="en-GB" dirty="0" err="1"/>
              <a:t>B.Sc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718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F07BD-3A83-5E7E-535D-FFD2B7108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ACB76-0B77-009D-A2B3-84C3C1003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Digital Skills</a:t>
            </a:r>
          </a:p>
          <a:p>
            <a:r>
              <a:rPr lang="en-GB" dirty="0"/>
              <a:t>Research</a:t>
            </a:r>
          </a:p>
          <a:p>
            <a:r>
              <a:rPr lang="en-GB" dirty="0"/>
              <a:t>Communication</a:t>
            </a:r>
          </a:p>
          <a:p>
            <a:r>
              <a:rPr lang="en-GB" dirty="0"/>
              <a:t>Corporate Awareness</a:t>
            </a:r>
          </a:p>
          <a:p>
            <a:r>
              <a:rPr lang="en-GB" dirty="0"/>
              <a:t>Academic Writing</a:t>
            </a:r>
          </a:p>
          <a:p>
            <a:r>
              <a:rPr lang="en-GB" dirty="0"/>
              <a:t>Team Work</a:t>
            </a:r>
          </a:p>
          <a:p>
            <a:r>
              <a:rPr lang="en-GB" dirty="0"/>
              <a:t>Leadership</a:t>
            </a:r>
          </a:p>
          <a:p>
            <a:r>
              <a:rPr lang="en-GB" dirty="0"/>
              <a:t>Motivation</a:t>
            </a:r>
          </a:p>
        </p:txBody>
      </p:sp>
    </p:spTree>
    <p:extLst>
      <p:ext uri="{BB962C8B-B14F-4D97-AF65-F5344CB8AC3E}">
        <p14:creationId xmlns:p14="http://schemas.microsoft.com/office/powerpoint/2010/main" val="196378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7B6AB-468B-BA25-5EBA-CA0025EE7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58DF2-B0D1-FE21-8B04-4CF4CBBC56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Research</a:t>
            </a:r>
          </a:p>
          <a:p>
            <a:r>
              <a:rPr lang="en-GB" dirty="0"/>
              <a:t>Studying</a:t>
            </a:r>
          </a:p>
          <a:p>
            <a:r>
              <a:rPr lang="en-GB" dirty="0"/>
              <a:t>Cricket</a:t>
            </a:r>
          </a:p>
          <a:p>
            <a:r>
              <a:rPr lang="en-GB" dirty="0"/>
              <a:t>Karate</a:t>
            </a:r>
          </a:p>
          <a:p>
            <a:r>
              <a:rPr lang="en-GB" dirty="0"/>
              <a:t>Music</a:t>
            </a:r>
          </a:p>
          <a:p>
            <a:r>
              <a:rPr lang="en-GB" dirty="0"/>
              <a:t>Teaching</a:t>
            </a:r>
          </a:p>
        </p:txBody>
      </p:sp>
    </p:spTree>
    <p:extLst>
      <p:ext uri="{BB962C8B-B14F-4D97-AF65-F5344CB8AC3E}">
        <p14:creationId xmlns:p14="http://schemas.microsoft.com/office/powerpoint/2010/main" val="1949269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2" name="Rectangle 1041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BD4280-53B7-095F-C20D-A7F3007D6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sz="4800"/>
              <a:t>Publications</a:t>
            </a:r>
          </a:p>
        </p:txBody>
      </p:sp>
      <p:sp>
        <p:nvSpPr>
          <p:cNvPr id="1044" name="Rectangle 1043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6" name="Rectangle 1045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CF833-BE20-28E6-A574-99D4607C65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r>
              <a:rPr lang="en-GB" sz="2000" dirty="0"/>
              <a:t>Books(4)</a:t>
            </a:r>
          </a:p>
          <a:p>
            <a:r>
              <a:rPr lang="en-GB" sz="2000" dirty="0"/>
              <a:t>Research Papers(50)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1028" name="Picture 4" descr="Digital Marketing ...">
            <a:extLst>
              <a:ext uri="{FF2B5EF4-FFF2-40B4-BE49-F238E27FC236}">
                <a16:creationId xmlns:a16="http://schemas.microsoft.com/office/drawing/2014/main" id="{459E2B6B-7766-BACD-EF56-3E58122B4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5660" y="2484255"/>
            <a:ext cx="2582020" cy="371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Rectangle 1047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963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48</Words>
  <Application>Microsoft Office PowerPoint</Application>
  <PresentationFormat>Widescreen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Dr Sadeque Shaikh</vt:lpstr>
      <vt:lpstr>Qualifications</vt:lpstr>
      <vt:lpstr>Skills</vt:lpstr>
      <vt:lpstr>Interests</vt:lpstr>
      <vt:lpstr>Publications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Md Sadeque Imam Shaikh</dc:creator>
  <cp:lastModifiedBy>Md Sadeque Imam Shaikh</cp:lastModifiedBy>
  <cp:revision>6</cp:revision>
  <dcterms:created xsi:type="dcterms:W3CDTF">2025-10-26T09:41:44Z</dcterms:created>
  <dcterms:modified xsi:type="dcterms:W3CDTF">2025-10-26T09:54:42Z</dcterms:modified>
</cp:coreProperties>
</file>