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webextensions/webextension1.xml" ContentType="application/vnd.ms-office.webextension+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sldIdLst>
    <p:sldId id="256" r:id="rId2"/>
    <p:sldId id="259" r:id="rId3"/>
    <p:sldId id="257" r:id="rId4"/>
    <p:sldId id="258"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48" autoAdjust="0"/>
    <p:restoredTop sz="94660"/>
  </p:normalViewPr>
  <p:slideViewPr>
    <p:cSldViewPr snapToGrid="0">
      <p:cViewPr>
        <p:scale>
          <a:sx n="68" d="100"/>
          <a:sy n="68" d="100"/>
        </p:scale>
        <p:origin x="48"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233BC-DCC3-49B2-ABE0-48A04A42DBFF}" type="doc">
      <dgm:prSet loTypeId="urn:microsoft.com/office/officeart/2005/8/layout/arrow2" loCatId="process" qsTypeId="urn:microsoft.com/office/officeart/2005/8/quickstyle/3d1" qsCatId="3D" csTypeId="urn:microsoft.com/office/officeart/2005/8/colors/accent1_2" csCatId="accent1" phldr="1"/>
      <dgm:spPr/>
      <dgm:t>
        <a:bodyPr/>
        <a:lstStyle/>
        <a:p>
          <a:endParaRPr lang="en-US"/>
        </a:p>
      </dgm:t>
    </dgm:pt>
    <dgm:pt modelId="{EC0A3B00-1EA5-4727-92CD-4EE7D8FB0B93}">
      <dgm:prSet phldrT="[Text]" phldr="0"/>
      <dgm:spPr/>
      <dgm:t>
        <a:bodyPr/>
        <a:lstStyle/>
        <a:p>
          <a:pPr rtl="0"/>
          <a:r>
            <a:rPr lang="en-US">
              <a:solidFill>
                <a:schemeClr val="bg1"/>
              </a:solidFill>
              <a:latin typeface="Century Gothic" panose="020B0502020202020204"/>
            </a:rPr>
            <a:t>MS Teams</a:t>
          </a:r>
          <a:endParaRPr lang="en-US">
            <a:solidFill>
              <a:schemeClr val="bg1"/>
            </a:solidFill>
          </a:endParaRPr>
        </a:p>
      </dgm:t>
    </dgm:pt>
    <dgm:pt modelId="{A4363B68-3E62-4FA1-8483-D58DD1B18923}" type="parTrans" cxnId="{B9465C56-9EA0-46C9-B6D3-B49CC7E56E66}">
      <dgm:prSet/>
      <dgm:spPr/>
      <dgm:t>
        <a:bodyPr/>
        <a:lstStyle/>
        <a:p>
          <a:endParaRPr lang="en-US"/>
        </a:p>
      </dgm:t>
    </dgm:pt>
    <dgm:pt modelId="{4109D5FB-2472-481A-B755-3B6C18D7F7E2}" type="sibTrans" cxnId="{B9465C56-9EA0-46C9-B6D3-B49CC7E56E66}">
      <dgm:prSet/>
      <dgm:spPr/>
      <dgm:t>
        <a:bodyPr/>
        <a:lstStyle/>
        <a:p>
          <a:endParaRPr lang="en-US"/>
        </a:p>
      </dgm:t>
    </dgm:pt>
    <dgm:pt modelId="{84DC472C-65EE-4990-9CEB-89E76B5DA5E8}">
      <dgm:prSet phldrT="[Text]" phldr="0"/>
      <dgm:spPr/>
      <dgm:t>
        <a:bodyPr/>
        <a:lstStyle/>
        <a:p>
          <a:pPr rtl="0"/>
          <a:r>
            <a:rPr lang="en-US">
              <a:solidFill>
                <a:schemeClr val="bg1"/>
              </a:solidFill>
              <a:latin typeface="Century Gothic" panose="020B0502020202020204"/>
            </a:rPr>
            <a:t>Microsoft 365</a:t>
          </a:r>
          <a:endParaRPr lang="en-US">
            <a:solidFill>
              <a:schemeClr val="bg1"/>
            </a:solidFill>
          </a:endParaRPr>
        </a:p>
      </dgm:t>
    </dgm:pt>
    <dgm:pt modelId="{703C1324-CCE8-43A7-A50D-79642D619F81}" type="parTrans" cxnId="{5F88FB7F-74DE-4600-AEC9-2CEFCAEFAE9D}">
      <dgm:prSet/>
      <dgm:spPr/>
      <dgm:t>
        <a:bodyPr/>
        <a:lstStyle/>
        <a:p>
          <a:endParaRPr lang="en-US"/>
        </a:p>
      </dgm:t>
    </dgm:pt>
    <dgm:pt modelId="{36D895CD-C9C7-490A-89D6-351E6687375F}" type="sibTrans" cxnId="{5F88FB7F-74DE-4600-AEC9-2CEFCAEFAE9D}">
      <dgm:prSet/>
      <dgm:spPr/>
      <dgm:t>
        <a:bodyPr/>
        <a:lstStyle/>
        <a:p>
          <a:endParaRPr lang="en-US"/>
        </a:p>
      </dgm:t>
    </dgm:pt>
    <dgm:pt modelId="{B0D059C7-D4C3-49C6-8CD8-F4C7CFEAABB9}">
      <dgm:prSet phldrT="[Text]" phldr="0"/>
      <dgm:spPr/>
      <dgm:t>
        <a:bodyPr/>
        <a:lstStyle/>
        <a:p>
          <a:r>
            <a:rPr lang="en-US">
              <a:solidFill>
                <a:schemeClr val="bg1"/>
              </a:solidFill>
              <a:latin typeface="Century Gothic" panose="020B0502020202020204"/>
            </a:rPr>
            <a:t>Outlook</a:t>
          </a:r>
          <a:endParaRPr lang="en-US">
            <a:solidFill>
              <a:schemeClr val="bg1"/>
            </a:solidFill>
          </a:endParaRPr>
        </a:p>
      </dgm:t>
    </dgm:pt>
    <dgm:pt modelId="{8C9B0001-C43C-4A1A-9B84-0B68F6D517AB}" type="parTrans" cxnId="{0FB8E240-216D-4245-A172-74434C1C773C}">
      <dgm:prSet/>
      <dgm:spPr/>
      <dgm:t>
        <a:bodyPr/>
        <a:lstStyle/>
        <a:p>
          <a:endParaRPr lang="en-US"/>
        </a:p>
      </dgm:t>
    </dgm:pt>
    <dgm:pt modelId="{904C8F8E-B96E-429B-92B0-DC302E547C5D}" type="sibTrans" cxnId="{0FB8E240-216D-4245-A172-74434C1C773C}">
      <dgm:prSet/>
      <dgm:spPr/>
      <dgm:t>
        <a:bodyPr/>
        <a:lstStyle/>
        <a:p>
          <a:endParaRPr lang="en-US"/>
        </a:p>
      </dgm:t>
    </dgm:pt>
    <dgm:pt modelId="{B1A5E7A0-7B4A-44AA-9939-1BD626ED516A}">
      <dgm:prSet phldrT="[Text]" phldr="0"/>
      <dgm:spPr/>
      <dgm:t>
        <a:bodyPr/>
        <a:lstStyle/>
        <a:p>
          <a:pPr rtl="0"/>
          <a:r>
            <a:rPr lang="en-US">
              <a:solidFill>
                <a:schemeClr val="bg1"/>
              </a:solidFill>
              <a:latin typeface="Century Gothic" panose="020B0502020202020204"/>
            </a:rPr>
            <a:t>OneDrive</a:t>
          </a:r>
          <a:endParaRPr lang="en-US">
            <a:solidFill>
              <a:schemeClr val="bg1"/>
            </a:solidFill>
          </a:endParaRPr>
        </a:p>
      </dgm:t>
    </dgm:pt>
    <dgm:pt modelId="{A0630EE8-9782-4F26-803A-425199A232BE}" type="parTrans" cxnId="{F68B6AC1-77B9-4102-8E3F-B89C8DFFD06E}">
      <dgm:prSet/>
      <dgm:spPr/>
      <dgm:t>
        <a:bodyPr/>
        <a:lstStyle/>
        <a:p>
          <a:endParaRPr lang="en-US"/>
        </a:p>
      </dgm:t>
    </dgm:pt>
    <dgm:pt modelId="{98D65538-A146-4B49-954F-0DA150ADA972}" type="sibTrans" cxnId="{F68B6AC1-77B9-4102-8E3F-B89C8DFFD06E}">
      <dgm:prSet/>
      <dgm:spPr/>
      <dgm:t>
        <a:bodyPr/>
        <a:lstStyle/>
        <a:p>
          <a:endParaRPr lang="en-US"/>
        </a:p>
      </dgm:t>
    </dgm:pt>
    <dgm:pt modelId="{009BD5AA-21D0-47C3-804A-CB70EE691E62}">
      <dgm:prSet phldrT="[Text]" phldr="0"/>
      <dgm:spPr/>
      <dgm:t>
        <a:bodyPr/>
        <a:lstStyle/>
        <a:p>
          <a:pPr rtl="0"/>
          <a:r>
            <a:rPr lang="en-US">
              <a:solidFill>
                <a:schemeClr val="bg1"/>
              </a:solidFill>
              <a:latin typeface="Century Gothic" panose="020B0502020202020204"/>
            </a:rPr>
            <a:t>MS Steams</a:t>
          </a:r>
          <a:endParaRPr lang="en-US">
            <a:solidFill>
              <a:schemeClr val="bg1"/>
            </a:solidFill>
          </a:endParaRPr>
        </a:p>
      </dgm:t>
    </dgm:pt>
    <dgm:pt modelId="{BDDD0C6B-9625-4068-A8D0-920E5E4200FC}" type="parTrans" cxnId="{B96EAD91-7ADA-43AF-91DD-6E96C7C1DC28}">
      <dgm:prSet/>
      <dgm:spPr/>
      <dgm:t>
        <a:bodyPr/>
        <a:lstStyle/>
        <a:p>
          <a:endParaRPr lang="en-US"/>
        </a:p>
      </dgm:t>
    </dgm:pt>
    <dgm:pt modelId="{2BB0031D-A9B8-471F-984E-EEF8354F0FEF}" type="sibTrans" cxnId="{B96EAD91-7ADA-43AF-91DD-6E96C7C1DC28}">
      <dgm:prSet/>
      <dgm:spPr/>
      <dgm:t>
        <a:bodyPr/>
        <a:lstStyle/>
        <a:p>
          <a:endParaRPr lang="en-US"/>
        </a:p>
      </dgm:t>
    </dgm:pt>
    <dgm:pt modelId="{99D04FF2-4EDB-4D8C-82ED-A4AE2FED6066}" type="pres">
      <dgm:prSet presAssocID="{603233BC-DCC3-49B2-ABE0-48A04A42DBFF}" presName="arrowDiagram" presStyleCnt="0">
        <dgm:presLayoutVars>
          <dgm:chMax val="5"/>
          <dgm:dir/>
          <dgm:resizeHandles val="exact"/>
        </dgm:presLayoutVars>
      </dgm:prSet>
      <dgm:spPr/>
    </dgm:pt>
    <dgm:pt modelId="{3DD97905-8581-4F06-9164-B968EDA2A432}" type="pres">
      <dgm:prSet presAssocID="{603233BC-DCC3-49B2-ABE0-48A04A42DBFF}" presName="arrow" presStyleLbl="bgShp" presStyleIdx="0" presStyleCnt="1"/>
      <dgm:spPr/>
    </dgm:pt>
    <dgm:pt modelId="{BE47D50D-0143-4624-9488-9FB105F93D4C}" type="pres">
      <dgm:prSet presAssocID="{603233BC-DCC3-49B2-ABE0-48A04A42DBFF}" presName="arrowDiagram5" presStyleCnt="0"/>
      <dgm:spPr/>
    </dgm:pt>
    <dgm:pt modelId="{16DCD5E6-8B5D-45B5-870B-38E7BD727426}" type="pres">
      <dgm:prSet presAssocID="{EC0A3B00-1EA5-4727-92CD-4EE7D8FB0B93}" presName="bullet5a" presStyleLbl="node1" presStyleIdx="0" presStyleCnt="5"/>
      <dgm:spPr/>
    </dgm:pt>
    <dgm:pt modelId="{66918F48-B666-4E80-884A-44F6DFB49A91}" type="pres">
      <dgm:prSet presAssocID="{EC0A3B00-1EA5-4727-92CD-4EE7D8FB0B93}" presName="textBox5a" presStyleLbl="revTx" presStyleIdx="0" presStyleCnt="5">
        <dgm:presLayoutVars>
          <dgm:bulletEnabled val="1"/>
        </dgm:presLayoutVars>
      </dgm:prSet>
      <dgm:spPr/>
    </dgm:pt>
    <dgm:pt modelId="{5E9AF783-EC1D-48FF-A969-EDD07BACA396}" type="pres">
      <dgm:prSet presAssocID="{84DC472C-65EE-4990-9CEB-89E76B5DA5E8}" presName="bullet5b" presStyleLbl="node1" presStyleIdx="1" presStyleCnt="5"/>
      <dgm:spPr/>
    </dgm:pt>
    <dgm:pt modelId="{41C26DFA-6E4D-4BFF-AB24-3F8E6AC10E6B}" type="pres">
      <dgm:prSet presAssocID="{84DC472C-65EE-4990-9CEB-89E76B5DA5E8}" presName="textBox5b" presStyleLbl="revTx" presStyleIdx="1" presStyleCnt="5">
        <dgm:presLayoutVars>
          <dgm:bulletEnabled val="1"/>
        </dgm:presLayoutVars>
      </dgm:prSet>
      <dgm:spPr/>
    </dgm:pt>
    <dgm:pt modelId="{229CED89-C6EF-440B-897D-7DD70954C7C0}" type="pres">
      <dgm:prSet presAssocID="{B0D059C7-D4C3-49C6-8CD8-F4C7CFEAABB9}" presName="bullet5c" presStyleLbl="node1" presStyleIdx="2" presStyleCnt="5"/>
      <dgm:spPr/>
    </dgm:pt>
    <dgm:pt modelId="{C762651F-A27B-48C5-865D-BCD188C3C080}" type="pres">
      <dgm:prSet presAssocID="{B0D059C7-D4C3-49C6-8CD8-F4C7CFEAABB9}" presName="textBox5c" presStyleLbl="revTx" presStyleIdx="2" presStyleCnt="5">
        <dgm:presLayoutVars>
          <dgm:bulletEnabled val="1"/>
        </dgm:presLayoutVars>
      </dgm:prSet>
      <dgm:spPr/>
    </dgm:pt>
    <dgm:pt modelId="{FE3A2130-D56D-4250-A813-0368C81C2B66}" type="pres">
      <dgm:prSet presAssocID="{B1A5E7A0-7B4A-44AA-9939-1BD626ED516A}" presName="bullet5d" presStyleLbl="node1" presStyleIdx="3" presStyleCnt="5"/>
      <dgm:spPr/>
    </dgm:pt>
    <dgm:pt modelId="{E27970E1-5122-47DA-8495-24D191E00563}" type="pres">
      <dgm:prSet presAssocID="{B1A5E7A0-7B4A-44AA-9939-1BD626ED516A}" presName="textBox5d" presStyleLbl="revTx" presStyleIdx="3" presStyleCnt="5">
        <dgm:presLayoutVars>
          <dgm:bulletEnabled val="1"/>
        </dgm:presLayoutVars>
      </dgm:prSet>
      <dgm:spPr/>
    </dgm:pt>
    <dgm:pt modelId="{45B5C582-2AC0-4174-93C7-C197F23DD250}" type="pres">
      <dgm:prSet presAssocID="{009BD5AA-21D0-47C3-804A-CB70EE691E62}" presName="bullet5e" presStyleLbl="node1" presStyleIdx="4" presStyleCnt="5"/>
      <dgm:spPr/>
    </dgm:pt>
    <dgm:pt modelId="{DCB5FDC8-0656-421D-88E1-0BDACB010D09}" type="pres">
      <dgm:prSet presAssocID="{009BD5AA-21D0-47C3-804A-CB70EE691E62}" presName="textBox5e" presStyleLbl="revTx" presStyleIdx="4" presStyleCnt="5">
        <dgm:presLayoutVars>
          <dgm:bulletEnabled val="1"/>
        </dgm:presLayoutVars>
      </dgm:prSet>
      <dgm:spPr/>
    </dgm:pt>
  </dgm:ptLst>
  <dgm:cxnLst>
    <dgm:cxn modelId="{F2AFC025-30F7-4D63-AA49-898F27E0E40C}" type="presOf" srcId="{B1A5E7A0-7B4A-44AA-9939-1BD626ED516A}" destId="{E27970E1-5122-47DA-8495-24D191E00563}" srcOrd="0" destOrd="0" presId="urn:microsoft.com/office/officeart/2005/8/layout/arrow2"/>
    <dgm:cxn modelId="{0FB8E240-216D-4245-A172-74434C1C773C}" srcId="{603233BC-DCC3-49B2-ABE0-48A04A42DBFF}" destId="{B0D059C7-D4C3-49C6-8CD8-F4C7CFEAABB9}" srcOrd="2" destOrd="0" parTransId="{8C9B0001-C43C-4A1A-9B84-0B68F6D517AB}" sibTransId="{904C8F8E-B96E-429B-92B0-DC302E547C5D}"/>
    <dgm:cxn modelId="{B9465C56-9EA0-46C9-B6D3-B49CC7E56E66}" srcId="{603233BC-DCC3-49B2-ABE0-48A04A42DBFF}" destId="{EC0A3B00-1EA5-4727-92CD-4EE7D8FB0B93}" srcOrd="0" destOrd="0" parTransId="{A4363B68-3E62-4FA1-8483-D58DD1B18923}" sibTransId="{4109D5FB-2472-481A-B755-3B6C18D7F7E2}"/>
    <dgm:cxn modelId="{F38BCB56-3A50-4EC9-BD66-4D7CBC38066C}" type="presOf" srcId="{84DC472C-65EE-4990-9CEB-89E76B5DA5E8}" destId="{41C26DFA-6E4D-4BFF-AB24-3F8E6AC10E6B}" srcOrd="0" destOrd="0" presId="urn:microsoft.com/office/officeart/2005/8/layout/arrow2"/>
    <dgm:cxn modelId="{5F88FB7F-74DE-4600-AEC9-2CEFCAEFAE9D}" srcId="{603233BC-DCC3-49B2-ABE0-48A04A42DBFF}" destId="{84DC472C-65EE-4990-9CEB-89E76B5DA5E8}" srcOrd="1" destOrd="0" parTransId="{703C1324-CCE8-43A7-A50D-79642D619F81}" sibTransId="{36D895CD-C9C7-490A-89D6-351E6687375F}"/>
    <dgm:cxn modelId="{3D583080-9E53-488C-A875-D019E45BB77E}" type="presOf" srcId="{603233BC-DCC3-49B2-ABE0-48A04A42DBFF}" destId="{99D04FF2-4EDB-4D8C-82ED-A4AE2FED6066}" srcOrd="0" destOrd="0" presId="urn:microsoft.com/office/officeart/2005/8/layout/arrow2"/>
    <dgm:cxn modelId="{66296E8C-4E80-4DE1-871A-A798E3975132}" type="presOf" srcId="{B0D059C7-D4C3-49C6-8CD8-F4C7CFEAABB9}" destId="{C762651F-A27B-48C5-865D-BCD188C3C080}" srcOrd="0" destOrd="0" presId="urn:microsoft.com/office/officeart/2005/8/layout/arrow2"/>
    <dgm:cxn modelId="{B96EAD91-7ADA-43AF-91DD-6E96C7C1DC28}" srcId="{603233BC-DCC3-49B2-ABE0-48A04A42DBFF}" destId="{009BD5AA-21D0-47C3-804A-CB70EE691E62}" srcOrd="4" destOrd="0" parTransId="{BDDD0C6B-9625-4068-A8D0-920E5E4200FC}" sibTransId="{2BB0031D-A9B8-471F-984E-EEF8354F0FEF}"/>
    <dgm:cxn modelId="{CA28F4A4-C2E9-4295-ACA0-84F36BEE82E0}" type="presOf" srcId="{009BD5AA-21D0-47C3-804A-CB70EE691E62}" destId="{DCB5FDC8-0656-421D-88E1-0BDACB010D09}" srcOrd="0" destOrd="0" presId="urn:microsoft.com/office/officeart/2005/8/layout/arrow2"/>
    <dgm:cxn modelId="{F68B6AC1-77B9-4102-8E3F-B89C8DFFD06E}" srcId="{603233BC-DCC3-49B2-ABE0-48A04A42DBFF}" destId="{B1A5E7A0-7B4A-44AA-9939-1BD626ED516A}" srcOrd="3" destOrd="0" parTransId="{A0630EE8-9782-4F26-803A-425199A232BE}" sibTransId="{98D65538-A146-4B49-954F-0DA150ADA972}"/>
    <dgm:cxn modelId="{B1D64AD4-5318-411F-A572-9E58500E8E1C}" type="presOf" srcId="{EC0A3B00-1EA5-4727-92CD-4EE7D8FB0B93}" destId="{66918F48-B666-4E80-884A-44F6DFB49A91}" srcOrd="0" destOrd="0" presId="urn:microsoft.com/office/officeart/2005/8/layout/arrow2"/>
    <dgm:cxn modelId="{5C3797D7-5E03-4D85-BD5D-14104AF4A914}" type="presParOf" srcId="{99D04FF2-4EDB-4D8C-82ED-A4AE2FED6066}" destId="{3DD97905-8581-4F06-9164-B968EDA2A432}" srcOrd="0" destOrd="0" presId="urn:microsoft.com/office/officeart/2005/8/layout/arrow2"/>
    <dgm:cxn modelId="{B4004BCB-24E8-44D4-834B-9C65538EC00F}" type="presParOf" srcId="{99D04FF2-4EDB-4D8C-82ED-A4AE2FED6066}" destId="{BE47D50D-0143-4624-9488-9FB105F93D4C}" srcOrd="1" destOrd="0" presId="urn:microsoft.com/office/officeart/2005/8/layout/arrow2"/>
    <dgm:cxn modelId="{9807AB8F-31F3-4F66-AAA2-DB8CF918BD64}" type="presParOf" srcId="{BE47D50D-0143-4624-9488-9FB105F93D4C}" destId="{16DCD5E6-8B5D-45B5-870B-38E7BD727426}" srcOrd="0" destOrd="0" presId="urn:microsoft.com/office/officeart/2005/8/layout/arrow2"/>
    <dgm:cxn modelId="{73D8ACBD-B90C-4357-A768-C30E43E89360}" type="presParOf" srcId="{BE47D50D-0143-4624-9488-9FB105F93D4C}" destId="{66918F48-B666-4E80-884A-44F6DFB49A91}" srcOrd="1" destOrd="0" presId="urn:microsoft.com/office/officeart/2005/8/layout/arrow2"/>
    <dgm:cxn modelId="{543F4842-01DA-4ED8-B5A6-14EDE908ABE4}" type="presParOf" srcId="{BE47D50D-0143-4624-9488-9FB105F93D4C}" destId="{5E9AF783-EC1D-48FF-A969-EDD07BACA396}" srcOrd="2" destOrd="0" presId="urn:microsoft.com/office/officeart/2005/8/layout/arrow2"/>
    <dgm:cxn modelId="{C168725E-F7A8-4F25-8FC2-4E4E33DD1FF6}" type="presParOf" srcId="{BE47D50D-0143-4624-9488-9FB105F93D4C}" destId="{41C26DFA-6E4D-4BFF-AB24-3F8E6AC10E6B}" srcOrd="3" destOrd="0" presId="urn:microsoft.com/office/officeart/2005/8/layout/arrow2"/>
    <dgm:cxn modelId="{BBCF4C4F-87E2-4CBB-8EC7-ACE42DC917AA}" type="presParOf" srcId="{BE47D50D-0143-4624-9488-9FB105F93D4C}" destId="{229CED89-C6EF-440B-897D-7DD70954C7C0}" srcOrd="4" destOrd="0" presId="urn:microsoft.com/office/officeart/2005/8/layout/arrow2"/>
    <dgm:cxn modelId="{6812FD20-C1B7-43CC-880B-F8010764531C}" type="presParOf" srcId="{BE47D50D-0143-4624-9488-9FB105F93D4C}" destId="{C762651F-A27B-48C5-865D-BCD188C3C080}" srcOrd="5" destOrd="0" presId="urn:microsoft.com/office/officeart/2005/8/layout/arrow2"/>
    <dgm:cxn modelId="{6DE0FC7F-233D-4F9A-9365-1CC83DBF7379}" type="presParOf" srcId="{BE47D50D-0143-4624-9488-9FB105F93D4C}" destId="{FE3A2130-D56D-4250-A813-0368C81C2B66}" srcOrd="6" destOrd="0" presId="urn:microsoft.com/office/officeart/2005/8/layout/arrow2"/>
    <dgm:cxn modelId="{41F16A25-9659-43EE-B95C-B4A76A07047E}" type="presParOf" srcId="{BE47D50D-0143-4624-9488-9FB105F93D4C}" destId="{E27970E1-5122-47DA-8495-24D191E00563}" srcOrd="7" destOrd="0" presId="urn:microsoft.com/office/officeart/2005/8/layout/arrow2"/>
    <dgm:cxn modelId="{29A23993-F6B0-4C8F-AB1D-3310ED1EF097}" type="presParOf" srcId="{BE47D50D-0143-4624-9488-9FB105F93D4C}" destId="{45B5C582-2AC0-4174-93C7-C197F23DD250}" srcOrd="8" destOrd="0" presId="urn:microsoft.com/office/officeart/2005/8/layout/arrow2"/>
    <dgm:cxn modelId="{90CBD847-EE1A-48BC-99DA-8AFBFEDFCF7B}" type="presParOf" srcId="{BE47D50D-0143-4624-9488-9FB105F93D4C}" destId="{DCB5FDC8-0656-421D-88E1-0BDACB010D09}" srcOrd="9"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A93FCA-6FC4-4B20-B456-42A742C90E4C}"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1BB28E10-0634-4D86-A43F-DCB4FCCC8465}">
      <dgm:prSet phldrT="[Text]" phldr="0"/>
      <dgm:spPr/>
      <dgm:t>
        <a:bodyPr/>
        <a:lstStyle/>
        <a:p>
          <a:pPr rtl="0"/>
          <a:r>
            <a:rPr lang="en-US">
              <a:latin typeface="Century Gothic" panose="020B0502020202020204"/>
            </a:rPr>
            <a:t>Article 1 </a:t>
          </a:r>
          <a:endParaRPr lang="en-US"/>
        </a:p>
      </dgm:t>
    </dgm:pt>
    <dgm:pt modelId="{4B4520CB-1646-4074-935E-524AADC7E4B6}" type="parTrans" cxnId="{E1C995E0-5FF6-4D7C-A158-F25F9FD99690}">
      <dgm:prSet/>
      <dgm:spPr/>
      <dgm:t>
        <a:bodyPr/>
        <a:lstStyle/>
        <a:p>
          <a:endParaRPr lang="en-US"/>
        </a:p>
      </dgm:t>
    </dgm:pt>
    <dgm:pt modelId="{1A48EAA4-AB68-4C88-B5C3-ABE1F19D60CF}" type="sibTrans" cxnId="{E1C995E0-5FF6-4D7C-A158-F25F9FD99690}">
      <dgm:prSet/>
      <dgm:spPr/>
      <dgm:t>
        <a:bodyPr/>
        <a:lstStyle/>
        <a:p>
          <a:endParaRPr lang="en-US"/>
        </a:p>
      </dgm:t>
    </dgm:pt>
    <dgm:pt modelId="{56A24435-7F6F-4CAA-B537-2AB910D76A24}">
      <dgm:prSet phldrT="[Text]" phldr="0"/>
      <dgm:spPr/>
      <dgm:t>
        <a:bodyPr/>
        <a:lstStyle/>
        <a:p>
          <a:pPr rtl="0"/>
          <a:r>
            <a:rPr lang="en-US">
              <a:latin typeface="Century Gothic" panose="020B0502020202020204"/>
            </a:rPr>
            <a:t>Young (2004) Said "PowerPoint is one of the most common technologies used amongst teachers and also the most criticized software programs used by Teachers" (p. 29). </a:t>
          </a:r>
          <a:endParaRPr lang="en-US"/>
        </a:p>
      </dgm:t>
    </dgm:pt>
    <dgm:pt modelId="{BF4E52F5-6DBA-4D11-A08A-3664EDF0F86E}" type="parTrans" cxnId="{2AF36C4A-ACFD-4167-A614-E994541967B1}">
      <dgm:prSet/>
      <dgm:spPr/>
      <dgm:t>
        <a:bodyPr/>
        <a:lstStyle/>
        <a:p>
          <a:endParaRPr lang="en-US"/>
        </a:p>
      </dgm:t>
    </dgm:pt>
    <dgm:pt modelId="{A85E63C3-53EF-4E61-8BF0-4A3E0558F842}" type="sibTrans" cxnId="{2AF36C4A-ACFD-4167-A614-E994541967B1}">
      <dgm:prSet/>
      <dgm:spPr/>
      <dgm:t>
        <a:bodyPr/>
        <a:lstStyle/>
        <a:p>
          <a:endParaRPr lang="en-US"/>
        </a:p>
      </dgm:t>
    </dgm:pt>
    <dgm:pt modelId="{4D60E537-5826-49BD-A1E2-5F848B47DAE8}">
      <dgm:prSet phldrT="[Text]" phldr="0"/>
      <dgm:spPr/>
      <dgm:t>
        <a:bodyPr/>
        <a:lstStyle/>
        <a:p>
          <a:pPr rtl="0"/>
          <a:r>
            <a:rPr lang="en-US">
              <a:latin typeface="Century Gothic" panose="020B0502020202020204"/>
            </a:rPr>
            <a:t>Article 2</a:t>
          </a:r>
          <a:endParaRPr lang="en-US"/>
        </a:p>
      </dgm:t>
    </dgm:pt>
    <dgm:pt modelId="{81C5FD26-AC68-4420-B165-9C61207CAD19}" type="parTrans" cxnId="{272F927E-C2ED-4A77-89BC-93BFC2B344EE}">
      <dgm:prSet/>
      <dgm:spPr/>
      <dgm:t>
        <a:bodyPr/>
        <a:lstStyle/>
        <a:p>
          <a:endParaRPr lang="en-US"/>
        </a:p>
      </dgm:t>
    </dgm:pt>
    <dgm:pt modelId="{45AC1B8B-2356-4520-B85C-F6CA210011E0}" type="sibTrans" cxnId="{272F927E-C2ED-4A77-89BC-93BFC2B344EE}">
      <dgm:prSet/>
      <dgm:spPr/>
      <dgm:t>
        <a:bodyPr/>
        <a:lstStyle/>
        <a:p>
          <a:endParaRPr lang="en-US"/>
        </a:p>
      </dgm:t>
    </dgm:pt>
    <dgm:pt modelId="{B3A4B631-CE56-4F05-92E8-FCBB5E6341AB}">
      <dgm:prSet phldr="0"/>
      <dgm:spPr/>
      <dgm:t>
        <a:bodyPr/>
        <a:lstStyle/>
        <a:p>
          <a:pPr rtl="0"/>
          <a:r>
            <a:rPr lang="en-US">
              <a:latin typeface="Century Gothic" panose="020B0502020202020204"/>
            </a:rPr>
            <a:t>Sørensen(2018) found that students are conservative in their choices of digitals, with preference for Mainstream commercial tools that they already familiar with.</a:t>
          </a:r>
        </a:p>
      </dgm:t>
    </dgm:pt>
    <dgm:pt modelId="{047352B1-BE0A-4386-ACE5-29D0BF11CE25}" type="parTrans" cxnId="{9EBBE161-532B-484B-BE22-97C6C5C19CCC}">
      <dgm:prSet/>
      <dgm:spPr/>
    </dgm:pt>
    <dgm:pt modelId="{E0A2A0F8-3594-4B01-9B9A-2F0F483A66E1}" type="sibTrans" cxnId="{9EBBE161-532B-484B-BE22-97C6C5C19CCC}">
      <dgm:prSet/>
      <dgm:spPr/>
    </dgm:pt>
    <dgm:pt modelId="{A288753F-CC51-4D57-B3B8-AC1D75A5B802}">
      <dgm:prSet phldr="0"/>
      <dgm:spPr/>
      <dgm:t>
        <a:bodyPr/>
        <a:lstStyle/>
        <a:p>
          <a:pPr rtl="0"/>
          <a:r>
            <a:rPr lang="en-US">
              <a:latin typeface="Century Gothic" panose="020B0502020202020204"/>
            </a:rPr>
            <a:t>Article 3</a:t>
          </a:r>
          <a:endParaRPr lang="en-US"/>
        </a:p>
      </dgm:t>
    </dgm:pt>
    <dgm:pt modelId="{763546E9-3196-434C-B3AF-E916865B2A1C}" type="parTrans" cxnId="{F4F66BD3-6E3F-4E38-B300-B3C693BDA98C}">
      <dgm:prSet/>
      <dgm:spPr/>
    </dgm:pt>
    <dgm:pt modelId="{F2D8B6F6-C39F-452B-94E8-EE05D4D11F78}" type="sibTrans" cxnId="{F4F66BD3-6E3F-4E38-B300-B3C693BDA98C}">
      <dgm:prSet/>
      <dgm:spPr/>
    </dgm:pt>
    <dgm:pt modelId="{30C00A30-6E02-44A3-810B-57B754F60CFA}">
      <dgm:prSet phldr="0"/>
      <dgm:spPr/>
      <dgm:t>
        <a:bodyPr/>
        <a:lstStyle/>
        <a:p>
          <a:pPr rtl="0"/>
          <a:r>
            <a:rPr lang="en-US" err="1">
              <a:latin typeface="Century Gothic" panose="020B0502020202020204"/>
            </a:rPr>
            <a:t>Menr</a:t>
          </a:r>
          <a:r>
            <a:rPr lang="en-US">
              <a:latin typeface="Century Gothic" panose="020B0502020202020204"/>
            </a:rPr>
            <a:t>(2004) Said "The digital workplace is intended for all users : pupils, their parents, students , teaching staff, and administrative, technical and supervisory staff of teaching institutions "</a:t>
          </a:r>
        </a:p>
      </dgm:t>
    </dgm:pt>
    <dgm:pt modelId="{B40578AA-7E25-4FA4-ACAE-6DE89CC62F78}" type="parTrans" cxnId="{59CB3F31-7789-4FD9-8871-D18D3E020093}">
      <dgm:prSet/>
      <dgm:spPr/>
    </dgm:pt>
    <dgm:pt modelId="{FC700DF6-F498-40EE-865E-C5BDD5943A1C}" type="sibTrans" cxnId="{59CB3F31-7789-4FD9-8871-D18D3E020093}">
      <dgm:prSet/>
      <dgm:spPr/>
    </dgm:pt>
    <dgm:pt modelId="{FC7303BD-9880-423A-B8DD-4A2B40B98EA0}" type="pres">
      <dgm:prSet presAssocID="{C2A93FCA-6FC4-4B20-B456-42A742C90E4C}" presName="linearFlow" presStyleCnt="0">
        <dgm:presLayoutVars>
          <dgm:dir/>
          <dgm:animLvl val="lvl"/>
          <dgm:resizeHandles val="exact"/>
        </dgm:presLayoutVars>
      </dgm:prSet>
      <dgm:spPr/>
    </dgm:pt>
    <dgm:pt modelId="{210B9D84-14C2-4C21-8D17-C9A3EB01B09D}" type="pres">
      <dgm:prSet presAssocID="{1BB28E10-0634-4D86-A43F-DCB4FCCC8465}" presName="composite" presStyleCnt="0"/>
      <dgm:spPr/>
    </dgm:pt>
    <dgm:pt modelId="{C56E64C4-67B9-426C-B4B9-350B120991C6}" type="pres">
      <dgm:prSet presAssocID="{1BB28E10-0634-4D86-A43F-DCB4FCCC8465}" presName="parentText" presStyleLbl="alignNode1" presStyleIdx="0" presStyleCnt="3">
        <dgm:presLayoutVars>
          <dgm:chMax val="1"/>
          <dgm:bulletEnabled val="1"/>
        </dgm:presLayoutVars>
      </dgm:prSet>
      <dgm:spPr/>
    </dgm:pt>
    <dgm:pt modelId="{57EEB08D-B57F-4FA2-8757-72BF0F19A03C}" type="pres">
      <dgm:prSet presAssocID="{1BB28E10-0634-4D86-A43F-DCB4FCCC8465}" presName="descendantText" presStyleLbl="alignAcc1" presStyleIdx="0" presStyleCnt="3">
        <dgm:presLayoutVars>
          <dgm:bulletEnabled val="1"/>
        </dgm:presLayoutVars>
      </dgm:prSet>
      <dgm:spPr/>
    </dgm:pt>
    <dgm:pt modelId="{AD999649-0559-4006-90BA-491C5D414169}" type="pres">
      <dgm:prSet presAssocID="{1A48EAA4-AB68-4C88-B5C3-ABE1F19D60CF}" presName="sp" presStyleCnt="0"/>
      <dgm:spPr/>
    </dgm:pt>
    <dgm:pt modelId="{F61B8F89-2693-47AC-9020-775EE7BF4D68}" type="pres">
      <dgm:prSet presAssocID="{4D60E537-5826-49BD-A1E2-5F848B47DAE8}" presName="composite" presStyleCnt="0"/>
      <dgm:spPr/>
    </dgm:pt>
    <dgm:pt modelId="{B7966140-056A-4E91-8B14-7D498D81263E}" type="pres">
      <dgm:prSet presAssocID="{4D60E537-5826-49BD-A1E2-5F848B47DAE8}" presName="parentText" presStyleLbl="alignNode1" presStyleIdx="1" presStyleCnt="3">
        <dgm:presLayoutVars>
          <dgm:chMax val="1"/>
          <dgm:bulletEnabled val="1"/>
        </dgm:presLayoutVars>
      </dgm:prSet>
      <dgm:spPr/>
    </dgm:pt>
    <dgm:pt modelId="{38CCA036-39C7-4E74-BDAB-E12718B23C03}" type="pres">
      <dgm:prSet presAssocID="{4D60E537-5826-49BD-A1E2-5F848B47DAE8}" presName="descendantText" presStyleLbl="alignAcc1" presStyleIdx="1" presStyleCnt="3">
        <dgm:presLayoutVars>
          <dgm:bulletEnabled val="1"/>
        </dgm:presLayoutVars>
      </dgm:prSet>
      <dgm:spPr/>
    </dgm:pt>
    <dgm:pt modelId="{E0EE6B48-D358-487B-95EB-7F9320643F3F}" type="pres">
      <dgm:prSet presAssocID="{45AC1B8B-2356-4520-B85C-F6CA210011E0}" presName="sp" presStyleCnt="0"/>
      <dgm:spPr/>
    </dgm:pt>
    <dgm:pt modelId="{D675F4AE-EA93-467A-9D17-5091096A855A}" type="pres">
      <dgm:prSet presAssocID="{A288753F-CC51-4D57-B3B8-AC1D75A5B802}" presName="composite" presStyleCnt="0"/>
      <dgm:spPr/>
    </dgm:pt>
    <dgm:pt modelId="{C2BB10F5-B2AD-46A5-9169-DEF1CF2A273E}" type="pres">
      <dgm:prSet presAssocID="{A288753F-CC51-4D57-B3B8-AC1D75A5B802}" presName="parentText" presStyleLbl="alignNode1" presStyleIdx="2" presStyleCnt="3">
        <dgm:presLayoutVars>
          <dgm:chMax val="1"/>
          <dgm:bulletEnabled val="1"/>
        </dgm:presLayoutVars>
      </dgm:prSet>
      <dgm:spPr/>
    </dgm:pt>
    <dgm:pt modelId="{9A75BBF5-BFC0-41B8-8143-D57D46C8C1E0}" type="pres">
      <dgm:prSet presAssocID="{A288753F-CC51-4D57-B3B8-AC1D75A5B802}" presName="descendantText" presStyleLbl="alignAcc1" presStyleIdx="2" presStyleCnt="3">
        <dgm:presLayoutVars>
          <dgm:bulletEnabled val="1"/>
        </dgm:presLayoutVars>
      </dgm:prSet>
      <dgm:spPr/>
    </dgm:pt>
  </dgm:ptLst>
  <dgm:cxnLst>
    <dgm:cxn modelId="{59CB3F31-7789-4FD9-8871-D18D3E020093}" srcId="{A288753F-CC51-4D57-B3B8-AC1D75A5B802}" destId="{30C00A30-6E02-44A3-810B-57B754F60CFA}" srcOrd="0" destOrd="0" parTransId="{B40578AA-7E25-4FA4-ACAE-6DE89CC62F78}" sibTransId="{FC700DF6-F498-40EE-865E-C5BDD5943A1C}"/>
    <dgm:cxn modelId="{9EBBE161-532B-484B-BE22-97C6C5C19CCC}" srcId="{4D60E537-5826-49BD-A1E2-5F848B47DAE8}" destId="{B3A4B631-CE56-4F05-92E8-FCBB5E6341AB}" srcOrd="0" destOrd="0" parTransId="{047352B1-BE0A-4386-ACE5-29D0BF11CE25}" sibTransId="{E0A2A0F8-3594-4B01-9B9A-2F0F483A66E1}"/>
    <dgm:cxn modelId="{2AF36C4A-ACFD-4167-A614-E994541967B1}" srcId="{1BB28E10-0634-4D86-A43F-DCB4FCCC8465}" destId="{56A24435-7F6F-4CAA-B537-2AB910D76A24}" srcOrd="0" destOrd="0" parTransId="{BF4E52F5-6DBA-4D11-A08A-3664EDF0F86E}" sibTransId="{A85E63C3-53EF-4E61-8BF0-4A3E0558F842}"/>
    <dgm:cxn modelId="{79298454-613C-4C0E-BB2E-2F794018F518}" type="presOf" srcId="{4D60E537-5826-49BD-A1E2-5F848B47DAE8}" destId="{B7966140-056A-4E91-8B14-7D498D81263E}" srcOrd="0" destOrd="0" presId="urn:microsoft.com/office/officeart/2005/8/layout/chevron2"/>
    <dgm:cxn modelId="{272F927E-C2ED-4A77-89BC-93BFC2B344EE}" srcId="{C2A93FCA-6FC4-4B20-B456-42A742C90E4C}" destId="{4D60E537-5826-49BD-A1E2-5F848B47DAE8}" srcOrd="1" destOrd="0" parTransId="{81C5FD26-AC68-4420-B165-9C61207CAD19}" sibTransId="{45AC1B8B-2356-4520-B85C-F6CA210011E0}"/>
    <dgm:cxn modelId="{25426983-2E5B-44C0-A847-95179C6AA8F2}" type="presOf" srcId="{B3A4B631-CE56-4F05-92E8-FCBB5E6341AB}" destId="{38CCA036-39C7-4E74-BDAB-E12718B23C03}" srcOrd="0" destOrd="0" presId="urn:microsoft.com/office/officeart/2005/8/layout/chevron2"/>
    <dgm:cxn modelId="{71038184-FDB7-4EA1-93CE-4FFDD77646DD}" type="presOf" srcId="{A288753F-CC51-4D57-B3B8-AC1D75A5B802}" destId="{C2BB10F5-B2AD-46A5-9169-DEF1CF2A273E}" srcOrd="0" destOrd="0" presId="urn:microsoft.com/office/officeart/2005/8/layout/chevron2"/>
    <dgm:cxn modelId="{EC62348A-98B0-4D62-A901-15CFE140D739}" type="presOf" srcId="{56A24435-7F6F-4CAA-B537-2AB910D76A24}" destId="{57EEB08D-B57F-4FA2-8757-72BF0F19A03C}" srcOrd="0" destOrd="0" presId="urn:microsoft.com/office/officeart/2005/8/layout/chevron2"/>
    <dgm:cxn modelId="{8F6431B6-4E7E-44B2-AA8A-DD764D100A43}" type="presOf" srcId="{C2A93FCA-6FC4-4B20-B456-42A742C90E4C}" destId="{FC7303BD-9880-423A-B8DD-4A2B40B98EA0}" srcOrd="0" destOrd="0" presId="urn:microsoft.com/office/officeart/2005/8/layout/chevron2"/>
    <dgm:cxn modelId="{7B1AF9D0-6C68-466C-9125-6D829115C529}" type="presOf" srcId="{30C00A30-6E02-44A3-810B-57B754F60CFA}" destId="{9A75BBF5-BFC0-41B8-8143-D57D46C8C1E0}" srcOrd="0" destOrd="0" presId="urn:microsoft.com/office/officeart/2005/8/layout/chevron2"/>
    <dgm:cxn modelId="{F4F66BD3-6E3F-4E38-B300-B3C693BDA98C}" srcId="{C2A93FCA-6FC4-4B20-B456-42A742C90E4C}" destId="{A288753F-CC51-4D57-B3B8-AC1D75A5B802}" srcOrd="2" destOrd="0" parTransId="{763546E9-3196-434C-B3AF-E916865B2A1C}" sibTransId="{F2D8B6F6-C39F-452B-94E8-EE05D4D11F78}"/>
    <dgm:cxn modelId="{E1C995E0-5FF6-4D7C-A158-F25F9FD99690}" srcId="{C2A93FCA-6FC4-4B20-B456-42A742C90E4C}" destId="{1BB28E10-0634-4D86-A43F-DCB4FCCC8465}" srcOrd="0" destOrd="0" parTransId="{4B4520CB-1646-4074-935E-524AADC7E4B6}" sibTransId="{1A48EAA4-AB68-4C88-B5C3-ABE1F19D60CF}"/>
    <dgm:cxn modelId="{86E934FD-FBF8-4D7C-BA97-6FD8504DA0A8}" type="presOf" srcId="{1BB28E10-0634-4D86-A43F-DCB4FCCC8465}" destId="{C56E64C4-67B9-426C-B4B9-350B120991C6}" srcOrd="0" destOrd="0" presId="urn:microsoft.com/office/officeart/2005/8/layout/chevron2"/>
    <dgm:cxn modelId="{ECA7FA2C-AFC2-4398-9E29-7B7A1CF36A0C}" type="presParOf" srcId="{FC7303BD-9880-423A-B8DD-4A2B40B98EA0}" destId="{210B9D84-14C2-4C21-8D17-C9A3EB01B09D}" srcOrd="0" destOrd="0" presId="urn:microsoft.com/office/officeart/2005/8/layout/chevron2"/>
    <dgm:cxn modelId="{3D6C3FBB-930D-49C7-87C9-FE9295D9A4EF}" type="presParOf" srcId="{210B9D84-14C2-4C21-8D17-C9A3EB01B09D}" destId="{C56E64C4-67B9-426C-B4B9-350B120991C6}" srcOrd="0" destOrd="0" presId="urn:microsoft.com/office/officeart/2005/8/layout/chevron2"/>
    <dgm:cxn modelId="{1FEFB3F2-9470-4641-89D2-9C485F3173F8}" type="presParOf" srcId="{210B9D84-14C2-4C21-8D17-C9A3EB01B09D}" destId="{57EEB08D-B57F-4FA2-8757-72BF0F19A03C}" srcOrd="1" destOrd="0" presId="urn:microsoft.com/office/officeart/2005/8/layout/chevron2"/>
    <dgm:cxn modelId="{AB8E1518-D86D-4EC0-9FA4-0D35C8D6DF66}" type="presParOf" srcId="{FC7303BD-9880-423A-B8DD-4A2B40B98EA0}" destId="{AD999649-0559-4006-90BA-491C5D414169}" srcOrd="1" destOrd="0" presId="urn:microsoft.com/office/officeart/2005/8/layout/chevron2"/>
    <dgm:cxn modelId="{25460EEA-AA0C-49B2-96BD-417DCEFABEA2}" type="presParOf" srcId="{FC7303BD-9880-423A-B8DD-4A2B40B98EA0}" destId="{F61B8F89-2693-47AC-9020-775EE7BF4D68}" srcOrd="2" destOrd="0" presId="urn:microsoft.com/office/officeart/2005/8/layout/chevron2"/>
    <dgm:cxn modelId="{E3D6AB45-D4ED-4FB7-ADB1-38B2D106F48B}" type="presParOf" srcId="{F61B8F89-2693-47AC-9020-775EE7BF4D68}" destId="{B7966140-056A-4E91-8B14-7D498D81263E}" srcOrd="0" destOrd="0" presId="urn:microsoft.com/office/officeart/2005/8/layout/chevron2"/>
    <dgm:cxn modelId="{B7950A9A-C18F-4727-AC00-CD834DFB4AE7}" type="presParOf" srcId="{F61B8F89-2693-47AC-9020-775EE7BF4D68}" destId="{38CCA036-39C7-4E74-BDAB-E12718B23C03}" srcOrd="1" destOrd="0" presId="urn:microsoft.com/office/officeart/2005/8/layout/chevron2"/>
    <dgm:cxn modelId="{DED8B791-CFF3-4568-8ED9-BC2EB10C33E4}" type="presParOf" srcId="{FC7303BD-9880-423A-B8DD-4A2B40B98EA0}" destId="{E0EE6B48-D358-487B-95EB-7F9320643F3F}" srcOrd="3" destOrd="0" presId="urn:microsoft.com/office/officeart/2005/8/layout/chevron2"/>
    <dgm:cxn modelId="{E0E57D0D-8AFD-4713-93BE-3FACF2010931}" type="presParOf" srcId="{FC7303BD-9880-423A-B8DD-4A2B40B98EA0}" destId="{D675F4AE-EA93-467A-9D17-5091096A855A}" srcOrd="4" destOrd="0" presId="urn:microsoft.com/office/officeart/2005/8/layout/chevron2"/>
    <dgm:cxn modelId="{3EAFED8C-839F-4F23-B9AC-88DD0C987378}" type="presParOf" srcId="{D675F4AE-EA93-467A-9D17-5091096A855A}" destId="{C2BB10F5-B2AD-46A5-9169-DEF1CF2A273E}" srcOrd="0" destOrd="0" presId="urn:microsoft.com/office/officeart/2005/8/layout/chevron2"/>
    <dgm:cxn modelId="{E9340037-0B36-4238-962D-7AD3125D8149}" type="presParOf" srcId="{D675F4AE-EA93-467A-9D17-5091096A855A}" destId="{9A75BBF5-BFC0-41B8-8143-D57D46C8C1E0}"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D608B3-9FC9-420C-B165-537515B26AB9}"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GB"/>
        </a:p>
      </dgm:t>
    </dgm:pt>
    <dgm:pt modelId="{EEBAFD45-3DF5-7B47-A03B-EB426BCA1183}">
      <dgm:prSet/>
      <dgm:spPr/>
      <dgm:t>
        <a:bodyPr/>
        <a:lstStyle/>
        <a:p>
          <a:r>
            <a:rPr lang="en-GB" b="1">
              <a:latin typeface="Century Gothic"/>
              <a:cs typeface="Calibri"/>
            </a:rPr>
            <a:t>There is no digital tool that I use more frequently than others.</a:t>
          </a:r>
          <a:endParaRPr lang="en-GB">
            <a:latin typeface="Century Gothic"/>
            <a:cs typeface="Calibri"/>
          </a:endParaRPr>
        </a:p>
      </dgm:t>
    </dgm:pt>
    <dgm:pt modelId="{46C89FD6-3B62-6F47-B19F-7E89013B7E41}" type="parTrans" cxnId="{E8BDED4C-EC41-B24D-BCDC-F755427D772A}">
      <dgm:prSet/>
      <dgm:spPr/>
      <dgm:t>
        <a:bodyPr/>
        <a:lstStyle/>
        <a:p>
          <a:endParaRPr lang="en-GB"/>
        </a:p>
      </dgm:t>
    </dgm:pt>
    <dgm:pt modelId="{8E6B4214-6930-F24D-AAC7-B0C4D506C3B5}" type="sibTrans" cxnId="{E8BDED4C-EC41-B24D-BCDC-F755427D772A}">
      <dgm:prSet/>
      <dgm:spPr/>
      <dgm:t>
        <a:bodyPr/>
        <a:lstStyle/>
        <a:p>
          <a:endParaRPr lang="en-GB"/>
        </a:p>
      </dgm:t>
    </dgm:pt>
    <dgm:pt modelId="{4A0B41E3-C963-744E-8C90-FA4FFF4B613D}">
      <dgm:prSet/>
      <dgm:spPr/>
      <dgm:t>
        <a:bodyPr/>
        <a:lstStyle/>
        <a:p>
          <a:r>
            <a:rPr lang="en-GB" b="1">
              <a:latin typeface="Century Gothic"/>
              <a:cs typeface="Calibri"/>
            </a:rPr>
            <a:t>Strongly Agree</a:t>
          </a:r>
        </a:p>
      </dgm:t>
    </dgm:pt>
    <dgm:pt modelId="{F967B196-D09F-9A48-AD88-6EFF8E529FC3}" type="parTrans" cxnId="{77679C0B-3E91-BD41-91B3-3A4291C5EBCA}">
      <dgm:prSet/>
      <dgm:spPr/>
      <dgm:t>
        <a:bodyPr/>
        <a:lstStyle/>
        <a:p>
          <a:endParaRPr lang="en-GB"/>
        </a:p>
      </dgm:t>
    </dgm:pt>
    <dgm:pt modelId="{0AE4EB41-3972-9444-927D-550B71A34CBE}" type="sibTrans" cxnId="{77679C0B-3E91-BD41-91B3-3A4291C5EBCA}">
      <dgm:prSet/>
      <dgm:spPr/>
      <dgm:t>
        <a:bodyPr/>
        <a:lstStyle/>
        <a:p>
          <a:endParaRPr lang="en-GB"/>
        </a:p>
      </dgm:t>
    </dgm:pt>
    <dgm:pt modelId="{CB94E52E-AA40-8D47-9B28-D62AC1DCF17B}">
      <dgm:prSet/>
      <dgm:spPr/>
      <dgm:t>
        <a:bodyPr/>
        <a:lstStyle/>
        <a:p>
          <a:r>
            <a:rPr lang="en-GB" b="1">
              <a:latin typeface="Century Gothic"/>
              <a:cs typeface="Calibri"/>
            </a:rPr>
            <a:t>Agree</a:t>
          </a:r>
        </a:p>
      </dgm:t>
    </dgm:pt>
    <dgm:pt modelId="{F2CCD03E-3CA5-AB4A-867E-3155CBAAB1A0}" type="parTrans" cxnId="{6AD0AB90-2BE7-EC44-BBB9-BD4C5B9FAEED}">
      <dgm:prSet/>
      <dgm:spPr/>
      <dgm:t>
        <a:bodyPr/>
        <a:lstStyle/>
        <a:p>
          <a:endParaRPr lang="en-GB"/>
        </a:p>
      </dgm:t>
    </dgm:pt>
    <dgm:pt modelId="{FC076DE7-5FA7-FD4F-947C-11D8BB69F2E7}" type="sibTrans" cxnId="{6AD0AB90-2BE7-EC44-BBB9-BD4C5B9FAEED}">
      <dgm:prSet/>
      <dgm:spPr/>
      <dgm:t>
        <a:bodyPr/>
        <a:lstStyle/>
        <a:p>
          <a:endParaRPr lang="en-GB"/>
        </a:p>
      </dgm:t>
    </dgm:pt>
    <dgm:pt modelId="{85E33DA7-C684-834F-A22C-F9112091AAF0}">
      <dgm:prSet/>
      <dgm:spPr/>
      <dgm:t>
        <a:bodyPr/>
        <a:lstStyle/>
        <a:p>
          <a:r>
            <a:rPr lang="en-GB" b="1">
              <a:latin typeface="Century Gothic"/>
              <a:cs typeface="Calibri"/>
            </a:rPr>
            <a:t>Disagree</a:t>
          </a:r>
        </a:p>
      </dgm:t>
    </dgm:pt>
    <dgm:pt modelId="{F3247530-4E92-654F-ADFB-2284612C8742}" type="parTrans" cxnId="{39C71AEF-C30C-0E4E-A70F-0BAB951FB191}">
      <dgm:prSet/>
      <dgm:spPr/>
      <dgm:t>
        <a:bodyPr/>
        <a:lstStyle/>
        <a:p>
          <a:endParaRPr lang="en-GB"/>
        </a:p>
      </dgm:t>
    </dgm:pt>
    <dgm:pt modelId="{833A533E-AC6B-7E4C-A2D9-9DF7DB3553AA}" type="sibTrans" cxnId="{39C71AEF-C30C-0E4E-A70F-0BAB951FB191}">
      <dgm:prSet/>
      <dgm:spPr/>
      <dgm:t>
        <a:bodyPr/>
        <a:lstStyle/>
        <a:p>
          <a:endParaRPr lang="en-GB"/>
        </a:p>
      </dgm:t>
    </dgm:pt>
    <dgm:pt modelId="{347A3F24-EE83-4742-8B2E-266924DAB930}">
      <dgm:prSet/>
      <dgm:spPr/>
      <dgm:t>
        <a:bodyPr/>
        <a:lstStyle/>
        <a:p>
          <a:pPr rtl="0"/>
          <a:r>
            <a:rPr lang="en-GB" b="1">
              <a:latin typeface="Century Gothic"/>
              <a:cs typeface="Calibri"/>
            </a:rPr>
            <a:t>Strongly Disagree. </a:t>
          </a:r>
        </a:p>
      </dgm:t>
    </dgm:pt>
    <dgm:pt modelId="{46171AD8-97AC-214A-9B16-5F4C342CAE3D}" type="parTrans" cxnId="{B300462E-5678-2245-9839-438DCBD81717}">
      <dgm:prSet/>
      <dgm:spPr/>
      <dgm:t>
        <a:bodyPr/>
        <a:lstStyle/>
        <a:p>
          <a:endParaRPr lang="en-GB"/>
        </a:p>
      </dgm:t>
    </dgm:pt>
    <dgm:pt modelId="{95E483C8-612C-FD45-9B3A-AECFC57CD0DC}" type="sibTrans" cxnId="{B300462E-5678-2245-9839-438DCBD81717}">
      <dgm:prSet/>
      <dgm:spPr/>
      <dgm:t>
        <a:bodyPr/>
        <a:lstStyle/>
        <a:p>
          <a:endParaRPr lang="en-GB"/>
        </a:p>
      </dgm:t>
    </dgm:pt>
    <dgm:pt modelId="{65924160-FEC4-493C-95DE-2505CA1F1E6F}" type="pres">
      <dgm:prSet presAssocID="{47D608B3-9FC9-420C-B165-537515B26AB9}" presName="cycle" presStyleCnt="0">
        <dgm:presLayoutVars>
          <dgm:dir/>
          <dgm:resizeHandles val="exact"/>
        </dgm:presLayoutVars>
      </dgm:prSet>
      <dgm:spPr/>
    </dgm:pt>
    <dgm:pt modelId="{4C123A67-AEB5-42DF-83F7-5D5736121088}" type="pres">
      <dgm:prSet presAssocID="{EEBAFD45-3DF5-7B47-A03B-EB426BCA1183}" presName="node" presStyleLbl="node1" presStyleIdx="0" presStyleCnt="5">
        <dgm:presLayoutVars>
          <dgm:bulletEnabled val="1"/>
        </dgm:presLayoutVars>
      </dgm:prSet>
      <dgm:spPr/>
    </dgm:pt>
    <dgm:pt modelId="{D94BEE7B-A15A-4D2D-B606-522FF89F3417}" type="pres">
      <dgm:prSet presAssocID="{8E6B4214-6930-F24D-AAC7-B0C4D506C3B5}" presName="sibTrans" presStyleLbl="sibTrans2D1" presStyleIdx="0" presStyleCnt="5"/>
      <dgm:spPr/>
    </dgm:pt>
    <dgm:pt modelId="{3CAF68E2-66FC-4F9A-8C86-0EB3F4B89582}" type="pres">
      <dgm:prSet presAssocID="{8E6B4214-6930-F24D-AAC7-B0C4D506C3B5}" presName="connectorText" presStyleLbl="sibTrans2D1" presStyleIdx="0" presStyleCnt="5"/>
      <dgm:spPr/>
    </dgm:pt>
    <dgm:pt modelId="{692A7EF1-1D99-488F-ADA5-B3AE45985B1C}" type="pres">
      <dgm:prSet presAssocID="{4A0B41E3-C963-744E-8C90-FA4FFF4B613D}" presName="node" presStyleLbl="node1" presStyleIdx="1" presStyleCnt="5">
        <dgm:presLayoutVars>
          <dgm:bulletEnabled val="1"/>
        </dgm:presLayoutVars>
      </dgm:prSet>
      <dgm:spPr/>
    </dgm:pt>
    <dgm:pt modelId="{8ABF2C3C-2617-4310-BA7A-E4E3F382E754}" type="pres">
      <dgm:prSet presAssocID="{0AE4EB41-3972-9444-927D-550B71A34CBE}" presName="sibTrans" presStyleLbl="sibTrans2D1" presStyleIdx="1" presStyleCnt="5"/>
      <dgm:spPr/>
    </dgm:pt>
    <dgm:pt modelId="{30C33DE9-A7C5-4FE1-9157-400A867E25F8}" type="pres">
      <dgm:prSet presAssocID="{0AE4EB41-3972-9444-927D-550B71A34CBE}" presName="connectorText" presStyleLbl="sibTrans2D1" presStyleIdx="1" presStyleCnt="5"/>
      <dgm:spPr/>
    </dgm:pt>
    <dgm:pt modelId="{1C7E66DB-6C17-4090-A947-2C370E4C2006}" type="pres">
      <dgm:prSet presAssocID="{CB94E52E-AA40-8D47-9B28-D62AC1DCF17B}" presName="node" presStyleLbl="node1" presStyleIdx="2" presStyleCnt="5">
        <dgm:presLayoutVars>
          <dgm:bulletEnabled val="1"/>
        </dgm:presLayoutVars>
      </dgm:prSet>
      <dgm:spPr/>
    </dgm:pt>
    <dgm:pt modelId="{BD344932-FE0F-4853-B167-75E5314E1A47}" type="pres">
      <dgm:prSet presAssocID="{FC076DE7-5FA7-FD4F-947C-11D8BB69F2E7}" presName="sibTrans" presStyleLbl="sibTrans2D1" presStyleIdx="2" presStyleCnt="5"/>
      <dgm:spPr/>
    </dgm:pt>
    <dgm:pt modelId="{FFEFAA5E-2ED7-4B5E-B1CB-59CDB8F53B00}" type="pres">
      <dgm:prSet presAssocID="{FC076DE7-5FA7-FD4F-947C-11D8BB69F2E7}" presName="connectorText" presStyleLbl="sibTrans2D1" presStyleIdx="2" presStyleCnt="5"/>
      <dgm:spPr/>
    </dgm:pt>
    <dgm:pt modelId="{8764D511-BF65-40C4-A0D2-2406071AAC94}" type="pres">
      <dgm:prSet presAssocID="{85E33DA7-C684-834F-A22C-F9112091AAF0}" presName="node" presStyleLbl="node1" presStyleIdx="3" presStyleCnt="5">
        <dgm:presLayoutVars>
          <dgm:bulletEnabled val="1"/>
        </dgm:presLayoutVars>
      </dgm:prSet>
      <dgm:spPr/>
    </dgm:pt>
    <dgm:pt modelId="{3814393A-FA17-4829-B8CA-9D81B76E6B58}" type="pres">
      <dgm:prSet presAssocID="{833A533E-AC6B-7E4C-A2D9-9DF7DB3553AA}" presName="sibTrans" presStyleLbl="sibTrans2D1" presStyleIdx="3" presStyleCnt="5"/>
      <dgm:spPr/>
    </dgm:pt>
    <dgm:pt modelId="{945E6EB6-6252-4955-88A8-CFBC19408F41}" type="pres">
      <dgm:prSet presAssocID="{833A533E-AC6B-7E4C-A2D9-9DF7DB3553AA}" presName="connectorText" presStyleLbl="sibTrans2D1" presStyleIdx="3" presStyleCnt="5"/>
      <dgm:spPr/>
    </dgm:pt>
    <dgm:pt modelId="{B536D51B-A1FF-48E8-B9B9-17F2D0B358C1}" type="pres">
      <dgm:prSet presAssocID="{347A3F24-EE83-4742-8B2E-266924DAB930}" presName="node" presStyleLbl="node1" presStyleIdx="4" presStyleCnt="5">
        <dgm:presLayoutVars>
          <dgm:bulletEnabled val="1"/>
        </dgm:presLayoutVars>
      </dgm:prSet>
      <dgm:spPr/>
    </dgm:pt>
    <dgm:pt modelId="{87532394-5C5A-4D1A-8C7A-90A236D92EC1}" type="pres">
      <dgm:prSet presAssocID="{95E483C8-612C-FD45-9B3A-AECFC57CD0DC}" presName="sibTrans" presStyleLbl="sibTrans2D1" presStyleIdx="4" presStyleCnt="5"/>
      <dgm:spPr/>
    </dgm:pt>
    <dgm:pt modelId="{26C32214-5215-4677-A97D-ADB18C84AF6F}" type="pres">
      <dgm:prSet presAssocID="{95E483C8-612C-FD45-9B3A-AECFC57CD0DC}" presName="connectorText" presStyleLbl="sibTrans2D1" presStyleIdx="4" presStyleCnt="5"/>
      <dgm:spPr/>
    </dgm:pt>
  </dgm:ptLst>
  <dgm:cxnLst>
    <dgm:cxn modelId="{AD2A2C03-8C27-450B-9711-CF78E2FE7E9B}" type="presOf" srcId="{95E483C8-612C-FD45-9B3A-AECFC57CD0DC}" destId="{87532394-5C5A-4D1A-8C7A-90A236D92EC1}" srcOrd="0" destOrd="0" presId="urn:microsoft.com/office/officeart/2005/8/layout/cycle2"/>
    <dgm:cxn modelId="{00D37F04-6823-475D-A3F0-67EA5D257C60}" type="presOf" srcId="{833A533E-AC6B-7E4C-A2D9-9DF7DB3553AA}" destId="{945E6EB6-6252-4955-88A8-CFBC19408F41}" srcOrd="1" destOrd="0" presId="urn:microsoft.com/office/officeart/2005/8/layout/cycle2"/>
    <dgm:cxn modelId="{77679C0B-3E91-BD41-91B3-3A4291C5EBCA}" srcId="{47D608B3-9FC9-420C-B165-537515B26AB9}" destId="{4A0B41E3-C963-744E-8C90-FA4FFF4B613D}" srcOrd="1" destOrd="0" parTransId="{F967B196-D09F-9A48-AD88-6EFF8E529FC3}" sibTransId="{0AE4EB41-3972-9444-927D-550B71A34CBE}"/>
    <dgm:cxn modelId="{6EC31025-2ACF-46A0-AF40-E0703F32E53B}" type="presOf" srcId="{8E6B4214-6930-F24D-AAC7-B0C4D506C3B5}" destId="{3CAF68E2-66FC-4F9A-8C86-0EB3F4B89582}" srcOrd="1" destOrd="0" presId="urn:microsoft.com/office/officeart/2005/8/layout/cycle2"/>
    <dgm:cxn modelId="{B300462E-5678-2245-9839-438DCBD81717}" srcId="{47D608B3-9FC9-420C-B165-537515B26AB9}" destId="{347A3F24-EE83-4742-8B2E-266924DAB930}" srcOrd="4" destOrd="0" parTransId="{46171AD8-97AC-214A-9B16-5F4C342CAE3D}" sibTransId="{95E483C8-612C-FD45-9B3A-AECFC57CD0DC}"/>
    <dgm:cxn modelId="{A5524035-6446-405C-B817-2A2E14FBE2DA}" type="presOf" srcId="{0AE4EB41-3972-9444-927D-550B71A34CBE}" destId="{30C33DE9-A7C5-4FE1-9157-400A867E25F8}" srcOrd="1" destOrd="0" presId="urn:microsoft.com/office/officeart/2005/8/layout/cycle2"/>
    <dgm:cxn modelId="{B2A5F93A-04B0-4765-9B7C-A47535A731BB}" type="presOf" srcId="{FC076DE7-5FA7-FD4F-947C-11D8BB69F2E7}" destId="{BD344932-FE0F-4853-B167-75E5314E1A47}" srcOrd="0" destOrd="0" presId="urn:microsoft.com/office/officeart/2005/8/layout/cycle2"/>
    <dgm:cxn modelId="{55ABB13C-BFA3-41D6-AAD1-5A9BF4FC4AAA}" type="presOf" srcId="{CB94E52E-AA40-8D47-9B28-D62AC1DCF17B}" destId="{1C7E66DB-6C17-4090-A947-2C370E4C2006}" srcOrd="0" destOrd="0" presId="urn:microsoft.com/office/officeart/2005/8/layout/cycle2"/>
    <dgm:cxn modelId="{E7A4CF5B-6A9E-4AAD-891D-2A7E56B066FD}" type="presOf" srcId="{FC076DE7-5FA7-FD4F-947C-11D8BB69F2E7}" destId="{FFEFAA5E-2ED7-4B5E-B1CB-59CDB8F53B00}" srcOrd="1" destOrd="0" presId="urn:microsoft.com/office/officeart/2005/8/layout/cycle2"/>
    <dgm:cxn modelId="{D6122E61-1196-4552-A90B-ACBCB1FA2065}" type="presOf" srcId="{47D608B3-9FC9-420C-B165-537515B26AB9}" destId="{65924160-FEC4-493C-95DE-2505CA1F1E6F}" srcOrd="0" destOrd="0" presId="urn:microsoft.com/office/officeart/2005/8/layout/cycle2"/>
    <dgm:cxn modelId="{E0DC4168-E7BB-4DEB-A96C-B0EED669923E}" type="presOf" srcId="{833A533E-AC6B-7E4C-A2D9-9DF7DB3553AA}" destId="{3814393A-FA17-4829-B8CA-9D81B76E6B58}" srcOrd="0" destOrd="0" presId="urn:microsoft.com/office/officeart/2005/8/layout/cycle2"/>
    <dgm:cxn modelId="{E8BDED4C-EC41-B24D-BCDC-F755427D772A}" srcId="{47D608B3-9FC9-420C-B165-537515B26AB9}" destId="{EEBAFD45-3DF5-7B47-A03B-EB426BCA1183}" srcOrd="0" destOrd="0" parTransId="{46C89FD6-3B62-6F47-B19F-7E89013B7E41}" sibTransId="{8E6B4214-6930-F24D-AAC7-B0C4D506C3B5}"/>
    <dgm:cxn modelId="{7DEAA151-226F-4F8B-AE06-DFE2DD2B3ED2}" type="presOf" srcId="{347A3F24-EE83-4742-8B2E-266924DAB930}" destId="{B536D51B-A1FF-48E8-B9B9-17F2D0B358C1}" srcOrd="0" destOrd="0" presId="urn:microsoft.com/office/officeart/2005/8/layout/cycle2"/>
    <dgm:cxn modelId="{6AD0AB90-2BE7-EC44-BBB9-BD4C5B9FAEED}" srcId="{47D608B3-9FC9-420C-B165-537515B26AB9}" destId="{CB94E52E-AA40-8D47-9B28-D62AC1DCF17B}" srcOrd="2" destOrd="0" parTransId="{F2CCD03E-3CA5-AB4A-867E-3155CBAAB1A0}" sibTransId="{FC076DE7-5FA7-FD4F-947C-11D8BB69F2E7}"/>
    <dgm:cxn modelId="{6E04F69A-BB38-46F4-BB6B-CC06DCC1B00B}" type="presOf" srcId="{8E6B4214-6930-F24D-AAC7-B0C4D506C3B5}" destId="{D94BEE7B-A15A-4D2D-B606-522FF89F3417}" srcOrd="0" destOrd="0" presId="urn:microsoft.com/office/officeart/2005/8/layout/cycle2"/>
    <dgm:cxn modelId="{A0BB56A5-B7B9-4620-89D1-02712E1C0985}" type="presOf" srcId="{EEBAFD45-3DF5-7B47-A03B-EB426BCA1183}" destId="{4C123A67-AEB5-42DF-83F7-5D5736121088}" srcOrd="0" destOrd="0" presId="urn:microsoft.com/office/officeart/2005/8/layout/cycle2"/>
    <dgm:cxn modelId="{16C4DDA8-5161-4DCC-86E2-C393FF82E274}" type="presOf" srcId="{0AE4EB41-3972-9444-927D-550B71A34CBE}" destId="{8ABF2C3C-2617-4310-BA7A-E4E3F382E754}" srcOrd="0" destOrd="0" presId="urn:microsoft.com/office/officeart/2005/8/layout/cycle2"/>
    <dgm:cxn modelId="{64D6C1AD-517B-4B5A-8D2C-682BD38AE72C}" type="presOf" srcId="{85E33DA7-C684-834F-A22C-F9112091AAF0}" destId="{8764D511-BF65-40C4-A0D2-2406071AAC94}" srcOrd="0" destOrd="0" presId="urn:microsoft.com/office/officeart/2005/8/layout/cycle2"/>
    <dgm:cxn modelId="{736E19C6-FCFB-4F18-8B6A-DE1D849AD2E0}" type="presOf" srcId="{95E483C8-612C-FD45-9B3A-AECFC57CD0DC}" destId="{26C32214-5215-4677-A97D-ADB18C84AF6F}" srcOrd="1" destOrd="0" presId="urn:microsoft.com/office/officeart/2005/8/layout/cycle2"/>
    <dgm:cxn modelId="{1E9925CA-6279-4DC2-85C9-4A4928B3E131}" type="presOf" srcId="{4A0B41E3-C963-744E-8C90-FA4FFF4B613D}" destId="{692A7EF1-1D99-488F-ADA5-B3AE45985B1C}" srcOrd="0" destOrd="0" presId="urn:microsoft.com/office/officeart/2005/8/layout/cycle2"/>
    <dgm:cxn modelId="{39C71AEF-C30C-0E4E-A70F-0BAB951FB191}" srcId="{47D608B3-9FC9-420C-B165-537515B26AB9}" destId="{85E33DA7-C684-834F-A22C-F9112091AAF0}" srcOrd="3" destOrd="0" parTransId="{F3247530-4E92-654F-ADFB-2284612C8742}" sibTransId="{833A533E-AC6B-7E4C-A2D9-9DF7DB3553AA}"/>
    <dgm:cxn modelId="{0900EC59-205C-43D6-98C1-0059CEE52DF4}" type="presParOf" srcId="{65924160-FEC4-493C-95DE-2505CA1F1E6F}" destId="{4C123A67-AEB5-42DF-83F7-5D5736121088}" srcOrd="0" destOrd="0" presId="urn:microsoft.com/office/officeart/2005/8/layout/cycle2"/>
    <dgm:cxn modelId="{4D5ECF17-2F2C-4D8A-9D69-D567B35BE359}" type="presParOf" srcId="{65924160-FEC4-493C-95DE-2505CA1F1E6F}" destId="{D94BEE7B-A15A-4D2D-B606-522FF89F3417}" srcOrd="1" destOrd="0" presId="urn:microsoft.com/office/officeart/2005/8/layout/cycle2"/>
    <dgm:cxn modelId="{6741506A-CD0D-493C-8230-5CD6F7229EB4}" type="presParOf" srcId="{D94BEE7B-A15A-4D2D-B606-522FF89F3417}" destId="{3CAF68E2-66FC-4F9A-8C86-0EB3F4B89582}" srcOrd="0" destOrd="0" presId="urn:microsoft.com/office/officeart/2005/8/layout/cycle2"/>
    <dgm:cxn modelId="{D6491FCB-7CEB-424A-B15D-F2D401B9B5FC}" type="presParOf" srcId="{65924160-FEC4-493C-95DE-2505CA1F1E6F}" destId="{692A7EF1-1D99-488F-ADA5-B3AE45985B1C}" srcOrd="2" destOrd="0" presId="urn:microsoft.com/office/officeart/2005/8/layout/cycle2"/>
    <dgm:cxn modelId="{DA9A65E3-1CE6-4266-B008-CB317E62635A}" type="presParOf" srcId="{65924160-FEC4-493C-95DE-2505CA1F1E6F}" destId="{8ABF2C3C-2617-4310-BA7A-E4E3F382E754}" srcOrd="3" destOrd="0" presId="urn:microsoft.com/office/officeart/2005/8/layout/cycle2"/>
    <dgm:cxn modelId="{85BE580C-F6D8-4038-A588-35901E385392}" type="presParOf" srcId="{8ABF2C3C-2617-4310-BA7A-E4E3F382E754}" destId="{30C33DE9-A7C5-4FE1-9157-400A867E25F8}" srcOrd="0" destOrd="0" presId="urn:microsoft.com/office/officeart/2005/8/layout/cycle2"/>
    <dgm:cxn modelId="{592D2168-A693-4677-9263-B9375647F74E}" type="presParOf" srcId="{65924160-FEC4-493C-95DE-2505CA1F1E6F}" destId="{1C7E66DB-6C17-4090-A947-2C370E4C2006}" srcOrd="4" destOrd="0" presId="urn:microsoft.com/office/officeart/2005/8/layout/cycle2"/>
    <dgm:cxn modelId="{222EBB31-EC78-455C-8A86-5ADA97776172}" type="presParOf" srcId="{65924160-FEC4-493C-95DE-2505CA1F1E6F}" destId="{BD344932-FE0F-4853-B167-75E5314E1A47}" srcOrd="5" destOrd="0" presId="urn:microsoft.com/office/officeart/2005/8/layout/cycle2"/>
    <dgm:cxn modelId="{84D353D7-7350-433E-8F02-7B92776F5746}" type="presParOf" srcId="{BD344932-FE0F-4853-B167-75E5314E1A47}" destId="{FFEFAA5E-2ED7-4B5E-B1CB-59CDB8F53B00}" srcOrd="0" destOrd="0" presId="urn:microsoft.com/office/officeart/2005/8/layout/cycle2"/>
    <dgm:cxn modelId="{BAEB46B0-9BF2-4499-AE92-1C9185050AE1}" type="presParOf" srcId="{65924160-FEC4-493C-95DE-2505CA1F1E6F}" destId="{8764D511-BF65-40C4-A0D2-2406071AAC94}" srcOrd="6" destOrd="0" presId="urn:microsoft.com/office/officeart/2005/8/layout/cycle2"/>
    <dgm:cxn modelId="{1A5E18B9-CE17-4CC4-9770-A0615102FBCD}" type="presParOf" srcId="{65924160-FEC4-493C-95DE-2505CA1F1E6F}" destId="{3814393A-FA17-4829-B8CA-9D81B76E6B58}" srcOrd="7" destOrd="0" presId="urn:microsoft.com/office/officeart/2005/8/layout/cycle2"/>
    <dgm:cxn modelId="{36D0413C-93DF-4AAB-BE8E-070800876915}" type="presParOf" srcId="{3814393A-FA17-4829-B8CA-9D81B76E6B58}" destId="{945E6EB6-6252-4955-88A8-CFBC19408F41}" srcOrd="0" destOrd="0" presId="urn:microsoft.com/office/officeart/2005/8/layout/cycle2"/>
    <dgm:cxn modelId="{9B368BA1-4DF5-49C2-B1F7-C60DAA645BC4}" type="presParOf" srcId="{65924160-FEC4-493C-95DE-2505CA1F1E6F}" destId="{B536D51B-A1FF-48E8-B9B9-17F2D0B358C1}" srcOrd="8" destOrd="0" presId="urn:microsoft.com/office/officeart/2005/8/layout/cycle2"/>
    <dgm:cxn modelId="{983DA163-6D8E-48A7-A5B0-BC7F053B9941}" type="presParOf" srcId="{65924160-FEC4-493C-95DE-2505CA1F1E6F}" destId="{87532394-5C5A-4D1A-8C7A-90A236D92EC1}" srcOrd="9" destOrd="0" presId="urn:microsoft.com/office/officeart/2005/8/layout/cycle2"/>
    <dgm:cxn modelId="{C776273F-CA41-482E-A90E-F7E3FB1EE9CA}" type="presParOf" srcId="{87532394-5C5A-4D1A-8C7A-90A236D92EC1}" destId="{26C32214-5215-4677-A97D-ADB18C84AF6F}"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D608B3-9FC9-420C-B165-537515B26AB9}"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GB"/>
        </a:p>
      </dgm:t>
    </dgm:pt>
    <dgm:pt modelId="{C3FC5490-7867-4BB3-AC42-40FA0268F6CC}">
      <dgm:prSet phldrT="[Text]" phldr="0"/>
      <dgm:spPr/>
      <dgm:t>
        <a:bodyPr/>
        <a:lstStyle/>
        <a:p>
          <a:r>
            <a:rPr lang="en-GB" b="1">
              <a:latin typeface="Century Gothic" panose="020B0502020202020204"/>
            </a:rPr>
            <a:t>Ms Teams </a:t>
          </a:r>
          <a:endParaRPr lang="en-GB" b="1"/>
        </a:p>
      </dgm:t>
    </dgm:pt>
    <dgm:pt modelId="{7DA46B1F-0416-4972-8F81-36EF58D8FB60}" type="parTrans" cxnId="{99123093-B28A-4874-9605-E2BF7F8F479A}">
      <dgm:prSet/>
      <dgm:spPr/>
      <dgm:t>
        <a:bodyPr/>
        <a:lstStyle/>
        <a:p>
          <a:endParaRPr lang="en-GB"/>
        </a:p>
      </dgm:t>
    </dgm:pt>
    <dgm:pt modelId="{E15E2F5A-0A9A-4A75-BCBC-C2F0B893C13B}" type="sibTrans" cxnId="{99123093-B28A-4874-9605-E2BF7F8F479A}">
      <dgm:prSet/>
      <dgm:spPr/>
      <dgm:t>
        <a:bodyPr/>
        <a:lstStyle/>
        <a:p>
          <a:endParaRPr lang="en-GB"/>
        </a:p>
      </dgm:t>
    </dgm:pt>
    <dgm:pt modelId="{77394F56-CE3E-4C8A-B62C-0B0DF311FD4A}">
      <dgm:prSet phldrT="[Text]" phldr="0"/>
      <dgm:spPr/>
      <dgm:t>
        <a:bodyPr/>
        <a:lstStyle/>
        <a:p>
          <a:pPr rtl="0"/>
          <a:r>
            <a:rPr lang="en-GB" b="1">
              <a:latin typeface="Century Gothic" panose="020B0502020202020204"/>
            </a:rPr>
            <a:t>OneDrive</a:t>
          </a:r>
          <a:endParaRPr lang="en-GB" b="1"/>
        </a:p>
      </dgm:t>
    </dgm:pt>
    <dgm:pt modelId="{5A1E0F6E-0900-495C-A29C-F695CAD9265C}" type="parTrans" cxnId="{E4B0D46F-1A48-40A3-99E7-BCAAE61A4B12}">
      <dgm:prSet/>
      <dgm:spPr/>
      <dgm:t>
        <a:bodyPr/>
        <a:lstStyle/>
        <a:p>
          <a:endParaRPr lang="en-GB"/>
        </a:p>
      </dgm:t>
    </dgm:pt>
    <dgm:pt modelId="{F35DBE07-BA10-4E3B-A60D-A1A6F7117CD1}" type="sibTrans" cxnId="{E4B0D46F-1A48-40A3-99E7-BCAAE61A4B12}">
      <dgm:prSet/>
      <dgm:spPr/>
      <dgm:t>
        <a:bodyPr/>
        <a:lstStyle/>
        <a:p>
          <a:endParaRPr lang="en-GB"/>
        </a:p>
      </dgm:t>
    </dgm:pt>
    <dgm:pt modelId="{B5E0964D-286F-4A6A-AEE9-409C7558D1FA}">
      <dgm:prSet phldrT="[Text]" phldr="0"/>
      <dgm:spPr/>
      <dgm:t>
        <a:bodyPr/>
        <a:lstStyle/>
        <a:p>
          <a:r>
            <a:rPr lang="en-GB" b="1">
              <a:latin typeface="Century Gothic" panose="020B0502020202020204"/>
            </a:rPr>
            <a:t>WhatsApp</a:t>
          </a:r>
          <a:endParaRPr lang="en-GB" b="1"/>
        </a:p>
      </dgm:t>
    </dgm:pt>
    <dgm:pt modelId="{D811A237-9D6C-4507-AA51-B2A73153D190}" type="parTrans" cxnId="{14227BDE-F03C-42F3-9919-506A7850C516}">
      <dgm:prSet/>
      <dgm:spPr/>
      <dgm:t>
        <a:bodyPr/>
        <a:lstStyle/>
        <a:p>
          <a:endParaRPr lang="en-GB"/>
        </a:p>
      </dgm:t>
    </dgm:pt>
    <dgm:pt modelId="{A7E364A5-2EBD-4AD6-8EAA-8436A5BFB066}" type="sibTrans" cxnId="{14227BDE-F03C-42F3-9919-506A7850C516}">
      <dgm:prSet/>
      <dgm:spPr/>
      <dgm:t>
        <a:bodyPr/>
        <a:lstStyle/>
        <a:p>
          <a:endParaRPr lang="en-GB"/>
        </a:p>
      </dgm:t>
    </dgm:pt>
    <dgm:pt modelId="{AB9B1EC4-4714-47E2-BF53-58E84C2997D7}">
      <dgm:prSet phldrT="[Text]" phldr="0"/>
      <dgm:spPr/>
      <dgm:t>
        <a:bodyPr/>
        <a:lstStyle/>
        <a:p>
          <a:r>
            <a:rPr lang="en-GB" b="1">
              <a:latin typeface="Century Gothic" panose="020B0502020202020204"/>
            </a:rPr>
            <a:t>Moodle</a:t>
          </a:r>
          <a:endParaRPr lang="en-GB" b="1"/>
        </a:p>
      </dgm:t>
    </dgm:pt>
    <dgm:pt modelId="{06BE6F82-8040-4CF6-8C7E-C3AEF7C2B5B7}" type="parTrans" cxnId="{AB5DFF53-10F6-48BF-B693-88B27C673EAE}">
      <dgm:prSet/>
      <dgm:spPr/>
      <dgm:t>
        <a:bodyPr/>
        <a:lstStyle/>
        <a:p>
          <a:endParaRPr lang="en-GB"/>
        </a:p>
      </dgm:t>
    </dgm:pt>
    <dgm:pt modelId="{CE0CEF44-4656-4E5F-8E26-A2ADD2E632CF}" type="sibTrans" cxnId="{AB5DFF53-10F6-48BF-B693-88B27C673EAE}">
      <dgm:prSet/>
      <dgm:spPr/>
      <dgm:t>
        <a:bodyPr/>
        <a:lstStyle/>
        <a:p>
          <a:endParaRPr lang="en-GB"/>
        </a:p>
      </dgm:t>
    </dgm:pt>
    <dgm:pt modelId="{A9150A6A-16A1-4CF1-827F-27FC23BB2BD2}">
      <dgm:prSet phldrT="[Text]" phldr="0"/>
      <dgm:spPr/>
      <dgm:t>
        <a:bodyPr/>
        <a:lstStyle/>
        <a:p>
          <a:pPr rtl="0"/>
          <a:r>
            <a:rPr lang="en-GB" b="1">
              <a:latin typeface="Century Gothic" panose="020B0502020202020204"/>
            </a:rPr>
            <a:t>UTWSD HWB</a:t>
          </a:r>
          <a:endParaRPr lang="en-GB" b="1"/>
        </a:p>
      </dgm:t>
    </dgm:pt>
    <dgm:pt modelId="{C2AE4FD2-796F-47FB-9107-8F8516D805D8}" type="parTrans" cxnId="{D7173393-80B5-41A5-86E5-42A599F91248}">
      <dgm:prSet/>
      <dgm:spPr/>
      <dgm:t>
        <a:bodyPr/>
        <a:lstStyle/>
        <a:p>
          <a:endParaRPr lang="en-GB"/>
        </a:p>
      </dgm:t>
    </dgm:pt>
    <dgm:pt modelId="{BC22B0D9-AE25-4C9F-9169-8A9DA82B892B}" type="sibTrans" cxnId="{D7173393-80B5-41A5-86E5-42A599F91248}">
      <dgm:prSet/>
      <dgm:spPr/>
      <dgm:t>
        <a:bodyPr/>
        <a:lstStyle/>
        <a:p>
          <a:endParaRPr lang="en-GB"/>
        </a:p>
      </dgm:t>
    </dgm:pt>
    <dgm:pt modelId="{D44357FD-4FC6-4AF7-8B2B-A0BF14CF1B26}">
      <dgm:prSet phldr="0"/>
      <dgm:spPr/>
      <dgm:t>
        <a:bodyPr/>
        <a:lstStyle/>
        <a:p>
          <a:pPr rtl="0"/>
          <a:r>
            <a:rPr lang="en-GB" b="1">
              <a:latin typeface="Century Gothic" panose="020B0502020202020204"/>
            </a:rPr>
            <a:t>Rank these applications in order according to How frequently you use them on One Drive ( Most Frequent At Top)</a:t>
          </a:r>
          <a:endParaRPr lang="en-GB" b="1"/>
        </a:p>
      </dgm:t>
    </dgm:pt>
    <dgm:pt modelId="{B0ABDF96-9311-4D93-B3B6-2729C3EF1F5B}" type="parTrans" cxnId="{F98F584F-B671-4E73-A2AA-2F6BF905B0C1}">
      <dgm:prSet/>
      <dgm:spPr/>
      <dgm:t>
        <a:bodyPr/>
        <a:lstStyle/>
        <a:p>
          <a:endParaRPr lang="en-GB"/>
        </a:p>
      </dgm:t>
    </dgm:pt>
    <dgm:pt modelId="{13A438E9-E104-476E-AF3F-3D59CB669497}" type="sibTrans" cxnId="{F98F584F-B671-4E73-A2AA-2F6BF905B0C1}">
      <dgm:prSet/>
      <dgm:spPr/>
      <dgm:t>
        <a:bodyPr/>
        <a:lstStyle/>
        <a:p>
          <a:endParaRPr lang="en-GB"/>
        </a:p>
      </dgm:t>
    </dgm:pt>
    <dgm:pt modelId="{F0AE78B2-742D-4A51-A55D-E27DCD1F7BF4}" type="pres">
      <dgm:prSet presAssocID="{47D608B3-9FC9-420C-B165-537515B26AB9}" presName="cycle" presStyleCnt="0">
        <dgm:presLayoutVars>
          <dgm:dir/>
          <dgm:resizeHandles val="exact"/>
        </dgm:presLayoutVars>
      </dgm:prSet>
      <dgm:spPr/>
    </dgm:pt>
    <dgm:pt modelId="{93950879-ED56-49CD-A311-3F5600FA6993}" type="pres">
      <dgm:prSet presAssocID="{D44357FD-4FC6-4AF7-8B2B-A0BF14CF1B26}" presName="node" presStyleLbl="node1" presStyleIdx="0" presStyleCnt="6">
        <dgm:presLayoutVars>
          <dgm:bulletEnabled val="1"/>
        </dgm:presLayoutVars>
      </dgm:prSet>
      <dgm:spPr/>
    </dgm:pt>
    <dgm:pt modelId="{1F2EBBE8-C96F-4F83-AA37-71BBB2294E09}" type="pres">
      <dgm:prSet presAssocID="{13A438E9-E104-476E-AF3F-3D59CB669497}" presName="sibTrans" presStyleLbl="sibTrans2D1" presStyleIdx="0" presStyleCnt="6"/>
      <dgm:spPr/>
    </dgm:pt>
    <dgm:pt modelId="{26B7B67A-B0A3-4546-84DC-6707D3BF0E7A}" type="pres">
      <dgm:prSet presAssocID="{13A438E9-E104-476E-AF3F-3D59CB669497}" presName="connectorText" presStyleLbl="sibTrans2D1" presStyleIdx="0" presStyleCnt="6"/>
      <dgm:spPr/>
    </dgm:pt>
    <dgm:pt modelId="{B83050C6-66DA-4C99-A874-325B6C3903FC}" type="pres">
      <dgm:prSet presAssocID="{C3FC5490-7867-4BB3-AC42-40FA0268F6CC}" presName="node" presStyleLbl="node1" presStyleIdx="1" presStyleCnt="6">
        <dgm:presLayoutVars>
          <dgm:bulletEnabled val="1"/>
        </dgm:presLayoutVars>
      </dgm:prSet>
      <dgm:spPr/>
    </dgm:pt>
    <dgm:pt modelId="{1EC19A40-8061-46FE-8877-1D0EB2424B8A}" type="pres">
      <dgm:prSet presAssocID="{E15E2F5A-0A9A-4A75-BCBC-C2F0B893C13B}" presName="sibTrans" presStyleLbl="sibTrans2D1" presStyleIdx="1" presStyleCnt="6"/>
      <dgm:spPr/>
    </dgm:pt>
    <dgm:pt modelId="{7F5DA319-9995-4595-BC3D-450353F83773}" type="pres">
      <dgm:prSet presAssocID="{E15E2F5A-0A9A-4A75-BCBC-C2F0B893C13B}" presName="connectorText" presStyleLbl="sibTrans2D1" presStyleIdx="1" presStyleCnt="6"/>
      <dgm:spPr/>
    </dgm:pt>
    <dgm:pt modelId="{DEFDFF70-172B-48EF-BDA5-B00FF92A064D}" type="pres">
      <dgm:prSet presAssocID="{77394F56-CE3E-4C8A-B62C-0B0DF311FD4A}" presName="node" presStyleLbl="node1" presStyleIdx="2" presStyleCnt="6">
        <dgm:presLayoutVars>
          <dgm:bulletEnabled val="1"/>
        </dgm:presLayoutVars>
      </dgm:prSet>
      <dgm:spPr/>
    </dgm:pt>
    <dgm:pt modelId="{F7A2949E-59DA-4F7E-B4EE-6FEB8B2D3328}" type="pres">
      <dgm:prSet presAssocID="{F35DBE07-BA10-4E3B-A60D-A1A6F7117CD1}" presName="sibTrans" presStyleLbl="sibTrans2D1" presStyleIdx="2" presStyleCnt="6"/>
      <dgm:spPr/>
    </dgm:pt>
    <dgm:pt modelId="{CEF56C17-7CCC-446E-B982-4C439644C6DD}" type="pres">
      <dgm:prSet presAssocID="{F35DBE07-BA10-4E3B-A60D-A1A6F7117CD1}" presName="connectorText" presStyleLbl="sibTrans2D1" presStyleIdx="2" presStyleCnt="6"/>
      <dgm:spPr/>
    </dgm:pt>
    <dgm:pt modelId="{BF646F3E-FAE8-4130-8E93-F48A5E760129}" type="pres">
      <dgm:prSet presAssocID="{B5E0964D-286F-4A6A-AEE9-409C7558D1FA}" presName="node" presStyleLbl="node1" presStyleIdx="3" presStyleCnt="6">
        <dgm:presLayoutVars>
          <dgm:bulletEnabled val="1"/>
        </dgm:presLayoutVars>
      </dgm:prSet>
      <dgm:spPr/>
    </dgm:pt>
    <dgm:pt modelId="{BB29B0B9-18B1-467F-BCF4-9C4477D394DB}" type="pres">
      <dgm:prSet presAssocID="{A7E364A5-2EBD-4AD6-8EAA-8436A5BFB066}" presName="sibTrans" presStyleLbl="sibTrans2D1" presStyleIdx="3" presStyleCnt="6"/>
      <dgm:spPr/>
    </dgm:pt>
    <dgm:pt modelId="{7B398CFB-BF9A-40E3-9114-944E74BFE017}" type="pres">
      <dgm:prSet presAssocID="{A7E364A5-2EBD-4AD6-8EAA-8436A5BFB066}" presName="connectorText" presStyleLbl="sibTrans2D1" presStyleIdx="3" presStyleCnt="6"/>
      <dgm:spPr/>
    </dgm:pt>
    <dgm:pt modelId="{3A899ADA-AD38-42F6-A991-8E823E49C3D8}" type="pres">
      <dgm:prSet presAssocID="{AB9B1EC4-4714-47E2-BF53-58E84C2997D7}" presName="node" presStyleLbl="node1" presStyleIdx="4" presStyleCnt="6">
        <dgm:presLayoutVars>
          <dgm:bulletEnabled val="1"/>
        </dgm:presLayoutVars>
      </dgm:prSet>
      <dgm:spPr/>
    </dgm:pt>
    <dgm:pt modelId="{E4B84025-969C-42AD-B04C-54C2DF88BC85}" type="pres">
      <dgm:prSet presAssocID="{CE0CEF44-4656-4E5F-8E26-A2ADD2E632CF}" presName="sibTrans" presStyleLbl="sibTrans2D1" presStyleIdx="4" presStyleCnt="6"/>
      <dgm:spPr/>
    </dgm:pt>
    <dgm:pt modelId="{6F949862-0DB2-49E9-9C69-81A4A564630E}" type="pres">
      <dgm:prSet presAssocID="{CE0CEF44-4656-4E5F-8E26-A2ADD2E632CF}" presName="connectorText" presStyleLbl="sibTrans2D1" presStyleIdx="4" presStyleCnt="6"/>
      <dgm:spPr/>
    </dgm:pt>
    <dgm:pt modelId="{FC5294F0-BBBE-4B84-8B05-5D59294CED30}" type="pres">
      <dgm:prSet presAssocID="{A9150A6A-16A1-4CF1-827F-27FC23BB2BD2}" presName="node" presStyleLbl="node1" presStyleIdx="5" presStyleCnt="6">
        <dgm:presLayoutVars>
          <dgm:bulletEnabled val="1"/>
        </dgm:presLayoutVars>
      </dgm:prSet>
      <dgm:spPr/>
    </dgm:pt>
    <dgm:pt modelId="{44C75E35-47B3-4A08-B29B-08B664DA4C4D}" type="pres">
      <dgm:prSet presAssocID="{BC22B0D9-AE25-4C9F-9169-8A9DA82B892B}" presName="sibTrans" presStyleLbl="sibTrans2D1" presStyleIdx="5" presStyleCnt="6"/>
      <dgm:spPr/>
    </dgm:pt>
    <dgm:pt modelId="{A13260A5-8173-4C53-8C77-691063FDC1ED}" type="pres">
      <dgm:prSet presAssocID="{BC22B0D9-AE25-4C9F-9169-8A9DA82B892B}" presName="connectorText" presStyleLbl="sibTrans2D1" presStyleIdx="5" presStyleCnt="6"/>
      <dgm:spPr/>
    </dgm:pt>
  </dgm:ptLst>
  <dgm:cxnLst>
    <dgm:cxn modelId="{B4C1E907-AE60-47C4-849C-39D6179B80B5}" type="presOf" srcId="{F35DBE07-BA10-4E3B-A60D-A1A6F7117CD1}" destId="{CEF56C17-7CCC-446E-B982-4C439644C6DD}" srcOrd="1" destOrd="0" presId="urn:microsoft.com/office/officeart/2005/8/layout/cycle2"/>
    <dgm:cxn modelId="{3C06F917-3B7A-4AFE-9B16-D119D2AF1041}" type="presOf" srcId="{13A438E9-E104-476E-AF3F-3D59CB669497}" destId="{26B7B67A-B0A3-4546-84DC-6707D3BF0E7A}" srcOrd="1" destOrd="0" presId="urn:microsoft.com/office/officeart/2005/8/layout/cycle2"/>
    <dgm:cxn modelId="{7D21FB19-6D51-4295-BEAD-6B4B1E383B0C}" type="presOf" srcId="{13A438E9-E104-476E-AF3F-3D59CB669497}" destId="{1F2EBBE8-C96F-4F83-AA37-71BBB2294E09}" srcOrd="0" destOrd="0" presId="urn:microsoft.com/office/officeart/2005/8/layout/cycle2"/>
    <dgm:cxn modelId="{07C07127-5008-4CB0-A05C-70E35DF280A0}" type="presOf" srcId="{E15E2F5A-0A9A-4A75-BCBC-C2F0B893C13B}" destId="{7F5DA319-9995-4595-BC3D-450353F83773}" srcOrd="1" destOrd="0" presId="urn:microsoft.com/office/officeart/2005/8/layout/cycle2"/>
    <dgm:cxn modelId="{3654635F-095F-40AD-8279-D5AA4BC2A36F}" type="presOf" srcId="{B5E0964D-286F-4A6A-AEE9-409C7558D1FA}" destId="{BF646F3E-FAE8-4130-8E93-F48A5E760129}" srcOrd="0" destOrd="0" presId="urn:microsoft.com/office/officeart/2005/8/layout/cycle2"/>
    <dgm:cxn modelId="{0615454D-3608-4E6D-B41F-40C5A1B88948}" type="presOf" srcId="{A9150A6A-16A1-4CF1-827F-27FC23BB2BD2}" destId="{FC5294F0-BBBE-4B84-8B05-5D59294CED30}" srcOrd="0" destOrd="0" presId="urn:microsoft.com/office/officeart/2005/8/layout/cycle2"/>
    <dgm:cxn modelId="{F98F584F-B671-4E73-A2AA-2F6BF905B0C1}" srcId="{47D608B3-9FC9-420C-B165-537515B26AB9}" destId="{D44357FD-4FC6-4AF7-8B2B-A0BF14CF1B26}" srcOrd="0" destOrd="0" parTransId="{B0ABDF96-9311-4D93-B3B6-2729C3EF1F5B}" sibTransId="{13A438E9-E104-476E-AF3F-3D59CB669497}"/>
    <dgm:cxn modelId="{E4B0D46F-1A48-40A3-99E7-BCAAE61A4B12}" srcId="{47D608B3-9FC9-420C-B165-537515B26AB9}" destId="{77394F56-CE3E-4C8A-B62C-0B0DF311FD4A}" srcOrd="2" destOrd="0" parTransId="{5A1E0F6E-0900-495C-A29C-F695CAD9265C}" sibTransId="{F35DBE07-BA10-4E3B-A60D-A1A6F7117CD1}"/>
    <dgm:cxn modelId="{AB5DFF53-10F6-48BF-B693-88B27C673EAE}" srcId="{47D608B3-9FC9-420C-B165-537515B26AB9}" destId="{AB9B1EC4-4714-47E2-BF53-58E84C2997D7}" srcOrd="4" destOrd="0" parTransId="{06BE6F82-8040-4CF6-8C7E-C3AEF7C2B5B7}" sibTransId="{CE0CEF44-4656-4E5F-8E26-A2ADD2E632CF}"/>
    <dgm:cxn modelId="{0AA1CB86-68B3-42C8-BDE7-26C08545015C}" type="presOf" srcId="{77394F56-CE3E-4C8A-B62C-0B0DF311FD4A}" destId="{DEFDFF70-172B-48EF-BDA5-B00FF92A064D}" srcOrd="0" destOrd="0" presId="urn:microsoft.com/office/officeart/2005/8/layout/cycle2"/>
    <dgm:cxn modelId="{57DDEC89-943A-4CCB-A675-7495483A3C02}" type="presOf" srcId="{CE0CEF44-4656-4E5F-8E26-A2ADD2E632CF}" destId="{E4B84025-969C-42AD-B04C-54C2DF88BC85}" srcOrd="0" destOrd="0" presId="urn:microsoft.com/office/officeart/2005/8/layout/cycle2"/>
    <dgm:cxn modelId="{D8F8F78B-615A-49DF-911C-8E8FC36D11F7}" type="presOf" srcId="{CE0CEF44-4656-4E5F-8E26-A2ADD2E632CF}" destId="{6F949862-0DB2-49E9-9C69-81A4A564630E}" srcOrd="1" destOrd="0" presId="urn:microsoft.com/office/officeart/2005/8/layout/cycle2"/>
    <dgm:cxn modelId="{99123093-B28A-4874-9605-E2BF7F8F479A}" srcId="{47D608B3-9FC9-420C-B165-537515B26AB9}" destId="{C3FC5490-7867-4BB3-AC42-40FA0268F6CC}" srcOrd="1" destOrd="0" parTransId="{7DA46B1F-0416-4972-8F81-36EF58D8FB60}" sibTransId="{E15E2F5A-0A9A-4A75-BCBC-C2F0B893C13B}"/>
    <dgm:cxn modelId="{D7173393-80B5-41A5-86E5-42A599F91248}" srcId="{47D608B3-9FC9-420C-B165-537515B26AB9}" destId="{A9150A6A-16A1-4CF1-827F-27FC23BB2BD2}" srcOrd="5" destOrd="0" parTransId="{C2AE4FD2-796F-47FB-9107-8F8516D805D8}" sibTransId="{BC22B0D9-AE25-4C9F-9169-8A9DA82B892B}"/>
    <dgm:cxn modelId="{E9F24E99-70F8-44DF-A488-02208F832703}" type="presOf" srcId="{A7E364A5-2EBD-4AD6-8EAA-8436A5BFB066}" destId="{BB29B0B9-18B1-467F-BCF4-9C4477D394DB}" srcOrd="0" destOrd="0" presId="urn:microsoft.com/office/officeart/2005/8/layout/cycle2"/>
    <dgm:cxn modelId="{151B88AA-2C59-412E-9559-E750F0C9550F}" type="presOf" srcId="{D44357FD-4FC6-4AF7-8B2B-A0BF14CF1B26}" destId="{93950879-ED56-49CD-A311-3F5600FA6993}" srcOrd="0" destOrd="0" presId="urn:microsoft.com/office/officeart/2005/8/layout/cycle2"/>
    <dgm:cxn modelId="{52FED5AB-8686-4D87-B377-87E9A0FE1F22}" type="presOf" srcId="{BC22B0D9-AE25-4C9F-9169-8A9DA82B892B}" destId="{44C75E35-47B3-4A08-B29B-08B664DA4C4D}" srcOrd="0" destOrd="0" presId="urn:microsoft.com/office/officeart/2005/8/layout/cycle2"/>
    <dgm:cxn modelId="{7F71D5AF-B23E-4F97-9C84-872C5CEC21C6}" type="presOf" srcId="{A7E364A5-2EBD-4AD6-8EAA-8436A5BFB066}" destId="{7B398CFB-BF9A-40E3-9114-944E74BFE017}" srcOrd="1" destOrd="0" presId="urn:microsoft.com/office/officeart/2005/8/layout/cycle2"/>
    <dgm:cxn modelId="{0C44B0B1-A12A-4ADC-B2B6-D33788BA4494}" type="presOf" srcId="{E15E2F5A-0A9A-4A75-BCBC-C2F0B893C13B}" destId="{1EC19A40-8061-46FE-8877-1D0EB2424B8A}" srcOrd="0" destOrd="0" presId="urn:microsoft.com/office/officeart/2005/8/layout/cycle2"/>
    <dgm:cxn modelId="{A62C80D8-28A4-4238-A8B1-FEFB711165A6}" type="presOf" srcId="{F35DBE07-BA10-4E3B-A60D-A1A6F7117CD1}" destId="{F7A2949E-59DA-4F7E-B4EE-6FEB8B2D3328}" srcOrd="0" destOrd="0" presId="urn:microsoft.com/office/officeart/2005/8/layout/cycle2"/>
    <dgm:cxn modelId="{B87D51DC-B307-4D82-A795-4DF1BDAD64F6}" type="presOf" srcId="{BC22B0D9-AE25-4C9F-9169-8A9DA82B892B}" destId="{A13260A5-8173-4C53-8C77-691063FDC1ED}" srcOrd="1" destOrd="0" presId="urn:microsoft.com/office/officeart/2005/8/layout/cycle2"/>
    <dgm:cxn modelId="{30EB1BDD-8C23-4A49-BB54-C8EC3CED792D}" type="presOf" srcId="{C3FC5490-7867-4BB3-AC42-40FA0268F6CC}" destId="{B83050C6-66DA-4C99-A874-325B6C3903FC}" srcOrd="0" destOrd="0" presId="urn:microsoft.com/office/officeart/2005/8/layout/cycle2"/>
    <dgm:cxn modelId="{14227BDE-F03C-42F3-9919-506A7850C516}" srcId="{47D608B3-9FC9-420C-B165-537515B26AB9}" destId="{B5E0964D-286F-4A6A-AEE9-409C7558D1FA}" srcOrd="3" destOrd="0" parTransId="{D811A237-9D6C-4507-AA51-B2A73153D190}" sibTransId="{A7E364A5-2EBD-4AD6-8EAA-8436A5BFB066}"/>
    <dgm:cxn modelId="{CF226CE9-2AF8-48FF-860F-96DEA71A2CFB}" type="presOf" srcId="{AB9B1EC4-4714-47E2-BF53-58E84C2997D7}" destId="{3A899ADA-AD38-42F6-A991-8E823E49C3D8}" srcOrd="0" destOrd="0" presId="urn:microsoft.com/office/officeart/2005/8/layout/cycle2"/>
    <dgm:cxn modelId="{B0CF78FF-5AAF-4E50-AB4D-1C4D51D41072}" type="presOf" srcId="{47D608B3-9FC9-420C-B165-537515B26AB9}" destId="{F0AE78B2-742D-4A51-A55D-E27DCD1F7BF4}" srcOrd="0" destOrd="0" presId="urn:microsoft.com/office/officeart/2005/8/layout/cycle2"/>
    <dgm:cxn modelId="{AFEF6123-E31B-4CEB-AFD4-1B044A0D3CF1}" type="presParOf" srcId="{F0AE78B2-742D-4A51-A55D-E27DCD1F7BF4}" destId="{93950879-ED56-49CD-A311-3F5600FA6993}" srcOrd="0" destOrd="0" presId="urn:microsoft.com/office/officeart/2005/8/layout/cycle2"/>
    <dgm:cxn modelId="{65F7EE37-D7C7-484E-AC67-8555BE64700A}" type="presParOf" srcId="{F0AE78B2-742D-4A51-A55D-E27DCD1F7BF4}" destId="{1F2EBBE8-C96F-4F83-AA37-71BBB2294E09}" srcOrd="1" destOrd="0" presId="urn:microsoft.com/office/officeart/2005/8/layout/cycle2"/>
    <dgm:cxn modelId="{49AFA7A5-3892-4388-9D1F-E9382D148284}" type="presParOf" srcId="{1F2EBBE8-C96F-4F83-AA37-71BBB2294E09}" destId="{26B7B67A-B0A3-4546-84DC-6707D3BF0E7A}" srcOrd="0" destOrd="0" presId="urn:microsoft.com/office/officeart/2005/8/layout/cycle2"/>
    <dgm:cxn modelId="{DD38C3A3-965B-4443-B56A-409727AEB75B}" type="presParOf" srcId="{F0AE78B2-742D-4A51-A55D-E27DCD1F7BF4}" destId="{B83050C6-66DA-4C99-A874-325B6C3903FC}" srcOrd="2" destOrd="0" presId="urn:microsoft.com/office/officeart/2005/8/layout/cycle2"/>
    <dgm:cxn modelId="{32445BAD-D408-4AF6-B096-1EAEE55F57FE}" type="presParOf" srcId="{F0AE78B2-742D-4A51-A55D-E27DCD1F7BF4}" destId="{1EC19A40-8061-46FE-8877-1D0EB2424B8A}" srcOrd="3" destOrd="0" presId="urn:microsoft.com/office/officeart/2005/8/layout/cycle2"/>
    <dgm:cxn modelId="{FBA522E6-845E-4F1E-96D5-0EBB417FEB14}" type="presParOf" srcId="{1EC19A40-8061-46FE-8877-1D0EB2424B8A}" destId="{7F5DA319-9995-4595-BC3D-450353F83773}" srcOrd="0" destOrd="0" presId="urn:microsoft.com/office/officeart/2005/8/layout/cycle2"/>
    <dgm:cxn modelId="{120EC407-7B78-48FE-BD61-84265330B0CA}" type="presParOf" srcId="{F0AE78B2-742D-4A51-A55D-E27DCD1F7BF4}" destId="{DEFDFF70-172B-48EF-BDA5-B00FF92A064D}" srcOrd="4" destOrd="0" presId="urn:microsoft.com/office/officeart/2005/8/layout/cycle2"/>
    <dgm:cxn modelId="{1E684859-D432-4329-BADE-89349C8B18A3}" type="presParOf" srcId="{F0AE78B2-742D-4A51-A55D-E27DCD1F7BF4}" destId="{F7A2949E-59DA-4F7E-B4EE-6FEB8B2D3328}" srcOrd="5" destOrd="0" presId="urn:microsoft.com/office/officeart/2005/8/layout/cycle2"/>
    <dgm:cxn modelId="{905A22F0-1E25-4326-8816-36602D96AF8F}" type="presParOf" srcId="{F7A2949E-59DA-4F7E-B4EE-6FEB8B2D3328}" destId="{CEF56C17-7CCC-446E-B982-4C439644C6DD}" srcOrd="0" destOrd="0" presId="urn:microsoft.com/office/officeart/2005/8/layout/cycle2"/>
    <dgm:cxn modelId="{02D5D71E-EB3B-4B65-8F7D-F5453AF88990}" type="presParOf" srcId="{F0AE78B2-742D-4A51-A55D-E27DCD1F7BF4}" destId="{BF646F3E-FAE8-4130-8E93-F48A5E760129}" srcOrd="6" destOrd="0" presId="urn:microsoft.com/office/officeart/2005/8/layout/cycle2"/>
    <dgm:cxn modelId="{5DA560BE-0E93-40B5-977D-CC7A55858A4F}" type="presParOf" srcId="{F0AE78B2-742D-4A51-A55D-E27DCD1F7BF4}" destId="{BB29B0B9-18B1-467F-BCF4-9C4477D394DB}" srcOrd="7" destOrd="0" presId="urn:microsoft.com/office/officeart/2005/8/layout/cycle2"/>
    <dgm:cxn modelId="{C210A9D9-448C-4979-B9BD-C05740ED12D1}" type="presParOf" srcId="{BB29B0B9-18B1-467F-BCF4-9C4477D394DB}" destId="{7B398CFB-BF9A-40E3-9114-944E74BFE017}" srcOrd="0" destOrd="0" presId="urn:microsoft.com/office/officeart/2005/8/layout/cycle2"/>
    <dgm:cxn modelId="{F61A976F-0C46-4A7E-9911-96DF3F3355D2}" type="presParOf" srcId="{F0AE78B2-742D-4A51-A55D-E27DCD1F7BF4}" destId="{3A899ADA-AD38-42F6-A991-8E823E49C3D8}" srcOrd="8" destOrd="0" presId="urn:microsoft.com/office/officeart/2005/8/layout/cycle2"/>
    <dgm:cxn modelId="{7366FDF0-06E3-4155-A293-EAC67424E8D2}" type="presParOf" srcId="{F0AE78B2-742D-4A51-A55D-E27DCD1F7BF4}" destId="{E4B84025-969C-42AD-B04C-54C2DF88BC85}" srcOrd="9" destOrd="0" presId="urn:microsoft.com/office/officeart/2005/8/layout/cycle2"/>
    <dgm:cxn modelId="{AD902751-22C8-4D6D-AF74-25F5982D8BF1}" type="presParOf" srcId="{E4B84025-969C-42AD-B04C-54C2DF88BC85}" destId="{6F949862-0DB2-49E9-9C69-81A4A564630E}" srcOrd="0" destOrd="0" presId="urn:microsoft.com/office/officeart/2005/8/layout/cycle2"/>
    <dgm:cxn modelId="{58AEC340-84B4-4A8B-B895-7FD00B3B17A1}" type="presParOf" srcId="{F0AE78B2-742D-4A51-A55D-E27DCD1F7BF4}" destId="{FC5294F0-BBBE-4B84-8B05-5D59294CED30}" srcOrd="10" destOrd="0" presId="urn:microsoft.com/office/officeart/2005/8/layout/cycle2"/>
    <dgm:cxn modelId="{B621938D-13AB-4D8C-85F2-5521BB02822F}" type="presParOf" srcId="{F0AE78B2-742D-4A51-A55D-E27DCD1F7BF4}" destId="{44C75E35-47B3-4A08-B29B-08B664DA4C4D}" srcOrd="11" destOrd="0" presId="urn:microsoft.com/office/officeart/2005/8/layout/cycle2"/>
    <dgm:cxn modelId="{534034F3-690D-4EC5-B14C-4BB3A37B6238}" type="presParOf" srcId="{44C75E35-47B3-4A08-B29B-08B664DA4C4D}" destId="{A13260A5-8173-4C53-8C77-691063FDC1ED}"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D608B3-9FC9-420C-B165-537515B26AB9}"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GB"/>
        </a:p>
      </dgm:t>
    </dgm:pt>
    <dgm:pt modelId="{D44357FD-4FC6-4AF7-8B2B-A0BF14CF1B26}">
      <dgm:prSet phldr="0"/>
      <dgm:spPr/>
      <dgm:t>
        <a:bodyPr/>
        <a:lstStyle/>
        <a:p>
          <a:pPr rtl="0"/>
          <a:r>
            <a:rPr lang="en-GB" b="1"/>
            <a:t>Do you use </a:t>
          </a:r>
          <a:r>
            <a:rPr lang="en-GB" b="1">
              <a:latin typeface="Century Gothic"/>
            </a:rPr>
            <a:t>WhatsApp</a:t>
          </a:r>
          <a:r>
            <a:rPr lang="en-GB" b="1"/>
            <a:t> more than other digital tools?</a:t>
          </a:r>
        </a:p>
      </dgm:t>
    </dgm:pt>
    <dgm:pt modelId="{B0ABDF96-9311-4D93-B3B6-2729C3EF1F5B}" type="parTrans" cxnId="{F98F584F-B671-4E73-A2AA-2F6BF905B0C1}">
      <dgm:prSet/>
      <dgm:spPr/>
      <dgm:t>
        <a:bodyPr/>
        <a:lstStyle/>
        <a:p>
          <a:endParaRPr lang="en-GB"/>
        </a:p>
      </dgm:t>
    </dgm:pt>
    <dgm:pt modelId="{13A438E9-E104-476E-AF3F-3D59CB669497}" type="sibTrans" cxnId="{F98F584F-B671-4E73-A2AA-2F6BF905B0C1}">
      <dgm:prSet/>
      <dgm:spPr/>
      <dgm:t>
        <a:bodyPr/>
        <a:lstStyle/>
        <a:p>
          <a:endParaRPr lang="en-GB"/>
        </a:p>
      </dgm:t>
    </dgm:pt>
    <dgm:pt modelId="{12E49BE1-E586-4AAB-BEE1-DA0156F4D636}">
      <dgm:prSet phldr="0"/>
      <dgm:spPr/>
      <dgm:t>
        <a:bodyPr/>
        <a:lstStyle/>
        <a:p>
          <a:pPr rtl="0"/>
          <a:r>
            <a:rPr lang="en-GB" b="1">
              <a:latin typeface="Century Gothic"/>
            </a:rPr>
            <a:t>Yes </a:t>
          </a:r>
        </a:p>
      </dgm:t>
    </dgm:pt>
    <dgm:pt modelId="{C3F658F4-3B4B-4787-84B0-DDD432156F68}" type="parTrans" cxnId="{6FA26EF0-5A07-4C17-B04F-0035422C9805}">
      <dgm:prSet/>
      <dgm:spPr/>
      <dgm:t>
        <a:bodyPr/>
        <a:lstStyle/>
        <a:p>
          <a:endParaRPr lang="en-GB"/>
        </a:p>
      </dgm:t>
    </dgm:pt>
    <dgm:pt modelId="{54DBB363-0189-4A65-A116-DB33E43DBBF3}" type="sibTrans" cxnId="{6FA26EF0-5A07-4C17-B04F-0035422C9805}">
      <dgm:prSet/>
      <dgm:spPr/>
      <dgm:t>
        <a:bodyPr/>
        <a:lstStyle/>
        <a:p>
          <a:endParaRPr lang="en-GB"/>
        </a:p>
      </dgm:t>
    </dgm:pt>
    <dgm:pt modelId="{2A9635DE-CA93-48B7-91D2-636F664922B1}">
      <dgm:prSet phldr="0"/>
      <dgm:spPr/>
      <dgm:t>
        <a:bodyPr/>
        <a:lstStyle/>
        <a:p>
          <a:r>
            <a:rPr lang="en-GB" b="1">
              <a:latin typeface="Century Gothic"/>
            </a:rPr>
            <a:t>No</a:t>
          </a:r>
        </a:p>
      </dgm:t>
    </dgm:pt>
    <dgm:pt modelId="{323AB2C2-797B-4565-B8CE-A06EDC2C6444}" type="parTrans" cxnId="{270DE49C-9338-4537-9E95-4A7B3F243628}">
      <dgm:prSet/>
      <dgm:spPr/>
      <dgm:t>
        <a:bodyPr/>
        <a:lstStyle/>
        <a:p>
          <a:endParaRPr lang="en-GB"/>
        </a:p>
      </dgm:t>
    </dgm:pt>
    <dgm:pt modelId="{7BBEC274-2054-47B7-A9FE-89159A3C94C3}" type="sibTrans" cxnId="{270DE49C-9338-4537-9E95-4A7B3F243628}">
      <dgm:prSet/>
      <dgm:spPr/>
      <dgm:t>
        <a:bodyPr/>
        <a:lstStyle/>
        <a:p>
          <a:endParaRPr lang="en-GB"/>
        </a:p>
      </dgm:t>
    </dgm:pt>
    <dgm:pt modelId="{8384BA98-ECE4-4F63-AFFD-C2DE8DFDD8C0}">
      <dgm:prSet phldr="0"/>
      <dgm:spPr/>
      <dgm:t>
        <a:bodyPr/>
        <a:lstStyle/>
        <a:p>
          <a:pPr rtl="0"/>
          <a:r>
            <a:rPr lang="en-GB" b="1">
              <a:latin typeface="Century Gothic"/>
            </a:rPr>
            <a:t>Or</a:t>
          </a:r>
        </a:p>
      </dgm:t>
    </dgm:pt>
    <dgm:pt modelId="{1E7CAAC0-3110-4DBE-9D5A-7C204C831402}" type="parTrans" cxnId="{CE4786B1-A8F7-49B4-A107-627C516FFBF7}">
      <dgm:prSet/>
      <dgm:spPr/>
      <dgm:t>
        <a:bodyPr/>
        <a:lstStyle/>
        <a:p>
          <a:endParaRPr lang="en-GB"/>
        </a:p>
      </dgm:t>
    </dgm:pt>
    <dgm:pt modelId="{059C38ED-35E6-42BE-8BF4-23C0809614F1}" type="sibTrans" cxnId="{CE4786B1-A8F7-49B4-A107-627C516FFBF7}">
      <dgm:prSet/>
      <dgm:spPr/>
      <dgm:t>
        <a:bodyPr/>
        <a:lstStyle/>
        <a:p>
          <a:endParaRPr lang="en-GB"/>
        </a:p>
      </dgm:t>
    </dgm:pt>
    <dgm:pt modelId="{57ED1BEB-8F78-49B5-8846-6E0E3FADFC52}" type="pres">
      <dgm:prSet presAssocID="{47D608B3-9FC9-420C-B165-537515B26AB9}" presName="cycle" presStyleCnt="0">
        <dgm:presLayoutVars>
          <dgm:dir/>
          <dgm:resizeHandles val="exact"/>
        </dgm:presLayoutVars>
      </dgm:prSet>
      <dgm:spPr/>
    </dgm:pt>
    <dgm:pt modelId="{B367339A-AF48-4104-B437-4761AD19DA53}" type="pres">
      <dgm:prSet presAssocID="{D44357FD-4FC6-4AF7-8B2B-A0BF14CF1B26}" presName="node" presStyleLbl="node1" presStyleIdx="0" presStyleCnt="4">
        <dgm:presLayoutVars>
          <dgm:bulletEnabled val="1"/>
        </dgm:presLayoutVars>
      </dgm:prSet>
      <dgm:spPr/>
    </dgm:pt>
    <dgm:pt modelId="{82850DDD-8C8E-40D1-92C0-B74ADEC9050E}" type="pres">
      <dgm:prSet presAssocID="{13A438E9-E104-476E-AF3F-3D59CB669497}" presName="sibTrans" presStyleLbl="sibTrans2D1" presStyleIdx="0" presStyleCnt="4"/>
      <dgm:spPr/>
    </dgm:pt>
    <dgm:pt modelId="{B464FE35-EE3C-4BB0-B9CE-5FA58C494EC3}" type="pres">
      <dgm:prSet presAssocID="{13A438E9-E104-476E-AF3F-3D59CB669497}" presName="connectorText" presStyleLbl="sibTrans2D1" presStyleIdx="0" presStyleCnt="4"/>
      <dgm:spPr/>
    </dgm:pt>
    <dgm:pt modelId="{2A465F4B-306F-48FD-869E-6466CE0BCFBA}" type="pres">
      <dgm:prSet presAssocID="{12E49BE1-E586-4AAB-BEE1-DA0156F4D636}" presName="node" presStyleLbl="node1" presStyleIdx="1" presStyleCnt="4">
        <dgm:presLayoutVars>
          <dgm:bulletEnabled val="1"/>
        </dgm:presLayoutVars>
      </dgm:prSet>
      <dgm:spPr/>
    </dgm:pt>
    <dgm:pt modelId="{9ED4EECA-9F3B-4ADD-82D6-3B6B33897B0C}" type="pres">
      <dgm:prSet presAssocID="{54DBB363-0189-4A65-A116-DB33E43DBBF3}" presName="sibTrans" presStyleLbl="sibTrans2D1" presStyleIdx="1" presStyleCnt="4"/>
      <dgm:spPr/>
    </dgm:pt>
    <dgm:pt modelId="{A0AB0112-331D-470D-A3B6-9AA5E7A03895}" type="pres">
      <dgm:prSet presAssocID="{54DBB363-0189-4A65-A116-DB33E43DBBF3}" presName="connectorText" presStyleLbl="sibTrans2D1" presStyleIdx="1" presStyleCnt="4"/>
      <dgm:spPr/>
    </dgm:pt>
    <dgm:pt modelId="{406FE172-BD5A-4286-8614-5D11B205137D}" type="pres">
      <dgm:prSet presAssocID="{8384BA98-ECE4-4F63-AFFD-C2DE8DFDD8C0}" presName="node" presStyleLbl="node1" presStyleIdx="2" presStyleCnt="4">
        <dgm:presLayoutVars>
          <dgm:bulletEnabled val="1"/>
        </dgm:presLayoutVars>
      </dgm:prSet>
      <dgm:spPr/>
    </dgm:pt>
    <dgm:pt modelId="{A28343AC-87B7-4D86-AAC4-1A3A0B9DE244}" type="pres">
      <dgm:prSet presAssocID="{059C38ED-35E6-42BE-8BF4-23C0809614F1}" presName="sibTrans" presStyleLbl="sibTrans2D1" presStyleIdx="2" presStyleCnt="4"/>
      <dgm:spPr/>
    </dgm:pt>
    <dgm:pt modelId="{50206762-9C0F-4990-BA5B-96F122636D23}" type="pres">
      <dgm:prSet presAssocID="{059C38ED-35E6-42BE-8BF4-23C0809614F1}" presName="connectorText" presStyleLbl="sibTrans2D1" presStyleIdx="2" presStyleCnt="4"/>
      <dgm:spPr/>
    </dgm:pt>
    <dgm:pt modelId="{4A55D9AE-1225-4D66-8267-F7BC8F0CACA2}" type="pres">
      <dgm:prSet presAssocID="{2A9635DE-CA93-48B7-91D2-636F664922B1}" presName="node" presStyleLbl="node1" presStyleIdx="3" presStyleCnt="4">
        <dgm:presLayoutVars>
          <dgm:bulletEnabled val="1"/>
        </dgm:presLayoutVars>
      </dgm:prSet>
      <dgm:spPr/>
    </dgm:pt>
    <dgm:pt modelId="{68B560D3-BBE4-4DCC-8990-567AE9265168}" type="pres">
      <dgm:prSet presAssocID="{7BBEC274-2054-47B7-A9FE-89159A3C94C3}" presName="sibTrans" presStyleLbl="sibTrans2D1" presStyleIdx="3" presStyleCnt="4"/>
      <dgm:spPr/>
    </dgm:pt>
    <dgm:pt modelId="{EB47BCCB-0AD1-4C61-97B5-3A2911151E5D}" type="pres">
      <dgm:prSet presAssocID="{7BBEC274-2054-47B7-A9FE-89159A3C94C3}" presName="connectorText" presStyleLbl="sibTrans2D1" presStyleIdx="3" presStyleCnt="4"/>
      <dgm:spPr/>
    </dgm:pt>
  </dgm:ptLst>
  <dgm:cxnLst>
    <dgm:cxn modelId="{7F979102-FCFB-49B5-BB67-8058A1ABB2F2}" type="presOf" srcId="{54DBB363-0189-4A65-A116-DB33E43DBBF3}" destId="{A0AB0112-331D-470D-A3B6-9AA5E7A03895}" srcOrd="1" destOrd="0" presId="urn:microsoft.com/office/officeart/2005/8/layout/cycle2"/>
    <dgm:cxn modelId="{D9D3F105-FFE6-4F8A-8D3D-787F3C8E7A59}" type="presOf" srcId="{13A438E9-E104-476E-AF3F-3D59CB669497}" destId="{82850DDD-8C8E-40D1-92C0-B74ADEC9050E}" srcOrd="0" destOrd="0" presId="urn:microsoft.com/office/officeart/2005/8/layout/cycle2"/>
    <dgm:cxn modelId="{E98C2823-61B1-4523-9FC7-CFED5FA820E3}" type="presOf" srcId="{54DBB363-0189-4A65-A116-DB33E43DBBF3}" destId="{9ED4EECA-9F3B-4ADD-82D6-3B6B33897B0C}" srcOrd="0" destOrd="0" presId="urn:microsoft.com/office/officeart/2005/8/layout/cycle2"/>
    <dgm:cxn modelId="{7D092C2F-2AFB-4852-A068-94CDBDAF2F73}" type="presOf" srcId="{47D608B3-9FC9-420C-B165-537515B26AB9}" destId="{57ED1BEB-8F78-49B5-8846-6E0E3FADFC52}" srcOrd="0" destOrd="0" presId="urn:microsoft.com/office/officeart/2005/8/layout/cycle2"/>
    <dgm:cxn modelId="{5049E34C-64E7-4047-982C-A4C05B7ABE0F}" type="presOf" srcId="{059C38ED-35E6-42BE-8BF4-23C0809614F1}" destId="{A28343AC-87B7-4D86-AAC4-1A3A0B9DE244}" srcOrd="0" destOrd="0" presId="urn:microsoft.com/office/officeart/2005/8/layout/cycle2"/>
    <dgm:cxn modelId="{F98F584F-B671-4E73-A2AA-2F6BF905B0C1}" srcId="{47D608B3-9FC9-420C-B165-537515B26AB9}" destId="{D44357FD-4FC6-4AF7-8B2B-A0BF14CF1B26}" srcOrd="0" destOrd="0" parTransId="{B0ABDF96-9311-4D93-B3B6-2729C3EF1F5B}" sibTransId="{13A438E9-E104-476E-AF3F-3D59CB669497}"/>
    <dgm:cxn modelId="{B0F0EE6F-7079-4C75-9025-0F44F56D21CA}" type="presOf" srcId="{059C38ED-35E6-42BE-8BF4-23C0809614F1}" destId="{50206762-9C0F-4990-BA5B-96F122636D23}" srcOrd="1" destOrd="0" presId="urn:microsoft.com/office/officeart/2005/8/layout/cycle2"/>
    <dgm:cxn modelId="{CEC1E37C-3D41-4153-A420-9B4F82CD599A}" type="presOf" srcId="{8384BA98-ECE4-4F63-AFFD-C2DE8DFDD8C0}" destId="{406FE172-BD5A-4286-8614-5D11B205137D}" srcOrd="0" destOrd="0" presId="urn:microsoft.com/office/officeart/2005/8/layout/cycle2"/>
    <dgm:cxn modelId="{EFDD0691-C316-4E0C-B3F9-16170C613F58}" type="presOf" srcId="{2A9635DE-CA93-48B7-91D2-636F664922B1}" destId="{4A55D9AE-1225-4D66-8267-F7BC8F0CACA2}" srcOrd="0" destOrd="0" presId="urn:microsoft.com/office/officeart/2005/8/layout/cycle2"/>
    <dgm:cxn modelId="{270DE49C-9338-4537-9E95-4A7B3F243628}" srcId="{47D608B3-9FC9-420C-B165-537515B26AB9}" destId="{2A9635DE-CA93-48B7-91D2-636F664922B1}" srcOrd="3" destOrd="0" parTransId="{323AB2C2-797B-4565-B8CE-A06EDC2C6444}" sibTransId="{7BBEC274-2054-47B7-A9FE-89159A3C94C3}"/>
    <dgm:cxn modelId="{9AE1E9AC-44C7-4C27-B0EB-4F88DC94B8C2}" type="presOf" srcId="{7BBEC274-2054-47B7-A9FE-89159A3C94C3}" destId="{68B560D3-BBE4-4DCC-8990-567AE9265168}" srcOrd="0" destOrd="0" presId="urn:microsoft.com/office/officeart/2005/8/layout/cycle2"/>
    <dgm:cxn modelId="{CE4786B1-A8F7-49B4-A107-627C516FFBF7}" srcId="{47D608B3-9FC9-420C-B165-537515B26AB9}" destId="{8384BA98-ECE4-4F63-AFFD-C2DE8DFDD8C0}" srcOrd="2" destOrd="0" parTransId="{1E7CAAC0-3110-4DBE-9D5A-7C204C831402}" sibTransId="{059C38ED-35E6-42BE-8BF4-23C0809614F1}"/>
    <dgm:cxn modelId="{36FF6EB7-2A68-4523-9562-446DFCA1835A}" type="presOf" srcId="{7BBEC274-2054-47B7-A9FE-89159A3C94C3}" destId="{EB47BCCB-0AD1-4C61-97B5-3A2911151E5D}" srcOrd="1" destOrd="0" presId="urn:microsoft.com/office/officeart/2005/8/layout/cycle2"/>
    <dgm:cxn modelId="{2D29B0BD-77F2-499B-886F-6BD8281F83DE}" type="presOf" srcId="{13A438E9-E104-476E-AF3F-3D59CB669497}" destId="{B464FE35-EE3C-4BB0-B9CE-5FA58C494EC3}" srcOrd="1" destOrd="0" presId="urn:microsoft.com/office/officeart/2005/8/layout/cycle2"/>
    <dgm:cxn modelId="{FFE645E0-BD41-4569-BE03-33A0DD166088}" type="presOf" srcId="{D44357FD-4FC6-4AF7-8B2B-A0BF14CF1B26}" destId="{B367339A-AF48-4104-B437-4761AD19DA53}" srcOrd="0" destOrd="0" presId="urn:microsoft.com/office/officeart/2005/8/layout/cycle2"/>
    <dgm:cxn modelId="{C9F73CE9-9595-4800-AC3E-4BB7A0CB5060}" type="presOf" srcId="{12E49BE1-E586-4AAB-BEE1-DA0156F4D636}" destId="{2A465F4B-306F-48FD-869E-6466CE0BCFBA}" srcOrd="0" destOrd="0" presId="urn:microsoft.com/office/officeart/2005/8/layout/cycle2"/>
    <dgm:cxn modelId="{6FA26EF0-5A07-4C17-B04F-0035422C9805}" srcId="{47D608B3-9FC9-420C-B165-537515B26AB9}" destId="{12E49BE1-E586-4AAB-BEE1-DA0156F4D636}" srcOrd="1" destOrd="0" parTransId="{C3F658F4-3B4B-4787-84B0-DDD432156F68}" sibTransId="{54DBB363-0189-4A65-A116-DB33E43DBBF3}"/>
    <dgm:cxn modelId="{B4A5C451-461B-42F1-A4CD-62D2AC97DA20}" type="presParOf" srcId="{57ED1BEB-8F78-49B5-8846-6E0E3FADFC52}" destId="{B367339A-AF48-4104-B437-4761AD19DA53}" srcOrd="0" destOrd="0" presId="urn:microsoft.com/office/officeart/2005/8/layout/cycle2"/>
    <dgm:cxn modelId="{AC28A534-2A6D-4B3A-BD90-7288A45365ED}" type="presParOf" srcId="{57ED1BEB-8F78-49B5-8846-6E0E3FADFC52}" destId="{82850DDD-8C8E-40D1-92C0-B74ADEC9050E}" srcOrd="1" destOrd="0" presId="urn:microsoft.com/office/officeart/2005/8/layout/cycle2"/>
    <dgm:cxn modelId="{9C8F9F78-5DB7-4592-BEAC-CFF3F22BF3BD}" type="presParOf" srcId="{82850DDD-8C8E-40D1-92C0-B74ADEC9050E}" destId="{B464FE35-EE3C-4BB0-B9CE-5FA58C494EC3}" srcOrd="0" destOrd="0" presId="urn:microsoft.com/office/officeart/2005/8/layout/cycle2"/>
    <dgm:cxn modelId="{3B7EB12B-AC2A-4FEC-83D4-84FC9663C165}" type="presParOf" srcId="{57ED1BEB-8F78-49B5-8846-6E0E3FADFC52}" destId="{2A465F4B-306F-48FD-869E-6466CE0BCFBA}" srcOrd="2" destOrd="0" presId="urn:microsoft.com/office/officeart/2005/8/layout/cycle2"/>
    <dgm:cxn modelId="{E16C5BF5-74B6-4A9D-AD86-DD7CDA838979}" type="presParOf" srcId="{57ED1BEB-8F78-49B5-8846-6E0E3FADFC52}" destId="{9ED4EECA-9F3B-4ADD-82D6-3B6B33897B0C}" srcOrd="3" destOrd="0" presId="urn:microsoft.com/office/officeart/2005/8/layout/cycle2"/>
    <dgm:cxn modelId="{ADE9102D-E1DD-4016-827B-688128242B5C}" type="presParOf" srcId="{9ED4EECA-9F3B-4ADD-82D6-3B6B33897B0C}" destId="{A0AB0112-331D-470D-A3B6-9AA5E7A03895}" srcOrd="0" destOrd="0" presId="urn:microsoft.com/office/officeart/2005/8/layout/cycle2"/>
    <dgm:cxn modelId="{F58C328A-BAB6-4313-AC5E-44628B75B3F8}" type="presParOf" srcId="{57ED1BEB-8F78-49B5-8846-6E0E3FADFC52}" destId="{406FE172-BD5A-4286-8614-5D11B205137D}" srcOrd="4" destOrd="0" presId="urn:microsoft.com/office/officeart/2005/8/layout/cycle2"/>
    <dgm:cxn modelId="{91C9E416-D62D-4ACF-B7BF-3814EF647FBF}" type="presParOf" srcId="{57ED1BEB-8F78-49B5-8846-6E0E3FADFC52}" destId="{A28343AC-87B7-4D86-AAC4-1A3A0B9DE244}" srcOrd="5" destOrd="0" presId="urn:microsoft.com/office/officeart/2005/8/layout/cycle2"/>
    <dgm:cxn modelId="{DC99D70A-97CF-4815-AF5A-21F6E5BCD797}" type="presParOf" srcId="{A28343AC-87B7-4D86-AAC4-1A3A0B9DE244}" destId="{50206762-9C0F-4990-BA5B-96F122636D23}" srcOrd="0" destOrd="0" presId="urn:microsoft.com/office/officeart/2005/8/layout/cycle2"/>
    <dgm:cxn modelId="{704C8943-7127-4042-9244-C338978C4D04}" type="presParOf" srcId="{57ED1BEB-8F78-49B5-8846-6E0E3FADFC52}" destId="{4A55D9AE-1225-4D66-8267-F7BC8F0CACA2}" srcOrd="6" destOrd="0" presId="urn:microsoft.com/office/officeart/2005/8/layout/cycle2"/>
    <dgm:cxn modelId="{E497E8C6-4645-4AA8-B669-64FC2ADE95F5}" type="presParOf" srcId="{57ED1BEB-8F78-49B5-8846-6E0E3FADFC52}" destId="{68B560D3-BBE4-4DCC-8990-567AE9265168}" srcOrd="7" destOrd="0" presId="urn:microsoft.com/office/officeart/2005/8/layout/cycle2"/>
    <dgm:cxn modelId="{81040DF0-2704-454A-800C-2BCB81FA0A7C}" type="presParOf" srcId="{68B560D3-BBE4-4DCC-8990-567AE9265168}" destId="{EB47BCCB-0AD1-4C61-97B5-3A2911151E5D}" srcOrd="0" destOrd="0" presId="urn:microsoft.com/office/officeart/2005/8/layout/cycle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7D608B3-9FC9-420C-B165-537515B26AB9}"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GB"/>
        </a:p>
      </dgm:t>
    </dgm:pt>
    <dgm:pt modelId="{2A9635DE-CA93-48B7-91D2-636F664922B1}">
      <dgm:prSet phldr="0"/>
      <dgm:spPr/>
      <dgm:t>
        <a:bodyPr/>
        <a:lstStyle/>
        <a:p>
          <a:pPr rtl="0"/>
          <a:r>
            <a:rPr lang="en-US" b="1"/>
            <a:t>I use a range of different digital tools to collaborate.</a:t>
          </a:r>
        </a:p>
      </dgm:t>
    </dgm:pt>
    <dgm:pt modelId="{323AB2C2-797B-4565-B8CE-A06EDC2C6444}" type="parTrans" cxnId="{270DE49C-9338-4537-9E95-4A7B3F243628}">
      <dgm:prSet/>
      <dgm:spPr/>
      <dgm:t>
        <a:bodyPr/>
        <a:lstStyle/>
        <a:p>
          <a:endParaRPr lang="en-GB"/>
        </a:p>
      </dgm:t>
    </dgm:pt>
    <dgm:pt modelId="{7BBEC274-2054-47B7-A9FE-89159A3C94C3}" type="sibTrans" cxnId="{270DE49C-9338-4537-9E95-4A7B3F243628}">
      <dgm:prSet/>
      <dgm:spPr/>
      <dgm:t>
        <a:bodyPr/>
        <a:lstStyle/>
        <a:p>
          <a:endParaRPr lang="en-GB"/>
        </a:p>
      </dgm:t>
    </dgm:pt>
    <dgm:pt modelId="{016D7713-A15E-45C6-B64A-19BBA921BC5B}">
      <dgm:prSet phldr="0"/>
      <dgm:spPr/>
      <dgm:t>
        <a:bodyPr/>
        <a:lstStyle/>
        <a:p>
          <a:pPr rtl="0"/>
          <a:r>
            <a:rPr lang="en-US" b="1">
              <a:latin typeface="Century Gothic"/>
            </a:rPr>
            <a:t>Strongly Agree</a:t>
          </a:r>
        </a:p>
      </dgm:t>
    </dgm:pt>
    <dgm:pt modelId="{AF6FA7BB-604D-4B8A-9E08-347C1BBD3C7D}" type="parTrans" cxnId="{2AF7566A-7412-4F11-AC95-E717D57DF2B0}">
      <dgm:prSet/>
      <dgm:spPr/>
      <dgm:t>
        <a:bodyPr/>
        <a:lstStyle/>
        <a:p>
          <a:endParaRPr lang="en-GB"/>
        </a:p>
      </dgm:t>
    </dgm:pt>
    <dgm:pt modelId="{76B79353-5850-47FD-90EA-F9CAF4BF9CE2}" type="sibTrans" cxnId="{2AF7566A-7412-4F11-AC95-E717D57DF2B0}">
      <dgm:prSet/>
      <dgm:spPr/>
      <dgm:t>
        <a:bodyPr/>
        <a:lstStyle/>
        <a:p>
          <a:endParaRPr lang="en-GB"/>
        </a:p>
      </dgm:t>
    </dgm:pt>
    <dgm:pt modelId="{2ACDA070-E9F3-4F0A-B471-9DEBA8635CE2}">
      <dgm:prSet phldr="0"/>
      <dgm:spPr/>
      <dgm:t>
        <a:bodyPr/>
        <a:lstStyle/>
        <a:p>
          <a:r>
            <a:rPr lang="en-US" b="1">
              <a:latin typeface="Century Gothic"/>
            </a:rPr>
            <a:t>Disagree</a:t>
          </a:r>
        </a:p>
      </dgm:t>
    </dgm:pt>
    <dgm:pt modelId="{88E6AFDE-A80D-4B43-A91C-60137C826CA6}" type="parTrans" cxnId="{8D779408-71AD-4892-BC28-38BCC1AF92D0}">
      <dgm:prSet/>
      <dgm:spPr/>
      <dgm:t>
        <a:bodyPr/>
        <a:lstStyle/>
        <a:p>
          <a:endParaRPr lang="en-GB"/>
        </a:p>
      </dgm:t>
    </dgm:pt>
    <dgm:pt modelId="{E5B82D26-A03F-4569-BDF0-5AEEA25879E6}" type="sibTrans" cxnId="{8D779408-71AD-4892-BC28-38BCC1AF92D0}">
      <dgm:prSet/>
      <dgm:spPr/>
      <dgm:t>
        <a:bodyPr/>
        <a:lstStyle/>
        <a:p>
          <a:endParaRPr lang="en-GB"/>
        </a:p>
      </dgm:t>
    </dgm:pt>
    <dgm:pt modelId="{EC75D300-ADE1-49C4-A125-1B64CBFDC563}">
      <dgm:prSet phldr="0"/>
      <dgm:spPr/>
      <dgm:t>
        <a:bodyPr/>
        <a:lstStyle/>
        <a:p>
          <a:pPr rtl="0"/>
          <a:r>
            <a:rPr lang="en-US" b="1">
              <a:latin typeface="Century Gothic"/>
            </a:rPr>
            <a:t>Agree</a:t>
          </a:r>
        </a:p>
      </dgm:t>
    </dgm:pt>
    <dgm:pt modelId="{D2869CDE-CBC3-45E5-B10F-DEF16FBA6C2B}" type="parTrans" cxnId="{FA52B402-48A9-4925-94CC-6C78C89D9694}">
      <dgm:prSet/>
      <dgm:spPr/>
      <dgm:t>
        <a:bodyPr/>
        <a:lstStyle/>
        <a:p>
          <a:endParaRPr lang="en-GB"/>
        </a:p>
      </dgm:t>
    </dgm:pt>
    <dgm:pt modelId="{D6D11CD0-133C-4205-B9A1-7481F69E3DC1}" type="sibTrans" cxnId="{FA52B402-48A9-4925-94CC-6C78C89D9694}">
      <dgm:prSet/>
      <dgm:spPr/>
      <dgm:t>
        <a:bodyPr/>
        <a:lstStyle/>
        <a:p>
          <a:endParaRPr lang="en-GB"/>
        </a:p>
      </dgm:t>
    </dgm:pt>
    <dgm:pt modelId="{7BB33EC6-AF6B-4360-903C-5BCA01AB3090}">
      <dgm:prSet phldr="0"/>
      <dgm:spPr/>
      <dgm:t>
        <a:bodyPr/>
        <a:lstStyle/>
        <a:p>
          <a:pPr rtl="0"/>
          <a:r>
            <a:rPr lang="en-US" b="1">
              <a:latin typeface="Century Gothic"/>
            </a:rPr>
            <a:t>Strongly Disagree</a:t>
          </a:r>
        </a:p>
      </dgm:t>
    </dgm:pt>
    <dgm:pt modelId="{D8D4DC03-E5AB-4EBD-8DD1-140349B743D8}" type="parTrans" cxnId="{67AF2793-64AC-4905-98A9-8E072195AD3E}">
      <dgm:prSet/>
      <dgm:spPr/>
      <dgm:t>
        <a:bodyPr/>
        <a:lstStyle/>
        <a:p>
          <a:endParaRPr lang="en-GB"/>
        </a:p>
      </dgm:t>
    </dgm:pt>
    <dgm:pt modelId="{790A2630-E079-4267-8A2B-B7927C8F9962}" type="sibTrans" cxnId="{67AF2793-64AC-4905-98A9-8E072195AD3E}">
      <dgm:prSet/>
      <dgm:spPr/>
      <dgm:t>
        <a:bodyPr/>
        <a:lstStyle/>
        <a:p>
          <a:endParaRPr lang="en-GB"/>
        </a:p>
      </dgm:t>
    </dgm:pt>
    <dgm:pt modelId="{D0AFF842-17E6-4D12-B5B0-D6E0ED878E5B}" type="pres">
      <dgm:prSet presAssocID="{47D608B3-9FC9-420C-B165-537515B26AB9}" presName="cycle" presStyleCnt="0">
        <dgm:presLayoutVars>
          <dgm:dir/>
          <dgm:resizeHandles val="exact"/>
        </dgm:presLayoutVars>
      </dgm:prSet>
      <dgm:spPr/>
    </dgm:pt>
    <dgm:pt modelId="{383A8525-40F3-46EA-932C-1C88EF893482}" type="pres">
      <dgm:prSet presAssocID="{2A9635DE-CA93-48B7-91D2-636F664922B1}" presName="node" presStyleLbl="node1" presStyleIdx="0" presStyleCnt="5">
        <dgm:presLayoutVars>
          <dgm:bulletEnabled val="1"/>
        </dgm:presLayoutVars>
      </dgm:prSet>
      <dgm:spPr/>
    </dgm:pt>
    <dgm:pt modelId="{2C211058-6734-482C-B2A5-9B171C11D2D5}" type="pres">
      <dgm:prSet presAssocID="{7BBEC274-2054-47B7-A9FE-89159A3C94C3}" presName="sibTrans" presStyleLbl="sibTrans2D1" presStyleIdx="0" presStyleCnt="5"/>
      <dgm:spPr/>
    </dgm:pt>
    <dgm:pt modelId="{C1682317-709A-44A4-9467-3351B6FEC8D2}" type="pres">
      <dgm:prSet presAssocID="{7BBEC274-2054-47B7-A9FE-89159A3C94C3}" presName="connectorText" presStyleLbl="sibTrans2D1" presStyleIdx="0" presStyleCnt="5"/>
      <dgm:spPr/>
    </dgm:pt>
    <dgm:pt modelId="{D1580355-6130-471F-82E8-586AFA3E8F3A}" type="pres">
      <dgm:prSet presAssocID="{016D7713-A15E-45C6-B64A-19BBA921BC5B}" presName="node" presStyleLbl="node1" presStyleIdx="1" presStyleCnt="5">
        <dgm:presLayoutVars>
          <dgm:bulletEnabled val="1"/>
        </dgm:presLayoutVars>
      </dgm:prSet>
      <dgm:spPr/>
    </dgm:pt>
    <dgm:pt modelId="{01851502-F884-4EA0-A8DF-0C6626263823}" type="pres">
      <dgm:prSet presAssocID="{76B79353-5850-47FD-90EA-F9CAF4BF9CE2}" presName="sibTrans" presStyleLbl="sibTrans2D1" presStyleIdx="1" presStyleCnt="5"/>
      <dgm:spPr/>
    </dgm:pt>
    <dgm:pt modelId="{882C0C63-2607-4C11-89CF-EF829E236828}" type="pres">
      <dgm:prSet presAssocID="{76B79353-5850-47FD-90EA-F9CAF4BF9CE2}" presName="connectorText" presStyleLbl="sibTrans2D1" presStyleIdx="1" presStyleCnt="5"/>
      <dgm:spPr/>
    </dgm:pt>
    <dgm:pt modelId="{6D59A225-5E86-4B66-95E9-B9B04FED464B}" type="pres">
      <dgm:prSet presAssocID="{EC75D300-ADE1-49C4-A125-1B64CBFDC563}" presName="node" presStyleLbl="node1" presStyleIdx="2" presStyleCnt="5">
        <dgm:presLayoutVars>
          <dgm:bulletEnabled val="1"/>
        </dgm:presLayoutVars>
      </dgm:prSet>
      <dgm:spPr/>
    </dgm:pt>
    <dgm:pt modelId="{48E81AEE-6D2E-4FCB-85CC-32784F825F56}" type="pres">
      <dgm:prSet presAssocID="{D6D11CD0-133C-4205-B9A1-7481F69E3DC1}" presName="sibTrans" presStyleLbl="sibTrans2D1" presStyleIdx="2" presStyleCnt="5"/>
      <dgm:spPr/>
    </dgm:pt>
    <dgm:pt modelId="{B4080C68-FE79-459B-8FED-D4EEB501FE03}" type="pres">
      <dgm:prSet presAssocID="{D6D11CD0-133C-4205-B9A1-7481F69E3DC1}" presName="connectorText" presStyleLbl="sibTrans2D1" presStyleIdx="2" presStyleCnt="5"/>
      <dgm:spPr/>
    </dgm:pt>
    <dgm:pt modelId="{8F3B0BFF-F3B3-4615-B352-2B828785E58F}" type="pres">
      <dgm:prSet presAssocID="{2ACDA070-E9F3-4F0A-B471-9DEBA8635CE2}" presName="node" presStyleLbl="node1" presStyleIdx="3" presStyleCnt="5">
        <dgm:presLayoutVars>
          <dgm:bulletEnabled val="1"/>
        </dgm:presLayoutVars>
      </dgm:prSet>
      <dgm:spPr/>
    </dgm:pt>
    <dgm:pt modelId="{9DCC6546-6FB8-4D6C-8AD6-BAA86E98FFAA}" type="pres">
      <dgm:prSet presAssocID="{E5B82D26-A03F-4569-BDF0-5AEEA25879E6}" presName="sibTrans" presStyleLbl="sibTrans2D1" presStyleIdx="3" presStyleCnt="5"/>
      <dgm:spPr/>
    </dgm:pt>
    <dgm:pt modelId="{72497677-5CC7-46C3-A9BB-B57527F954CC}" type="pres">
      <dgm:prSet presAssocID="{E5B82D26-A03F-4569-BDF0-5AEEA25879E6}" presName="connectorText" presStyleLbl="sibTrans2D1" presStyleIdx="3" presStyleCnt="5"/>
      <dgm:spPr/>
    </dgm:pt>
    <dgm:pt modelId="{77B236B1-62E1-449C-BDD4-D11008E97931}" type="pres">
      <dgm:prSet presAssocID="{7BB33EC6-AF6B-4360-903C-5BCA01AB3090}" presName="node" presStyleLbl="node1" presStyleIdx="4" presStyleCnt="5">
        <dgm:presLayoutVars>
          <dgm:bulletEnabled val="1"/>
        </dgm:presLayoutVars>
      </dgm:prSet>
      <dgm:spPr/>
    </dgm:pt>
    <dgm:pt modelId="{23F6DEED-2865-4641-B992-6F3284B3F086}" type="pres">
      <dgm:prSet presAssocID="{790A2630-E079-4267-8A2B-B7927C8F9962}" presName="sibTrans" presStyleLbl="sibTrans2D1" presStyleIdx="4" presStyleCnt="5"/>
      <dgm:spPr/>
    </dgm:pt>
    <dgm:pt modelId="{7ABE2797-7DF4-49EE-8CF4-C1E22F916AE8}" type="pres">
      <dgm:prSet presAssocID="{790A2630-E079-4267-8A2B-B7927C8F9962}" presName="connectorText" presStyleLbl="sibTrans2D1" presStyleIdx="4" presStyleCnt="5"/>
      <dgm:spPr/>
    </dgm:pt>
  </dgm:ptLst>
  <dgm:cxnLst>
    <dgm:cxn modelId="{FA52B402-48A9-4925-94CC-6C78C89D9694}" srcId="{47D608B3-9FC9-420C-B165-537515B26AB9}" destId="{EC75D300-ADE1-49C4-A125-1B64CBFDC563}" srcOrd="2" destOrd="0" parTransId="{D2869CDE-CBC3-45E5-B10F-DEF16FBA6C2B}" sibTransId="{D6D11CD0-133C-4205-B9A1-7481F69E3DC1}"/>
    <dgm:cxn modelId="{8D779408-71AD-4892-BC28-38BCC1AF92D0}" srcId="{47D608B3-9FC9-420C-B165-537515B26AB9}" destId="{2ACDA070-E9F3-4F0A-B471-9DEBA8635CE2}" srcOrd="3" destOrd="0" parTransId="{88E6AFDE-A80D-4B43-A91C-60137C826CA6}" sibTransId="{E5B82D26-A03F-4569-BDF0-5AEEA25879E6}"/>
    <dgm:cxn modelId="{9F432310-500E-4ABE-A88E-C9F7256A3035}" type="presOf" srcId="{016D7713-A15E-45C6-B64A-19BBA921BC5B}" destId="{D1580355-6130-471F-82E8-586AFA3E8F3A}" srcOrd="0" destOrd="0" presId="urn:microsoft.com/office/officeart/2005/8/layout/cycle2"/>
    <dgm:cxn modelId="{5EDD1C12-2511-468E-AEF1-48565A0AC4D7}" type="presOf" srcId="{7BB33EC6-AF6B-4360-903C-5BCA01AB3090}" destId="{77B236B1-62E1-449C-BDD4-D11008E97931}" srcOrd="0" destOrd="0" presId="urn:microsoft.com/office/officeart/2005/8/layout/cycle2"/>
    <dgm:cxn modelId="{0F471E15-398B-4B82-8932-D4311ED2C585}" type="presOf" srcId="{2ACDA070-E9F3-4F0A-B471-9DEBA8635CE2}" destId="{8F3B0BFF-F3B3-4615-B352-2B828785E58F}" srcOrd="0" destOrd="0" presId="urn:microsoft.com/office/officeart/2005/8/layout/cycle2"/>
    <dgm:cxn modelId="{C366031C-D730-46CF-B88F-BFAEB86DB522}" type="presOf" srcId="{E5B82D26-A03F-4569-BDF0-5AEEA25879E6}" destId="{9DCC6546-6FB8-4D6C-8AD6-BAA86E98FFAA}" srcOrd="0" destOrd="0" presId="urn:microsoft.com/office/officeart/2005/8/layout/cycle2"/>
    <dgm:cxn modelId="{63EE7927-8EBA-4293-9CF4-8F244E876B14}" type="presOf" srcId="{7BBEC274-2054-47B7-A9FE-89159A3C94C3}" destId="{C1682317-709A-44A4-9467-3351B6FEC8D2}" srcOrd="1" destOrd="0" presId="urn:microsoft.com/office/officeart/2005/8/layout/cycle2"/>
    <dgm:cxn modelId="{E3D99632-74B5-4D30-B8F9-F36D3E993712}" type="presOf" srcId="{47D608B3-9FC9-420C-B165-537515B26AB9}" destId="{D0AFF842-17E6-4D12-B5B0-D6E0ED878E5B}" srcOrd="0" destOrd="0" presId="urn:microsoft.com/office/officeart/2005/8/layout/cycle2"/>
    <dgm:cxn modelId="{16B95F60-9F8F-4DF7-8C13-01E9FF9864BF}" type="presOf" srcId="{D6D11CD0-133C-4205-B9A1-7481F69E3DC1}" destId="{48E81AEE-6D2E-4FCB-85CC-32784F825F56}" srcOrd="0" destOrd="0" presId="urn:microsoft.com/office/officeart/2005/8/layout/cycle2"/>
    <dgm:cxn modelId="{2AF7566A-7412-4F11-AC95-E717D57DF2B0}" srcId="{47D608B3-9FC9-420C-B165-537515B26AB9}" destId="{016D7713-A15E-45C6-B64A-19BBA921BC5B}" srcOrd="1" destOrd="0" parTransId="{AF6FA7BB-604D-4B8A-9E08-347C1BBD3C7D}" sibTransId="{76B79353-5850-47FD-90EA-F9CAF4BF9CE2}"/>
    <dgm:cxn modelId="{79271A58-12A2-4F3C-9142-AE2D82DA85BB}" type="presOf" srcId="{2A9635DE-CA93-48B7-91D2-636F664922B1}" destId="{383A8525-40F3-46EA-932C-1C88EF893482}" srcOrd="0" destOrd="0" presId="urn:microsoft.com/office/officeart/2005/8/layout/cycle2"/>
    <dgm:cxn modelId="{67AF2793-64AC-4905-98A9-8E072195AD3E}" srcId="{47D608B3-9FC9-420C-B165-537515B26AB9}" destId="{7BB33EC6-AF6B-4360-903C-5BCA01AB3090}" srcOrd="4" destOrd="0" parTransId="{D8D4DC03-E5AB-4EBD-8DD1-140349B743D8}" sibTransId="{790A2630-E079-4267-8A2B-B7927C8F9962}"/>
    <dgm:cxn modelId="{5F89379B-7DEA-4A70-972D-8FB98BDF860C}" type="presOf" srcId="{790A2630-E079-4267-8A2B-B7927C8F9962}" destId="{7ABE2797-7DF4-49EE-8CF4-C1E22F916AE8}" srcOrd="1" destOrd="0" presId="urn:microsoft.com/office/officeart/2005/8/layout/cycle2"/>
    <dgm:cxn modelId="{270DE49C-9338-4537-9E95-4A7B3F243628}" srcId="{47D608B3-9FC9-420C-B165-537515B26AB9}" destId="{2A9635DE-CA93-48B7-91D2-636F664922B1}" srcOrd="0" destOrd="0" parTransId="{323AB2C2-797B-4565-B8CE-A06EDC2C6444}" sibTransId="{7BBEC274-2054-47B7-A9FE-89159A3C94C3}"/>
    <dgm:cxn modelId="{80701B9E-6F3C-464D-AB40-898B16FAC033}" type="presOf" srcId="{76B79353-5850-47FD-90EA-F9CAF4BF9CE2}" destId="{882C0C63-2607-4C11-89CF-EF829E236828}" srcOrd="1" destOrd="0" presId="urn:microsoft.com/office/officeart/2005/8/layout/cycle2"/>
    <dgm:cxn modelId="{2D93F19F-1D4D-4532-B5E0-F3DFB5B4EEC2}" type="presOf" srcId="{790A2630-E079-4267-8A2B-B7927C8F9962}" destId="{23F6DEED-2865-4641-B992-6F3284B3F086}" srcOrd="0" destOrd="0" presId="urn:microsoft.com/office/officeart/2005/8/layout/cycle2"/>
    <dgm:cxn modelId="{40F7C1B3-1B72-41CD-883B-3521CAA25D8B}" type="presOf" srcId="{EC75D300-ADE1-49C4-A125-1B64CBFDC563}" destId="{6D59A225-5E86-4B66-95E9-B9B04FED464B}" srcOrd="0" destOrd="0" presId="urn:microsoft.com/office/officeart/2005/8/layout/cycle2"/>
    <dgm:cxn modelId="{9819C2BB-716B-48CA-AFCA-79273D22F989}" type="presOf" srcId="{7BBEC274-2054-47B7-A9FE-89159A3C94C3}" destId="{2C211058-6734-482C-B2A5-9B171C11D2D5}" srcOrd="0" destOrd="0" presId="urn:microsoft.com/office/officeart/2005/8/layout/cycle2"/>
    <dgm:cxn modelId="{B413AECB-B3FF-464E-95ED-06013F27A0FF}" type="presOf" srcId="{76B79353-5850-47FD-90EA-F9CAF4BF9CE2}" destId="{01851502-F884-4EA0-A8DF-0C6626263823}" srcOrd="0" destOrd="0" presId="urn:microsoft.com/office/officeart/2005/8/layout/cycle2"/>
    <dgm:cxn modelId="{BCCA70D1-D01B-4F55-AE97-0EE826F622CC}" type="presOf" srcId="{E5B82D26-A03F-4569-BDF0-5AEEA25879E6}" destId="{72497677-5CC7-46C3-A9BB-B57527F954CC}" srcOrd="1" destOrd="0" presId="urn:microsoft.com/office/officeart/2005/8/layout/cycle2"/>
    <dgm:cxn modelId="{FD609DEA-6A00-4E6D-8913-10FC97431E49}" type="presOf" srcId="{D6D11CD0-133C-4205-B9A1-7481F69E3DC1}" destId="{B4080C68-FE79-459B-8FED-D4EEB501FE03}" srcOrd="1" destOrd="0" presId="urn:microsoft.com/office/officeart/2005/8/layout/cycle2"/>
    <dgm:cxn modelId="{66C6C7B5-A0DA-48C5-ABD8-11DCA6075B2C}" type="presParOf" srcId="{D0AFF842-17E6-4D12-B5B0-D6E0ED878E5B}" destId="{383A8525-40F3-46EA-932C-1C88EF893482}" srcOrd="0" destOrd="0" presId="urn:microsoft.com/office/officeart/2005/8/layout/cycle2"/>
    <dgm:cxn modelId="{7D013899-283C-45A2-A27E-AC1B1DD3D00E}" type="presParOf" srcId="{D0AFF842-17E6-4D12-B5B0-D6E0ED878E5B}" destId="{2C211058-6734-482C-B2A5-9B171C11D2D5}" srcOrd="1" destOrd="0" presId="urn:microsoft.com/office/officeart/2005/8/layout/cycle2"/>
    <dgm:cxn modelId="{40446A03-42C7-4E64-90AA-19D9F2C16AFA}" type="presParOf" srcId="{2C211058-6734-482C-B2A5-9B171C11D2D5}" destId="{C1682317-709A-44A4-9467-3351B6FEC8D2}" srcOrd="0" destOrd="0" presId="urn:microsoft.com/office/officeart/2005/8/layout/cycle2"/>
    <dgm:cxn modelId="{358A0145-10DD-49BB-977B-ECF27AA884CF}" type="presParOf" srcId="{D0AFF842-17E6-4D12-B5B0-D6E0ED878E5B}" destId="{D1580355-6130-471F-82E8-586AFA3E8F3A}" srcOrd="2" destOrd="0" presId="urn:microsoft.com/office/officeart/2005/8/layout/cycle2"/>
    <dgm:cxn modelId="{3BEE6FD2-E2D2-49CC-885E-9CCD03E1692E}" type="presParOf" srcId="{D0AFF842-17E6-4D12-B5B0-D6E0ED878E5B}" destId="{01851502-F884-4EA0-A8DF-0C6626263823}" srcOrd="3" destOrd="0" presId="urn:microsoft.com/office/officeart/2005/8/layout/cycle2"/>
    <dgm:cxn modelId="{734DC016-EBD7-4040-BB43-E6585812F096}" type="presParOf" srcId="{01851502-F884-4EA0-A8DF-0C6626263823}" destId="{882C0C63-2607-4C11-89CF-EF829E236828}" srcOrd="0" destOrd="0" presId="urn:microsoft.com/office/officeart/2005/8/layout/cycle2"/>
    <dgm:cxn modelId="{578DF267-F421-468D-A589-13F3144E75ED}" type="presParOf" srcId="{D0AFF842-17E6-4D12-B5B0-D6E0ED878E5B}" destId="{6D59A225-5E86-4B66-95E9-B9B04FED464B}" srcOrd="4" destOrd="0" presId="urn:microsoft.com/office/officeart/2005/8/layout/cycle2"/>
    <dgm:cxn modelId="{9B685C36-43F7-4805-A90D-2A57AABB5AA2}" type="presParOf" srcId="{D0AFF842-17E6-4D12-B5B0-D6E0ED878E5B}" destId="{48E81AEE-6D2E-4FCB-85CC-32784F825F56}" srcOrd="5" destOrd="0" presId="urn:microsoft.com/office/officeart/2005/8/layout/cycle2"/>
    <dgm:cxn modelId="{4B6A005C-A33C-42E2-8766-0569E87556F6}" type="presParOf" srcId="{48E81AEE-6D2E-4FCB-85CC-32784F825F56}" destId="{B4080C68-FE79-459B-8FED-D4EEB501FE03}" srcOrd="0" destOrd="0" presId="urn:microsoft.com/office/officeart/2005/8/layout/cycle2"/>
    <dgm:cxn modelId="{E4CE4CBD-EC81-428B-9DE0-6A504A420DC8}" type="presParOf" srcId="{D0AFF842-17E6-4D12-B5B0-D6E0ED878E5B}" destId="{8F3B0BFF-F3B3-4615-B352-2B828785E58F}" srcOrd="6" destOrd="0" presId="urn:microsoft.com/office/officeart/2005/8/layout/cycle2"/>
    <dgm:cxn modelId="{C78B44E3-CD6F-40D7-BE61-0A8BF6FF92EF}" type="presParOf" srcId="{D0AFF842-17E6-4D12-B5B0-D6E0ED878E5B}" destId="{9DCC6546-6FB8-4D6C-8AD6-BAA86E98FFAA}" srcOrd="7" destOrd="0" presId="urn:microsoft.com/office/officeart/2005/8/layout/cycle2"/>
    <dgm:cxn modelId="{1CB4EDC7-E058-4B22-A77E-9A5BC1DD1248}" type="presParOf" srcId="{9DCC6546-6FB8-4D6C-8AD6-BAA86E98FFAA}" destId="{72497677-5CC7-46C3-A9BB-B57527F954CC}" srcOrd="0" destOrd="0" presId="urn:microsoft.com/office/officeart/2005/8/layout/cycle2"/>
    <dgm:cxn modelId="{FF3B9848-7DF0-41E0-ACFA-DD5F22F7D5FA}" type="presParOf" srcId="{D0AFF842-17E6-4D12-B5B0-D6E0ED878E5B}" destId="{77B236B1-62E1-449C-BDD4-D11008E97931}" srcOrd="8" destOrd="0" presId="urn:microsoft.com/office/officeart/2005/8/layout/cycle2"/>
    <dgm:cxn modelId="{EC6EDA3A-0EC6-4AFA-8BEE-05549F1C4440}" type="presParOf" srcId="{D0AFF842-17E6-4D12-B5B0-D6E0ED878E5B}" destId="{23F6DEED-2865-4641-B992-6F3284B3F086}" srcOrd="9" destOrd="0" presId="urn:microsoft.com/office/officeart/2005/8/layout/cycle2"/>
    <dgm:cxn modelId="{6F99F3D7-6AFA-4FC4-B2CE-8CF808677754}" type="presParOf" srcId="{23F6DEED-2865-4641-B992-6F3284B3F086}" destId="{7ABE2797-7DF4-49EE-8CF4-C1E22F916AE8}" srcOrd="0" destOrd="0" presId="urn:microsoft.com/office/officeart/2005/8/layout/cycle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7D608B3-9FC9-420C-B165-537515B26AB9}"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GB"/>
        </a:p>
      </dgm:t>
    </dgm:pt>
    <dgm:pt modelId="{2A9635DE-CA93-48B7-91D2-636F664922B1}">
      <dgm:prSet phldr="0"/>
      <dgm:spPr/>
      <dgm:t>
        <a:bodyPr/>
        <a:lstStyle/>
        <a:p>
          <a:pPr rtl="0"/>
          <a:r>
            <a:rPr lang="en-GB" b="1"/>
            <a:t>  Do you use the OneDrive more than other digital tools?</a:t>
          </a:r>
        </a:p>
      </dgm:t>
    </dgm:pt>
    <dgm:pt modelId="{323AB2C2-797B-4565-B8CE-A06EDC2C6444}" type="parTrans" cxnId="{270DE49C-9338-4537-9E95-4A7B3F243628}">
      <dgm:prSet/>
      <dgm:spPr/>
      <dgm:t>
        <a:bodyPr/>
        <a:lstStyle/>
        <a:p>
          <a:endParaRPr lang="en-GB"/>
        </a:p>
      </dgm:t>
    </dgm:pt>
    <dgm:pt modelId="{7BBEC274-2054-47B7-A9FE-89159A3C94C3}" type="sibTrans" cxnId="{270DE49C-9338-4537-9E95-4A7B3F243628}">
      <dgm:prSet/>
      <dgm:spPr/>
      <dgm:t>
        <a:bodyPr/>
        <a:lstStyle/>
        <a:p>
          <a:endParaRPr lang="en-GB"/>
        </a:p>
      </dgm:t>
    </dgm:pt>
    <dgm:pt modelId="{6879CA0D-2ADA-4A78-8303-2D1435017463}">
      <dgm:prSet phldr="0"/>
      <dgm:spPr/>
      <dgm:t>
        <a:bodyPr/>
        <a:lstStyle/>
        <a:p>
          <a:r>
            <a:rPr lang="en-GB" b="1">
              <a:latin typeface="Century Gothic"/>
            </a:rPr>
            <a:t>Yes</a:t>
          </a:r>
        </a:p>
      </dgm:t>
    </dgm:pt>
    <dgm:pt modelId="{9C265080-9638-4484-8DCD-894B7C56460C}" type="parTrans" cxnId="{CB0473C9-655F-42F8-8BB9-D0D16CED716D}">
      <dgm:prSet/>
      <dgm:spPr/>
      <dgm:t>
        <a:bodyPr/>
        <a:lstStyle/>
        <a:p>
          <a:endParaRPr lang="en-GB"/>
        </a:p>
      </dgm:t>
    </dgm:pt>
    <dgm:pt modelId="{B4E8DB11-1954-4458-8D7C-A5A5F2B22E85}" type="sibTrans" cxnId="{CB0473C9-655F-42F8-8BB9-D0D16CED716D}">
      <dgm:prSet/>
      <dgm:spPr/>
      <dgm:t>
        <a:bodyPr/>
        <a:lstStyle/>
        <a:p>
          <a:endParaRPr lang="en-GB"/>
        </a:p>
      </dgm:t>
    </dgm:pt>
    <dgm:pt modelId="{DDAC9EFA-7EE6-4F65-A555-545FAA411340}">
      <dgm:prSet phldr="0"/>
      <dgm:spPr/>
      <dgm:t>
        <a:bodyPr/>
        <a:lstStyle/>
        <a:p>
          <a:r>
            <a:rPr lang="en-GB" b="1">
              <a:latin typeface="Century Gothic"/>
            </a:rPr>
            <a:t>No</a:t>
          </a:r>
        </a:p>
      </dgm:t>
    </dgm:pt>
    <dgm:pt modelId="{87744E2A-1448-491F-A471-E24E9263561B}" type="parTrans" cxnId="{76031BBD-6165-4ABC-86B3-3582BE052B60}">
      <dgm:prSet/>
      <dgm:spPr/>
      <dgm:t>
        <a:bodyPr/>
        <a:lstStyle/>
        <a:p>
          <a:endParaRPr lang="en-GB"/>
        </a:p>
      </dgm:t>
    </dgm:pt>
    <dgm:pt modelId="{3CFBE70C-2B76-4796-98CF-33D0BF2BFEC0}" type="sibTrans" cxnId="{76031BBD-6165-4ABC-86B3-3582BE052B60}">
      <dgm:prSet/>
      <dgm:spPr/>
      <dgm:t>
        <a:bodyPr/>
        <a:lstStyle/>
        <a:p>
          <a:endParaRPr lang="en-GB"/>
        </a:p>
      </dgm:t>
    </dgm:pt>
    <dgm:pt modelId="{0A36E12D-6646-48EC-9EF2-8FF2A2BEEA2D}">
      <dgm:prSet phldr="0"/>
      <dgm:spPr/>
      <dgm:t>
        <a:bodyPr/>
        <a:lstStyle/>
        <a:p>
          <a:pPr rtl="0"/>
          <a:r>
            <a:rPr lang="en-GB" b="1">
              <a:latin typeface="Century Gothic"/>
            </a:rPr>
            <a:t>Or</a:t>
          </a:r>
        </a:p>
      </dgm:t>
    </dgm:pt>
    <dgm:pt modelId="{13BE976A-EB33-44A8-B6A5-196E8DBFFB02}" type="parTrans" cxnId="{58CEFCA1-C550-4416-9B95-DBEE6A28EF66}">
      <dgm:prSet/>
      <dgm:spPr/>
      <dgm:t>
        <a:bodyPr/>
        <a:lstStyle/>
        <a:p>
          <a:endParaRPr lang="en-GB"/>
        </a:p>
      </dgm:t>
    </dgm:pt>
    <dgm:pt modelId="{6385DB5F-8DE8-44DF-ADA1-BA2139714D0A}" type="sibTrans" cxnId="{58CEFCA1-C550-4416-9B95-DBEE6A28EF66}">
      <dgm:prSet/>
      <dgm:spPr/>
      <dgm:t>
        <a:bodyPr/>
        <a:lstStyle/>
        <a:p>
          <a:endParaRPr lang="en-GB"/>
        </a:p>
      </dgm:t>
    </dgm:pt>
    <dgm:pt modelId="{F937CA97-2769-4FCC-B427-5D7A06BB9784}" type="pres">
      <dgm:prSet presAssocID="{47D608B3-9FC9-420C-B165-537515B26AB9}" presName="cycle" presStyleCnt="0">
        <dgm:presLayoutVars>
          <dgm:dir/>
          <dgm:resizeHandles val="exact"/>
        </dgm:presLayoutVars>
      </dgm:prSet>
      <dgm:spPr/>
    </dgm:pt>
    <dgm:pt modelId="{704C6D69-F6B7-4A57-B153-2D7DFED6A9E1}" type="pres">
      <dgm:prSet presAssocID="{2A9635DE-CA93-48B7-91D2-636F664922B1}" presName="node" presStyleLbl="node1" presStyleIdx="0" presStyleCnt="4">
        <dgm:presLayoutVars>
          <dgm:bulletEnabled val="1"/>
        </dgm:presLayoutVars>
      </dgm:prSet>
      <dgm:spPr/>
    </dgm:pt>
    <dgm:pt modelId="{6BB12B3F-8330-4406-9329-2CB4619D70A3}" type="pres">
      <dgm:prSet presAssocID="{7BBEC274-2054-47B7-A9FE-89159A3C94C3}" presName="sibTrans" presStyleLbl="sibTrans2D1" presStyleIdx="0" presStyleCnt="4"/>
      <dgm:spPr/>
    </dgm:pt>
    <dgm:pt modelId="{3819265C-422B-483D-ABD9-6910F3F74DD0}" type="pres">
      <dgm:prSet presAssocID="{7BBEC274-2054-47B7-A9FE-89159A3C94C3}" presName="connectorText" presStyleLbl="sibTrans2D1" presStyleIdx="0" presStyleCnt="4"/>
      <dgm:spPr/>
    </dgm:pt>
    <dgm:pt modelId="{1B41535C-EC5C-42A0-9524-38A54410E9B5}" type="pres">
      <dgm:prSet presAssocID="{6879CA0D-2ADA-4A78-8303-2D1435017463}" presName="node" presStyleLbl="node1" presStyleIdx="1" presStyleCnt="4">
        <dgm:presLayoutVars>
          <dgm:bulletEnabled val="1"/>
        </dgm:presLayoutVars>
      </dgm:prSet>
      <dgm:spPr/>
    </dgm:pt>
    <dgm:pt modelId="{2CD05157-29E6-4E70-8039-E42B24A7986B}" type="pres">
      <dgm:prSet presAssocID="{B4E8DB11-1954-4458-8D7C-A5A5F2B22E85}" presName="sibTrans" presStyleLbl="sibTrans2D1" presStyleIdx="1" presStyleCnt="4"/>
      <dgm:spPr/>
    </dgm:pt>
    <dgm:pt modelId="{238C8A78-967C-4467-8F5B-EFAFA97FF4A8}" type="pres">
      <dgm:prSet presAssocID="{B4E8DB11-1954-4458-8D7C-A5A5F2B22E85}" presName="connectorText" presStyleLbl="sibTrans2D1" presStyleIdx="1" presStyleCnt="4"/>
      <dgm:spPr/>
    </dgm:pt>
    <dgm:pt modelId="{6E9AF04A-67C4-46C4-B96D-F114867A8FC2}" type="pres">
      <dgm:prSet presAssocID="{0A36E12D-6646-48EC-9EF2-8FF2A2BEEA2D}" presName="node" presStyleLbl="node1" presStyleIdx="2" presStyleCnt="4">
        <dgm:presLayoutVars>
          <dgm:bulletEnabled val="1"/>
        </dgm:presLayoutVars>
      </dgm:prSet>
      <dgm:spPr/>
    </dgm:pt>
    <dgm:pt modelId="{69A6499B-B145-4A9D-8F75-ADB53D460BC8}" type="pres">
      <dgm:prSet presAssocID="{6385DB5F-8DE8-44DF-ADA1-BA2139714D0A}" presName="sibTrans" presStyleLbl="sibTrans2D1" presStyleIdx="2" presStyleCnt="4"/>
      <dgm:spPr/>
    </dgm:pt>
    <dgm:pt modelId="{00921023-A3C4-46FD-9489-FA2A8E17A567}" type="pres">
      <dgm:prSet presAssocID="{6385DB5F-8DE8-44DF-ADA1-BA2139714D0A}" presName="connectorText" presStyleLbl="sibTrans2D1" presStyleIdx="2" presStyleCnt="4"/>
      <dgm:spPr/>
    </dgm:pt>
    <dgm:pt modelId="{79F1009A-0F0B-4C13-8246-B5E1BDA55ECE}" type="pres">
      <dgm:prSet presAssocID="{DDAC9EFA-7EE6-4F65-A555-545FAA411340}" presName="node" presStyleLbl="node1" presStyleIdx="3" presStyleCnt="4">
        <dgm:presLayoutVars>
          <dgm:bulletEnabled val="1"/>
        </dgm:presLayoutVars>
      </dgm:prSet>
      <dgm:spPr/>
    </dgm:pt>
    <dgm:pt modelId="{9AAB1B83-E899-47DF-A1B1-287AE5CC3440}" type="pres">
      <dgm:prSet presAssocID="{3CFBE70C-2B76-4796-98CF-33D0BF2BFEC0}" presName="sibTrans" presStyleLbl="sibTrans2D1" presStyleIdx="3" presStyleCnt="4"/>
      <dgm:spPr/>
    </dgm:pt>
    <dgm:pt modelId="{30E125FC-E179-4B4E-9A68-B39534366F75}" type="pres">
      <dgm:prSet presAssocID="{3CFBE70C-2B76-4796-98CF-33D0BF2BFEC0}" presName="connectorText" presStyleLbl="sibTrans2D1" presStyleIdx="3" presStyleCnt="4"/>
      <dgm:spPr/>
    </dgm:pt>
  </dgm:ptLst>
  <dgm:cxnLst>
    <dgm:cxn modelId="{B4BE783C-C3E7-4321-A044-9C494C8CAFE1}" type="presOf" srcId="{7BBEC274-2054-47B7-A9FE-89159A3C94C3}" destId="{3819265C-422B-483D-ABD9-6910F3F74DD0}" srcOrd="1" destOrd="0" presId="urn:microsoft.com/office/officeart/2005/8/layout/cycle2"/>
    <dgm:cxn modelId="{7BA3F14B-CBC7-4D09-9BD7-4C077AE4C3B8}" type="presOf" srcId="{6385DB5F-8DE8-44DF-ADA1-BA2139714D0A}" destId="{69A6499B-B145-4A9D-8F75-ADB53D460BC8}" srcOrd="0" destOrd="0" presId="urn:microsoft.com/office/officeart/2005/8/layout/cycle2"/>
    <dgm:cxn modelId="{DEABEE7F-2B6A-459E-B5B2-51126CE40761}" type="presOf" srcId="{2A9635DE-CA93-48B7-91D2-636F664922B1}" destId="{704C6D69-F6B7-4A57-B153-2D7DFED6A9E1}" srcOrd="0" destOrd="0" presId="urn:microsoft.com/office/officeart/2005/8/layout/cycle2"/>
    <dgm:cxn modelId="{D59C0C90-C4D4-42BD-A339-7C0B82B5468D}" type="presOf" srcId="{3CFBE70C-2B76-4796-98CF-33D0BF2BFEC0}" destId="{9AAB1B83-E899-47DF-A1B1-287AE5CC3440}" srcOrd="0" destOrd="0" presId="urn:microsoft.com/office/officeart/2005/8/layout/cycle2"/>
    <dgm:cxn modelId="{8A177C92-6A32-4963-B86D-D3F52E389929}" type="presOf" srcId="{7BBEC274-2054-47B7-A9FE-89159A3C94C3}" destId="{6BB12B3F-8330-4406-9329-2CB4619D70A3}" srcOrd="0" destOrd="0" presId="urn:microsoft.com/office/officeart/2005/8/layout/cycle2"/>
    <dgm:cxn modelId="{270DE49C-9338-4537-9E95-4A7B3F243628}" srcId="{47D608B3-9FC9-420C-B165-537515B26AB9}" destId="{2A9635DE-CA93-48B7-91D2-636F664922B1}" srcOrd="0" destOrd="0" parTransId="{323AB2C2-797B-4565-B8CE-A06EDC2C6444}" sibTransId="{7BBEC274-2054-47B7-A9FE-89159A3C94C3}"/>
    <dgm:cxn modelId="{E88B209D-6817-4E7F-B3B3-5008003DC4FF}" type="presOf" srcId="{0A36E12D-6646-48EC-9EF2-8FF2A2BEEA2D}" destId="{6E9AF04A-67C4-46C4-B96D-F114867A8FC2}" srcOrd="0" destOrd="0" presId="urn:microsoft.com/office/officeart/2005/8/layout/cycle2"/>
    <dgm:cxn modelId="{58CEFCA1-C550-4416-9B95-DBEE6A28EF66}" srcId="{47D608B3-9FC9-420C-B165-537515B26AB9}" destId="{0A36E12D-6646-48EC-9EF2-8FF2A2BEEA2D}" srcOrd="2" destOrd="0" parTransId="{13BE976A-EB33-44A8-B6A5-196E8DBFFB02}" sibTransId="{6385DB5F-8DE8-44DF-ADA1-BA2139714D0A}"/>
    <dgm:cxn modelId="{45BB2CA4-E503-4DDB-81C8-484ADC48314D}" type="presOf" srcId="{3CFBE70C-2B76-4796-98CF-33D0BF2BFEC0}" destId="{30E125FC-E179-4B4E-9A68-B39534366F75}" srcOrd="1" destOrd="0" presId="urn:microsoft.com/office/officeart/2005/8/layout/cycle2"/>
    <dgm:cxn modelId="{198F1DB4-953A-41EE-9D44-1C1E30E3AEDD}" type="presOf" srcId="{6385DB5F-8DE8-44DF-ADA1-BA2139714D0A}" destId="{00921023-A3C4-46FD-9489-FA2A8E17A567}" srcOrd="1" destOrd="0" presId="urn:microsoft.com/office/officeart/2005/8/layout/cycle2"/>
    <dgm:cxn modelId="{76031BBD-6165-4ABC-86B3-3582BE052B60}" srcId="{47D608B3-9FC9-420C-B165-537515B26AB9}" destId="{DDAC9EFA-7EE6-4F65-A555-545FAA411340}" srcOrd="3" destOrd="0" parTransId="{87744E2A-1448-491F-A471-E24E9263561B}" sibTransId="{3CFBE70C-2B76-4796-98CF-33D0BF2BFEC0}"/>
    <dgm:cxn modelId="{CB0473C9-655F-42F8-8BB9-D0D16CED716D}" srcId="{47D608B3-9FC9-420C-B165-537515B26AB9}" destId="{6879CA0D-2ADA-4A78-8303-2D1435017463}" srcOrd="1" destOrd="0" parTransId="{9C265080-9638-4484-8DCD-894B7C56460C}" sibTransId="{B4E8DB11-1954-4458-8D7C-A5A5F2B22E85}"/>
    <dgm:cxn modelId="{2D9D22D3-19B1-4E24-90D6-A4AFBC075722}" type="presOf" srcId="{47D608B3-9FC9-420C-B165-537515B26AB9}" destId="{F937CA97-2769-4FCC-B427-5D7A06BB9784}" srcOrd="0" destOrd="0" presId="urn:microsoft.com/office/officeart/2005/8/layout/cycle2"/>
    <dgm:cxn modelId="{C65B64D6-1923-4F82-92B2-1952E10E5D6C}" type="presOf" srcId="{6879CA0D-2ADA-4A78-8303-2D1435017463}" destId="{1B41535C-EC5C-42A0-9524-38A54410E9B5}" srcOrd="0" destOrd="0" presId="urn:microsoft.com/office/officeart/2005/8/layout/cycle2"/>
    <dgm:cxn modelId="{D83E0BD7-925C-49E8-BEBC-92B1EE2B0ACA}" type="presOf" srcId="{DDAC9EFA-7EE6-4F65-A555-545FAA411340}" destId="{79F1009A-0F0B-4C13-8246-B5E1BDA55ECE}" srcOrd="0" destOrd="0" presId="urn:microsoft.com/office/officeart/2005/8/layout/cycle2"/>
    <dgm:cxn modelId="{840B77DE-6062-46F7-8405-CCEE9642AF69}" type="presOf" srcId="{B4E8DB11-1954-4458-8D7C-A5A5F2B22E85}" destId="{238C8A78-967C-4467-8F5B-EFAFA97FF4A8}" srcOrd="1" destOrd="0" presId="urn:microsoft.com/office/officeart/2005/8/layout/cycle2"/>
    <dgm:cxn modelId="{37EC37FB-E709-4408-8858-339CBD8D3FE2}" type="presOf" srcId="{B4E8DB11-1954-4458-8D7C-A5A5F2B22E85}" destId="{2CD05157-29E6-4E70-8039-E42B24A7986B}" srcOrd="0" destOrd="0" presId="urn:microsoft.com/office/officeart/2005/8/layout/cycle2"/>
    <dgm:cxn modelId="{E374C508-4112-4021-9F38-92087B347CEE}" type="presParOf" srcId="{F937CA97-2769-4FCC-B427-5D7A06BB9784}" destId="{704C6D69-F6B7-4A57-B153-2D7DFED6A9E1}" srcOrd="0" destOrd="0" presId="urn:microsoft.com/office/officeart/2005/8/layout/cycle2"/>
    <dgm:cxn modelId="{01721EE6-EE07-4B64-B641-BEFD78C90FA9}" type="presParOf" srcId="{F937CA97-2769-4FCC-B427-5D7A06BB9784}" destId="{6BB12B3F-8330-4406-9329-2CB4619D70A3}" srcOrd="1" destOrd="0" presId="urn:microsoft.com/office/officeart/2005/8/layout/cycle2"/>
    <dgm:cxn modelId="{C1F9676E-0BE8-4119-BB53-0E7B75D9AB1B}" type="presParOf" srcId="{6BB12B3F-8330-4406-9329-2CB4619D70A3}" destId="{3819265C-422B-483D-ABD9-6910F3F74DD0}" srcOrd="0" destOrd="0" presId="urn:microsoft.com/office/officeart/2005/8/layout/cycle2"/>
    <dgm:cxn modelId="{4C79A09D-C5EA-4954-8061-2924909D4034}" type="presParOf" srcId="{F937CA97-2769-4FCC-B427-5D7A06BB9784}" destId="{1B41535C-EC5C-42A0-9524-38A54410E9B5}" srcOrd="2" destOrd="0" presId="urn:microsoft.com/office/officeart/2005/8/layout/cycle2"/>
    <dgm:cxn modelId="{91DE07E5-73C4-40FF-BC48-9B852F8A534B}" type="presParOf" srcId="{F937CA97-2769-4FCC-B427-5D7A06BB9784}" destId="{2CD05157-29E6-4E70-8039-E42B24A7986B}" srcOrd="3" destOrd="0" presId="urn:microsoft.com/office/officeart/2005/8/layout/cycle2"/>
    <dgm:cxn modelId="{BD3DE356-84EE-440C-A7F9-BD6163026C1E}" type="presParOf" srcId="{2CD05157-29E6-4E70-8039-E42B24A7986B}" destId="{238C8A78-967C-4467-8F5B-EFAFA97FF4A8}" srcOrd="0" destOrd="0" presId="urn:microsoft.com/office/officeart/2005/8/layout/cycle2"/>
    <dgm:cxn modelId="{0193A280-28F7-438B-AFFF-F320F4CD8219}" type="presParOf" srcId="{F937CA97-2769-4FCC-B427-5D7A06BB9784}" destId="{6E9AF04A-67C4-46C4-B96D-F114867A8FC2}" srcOrd="4" destOrd="0" presId="urn:microsoft.com/office/officeart/2005/8/layout/cycle2"/>
    <dgm:cxn modelId="{2D793097-94E7-4243-861C-47DEFF85F2ED}" type="presParOf" srcId="{F937CA97-2769-4FCC-B427-5D7A06BB9784}" destId="{69A6499B-B145-4A9D-8F75-ADB53D460BC8}" srcOrd="5" destOrd="0" presId="urn:microsoft.com/office/officeart/2005/8/layout/cycle2"/>
    <dgm:cxn modelId="{DA079F2F-1403-4687-B052-24F7719152AC}" type="presParOf" srcId="{69A6499B-B145-4A9D-8F75-ADB53D460BC8}" destId="{00921023-A3C4-46FD-9489-FA2A8E17A567}" srcOrd="0" destOrd="0" presId="urn:microsoft.com/office/officeart/2005/8/layout/cycle2"/>
    <dgm:cxn modelId="{F3EFF0C8-F2F7-4AB4-9A90-A7CEF13F0246}" type="presParOf" srcId="{F937CA97-2769-4FCC-B427-5D7A06BB9784}" destId="{79F1009A-0F0B-4C13-8246-B5E1BDA55ECE}" srcOrd="6" destOrd="0" presId="urn:microsoft.com/office/officeart/2005/8/layout/cycle2"/>
    <dgm:cxn modelId="{920D5A25-E603-43C9-9D58-F433631E3296}" type="presParOf" srcId="{F937CA97-2769-4FCC-B427-5D7A06BB9784}" destId="{9AAB1B83-E899-47DF-A1B1-287AE5CC3440}" srcOrd="7" destOrd="0" presId="urn:microsoft.com/office/officeart/2005/8/layout/cycle2"/>
    <dgm:cxn modelId="{F2319C1B-DE0B-47E9-B661-0E6B11777ADB}" type="presParOf" srcId="{9AAB1B83-E899-47DF-A1B1-287AE5CC3440}" destId="{30E125FC-E179-4B4E-9A68-B39534366F75}" srcOrd="0" destOrd="0" presId="urn:microsoft.com/office/officeart/2005/8/layout/cycle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CDBF925-755A-4496-96D6-20A2BFD7E1CE}" type="doc">
      <dgm:prSet loTypeId="urn:microsoft.com/office/officeart/2005/8/layout/hProcess11" loCatId="process" qsTypeId="urn:microsoft.com/office/officeart/2005/8/quickstyle/simple1" qsCatId="simple" csTypeId="urn:microsoft.com/office/officeart/2005/8/colors/accent1_2" csCatId="accent1" phldr="1"/>
      <dgm:spPr/>
    </dgm:pt>
    <dgm:pt modelId="{EBCFC08C-57A4-4941-9A70-E60E592648FE}">
      <dgm:prSet phldrT="[Text]" phldr="0"/>
      <dgm:spPr/>
      <dgm:t>
        <a:bodyPr/>
        <a:lstStyle/>
        <a:p>
          <a:pPr rtl="0"/>
          <a:r>
            <a:rPr lang="en-GB" b="1" dirty="0"/>
            <a:t>Integrity, fairness and open-mindedness of the researcher</a:t>
          </a:r>
          <a:r>
            <a:rPr lang="en-GB" b="1" dirty="0">
              <a:latin typeface="Century Gothic" panose="020B0502020202020204"/>
            </a:rPr>
            <a:t> </a:t>
          </a:r>
          <a:endParaRPr lang="en-GB" dirty="0"/>
        </a:p>
      </dgm:t>
    </dgm:pt>
    <dgm:pt modelId="{CBEBF08C-0B01-4CF2-8562-7A75634C9C1D}" type="parTrans" cxnId="{ED62B09E-4FBE-4B72-BEA2-C3C9C959C0C6}">
      <dgm:prSet/>
      <dgm:spPr/>
      <dgm:t>
        <a:bodyPr/>
        <a:lstStyle/>
        <a:p>
          <a:endParaRPr lang="en-GB"/>
        </a:p>
      </dgm:t>
    </dgm:pt>
    <dgm:pt modelId="{59802B91-6D76-4ECC-A604-69E9893DAF32}" type="sibTrans" cxnId="{ED62B09E-4FBE-4B72-BEA2-C3C9C959C0C6}">
      <dgm:prSet/>
      <dgm:spPr/>
      <dgm:t>
        <a:bodyPr/>
        <a:lstStyle/>
        <a:p>
          <a:endParaRPr lang="en-GB"/>
        </a:p>
      </dgm:t>
    </dgm:pt>
    <dgm:pt modelId="{FC914AB5-A4BA-4CB6-9EBF-348BB9708D81}">
      <dgm:prSet phldrT="[Text]" phldr="0"/>
      <dgm:spPr/>
      <dgm:t>
        <a:bodyPr/>
        <a:lstStyle/>
        <a:p>
          <a:pPr rtl="0"/>
          <a:r>
            <a:rPr lang="en-GB" b="1"/>
            <a:t>Respect for others </a:t>
          </a:r>
        </a:p>
      </dgm:t>
    </dgm:pt>
    <dgm:pt modelId="{5FD83951-DBB9-4F7F-B6D7-B222988520CC}" type="parTrans" cxnId="{124BA139-C68D-4B55-B5A4-0FB4775DB468}">
      <dgm:prSet/>
      <dgm:spPr/>
      <dgm:t>
        <a:bodyPr/>
        <a:lstStyle/>
        <a:p>
          <a:endParaRPr lang="en-GB"/>
        </a:p>
      </dgm:t>
    </dgm:pt>
    <dgm:pt modelId="{2C26C7BB-6322-4713-8F53-7B5FAEA6F217}" type="sibTrans" cxnId="{124BA139-C68D-4B55-B5A4-0FB4775DB468}">
      <dgm:prSet/>
      <dgm:spPr/>
      <dgm:t>
        <a:bodyPr/>
        <a:lstStyle/>
        <a:p>
          <a:endParaRPr lang="en-GB"/>
        </a:p>
      </dgm:t>
    </dgm:pt>
    <dgm:pt modelId="{D15F1D73-0212-47FE-8328-FA5C3A41992F}">
      <dgm:prSet phldrT="[Text]" phldr="0"/>
      <dgm:spPr/>
      <dgm:t>
        <a:bodyPr/>
        <a:lstStyle/>
        <a:p>
          <a:pPr rtl="0"/>
          <a:r>
            <a:rPr lang="en-GB" b="0"/>
            <a:t> </a:t>
          </a:r>
          <a:r>
            <a:rPr lang="en-GB" b="1"/>
            <a:t>Avoidance of harm </a:t>
          </a:r>
        </a:p>
      </dgm:t>
    </dgm:pt>
    <dgm:pt modelId="{AD6A45E7-9FAD-4609-B55E-E08A0B229455}" type="parTrans" cxnId="{76A77096-849D-4F1D-AA74-F8CE1A052AE2}">
      <dgm:prSet/>
      <dgm:spPr/>
      <dgm:t>
        <a:bodyPr/>
        <a:lstStyle/>
        <a:p>
          <a:endParaRPr lang="en-GB"/>
        </a:p>
      </dgm:t>
    </dgm:pt>
    <dgm:pt modelId="{13D98F7F-DCD2-481D-8815-9E88C8D2E837}" type="sibTrans" cxnId="{76A77096-849D-4F1D-AA74-F8CE1A052AE2}">
      <dgm:prSet/>
      <dgm:spPr/>
      <dgm:t>
        <a:bodyPr/>
        <a:lstStyle/>
        <a:p>
          <a:endParaRPr lang="en-GB"/>
        </a:p>
      </dgm:t>
    </dgm:pt>
    <dgm:pt modelId="{72113C1F-E088-4C8B-BFE1-FEB5E3EA6933}">
      <dgm:prSet phldr="0"/>
      <dgm:spPr/>
      <dgm:t>
        <a:bodyPr/>
        <a:lstStyle/>
        <a:p>
          <a:pPr rtl="0"/>
          <a:r>
            <a:rPr lang="en-GB" b="1"/>
            <a:t>Privacy of those taking part</a:t>
          </a:r>
          <a:endParaRPr lang="en-GB" b="1">
            <a:latin typeface="Century Gothic" panose="020B0502020202020204"/>
          </a:endParaRPr>
        </a:p>
      </dgm:t>
    </dgm:pt>
    <dgm:pt modelId="{DD43D58D-E6FA-441F-98BC-3AA06706ECFE}" type="parTrans" cxnId="{CCCC5F29-E17A-4730-AD24-FA6367156F13}">
      <dgm:prSet/>
      <dgm:spPr/>
      <dgm:t>
        <a:bodyPr/>
        <a:lstStyle/>
        <a:p>
          <a:endParaRPr lang="en-GB"/>
        </a:p>
      </dgm:t>
    </dgm:pt>
    <dgm:pt modelId="{E9CDF6D7-BBE8-4D9C-97E8-04BDB83A5653}" type="sibTrans" cxnId="{CCCC5F29-E17A-4730-AD24-FA6367156F13}">
      <dgm:prSet/>
      <dgm:spPr/>
      <dgm:t>
        <a:bodyPr/>
        <a:lstStyle/>
        <a:p>
          <a:endParaRPr lang="en-GB"/>
        </a:p>
      </dgm:t>
    </dgm:pt>
    <dgm:pt modelId="{54943CCD-1A25-4713-B6E9-9A84E82A8FF8}">
      <dgm:prSet phldr="0"/>
      <dgm:spPr/>
      <dgm:t>
        <a:bodyPr/>
        <a:lstStyle/>
        <a:p>
          <a:r>
            <a:rPr lang="en-GB" b="1" dirty="0"/>
            <a:t>Voluntary nature of participation and right to withdraw </a:t>
          </a:r>
        </a:p>
      </dgm:t>
    </dgm:pt>
    <dgm:pt modelId="{ACBC5134-731A-45BD-AD82-9B90504BE7FB}" type="parTrans" cxnId="{96C2E2B6-9132-4C47-BF2D-C1AF132DFC52}">
      <dgm:prSet/>
      <dgm:spPr/>
      <dgm:t>
        <a:bodyPr/>
        <a:lstStyle/>
        <a:p>
          <a:endParaRPr lang="en-GB"/>
        </a:p>
      </dgm:t>
    </dgm:pt>
    <dgm:pt modelId="{E691D181-7290-4122-B121-6715E4C7EADA}" type="sibTrans" cxnId="{96C2E2B6-9132-4C47-BF2D-C1AF132DFC52}">
      <dgm:prSet/>
      <dgm:spPr/>
      <dgm:t>
        <a:bodyPr/>
        <a:lstStyle/>
        <a:p>
          <a:endParaRPr lang="en-GB"/>
        </a:p>
      </dgm:t>
    </dgm:pt>
    <dgm:pt modelId="{9DB08FA1-9EFA-4CF0-85F9-85EE185EA64A}">
      <dgm:prSet phldr="0"/>
      <dgm:spPr/>
      <dgm:t>
        <a:bodyPr/>
        <a:lstStyle/>
        <a:p>
          <a:pPr rtl="0"/>
          <a:r>
            <a:rPr lang="en-GB" b="0"/>
            <a:t> </a:t>
          </a:r>
          <a:r>
            <a:rPr lang="en-GB" b="1"/>
            <a:t>Informed consent of those taking part.</a:t>
          </a:r>
          <a:endParaRPr lang="en-GB" b="1">
            <a:latin typeface="Century Gothic" panose="020B0502020202020204"/>
          </a:endParaRPr>
        </a:p>
      </dgm:t>
    </dgm:pt>
    <dgm:pt modelId="{CAAFA627-C5F8-4F38-B6BA-F5BFB154F5DF}" type="parTrans" cxnId="{FE60B8DC-41D2-4F26-9A02-F931254A6D62}">
      <dgm:prSet/>
      <dgm:spPr/>
      <dgm:t>
        <a:bodyPr/>
        <a:lstStyle/>
        <a:p>
          <a:endParaRPr lang="en-GB"/>
        </a:p>
      </dgm:t>
    </dgm:pt>
    <dgm:pt modelId="{AE7009A6-5293-4424-89B0-39E293E761DF}" type="sibTrans" cxnId="{FE60B8DC-41D2-4F26-9A02-F931254A6D62}">
      <dgm:prSet/>
      <dgm:spPr/>
      <dgm:t>
        <a:bodyPr/>
        <a:lstStyle/>
        <a:p>
          <a:endParaRPr lang="en-GB"/>
        </a:p>
      </dgm:t>
    </dgm:pt>
    <dgm:pt modelId="{DE7C90C6-C542-4F44-B3D6-3DE38C2465A5}" type="pres">
      <dgm:prSet presAssocID="{BCDBF925-755A-4496-96D6-20A2BFD7E1CE}" presName="Name0" presStyleCnt="0">
        <dgm:presLayoutVars>
          <dgm:dir/>
          <dgm:resizeHandles val="exact"/>
        </dgm:presLayoutVars>
      </dgm:prSet>
      <dgm:spPr/>
    </dgm:pt>
    <dgm:pt modelId="{0D7D6623-95F4-4BE4-B447-709BC490A36B}" type="pres">
      <dgm:prSet presAssocID="{BCDBF925-755A-4496-96D6-20A2BFD7E1CE}" presName="arrow" presStyleLbl="bgShp" presStyleIdx="0" presStyleCnt="1"/>
      <dgm:spPr/>
    </dgm:pt>
    <dgm:pt modelId="{4BAEA109-A305-4961-A5AF-C0F971DC6162}" type="pres">
      <dgm:prSet presAssocID="{BCDBF925-755A-4496-96D6-20A2BFD7E1CE}" presName="points" presStyleCnt="0"/>
      <dgm:spPr/>
    </dgm:pt>
    <dgm:pt modelId="{AD19EBD8-FB16-45C7-B2A7-4337F021DC64}" type="pres">
      <dgm:prSet presAssocID="{EBCFC08C-57A4-4941-9A70-E60E592648FE}" presName="compositeA" presStyleCnt="0"/>
      <dgm:spPr/>
    </dgm:pt>
    <dgm:pt modelId="{87E826C3-63BC-4F80-A085-7A467E96BF0D}" type="pres">
      <dgm:prSet presAssocID="{EBCFC08C-57A4-4941-9A70-E60E592648FE}" presName="textA" presStyleLbl="revTx" presStyleIdx="0" presStyleCnt="6">
        <dgm:presLayoutVars>
          <dgm:bulletEnabled val="1"/>
        </dgm:presLayoutVars>
      </dgm:prSet>
      <dgm:spPr/>
    </dgm:pt>
    <dgm:pt modelId="{518262FA-27B1-49BF-8C0E-631E580A27F9}" type="pres">
      <dgm:prSet presAssocID="{EBCFC08C-57A4-4941-9A70-E60E592648FE}" presName="circleA" presStyleLbl="node1" presStyleIdx="0" presStyleCnt="6"/>
      <dgm:spPr/>
    </dgm:pt>
    <dgm:pt modelId="{9E21EC91-AA3E-40D2-9417-9D30A344765D}" type="pres">
      <dgm:prSet presAssocID="{EBCFC08C-57A4-4941-9A70-E60E592648FE}" presName="spaceA" presStyleCnt="0"/>
      <dgm:spPr/>
    </dgm:pt>
    <dgm:pt modelId="{7935C885-FCFE-43CD-A71E-0F55799C7547}" type="pres">
      <dgm:prSet presAssocID="{59802B91-6D76-4ECC-A604-69E9893DAF32}" presName="space" presStyleCnt="0"/>
      <dgm:spPr/>
    </dgm:pt>
    <dgm:pt modelId="{4B29134C-30FC-41E0-BAE2-E00FBA5BD7DB}" type="pres">
      <dgm:prSet presAssocID="{FC914AB5-A4BA-4CB6-9EBF-348BB9708D81}" presName="compositeB" presStyleCnt="0"/>
      <dgm:spPr/>
    </dgm:pt>
    <dgm:pt modelId="{3CAD3712-42D8-4C65-885E-450972703BD7}" type="pres">
      <dgm:prSet presAssocID="{FC914AB5-A4BA-4CB6-9EBF-348BB9708D81}" presName="textB" presStyleLbl="revTx" presStyleIdx="1" presStyleCnt="6">
        <dgm:presLayoutVars>
          <dgm:bulletEnabled val="1"/>
        </dgm:presLayoutVars>
      </dgm:prSet>
      <dgm:spPr/>
    </dgm:pt>
    <dgm:pt modelId="{A9254D59-70DF-4ECD-8726-43C6E6A5ABA3}" type="pres">
      <dgm:prSet presAssocID="{FC914AB5-A4BA-4CB6-9EBF-348BB9708D81}" presName="circleB" presStyleLbl="node1" presStyleIdx="1" presStyleCnt="6"/>
      <dgm:spPr/>
    </dgm:pt>
    <dgm:pt modelId="{17212371-9539-47B0-A9D5-6253204FB950}" type="pres">
      <dgm:prSet presAssocID="{FC914AB5-A4BA-4CB6-9EBF-348BB9708D81}" presName="spaceB" presStyleCnt="0"/>
      <dgm:spPr/>
    </dgm:pt>
    <dgm:pt modelId="{BC1EF9C5-4AA8-4BAD-B1E0-08751D8FAC88}" type="pres">
      <dgm:prSet presAssocID="{2C26C7BB-6322-4713-8F53-7B5FAEA6F217}" presName="space" presStyleCnt="0"/>
      <dgm:spPr/>
    </dgm:pt>
    <dgm:pt modelId="{76328D86-D999-4827-8243-99333CB6193B}" type="pres">
      <dgm:prSet presAssocID="{D15F1D73-0212-47FE-8328-FA5C3A41992F}" presName="compositeA" presStyleCnt="0"/>
      <dgm:spPr/>
    </dgm:pt>
    <dgm:pt modelId="{13A529E6-EB8F-418B-B780-D9B60E2DBCB1}" type="pres">
      <dgm:prSet presAssocID="{D15F1D73-0212-47FE-8328-FA5C3A41992F}" presName="textA" presStyleLbl="revTx" presStyleIdx="2" presStyleCnt="6">
        <dgm:presLayoutVars>
          <dgm:bulletEnabled val="1"/>
        </dgm:presLayoutVars>
      </dgm:prSet>
      <dgm:spPr/>
    </dgm:pt>
    <dgm:pt modelId="{612FB913-2A0D-4564-B52D-DB47FB0579CF}" type="pres">
      <dgm:prSet presAssocID="{D15F1D73-0212-47FE-8328-FA5C3A41992F}" presName="circleA" presStyleLbl="node1" presStyleIdx="2" presStyleCnt="6"/>
      <dgm:spPr/>
    </dgm:pt>
    <dgm:pt modelId="{EFBE4A36-B4E4-49B6-AFAC-ECD7F926832E}" type="pres">
      <dgm:prSet presAssocID="{D15F1D73-0212-47FE-8328-FA5C3A41992F}" presName="spaceA" presStyleCnt="0"/>
      <dgm:spPr/>
    </dgm:pt>
    <dgm:pt modelId="{7EE0B80C-13F0-49CD-8F6E-005E9A7983F8}" type="pres">
      <dgm:prSet presAssocID="{13D98F7F-DCD2-481D-8815-9E88C8D2E837}" presName="space" presStyleCnt="0"/>
      <dgm:spPr/>
    </dgm:pt>
    <dgm:pt modelId="{5953AD0E-A016-4F2D-9A1F-C7C174DFCA8B}" type="pres">
      <dgm:prSet presAssocID="{72113C1F-E088-4C8B-BFE1-FEB5E3EA6933}" presName="compositeB" presStyleCnt="0"/>
      <dgm:spPr/>
    </dgm:pt>
    <dgm:pt modelId="{D97C1197-7E33-4C33-A81E-1F55718C02F4}" type="pres">
      <dgm:prSet presAssocID="{72113C1F-E088-4C8B-BFE1-FEB5E3EA6933}" presName="textB" presStyleLbl="revTx" presStyleIdx="3" presStyleCnt="6">
        <dgm:presLayoutVars>
          <dgm:bulletEnabled val="1"/>
        </dgm:presLayoutVars>
      </dgm:prSet>
      <dgm:spPr/>
    </dgm:pt>
    <dgm:pt modelId="{2365A6FD-B87B-428C-AAB5-1940B69C5618}" type="pres">
      <dgm:prSet presAssocID="{72113C1F-E088-4C8B-BFE1-FEB5E3EA6933}" presName="circleB" presStyleLbl="node1" presStyleIdx="3" presStyleCnt="6"/>
      <dgm:spPr/>
    </dgm:pt>
    <dgm:pt modelId="{14E3F9EF-A9D2-4B05-A50A-484B7C87B9B0}" type="pres">
      <dgm:prSet presAssocID="{72113C1F-E088-4C8B-BFE1-FEB5E3EA6933}" presName="spaceB" presStyleCnt="0"/>
      <dgm:spPr/>
    </dgm:pt>
    <dgm:pt modelId="{A64E17FF-6ADF-4412-BB8C-1B9BFEF86A6F}" type="pres">
      <dgm:prSet presAssocID="{E9CDF6D7-BBE8-4D9C-97E8-04BDB83A5653}" presName="space" presStyleCnt="0"/>
      <dgm:spPr/>
    </dgm:pt>
    <dgm:pt modelId="{256C78EA-D76A-4B93-AE82-337FC54D6BEF}" type="pres">
      <dgm:prSet presAssocID="{54943CCD-1A25-4713-B6E9-9A84E82A8FF8}" presName="compositeA" presStyleCnt="0"/>
      <dgm:spPr/>
    </dgm:pt>
    <dgm:pt modelId="{098A3B53-9564-41A6-8C7D-F43ED2F24F02}" type="pres">
      <dgm:prSet presAssocID="{54943CCD-1A25-4713-B6E9-9A84E82A8FF8}" presName="textA" presStyleLbl="revTx" presStyleIdx="4" presStyleCnt="6">
        <dgm:presLayoutVars>
          <dgm:bulletEnabled val="1"/>
        </dgm:presLayoutVars>
      </dgm:prSet>
      <dgm:spPr/>
    </dgm:pt>
    <dgm:pt modelId="{BA4A22DE-0F96-4C68-A280-93767A99075C}" type="pres">
      <dgm:prSet presAssocID="{54943CCD-1A25-4713-B6E9-9A84E82A8FF8}" presName="circleA" presStyleLbl="node1" presStyleIdx="4" presStyleCnt="6"/>
      <dgm:spPr/>
    </dgm:pt>
    <dgm:pt modelId="{2D9663FD-C2AC-4B19-8D6B-BD9709D4FAD4}" type="pres">
      <dgm:prSet presAssocID="{54943CCD-1A25-4713-B6E9-9A84E82A8FF8}" presName="spaceA" presStyleCnt="0"/>
      <dgm:spPr/>
    </dgm:pt>
    <dgm:pt modelId="{45AC84EE-5683-40CA-A8D9-972A138E7125}" type="pres">
      <dgm:prSet presAssocID="{E691D181-7290-4122-B121-6715E4C7EADA}" presName="space" presStyleCnt="0"/>
      <dgm:spPr/>
    </dgm:pt>
    <dgm:pt modelId="{8AF1CA56-9554-4212-B3A5-FE001A456650}" type="pres">
      <dgm:prSet presAssocID="{9DB08FA1-9EFA-4CF0-85F9-85EE185EA64A}" presName="compositeB" presStyleCnt="0"/>
      <dgm:spPr/>
    </dgm:pt>
    <dgm:pt modelId="{3EAE2F97-CEE3-4536-A09A-660553BE0E2F}" type="pres">
      <dgm:prSet presAssocID="{9DB08FA1-9EFA-4CF0-85F9-85EE185EA64A}" presName="textB" presStyleLbl="revTx" presStyleIdx="5" presStyleCnt="6">
        <dgm:presLayoutVars>
          <dgm:bulletEnabled val="1"/>
        </dgm:presLayoutVars>
      </dgm:prSet>
      <dgm:spPr/>
    </dgm:pt>
    <dgm:pt modelId="{10C28D00-304F-426A-AC49-641B3DD3267F}" type="pres">
      <dgm:prSet presAssocID="{9DB08FA1-9EFA-4CF0-85F9-85EE185EA64A}" presName="circleB" presStyleLbl="node1" presStyleIdx="5" presStyleCnt="6"/>
      <dgm:spPr/>
    </dgm:pt>
    <dgm:pt modelId="{302B4E0D-CF77-4908-AFD7-8872EC006C7C}" type="pres">
      <dgm:prSet presAssocID="{9DB08FA1-9EFA-4CF0-85F9-85EE185EA64A}" presName="spaceB" presStyleCnt="0"/>
      <dgm:spPr/>
    </dgm:pt>
  </dgm:ptLst>
  <dgm:cxnLst>
    <dgm:cxn modelId="{C96F9A01-A68F-41DA-B220-E3BBB06DEF25}" type="presOf" srcId="{54943CCD-1A25-4713-B6E9-9A84E82A8FF8}" destId="{098A3B53-9564-41A6-8C7D-F43ED2F24F02}" srcOrd="0" destOrd="0" presId="urn:microsoft.com/office/officeart/2005/8/layout/hProcess11"/>
    <dgm:cxn modelId="{58CE3004-C937-402F-BEB8-AFB41E765260}" type="presOf" srcId="{D15F1D73-0212-47FE-8328-FA5C3A41992F}" destId="{13A529E6-EB8F-418B-B780-D9B60E2DBCB1}" srcOrd="0" destOrd="0" presId="urn:microsoft.com/office/officeart/2005/8/layout/hProcess11"/>
    <dgm:cxn modelId="{3365490B-1025-4A08-AFF6-43D693901CDC}" type="presOf" srcId="{72113C1F-E088-4C8B-BFE1-FEB5E3EA6933}" destId="{D97C1197-7E33-4C33-A81E-1F55718C02F4}" srcOrd="0" destOrd="0" presId="urn:microsoft.com/office/officeart/2005/8/layout/hProcess11"/>
    <dgm:cxn modelId="{CCCC5F29-E17A-4730-AD24-FA6367156F13}" srcId="{BCDBF925-755A-4496-96D6-20A2BFD7E1CE}" destId="{72113C1F-E088-4C8B-BFE1-FEB5E3EA6933}" srcOrd="3" destOrd="0" parTransId="{DD43D58D-E6FA-441F-98BC-3AA06706ECFE}" sibTransId="{E9CDF6D7-BBE8-4D9C-97E8-04BDB83A5653}"/>
    <dgm:cxn modelId="{124BA139-C68D-4B55-B5A4-0FB4775DB468}" srcId="{BCDBF925-755A-4496-96D6-20A2BFD7E1CE}" destId="{FC914AB5-A4BA-4CB6-9EBF-348BB9708D81}" srcOrd="1" destOrd="0" parTransId="{5FD83951-DBB9-4F7F-B6D7-B222988520CC}" sibTransId="{2C26C7BB-6322-4713-8F53-7B5FAEA6F217}"/>
    <dgm:cxn modelId="{76A77096-849D-4F1D-AA74-F8CE1A052AE2}" srcId="{BCDBF925-755A-4496-96D6-20A2BFD7E1CE}" destId="{D15F1D73-0212-47FE-8328-FA5C3A41992F}" srcOrd="2" destOrd="0" parTransId="{AD6A45E7-9FAD-4609-B55E-E08A0B229455}" sibTransId="{13D98F7F-DCD2-481D-8815-9E88C8D2E837}"/>
    <dgm:cxn modelId="{44EC0E9B-AD01-4CB7-8649-97691E0B4DDB}" type="presOf" srcId="{FC914AB5-A4BA-4CB6-9EBF-348BB9708D81}" destId="{3CAD3712-42D8-4C65-885E-450972703BD7}" srcOrd="0" destOrd="0" presId="urn:microsoft.com/office/officeart/2005/8/layout/hProcess11"/>
    <dgm:cxn modelId="{ED62B09E-4FBE-4B72-BEA2-C3C9C959C0C6}" srcId="{BCDBF925-755A-4496-96D6-20A2BFD7E1CE}" destId="{EBCFC08C-57A4-4941-9A70-E60E592648FE}" srcOrd="0" destOrd="0" parTransId="{CBEBF08C-0B01-4CF2-8562-7A75634C9C1D}" sibTransId="{59802B91-6D76-4ECC-A604-69E9893DAF32}"/>
    <dgm:cxn modelId="{96C2E2B6-9132-4C47-BF2D-C1AF132DFC52}" srcId="{BCDBF925-755A-4496-96D6-20A2BFD7E1CE}" destId="{54943CCD-1A25-4713-B6E9-9A84E82A8FF8}" srcOrd="4" destOrd="0" parTransId="{ACBC5134-731A-45BD-AD82-9B90504BE7FB}" sibTransId="{E691D181-7290-4122-B121-6715E4C7EADA}"/>
    <dgm:cxn modelId="{571BB0BF-87E6-48C8-A528-E33C3FFAA0A2}" type="presOf" srcId="{BCDBF925-755A-4496-96D6-20A2BFD7E1CE}" destId="{DE7C90C6-C542-4F44-B3D6-3DE38C2465A5}" srcOrd="0" destOrd="0" presId="urn:microsoft.com/office/officeart/2005/8/layout/hProcess11"/>
    <dgm:cxn modelId="{FCC0FDDB-A365-4FE2-8DEA-C351B70B5D35}" type="presOf" srcId="{EBCFC08C-57A4-4941-9A70-E60E592648FE}" destId="{87E826C3-63BC-4F80-A085-7A467E96BF0D}" srcOrd="0" destOrd="0" presId="urn:microsoft.com/office/officeart/2005/8/layout/hProcess11"/>
    <dgm:cxn modelId="{FE60B8DC-41D2-4F26-9A02-F931254A6D62}" srcId="{BCDBF925-755A-4496-96D6-20A2BFD7E1CE}" destId="{9DB08FA1-9EFA-4CF0-85F9-85EE185EA64A}" srcOrd="5" destOrd="0" parTransId="{CAAFA627-C5F8-4F38-B6BA-F5BFB154F5DF}" sibTransId="{AE7009A6-5293-4424-89B0-39E293E761DF}"/>
    <dgm:cxn modelId="{95AFB9FC-173E-4C77-AE1A-8A44CFEACBA8}" type="presOf" srcId="{9DB08FA1-9EFA-4CF0-85F9-85EE185EA64A}" destId="{3EAE2F97-CEE3-4536-A09A-660553BE0E2F}" srcOrd="0" destOrd="0" presId="urn:microsoft.com/office/officeart/2005/8/layout/hProcess11"/>
    <dgm:cxn modelId="{2E5FD53E-DED9-4160-8909-7E7CDBB00C89}" type="presParOf" srcId="{DE7C90C6-C542-4F44-B3D6-3DE38C2465A5}" destId="{0D7D6623-95F4-4BE4-B447-709BC490A36B}" srcOrd="0" destOrd="0" presId="urn:microsoft.com/office/officeart/2005/8/layout/hProcess11"/>
    <dgm:cxn modelId="{A4550856-0550-471E-BF9F-6F0919A2909C}" type="presParOf" srcId="{DE7C90C6-C542-4F44-B3D6-3DE38C2465A5}" destId="{4BAEA109-A305-4961-A5AF-C0F971DC6162}" srcOrd="1" destOrd="0" presId="urn:microsoft.com/office/officeart/2005/8/layout/hProcess11"/>
    <dgm:cxn modelId="{0FFC8D25-D95E-42FF-99B4-BFFF463855A6}" type="presParOf" srcId="{4BAEA109-A305-4961-A5AF-C0F971DC6162}" destId="{AD19EBD8-FB16-45C7-B2A7-4337F021DC64}" srcOrd="0" destOrd="0" presId="urn:microsoft.com/office/officeart/2005/8/layout/hProcess11"/>
    <dgm:cxn modelId="{E7ACEE18-0565-460D-B17B-DF7B785F4DF2}" type="presParOf" srcId="{AD19EBD8-FB16-45C7-B2A7-4337F021DC64}" destId="{87E826C3-63BC-4F80-A085-7A467E96BF0D}" srcOrd="0" destOrd="0" presId="urn:microsoft.com/office/officeart/2005/8/layout/hProcess11"/>
    <dgm:cxn modelId="{C0206D4D-F819-4F81-B99B-A78D7823D4FC}" type="presParOf" srcId="{AD19EBD8-FB16-45C7-B2A7-4337F021DC64}" destId="{518262FA-27B1-49BF-8C0E-631E580A27F9}" srcOrd="1" destOrd="0" presId="urn:microsoft.com/office/officeart/2005/8/layout/hProcess11"/>
    <dgm:cxn modelId="{BCF9A0A5-75FF-4D42-8395-68F986895837}" type="presParOf" srcId="{AD19EBD8-FB16-45C7-B2A7-4337F021DC64}" destId="{9E21EC91-AA3E-40D2-9417-9D30A344765D}" srcOrd="2" destOrd="0" presId="urn:microsoft.com/office/officeart/2005/8/layout/hProcess11"/>
    <dgm:cxn modelId="{CAA7AE16-56E3-4AA3-A767-A50874DE2624}" type="presParOf" srcId="{4BAEA109-A305-4961-A5AF-C0F971DC6162}" destId="{7935C885-FCFE-43CD-A71E-0F55799C7547}" srcOrd="1" destOrd="0" presId="urn:microsoft.com/office/officeart/2005/8/layout/hProcess11"/>
    <dgm:cxn modelId="{CC2D2137-7066-47C1-8800-25F89437D8A2}" type="presParOf" srcId="{4BAEA109-A305-4961-A5AF-C0F971DC6162}" destId="{4B29134C-30FC-41E0-BAE2-E00FBA5BD7DB}" srcOrd="2" destOrd="0" presId="urn:microsoft.com/office/officeart/2005/8/layout/hProcess11"/>
    <dgm:cxn modelId="{CC9507EC-3604-4798-8559-597C6AF2FF3A}" type="presParOf" srcId="{4B29134C-30FC-41E0-BAE2-E00FBA5BD7DB}" destId="{3CAD3712-42D8-4C65-885E-450972703BD7}" srcOrd="0" destOrd="0" presId="urn:microsoft.com/office/officeart/2005/8/layout/hProcess11"/>
    <dgm:cxn modelId="{8ED2DB41-8AF6-4986-B283-C00A684EB907}" type="presParOf" srcId="{4B29134C-30FC-41E0-BAE2-E00FBA5BD7DB}" destId="{A9254D59-70DF-4ECD-8726-43C6E6A5ABA3}" srcOrd="1" destOrd="0" presId="urn:microsoft.com/office/officeart/2005/8/layout/hProcess11"/>
    <dgm:cxn modelId="{F1ED581C-DE90-4D42-A5C6-78511878CA86}" type="presParOf" srcId="{4B29134C-30FC-41E0-BAE2-E00FBA5BD7DB}" destId="{17212371-9539-47B0-A9D5-6253204FB950}" srcOrd="2" destOrd="0" presId="urn:microsoft.com/office/officeart/2005/8/layout/hProcess11"/>
    <dgm:cxn modelId="{F8009C93-6D1F-4E52-B6F7-2469F20B0C13}" type="presParOf" srcId="{4BAEA109-A305-4961-A5AF-C0F971DC6162}" destId="{BC1EF9C5-4AA8-4BAD-B1E0-08751D8FAC88}" srcOrd="3" destOrd="0" presId="urn:microsoft.com/office/officeart/2005/8/layout/hProcess11"/>
    <dgm:cxn modelId="{E52F23B3-AB8B-4876-A88F-62DCCAA3DC5C}" type="presParOf" srcId="{4BAEA109-A305-4961-A5AF-C0F971DC6162}" destId="{76328D86-D999-4827-8243-99333CB6193B}" srcOrd="4" destOrd="0" presId="urn:microsoft.com/office/officeart/2005/8/layout/hProcess11"/>
    <dgm:cxn modelId="{B9C23375-061A-424B-9515-5A61604B180A}" type="presParOf" srcId="{76328D86-D999-4827-8243-99333CB6193B}" destId="{13A529E6-EB8F-418B-B780-D9B60E2DBCB1}" srcOrd="0" destOrd="0" presId="urn:microsoft.com/office/officeart/2005/8/layout/hProcess11"/>
    <dgm:cxn modelId="{9B9ACF2A-D6AD-4E2F-91F8-9485F29E2F75}" type="presParOf" srcId="{76328D86-D999-4827-8243-99333CB6193B}" destId="{612FB913-2A0D-4564-B52D-DB47FB0579CF}" srcOrd="1" destOrd="0" presId="urn:microsoft.com/office/officeart/2005/8/layout/hProcess11"/>
    <dgm:cxn modelId="{8C7DA3A3-842C-4BA5-859E-850CAD7CA2F9}" type="presParOf" srcId="{76328D86-D999-4827-8243-99333CB6193B}" destId="{EFBE4A36-B4E4-49B6-AFAC-ECD7F926832E}" srcOrd="2" destOrd="0" presId="urn:microsoft.com/office/officeart/2005/8/layout/hProcess11"/>
    <dgm:cxn modelId="{38E66905-2ECD-4CF8-80A0-3E09862803FA}" type="presParOf" srcId="{4BAEA109-A305-4961-A5AF-C0F971DC6162}" destId="{7EE0B80C-13F0-49CD-8F6E-005E9A7983F8}" srcOrd="5" destOrd="0" presId="urn:microsoft.com/office/officeart/2005/8/layout/hProcess11"/>
    <dgm:cxn modelId="{06CC3603-FB90-4B3B-9CE5-1CF3735AA6C1}" type="presParOf" srcId="{4BAEA109-A305-4961-A5AF-C0F971DC6162}" destId="{5953AD0E-A016-4F2D-9A1F-C7C174DFCA8B}" srcOrd="6" destOrd="0" presId="urn:microsoft.com/office/officeart/2005/8/layout/hProcess11"/>
    <dgm:cxn modelId="{1D401A43-041C-4A90-91D6-CC36FBAD64D2}" type="presParOf" srcId="{5953AD0E-A016-4F2D-9A1F-C7C174DFCA8B}" destId="{D97C1197-7E33-4C33-A81E-1F55718C02F4}" srcOrd="0" destOrd="0" presId="urn:microsoft.com/office/officeart/2005/8/layout/hProcess11"/>
    <dgm:cxn modelId="{B0EBE66F-0266-4889-9BD5-0D18D37839B2}" type="presParOf" srcId="{5953AD0E-A016-4F2D-9A1F-C7C174DFCA8B}" destId="{2365A6FD-B87B-428C-AAB5-1940B69C5618}" srcOrd="1" destOrd="0" presId="urn:microsoft.com/office/officeart/2005/8/layout/hProcess11"/>
    <dgm:cxn modelId="{10FC2491-E58F-43CC-B4D7-E960174478B0}" type="presParOf" srcId="{5953AD0E-A016-4F2D-9A1F-C7C174DFCA8B}" destId="{14E3F9EF-A9D2-4B05-A50A-484B7C87B9B0}" srcOrd="2" destOrd="0" presId="urn:microsoft.com/office/officeart/2005/8/layout/hProcess11"/>
    <dgm:cxn modelId="{B2F41EEF-710D-4314-BA5C-2A59DCDC23D1}" type="presParOf" srcId="{4BAEA109-A305-4961-A5AF-C0F971DC6162}" destId="{A64E17FF-6ADF-4412-BB8C-1B9BFEF86A6F}" srcOrd="7" destOrd="0" presId="urn:microsoft.com/office/officeart/2005/8/layout/hProcess11"/>
    <dgm:cxn modelId="{BADF94F4-E8A2-4032-A64F-9255F0CE4B53}" type="presParOf" srcId="{4BAEA109-A305-4961-A5AF-C0F971DC6162}" destId="{256C78EA-D76A-4B93-AE82-337FC54D6BEF}" srcOrd="8" destOrd="0" presId="urn:microsoft.com/office/officeart/2005/8/layout/hProcess11"/>
    <dgm:cxn modelId="{02A0F73B-09F1-4A61-BA4D-29960270B248}" type="presParOf" srcId="{256C78EA-D76A-4B93-AE82-337FC54D6BEF}" destId="{098A3B53-9564-41A6-8C7D-F43ED2F24F02}" srcOrd="0" destOrd="0" presId="urn:microsoft.com/office/officeart/2005/8/layout/hProcess11"/>
    <dgm:cxn modelId="{581232CD-E69B-4E90-BF0D-3B1C53A573E3}" type="presParOf" srcId="{256C78EA-D76A-4B93-AE82-337FC54D6BEF}" destId="{BA4A22DE-0F96-4C68-A280-93767A99075C}" srcOrd="1" destOrd="0" presId="urn:microsoft.com/office/officeart/2005/8/layout/hProcess11"/>
    <dgm:cxn modelId="{277F961F-4A0D-42C9-9093-5C9722872E4A}" type="presParOf" srcId="{256C78EA-D76A-4B93-AE82-337FC54D6BEF}" destId="{2D9663FD-C2AC-4B19-8D6B-BD9709D4FAD4}" srcOrd="2" destOrd="0" presId="urn:microsoft.com/office/officeart/2005/8/layout/hProcess11"/>
    <dgm:cxn modelId="{530390BB-BDDB-4A24-A60C-0B501638DDA7}" type="presParOf" srcId="{4BAEA109-A305-4961-A5AF-C0F971DC6162}" destId="{45AC84EE-5683-40CA-A8D9-972A138E7125}" srcOrd="9" destOrd="0" presId="urn:microsoft.com/office/officeart/2005/8/layout/hProcess11"/>
    <dgm:cxn modelId="{B8F55BFC-792A-4C0F-BC98-98BEEAEDEAFA}" type="presParOf" srcId="{4BAEA109-A305-4961-A5AF-C0F971DC6162}" destId="{8AF1CA56-9554-4212-B3A5-FE001A456650}" srcOrd="10" destOrd="0" presId="urn:microsoft.com/office/officeart/2005/8/layout/hProcess11"/>
    <dgm:cxn modelId="{B1DE6B4B-AEDF-4917-BAE7-77D2DCA5EF7C}" type="presParOf" srcId="{8AF1CA56-9554-4212-B3A5-FE001A456650}" destId="{3EAE2F97-CEE3-4536-A09A-660553BE0E2F}" srcOrd="0" destOrd="0" presId="urn:microsoft.com/office/officeart/2005/8/layout/hProcess11"/>
    <dgm:cxn modelId="{15BE69E5-C321-4A06-9F39-F662E781F4C3}" type="presParOf" srcId="{8AF1CA56-9554-4212-B3A5-FE001A456650}" destId="{10C28D00-304F-426A-AC49-641B3DD3267F}" srcOrd="1" destOrd="0" presId="urn:microsoft.com/office/officeart/2005/8/layout/hProcess11"/>
    <dgm:cxn modelId="{6CE07007-2A5D-4E80-A4C2-7CB4DD70C24E}" type="presParOf" srcId="{8AF1CA56-9554-4212-B3A5-FE001A456650}" destId="{302B4E0D-CF77-4908-AFD7-8872EC006C7C}"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D97905-8581-4F06-9164-B968EDA2A432}">
      <dsp:nvSpPr>
        <dsp:cNvPr id="0" name=""/>
        <dsp:cNvSpPr/>
      </dsp:nvSpPr>
      <dsp:spPr>
        <a:xfrm>
          <a:off x="0" y="593911"/>
          <a:ext cx="4482353" cy="2801470"/>
        </a:xfrm>
        <a:prstGeom prst="swooshArrow">
          <a:avLst>
            <a:gd name="adj1" fmla="val 25000"/>
            <a:gd name="adj2" fmla="val 25000"/>
          </a:avLst>
        </a:prstGeom>
        <a:gradFill rotWithShape="0">
          <a:gsLst>
            <a:gs pos="0">
              <a:schemeClr val="accent1">
                <a:tint val="40000"/>
                <a:hueOff val="0"/>
                <a:satOff val="0"/>
                <a:lumOff val="0"/>
                <a:alphaOff val="0"/>
                <a:tint val="98000"/>
                <a:lumMod val="114000"/>
              </a:schemeClr>
            </a:gs>
            <a:gs pos="100000">
              <a:schemeClr val="accent1">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6DCD5E6-8B5D-45B5-870B-38E7BD727426}">
      <dsp:nvSpPr>
        <dsp:cNvPr id="0" name=""/>
        <dsp:cNvSpPr/>
      </dsp:nvSpPr>
      <dsp:spPr>
        <a:xfrm>
          <a:off x="441511" y="2677085"/>
          <a:ext cx="103094" cy="103094"/>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6918F48-B666-4E80-884A-44F6DFB49A91}">
      <dsp:nvSpPr>
        <dsp:cNvPr id="0" name=""/>
        <dsp:cNvSpPr/>
      </dsp:nvSpPr>
      <dsp:spPr>
        <a:xfrm>
          <a:off x="493058" y="2728632"/>
          <a:ext cx="587188" cy="66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627" tIns="0" rIns="0" bIns="0" numCol="1" spcCol="1270" anchor="t" anchorCtr="0">
          <a:noAutofit/>
        </a:bodyPr>
        <a:lstStyle/>
        <a:p>
          <a:pPr marL="0" lvl="0" indent="0" algn="l" defTabSz="488950" rtl="0">
            <a:lnSpc>
              <a:spcPct val="90000"/>
            </a:lnSpc>
            <a:spcBef>
              <a:spcPct val="0"/>
            </a:spcBef>
            <a:spcAft>
              <a:spcPct val="35000"/>
            </a:spcAft>
            <a:buNone/>
          </a:pPr>
          <a:r>
            <a:rPr lang="en-US" sz="1100" kern="1200">
              <a:solidFill>
                <a:schemeClr val="bg1"/>
              </a:solidFill>
              <a:latin typeface="Century Gothic" panose="020B0502020202020204"/>
            </a:rPr>
            <a:t>MS Teams</a:t>
          </a:r>
          <a:endParaRPr lang="en-US" sz="1100" kern="1200">
            <a:solidFill>
              <a:schemeClr val="bg1"/>
            </a:solidFill>
          </a:endParaRPr>
        </a:p>
      </dsp:txBody>
      <dsp:txXfrm>
        <a:off x="493058" y="2728632"/>
        <a:ext cx="587188" cy="666750"/>
      </dsp:txXfrm>
    </dsp:sp>
    <dsp:sp modelId="{5E9AF783-EC1D-48FF-A969-EDD07BACA396}">
      <dsp:nvSpPr>
        <dsp:cNvPr id="0" name=""/>
        <dsp:cNvSpPr/>
      </dsp:nvSpPr>
      <dsp:spPr>
        <a:xfrm>
          <a:off x="999564" y="2140883"/>
          <a:ext cx="161364" cy="161364"/>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41C26DFA-6E4D-4BFF-AB24-3F8E6AC10E6B}">
      <dsp:nvSpPr>
        <dsp:cNvPr id="0" name=""/>
        <dsp:cNvSpPr/>
      </dsp:nvSpPr>
      <dsp:spPr>
        <a:xfrm>
          <a:off x="1080247" y="2221566"/>
          <a:ext cx="744070" cy="117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504" tIns="0" rIns="0" bIns="0" numCol="1" spcCol="1270" anchor="t" anchorCtr="0">
          <a:noAutofit/>
        </a:bodyPr>
        <a:lstStyle/>
        <a:p>
          <a:pPr marL="0" lvl="0" indent="0" algn="l" defTabSz="488950" rtl="0">
            <a:lnSpc>
              <a:spcPct val="90000"/>
            </a:lnSpc>
            <a:spcBef>
              <a:spcPct val="0"/>
            </a:spcBef>
            <a:spcAft>
              <a:spcPct val="35000"/>
            </a:spcAft>
            <a:buNone/>
          </a:pPr>
          <a:r>
            <a:rPr lang="en-US" sz="1100" kern="1200">
              <a:solidFill>
                <a:schemeClr val="bg1"/>
              </a:solidFill>
              <a:latin typeface="Century Gothic" panose="020B0502020202020204"/>
            </a:rPr>
            <a:t>Microsoft 365</a:t>
          </a:r>
          <a:endParaRPr lang="en-US" sz="1100" kern="1200">
            <a:solidFill>
              <a:schemeClr val="bg1"/>
            </a:solidFill>
          </a:endParaRPr>
        </a:p>
      </dsp:txBody>
      <dsp:txXfrm>
        <a:off x="1080247" y="2221566"/>
        <a:ext cx="744070" cy="1173816"/>
      </dsp:txXfrm>
    </dsp:sp>
    <dsp:sp modelId="{229CED89-C6EF-440B-897D-7DD70954C7C0}">
      <dsp:nvSpPr>
        <dsp:cNvPr id="0" name=""/>
        <dsp:cNvSpPr/>
      </dsp:nvSpPr>
      <dsp:spPr>
        <a:xfrm>
          <a:off x="1716741" y="1713379"/>
          <a:ext cx="215152" cy="215152"/>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C762651F-A27B-48C5-865D-BCD188C3C080}">
      <dsp:nvSpPr>
        <dsp:cNvPr id="0" name=""/>
        <dsp:cNvSpPr/>
      </dsp:nvSpPr>
      <dsp:spPr>
        <a:xfrm>
          <a:off x="1824317" y="1820955"/>
          <a:ext cx="865094" cy="1574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05" tIns="0" rIns="0" bIns="0" numCol="1" spcCol="1270" anchor="t" anchorCtr="0">
          <a:noAutofit/>
        </a:bodyPr>
        <a:lstStyle/>
        <a:p>
          <a:pPr marL="0" lvl="0" indent="0" algn="l" defTabSz="488950">
            <a:lnSpc>
              <a:spcPct val="90000"/>
            </a:lnSpc>
            <a:spcBef>
              <a:spcPct val="0"/>
            </a:spcBef>
            <a:spcAft>
              <a:spcPct val="35000"/>
            </a:spcAft>
            <a:buNone/>
          </a:pPr>
          <a:r>
            <a:rPr lang="en-US" sz="1100" kern="1200">
              <a:solidFill>
                <a:schemeClr val="bg1"/>
              </a:solidFill>
              <a:latin typeface="Century Gothic" panose="020B0502020202020204"/>
            </a:rPr>
            <a:t>Outlook</a:t>
          </a:r>
          <a:endParaRPr lang="en-US" sz="1100" kern="1200">
            <a:solidFill>
              <a:schemeClr val="bg1"/>
            </a:solidFill>
          </a:endParaRPr>
        </a:p>
      </dsp:txBody>
      <dsp:txXfrm>
        <a:off x="1824317" y="1820955"/>
        <a:ext cx="865094" cy="1574426"/>
      </dsp:txXfrm>
    </dsp:sp>
    <dsp:sp modelId="{FE3A2130-D56D-4250-A813-0368C81C2B66}">
      <dsp:nvSpPr>
        <dsp:cNvPr id="0" name=""/>
        <dsp:cNvSpPr/>
      </dsp:nvSpPr>
      <dsp:spPr>
        <a:xfrm>
          <a:off x="2550458" y="1379444"/>
          <a:ext cx="277905" cy="277905"/>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E27970E1-5122-47DA-8495-24D191E00563}">
      <dsp:nvSpPr>
        <dsp:cNvPr id="0" name=""/>
        <dsp:cNvSpPr/>
      </dsp:nvSpPr>
      <dsp:spPr>
        <a:xfrm>
          <a:off x="2689411" y="1518396"/>
          <a:ext cx="896470" cy="1876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57" tIns="0" rIns="0" bIns="0" numCol="1" spcCol="1270" anchor="t" anchorCtr="0">
          <a:noAutofit/>
        </a:bodyPr>
        <a:lstStyle/>
        <a:p>
          <a:pPr marL="0" lvl="0" indent="0" algn="l" defTabSz="488950" rtl="0">
            <a:lnSpc>
              <a:spcPct val="90000"/>
            </a:lnSpc>
            <a:spcBef>
              <a:spcPct val="0"/>
            </a:spcBef>
            <a:spcAft>
              <a:spcPct val="35000"/>
            </a:spcAft>
            <a:buNone/>
          </a:pPr>
          <a:r>
            <a:rPr lang="en-US" sz="1100" kern="1200">
              <a:solidFill>
                <a:schemeClr val="bg1"/>
              </a:solidFill>
              <a:latin typeface="Century Gothic" panose="020B0502020202020204"/>
            </a:rPr>
            <a:t>OneDrive</a:t>
          </a:r>
          <a:endParaRPr lang="en-US" sz="1100" kern="1200">
            <a:solidFill>
              <a:schemeClr val="bg1"/>
            </a:solidFill>
          </a:endParaRPr>
        </a:p>
      </dsp:txBody>
      <dsp:txXfrm>
        <a:off x="2689411" y="1518396"/>
        <a:ext cx="896470" cy="1876985"/>
      </dsp:txXfrm>
    </dsp:sp>
    <dsp:sp modelId="{45B5C582-2AC0-4174-93C7-C197F23DD250}">
      <dsp:nvSpPr>
        <dsp:cNvPr id="0" name=""/>
        <dsp:cNvSpPr/>
      </dsp:nvSpPr>
      <dsp:spPr>
        <a:xfrm>
          <a:off x="3408829" y="1156446"/>
          <a:ext cx="354105" cy="354105"/>
        </a:xfrm>
        <a:prstGeom prst="ellips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CB5FDC8-0656-421D-88E1-0BDACB010D09}">
      <dsp:nvSpPr>
        <dsp:cNvPr id="0" name=""/>
        <dsp:cNvSpPr/>
      </dsp:nvSpPr>
      <dsp:spPr>
        <a:xfrm>
          <a:off x="3585882" y="1333499"/>
          <a:ext cx="896470" cy="206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633" tIns="0" rIns="0" bIns="0" numCol="1" spcCol="1270" anchor="t" anchorCtr="0">
          <a:noAutofit/>
        </a:bodyPr>
        <a:lstStyle/>
        <a:p>
          <a:pPr marL="0" lvl="0" indent="0" algn="l" defTabSz="488950" rtl="0">
            <a:lnSpc>
              <a:spcPct val="90000"/>
            </a:lnSpc>
            <a:spcBef>
              <a:spcPct val="0"/>
            </a:spcBef>
            <a:spcAft>
              <a:spcPct val="35000"/>
            </a:spcAft>
            <a:buNone/>
          </a:pPr>
          <a:r>
            <a:rPr lang="en-US" sz="1100" kern="1200">
              <a:solidFill>
                <a:schemeClr val="bg1"/>
              </a:solidFill>
              <a:latin typeface="Century Gothic" panose="020B0502020202020204"/>
            </a:rPr>
            <a:t>MS Steams</a:t>
          </a:r>
          <a:endParaRPr lang="en-US" sz="1100" kern="1200">
            <a:solidFill>
              <a:schemeClr val="bg1"/>
            </a:solidFill>
          </a:endParaRPr>
        </a:p>
      </dsp:txBody>
      <dsp:txXfrm>
        <a:off x="3585882" y="1333499"/>
        <a:ext cx="896470" cy="20618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6E64C4-67B9-426C-B4B9-350B120991C6}">
      <dsp:nvSpPr>
        <dsp:cNvPr id="0" name=""/>
        <dsp:cNvSpPr/>
      </dsp:nvSpPr>
      <dsp:spPr>
        <a:xfrm rot="5400000">
          <a:off x="-301980" y="304351"/>
          <a:ext cx="2013202" cy="1409241"/>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latin typeface="Century Gothic" panose="020B0502020202020204"/>
            </a:rPr>
            <a:t>Article 1 </a:t>
          </a:r>
          <a:endParaRPr lang="en-US" sz="2500" kern="1200"/>
        </a:p>
      </dsp:txBody>
      <dsp:txXfrm rot="-5400000">
        <a:off x="1" y="706992"/>
        <a:ext cx="1409241" cy="603961"/>
      </dsp:txXfrm>
    </dsp:sp>
    <dsp:sp modelId="{57EEB08D-B57F-4FA2-8757-72BF0F19A03C}">
      <dsp:nvSpPr>
        <dsp:cNvPr id="0" name=""/>
        <dsp:cNvSpPr/>
      </dsp:nvSpPr>
      <dsp:spPr>
        <a:xfrm rot="5400000">
          <a:off x="4409176" y="-2997563"/>
          <a:ext cx="1308581" cy="7308450"/>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rtl="0">
            <a:lnSpc>
              <a:spcPct val="90000"/>
            </a:lnSpc>
            <a:spcBef>
              <a:spcPct val="0"/>
            </a:spcBef>
            <a:spcAft>
              <a:spcPct val="15000"/>
            </a:spcAft>
            <a:buChar char="•"/>
          </a:pPr>
          <a:r>
            <a:rPr lang="en-US" sz="2000" kern="1200">
              <a:latin typeface="Century Gothic" panose="020B0502020202020204"/>
            </a:rPr>
            <a:t>Young (2004) Said "PowerPoint is one of the most common technologies used amongst teachers and also the most criticized software programs used by Teachers" (p. 29). </a:t>
          </a:r>
          <a:endParaRPr lang="en-US" sz="2000" kern="1200"/>
        </a:p>
      </dsp:txBody>
      <dsp:txXfrm rot="-5400000">
        <a:off x="1409242" y="66251"/>
        <a:ext cx="7244570" cy="1180821"/>
      </dsp:txXfrm>
    </dsp:sp>
    <dsp:sp modelId="{B7966140-056A-4E91-8B14-7D498D81263E}">
      <dsp:nvSpPr>
        <dsp:cNvPr id="0" name=""/>
        <dsp:cNvSpPr/>
      </dsp:nvSpPr>
      <dsp:spPr>
        <a:xfrm rot="5400000">
          <a:off x="-301980" y="2127136"/>
          <a:ext cx="2013202" cy="1409241"/>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latin typeface="Century Gothic" panose="020B0502020202020204"/>
            </a:rPr>
            <a:t>Article 2</a:t>
          </a:r>
          <a:endParaRPr lang="en-US" sz="2500" kern="1200"/>
        </a:p>
      </dsp:txBody>
      <dsp:txXfrm rot="-5400000">
        <a:off x="1" y="2529777"/>
        <a:ext cx="1409241" cy="603961"/>
      </dsp:txXfrm>
    </dsp:sp>
    <dsp:sp modelId="{38CCA036-39C7-4E74-BDAB-E12718B23C03}">
      <dsp:nvSpPr>
        <dsp:cNvPr id="0" name=""/>
        <dsp:cNvSpPr/>
      </dsp:nvSpPr>
      <dsp:spPr>
        <a:xfrm rot="5400000">
          <a:off x="4409176" y="-1174778"/>
          <a:ext cx="1308581" cy="7308450"/>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rtl="0">
            <a:lnSpc>
              <a:spcPct val="90000"/>
            </a:lnSpc>
            <a:spcBef>
              <a:spcPct val="0"/>
            </a:spcBef>
            <a:spcAft>
              <a:spcPct val="15000"/>
            </a:spcAft>
            <a:buChar char="•"/>
          </a:pPr>
          <a:r>
            <a:rPr lang="en-US" sz="2000" kern="1200">
              <a:latin typeface="Century Gothic" panose="020B0502020202020204"/>
            </a:rPr>
            <a:t>Sørensen(2018) found that students are conservative in their choices of digitals, with preference for Mainstream commercial tools that they already familiar with.</a:t>
          </a:r>
        </a:p>
      </dsp:txBody>
      <dsp:txXfrm rot="-5400000">
        <a:off x="1409242" y="1889036"/>
        <a:ext cx="7244570" cy="1180821"/>
      </dsp:txXfrm>
    </dsp:sp>
    <dsp:sp modelId="{C2BB10F5-B2AD-46A5-9169-DEF1CF2A273E}">
      <dsp:nvSpPr>
        <dsp:cNvPr id="0" name=""/>
        <dsp:cNvSpPr/>
      </dsp:nvSpPr>
      <dsp:spPr>
        <a:xfrm rot="5400000">
          <a:off x="-301980" y="3949920"/>
          <a:ext cx="2013202" cy="1409241"/>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latin typeface="Century Gothic" panose="020B0502020202020204"/>
            </a:rPr>
            <a:t>Article 3</a:t>
          </a:r>
          <a:endParaRPr lang="en-US" sz="2500" kern="1200"/>
        </a:p>
      </dsp:txBody>
      <dsp:txXfrm rot="-5400000">
        <a:off x="1" y="4352561"/>
        <a:ext cx="1409241" cy="603961"/>
      </dsp:txXfrm>
    </dsp:sp>
    <dsp:sp modelId="{9A75BBF5-BFC0-41B8-8143-D57D46C8C1E0}">
      <dsp:nvSpPr>
        <dsp:cNvPr id="0" name=""/>
        <dsp:cNvSpPr/>
      </dsp:nvSpPr>
      <dsp:spPr>
        <a:xfrm rot="5400000">
          <a:off x="4409176" y="648006"/>
          <a:ext cx="1308581" cy="7308450"/>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rtl="0">
            <a:lnSpc>
              <a:spcPct val="90000"/>
            </a:lnSpc>
            <a:spcBef>
              <a:spcPct val="0"/>
            </a:spcBef>
            <a:spcAft>
              <a:spcPct val="15000"/>
            </a:spcAft>
            <a:buChar char="•"/>
          </a:pPr>
          <a:r>
            <a:rPr lang="en-US" sz="2000" kern="1200" err="1">
              <a:latin typeface="Century Gothic" panose="020B0502020202020204"/>
            </a:rPr>
            <a:t>Menr</a:t>
          </a:r>
          <a:r>
            <a:rPr lang="en-US" sz="2000" kern="1200">
              <a:latin typeface="Century Gothic" panose="020B0502020202020204"/>
            </a:rPr>
            <a:t>(2004) Said "The digital workplace is intended for all users : pupils, their parents, students , teaching staff, and administrative, technical and supervisory staff of teaching institutions "</a:t>
          </a:r>
        </a:p>
      </dsp:txBody>
      <dsp:txXfrm rot="-5400000">
        <a:off x="1409242" y="3711820"/>
        <a:ext cx="7244570" cy="1180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23A67-AEB5-42DF-83F7-5D5736121088}">
      <dsp:nvSpPr>
        <dsp:cNvPr id="0" name=""/>
        <dsp:cNvSpPr/>
      </dsp:nvSpPr>
      <dsp:spPr>
        <a:xfrm>
          <a:off x="1441591" y="1034"/>
          <a:ext cx="758358" cy="758358"/>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kern="1200">
              <a:latin typeface="Century Gothic"/>
              <a:cs typeface="Calibri"/>
            </a:rPr>
            <a:t>There is no digital tool that I use more frequently than others.</a:t>
          </a:r>
          <a:endParaRPr lang="en-GB" sz="600" kern="1200">
            <a:latin typeface="Century Gothic"/>
            <a:cs typeface="Calibri"/>
          </a:endParaRPr>
        </a:p>
      </dsp:txBody>
      <dsp:txXfrm>
        <a:off x="1552650" y="112093"/>
        <a:ext cx="536240" cy="536240"/>
      </dsp:txXfrm>
    </dsp:sp>
    <dsp:sp modelId="{D94BEE7B-A15A-4D2D-B606-522FF89F3417}">
      <dsp:nvSpPr>
        <dsp:cNvPr id="0" name=""/>
        <dsp:cNvSpPr/>
      </dsp:nvSpPr>
      <dsp:spPr>
        <a:xfrm rot="2160000">
          <a:off x="2175983" y="583553"/>
          <a:ext cx="201601" cy="25594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81758" y="616967"/>
        <a:ext cx="141121" cy="153567"/>
      </dsp:txXfrm>
    </dsp:sp>
    <dsp:sp modelId="{692A7EF1-1D99-488F-ADA5-B3AE45985B1C}">
      <dsp:nvSpPr>
        <dsp:cNvPr id="0" name=""/>
        <dsp:cNvSpPr/>
      </dsp:nvSpPr>
      <dsp:spPr>
        <a:xfrm>
          <a:off x="2362849" y="670368"/>
          <a:ext cx="758358" cy="758358"/>
        </a:xfrm>
        <a:prstGeom prst="ellipse">
          <a:avLst/>
        </a:prstGeom>
        <a:solidFill>
          <a:schemeClr val="accent3">
            <a:hueOff val="275361"/>
            <a:satOff val="1059"/>
            <a:lumOff val="14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kern="1200">
              <a:latin typeface="Century Gothic"/>
              <a:cs typeface="Calibri"/>
            </a:rPr>
            <a:t>Strongly Agree</a:t>
          </a:r>
        </a:p>
      </dsp:txBody>
      <dsp:txXfrm>
        <a:off x="2473908" y="781427"/>
        <a:ext cx="536240" cy="536240"/>
      </dsp:txXfrm>
    </dsp:sp>
    <dsp:sp modelId="{8ABF2C3C-2617-4310-BA7A-E4E3F382E754}">
      <dsp:nvSpPr>
        <dsp:cNvPr id="0" name=""/>
        <dsp:cNvSpPr/>
      </dsp:nvSpPr>
      <dsp:spPr>
        <a:xfrm rot="6480000">
          <a:off x="2467046" y="1457649"/>
          <a:ext cx="201601" cy="255945"/>
        </a:xfrm>
        <a:prstGeom prst="rightArrow">
          <a:avLst>
            <a:gd name="adj1" fmla="val 60000"/>
            <a:gd name="adj2" fmla="val 50000"/>
          </a:avLst>
        </a:prstGeom>
        <a:solidFill>
          <a:schemeClr val="accent3">
            <a:hueOff val="275361"/>
            <a:satOff val="1059"/>
            <a:lumOff val="14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06631" y="1480078"/>
        <a:ext cx="141121" cy="153567"/>
      </dsp:txXfrm>
    </dsp:sp>
    <dsp:sp modelId="{1C7E66DB-6C17-4090-A947-2C370E4C2006}">
      <dsp:nvSpPr>
        <dsp:cNvPr id="0" name=""/>
        <dsp:cNvSpPr/>
      </dsp:nvSpPr>
      <dsp:spPr>
        <a:xfrm>
          <a:off x="2010960" y="1753372"/>
          <a:ext cx="758358" cy="758358"/>
        </a:xfrm>
        <a:prstGeom prst="ellipse">
          <a:avLst/>
        </a:prstGeom>
        <a:solidFill>
          <a:schemeClr val="accent3">
            <a:hueOff val="550722"/>
            <a:satOff val="2117"/>
            <a:lumOff val="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kern="1200">
              <a:latin typeface="Century Gothic"/>
              <a:cs typeface="Calibri"/>
            </a:rPr>
            <a:t>Agree</a:t>
          </a:r>
        </a:p>
      </dsp:txBody>
      <dsp:txXfrm>
        <a:off x="2122019" y="1864431"/>
        <a:ext cx="536240" cy="536240"/>
      </dsp:txXfrm>
    </dsp:sp>
    <dsp:sp modelId="{BD344932-FE0F-4853-B167-75E5314E1A47}">
      <dsp:nvSpPr>
        <dsp:cNvPr id="0" name=""/>
        <dsp:cNvSpPr/>
      </dsp:nvSpPr>
      <dsp:spPr>
        <a:xfrm rot="10800000">
          <a:off x="1725675" y="2004578"/>
          <a:ext cx="201601" cy="255945"/>
        </a:xfrm>
        <a:prstGeom prst="rightArrow">
          <a:avLst>
            <a:gd name="adj1" fmla="val 60000"/>
            <a:gd name="adj2" fmla="val 50000"/>
          </a:avLst>
        </a:prstGeom>
        <a:solidFill>
          <a:schemeClr val="accent3">
            <a:hueOff val="550722"/>
            <a:satOff val="2117"/>
            <a:lumOff val="29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786155" y="2055767"/>
        <a:ext cx="141121" cy="153567"/>
      </dsp:txXfrm>
    </dsp:sp>
    <dsp:sp modelId="{8764D511-BF65-40C4-A0D2-2406071AAC94}">
      <dsp:nvSpPr>
        <dsp:cNvPr id="0" name=""/>
        <dsp:cNvSpPr/>
      </dsp:nvSpPr>
      <dsp:spPr>
        <a:xfrm>
          <a:off x="872222" y="1753372"/>
          <a:ext cx="758358" cy="758358"/>
        </a:xfrm>
        <a:prstGeom prst="ellipse">
          <a:avLst/>
        </a:prstGeom>
        <a:solidFill>
          <a:schemeClr val="accent3">
            <a:hueOff val="826084"/>
            <a:satOff val="3176"/>
            <a:lumOff val="4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kern="1200">
              <a:latin typeface="Century Gothic"/>
              <a:cs typeface="Calibri"/>
            </a:rPr>
            <a:t>Disagree</a:t>
          </a:r>
        </a:p>
      </dsp:txBody>
      <dsp:txXfrm>
        <a:off x="983281" y="1864431"/>
        <a:ext cx="536240" cy="536240"/>
      </dsp:txXfrm>
    </dsp:sp>
    <dsp:sp modelId="{3814393A-FA17-4829-B8CA-9D81B76E6B58}">
      <dsp:nvSpPr>
        <dsp:cNvPr id="0" name=""/>
        <dsp:cNvSpPr/>
      </dsp:nvSpPr>
      <dsp:spPr>
        <a:xfrm rot="15120000">
          <a:off x="976419" y="1468502"/>
          <a:ext cx="201601" cy="255945"/>
        </a:xfrm>
        <a:prstGeom prst="rightArrow">
          <a:avLst>
            <a:gd name="adj1" fmla="val 60000"/>
            <a:gd name="adj2" fmla="val 50000"/>
          </a:avLst>
        </a:prstGeom>
        <a:solidFill>
          <a:schemeClr val="accent3">
            <a:hueOff val="826084"/>
            <a:satOff val="3176"/>
            <a:lumOff val="4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016004" y="1548451"/>
        <a:ext cx="141121" cy="153567"/>
      </dsp:txXfrm>
    </dsp:sp>
    <dsp:sp modelId="{B536D51B-A1FF-48E8-B9B9-17F2D0B358C1}">
      <dsp:nvSpPr>
        <dsp:cNvPr id="0" name=""/>
        <dsp:cNvSpPr/>
      </dsp:nvSpPr>
      <dsp:spPr>
        <a:xfrm>
          <a:off x="520333" y="670368"/>
          <a:ext cx="758358" cy="758358"/>
        </a:xfrm>
        <a:prstGeom prst="ellipse">
          <a:avLst/>
        </a:prstGeom>
        <a:solidFill>
          <a:schemeClr val="accent3">
            <a:hueOff val="1101445"/>
            <a:satOff val="4234"/>
            <a:lumOff val="5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0">
            <a:lnSpc>
              <a:spcPct val="90000"/>
            </a:lnSpc>
            <a:spcBef>
              <a:spcPct val="0"/>
            </a:spcBef>
            <a:spcAft>
              <a:spcPct val="35000"/>
            </a:spcAft>
            <a:buNone/>
          </a:pPr>
          <a:r>
            <a:rPr lang="en-GB" sz="600" b="1" kern="1200">
              <a:latin typeface="Century Gothic"/>
              <a:cs typeface="Calibri"/>
            </a:rPr>
            <a:t>Strongly Disagree. </a:t>
          </a:r>
        </a:p>
      </dsp:txBody>
      <dsp:txXfrm>
        <a:off x="631392" y="781427"/>
        <a:ext cx="536240" cy="536240"/>
      </dsp:txXfrm>
    </dsp:sp>
    <dsp:sp modelId="{87532394-5C5A-4D1A-8C7A-90A236D92EC1}">
      <dsp:nvSpPr>
        <dsp:cNvPr id="0" name=""/>
        <dsp:cNvSpPr/>
      </dsp:nvSpPr>
      <dsp:spPr>
        <a:xfrm rot="19440000">
          <a:off x="1254724" y="590261"/>
          <a:ext cx="201601" cy="255945"/>
        </a:xfrm>
        <a:prstGeom prst="rightArrow">
          <a:avLst>
            <a:gd name="adj1" fmla="val 60000"/>
            <a:gd name="adj2" fmla="val 50000"/>
          </a:avLst>
        </a:prstGeom>
        <a:solidFill>
          <a:schemeClr val="accent3">
            <a:hueOff val="1101445"/>
            <a:satOff val="4234"/>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260499" y="659225"/>
        <a:ext cx="141121" cy="1535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50879-ED56-49CD-A311-3F5600FA6993}">
      <dsp:nvSpPr>
        <dsp:cNvPr id="0" name=""/>
        <dsp:cNvSpPr/>
      </dsp:nvSpPr>
      <dsp:spPr>
        <a:xfrm>
          <a:off x="945944" y="234289"/>
          <a:ext cx="726076" cy="726076"/>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GB" sz="500" b="1" kern="1200">
              <a:latin typeface="Century Gothic" panose="020B0502020202020204"/>
            </a:rPr>
            <a:t>Rank these applications in order according to How frequently you use them on One Drive ( Most Frequent At Top)</a:t>
          </a:r>
          <a:endParaRPr lang="en-GB" sz="500" b="1" kern="1200"/>
        </a:p>
      </dsp:txBody>
      <dsp:txXfrm>
        <a:off x="1052275" y="340620"/>
        <a:ext cx="513414" cy="513414"/>
      </dsp:txXfrm>
    </dsp:sp>
    <dsp:sp modelId="{1F2EBBE8-C96F-4F83-AA37-71BBB2294E09}">
      <dsp:nvSpPr>
        <dsp:cNvPr id="0" name=""/>
        <dsp:cNvSpPr/>
      </dsp:nvSpPr>
      <dsp:spPr>
        <a:xfrm rot="1800000">
          <a:off x="1680121" y="745075"/>
          <a:ext cx="193979" cy="24505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1684019" y="779537"/>
        <a:ext cx="135785" cy="147030"/>
      </dsp:txXfrm>
    </dsp:sp>
    <dsp:sp modelId="{B83050C6-66DA-4C99-A874-325B6C3903FC}">
      <dsp:nvSpPr>
        <dsp:cNvPr id="0" name=""/>
        <dsp:cNvSpPr/>
      </dsp:nvSpPr>
      <dsp:spPr>
        <a:xfrm>
          <a:off x="1891709" y="780326"/>
          <a:ext cx="726076" cy="726076"/>
        </a:xfrm>
        <a:prstGeom prst="ellipse">
          <a:avLst/>
        </a:prstGeom>
        <a:solidFill>
          <a:schemeClr val="accent3">
            <a:hueOff val="220289"/>
            <a:satOff val="847"/>
            <a:lumOff val="11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b="1" kern="1200">
              <a:latin typeface="Century Gothic" panose="020B0502020202020204"/>
            </a:rPr>
            <a:t>Ms Teams </a:t>
          </a:r>
          <a:endParaRPr lang="en-GB" sz="500" b="1" kern="1200"/>
        </a:p>
      </dsp:txBody>
      <dsp:txXfrm>
        <a:off x="1998040" y="886657"/>
        <a:ext cx="513414" cy="513414"/>
      </dsp:txXfrm>
    </dsp:sp>
    <dsp:sp modelId="{1EC19A40-8061-46FE-8877-1D0EB2424B8A}">
      <dsp:nvSpPr>
        <dsp:cNvPr id="0" name=""/>
        <dsp:cNvSpPr/>
      </dsp:nvSpPr>
      <dsp:spPr>
        <a:xfrm rot="5400000">
          <a:off x="2157758" y="1561387"/>
          <a:ext cx="193979" cy="245050"/>
        </a:xfrm>
        <a:prstGeom prst="rightArrow">
          <a:avLst>
            <a:gd name="adj1" fmla="val 60000"/>
            <a:gd name="adj2" fmla="val 50000"/>
          </a:avLst>
        </a:prstGeom>
        <a:solidFill>
          <a:schemeClr val="accent3">
            <a:hueOff val="220289"/>
            <a:satOff val="847"/>
            <a:lumOff val="11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2186855" y="1581300"/>
        <a:ext cx="135785" cy="147030"/>
      </dsp:txXfrm>
    </dsp:sp>
    <dsp:sp modelId="{DEFDFF70-172B-48EF-BDA5-B00FF92A064D}">
      <dsp:nvSpPr>
        <dsp:cNvPr id="0" name=""/>
        <dsp:cNvSpPr/>
      </dsp:nvSpPr>
      <dsp:spPr>
        <a:xfrm>
          <a:off x="1891709" y="1872401"/>
          <a:ext cx="726076" cy="726076"/>
        </a:xfrm>
        <a:prstGeom prst="ellipse">
          <a:avLst/>
        </a:prstGeom>
        <a:solidFill>
          <a:schemeClr val="accent3">
            <a:hueOff val="440578"/>
            <a:satOff val="1694"/>
            <a:lumOff val="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GB" sz="500" b="1" kern="1200">
              <a:latin typeface="Century Gothic" panose="020B0502020202020204"/>
            </a:rPr>
            <a:t>OneDrive</a:t>
          </a:r>
          <a:endParaRPr lang="en-GB" sz="500" b="1" kern="1200"/>
        </a:p>
      </dsp:txBody>
      <dsp:txXfrm>
        <a:off x="1998040" y="1978732"/>
        <a:ext cx="513414" cy="513414"/>
      </dsp:txXfrm>
    </dsp:sp>
    <dsp:sp modelId="{F7A2949E-59DA-4F7E-B4EE-6FEB8B2D3328}">
      <dsp:nvSpPr>
        <dsp:cNvPr id="0" name=""/>
        <dsp:cNvSpPr/>
      </dsp:nvSpPr>
      <dsp:spPr>
        <a:xfrm rot="9000000">
          <a:off x="1689630" y="2383188"/>
          <a:ext cx="193979" cy="245050"/>
        </a:xfrm>
        <a:prstGeom prst="rightArrow">
          <a:avLst>
            <a:gd name="adj1" fmla="val 60000"/>
            <a:gd name="adj2" fmla="val 50000"/>
          </a:avLst>
        </a:prstGeom>
        <a:solidFill>
          <a:schemeClr val="accent3">
            <a:hueOff val="440578"/>
            <a:satOff val="1694"/>
            <a:lumOff val="23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1743926" y="2417650"/>
        <a:ext cx="135785" cy="147030"/>
      </dsp:txXfrm>
    </dsp:sp>
    <dsp:sp modelId="{BF646F3E-FAE8-4130-8E93-F48A5E760129}">
      <dsp:nvSpPr>
        <dsp:cNvPr id="0" name=""/>
        <dsp:cNvSpPr/>
      </dsp:nvSpPr>
      <dsp:spPr>
        <a:xfrm>
          <a:off x="945944" y="2418439"/>
          <a:ext cx="726076" cy="726076"/>
        </a:xfrm>
        <a:prstGeom prst="ellipse">
          <a:avLst/>
        </a:prstGeom>
        <a:solidFill>
          <a:schemeClr val="accent3">
            <a:hueOff val="660867"/>
            <a:satOff val="2540"/>
            <a:lumOff val="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b="1" kern="1200">
              <a:latin typeface="Century Gothic" panose="020B0502020202020204"/>
            </a:rPr>
            <a:t>WhatsApp</a:t>
          </a:r>
          <a:endParaRPr lang="en-GB" sz="500" b="1" kern="1200"/>
        </a:p>
      </dsp:txBody>
      <dsp:txXfrm>
        <a:off x="1052275" y="2524770"/>
        <a:ext cx="513414" cy="513414"/>
      </dsp:txXfrm>
    </dsp:sp>
    <dsp:sp modelId="{BB29B0B9-18B1-467F-BCF4-9C4477D394DB}">
      <dsp:nvSpPr>
        <dsp:cNvPr id="0" name=""/>
        <dsp:cNvSpPr/>
      </dsp:nvSpPr>
      <dsp:spPr>
        <a:xfrm rot="12600000">
          <a:off x="743865" y="2388678"/>
          <a:ext cx="193979" cy="245050"/>
        </a:xfrm>
        <a:prstGeom prst="rightArrow">
          <a:avLst>
            <a:gd name="adj1" fmla="val 60000"/>
            <a:gd name="adj2" fmla="val 50000"/>
          </a:avLst>
        </a:prstGeom>
        <a:solidFill>
          <a:schemeClr val="accent3">
            <a:hueOff val="660867"/>
            <a:satOff val="2540"/>
            <a:lumOff val="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798161" y="2452237"/>
        <a:ext cx="135785" cy="147030"/>
      </dsp:txXfrm>
    </dsp:sp>
    <dsp:sp modelId="{3A899ADA-AD38-42F6-A991-8E823E49C3D8}">
      <dsp:nvSpPr>
        <dsp:cNvPr id="0" name=""/>
        <dsp:cNvSpPr/>
      </dsp:nvSpPr>
      <dsp:spPr>
        <a:xfrm>
          <a:off x="180" y="1872401"/>
          <a:ext cx="726076" cy="726076"/>
        </a:xfrm>
        <a:prstGeom prst="ellipse">
          <a:avLst/>
        </a:prstGeom>
        <a:solidFill>
          <a:schemeClr val="accent3">
            <a:hueOff val="881156"/>
            <a:satOff val="3387"/>
            <a:lumOff val="47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b="1" kern="1200">
              <a:latin typeface="Century Gothic" panose="020B0502020202020204"/>
            </a:rPr>
            <a:t>Moodle</a:t>
          </a:r>
          <a:endParaRPr lang="en-GB" sz="500" b="1" kern="1200"/>
        </a:p>
      </dsp:txBody>
      <dsp:txXfrm>
        <a:off x="106511" y="1978732"/>
        <a:ext cx="513414" cy="513414"/>
      </dsp:txXfrm>
    </dsp:sp>
    <dsp:sp modelId="{E4B84025-969C-42AD-B04C-54C2DF88BC85}">
      <dsp:nvSpPr>
        <dsp:cNvPr id="0" name=""/>
        <dsp:cNvSpPr/>
      </dsp:nvSpPr>
      <dsp:spPr>
        <a:xfrm rot="16200000">
          <a:off x="266228" y="1572367"/>
          <a:ext cx="193979" cy="245050"/>
        </a:xfrm>
        <a:prstGeom prst="rightArrow">
          <a:avLst>
            <a:gd name="adj1" fmla="val 60000"/>
            <a:gd name="adj2" fmla="val 50000"/>
          </a:avLst>
        </a:prstGeom>
        <a:solidFill>
          <a:schemeClr val="accent3">
            <a:hueOff val="881156"/>
            <a:satOff val="3387"/>
            <a:lumOff val="47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295325" y="1650474"/>
        <a:ext cx="135785" cy="147030"/>
      </dsp:txXfrm>
    </dsp:sp>
    <dsp:sp modelId="{FC5294F0-BBBE-4B84-8B05-5D59294CED30}">
      <dsp:nvSpPr>
        <dsp:cNvPr id="0" name=""/>
        <dsp:cNvSpPr/>
      </dsp:nvSpPr>
      <dsp:spPr>
        <a:xfrm>
          <a:off x="180" y="780326"/>
          <a:ext cx="726076" cy="726076"/>
        </a:xfrm>
        <a:prstGeom prst="ellipse">
          <a:avLst/>
        </a:prstGeom>
        <a:solidFill>
          <a:schemeClr val="accent3">
            <a:hueOff val="1101445"/>
            <a:satOff val="4234"/>
            <a:lumOff val="5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GB" sz="500" b="1" kern="1200">
              <a:latin typeface="Century Gothic" panose="020B0502020202020204"/>
            </a:rPr>
            <a:t>UTWSD HWB</a:t>
          </a:r>
          <a:endParaRPr lang="en-GB" sz="500" b="1" kern="1200"/>
        </a:p>
      </dsp:txBody>
      <dsp:txXfrm>
        <a:off x="106511" y="886657"/>
        <a:ext cx="513414" cy="513414"/>
      </dsp:txXfrm>
    </dsp:sp>
    <dsp:sp modelId="{44C75E35-47B3-4A08-B29B-08B664DA4C4D}">
      <dsp:nvSpPr>
        <dsp:cNvPr id="0" name=""/>
        <dsp:cNvSpPr/>
      </dsp:nvSpPr>
      <dsp:spPr>
        <a:xfrm rot="19800000">
          <a:off x="734356" y="750565"/>
          <a:ext cx="193979" cy="245050"/>
        </a:xfrm>
        <a:prstGeom prst="rightArrow">
          <a:avLst>
            <a:gd name="adj1" fmla="val 60000"/>
            <a:gd name="adj2" fmla="val 50000"/>
          </a:avLst>
        </a:prstGeom>
        <a:solidFill>
          <a:schemeClr val="accent3">
            <a:hueOff val="1101445"/>
            <a:satOff val="4234"/>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738254" y="814124"/>
        <a:ext cx="135785" cy="1470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7339A-AF48-4104-B437-4761AD19DA53}">
      <dsp:nvSpPr>
        <dsp:cNvPr id="0" name=""/>
        <dsp:cNvSpPr/>
      </dsp:nvSpPr>
      <dsp:spPr>
        <a:xfrm>
          <a:off x="1447296" y="461"/>
          <a:ext cx="712420" cy="712420"/>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0">
            <a:lnSpc>
              <a:spcPct val="90000"/>
            </a:lnSpc>
            <a:spcBef>
              <a:spcPct val="0"/>
            </a:spcBef>
            <a:spcAft>
              <a:spcPct val="35000"/>
            </a:spcAft>
            <a:buNone/>
          </a:pPr>
          <a:r>
            <a:rPr lang="en-GB" sz="600" b="1" kern="1200"/>
            <a:t>Do you use </a:t>
          </a:r>
          <a:r>
            <a:rPr lang="en-GB" sz="600" b="1" kern="1200">
              <a:latin typeface="Century Gothic"/>
            </a:rPr>
            <a:t>WhatsApp</a:t>
          </a:r>
          <a:r>
            <a:rPr lang="en-GB" sz="600" b="1" kern="1200"/>
            <a:t> more than other digital tools?</a:t>
          </a:r>
        </a:p>
      </dsp:txBody>
      <dsp:txXfrm>
        <a:off x="1551627" y="104792"/>
        <a:ext cx="503758" cy="503758"/>
      </dsp:txXfrm>
    </dsp:sp>
    <dsp:sp modelId="{82850DDD-8C8E-40D1-92C0-B74ADEC9050E}">
      <dsp:nvSpPr>
        <dsp:cNvPr id="0" name=""/>
        <dsp:cNvSpPr/>
      </dsp:nvSpPr>
      <dsp:spPr>
        <a:xfrm rot="2700000">
          <a:off x="2083199" y="610706"/>
          <a:ext cx="189125" cy="24044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91508" y="638734"/>
        <a:ext cx="132388" cy="144265"/>
      </dsp:txXfrm>
    </dsp:sp>
    <dsp:sp modelId="{2A465F4B-306F-48FD-869E-6466CE0BCFBA}">
      <dsp:nvSpPr>
        <dsp:cNvPr id="0" name=""/>
        <dsp:cNvSpPr/>
      </dsp:nvSpPr>
      <dsp:spPr>
        <a:xfrm>
          <a:off x="2203377" y="756542"/>
          <a:ext cx="712420" cy="712420"/>
        </a:xfrm>
        <a:prstGeom prst="ellipse">
          <a:avLst/>
        </a:prstGeom>
        <a:solidFill>
          <a:schemeClr val="accent3">
            <a:hueOff val="367148"/>
            <a:satOff val="1411"/>
            <a:lumOff val="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0">
            <a:lnSpc>
              <a:spcPct val="90000"/>
            </a:lnSpc>
            <a:spcBef>
              <a:spcPct val="0"/>
            </a:spcBef>
            <a:spcAft>
              <a:spcPct val="35000"/>
            </a:spcAft>
            <a:buNone/>
          </a:pPr>
          <a:r>
            <a:rPr lang="en-GB" sz="600" b="1" kern="1200">
              <a:latin typeface="Century Gothic"/>
            </a:rPr>
            <a:t>Yes </a:t>
          </a:r>
        </a:p>
      </dsp:txBody>
      <dsp:txXfrm>
        <a:off x="2307708" y="860873"/>
        <a:ext cx="503758" cy="503758"/>
      </dsp:txXfrm>
    </dsp:sp>
    <dsp:sp modelId="{9ED4EECA-9F3B-4ADD-82D6-3B6B33897B0C}">
      <dsp:nvSpPr>
        <dsp:cNvPr id="0" name=""/>
        <dsp:cNvSpPr/>
      </dsp:nvSpPr>
      <dsp:spPr>
        <a:xfrm rot="8100000">
          <a:off x="2090769" y="1366787"/>
          <a:ext cx="189125" cy="240441"/>
        </a:xfrm>
        <a:prstGeom prst="rightArrow">
          <a:avLst>
            <a:gd name="adj1" fmla="val 60000"/>
            <a:gd name="adj2" fmla="val 50000"/>
          </a:avLst>
        </a:prstGeom>
        <a:solidFill>
          <a:schemeClr val="accent3">
            <a:hueOff val="367148"/>
            <a:satOff val="1411"/>
            <a:lumOff val="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139197" y="1394815"/>
        <a:ext cx="132388" cy="144265"/>
      </dsp:txXfrm>
    </dsp:sp>
    <dsp:sp modelId="{406FE172-BD5A-4286-8614-5D11B205137D}">
      <dsp:nvSpPr>
        <dsp:cNvPr id="0" name=""/>
        <dsp:cNvSpPr/>
      </dsp:nvSpPr>
      <dsp:spPr>
        <a:xfrm>
          <a:off x="1447296" y="1512623"/>
          <a:ext cx="712420" cy="712420"/>
        </a:xfrm>
        <a:prstGeom prst="ellipse">
          <a:avLst/>
        </a:prstGeom>
        <a:solidFill>
          <a:schemeClr val="accent3">
            <a:hueOff val="734297"/>
            <a:satOff val="2823"/>
            <a:lumOff val="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0">
            <a:lnSpc>
              <a:spcPct val="90000"/>
            </a:lnSpc>
            <a:spcBef>
              <a:spcPct val="0"/>
            </a:spcBef>
            <a:spcAft>
              <a:spcPct val="35000"/>
            </a:spcAft>
            <a:buNone/>
          </a:pPr>
          <a:r>
            <a:rPr lang="en-GB" sz="600" b="1" kern="1200">
              <a:latin typeface="Century Gothic"/>
            </a:rPr>
            <a:t>Or</a:t>
          </a:r>
        </a:p>
      </dsp:txBody>
      <dsp:txXfrm>
        <a:off x="1551627" y="1616954"/>
        <a:ext cx="503758" cy="503758"/>
      </dsp:txXfrm>
    </dsp:sp>
    <dsp:sp modelId="{A28343AC-87B7-4D86-AAC4-1A3A0B9DE244}">
      <dsp:nvSpPr>
        <dsp:cNvPr id="0" name=""/>
        <dsp:cNvSpPr/>
      </dsp:nvSpPr>
      <dsp:spPr>
        <a:xfrm rot="13500000">
          <a:off x="1334688" y="1374356"/>
          <a:ext cx="189125" cy="240441"/>
        </a:xfrm>
        <a:prstGeom prst="rightArrow">
          <a:avLst>
            <a:gd name="adj1" fmla="val 60000"/>
            <a:gd name="adj2" fmla="val 50000"/>
          </a:avLst>
        </a:prstGeom>
        <a:solidFill>
          <a:schemeClr val="accent3">
            <a:hueOff val="734297"/>
            <a:satOff val="2823"/>
            <a:lumOff val="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383116" y="1442504"/>
        <a:ext cx="132388" cy="144265"/>
      </dsp:txXfrm>
    </dsp:sp>
    <dsp:sp modelId="{4A55D9AE-1225-4D66-8267-F7BC8F0CACA2}">
      <dsp:nvSpPr>
        <dsp:cNvPr id="0" name=""/>
        <dsp:cNvSpPr/>
      </dsp:nvSpPr>
      <dsp:spPr>
        <a:xfrm>
          <a:off x="691215" y="756542"/>
          <a:ext cx="712420" cy="712420"/>
        </a:xfrm>
        <a:prstGeom prst="ellipse">
          <a:avLst/>
        </a:prstGeom>
        <a:solidFill>
          <a:schemeClr val="accent3">
            <a:hueOff val="1101445"/>
            <a:satOff val="4234"/>
            <a:lumOff val="5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kern="1200">
              <a:latin typeface="Century Gothic"/>
            </a:rPr>
            <a:t>No</a:t>
          </a:r>
        </a:p>
      </dsp:txBody>
      <dsp:txXfrm>
        <a:off x="795546" y="860873"/>
        <a:ext cx="503758" cy="503758"/>
      </dsp:txXfrm>
    </dsp:sp>
    <dsp:sp modelId="{68B560D3-BBE4-4DCC-8990-567AE9265168}">
      <dsp:nvSpPr>
        <dsp:cNvPr id="0" name=""/>
        <dsp:cNvSpPr/>
      </dsp:nvSpPr>
      <dsp:spPr>
        <a:xfrm rot="18900000">
          <a:off x="1327118" y="618275"/>
          <a:ext cx="189125" cy="240441"/>
        </a:xfrm>
        <a:prstGeom prst="rightArrow">
          <a:avLst>
            <a:gd name="adj1" fmla="val 60000"/>
            <a:gd name="adj2" fmla="val 50000"/>
          </a:avLst>
        </a:prstGeom>
        <a:solidFill>
          <a:schemeClr val="accent3">
            <a:hueOff val="1101445"/>
            <a:satOff val="4234"/>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335427" y="686423"/>
        <a:ext cx="132388" cy="1442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3A8525-40F3-46EA-932C-1C88EF893482}">
      <dsp:nvSpPr>
        <dsp:cNvPr id="0" name=""/>
        <dsp:cNvSpPr/>
      </dsp:nvSpPr>
      <dsp:spPr>
        <a:xfrm>
          <a:off x="1336701" y="288"/>
          <a:ext cx="748552" cy="748552"/>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US" sz="500" b="1" kern="1200"/>
            <a:t>I use a range of different digital tools to collaborate.</a:t>
          </a:r>
        </a:p>
      </dsp:txBody>
      <dsp:txXfrm>
        <a:off x="1446324" y="109911"/>
        <a:ext cx="529306" cy="529306"/>
      </dsp:txXfrm>
    </dsp:sp>
    <dsp:sp modelId="{2C211058-6734-482C-B2A5-9B171C11D2D5}">
      <dsp:nvSpPr>
        <dsp:cNvPr id="0" name=""/>
        <dsp:cNvSpPr/>
      </dsp:nvSpPr>
      <dsp:spPr>
        <a:xfrm rot="2160000">
          <a:off x="2061557" y="575184"/>
          <a:ext cx="198825" cy="25263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2067253" y="608181"/>
        <a:ext cx="139178" cy="151582"/>
      </dsp:txXfrm>
    </dsp:sp>
    <dsp:sp modelId="{D1580355-6130-471F-82E8-586AFA3E8F3A}">
      <dsp:nvSpPr>
        <dsp:cNvPr id="0" name=""/>
        <dsp:cNvSpPr/>
      </dsp:nvSpPr>
      <dsp:spPr>
        <a:xfrm>
          <a:off x="2245789" y="660779"/>
          <a:ext cx="748552" cy="748552"/>
        </a:xfrm>
        <a:prstGeom prst="ellipse">
          <a:avLst/>
        </a:prstGeom>
        <a:solidFill>
          <a:schemeClr val="accent3">
            <a:hueOff val="275361"/>
            <a:satOff val="1059"/>
            <a:lumOff val="14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US" sz="500" b="1" kern="1200">
              <a:latin typeface="Century Gothic"/>
            </a:rPr>
            <a:t>Strongly Agree</a:t>
          </a:r>
        </a:p>
      </dsp:txBody>
      <dsp:txXfrm>
        <a:off x="2355412" y="770402"/>
        <a:ext cx="529306" cy="529306"/>
      </dsp:txXfrm>
    </dsp:sp>
    <dsp:sp modelId="{01851502-F884-4EA0-A8DF-0C6626263823}">
      <dsp:nvSpPr>
        <dsp:cNvPr id="0" name=""/>
        <dsp:cNvSpPr/>
      </dsp:nvSpPr>
      <dsp:spPr>
        <a:xfrm rot="6480000">
          <a:off x="2348772" y="1437734"/>
          <a:ext cx="198825" cy="252636"/>
        </a:xfrm>
        <a:prstGeom prst="rightArrow">
          <a:avLst>
            <a:gd name="adj1" fmla="val 60000"/>
            <a:gd name="adj2" fmla="val 50000"/>
          </a:avLst>
        </a:prstGeom>
        <a:solidFill>
          <a:schemeClr val="accent3">
            <a:hueOff val="275361"/>
            <a:satOff val="1059"/>
            <a:lumOff val="14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2387811" y="1459897"/>
        <a:ext cx="139178" cy="151582"/>
      </dsp:txXfrm>
    </dsp:sp>
    <dsp:sp modelId="{6D59A225-5E86-4B66-95E9-B9B04FED464B}">
      <dsp:nvSpPr>
        <dsp:cNvPr id="0" name=""/>
        <dsp:cNvSpPr/>
      </dsp:nvSpPr>
      <dsp:spPr>
        <a:xfrm>
          <a:off x="1898548" y="1729476"/>
          <a:ext cx="748552" cy="748552"/>
        </a:xfrm>
        <a:prstGeom prst="ellipse">
          <a:avLst/>
        </a:prstGeom>
        <a:solidFill>
          <a:schemeClr val="accent3">
            <a:hueOff val="550722"/>
            <a:satOff val="2117"/>
            <a:lumOff val="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US" sz="500" b="1" kern="1200">
              <a:latin typeface="Century Gothic"/>
            </a:rPr>
            <a:t>Agree</a:t>
          </a:r>
        </a:p>
      </dsp:txBody>
      <dsp:txXfrm>
        <a:off x="2008171" y="1839099"/>
        <a:ext cx="529306" cy="529306"/>
      </dsp:txXfrm>
    </dsp:sp>
    <dsp:sp modelId="{48E81AEE-6D2E-4FCB-85CC-32784F825F56}">
      <dsp:nvSpPr>
        <dsp:cNvPr id="0" name=""/>
        <dsp:cNvSpPr/>
      </dsp:nvSpPr>
      <dsp:spPr>
        <a:xfrm rot="10800000">
          <a:off x="1617192" y="1977434"/>
          <a:ext cx="198825" cy="252636"/>
        </a:xfrm>
        <a:prstGeom prst="rightArrow">
          <a:avLst>
            <a:gd name="adj1" fmla="val 60000"/>
            <a:gd name="adj2" fmla="val 50000"/>
          </a:avLst>
        </a:prstGeom>
        <a:solidFill>
          <a:schemeClr val="accent3">
            <a:hueOff val="550722"/>
            <a:satOff val="2117"/>
            <a:lumOff val="29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1676839" y="2027961"/>
        <a:ext cx="139178" cy="151582"/>
      </dsp:txXfrm>
    </dsp:sp>
    <dsp:sp modelId="{8F3B0BFF-F3B3-4615-B352-2B828785E58F}">
      <dsp:nvSpPr>
        <dsp:cNvPr id="0" name=""/>
        <dsp:cNvSpPr/>
      </dsp:nvSpPr>
      <dsp:spPr>
        <a:xfrm>
          <a:off x="774854" y="1729476"/>
          <a:ext cx="748552" cy="748552"/>
        </a:xfrm>
        <a:prstGeom prst="ellipse">
          <a:avLst/>
        </a:prstGeom>
        <a:solidFill>
          <a:schemeClr val="accent3">
            <a:hueOff val="826084"/>
            <a:satOff val="3176"/>
            <a:lumOff val="4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US" sz="500" b="1" kern="1200">
              <a:latin typeface="Century Gothic"/>
            </a:rPr>
            <a:t>Disagree</a:t>
          </a:r>
        </a:p>
      </dsp:txBody>
      <dsp:txXfrm>
        <a:off x="884477" y="1839099"/>
        <a:ext cx="529306" cy="529306"/>
      </dsp:txXfrm>
    </dsp:sp>
    <dsp:sp modelId="{9DCC6546-6FB8-4D6C-8AD6-BAA86E98FFAA}">
      <dsp:nvSpPr>
        <dsp:cNvPr id="0" name=""/>
        <dsp:cNvSpPr/>
      </dsp:nvSpPr>
      <dsp:spPr>
        <a:xfrm rot="15120000">
          <a:off x="877836" y="1448438"/>
          <a:ext cx="198825" cy="252636"/>
        </a:xfrm>
        <a:prstGeom prst="rightArrow">
          <a:avLst>
            <a:gd name="adj1" fmla="val 60000"/>
            <a:gd name="adj2" fmla="val 50000"/>
          </a:avLst>
        </a:prstGeom>
        <a:solidFill>
          <a:schemeClr val="accent3">
            <a:hueOff val="826084"/>
            <a:satOff val="3176"/>
            <a:lumOff val="4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916875" y="1527329"/>
        <a:ext cx="139178" cy="151582"/>
      </dsp:txXfrm>
    </dsp:sp>
    <dsp:sp modelId="{77B236B1-62E1-449C-BDD4-D11008E97931}">
      <dsp:nvSpPr>
        <dsp:cNvPr id="0" name=""/>
        <dsp:cNvSpPr/>
      </dsp:nvSpPr>
      <dsp:spPr>
        <a:xfrm>
          <a:off x="427613" y="660779"/>
          <a:ext cx="748552" cy="748552"/>
        </a:xfrm>
        <a:prstGeom prst="ellipse">
          <a:avLst/>
        </a:prstGeom>
        <a:solidFill>
          <a:schemeClr val="accent3">
            <a:hueOff val="1101445"/>
            <a:satOff val="4234"/>
            <a:lumOff val="5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US" sz="500" b="1" kern="1200">
              <a:latin typeface="Century Gothic"/>
            </a:rPr>
            <a:t>Strongly Disagree</a:t>
          </a:r>
        </a:p>
      </dsp:txBody>
      <dsp:txXfrm>
        <a:off x="537236" y="770402"/>
        <a:ext cx="529306" cy="529306"/>
      </dsp:txXfrm>
    </dsp:sp>
    <dsp:sp modelId="{23F6DEED-2865-4641-B992-6F3284B3F086}">
      <dsp:nvSpPr>
        <dsp:cNvPr id="0" name=""/>
        <dsp:cNvSpPr/>
      </dsp:nvSpPr>
      <dsp:spPr>
        <a:xfrm rot="19440000">
          <a:off x="1152468" y="581799"/>
          <a:ext cx="198825" cy="252636"/>
        </a:xfrm>
        <a:prstGeom prst="rightArrow">
          <a:avLst>
            <a:gd name="adj1" fmla="val 60000"/>
            <a:gd name="adj2" fmla="val 50000"/>
          </a:avLst>
        </a:prstGeom>
        <a:solidFill>
          <a:schemeClr val="accent3">
            <a:hueOff val="1101445"/>
            <a:satOff val="4234"/>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1158164" y="649856"/>
        <a:ext cx="139178" cy="1515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C6D69-F6B7-4A57-B153-2D7DFED6A9E1}">
      <dsp:nvSpPr>
        <dsp:cNvPr id="0" name=""/>
        <dsp:cNvSpPr/>
      </dsp:nvSpPr>
      <dsp:spPr>
        <a:xfrm>
          <a:off x="1556246" y="44"/>
          <a:ext cx="856613" cy="856613"/>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rtl="0">
            <a:lnSpc>
              <a:spcPct val="90000"/>
            </a:lnSpc>
            <a:spcBef>
              <a:spcPct val="0"/>
            </a:spcBef>
            <a:spcAft>
              <a:spcPct val="35000"/>
            </a:spcAft>
            <a:buNone/>
          </a:pPr>
          <a:r>
            <a:rPr lang="en-GB" sz="700" b="1" kern="1200"/>
            <a:t>  Do you use the OneDrive more than other digital tools?</a:t>
          </a:r>
        </a:p>
      </dsp:txBody>
      <dsp:txXfrm>
        <a:off x="1681694" y="125492"/>
        <a:ext cx="605717" cy="605717"/>
      </dsp:txXfrm>
    </dsp:sp>
    <dsp:sp modelId="{6BB12B3F-8330-4406-9329-2CB4619D70A3}">
      <dsp:nvSpPr>
        <dsp:cNvPr id="0" name=""/>
        <dsp:cNvSpPr/>
      </dsp:nvSpPr>
      <dsp:spPr>
        <a:xfrm rot="2700000">
          <a:off x="2320917" y="734075"/>
          <a:ext cx="227825" cy="28910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330926" y="767732"/>
        <a:ext cx="159478" cy="173465"/>
      </dsp:txXfrm>
    </dsp:sp>
    <dsp:sp modelId="{1B41535C-EC5C-42A0-9524-38A54410E9B5}">
      <dsp:nvSpPr>
        <dsp:cNvPr id="0" name=""/>
        <dsp:cNvSpPr/>
      </dsp:nvSpPr>
      <dsp:spPr>
        <a:xfrm>
          <a:off x="2465920" y="909718"/>
          <a:ext cx="856613" cy="856613"/>
        </a:xfrm>
        <a:prstGeom prst="ellipse">
          <a:avLst/>
        </a:prstGeom>
        <a:solidFill>
          <a:schemeClr val="accent3">
            <a:hueOff val="367148"/>
            <a:satOff val="1411"/>
            <a:lumOff val="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b="1" kern="1200">
              <a:latin typeface="Century Gothic"/>
            </a:rPr>
            <a:t>Yes</a:t>
          </a:r>
        </a:p>
      </dsp:txBody>
      <dsp:txXfrm>
        <a:off x="2591368" y="1035166"/>
        <a:ext cx="605717" cy="605717"/>
      </dsp:txXfrm>
    </dsp:sp>
    <dsp:sp modelId="{2CD05157-29E6-4E70-8039-E42B24A7986B}">
      <dsp:nvSpPr>
        <dsp:cNvPr id="0" name=""/>
        <dsp:cNvSpPr/>
      </dsp:nvSpPr>
      <dsp:spPr>
        <a:xfrm rot="8100000">
          <a:off x="2330036" y="1643749"/>
          <a:ext cx="227825" cy="289107"/>
        </a:xfrm>
        <a:prstGeom prst="rightArrow">
          <a:avLst>
            <a:gd name="adj1" fmla="val 60000"/>
            <a:gd name="adj2" fmla="val 50000"/>
          </a:avLst>
        </a:prstGeom>
        <a:solidFill>
          <a:schemeClr val="accent3">
            <a:hueOff val="367148"/>
            <a:satOff val="1411"/>
            <a:lumOff val="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388374" y="1677406"/>
        <a:ext cx="159478" cy="173465"/>
      </dsp:txXfrm>
    </dsp:sp>
    <dsp:sp modelId="{6E9AF04A-67C4-46C4-B96D-F114867A8FC2}">
      <dsp:nvSpPr>
        <dsp:cNvPr id="0" name=""/>
        <dsp:cNvSpPr/>
      </dsp:nvSpPr>
      <dsp:spPr>
        <a:xfrm>
          <a:off x="1556246" y="1819392"/>
          <a:ext cx="856613" cy="856613"/>
        </a:xfrm>
        <a:prstGeom prst="ellipse">
          <a:avLst/>
        </a:prstGeom>
        <a:solidFill>
          <a:schemeClr val="accent3">
            <a:hueOff val="734297"/>
            <a:satOff val="2823"/>
            <a:lumOff val="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rtl="0">
            <a:lnSpc>
              <a:spcPct val="90000"/>
            </a:lnSpc>
            <a:spcBef>
              <a:spcPct val="0"/>
            </a:spcBef>
            <a:spcAft>
              <a:spcPct val="35000"/>
            </a:spcAft>
            <a:buNone/>
          </a:pPr>
          <a:r>
            <a:rPr lang="en-GB" sz="700" b="1" kern="1200">
              <a:latin typeface="Century Gothic"/>
            </a:rPr>
            <a:t>Or</a:t>
          </a:r>
        </a:p>
      </dsp:txBody>
      <dsp:txXfrm>
        <a:off x="1681694" y="1944840"/>
        <a:ext cx="605717" cy="605717"/>
      </dsp:txXfrm>
    </dsp:sp>
    <dsp:sp modelId="{69A6499B-B145-4A9D-8F75-ADB53D460BC8}">
      <dsp:nvSpPr>
        <dsp:cNvPr id="0" name=""/>
        <dsp:cNvSpPr/>
      </dsp:nvSpPr>
      <dsp:spPr>
        <a:xfrm rot="13500000">
          <a:off x="1420362" y="1652868"/>
          <a:ext cx="227825" cy="289107"/>
        </a:xfrm>
        <a:prstGeom prst="rightArrow">
          <a:avLst>
            <a:gd name="adj1" fmla="val 60000"/>
            <a:gd name="adj2" fmla="val 50000"/>
          </a:avLst>
        </a:prstGeom>
        <a:solidFill>
          <a:schemeClr val="accent3">
            <a:hueOff val="734297"/>
            <a:satOff val="2823"/>
            <a:lumOff val="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478700" y="1734853"/>
        <a:ext cx="159478" cy="173465"/>
      </dsp:txXfrm>
    </dsp:sp>
    <dsp:sp modelId="{79F1009A-0F0B-4C13-8246-B5E1BDA55ECE}">
      <dsp:nvSpPr>
        <dsp:cNvPr id="0" name=""/>
        <dsp:cNvSpPr/>
      </dsp:nvSpPr>
      <dsp:spPr>
        <a:xfrm>
          <a:off x="646572" y="909718"/>
          <a:ext cx="856613" cy="856613"/>
        </a:xfrm>
        <a:prstGeom prst="ellipse">
          <a:avLst/>
        </a:prstGeom>
        <a:solidFill>
          <a:schemeClr val="accent3">
            <a:hueOff val="1101445"/>
            <a:satOff val="4234"/>
            <a:lumOff val="5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b="1" kern="1200">
              <a:latin typeface="Century Gothic"/>
            </a:rPr>
            <a:t>No</a:t>
          </a:r>
        </a:p>
      </dsp:txBody>
      <dsp:txXfrm>
        <a:off x="772020" y="1035166"/>
        <a:ext cx="605717" cy="605717"/>
      </dsp:txXfrm>
    </dsp:sp>
    <dsp:sp modelId="{9AAB1B83-E899-47DF-A1B1-287AE5CC3440}">
      <dsp:nvSpPr>
        <dsp:cNvPr id="0" name=""/>
        <dsp:cNvSpPr/>
      </dsp:nvSpPr>
      <dsp:spPr>
        <a:xfrm rot="18900000">
          <a:off x="1411243" y="743194"/>
          <a:ext cx="227825" cy="289107"/>
        </a:xfrm>
        <a:prstGeom prst="rightArrow">
          <a:avLst>
            <a:gd name="adj1" fmla="val 60000"/>
            <a:gd name="adj2" fmla="val 50000"/>
          </a:avLst>
        </a:prstGeom>
        <a:solidFill>
          <a:schemeClr val="accent3">
            <a:hueOff val="1101445"/>
            <a:satOff val="4234"/>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21252" y="825179"/>
        <a:ext cx="159478" cy="17346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D6623-95F4-4BE4-B447-709BC490A36B}">
      <dsp:nvSpPr>
        <dsp:cNvPr id="0" name=""/>
        <dsp:cNvSpPr/>
      </dsp:nvSpPr>
      <dsp:spPr>
        <a:xfrm>
          <a:off x="0" y="1258988"/>
          <a:ext cx="9303487" cy="1678651"/>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826C3-63BC-4F80-A085-7A467E96BF0D}">
      <dsp:nvSpPr>
        <dsp:cNvPr id="0" name=""/>
        <dsp:cNvSpPr/>
      </dsp:nvSpPr>
      <dsp:spPr>
        <a:xfrm>
          <a:off x="2299" y="0"/>
          <a:ext cx="1338966" cy="1678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GB" sz="1400" b="1" kern="1200" dirty="0"/>
            <a:t>Integrity, fairness and open-mindedness of the researcher</a:t>
          </a:r>
          <a:r>
            <a:rPr lang="en-GB" sz="1400" b="1" kern="1200" dirty="0">
              <a:latin typeface="Century Gothic" panose="020B0502020202020204"/>
            </a:rPr>
            <a:t> </a:t>
          </a:r>
          <a:endParaRPr lang="en-GB" sz="1400" kern="1200" dirty="0"/>
        </a:p>
      </dsp:txBody>
      <dsp:txXfrm>
        <a:off x="2299" y="0"/>
        <a:ext cx="1338966" cy="1678651"/>
      </dsp:txXfrm>
    </dsp:sp>
    <dsp:sp modelId="{518262FA-27B1-49BF-8C0E-631E580A27F9}">
      <dsp:nvSpPr>
        <dsp:cNvPr id="0" name=""/>
        <dsp:cNvSpPr/>
      </dsp:nvSpPr>
      <dsp:spPr>
        <a:xfrm>
          <a:off x="461951" y="1888483"/>
          <a:ext cx="419662" cy="41966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AD3712-42D8-4C65-885E-450972703BD7}">
      <dsp:nvSpPr>
        <dsp:cNvPr id="0" name=""/>
        <dsp:cNvSpPr/>
      </dsp:nvSpPr>
      <dsp:spPr>
        <a:xfrm>
          <a:off x="1408214" y="2517977"/>
          <a:ext cx="1338966" cy="1678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rtl="0">
            <a:lnSpc>
              <a:spcPct val="90000"/>
            </a:lnSpc>
            <a:spcBef>
              <a:spcPct val="0"/>
            </a:spcBef>
            <a:spcAft>
              <a:spcPct val="35000"/>
            </a:spcAft>
            <a:buNone/>
          </a:pPr>
          <a:r>
            <a:rPr lang="en-GB" sz="1400" b="1" kern="1200"/>
            <a:t>Respect for others </a:t>
          </a:r>
        </a:p>
      </dsp:txBody>
      <dsp:txXfrm>
        <a:off x="1408214" y="2517977"/>
        <a:ext cx="1338966" cy="1678651"/>
      </dsp:txXfrm>
    </dsp:sp>
    <dsp:sp modelId="{A9254D59-70DF-4ECD-8726-43C6E6A5ABA3}">
      <dsp:nvSpPr>
        <dsp:cNvPr id="0" name=""/>
        <dsp:cNvSpPr/>
      </dsp:nvSpPr>
      <dsp:spPr>
        <a:xfrm>
          <a:off x="1867866" y="1888483"/>
          <a:ext cx="419662" cy="41966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A529E6-EB8F-418B-B780-D9B60E2DBCB1}">
      <dsp:nvSpPr>
        <dsp:cNvPr id="0" name=""/>
        <dsp:cNvSpPr/>
      </dsp:nvSpPr>
      <dsp:spPr>
        <a:xfrm>
          <a:off x="2814129" y="0"/>
          <a:ext cx="1338966" cy="1678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GB" sz="1400" b="0" kern="1200"/>
            <a:t> </a:t>
          </a:r>
          <a:r>
            <a:rPr lang="en-GB" sz="1400" b="1" kern="1200"/>
            <a:t>Avoidance of harm </a:t>
          </a:r>
        </a:p>
      </dsp:txBody>
      <dsp:txXfrm>
        <a:off x="2814129" y="0"/>
        <a:ext cx="1338966" cy="1678651"/>
      </dsp:txXfrm>
    </dsp:sp>
    <dsp:sp modelId="{612FB913-2A0D-4564-B52D-DB47FB0579CF}">
      <dsp:nvSpPr>
        <dsp:cNvPr id="0" name=""/>
        <dsp:cNvSpPr/>
      </dsp:nvSpPr>
      <dsp:spPr>
        <a:xfrm>
          <a:off x="3273780" y="1888483"/>
          <a:ext cx="419662" cy="41966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7C1197-7E33-4C33-A81E-1F55718C02F4}">
      <dsp:nvSpPr>
        <dsp:cNvPr id="0" name=""/>
        <dsp:cNvSpPr/>
      </dsp:nvSpPr>
      <dsp:spPr>
        <a:xfrm>
          <a:off x="4220043" y="2517977"/>
          <a:ext cx="1338966" cy="1678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rtl="0">
            <a:lnSpc>
              <a:spcPct val="90000"/>
            </a:lnSpc>
            <a:spcBef>
              <a:spcPct val="0"/>
            </a:spcBef>
            <a:spcAft>
              <a:spcPct val="35000"/>
            </a:spcAft>
            <a:buNone/>
          </a:pPr>
          <a:r>
            <a:rPr lang="en-GB" sz="1400" b="1" kern="1200"/>
            <a:t>Privacy of those taking part</a:t>
          </a:r>
          <a:endParaRPr lang="en-GB" sz="1400" b="1" kern="1200">
            <a:latin typeface="Century Gothic" panose="020B0502020202020204"/>
          </a:endParaRPr>
        </a:p>
      </dsp:txBody>
      <dsp:txXfrm>
        <a:off x="4220043" y="2517977"/>
        <a:ext cx="1338966" cy="1678651"/>
      </dsp:txXfrm>
    </dsp:sp>
    <dsp:sp modelId="{2365A6FD-B87B-428C-AAB5-1940B69C5618}">
      <dsp:nvSpPr>
        <dsp:cNvPr id="0" name=""/>
        <dsp:cNvSpPr/>
      </dsp:nvSpPr>
      <dsp:spPr>
        <a:xfrm>
          <a:off x="4679695" y="1888483"/>
          <a:ext cx="419662" cy="41966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8A3B53-9564-41A6-8C7D-F43ED2F24F02}">
      <dsp:nvSpPr>
        <dsp:cNvPr id="0" name=""/>
        <dsp:cNvSpPr/>
      </dsp:nvSpPr>
      <dsp:spPr>
        <a:xfrm>
          <a:off x="5625958" y="0"/>
          <a:ext cx="1338966" cy="1678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GB" sz="1400" b="1" kern="1200" dirty="0"/>
            <a:t>Voluntary nature of participation and right to withdraw </a:t>
          </a:r>
        </a:p>
      </dsp:txBody>
      <dsp:txXfrm>
        <a:off x="5625958" y="0"/>
        <a:ext cx="1338966" cy="1678651"/>
      </dsp:txXfrm>
    </dsp:sp>
    <dsp:sp modelId="{BA4A22DE-0F96-4C68-A280-93767A99075C}">
      <dsp:nvSpPr>
        <dsp:cNvPr id="0" name=""/>
        <dsp:cNvSpPr/>
      </dsp:nvSpPr>
      <dsp:spPr>
        <a:xfrm>
          <a:off x="6085610" y="1888483"/>
          <a:ext cx="419662" cy="41966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AE2F97-CEE3-4536-A09A-660553BE0E2F}">
      <dsp:nvSpPr>
        <dsp:cNvPr id="0" name=""/>
        <dsp:cNvSpPr/>
      </dsp:nvSpPr>
      <dsp:spPr>
        <a:xfrm>
          <a:off x="7031873" y="2517977"/>
          <a:ext cx="1338966" cy="1678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rtl="0">
            <a:lnSpc>
              <a:spcPct val="90000"/>
            </a:lnSpc>
            <a:spcBef>
              <a:spcPct val="0"/>
            </a:spcBef>
            <a:spcAft>
              <a:spcPct val="35000"/>
            </a:spcAft>
            <a:buNone/>
          </a:pPr>
          <a:r>
            <a:rPr lang="en-GB" sz="1400" b="0" kern="1200"/>
            <a:t> </a:t>
          </a:r>
          <a:r>
            <a:rPr lang="en-GB" sz="1400" b="1" kern="1200"/>
            <a:t>Informed consent of those taking part.</a:t>
          </a:r>
          <a:endParaRPr lang="en-GB" sz="1400" b="1" kern="1200">
            <a:latin typeface="Century Gothic" panose="020B0502020202020204"/>
          </a:endParaRPr>
        </a:p>
      </dsp:txBody>
      <dsp:txXfrm>
        <a:off x="7031873" y="2517977"/>
        <a:ext cx="1338966" cy="1678651"/>
      </dsp:txXfrm>
    </dsp:sp>
    <dsp:sp modelId="{10C28D00-304F-426A-AC49-641B3DD3267F}">
      <dsp:nvSpPr>
        <dsp:cNvPr id="0" name=""/>
        <dsp:cNvSpPr/>
      </dsp:nvSpPr>
      <dsp:spPr>
        <a:xfrm>
          <a:off x="7491524" y="1888483"/>
          <a:ext cx="419662" cy="41966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38745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86739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54446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0624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5008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2/15/2023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90368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2/15/2023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75068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2/15/2023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36282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58962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98887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27039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713711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273221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2/15/2023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87706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2/15/2023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015492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87559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9691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2/15/2023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916496360"/>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www.wired.it/economia/start-up/2016/04/14/wikitolearn-wikipedia-studenti/"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diagramLayout" Target="../diagrams/layout5.xml"/><Relationship Id="rId18" Type="http://schemas.openxmlformats.org/officeDocument/2006/relationships/diagramLayout" Target="../diagrams/layout6.xml"/><Relationship Id="rId26" Type="http://schemas.microsoft.com/office/2007/relationships/diagramDrawing" Target="../diagrams/drawing7.xml"/><Relationship Id="rId3" Type="http://schemas.openxmlformats.org/officeDocument/2006/relationships/diagramLayout" Target="../diagrams/layout3.xml"/><Relationship Id="rId21" Type="http://schemas.microsoft.com/office/2007/relationships/diagramDrawing" Target="../diagrams/drawing6.xml"/><Relationship Id="rId7" Type="http://schemas.openxmlformats.org/officeDocument/2006/relationships/diagramData" Target="../diagrams/data4.xml"/><Relationship Id="rId12" Type="http://schemas.openxmlformats.org/officeDocument/2006/relationships/diagramData" Target="../diagrams/data5.xml"/><Relationship Id="rId17" Type="http://schemas.openxmlformats.org/officeDocument/2006/relationships/diagramData" Target="../diagrams/data6.xml"/><Relationship Id="rId25" Type="http://schemas.openxmlformats.org/officeDocument/2006/relationships/diagramColors" Target="../diagrams/colors7.xml"/><Relationship Id="rId2" Type="http://schemas.openxmlformats.org/officeDocument/2006/relationships/diagramData" Target="../diagrams/data3.xml"/><Relationship Id="rId16" Type="http://schemas.microsoft.com/office/2007/relationships/diagramDrawing" Target="../diagrams/drawing5.xml"/><Relationship Id="rId20" Type="http://schemas.openxmlformats.org/officeDocument/2006/relationships/diagramColors" Target="../diagrams/colors6.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24" Type="http://schemas.openxmlformats.org/officeDocument/2006/relationships/diagramQuickStyle" Target="../diagrams/quickStyle7.xml"/><Relationship Id="rId5" Type="http://schemas.openxmlformats.org/officeDocument/2006/relationships/diagramColors" Target="../diagrams/colors3.xml"/><Relationship Id="rId15" Type="http://schemas.openxmlformats.org/officeDocument/2006/relationships/diagramColors" Target="../diagrams/colors5.xml"/><Relationship Id="rId23" Type="http://schemas.openxmlformats.org/officeDocument/2006/relationships/diagramLayout" Target="../diagrams/layout7.xml"/><Relationship Id="rId28" Type="http://schemas.openxmlformats.org/officeDocument/2006/relationships/image" Target="../media/image10.png"/><Relationship Id="rId10" Type="http://schemas.openxmlformats.org/officeDocument/2006/relationships/diagramColors" Target="../diagrams/colors4.xml"/><Relationship Id="rId19" Type="http://schemas.openxmlformats.org/officeDocument/2006/relationships/diagramQuickStyle" Target="../diagrams/quickStyle6.xml"/><Relationship Id="rId4" Type="http://schemas.openxmlformats.org/officeDocument/2006/relationships/diagramQuickStyle" Target="../diagrams/quickStyle3.xml"/><Relationship Id="rId9" Type="http://schemas.openxmlformats.org/officeDocument/2006/relationships/diagramQuickStyle" Target="../diagrams/quickStyle4.xml"/><Relationship Id="rId14" Type="http://schemas.openxmlformats.org/officeDocument/2006/relationships/diagramQuickStyle" Target="../diagrams/quickStyle5.xml"/><Relationship Id="rId22" Type="http://schemas.openxmlformats.org/officeDocument/2006/relationships/diagramData" Target="../diagrams/data7.xml"/><Relationship Id="rId27" Type="http://schemas.microsoft.com/office/2011/relationships/webextension" Target="../webextensions/webextension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1.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d2l.com/en-eu/blog/advantages-of-digital-education/" TargetMode="External"/><Relationship Id="rId2" Type="http://schemas.openxmlformats.org/officeDocument/2006/relationships/hyperlink" Target="http://eduscol.education.fr/chrgt/SDET-v1.pdf" TargetMode="External"/><Relationship Id="rId1" Type="http://schemas.openxmlformats.org/officeDocument/2006/relationships/slideLayout" Target="../slideLayouts/slideLayout2.xml"/><Relationship Id="rId5" Type="http://schemas.openxmlformats.org/officeDocument/2006/relationships/hyperlink" Target="https://1library.net/document/yjd7g02m-using-technology-tools-public-school-classroom-rose-young.html" TargetMode="External"/><Relationship Id="rId4" Type="http://schemas.openxmlformats.org/officeDocument/2006/relationships/hyperlink" Target="https://www.sciencedirect.com/science/article/pii/S18770428150116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191925" y="1325880"/>
            <a:ext cx="3352375" cy="3066507"/>
          </a:xfrm>
        </p:spPr>
        <p:txBody>
          <a:bodyPr vert="horz" lIns="91440" tIns="45720" rIns="91440" bIns="45720" rtlCol="0" anchor="b">
            <a:normAutofit/>
          </a:bodyPr>
          <a:lstStyle/>
          <a:p>
            <a:pPr>
              <a:lnSpc>
                <a:spcPct val="90000"/>
              </a:lnSpc>
            </a:pPr>
            <a:r>
              <a:rPr lang="en-US" sz="4200" dirty="0">
                <a:ln w="22225">
                  <a:solidFill>
                    <a:schemeClr val="accent2"/>
                  </a:solidFill>
                  <a:prstDash val="solid"/>
                </a:ln>
                <a:latin typeface="Arial Nova"/>
              </a:rPr>
              <a:t>Are Digital Skills</a:t>
            </a:r>
            <a:br>
              <a:rPr lang="en-US" sz="4200" dirty="0">
                <a:ln w="22225">
                  <a:solidFill>
                    <a:schemeClr val="accent2"/>
                  </a:solidFill>
                  <a:prstDash val="solid"/>
                </a:ln>
                <a:latin typeface="Arial Nova"/>
              </a:rPr>
            </a:br>
            <a:r>
              <a:rPr lang="en-US" sz="4200" dirty="0">
                <a:ln w="22225">
                  <a:solidFill>
                    <a:schemeClr val="accent2"/>
                  </a:solidFill>
                  <a:prstDash val="solid"/>
                </a:ln>
                <a:latin typeface="Arial Nova"/>
              </a:rPr>
              <a:t> Important For Study And Work?</a:t>
            </a:r>
            <a:endParaRPr lang="en-US" sz="4200" dirty="0">
              <a:ln w="22225">
                <a:solidFill>
                  <a:srgbClr val="E33D6F"/>
                </a:solidFill>
                <a:prstDash val="solid"/>
              </a:ln>
              <a:latin typeface="Arial Nova"/>
            </a:endParaRPr>
          </a:p>
        </p:txBody>
      </p:sp>
      <p:sp>
        <p:nvSpPr>
          <p:cNvPr id="3" name="Subtitle 2"/>
          <p:cNvSpPr>
            <a:spLocks noGrp="1"/>
          </p:cNvSpPr>
          <p:nvPr>
            <p:ph type="subTitle" idx="1"/>
          </p:nvPr>
        </p:nvSpPr>
        <p:spPr>
          <a:xfrm>
            <a:off x="8278189" y="4631461"/>
            <a:ext cx="3352375" cy="1621508"/>
          </a:xfrm>
        </p:spPr>
        <p:txBody>
          <a:bodyPr vert="horz" lIns="91440" tIns="45720" rIns="91440" bIns="45720" rtlCol="0" anchor="t">
            <a:noAutofit/>
          </a:bodyPr>
          <a:lstStyle/>
          <a:p>
            <a:pPr>
              <a:buClr>
                <a:schemeClr val="accent1"/>
              </a:buClr>
            </a:pPr>
            <a:r>
              <a:rPr lang="en-US">
                <a:solidFill>
                  <a:schemeClr val="accent1"/>
                </a:solidFill>
                <a:latin typeface="Abadi MT Condensed Light" panose="020B0306030101010103" pitchFamily="34" charset="77"/>
              </a:rPr>
              <a:t>Module – LCHS 4002</a:t>
            </a:r>
          </a:p>
          <a:p>
            <a:pPr>
              <a:buClr>
                <a:schemeClr val="accent1"/>
              </a:buClr>
            </a:pPr>
            <a:r>
              <a:rPr lang="en-US">
                <a:solidFill>
                  <a:schemeClr val="accent1"/>
                </a:solidFill>
                <a:latin typeface="Abadi MT Condensed Light" panose="020B0306030101010103" pitchFamily="34" charset="77"/>
              </a:rPr>
              <a:t>Lecturer- Mr. Mike Seal</a:t>
            </a:r>
          </a:p>
          <a:p>
            <a:r>
              <a:rPr lang="en-US">
                <a:solidFill>
                  <a:schemeClr val="accent1"/>
                </a:solidFill>
                <a:latin typeface="Abadi MT Condensed Light" panose="020B0306030101010103" pitchFamily="34" charset="77"/>
              </a:rPr>
              <a:t>PRIYA mAKH ( 2226590)</a:t>
            </a:r>
          </a:p>
          <a:p>
            <a:r>
              <a:rPr lang="en-US">
                <a:solidFill>
                  <a:schemeClr val="accent1"/>
                </a:solidFill>
                <a:latin typeface="Abadi MT Condensed Light" panose="020B0306030101010103" pitchFamily="34" charset="77"/>
              </a:rPr>
              <a:t>LUCY mSYK ( 2223875)</a:t>
            </a:r>
          </a:p>
        </p:txBody>
      </p:sp>
      <p:sp>
        <p:nvSpPr>
          <p:cNvPr id="67" name="Rectangle 66">
            <a:extLst>
              <a:ext uri="{FF2B5EF4-FFF2-40B4-BE49-F238E27FC236}">
                <a16:creationId xmlns:a16="http://schemas.microsoft.com/office/drawing/2014/main" id="{4C1E981B-F06E-48B4-9275-F4B261AFC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36">
            <a:extLst>
              <a:ext uri="{FF2B5EF4-FFF2-40B4-BE49-F238E27FC236}">
                <a16:creationId xmlns:a16="http://schemas.microsoft.com/office/drawing/2014/main" id="{312E2C24-0CD2-4071-8CE2-B059993A9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1" name="Freeform 5">
            <a:extLst>
              <a:ext uri="{FF2B5EF4-FFF2-40B4-BE49-F238E27FC236}">
                <a16:creationId xmlns:a16="http://schemas.microsoft.com/office/drawing/2014/main" id="{24F1DC13-C830-4B86-A9C6-927F5C55D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6" name="Picture 6">
            <a:extLst>
              <a:ext uri="{FF2B5EF4-FFF2-40B4-BE49-F238E27FC236}">
                <a16:creationId xmlns:a16="http://schemas.microsoft.com/office/drawing/2014/main" id="{22B1238F-D2A7-5E6F-9871-8569EFEFF901}"/>
              </a:ext>
            </a:extLst>
          </p:cNvPr>
          <p:cNvPicPr>
            <a:picLocks noChangeAspect="1"/>
          </p:cNvPicPr>
          <p:nvPr/>
        </p:nvPicPr>
        <p:blipFill rotWithShape="1">
          <a:blip r:embed="rId3"/>
          <a:srcRect l="3458" r="3652" b="-1"/>
          <a:stretch/>
        </p:blipFill>
        <p:spPr>
          <a:xfrm>
            <a:off x="643854" y="1665148"/>
            <a:ext cx="6270662" cy="3527239"/>
          </a:xfrm>
          <a:prstGeom prst="rect">
            <a:avLst/>
          </a:prstGeom>
          <a:effec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000" fill="hold"/>
                                        <p:tgtEl>
                                          <p:spTgt spid="6"/>
                                        </p:tgtEl>
                                        <p:attrNameLst>
                                          <p:attrName>ppt_w</p:attrName>
                                        </p:attrNameLst>
                                      </p:cBhvr>
                                      <p:tavLst>
                                        <p:tav tm="0">
                                          <p:val>
                                            <p:strVal val="#ppt_w*0.70"/>
                                          </p:val>
                                        </p:tav>
                                        <p:tav tm="100000">
                                          <p:val>
                                            <p:strVal val="#ppt_w"/>
                                          </p:val>
                                        </p:tav>
                                      </p:tavLst>
                                    </p:anim>
                                    <p:anim calcmode="lin" valueType="num">
                                      <p:cBhvr>
                                        <p:cTn id="13" dur="1000" fill="hold"/>
                                        <p:tgtEl>
                                          <p:spTgt spid="6"/>
                                        </p:tgtEl>
                                        <p:attrNameLst>
                                          <p:attrName>ppt_h</p:attrName>
                                        </p:attrNameLst>
                                      </p:cBhvr>
                                      <p:tavLst>
                                        <p:tav tm="0">
                                          <p:val>
                                            <p:strVal val="#ppt_h"/>
                                          </p:val>
                                        </p:tav>
                                        <p:tav tm="100000">
                                          <p:val>
                                            <p:strVal val="#ppt_h"/>
                                          </p:val>
                                        </p:tav>
                                      </p:tavLst>
                                    </p:anim>
                                    <p:animEffect transition="in" filter="fade">
                                      <p:cBhvr>
                                        <p:cTn id="14" dur="1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2" name="Freeform 7">
            <a:extLst>
              <a:ext uri="{FF2B5EF4-FFF2-40B4-BE49-F238E27FC236}">
                <a16:creationId xmlns:a16="http://schemas.microsoft.com/office/drawing/2014/main" id="{0A01F2A2-AEDD-47DC-AFB5-B97CEB9A5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4" name="Rectangle 13">
            <a:extLst>
              <a:ext uri="{FF2B5EF4-FFF2-40B4-BE49-F238E27FC236}">
                <a16:creationId xmlns:a16="http://schemas.microsoft.com/office/drawing/2014/main" id="{DB5AF5F3-AD0A-4EFA-854A-47C780F2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5">
            <a:extLst>
              <a:ext uri="{FF2B5EF4-FFF2-40B4-BE49-F238E27FC236}">
                <a16:creationId xmlns:a16="http://schemas.microsoft.com/office/drawing/2014/main" id="{1E3D6D6C-E192-4135-B1DB-17C71EEBC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9" name="Content Placeholder 8">
            <a:extLst>
              <a:ext uri="{FF2B5EF4-FFF2-40B4-BE49-F238E27FC236}">
                <a16:creationId xmlns:a16="http://schemas.microsoft.com/office/drawing/2014/main" id="{BC3A5F98-9656-6FB5-E670-5FFEC85BEAF4}"/>
              </a:ext>
            </a:extLst>
          </p:cNvPr>
          <p:cNvSpPr>
            <a:spLocks noGrp="1"/>
          </p:cNvSpPr>
          <p:nvPr>
            <p:ph idx="1"/>
          </p:nvPr>
        </p:nvSpPr>
        <p:spPr>
          <a:xfrm>
            <a:off x="187913" y="1308054"/>
            <a:ext cx="5964558" cy="4234619"/>
          </a:xfrm>
        </p:spPr>
        <p:txBody>
          <a:bodyPr vert="horz" lIns="91440" tIns="45720" rIns="91440" bIns="45720" rtlCol="0" anchor="t">
            <a:normAutofit lnSpcReduction="10000"/>
          </a:bodyPr>
          <a:lstStyle/>
          <a:p>
            <a:endParaRPr lang="en-US">
              <a:solidFill>
                <a:schemeClr val="bg1"/>
              </a:solidFill>
              <a:latin typeface="Arial Nova"/>
            </a:endParaRPr>
          </a:p>
          <a:p>
            <a:pPr>
              <a:buClr>
                <a:srgbClr val="EF53A5"/>
              </a:buClr>
            </a:pPr>
            <a:endParaRPr lang="en-US">
              <a:solidFill>
                <a:schemeClr val="bg1"/>
              </a:solidFill>
              <a:latin typeface="Arial Nova"/>
            </a:endParaRPr>
          </a:p>
          <a:p>
            <a:pPr>
              <a:buClr>
                <a:srgbClr val="EF53A5"/>
              </a:buClr>
            </a:pPr>
            <a:r>
              <a:rPr lang="en-US">
                <a:solidFill>
                  <a:schemeClr val="bg1"/>
                </a:solidFill>
                <a:latin typeface="Arial Nova"/>
              </a:rPr>
              <a:t>Research Question -</a:t>
            </a:r>
            <a:r>
              <a:rPr lang="en-US">
                <a:solidFill>
                  <a:schemeClr val="bg1"/>
                </a:solidFill>
              </a:rPr>
              <a:t> </a:t>
            </a:r>
          </a:p>
          <a:p>
            <a:pPr>
              <a:buClr>
                <a:srgbClr val="EF53A5"/>
              </a:buClr>
            </a:pPr>
            <a:r>
              <a:rPr lang="en-US">
                <a:solidFill>
                  <a:schemeClr val="bg1"/>
                </a:solidFill>
                <a:latin typeface="Arial Nova"/>
              </a:rPr>
              <a:t>Which Digital Tool Is Mostly Used By Students at UWTSD ?</a:t>
            </a:r>
          </a:p>
          <a:p>
            <a:pPr>
              <a:buClr>
                <a:srgbClr val="EF53A5"/>
              </a:buClr>
            </a:pPr>
            <a:endParaRPr lang="en-US">
              <a:solidFill>
                <a:schemeClr val="bg1"/>
              </a:solidFill>
              <a:latin typeface="Arial Nova"/>
            </a:endParaRPr>
          </a:p>
          <a:p>
            <a:pPr marL="0" indent="0">
              <a:buClr>
                <a:srgbClr val="EF53A5"/>
              </a:buClr>
              <a:buNone/>
            </a:pPr>
            <a:r>
              <a:rPr lang="en-US">
                <a:solidFill>
                  <a:schemeClr val="bg1"/>
                </a:solidFill>
                <a:latin typeface="Arial Nova"/>
              </a:rPr>
              <a:t>Why Did We Choose This Research Question ?</a:t>
            </a:r>
          </a:p>
          <a:p>
            <a:pPr>
              <a:buClr>
                <a:srgbClr val="EF53A5"/>
              </a:buClr>
            </a:pPr>
            <a:r>
              <a:rPr lang="en-US">
                <a:solidFill>
                  <a:schemeClr val="bg1"/>
                </a:solidFill>
                <a:latin typeface="Arial Nova"/>
              </a:rPr>
              <a:t>We Chose This Question Because there is multiple digital tool's Available to students so myself (Priya) and Lucy would like to find out which is the most used digital tool by UWTSD Students.</a:t>
            </a:r>
          </a:p>
          <a:p>
            <a:pPr marL="0" indent="0">
              <a:buClr>
                <a:srgbClr val="EF53A5"/>
              </a:buClr>
              <a:buNone/>
            </a:pPr>
            <a:endParaRPr lang="en-US">
              <a:solidFill>
                <a:schemeClr val="bg1"/>
              </a:solidFill>
              <a:latin typeface="Arial Nova"/>
            </a:endParaRPr>
          </a:p>
          <a:p>
            <a:pPr marL="0" indent="0">
              <a:buClr>
                <a:srgbClr val="EF53A5"/>
              </a:buClr>
              <a:buNone/>
            </a:pPr>
            <a:endParaRPr lang="en-US">
              <a:solidFill>
                <a:schemeClr val="bg1"/>
              </a:solidFill>
              <a:latin typeface="Arial Nova"/>
            </a:endParaRPr>
          </a:p>
        </p:txBody>
      </p:sp>
      <p:sp>
        <p:nvSpPr>
          <p:cNvPr id="5" name="TextBox 4">
            <a:extLst>
              <a:ext uri="{FF2B5EF4-FFF2-40B4-BE49-F238E27FC236}">
                <a16:creationId xmlns:a16="http://schemas.microsoft.com/office/drawing/2014/main" id="{DF794437-534E-8094-1491-6739C6C93A4A}"/>
              </a:ext>
            </a:extLst>
          </p:cNvPr>
          <p:cNvSpPr txBox="1"/>
          <p:nvPr/>
        </p:nvSpPr>
        <p:spPr>
          <a:xfrm>
            <a:off x="10301111" y="-228599"/>
            <a:ext cx="2743200"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itle 7">
            <a:extLst>
              <a:ext uri="{FF2B5EF4-FFF2-40B4-BE49-F238E27FC236}">
                <a16:creationId xmlns:a16="http://schemas.microsoft.com/office/drawing/2014/main" id="{CB4B2772-5BA0-9B67-5CCC-CBA14020AA9A}"/>
              </a:ext>
            </a:extLst>
          </p:cNvPr>
          <p:cNvSpPr>
            <a:spLocks noGrp="1"/>
          </p:cNvSpPr>
          <p:nvPr>
            <p:ph type="title"/>
          </p:nvPr>
        </p:nvSpPr>
        <p:spPr>
          <a:xfrm>
            <a:off x="4121213" y="-1280"/>
            <a:ext cx="4492065" cy="951787"/>
          </a:xfrm>
        </p:spPr>
        <p:txBody>
          <a:bodyPr/>
          <a:lstStyle/>
          <a:p>
            <a:r>
              <a:rPr lang="en-GB">
                <a:latin typeface="Arial Nova"/>
              </a:rPr>
              <a:t>Introduction </a:t>
            </a:r>
          </a:p>
        </p:txBody>
      </p:sp>
      <p:sp>
        <p:nvSpPr>
          <p:cNvPr id="2" name="TextBox 1">
            <a:extLst>
              <a:ext uri="{FF2B5EF4-FFF2-40B4-BE49-F238E27FC236}">
                <a16:creationId xmlns:a16="http://schemas.microsoft.com/office/drawing/2014/main" id="{C769B7E4-FCB8-EEDC-904E-17F61F5D81C2}"/>
              </a:ext>
            </a:extLst>
          </p:cNvPr>
          <p:cNvSpPr txBox="1"/>
          <p:nvPr/>
        </p:nvSpPr>
        <p:spPr>
          <a:xfrm>
            <a:off x="10455969" y="6544004"/>
            <a:ext cx="196711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cap="all">
                <a:solidFill>
                  <a:schemeClr val="accent1"/>
                </a:solidFill>
                <a:latin typeface="Arial Nova"/>
                <a:ea typeface="+mn-lt"/>
                <a:cs typeface="+mn-lt"/>
              </a:rPr>
              <a:t>PRIYA MAKH ( 2226590) </a:t>
            </a:r>
            <a:endParaRPr lang="en-US" sz="1100">
              <a:solidFill>
                <a:schemeClr val="accent1"/>
              </a:solidFill>
              <a:latin typeface="Arial Nova"/>
              <a:ea typeface="+mn-lt"/>
              <a:cs typeface="+mn-lt"/>
            </a:endParaRPr>
          </a:p>
          <a:p>
            <a:pPr algn="l"/>
            <a:endParaRPr lang="en-GB" sz="1100">
              <a:latin typeface="Arial Nova"/>
            </a:endParaRPr>
          </a:p>
        </p:txBody>
      </p:sp>
      <p:sp>
        <p:nvSpPr>
          <p:cNvPr id="3" name="TextBox 2">
            <a:extLst>
              <a:ext uri="{FF2B5EF4-FFF2-40B4-BE49-F238E27FC236}">
                <a16:creationId xmlns:a16="http://schemas.microsoft.com/office/drawing/2014/main" id="{9B18B1F4-1097-070C-B75F-6460774736CD}"/>
              </a:ext>
            </a:extLst>
          </p:cNvPr>
          <p:cNvSpPr txBox="1"/>
          <p:nvPr/>
        </p:nvSpPr>
        <p:spPr>
          <a:xfrm>
            <a:off x="263179" y="861424"/>
            <a:ext cx="62394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Aim – Analyzing Current Reseach Sources to find out data about the Reseach Question .</a:t>
            </a:r>
          </a:p>
        </p:txBody>
      </p:sp>
      <p:graphicFrame>
        <p:nvGraphicFramePr>
          <p:cNvPr id="10" name="Diagram 10">
            <a:extLst>
              <a:ext uri="{FF2B5EF4-FFF2-40B4-BE49-F238E27FC236}">
                <a16:creationId xmlns:a16="http://schemas.microsoft.com/office/drawing/2014/main" id="{49C0D5A8-3221-BEA1-5F84-402808EC016D}"/>
              </a:ext>
            </a:extLst>
          </p:cNvPr>
          <p:cNvGraphicFramePr/>
          <p:nvPr>
            <p:extLst>
              <p:ext uri="{D42A27DB-BD31-4B8C-83A1-F6EECF244321}">
                <p14:modId xmlns:p14="http://schemas.microsoft.com/office/powerpoint/2010/main" val="894259095"/>
              </p:ext>
            </p:extLst>
          </p:nvPr>
        </p:nvGraphicFramePr>
        <p:xfrm>
          <a:off x="6568214" y="2871397"/>
          <a:ext cx="4482353" cy="3989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94" name="Picture 594">
            <a:extLst>
              <a:ext uri="{FF2B5EF4-FFF2-40B4-BE49-F238E27FC236}">
                <a16:creationId xmlns:a16="http://schemas.microsoft.com/office/drawing/2014/main" id="{0ED15A85-124A-B19C-D0C6-EFBA983876FD}"/>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920479" y="747199"/>
            <a:ext cx="4247839" cy="2762387"/>
          </a:xfrm>
          <a:prstGeom prst="rect">
            <a:avLst/>
          </a:prstGeom>
        </p:spPr>
      </p:pic>
      <p:sp>
        <p:nvSpPr>
          <p:cNvPr id="884" name="TextBox 883">
            <a:extLst>
              <a:ext uri="{FF2B5EF4-FFF2-40B4-BE49-F238E27FC236}">
                <a16:creationId xmlns:a16="http://schemas.microsoft.com/office/drawing/2014/main" id="{FF732C16-AD65-B4AD-ABC9-BC58DD0AB187}"/>
              </a:ext>
            </a:extLst>
          </p:cNvPr>
          <p:cNvSpPr txBox="1"/>
          <p:nvPr/>
        </p:nvSpPr>
        <p:spPr>
          <a:xfrm>
            <a:off x="591339" y="5653476"/>
            <a:ext cx="5761959" cy="1105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131820"/>
                </a:solidFill>
                <a:ea typeface="+mn-lt"/>
                <a:cs typeface="+mn-lt"/>
              </a:rPr>
              <a:t> </a:t>
            </a:r>
            <a:r>
              <a:rPr lang="en-GB" sz="1600" b="1" err="1">
                <a:solidFill>
                  <a:srgbClr val="131820"/>
                </a:solidFill>
                <a:latin typeface="Arial Nova"/>
                <a:ea typeface="+mn-lt"/>
                <a:cs typeface="+mn-lt"/>
              </a:rPr>
              <a:t>Montese</a:t>
            </a:r>
            <a:r>
              <a:rPr lang="en-GB" sz="1600" b="1">
                <a:solidFill>
                  <a:srgbClr val="131820"/>
                </a:solidFill>
                <a:latin typeface="Arial Nova"/>
                <a:ea typeface="+mn-lt"/>
                <a:cs typeface="+mn-lt"/>
              </a:rPr>
              <a:t> (2022)</a:t>
            </a:r>
            <a:endParaRPr lang="en-GB" sz="1600" b="1">
              <a:latin typeface="Arial Nova"/>
              <a:ea typeface="+mn-lt"/>
              <a:cs typeface="+mn-lt"/>
            </a:endParaRPr>
          </a:p>
          <a:p>
            <a:r>
              <a:rPr lang="en-GB" sz="1600">
                <a:solidFill>
                  <a:srgbClr val="131820"/>
                </a:solidFill>
                <a:latin typeface="Arial Nova"/>
                <a:ea typeface="D2L Sans"/>
                <a:cs typeface="D2L Sans"/>
              </a:rPr>
              <a:t>"Digital education has boomed in recent years, and with so many advantages for modern learners, it's not hard to see why" </a:t>
            </a:r>
            <a:endParaRPr lang="en-GB" sz="1600">
              <a:latin typeface="Arial Nova"/>
            </a:endParaRPr>
          </a:p>
        </p:txBody>
      </p:sp>
    </p:spTree>
    <p:extLst>
      <p:ext uri="{BB962C8B-B14F-4D97-AF65-F5344CB8AC3E}">
        <p14:creationId xmlns:p14="http://schemas.microsoft.com/office/powerpoint/2010/main" val="69664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9">
                                            <p:txEl>
                                              <p:pRg st="2" end="2"/>
                                            </p:txEl>
                                          </p:spTgt>
                                        </p:tgtEl>
                                        <p:attrNameLst>
                                          <p:attrName>style.visibility</p:attrName>
                                        </p:attrNameLst>
                                      </p:cBhvr>
                                      <p:to>
                                        <p:strVal val="visible"/>
                                      </p:to>
                                    </p:set>
                                    <p:anim calcmode="lin" valueType="num">
                                      <p:cBhvr additive="base">
                                        <p:cTn id="18"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xEl>
                                              <p:pRg st="3" end="3"/>
                                            </p:txEl>
                                          </p:spTgt>
                                        </p:tgtEl>
                                        <p:attrNameLst>
                                          <p:attrName>style.visibility</p:attrName>
                                        </p:attrNameLst>
                                      </p:cBhvr>
                                      <p:to>
                                        <p:strVal val="visible"/>
                                      </p:to>
                                    </p:set>
                                    <p:anim calcmode="lin" valueType="num">
                                      <p:cBhvr additive="base">
                                        <p:cTn id="24"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9">
                                            <p:txEl>
                                              <p:pRg st="5" end="5"/>
                                            </p:txEl>
                                          </p:spTgt>
                                        </p:tgtEl>
                                        <p:attrNameLst>
                                          <p:attrName>style.visibility</p:attrName>
                                        </p:attrNameLst>
                                      </p:cBhvr>
                                      <p:to>
                                        <p:strVal val="visible"/>
                                      </p:to>
                                    </p:set>
                                    <p:anim calcmode="lin" valueType="num">
                                      <p:cBhvr additive="base">
                                        <p:cTn id="30"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xEl>
                                              <p:pRg st="6" end="6"/>
                                            </p:txEl>
                                          </p:spTgt>
                                        </p:tgtEl>
                                        <p:attrNameLst>
                                          <p:attrName>style.visibility</p:attrName>
                                        </p:attrNameLst>
                                      </p:cBhvr>
                                      <p:to>
                                        <p:strVal val="visible"/>
                                      </p:to>
                                    </p:set>
                                    <p:anim calcmode="lin" valueType="num">
                                      <p:cBhvr additive="base">
                                        <p:cTn id="36"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884"/>
                                        </p:tgtEl>
                                        <p:attrNameLst>
                                          <p:attrName>style.visibility</p:attrName>
                                        </p:attrNameLst>
                                      </p:cBhvr>
                                      <p:to>
                                        <p:strVal val="visible"/>
                                      </p:to>
                                    </p:set>
                                    <p:anim calcmode="lin" valueType="num">
                                      <p:cBhvr additive="base">
                                        <p:cTn id="42" dur="500" fill="hold"/>
                                        <p:tgtEl>
                                          <p:spTgt spid="884"/>
                                        </p:tgtEl>
                                        <p:attrNameLst>
                                          <p:attrName>ppt_x</p:attrName>
                                        </p:attrNameLst>
                                      </p:cBhvr>
                                      <p:tavLst>
                                        <p:tav tm="0">
                                          <p:val>
                                            <p:strVal val="#ppt_x"/>
                                          </p:val>
                                        </p:tav>
                                        <p:tav tm="100000">
                                          <p:val>
                                            <p:strVal val="#ppt_x"/>
                                          </p:val>
                                        </p:tav>
                                      </p:tavLst>
                                    </p:anim>
                                    <p:anim calcmode="lin" valueType="num">
                                      <p:cBhvr additive="base">
                                        <p:cTn id="43" dur="500" fill="hold"/>
                                        <p:tgtEl>
                                          <p:spTgt spid="884"/>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additive="base">
                                        <p:cTn id="48" dur="500" fill="hold"/>
                                        <p:tgtEl>
                                          <p:spTgt spid="10"/>
                                        </p:tgtEl>
                                        <p:attrNameLst>
                                          <p:attrName>ppt_x</p:attrName>
                                        </p:attrNameLst>
                                      </p:cBhvr>
                                      <p:tavLst>
                                        <p:tav tm="0">
                                          <p:val>
                                            <p:strVal val="#ppt_x"/>
                                          </p:val>
                                        </p:tav>
                                        <p:tav tm="100000">
                                          <p:val>
                                            <p:strVal val="#ppt_x"/>
                                          </p:val>
                                        </p:tav>
                                      </p:tavLst>
                                    </p:anim>
                                    <p:anim calcmode="lin" valueType="num">
                                      <p:cBhvr additive="base">
                                        <p:cTn id="4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594"/>
                                        </p:tgtEl>
                                        <p:attrNameLst>
                                          <p:attrName>style.visibility</p:attrName>
                                        </p:attrNameLst>
                                      </p:cBhvr>
                                      <p:to>
                                        <p:strVal val="visible"/>
                                      </p:to>
                                    </p:set>
                                    <p:anim calcmode="lin" valueType="num">
                                      <p:cBhvr additive="base">
                                        <p:cTn id="54" dur="500" fill="hold"/>
                                        <p:tgtEl>
                                          <p:spTgt spid="594"/>
                                        </p:tgtEl>
                                        <p:attrNameLst>
                                          <p:attrName>ppt_x</p:attrName>
                                        </p:attrNameLst>
                                      </p:cBhvr>
                                      <p:tavLst>
                                        <p:tav tm="0">
                                          <p:val>
                                            <p:strVal val="#ppt_x"/>
                                          </p:val>
                                        </p:tav>
                                        <p:tav tm="100000">
                                          <p:val>
                                            <p:strVal val="#ppt_x"/>
                                          </p:val>
                                        </p:tav>
                                      </p:tavLst>
                                    </p:anim>
                                    <p:anim calcmode="lin" valueType="num">
                                      <p:cBhvr additive="base">
                                        <p:cTn id="55" dur="500" fill="hold"/>
                                        <p:tgtEl>
                                          <p:spTgt spid="59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8" grpId="0"/>
      <p:bldP spid="3" grpId="0"/>
      <p:bldGraphic spid="10" grpId="0">
        <p:bldAsOne/>
      </p:bldGraphic>
      <p:bldP spid="88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0E3747-936E-7337-D3F3-C6499FECBFB4}"/>
              </a:ext>
            </a:extLst>
          </p:cNvPr>
          <p:cNvSpPr txBox="1"/>
          <p:nvPr/>
        </p:nvSpPr>
        <p:spPr>
          <a:xfrm>
            <a:off x="3407622" y="160517"/>
            <a:ext cx="72709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cs typeface="Calibri"/>
              </a:rPr>
              <a:t>Rationale – Using Existing Research's  </a:t>
            </a:r>
          </a:p>
        </p:txBody>
      </p:sp>
      <p:sp>
        <p:nvSpPr>
          <p:cNvPr id="9" name="TextBox 8">
            <a:extLst>
              <a:ext uri="{FF2B5EF4-FFF2-40B4-BE49-F238E27FC236}">
                <a16:creationId xmlns:a16="http://schemas.microsoft.com/office/drawing/2014/main" id="{6D9E3F95-E22C-65C2-D8E9-0A9E0CD78F59}"/>
              </a:ext>
            </a:extLst>
          </p:cNvPr>
          <p:cNvSpPr txBox="1"/>
          <p:nvPr/>
        </p:nvSpPr>
        <p:spPr>
          <a:xfrm>
            <a:off x="10253306" y="6503229"/>
            <a:ext cx="182822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cap="all">
                <a:solidFill>
                  <a:schemeClr val="accent1"/>
                </a:solidFill>
                <a:latin typeface="Arial Nova"/>
                <a:ea typeface="+mn-lt"/>
                <a:cs typeface="+mn-lt"/>
              </a:rPr>
              <a:t>PRIYA MAKH ( 2226590) </a:t>
            </a:r>
            <a:endParaRPr lang="en-US" sz="1100">
              <a:solidFill>
                <a:schemeClr val="accent1"/>
              </a:solidFill>
              <a:latin typeface="Arial Nova"/>
              <a:ea typeface="+mn-lt"/>
              <a:cs typeface="+mn-lt"/>
            </a:endParaRPr>
          </a:p>
        </p:txBody>
      </p:sp>
      <p:sp>
        <p:nvSpPr>
          <p:cNvPr id="14" name="TextBox 13">
            <a:extLst>
              <a:ext uri="{FF2B5EF4-FFF2-40B4-BE49-F238E27FC236}">
                <a16:creationId xmlns:a16="http://schemas.microsoft.com/office/drawing/2014/main" id="{63247535-26A4-AA3A-A7F7-8B4D28C3FB3A}"/>
              </a:ext>
            </a:extLst>
          </p:cNvPr>
          <p:cNvSpPr txBox="1"/>
          <p:nvPr/>
        </p:nvSpPr>
        <p:spPr>
          <a:xfrm>
            <a:off x="1458148" y="893702"/>
            <a:ext cx="17403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p:txBody>
      </p:sp>
      <p:sp>
        <p:nvSpPr>
          <p:cNvPr id="16" name="TextBox 15">
            <a:extLst>
              <a:ext uri="{FF2B5EF4-FFF2-40B4-BE49-F238E27FC236}">
                <a16:creationId xmlns:a16="http://schemas.microsoft.com/office/drawing/2014/main" id="{6541ECF9-3D68-271F-1321-1420DC28BD51}"/>
              </a:ext>
            </a:extLst>
          </p:cNvPr>
          <p:cNvSpPr txBox="1"/>
          <p:nvPr/>
        </p:nvSpPr>
        <p:spPr>
          <a:xfrm>
            <a:off x="385703" y="893703"/>
            <a:ext cx="16651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p:txBody>
      </p:sp>
      <p:pic>
        <p:nvPicPr>
          <p:cNvPr id="4" name="Picture 4" descr="A picture containing text&#10;&#10;Description automatically generated">
            <a:extLst>
              <a:ext uri="{FF2B5EF4-FFF2-40B4-BE49-F238E27FC236}">
                <a16:creationId xmlns:a16="http://schemas.microsoft.com/office/drawing/2014/main" id="{11A67EFA-689E-ECC8-F456-03A99A34ABCE}"/>
              </a:ext>
            </a:extLst>
          </p:cNvPr>
          <p:cNvPicPr>
            <a:picLocks noChangeAspect="1"/>
          </p:cNvPicPr>
          <p:nvPr/>
        </p:nvPicPr>
        <p:blipFill>
          <a:blip r:embed="rId2"/>
          <a:stretch>
            <a:fillRect/>
          </a:stretch>
        </p:blipFill>
        <p:spPr>
          <a:xfrm>
            <a:off x="10021412" y="2208039"/>
            <a:ext cx="1877454" cy="2002824"/>
          </a:xfrm>
          <a:prstGeom prst="rect">
            <a:avLst/>
          </a:prstGeom>
        </p:spPr>
      </p:pic>
      <p:sp>
        <p:nvSpPr>
          <p:cNvPr id="5" name="TextBox 4">
            <a:extLst>
              <a:ext uri="{FF2B5EF4-FFF2-40B4-BE49-F238E27FC236}">
                <a16:creationId xmlns:a16="http://schemas.microsoft.com/office/drawing/2014/main" id="{A4BA939C-7C9C-478F-6306-8A9B1F33F19E}"/>
              </a:ext>
            </a:extLst>
          </p:cNvPr>
          <p:cNvSpPr txBox="1"/>
          <p:nvPr/>
        </p:nvSpPr>
        <p:spPr>
          <a:xfrm>
            <a:off x="215153" y="2949388"/>
            <a:ext cx="20747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6" name="TextBox 5">
            <a:extLst>
              <a:ext uri="{FF2B5EF4-FFF2-40B4-BE49-F238E27FC236}">
                <a16:creationId xmlns:a16="http://schemas.microsoft.com/office/drawing/2014/main" id="{A89859BA-18C7-7096-38C7-8FB114B52058}"/>
              </a:ext>
            </a:extLst>
          </p:cNvPr>
          <p:cNvSpPr txBox="1"/>
          <p:nvPr/>
        </p:nvSpPr>
        <p:spPr>
          <a:xfrm>
            <a:off x="-3922" y="4378138"/>
            <a:ext cx="16461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8" name="Diagram 9">
            <a:extLst>
              <a:ext uri="{FF2B5EF4-FFF2-40B4-BE49-F238E27FC236}">
                <a16:creationId xmlns:a16="http://schemas.microsoft.com/office/drawing/2014/main" id="{F8294862-3B6E-5193-2792-EB114D03092A}"/>
              </a:ext>
            </a:extLst>
          </p:cNvPr>
          <p:cNvGraphicFramePr/>
          <p:nvPr>
            <p:extLst>
              <p:ext uri="{D42A27DB-BD31-4B8C-83A1-F6EECF244321}">
                <p14:modId xmlns:p14="http://schemas.microsoft.com/office/powerpoint/2010/main" val="3868657498"/>
              </p:ext>
            </p:extLst>
          </p:nvPr>
        </p:nvGraphicFramePr>
        <p:xfrm>
          <a:off x="1024581" y="970520"/>
          <a:ext cx="8717692" cy="56635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2808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down)">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8"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36F9C60-1B55-8E11-0FA3-68DBC3CFC938}"/>
              </a:ext>
            </a:extLst>
          </p:cNvPr>
          <p:cNvSpPr txBox="1"/>
          <p:nvPr/>
        </p:nvSpPr>
        <p:spPr>
          <a:xfrm>
            <a:off x="35111" y="-1495"/>
            <a:ext cx="32183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Proposed Method - </a:t>
            </a:r>
          </a:p>
        </p:txBody>
      </p:sp>
      <p:sp>
        <p:nvSpPr>
          <p:cNvPr id="5" name="TextBox 4">
            <a:extLst>
              <a:ext uri="{FF2B5EF4-FFF2-40B4-BE49-F238E27FC236}">
                <a16:creationId xmlns:a16="http://schemas.microsoft.com/office/drawing/2014/main" id="{77E57A9A-0CFA-9DC7-5942-D5A09F633DC0}"/>
              </a:ext>
            </a:extLst>
          </p:cNvPr>
          <p:cNvSpPr txBox="1"/>
          <p:nvPr/>
        </p:nvSpPr>
        <p:spPr>
          <a:xfrm>
            <a:off x="10496236" y="6423332"/>
            <a:ext cx="1869974"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100" cap="all">
                <a:solidFill>
                  <a:srgbClr val="B31166"/>
                </a:solidFill>
                <a:latin typeface="Arial Nova"/>
                <a:ea typeface="Segoe UI"/>
                <a:cs typeface="Segoe UI"/>
              </a:rPr>
              <a:t>PRIYA MAKH ( 2226590)</a:t>
            </a:r>
            <a:r>
              <a:rPr lang="en-US" sz="1100">
                <a:solidFill>
                  <a:srgbClr val="FFFFFF"/>
                </a:solidFill>
                <a:latin typeface="Arial Nova"/>
                <a:ea typeface="Segoe UI"/>
                <a:cs typeface="Segoe UI"/>
              </a:rPr>
              <a:t>​</a:t>
            </a:r>
          </a:p>
          <a:p>
            <a:pPr rtl="0"/>
            <a:r>
              <a:rPr lang="en-US" sz="1100" cap="all">
                <a:solidFill>
                  <a:srgbClr val="B31166"/>
                </a:solidFill>
                <a:latin typeface="Arial Nova"/>
                <a:ea typeface="Segoe UI"/>
                <a:cs typeface="Segoe UI"/>
              </a:rPr>
              <a:t>LUCY MSYK ( 2223875)</a:t>
            </a:r>
            <a:r>
              <a:rPr lang="en-US" sz="1100">
                <a:solidFill>
                  <a:srgbClr val="FFFFFF"/>
                </a:solidFill>
                <a:latin typeface="Arial Nova"/>
                <a:ea typeface="Segoe UI"/>
                <a:cs typeface="Segoe UI"/>
              </a:rPr>
              <a:t>​</a:t>
            </a:r>
            <a:endParaRPr lang="en-GB" sz="1100"/>
          </a:p>
        </p:txBody>
      </p:sp>
      <p:sp>
        <p:nvSpPr>
          <p:cNvPr id="5123" name="TextBox 5122">
            <a:extLst>
              <a:ext uri="{FF2B5EF4-FFF2-40B4-BE49-F238E27FC236}">
                <a16:creationId xmlns:a16="http://schemas.microsoft.com/office/drawing/2014/main" id="{C0348DC7-A113-6CB2-3369-645FB5F8C170}"/>
              </a:ext>
            </a:extLst>
          </p:cNvPr>
          <p:cNvSpPr txBox="1"/>
          <p:nvPr/>
        </p:nvSpPr>
        <p:spPr>
          <a:xfrm>
            <a:off x="43178" y="224002"/>
            <a:ext cx="52406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What Questions will We Ask ? </a:t>
            </a:r>
          </a:p>
        </p:txBody>
      </p:sp>
      <p:sp>
        <p:nvSpPr>
          <p:cNvPr id="5124" name="TextBox 5123">
            <a:extLst>
              <a:ext uri="{FF2B5EF4-FFF2-40B4-BE49-F238E27FC236}">
                <a16:creationId xmlns:a16="http://schemas.microsoft.com/office/drawing/2014/main" id="{EFEB727A-3AAF-194F-1D0C-E17B595C5E9D}"/>
              </a:ext>
            </a:extLst>
          </p:cNvPr>
          <p:cNvSpPr txBox="1"/>
          <p:nvPr/>
        </p:nvSpPr>
        <p:spPr>
          <a:xfrm>
            <a:off x="5402549" y="654139"/>
            <a:ext cx="46031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Who Will We Ask ?</a:t>
            </a:r>
          </a:p>
        </p:txBody>
      </p:sp>
      <p:sp>
        <p:nvSpPr>
          <p:cNvPr id="5139" name="TextBox 5138">
            <a:extLst>
              <a:ext uri="{FF2B5EF4-FFF2-40B4-BE49-F238E27FC236}">
                <a16:creationId xmlns:a16="http://schemas.microsoft.com/office/drawing/2014/main" id="{35C3C93D-E4B5-C392-A0D2-60CD19773F8C}"/>
              </a:ext>
            </a:extLst>
          </p:cNvPr>
          <p:cNvSpPr txBox="1"/>
          <p:nvPr/>
        </p:nvSpPr>
        <p:spPr>
          <a:xfrm>
            <a:off x="5338975" y="1169250"/>
            <a:ext cx="306543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 are going to be asking UWTSD students at our Birmingham based university.</a:t>
            </a:r>
          </a:p>
        </p:txBody>
      </p:sp>
      <p:sp>
        <p:nvSpPr>
          <p:cNvPr id="5140" name="TextBox 5139">
            <a:extLst>
              <a:ext uri="{FF2B5EF4-FFF2-40B4-BE49-F238E27FC236}">
                <a16:creationId xmlns:a16="http://schemas.microsoft.com/office/drawing/2014/main" id="{A82DCCA2-A5DA-FA8D-563F-58ECF55BE34C}"/>
              </a:ext>
            </a:extLst>
          </p:cNvPr>
          <p:cNvSpPr txBox="1"/>
          <p:nvPr/>
        </p:nvSpPr>
        <p:spPr>
          <a:xfrm>
            <a:off x="9313209" y="84257"/>
            <a:ext cx="32721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How Will We Ask ?</a:t>
            </a:r>
          </a:p>
          <a:p>
            <a:endParaRPr lang="en-GB"/>
          </a:p>
        </p:txBody>
      </p:sp>
      <p:sp>
        <p:nvSpPr>
          <p:cNvPr id="5141" name="TextBox 5140">
            <a:extLst>
              <a:ext uri="{FF2B5EF4-FFF2-40B4-BE49-F238E27FC236}">
                <a16:creationId xmlns:a16="http://schemas.microsoft.com/office/drawing/2014/main" id="{63728746-2634-A9F5-EE30-2B20BB650D75}"/>
              </a:ext>
            </a:extLst>
          </p:cNvPr>
          <p:cNvSpPr txBox="1"/>
          <p:nvPr/>
        </p:nvSpPr>
        <p:spPr>
          <a:xfrm>
            <a:off x="8162546" y="407701"/>
            <a:ext cx="409687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We will be asking our questions using a variety of methods, we will do this by creating an Ms form and we will be including all Information regarding what we are doing and why.</a:t>
            </a:r>
            <a:endParaRPr lang="en-US" dirty="0">
              <a:ea typeface="+mn-lt"/>
              <a:cs typeface="+mn-lt"/>
            </a:endParaRPr>
          </a:p>
          <a:p>
            <a:r>
              <a:rPr lang="en-GB" dirty="0">
                <a:ea typeface="+mn-lt"/>
                <a:cs typeface="+mn-lt"/>
              </a:rPr>
              <a:t>Once completed we will ask students for 5 min of their time to complete our questionnaire. </a:t>
            </a:r>
            <a:endParaRPr lang="en-US" dirty="0"/>
          </a:p>
        </p:txBody>
      </p:sp>
      <p:graphicFrame>
        <p:nvGraphicFramePr>
          <p:cNvPr id="2" name="Diagram 1">
            <a:extLst>
              <a:ext uri="{FF2B5EF4-FFF2-40B4-BE49-F238E27FC236}">
                <a16:creationId xmlns:a16="http://schemas.microsoft.com/office/drawing/2014/main" id="{35D458A3-0D54-147B-9093-0C8095CD4B58}"/>
              </a:ext>
            </a:extLst>
          </p:cNvPr>
          <p:cNvGraphicFramePr/>
          <p:nvPr>
            <p:extLst>
              <p:ext uri="{D42A27DB-BD31-4B8C-83A1-F6EECF244321}">
                <p14:modId xmlns:p14="http://schemas.microsoft.com/office/powerpoint/2010/main" val="4043969470"/>
              </p:ext>
            </p:extLst>
          </p:nvPr>
        </p:nvGraphicFramePr>
        <p:xfrm>
          <a:off x="2822831" y="2561064"/>
          <a:ext cx="3641541" cy="2512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128" name="Diagram 5127">
            <a:extLst>
              <a:ext uri="{FF2B5EF4-FFF2-40B4-BE49-F238E27FC236}">
                <a16:creationId xmlns:a16="http://schemas.microsoft.com/office/drawing/2014/main" id="{2809C6D4-22DE-0527-8217-AD85D5D4012C}"/>
              </a:ext>
            </a:extLst>
          </p:cNvPr>
          <p:cNvGraphicFramePr/>
          <p:nvPr>
            <p:extLst>
              <p:ext uri="{D42A27DB-BD31-4B8C-83A1-F6EECF244321}">
                <p14:modId xmlns:p14="http://schemas.microsoft.com/office/powerpoint/2010/main" val="1278770295"/>
              </p:ext>
            </p:extLst>
          </p:nvPr>
        </p:nvGraphicFramePr>
        <p:xfrm>
          <a:off x="2557779" y="-118708"/>
          <a:ext cx="2617966" cy="33788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158" name="Diagram 5157">
            <a:extLst>
              <a:ext uri="{FF2B5EF4-FFF2-40B4-BE49-F238E27FC236}">
                <a16:creationId xmlns:a16="http://schemas.microsoft.com/office/drawing/2014/main" id="{6AD81D9B-BED3-D1E3-5ECC-976A2FB5DFD0}"/>
              </a:ext>
            </a:extLst>
          </p:cNvPr>
          <p:cNvGraphicFramePr/>
          <p:nvPr>
            <p:extLst>
              <p:ext uri="{D42A27DB-BD31-4B8C-83A1-F6EECF244321}">
                <p14:modId xmlns:p14="http://schemas.microsoft.com/office/powerpoint/2010/main" val="3589702001"/>
              </p:ext>
            </p:extLst>
          </p:nvPr>
        </p:nvGraphicFramePr>
        <p:xfrm>
          <a:off x="1365446" y="4383751"/>
          <a:ext cx="3607013" cy="222550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5177" name="Diagram 5176">
            <a:extLst>
              <a:ext uri="{FF2B5EF4-FFF2-40B4-BE49-F238E27FC236}">
                <a16:creationId xmlns:a16="http://schemas.microsoft.com/office/drawing/2014/main" id="{B7CEC933-0711-46E1-4AF5-BA0C2445E721}"/>
              </a:ext>
            </a:extLst>
          </p:cNvPr>
          <p:cNvGraphicFramePr/>
          <p:nvPr>
            <p:extLst>
              <p:ext uri="{D42A27DB-BD31-4B8C-83A1-F6EECF244321}">
                <p14:modId xmlns:p14="http://schemas.microsoft.com/office/powerpoint/2010/main" val="101373482"/>
              </p:ext>
            </p:extLst>
          </p:nvPr>
        </p:nvGraphicFramePr>
        <p:xfrm>
          <a:off x="-354424" y="600261"/>
          <a:ext cx="3421956" cy="2478318"/>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5220" name="Diagram 5219">
            <a:extLst>
              <a:ext uri="{FF2B5EF4-FFF2-40B4-BE49-F238E27FC236}">
                <a16:creationId xmlns:a16="http://schemas.microsoft.com/office/drawing/2014/main" id="{65C782E2-9516-031A-0221-703F095F5518}"/>
              </a:ext>
            </a:extLst>
          </p:cNvPr>
          <p:cNvGraphicFramePr/>
          <p:nvPr>
            <p:extLst>
              <p:ext uri="{D42A27DB-BD31-4B8C-83A1-F6EECF244321}">
                <p14:modId xmlns:p14="http://schemas.microsoft.com/office/powerpoint/2010/main" val="3118251480"/>
              </p:ext>
            </p:extLst>
          </p:nvPr>
        </p:nvGraphicFramePr>
        <p:xfrm>
          <a:off x="-628179" y="3159937"/>
          <a:ext cx="3969106" cy="2676051"/>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mc:AlternateContent xmlns:mc="http://schemas.openxmlformats.org/markup-compatibility/2006">
        <mc:Choice xmlns:we="http://schemas.microsoft.com/office/webextensions/webextension/2010/11" xmlns:pca="http://schemas.microsoft.com/office/powerpoint/2013/contentapp" Requires="we pca">
          <p:graphicFrame>
            <p:nvGraphicFramePr>
              <p:cNvPr id="3" name="Add-in 2" title="Forms">
                <a:extLst>
                  <a:ext uri="{FF2B5EF4-FFF2-40B4-BE49-F238E27FC236}">
                    <a16:creationId xmlns:a16="http://schemas.microsoft.com/office/drawing/2014/main" id="{95C0CD65-AC36-6172-FE7F-B8FC3FFE8F72}"/>
                  </a:ext>
                </a:extLst>
              </p:cNvPr>
              <p:cNvGraphicFramePr>
                <a:graphicFrameLocks noGrp="1"/>
              </p:cNvGraphicFramePr>
              <p:nvPr>
                <p:extLst>
                  <p:ext uri="{D42A27DB-BD31-4B8C-83A1-F6EECF244321}">
                    <p14:modId xmlns:p14="http://schemas.microsoft.com/office/powerpoint/2010/main" val="2877939846"/>
                  </p:ext>
                </p:extLst>
              </p:nvPr>
            </p:nvGraphicFramePr>
            <p:xfrm>
              <a:off x="6096000" y="3537213"/>
              <a:ext cx="4482904" cy="2928430"/>
            </p:xfrm>
            <a:graphic>
              <a:graphicData uri="http://schemas.microsoft.com/office/webextensions/webextension/2010/11">
                <we:webextensionref xmlns:we="http://schemas.microsoft.com/office/webextensions/webextension/2010/11" xmlns:r="http://schemas.openxmlformats.org/officeDocument/2006/relationships" r:id="rId27"/>
              </a:graphicData>
            </a:graphic>
          </p:graphicFrame>
        </mc:Choice>
        <mc:Fallback>
          <p:pic>
            <p:nvPicPr>
              <p:cNvPr id="3" name="Add-in 2" title="Forms">
                <a:extLst>
                  <a:ext uri="{FF2B5EF4-FFF2-40B4-BE49-F238E27FC236}">
                    <a16:creationId xmlns:a16="http://schemas.microsoft.com/office/drawing/2014/main" id="{95C0CD65-AC36-6172-FE7F-B8FC3FFE8F72}"/>
                  </a:ext>
                </a:extLst>
              </p:cNvPr>
              <p:cNvPicPr>
                <a:picLocks noGrp="1" noRot="1" noChangeAspect="1" noMove="1" noResize="1" noEditPoints="1" noAdjustHandles="1" noChangeArrowheads="1" noChangeShapeType="1"/>
              </p:cNvPicPr>
              <p:nvPr/>
            </p:nvPicPr>
            <p:blipFill>
              <a:blip r:embed="rId28"/>
              <a:stretch>
                <a:fillRect/>
              </a:stretch>
            </p:blipFill>
            <p:spPr>
              <a:xfrm>
                <a:off x="6096000" y="3537213"/>
                <a:ext cx="4482904" cy="2928430"/>
              </a:xfrm>
              <a:prstGeom prst="rect">
                <a:avLst/>
              </a:prstGeom>
            </p:spPr>
          </p:pic>
        </mc:Fallback>
      </mc:AlternateContent>
    </p:spTree>
    <p:extLst>
      <p:ext uri="{BB962C8B-B14F-4D97-AF65-F5344CB8AC3E}">
        <p14:creationId xmlns:p14="http://schemas.microsoft.com/office/powerpoint/2010/main" val="1862757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gtEl>
                                        <p:attrNameLst>
                                          <p:attrName>style.visibility</p:attrName>
                                        </p:attrNameLst>
                                      </p:cBhvr>
                                      <p:to>
                                        <p:strVal val="visible"/>
                                      </p:to>
                                    </p:set>
                                    <p:anim calcmode="lin" valueType="num">
                                      <p:cBhvr additive="base">
                                        <p:cTn id="7" dur="500" fill="hold"/>
                                        <p:tgtEl>
                                          <p:spTgt spid="5123"/>
                                        </p:tgtEl>
                                        <p:attrNameLst>
                                          <p:attrName>ppt_x</p:attrName>
                                        </p:attrNameLst>
                                      </p:cBhvr>
                                      <p:tavLst>
                                        <p:tav tm="0">
                                          <p:val>
                                            <p:strVal val="#ppt_x"/>
                                          </p:val>
                                        </p:tav>
                                        <p:tav tm="100000">
                                          <p:val>
                                            <p:strVal val="#ppt_x"/>
                                          </p:val>
                                        </p:tav>
                                      </p:tavLst>
                                    </p:anim>
                                    <p:anim calcmode="lin" valueType="num">
                                      <p:cBhvr additive="base">
                                        <p:cTn id="8" dur="500" fill="hold"/>
                                        <p:tgtEl>
                                          <p:spTgt spid="512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77"/>
                                        </p:tgtEl>
                                        <p:attrNameLst>
                                          <p:attrName>style.visibility</p:attrName>
                                        </p:attrNameLst>
                                      </p:cBhvr>
                                      <p:to>
                                        <p:strVal val="visible"/>
                                      </p:to>
                                    </p:set>
                                    <p:anim calcmode="lin" valueType="num">
                                      <p:cBhvr additive="base">
                                        <p:cTn id="13" dur="500" fill="hold"/>
                                        <p:tgtEl>
                                          <p:spTgt spid="5177"/>
                                        </p:tgtEl>
                                        <p:attrNameLst>
                                          <p:attrName>ppt_x</p:attrName>
                                        </p:attrNameLst>
                                      </p:cBhvr>
                                      <p:tavLst>
                                        <p:tav tm="0">
                                          <p:val>
                                            <p:strVal val="#ppt_x"/>
                                          </p:val>
                                        </p:tav>
                                        <p:tav tm="100000">
                                          <p:val>
                                            <p:strVal val="#ppt_x"/>
                                          </p:val>
                                        </p:tav>
                                      </p:tavLst>
                                    </p:anim>
                                    <p:anim calcmode="lin" valueType="num">
                                      <p:cBhvr additive="base">
                                        <p:cTn id="14" dur="500" fill="hold"/>
                                        <p:tgtEl>
                                          <p:spTgt spid="517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58"/>
                                        </p:tgtEl>
                                        <p:attrNameLst>
                                          <p:attrName>style.visibility</p:attrName>
                                        </p:attrNameLst>
                                      </p:cBhvr>
                                      <p:to>
                                        <p:strVal val="visible"/>
                                      </p:to>
                                    </p:set>
                                    <p:anim calcmode="lin" valueType="num">
                                      <p:cBhvr additive="base">
                                        <p:cTn id="19" dur="500" fill="hold"/>
                                        <p:tgtEl>
                                          <p:spTgt spid="5158"/>
                                        </p:tgtEl>
                                        <p:attrNameLst>
                                          <p:attrName>ppt_x</p:attrName>
                                        </p:attrNameLst>
                                      </p:cBhvr>
                                      <p:tavLst>
                                        <p:tav tm="0">
                                          <p:val>
                                            <p:strVal val="#ppt_x"/>
                                          </p:val>
                                        </p:tav>
                                        <p:tav tm="100000">
                                          <p:val>
                                            <p:strVal val="#ppt_x"/>
                                          </p:val>
                                        </p:tav>
                                      </p:tavLst>
                                    </p:anim>
                                    <p:anim calcmode="lin" valueType="num">
                                      <p:cBhvr additive="base">
                                        <p:cTn id="20" dur="500" fill="hold"/>
                                        <p:tgtEl>
                                          <p:spTgt spid="515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8"/>
                                        </p:tgtEl>
                                        <p:attrNameLst>
                                          <p:attrName>style.visibility</p:attrName>
                                        </p:attrNameLst>
                                      </p:cBhvr>
                                      <p:to>
                                        <p:strVal val="visible"/>
                                      </p:to>
                                    </p:set>
                                    <p:anim calcmode="lin" valueType="num">
                                      <p:cBhvr additive="base">
                                        <p:cTn id="25" dur="500" fill="hold"/>
                                        <p:tgtEl>
                                          <p:spTgt spid="5128"/>
                                        </p:tgtEl>
                                        <p:attrNameLst>
                                          <p:attrName>ppt_x</p:attrName>
                                        </p:attrNameLst>
                                      </p:cBhvr>
                                      <p:tavLst>
                                        <p:tav tm="0">
                                          <p:val>
                                            <p:strVal val="#ppt_x"/>
                                          </p:val>
                                        </p:tav>
                                        <p:tav tm="100000">
                                          <p:val>
                                            <p:strVal val="#ppt_x"/>
                                          </p:val>
                                        </p:tav>
                                      </p:tavLst>
                                    </p:anim>
                                    <p:anim calcmode="lin" valueType="num">
                                      <p:cBhvr additive="base">
                                        <p:cTn id="26" dur="500" fill="hold"/>
                                        <p:tgtEl>
                                          <p:spTgt spid="512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500" fill="hold"/>
                                        <p:tgtEl>
                                          <p:spTgt spid="2"/>
                                        </p:tgtEl>
                                        <p:attrNameLst>
                                          <p:attrName>ppt_x</p:attrName>
                                        </p:attrNameLst>
                                      </p:cBhvr>
                                      <p:tavLst>
                                        <p:tav tm="0">
                                          <p:val>
                                            <p:strVal val="#ppt_x"/>
                                          </p:val>
                                        </p:tav>
                                        <p:tav tm="100000">
                                          <p:val>
                                            <p:strVal val="#ppt_x"/>
                                          </p:val>
                                        </p:tav>
                                      </p:tavLst>
                                    </p:anim>
                                    <p:anim calcmode="lin" valueType="num">
                                      <p:cBhvr additive="base">
                                        <p:cTn id="3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220"/>
                                        </p:tgtEl>
                                        <p:attrNameLst>
                                          <p:attrName>style.visibility</p:attrName>
                                        </p:attrNameLst>
                                      </p:cBhvr>
                                      <p:to>
                                        <p:strVal val="visible"/>
                                      </p:to>
                                    </p:set>
                                    <p:anim calcmode="lin" valueType="num">
                                      <p:cBhvr additive="base">
                                        <p:cTn id="37" dur="500" fill="hold"/>
                                        <p:tgtEl>
                                          <p:spTgt spid="5220"/>
                                        </p:tgtEl>
                                        <p:attrNameLst>
                                          <p:attrName>ppt_x</p:attrName>
                                        </p:attrNameLst>
                                      </p:cBhvr>
                                      <p:tavLst>
                                        <p:tav tm="0">
                                          <p:val>
                                            <p:strVal val="#ppt_x"/>
                                          </p:val>
                                        </p:tav>
                                        <p:tav tm="100000">
                                          <p:val>
                                            <p:strVal val="#ppt_x"/>
                                          </p:val>
                                        </p:tav>
                                      </p:tavLst>
                                    </p:anim>
                                    <p:anim calcmode="lin" valueType="num">
                                      <p:cBhvr additive="base">
                                        <p:cTn id="38" dur="500" fill="hold"/>
                                        <p:tgtEl>
                                          <p:spTgt spid="522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8" presetClass="entr" presetSubtype="12" fill="hold" grpId="0" nodeType="clickEffect">
                                  <p:stCondLst>
                                    <p:cond delay="0"/>
                                  </p:stCondLst>
                                  <p:childTnLst>
                                    <p:set>
                                      <p:cBhvr>
                                        <p:cTn id="42" dur="1" fill="hold">
                                          <p:stCondLst>
                                            <p:cond delay="0"/>
                                          </p:stCondLst>
                                        </p:cTn>
                                        <p:tgtEl>
                                          <p:spTgt spid="5140"/>
                                        </p:tgtEl>
                                        <p:attrNameLst>
                                          <p:attrName>style.visibility</p:attrName>
                                        </p:attrNameLst>
                                      </p:cBhvr>
                                      <p:to>
                                        <p:strVal val="visible"/>
                                      </p:to>
                                    </p:set>
                                    <p:animEffect transition="in" filter="strips(downLeft)">
                                      <p:cBhvr>
                                        <p:cTn id="43" dur="500"/>
                                        <p:tgtEl>
                                          <p:spTgt spid="5140"/>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grpId="0" nodeType="clickEffect">
                                  <p:stCondLst>
                                    <p:cond delay="0"/>
                                  </p:stCondLst>
                                  <p:childTnLst>
                                    <p:set>
                                      <p:cBhvr>
                                        <p:cTn id="47" dur="1" fill="hold">
                                          <p:stCondLst>
                                            <p:cond delay="0"/>
                                          </p:stCondLst>
                                        </p:cTn>
                                        <p:tgtEl>
                                          <p:spTgt spid="5141"/>
                                        </p:tgtEl>
                                        <p:attrNameLst>
                                          <p:attrName>style.visibility</p:attrName>
                                        </p:attrNameLst>
                                      </p:cBhvr>
                                      <p:to>
                                        <p:strVal val="visible"/>
                                      </p:to>
                                    </p:set>
                                    <p:animEffect transition="in" filter="randombar(horizontal)">
                                      <p:cBhvr>
                                        <p:cTn id="48" dur="500"/>
                                        <p:tgtEl>
                                          <p:spTgt spid="5141"/>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grpId="0" nodeType="clickEffect">
                                  <p:stCondLst>
                                    <p:cond delay="0"/>
                                  </p:stCondLst>
                                  <p:childTnLst>
                                    <p:set>
                                      <p:cBhvr>
                                        <p:cTn id="52" dur="1" fill="hold">
                                          <p:stCondLst>
                                            <p:cond delay="0"/>
                                          </p:stCondLst>
                                        </p:cTn>
                                        <p:tgtEl>
                                          <p:spTgt spid="5124"/>
                                        </p:tgtEl>
                                        <p:attrNameLst>
                                          <p:attrName>style.visibility</p:attrName>
                                        </p:attrNameLst>
                                      </p:cBhvr>
                                      <p:to>
                                        <p:strVal val="visible"/>
                                      </p:to>
                                    </p:set>
                                    <p:animEffect transition="in" filter="barn(inVertical)">
                                      <p:cBhvr>
                                        <p:cTn id="53" dur="500"/>
                                        <p:tgtEl>
                                          <p:spTgt spid="5124"/>
                                        </p:tgtEl>
                                      </p:cBhvr>
                                    </p:animEffect>
                                  </p:childTnLst>
                                </p:cTn>
                              </p:par>
                            </p:childTnLst>
                          </p:cTn>
                        </p:par>
                      </p:childTnLst>
                    </p:cTn>
                  </p:par>
                  <p:par>
                    <p:cTn id="54" fill="hold">
                      <p:stCondLst>
                        <p:cond delay="indefinite"/>
                      </p:stCondLst>
                      <p:childTnLst>
                        <p:par>
                          <p:cTn id="55" fill="hold">
                            <p:stCondLst>
                              <p:cond delay="0"/>
                            </p:stCondLst>
                            <p:childTnLst>
                              <p:par>
                                <p:cTn id="56" presetID="18" presetClass="entr" presetSubtype="12" fill="hold" grpId="0" nodeType="clickEffect">
                                  <p:stCondLst>
                                    <p:cond delay="0"/>
                                  </p:stCondLst>
                                  <p:childTnLst>
                                    <p:set>
                                      <p:cBhvr>
                                        <p:cTn id="57" dur="1" fill="hold">
                                          <p:stCondLst>
                                            <p:cond delay="0"/>
                                          </p:stCondLst>
                                        </p:cTn>
                                        <p:tgtEl>
                                          <p:spTgt spid="5139"/>
                                        </p:tgtEl>
                                        <p:attrNameLst>
                                          <p:attrName>style.visibility</p:attrName>
                                        </p:attrNameLst>
                                      </p:cBhvr>
                                      <p:to>
                                        <p:strVal val="visible"/>
                                      </p:to>
                                    </p:set>
                                    <p:animEffect transition="in" filter="strips(downLeft)">
                                      <p:cBhvr>
                                        <p:cTn id="58" dur="500"/>
                                        <p:tgtEl>
                                          <p:spTgt spid="5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p:bldP spid="5124" grpId="0"/>
      <p:bldP spid="5139" grpId="0"/>
      <p:bldP spid="5140" grpId="0"/>
      <p:bldP spid="5141" grpId="0"/>
      <p:bldGraphic spid="2" grpId="0">
        <p:bldAsOne/>
      </p:bldGraphic>
      <p:bldGraphic spid="5128" grpId="0">
        <p:bldAsOne/>
      </p:bldGraphic>
      <p:bldGraphic spid="5158" grpId="0">
        <p:bldAsOne/>
      </p:bldGraphic>
      <p:bldGraphic spid="5177" grpId="0">
        <p:bldAsOne/>
      </p:bldGraphic>
      <p:bldGraphic spid="5220"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9F4FE-E7AA-83C6-C40B-3352ECA4AE98}"/>
              </a:ext>
            </a:extLst>
          </p:cNvPr>
          <p:cNvSpPr>
            <a:spLocks noGrp="1"/>
          </p:cNvSpPr>
          <p:nvPr>
            <p:ph type="title"/>
          </p:nvPr>
        </p:nvSpPr>
        <p:spPr>
          <a:xfrm>
            <a:off x="750277" y="103991"/>
            <a:ext cx="9427178" cy="1477108"/>
          </a:xfrm>
        </p:spPr>
        <p:txBody>
          <a:bodyPr/>
          <a:lstStyle/>
          <a:p>
            <a:r>
              <a:rPr lang="en-US" sz="1600" dirty="0"/>
              <a:t>We are going to create a consent form that will cover the areas </a:t>
            </a:r>
            <a:r>
              <a:rPr lang="en-US" sz="1600"/>
              <a:t>below</a:t>
            </a:r>
            <a:r>
              <a:rPr lang="en-US" dirty="0"/>
              <a:t> </a:t>
            </a:r>
            <a:br>
              <a:rPr lang="en-US" dirty="0"/>
            </a:br>
            <a:endParaRPr lang="en-US" dirty="0"/>
          </a:p>
        </p:txBody>
      </p:sp>
      <p:sp>
        <p:nvSpPr>
          <p:cNvPr id="3" name="Content Placeholder 2">
            <a:extLst>
              <a:ext uri="{FF2B5EF4-FFF2-40B4-BE49-F238E27FC236}">
                <a16:creationId xmlns:a16="http://schemas.microsoft.com/office/drawing/2014/main" id="{84A33A2C-56C1-EE3B-AB82-95656C01F888}"/>
              </a:ext>
            </a:extLst>
          </p:cNvPr>
          <p:cNvSpPr>
            <a:spLocks noGrp="1"/>
          </p:cNvSpPr>
          <p:nvPr>
            <p:ph idx="1"/>
          </p:nvPr>
        </p:nvSpPr>
        <p:spPr>
          <a:xfrm>
            <a:off x="9657841" y="6035445"/>
            <a:ext cx="2390465" cy="644273"/>
          </a:xfrm>
        </p:spPr>
        <p:txBody>
          <a:bodyPr vert="horz" lIns="91440" tIns="45720" rIns="91440" bIns="45720" rtlCol="0" anchor="t">
            <a:normAutofit/>
          </a:bodyPr>
          <a:lstStyle/>
          <a:p>
            <a:r>
              <a:rPr lang="en-US" sz="1100" cap="all">
                <a:solidFill>
                  <a:schemeClr val="accent1"/>
                </a:solidFill>
                <a:latin typeface="Arial Nova"/>
                <a:ea typeface="+mj-lt"/>
                <a:cs typeface="+mj-lt"/>
              </a:rPr>
              <a:t>Priya </a:t>
            </a:r>
            <a:r>
              <a:rPr lang="en-US" sz="1100" cap="all" err="1">
                <a:solidFill>
                  <a:schemeClr val="accent1"/>
                </a:solidFill>
                <a:latin typeface="Arial Nova"/>
                <a:ea typeface="+mj-lt"/>
                <a:cs typeface="+mj-lt"/>
              </a:rPr>
              <a:t>Makh</a:t>
            </a:r>
            <a:r>
              <a:rPr lang="en-US" sz="1100" cap="all">
                <a:solidFill>
                  <a:schemeClr val="accent1"/>
                </a:solidFill>
                <a:latin typeface="Arial Nova"/>
                <a:ea typeface="+mj-lt"/>
                <a:cs typeface="+mj-lt"/>
              </a:rPr>
              <a:t> -(2226590)</a:t>
            </a:r>
            <a:endParaRPr lang="en-US" sz="1100">
              <a:solidFill>
                <a:schemeClr val="accent1"/>
              </a:solidFill>
              <a:latin typeface="Arial Nova"/>
              <a:ea typeface="+mj-lt"/>
              <a:cs typeface="+mj-lt"/>
            </a:endParaRPr>
          </a:p>
          <a:p>
            <a:pPr>
              <a:buClr>
                <a:srgbClr val="EF53A5"/>
              </a:buClr>
            </a:pPr>
            <a:r>
              <a:rPr lang="en-US" sz="1100" cap="all">
                <a:solidFill>
                  <a:schemeClr val="accent1"/>
                </a:solidFill>
                <a:latin typeface="Arial Nova"/>
                <a:ea typeface="+mj-lt"/>
                <a:cs typeface="+mj-lt"/>
              </a:rPr>
              <a:t>Lucy </a:t>
            </a:r>
            <a:r>
              <a:rPr lang="en-US" sz="1100" cap="all" err="1">
                <a:solidFill>
                  <a:schemeClr val="accent1"/>
                </a:solidFill>
                <a:latin typeface="Arial Nova"/>
                <a:ea typeface="+mj-lt"/>
                <a:cs typeface="+mj-lt"/>
              </a:rPr>
              <a:t>Msyk</a:t>
            </a:r>
            <a:r>
              <a:rPr lang="en-US" sz="1100" cap="all">
                <a:solidFill>
                  <a:schemeClr val="accent1"/>
                </a:solidFill>
                <a:latin typeface="Arial Nova"/>
                <a:ea typeface="+mj-lt"/>
                <a:cs typeface="+mj-lt"/>
              </a:rPr>
              <a:t> - (2223875)</a:t>
            </a:r>
          </a:p>
          <a:p>
            <a:pPr>
              <a:spcBef>
                <a:spcPts val="0"/>
              </a:spcBef>
              <a:buClr>
                <a:srgbClr val="EF53A5"/>
              </a:buClr>
            </a:pPr>
            <a:endParaRPr lang="en-GB"/>
          </a:p>
          <a:p>
            <a:pPr>
              <a:buClr>
                <a:srgbClr val="EF53A5"/>
              </a:buClr>
            </a:pPr>
            <a:endParaRPr lang="en-US"/>
          </a:p>
        </p:txBody>
      </p:sp>
      <p:sp>
        <p:nvSpPr>
          <p:cNvPr id="4" name="TextBox 3">
            <a:extLst>
              <a:ext uri="{FF2B5EF4-FFF2-40B4-BE49-F238E27FC236}">
                <a16:creationId xmlns:a16="http://schemas.microsoft.com/office/drawing/2014/main" id="{93D3803C-62FF-9F1E-4547-AFC7E3A0A685}"/>
              </a:ext>
            </a:extLst>
          </p:cNvPr>
          <p:cNvSpPr txBox="1"/>
          <p:nvPr/>
        </p:nvSpPr>
        <p:spPr>
          <a:xfrm>
            <a:off x="762000" y="83445"/>
            <a:ext cx="28238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Ethical Considerations </a:t>
            </a:r>
          </a:p>
        </p:txBody>
      </p:sp>
      <p:sp>
        <p:nvSpPr>
          <p:cNvPr id="5" name="TextBox 4">
            <a:extLst>
              <a:ext uri="{FF2B5EF4-FFF2-40B4-BE49-F238E27FC236}">
                <a16:creationId xmlns:a16="http://schemas.microsoft.com/office/drawing/2014/main" id="{781774CF-1F7B-5E44-896E-0EFA82B9FA02}"/>
              </a:ext>
            </a:extLst>
          </p:cNvPr>
          <p:cNvSpPr txBox="1"/>
          <p:nvPr/>
        </p:nvSpPr>
        <p:spPr>
          <a:xfrm>
            <a:off x="762000" y="2197395"/>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25" name="Diagram 25">
            <a:extLst>
              <a:ext uri="{FF2B5EF4-FFF2-40B4-BE49-F238E27FC236}">
                <a16:creationId xmlns:a16="http://schemas.microsoft.com/office/drawing/2014/main" id="{588E67E5-3EA7-E166-2480-A85817196208}"/>
              </a:ext>
            </a:extLst>
          </p:cNvPr>
          <p:cNvGraphicFramePr/>
          <p:nvPr>
            <p:extLst>
              <p:ext uri="{D42A27DB-BD31-4B8C-83A1-F6EECF244321}">
                <p14:modId xmlns:p14="http://schemas.microsoft.com/office/powerpoint/2010/main" val="2671694518"/>
              </p:ext>
            </p:extLst>
          </p:nvPr>
        </p:nvGraphicFramePr>
        <p:xfrm>
          <a:off x="1793292" y="452776"/>
          <a:ext cx="9303488" cy="41966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24" name="TextBox 323">
            <a:extLst>
              <a:ext uri="{FF2B5EF4-FFF2-40B4-BE49-F238E27FC236}">
                <a16:creationId xmlns:a16="http://schemas.microsoft.com/office/drawing/2014/main" id="{CB68398B-B3F0-DF61-5266-6C717B3B675F}"/>
              </a:ext>
            </a:extLst>
          </p:cNvPr>
          <p:cNvSpPr txBox="1"/>
          <p:nvPr/>
        </p:nvSpPr>
        <p:spPr>
          <a:xfrm>
            <a:off x="2026973" y="4845291"/>
            <a:ext cx="785037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With our questionnaire survey we will ensure all data collected Is Protected by following the General Data Protection Regulations (</a:t>
            </a:r>
            <a:r>
              <a:rPr lang="en-GB" dirty="0" err="1"/>
              <a:t>Uk</a:t>
            </a:r>
            <a:r>
              <a:rPr lang="en-GB" dirty="0"/>
              <a:t>-GDPR), Also we will be ensuring anyone who has participated 7 working days To withdraw consent Via email or Telephone  details will be provided.</a:t>
            </a:r>
          </a:p>
        </p:txBody>
      </p:sp>
      <p:sp>
        <p:nvSpPr>
          <p:cNvPr id="395" name="TextBox 394">
            <a:extLst>
              <a:ext uri="{FF2B5EF4-FFF2-40B4-BE49-F238E27FC236}">
                <a16:creationId xmlns:a16="http://schemas.microsoft.com/office/drawing/2014/main" id="{394DFD8F-607E-6867-4B34-FF52B8390681}"/>
              </a:ext>
            </a:extLst>
          </p:cNvPr>
          <p:cNvSpPr txBox="1"/>
          <p:nvPr/>
        </p:nvSpPr>
        <p:spPr>
          <a:xfrm>
            <a:off x="1434719" y="3879523"/>
            <a:ext cx="1002263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Saunders</a:t>
            </a:r>
            <a:r>
              <a:rPr lang="en-GB">
                <a:ea typeface="+mn-lt"/>
                <a:cs typeface="+mn-lt"/>
              </a:rPr>
              <a:t> et al (2019) outlines a series of key ethical principles that any researcher needs to be aware of, the first six principles apply to working with the participants.  </a:t>
            </a:r>
            <a:endParaRPr lang="en-US"/>
          </a:p>
          <a:p>
            <a:endParaRPr lang="en-GB"/>
          </a:p>
        </p:txBody>
      </p:sp>
      <p:pic>
        <p:nvPicPr>
          <p:cNvPr id="480" name="Picture 480" descr="Icon&#10;&#10;Description automatically generated">
            <a:extLst>
              <a:ext uri="{FF2B5EF4-FFF2-40B4-BE49-F238E27FC236}">
                <a16:creationId xmlns:a16="http://schemas.microsoft.com/office/drawing/2014/main" id="{7939A213-5FDD-974C-8048-5014F351BEB4}"/>
              </a:ext>
            </a:extLst>
          </p:cNvPr>
          <p:cNvPicPr>
            <a:picLocks noChangeAspect="1"/>
          </p:cNvPicPr>
          <p:nvPr/>
        </p:nvPicPr>
        <p:blipFill>
          <a:blip r:embed="rId7"/>
          <a:stretch>
            <a:fillRect/>
          </a:stretch>
        </p:blipFill>
        <p:spPr>
          <a:xfrm>
            <a:off x="155482" y="4803682"/>
            <a:ext cx="1876425" cy="1876425"/>
          </a:xfrm>
          <a:prstGeom prst="rect">
            <a:avLst/>
          </a:prstGeom>
        </p:spPr>
      </p:pic>
    </p:spTree>
    <p:extLst>
      <p:ext uri="{BB962C8B-B14F-4D97-AF65-F5344CB8AC3E}">
        <p14:creationId xmlns:p14="http://schemas.microsoft.com/office/powerpoint/2010/main" val="186656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fade">
                                      <p:cBhvr>
                                        <p:cTn id="19" dur="500"/>
                                        <p:tgtEl>
                                          <p:spTgt spid="25"/>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95"/>
                                        </p:tgtEl>
                                        <p:attrNameLst>
                                          <p:attrName>style.visibility</p:attrName>
                                        </p:attrNameLst>
                                      </p:cBhvr>
                                      <p:to>
                                        <p:strVal val="visible"/>
                                      </p:to>
                                    </p:set>
                                    <p:anim calcmode="lin" valueType="num">
                                      <p:cBhvr additive="base">
                                        <p:cTn id="24" dur="500" fill="hold"/>
                                        <p:tgtEl>
                                          <p:spTgt spid="395"/>
                                        </p:tgtEl>
                                        <p:attrNameLst>
                                          <p:attrName>ppt_x</p:attrName>
                                        </p:attrNameLst>
                                      </p:cBhvr>
                                      <p:tavLst>
                                        <p:tav tm="0">
                                          <p:val>
                                            <p:strVal val="#ppt_x"/>
                                          </p:val>
                                        </p:tav>
                                        <p:tav tm="100000">
                                          <p:val>
                                            <p:strVal val="#ppt_x"/>
                                          </p:val>
                                        </p:tav>
                                      </p:tavLst>
                                    </p:anim>
                                    <p:anim calcmode="lin" valueType="num">
                                      <p:cBhvr additive="base">
                                        <p:cTn id="25" dur="500" fill="hold"/>
                                        <p:tgtEl>
                                          <p:spTgt spid="39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480"/>
                                        </p:tgtEl>
                                        <p:attrNameLst>
                                          <p:attrName>style.visibility</p:attrName>
                                        </p:attrNameLst>
                                      </p:cBhvr>
                                      <p:to>
                                        <p:strVal val="visible"/>
                                      </p:to>
                                    </p:set>
                                    <p:anim calcmode="lin" valueType="num">
                                      <p:cBhvr additive="base">
                                        <p:cTn id="30" dur="500" fill="hold"/>
                                        <p:tgtEl>
                                          <p:spTgt spid="480"/>
                                        </p:tgtEl>
                                        <p:attrNameLst>
                                          <p:attrName>ppt_x</p:attrName>
                                        </p:attrNameLst>
                                      </p:cBhvr>
                                      <p:tavLst>
                                        <p:tav tm="0">
                                          <p:val>
                                            <p:strVal val="#ppt_x"/>
                                          </p:val>
                                        </p:tav>
                                        <p:tav tm="100000">
                                          <p:val>
                                            <p:strVal val="#ppt_x"/>
                                          </p:val>
                                        </p:tav>
                                      </p:tavLst>
                                    </p:anim>
                                    <p:anim calcmode="lin" valueType="num">
                                      <p:cBhvr additive="base">
                                        <p:cTn id="31" dur="500" fill="hold"/>
                                        <p:tgtEl>
                                          <p:spTgt spid="480"/>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24"/>
                                        </p:tgtEl>
                                        <p:attrNameLst>
                                          <p:attrName>style.visibility</p:attrName>
                                        </p:attrNameLst>
                                      </p:cBhvr>
                                      <p:to>
                                        <p:strVal val="visible"/>
                                      </p:to>
                                    </p:set>
                                    <p:anim calcmode="lin" valueType="num">
                                      <p:cBhvr additive="base">
                                        <p:cTn id="36" dur="500" fill="hold"/>
                                        <p:tgtEl>
                                          <p:spTgt spid="324"/>
                                        </p:tgtEl>
                                        <p:attrNameLst>
                                          <p:attrName>ppt_x</p:attrName>
                                        </p:attrNameLst>
                                      </p:cBhvr>
                                      <p:tavLst>
                                        <p:tav tm="0">
                                          <p:val>
                                            <p:strVal val="#ppt_x"/>
                                          </p:val>
                                        </p:tav>
                                        <p:tav tm="100000">
                                          <p:val>
                                            <p:strVal val="#ppt_x"/>
                                          </p:val>
                                        </p:tav>
                                      </p:tavLst>
                                    </p:anim>
                                    <p:anim calcmode="lin" valueType="num">
                                      <p:cBhvr additive="base">
                                        <p:cTn id="37" dur="500" fill="hold"/>
                                        <p:tgtEl>
                                          <p:spTgt spid="3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Graphic spid="25" grpId="0">
        <p:bldAsOne/>
      </p:bldGraphic>
      <p:bldP spid="324" grpId="0"/>
      <p:bldP spid="39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F903F9-C30D-5D45-C3F5-7709D971D16D}"/>
              </a:ext>
            </a:extLst>
          </p:cNvPr>
          <p:cNvSpPr txBox="1"/>
          <p:nvPr/>
        </p:nvSpPr>
        <p:spPr>
          <a:xfrm>
            <a:off x="188259" y="125506"/>
            <a:ext cx="21963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9" name="TextBox 8">
            <a:extLst>
              <a:ext uri="{FF2B5EF4-FFF2-40B4-BE49-F238E27FC236}">
                <a16:creationId xmlns:a16="http://schemas.microsoft.com/office/drawing/2014/main" id="{75137027-17E6-3668-1450-8A3270B920E1}"/>
              </a:ext>
            </a:extLst>
          </p:cNvPr>
          <p:cNvSpPr txBox="1"/>
          <p:nvPr/>
        </p:nvSpPr>
        <p:spPr>
          <a:xfrm>
            <a:off x="9872403" y="6129056"/>
            <a:ext cx="2165060" cy="5591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US" sz="1100" cap="all" dirty="0">
                <a:solidFill>
                  <a:schemeClr val="accent1"/>
                </a:solidFill>
                <a:latin typeface="Arial Nova"/>
                <a:ea typeface="+mn-lt"/>
                <a:cs typeface="+mn-lt"/>
              </a:rPr>
              <a:t>PRIYA MAKH -(2226590)</a:t>
            </a:r>
            <a:endParaRPr lang="en-US" sz="1100" dirty="0">
              <a:solidFill>
                <a:schemeClr val="accent1"/>
              </a:solidFill>
              <a:latin typeface="Arial Nova"/>
              <a:ea typeface="+mn-lt"/>
              <a:cs typeface="+mn-lt"/>
            </a:endParaRPr>
          </a:p>
          <a:p>
            <a:pPr marL="285750" indent="-285750">
              <a:spcBef>
                <a:spcPts val="1000"/>
              </a:spcBef>
              <a:buFont typeface="Arial"/>
              <a:buChar char="•"/>
            </a:pPr>
            <a:r>
              <a:rPr lang="en-US" sz="1100" cap="all" dirty="0">
                <a:solidFill>
                  <a:schemeClr val="accent1"/>
                </a:solidFill>
                <a:latin typeface="Arial Nova"/>
                <a:ea typeface="+mn-lt"/>
                <a:cs typeface="+mn-lt"/>
              </a:rPr>
              <a:t>LUCY MSYK - (2223875)</a:t>
            </a:r>
            <a:endParaRPr lang="en-GB" sz="1100" dirty="0">
              <a:solidFill>
                <a:schemeClr val="accent1"/>
              </a:solidFill>
              <a:latin typeface="Arial Nova"/>
            </a:endParaRPr>
          </a:p>
        </p:txBody>
      </p:sp>
      <p:pic>
        <p:nvPicPr>
          <p:cNvPr id="6" name="Picture 6" descr="Hand on mouse">
            <a:extLst>
              <a:ext uri="{FF2B5EF4-FFF2-40B4-BE49-F238E27FC236}">
                <a16:creationId xmlns:a16="http://schemas.microsoft.com/office/drawing/2014/main" id="{0B6F169F-6BE5-F50A-4F8A-8F7D3B544564}"/>
              </a:ext>
            </a:extLst>
          </p:cNvPr>
          <p:cNvPicPr>
            <a:picLocks noChangeAspect="1"/>
          </p:cNvPicPr>
          <p:nvPr/>
        </p:nvPicPr>
        <p:blipFill>
          <a:blip r:embed="rId2"/>
          <a:stretch>
            <a:fillRect/>
          </a:stretch>
        </p:blipFill>
        <p:spPr>
          <a:xfrm>
            <a:off x="4149305" y="401242"/>
            <a:ext cx="2901350" cy="1929213"/>
          </a:xfrm>
          <a:prstGeom prst="rect">
            <a:avLst/>
          </a:prstGeom>
        </p:spPr>
      </p:pic>
      <p:graphicFrame>
        <p:nvGraphicFramePr>
          <p:cNvPr id="7" name="Table 9">
            <a:extLst>
              <a:ext uri="{FF2B5EF4-FFF2-40B4-BE49-F238E27FC236}">
                <a16:creationId xmlns:a16="http://schemas.microsoft.com/office/drawing/2014/main" id="{34B4BE85-9F06-382C-B780-1168E16FE555}"/>
              </a:ext>
            </a:extLst>
          </p:cNvPr>
          <p:cNvGraphicFramePr>
            <a:graphicFrameLocks noGrp="1"/>
          </p:cNvGraphicFramePr>
          <p:nvPr>
            <p:ph idx="1"/>
            <p:extLst>
              <p:ext uri="{D42A27DB-BD31-4B8C-83A1-F6EECF244321}">
                <p14:modId xmlns:p14="http://schemas.microsoft.com/office/powerpoint/2010/main" val="3621881005"/>
              </p:ext>
            </p:extLst>
          </p:nvPr>
        </p:nvGraphicFramePr>
        <p:xfrm>
          <a:off x="1414055" y="3830699"/>
          <a:ext cx="9389933" cy="1896658"/>
        </p:xfrm>
        <a:graphic>
          <a:graphicData uri="http://schemas.openxmlformats.org/drawingml/2006/table">
            <a:tbl>
              <a:tblPr firstRow="1" bandRow="1">
                <a:tableStyleId>{5C22544A-7EE6-4342-B048-85BDC9FD1C3A}</a:tableStyleId>
              </a:tblPr>
              <a:tblGrid>
                <a:gridCol w="1105655">
                  <a:extLst>
                    <a:ext uri="{9D8B030D-6E8A-4147-A177-3AD203B41FA5}">
                      <a16:colId xmlns:a16="http://schemas.microsoft.com/office/drawing/2014/main" val="3064092438"/>
                    </a:ext>
                  </a:extLst>
                </a:gridCol>
                <a:gridCol w="978268">
                  <a:extLst>
                    <a:ext uri="{9D8B030D-6E8A-4147-A177-3AD203B41FA5}">
                      <a16:colId xmlns:a16="http://schemas.microsoft.com/office/drawing/2014/main" val="3697464939"/>
                    </a:ext>
                  </a:extLst>
                </a:gridCol>
                <a:gridCol w="1237185">
                  <a:extLst>
                    <a:ext uri="{9D8B030D-6E8A-4147-A177-3AD203B41FA5}">
                      <a16:colId xmlns:a16="http://schemas.microsoft.com/office/drawing/2014/main" val="1272483775"/>
                    </a:ext>
                  </a:extLst>
                </a:gridCol>
                <a:gridCol w="1237185">
                  <a:extLst>
                    <a:ext uri="{9D8B030D-6E8A-4147-A177-3AD203B41FA5}">
                      <a16:colId xmlns:a16="http://schemas.microsoft.com/office/drawing/2014/main" val="2236415939"/>
                    </a:ext>
                  </a:extLst>
                </a:gridCol>
                <a:gridCol w="1237185">
                  <a:extLst>
                    <a:ext uri="{9D8B030D-6E8A-4147-A177-3AD203B41FA5}">
                      <a16:colId xmlns:a16="http://schemas.microsoft.com/office/drawing/2014/main" val="3533488414"/>
                    </a:ext>
                  </a:extLst>
                </a:gridCol>
                <a:gridCol w="1237185">
                  <a:extLst>
                    <a:ext uri="{9D8B030D-6E8A-4147-A177-3AD203B41FA5}">
                      <a16:colId xmlns:a16="http://schemas.microsoft.com/office/drawing/2014/main" val="1423011977"/>
                    </a:ext>
                  </a:extLst>
                </a:gridCol>
                <a:gridCol w="1267912">
                  <a:extLst>
                    <a:ext uri="{9D8B030D-6E8A-4147-A177-3AD203B41FA5}">
                      <a16:colId xmlns:a16="http://schemas.microsoft.com/office/drawing/2014/main" val="520215283"/>
                    </a:ext>
                  </a:extLst>
                </a:gridCol>
                <a:gridCol w="1089358">
                  <a:extLst>
                    <a:ext uri="{9D8B030D-6E8A-4147-A177-3AD203B41FA5}">
                      <a16:colId xmlns:a16="http://schemas.microsoft.com/office/drawing/2014/main" val="3988586434"/>
                    </a:ext>
                  </a:extLst>
                </a:gridCol>
              </a:tblGrid>
              <a:tr h="705018">
                <a:tc>
                  <a:txBody>
                    <a:bodyPr/>
                    <a:lstStyle/>
                    <a:p>
                      <a:r>
                        <a:rPr lang="en-GB"/>
                        <a:t>Week 3</a:t>
                      </a:r>
                    </a:p>
                  </a:txBody>
                  <a:tcPr/>
                </a:tc>
                <a:tc>
                  <a:txBody>
                    <a:bodyPr/>
                    <a:lstStyle/>
                    <a:p>
                      <a:r>
                        <a:rPr lang="en-GB"/>
                        <a:t>Week 4</a:t>
                      </a:r>
                    </a:p>
                  </a:txBody>
                  <a:tcPr/>
                </a:tc>
                <a:tc>
                  <a:txBody>
                    <a:bodyPr/>
                    <a:lstStyle/>
                    <a:p>
                      <a:r>
                        <a:rPr lang="en-GB"/>
                        <a:t>Week 5</a:t>
                      </a:r>
                    </a:p>
                  </a:txBody>
                  <a:tcPr/>
                </a:tc>
                <a:tc>
                  <a:txBody>
                    <a:bodyPr/>
                    <a:lstStyle/>
                    <a:p>
                      <a:r>
                        <a:rPr lang="en-GB"/>
                        <a:t>Week 6</a:t>
                      </a:r>
                    </a:p>
                  </a:txBody>
                  <a:tcPr/>
                </a:tc>
                <a:tc>
                  <a:txBody>
                    <a:bodyPr/>
                    <a:lstStyle/>
                    <a:p>
                      <a:r>
                        <a:rPr lang="en-GB"/>
                        <a:t>Week 7</a:t>
                      </a:r>
                    </a:p>
                  </a:txBody>
                  <a:tcPr/>
                </a:tc>
                <a:tc>
                  <a:txBody>
                    <a:bodyPr/>
                    <a:lstStyle/>
                    <a:p>
                      <a:r>
                        <a:rPr lang="en-GB"/>
                        <a:t>Week 8</a:t>
                      </a:r>
                    </a:p>
                  </a:txBody>
                  <a:tcPr/>
                </a:tc>
                <a:tc>
                  <a:txBody>
                    <a:bodyPr/>
                    <a:lstStyle/>
                    <a:p>
                      <a:r>
                        <a:rPr lang="en-GB"/>
                        <a:t>Week 9</a:t>
                      </a:r>
                    </a:p>
                  </a:txBody>
                  <a:tcPr/>
                </a:tc>
                <a:tc>
                  <a:txBody>
                    <a:bodyPr/>
                    <a:lstStyle/>
                    <a:p>
                      <a:r>
                        <a:rPr lang="en-GB"/>
                        <a:t>Week 10</a:t>
                      </a:r>
                    </a:p>
                  </a:txBody>
                  <a:tcPr/>
                </a:tc>
                <a:extLst>
                  <a:ext uri="{0D108BD9-81ED-4DB2-BD59-A6C34878D82A}">
                    <a16:rowId xmlns:a16="http://schemas.microsoft.com/office/drawing/2014/main" val="1676251513"/>
                  </a:ext>
                </a:extLst>
              </a:tr>
              <a:tr h="1191640">
                <a:tc>
                  <a:txBody>
                    <a:bodyPr/>
                    <a:lstStyle/>
                    <a:p>
                      <a:pPr marL="0" lvl="0" indent="0">
                        <a:buFont typeface="Arial" panose="020B0604020202020204" pitchFamily="34" charset="0"/>
                        <a:buNone/>
                      </a:pPr>
                      <a:r>
                        <a:rPr lang="en-GB" sz="1400" b="0" i="1" kern="1200" baseline="0">
                          <a:solidFill>
                            <a:schemeClr val="dk1"/>
                          </a:solidFill>
                          <a:effectLst/>
                          <a:latin typeface="Arial" panose="020B0604020202020204" pitchFamily="34" charset="0"/>
                          <a:ea typeface="+mn-ea"/>
                          <a:cs typeface="Arial" panose="020B0604020202020204" pitchFamily="34" charset="0"/>
                        </a:rPr>
                        <a:t>Gathering information   &amp;</a:t>
                      </a:r>
                    </a:p>
                    <a:p>
                      <a:r>
                        <a:rPr lang="en-GB" sz="1400" b="0" i="1" kern="1200" baseline="0">
                          <a:solidFill>
                            <a:schemeClr val="dk1"/>
                          </a:solidFill>
                          <a:effectLst/>
                          <a:latin typeface="Arial" panose="020B0604020202020204" pitchFamily="34" charset="0"/>
                          <a:ea typeface="+mn-ea"/>
                          <a:cs typeface="Arial" panose="020B0604020202020204" pitchFamily="34" charset="0"/>
                        </a:rPr>
                        <a:t> Note taking </a:t>
                      </a:r>
                      <a:endParaRPr lang="en-GB" sz="1400" b="0" i="1" baseline="0">
                        <a:latin typeface="Arial" panose="020B0604020202020204" pitchFamily="34" charset="0"/>
                        <a:cs typeface="Arial" panose="020B0604020202020204" pitchFamily="34" charset="0"/>
                      </a:endParaRPr>
                    </a:p>
                  </a:txBody>
                  <a:tcPr/>
                </a:tc>
                <a:tc>
                  <a:txBody>
                    <a:bodyPr/>
                    <a:lstStyle/>
                    <a:p>
                      <a:endParaRPr lang="en-GB" sz="1400" b="0" i="1" kern="1200" baseline="0">
                        <a:solidFill>
                          <a:schemeClr val="dk1"/>
                        </a:solidFill>
                        <a:effectLst/>
                        <a:latin typeface="Arial" panose="020B0604020202020204" pitchFamily="34" charset="0"/>
                        <a:ea typeface="+mn-ea"/>
                        <a:cs typeface="Arial" panose="020B0604020202020204" pitchFamily="34" charset="0"/>
                      </a:endParaRPr>
                    </a:p>
                    <a:p>
                      <a:r>
                        <a:rPr lang="en-GB" sz="1400" b="0" i="1" kern="1200" baseline="0">
                          <a:solidFill>
                            <a:schemeClr val="dk1"/>
                          </a:solidFill>
                          <a:effectLst/>
                          <a:latin typeface="Arial" panose="020B0604020202020204" pitchFamily="34" charset="0"/>
                          <a:ea typeface="+mn-ea"/>
                          <a:cs typeface="Arial" panose="020B0604020202020204" pitchFamily="34" charset="0"/>
                        </a:rPr>
                        <a:t>Creating the text </a:t>
                      </a:r>
                      <a:endParaRPr lang="en-GB" sz="1400" b="0" i="1" baseline="0">
                        <a:latin typeface="Arial" panose="020B0604020202020204" pitchFamily="34" charset="0"/>
                        <a:cs typeface="Arial" panose="020B0604020202020204" pitchFamily="34" charset="0"/>
                      </a:endParaRPr>
                    </a:p>
                  </a:txBody>
                  <a:tcPr/>
                </a:tc>
                <a:tc>
                  <a:txBody>
                    <a:bodyPr/>
                    <a:lstStyle/>
                    <a:p>
                      <a:pPr marL="0" lvl="0" indent="0" algn="l">
                        <a:lnSpc>
                          <a:spcPct val="107000"/>
                        </a:lnSpc>
                        <a:spcAft>
                          <a:spcPts val="800"/>
                        </a:spcAft>
                        <a:buFontTx/>
                        <a:buNone/>
                        <a:tabLst>
                          <a:tab pos="457200" algn="l"/>
                        </a:tabLst>
                      </a:pPr>
                      <a:endParaRPr lang="en-GB" sz="1400" b="0" i="1" kern="1200" baseline="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algn="l">
                        <a:lnSpc>
                          <a:spcPct val="107000"/>
                        </a:lnSpc>
                        <a:spcAft>
                          <a:spcPts val="800"/>
                        </a:spcAft>
                        <a:buFontTx/>
                        <a:buNone/>
                        <a:tabLst>
                          <a:tab pos="457200" algn="l"/>
                        </a:tabLst>
                      </a:pPr>
                      <a:r>
                        <a:rPr lang="en-GB" sz="1400" b="0" i="1" kern="1200" baseline="0">
                          <a:solidFill>
                            <a:srgbClr val="000000"/>
                          </a:solidFill>
                          <a:effectLst/>
                          <a:latin typeface="Arial" panose="020B0604020202020204" pitchFamily="34" charset="0"/>
                          <a:ea typeface="Times New Roman" panose="02020603050405020304" pitchFamily="18" charset="0"/>
                          <a:cs typeface="Arial" panose="020B0604020202020204" pitchFamily="34" charset="0"/>
                        </a:rPr>
                        <a:t>Editing and reviewing </a:t>
                      </a:r>
                      <a:endParaRPr lang="en-GB" sz="1400" b="0" i="1" baseline="0">
                        <a:effectLst/>
                        <a:latin typeface="Arial" panose="020B0604020202020204" pitchFamily="34" charset="0"/>
                        <a:ea typeface="Calibri" panose="020F0502020204030204" pitchFamily="34" charset="0"/>
                        <a:cs typeface="Arial" panose="020B0604020202020204" pitchFamily="34" charset="0"/>
                      </a:endParaRPr>
                    </a:p>
                  </a:txBody>
                  <a:tcPr marL="114300" marR="114300" marT="0" marB="0"/>
                </a:tc>
                <a:tc>
                  <a:txBody>
                    <a:bodyPr/>
                    <a:lstStyle/>
                    <a:p>
                      <a:endParaRPr lang="en-GB" sz="1400" b="0" i="1" baseline="0">
                        <a:latin typeface="Arial" panose="020B0604020202020204" pitchFamily="34" charset="0"/>
                        <a:cs typeface="Arial" panose="020B0604020202020204" pitchFamily="34" charset="0"/>
                      </a:endParaRPr>
                    </a:p>
                    <a:p>
                      <a:r>
                        <a:rPr lang="en-GB" sz="1400" b="0" i="1" baseline="0">
                          <a:latin typeface="Arial" panose="020B0604020202020204" pitchFamily="34" charset="0"/>
                          <a:cs typeface="Arial" panose="020B0604020202020204" pitchFamily="34" charset="0"/>
                        </a:rPr>
                        <a:t>Final checks &amp; submission</a:t>
                      </a:r>
                    </a:p>
                  </a:txBody>
                  <a:tcPr/>
                </a:tc>
                <a:tc>
                  <a:txBody>
                    <a:bodyPr/>
                    <a:lstStyle/>
                    <a:p>
                      <a:endParaRPr lang="en-GB" sz="1400" b="0" i="1" baseline="0">
                        <a:latin typeface="Arial" panose="020B0604020202020204" pitchFamily="34" charset="0"/>
                        <a:cs typeface="Arial" panose="020B0604020202020204" pitchFamily="34" charset="0"/>
                      </a:endParaRPr>
                    </a:p>
                    <a:p>
                      <a:r>
                        <a:rPr lang="en-GB" sz="1400" b="0" i="1" baseline="0">
                          <a:latin typeface="Arial" panose="020B0604020202020204" pitchFamily="34" charset="0"/>
                          <a:cs typeface="Arial" panose="020B0604020202020204" pitchFamily="34" charset="0"/>
                        </a:rPr>
                        <a:t>Collecting data needed </a:t>
                      </a:r>
                    </a:p>
                  </a:txBody>
                  <a:tcPr/>
                </a:tc>
                <a:tc>
                  <a:txBody>
                    <a:bodyPr/>
                    <a:lstStyle/>
                    <a:p>
                      <a:endParaRPr lang="en-GB" sz="1400" b="0" i="1" baseline="0" dirty="0">
                        <a:latin typeface="Arial" panose="020B0604020202020204" pitchFamily="34" charset="0"/>
                        <a:cs typeface="Arial" panose="020B0604020202020204" pitchFamily="34" charset="0"/>
                      </a:endParaRPr>
                    </a:p>
                    <a:p>
                      <a:r>
                        <a:rPr lang="en-GB" sz="1400" b="0" i="1" baseline="0" dirty="0">
                          <a:latin typeface="Arial" panose="020B0604020202020204" pitchFamily="34" charset="0"/>
                          <a:cs typeface="Arial" panose="020B0604020202020204" pitchFamily="34" charset="0"/>
                        </a:rPr>
                        <a:t>Analysing data collected </a:t>
                      </a:r>
                    </a:p>
                  </a:txBody>
                  <a:tcPr/>
                </a:tc>
                <a:tc>
                  <a:txBody>
                    <a:bodyPr/>
                    <a:lstStyle/>
                    <a:p>
                      <a:endParaRPr lang="en-GB" sz="1400" b="0" i="1" baseline="0">
                        <a:latin typeface="Arial" panose="020B0604020202020204" pitchFamily="34" charset="0"/>
                        <a:cs typeface="Arial" panose="020B0604020202020204" pitchFamily="34" charset="0"/>
                      </a:endParaRPr>
                    </a:p>
                    <a:p>
                      <a:r>
                        <a:rPr lang="en-GB" sz="1400" b="0" i="1" baseline="0">
                          <a:latin typeface="Arial" panose="020B0604020202020204" pitchFamily="34" charset="0"/>
                          <a:cs typeface="Arial" panose="020B0604020202020204" pitchFamily="34" charset="0"/>
                        </a:rPr>
                        <a:t>Writing the report </a:t>
                      </a:r>
                    </a:p>
                  </a:txBody>
                  <a:tcPr/>
                </a:tc>
                <a:tc>
                  <a:txBody>
                    <a:bodyPr/>
                    <a:lstStyle/>
                    <a:p>
                      <a:endParaRPr lang="en-GB" sz="1400" b="0" i="1" baseline="0" dirty="0">
                        <a:latin typeface="Arial" panose="020B0604020202020204" pitchFamily="34" charset="0"/>
                        <a:cs typeface="Arial" panose="020B0604020202020204" pitchFamily="34" charset="0"/>
                      </a:endParaRPr>
                    </a:p>
                    <a:p>
                      <a:r>
                        <a:rPr lang="en-GB" sz="1400" b="0" i="1" baseline="0" dirty="0">
                          <a:latin typeface="Arial" panose="020B0604020202020204" pitchFamily="34" charset="0"/>
                          <a:cs typeface="Arial" panose="020B0604020202020204" pitchFamily="34" charset="0"/>
                        </a:rPr>
                        <a:t>Final checks &amp; submission</a:t>
                      </a:r>
                    </a:p>
                  </a:txBody>
                  <a:tcPr/>
                </a:tc>
                <a:extLst>
                  <a:ext uri="{0D108BD9-81ED-4DB2-BD59-A6C34878D82A}">
                    <a16:rowId xmlns:a16="http://schemas.microsoft.com/office/drawing/2014/main" val="4196111968"/>
                  </a:ext>
                </a:extLst>
              </a:tr>
            </a:tbl>
          </a:graphicData>
        </a:graphic>
      </p:graphicFrame>
      <p:sp>
        <p:nvSpPr>
          <p:cNvPr id="10" name="Rectangle 9">
            <a:extLst>
              <a:ext uri="{FF2B5EF4-FFF2-40B4-BE49-F238E27FC236}">
                <a16:creationId xmlns:a16="http://schemas.microsoft.com/office/drawing/2014/main" id="{A6894ED5-6BAF-5D66-A771-7DA721DAA586}"/>
              </a:ext>
            </a:extLst>
          </p:cNvPr>
          <p:cNvSpPr/>
          <p:nvPr/>
        </p:nvSpPr>
        <p:spPr>
          <a:xfrm>
            <a:off x="2237780" y="2505670"/>
            <a:ext cx="7540847" cy="923330"/>
          </a:xfrm>
          <a:prstGeom prst="rect">
            <a:avLst/>
          </a:prstGeom>
          <a:noFill/>
        </p:spPr>
        <p:txBody>
          <a:bodyPr wrap="non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Our research timeline </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657713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barn(inVertical)">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1B744E-E427-DCCC-F703-F262913EFADB}"/>
              </a:ext>
            </a:extLst>
          </p:cNvPr>
          <p:cNvSpPr>
            <a:spLocks noGrp="1"/>
          </p:cNvSpPr>
          <p:nvPr>
            <p:ph idx="1"/>
          </p:nvPr>
        </p:nvSpPr>
        <p:spPr>
          <a:xfrm>
            <a:off x="1022630" y="806824"/>
            <a:ext cx="8946541" cy="4195481"/>
          </a:xfrm>
        </p:spPr>
        <p:txBody>
          <a:bodyPr vert="horz" lIns="91440" tIns="45720" rIns="91440" bIns="45720" rtlCol="0" anchor="t">
            <a:normAutofit/>
          </a:bodyPr>
          <a:lstStyle/>
          <a:p>
            <a:r>
              <a:rPr lang="en-US"/>
              <a:t>Our Hypothesis is </a:t>
            </a:r>
          </a:p>
        </p:txBody>
      </p:sp>
      <p:sp>
        <p:nvSpPr>
          <p:cNvPr id="4" name="TextBox 3">
            <a:extLst>
              <a:ext uri="{FF2B5EF4-FFF2-40B4-BE49-F238E27FC236}">
                <a16:creationId xmlns:a16="http://schemas.microsoft.com/office/drawing/2014/main" id="{AF110F42-2D85-CB27-D58C-17F78BA848A5}"/>
              </a:ext>
            </a:extLst>
          </p:cNvPr>
          <p:cNvSpPr txBox="1"/>
          <p:nvPr/>
        </p:nvSpPr>
        <p:spPr>
          <a:xfrm>
            <a:off x="161364" y="98612"/>
            <a:ext cx="22411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t>Hypothesis</a:t>
            </a:r>
          </a:p>
        </p:txBody>
      </p:sp>
      <p:sp>
        <p:nvSpPr>
          <p:cNvPr id="5" name="TextBox 4">
            <a:extLst>
              <a:ext uri="{FF2B5EF4-FFF2-40B4-BE49-F238E27FC236}">
                <a16:creationId xmlns:a16="http://schemas.microsoft.com/office/drawing/2014/main" id="{D4D93B8A-6AE1-72A8-D9A0-247123A8756E}"/>
              </a:ext>
            </a:extLst>
          </p:cNvPr>
          <p:cNvSpPr txBox="1"/>
          <p:nvPr/>
        </p:nvSpPr>
        <p:spPr>
          <a:xfrm>
            <a:off x="9284289" y="5771612"/>
            <a:ext cx="2342381" cy="5591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US" sz="1100" cap="all" dirty="0">
                <a:solidFill>
                  <a:schemeClr val="accent1"/>
                </a:solidFill>
                <a:latin typeface="Arial Nova"/>
                <a:ea typeface="+mn-lt"/>
                <a:cs typeface="+mn-lt"/>
              </a:rPr>
              <a:t>PRIYA MAKH -(2226590)</a:t>
            </a:r>
            <a:endParaRPr lang="en-US" sz="1100" dirty="0">
              <a:solidFill>
                <a:schemeClr val="accent1"/>
              </a:solidFill>
              <a:latin typeface="Arial Nova"/>
              <a:ea typeface="+mn-lt"/>
              <a:cs typeface="+mn-lt"/>
            </a:endParaRPr>
          </a:p>
          <a:p>
            <a:pPr marL="285750" indent="-285750">
              <a:spcBef>
                <a:spcPts val="1000"/>
              </a:spcBef>
              <a:buFont typeface="Arial"/>
              <a:buChar char="•"/>
            </a:pPr>
            <a:r>
              <a:rPr lang="en-US" sz="1100" cap="all" dirty="0">
                <a:solidFill>
                  <a:schemeClr val="accent1"/>
                </a:solidFill>
                <a:latin typeface="Arial Nova"/>
                <a:ea typeface="+mn-lt"/>
                <a:cs typeface="+mn-lt"/>
              </a:rPr>
              <a:t>LUCY MSYK - (2223875)</a:t>
            </a:r>
            <a:endParaRPr lang="en-GB" sz="1100" dirty="0">
              <a:solidFill>
                <a:schemeClr val="accent1"/>
              </a:solidFill>
              <a:latin typeface="Arial Nova"/>
            </a:endParaRPr>
          </a:p>
        </p:txBody>
      </p:sp>
      <p:sp>
        <p:nvSpPr>
          <p:cNvPr id="2" name="TextBox 1">
            <a:extLst>
              <a:ext uri="{FF2B5EF4-FFF2-40B4-BE49-F238E27FC236}">
                <a16:creationId xmlns:a16="http://schemas.microsoft.com/office/drawing/2014/main" id="{B5E4A56A-C892-1116-23F1-42BAB17BE52F}"/>
              </a:ext>
            </a:extLst>
          </p:cNvPr>
          <p:cNvSpPr txBox="1"/>
          <p:nvPr/>
        </p:nvSpPr>
        <p:spPr>
          <a:xfrm>
            <a:off x="1080300" y="539472"/>
            <a:ext cx="8888871"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GB"/>
          </a:p>
          <a:p>
            <a:pPr algn="just"/>
            <a:endParaRPr lang="en-GB" sz="2000"/>
          </a:p>
          <a:p>
            <a:pPr algn="just"/>
            <a:endParaRPr lang="en-GB" sz="2000"/>
          </a:p>
          <a:p>
            <a:pPr algn="just"/>
            <a:r>
              <a:rPr lang="en-GB" sz="2000">
                <a:latin typeface="Arial Nova"/>
              </a:rPr>
              <a:t>During this research we think we will find out which is the most used digital tool used by UWTSD students by creating a survey using rank order questions and analysing data collected when the survey is complete.</a:t>
            </a:r>
          </a:p>
        </p:txBody>
      </p:sp>
      <p:pic>
        <p:nvPicPr>
          <p:cNvPr id="6" name="Picture 6" descr="Graphical user interface&#10;&#10;Description automatically generated">
            <a:extLst>
              <a:ext uri="{FF2B5EF4-FFF2-40B4-BE49-F238E27FC236}">
                <a16:creationId xmlns:a16="http://schemas.microsoft.com/office/drawing/2014/main" id="{0A7CAE74-C104-94ED-280E-508D4DB8CE1D}"/>
              </a:ext>
            </a:extLst>
          </p:cNvPr>
          <p:cNvPicPr>
            <a:picLocks noChangeAspect="1"/>
          </p:cNvPicPr>
          <p:nvPr/>
        </p:nvPicPr>
        <p:blipFill>
          <a:blip r:embed="rId2"/>
          <a:stretch>
            <a:fillRect/>
          </a:stretch>
        </p:blipFill>
        <p:spPr>
          <a:xfrm>
            <a:off x="3238502" y="3175599"/>
            <a:ext cx="4478545" cy="3137856"/>
          </a:xfrm>
          <a:prstGeom prst="rect">
            <a:avLst/>
          </a:prstGeom>
        </p:spPr>
      </p:pic>
    </p:spTree>
    <p:extLst>
      <p:ext uri="{BB962C8B-B14F-4D97-AF65-F5344CB8AC3E}">
        <p14:creationId xmlns:p14="http://schemas.microsoft.com/office/powerpoint/2010/main" val="3034915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heckerboard(across)">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E3D419-882A-740C-A6DF-63738BDDCA2F}"/>
              </a:ext>
            </a:extLst>
          </p:cNvPr>
          <p:cNvSpPr txBox="1"/>
          <p:nvPr/>
        </p:nvSpPr>
        <p:spPr>
          <a:xfrm>
            <a:off x="4699746" y="98611"/>
            <a:ext cx="32183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Reference List </a:t>
            </a:r>
          </a:p>
        </p:txBody>
      </p:sp>
      <p:sp>
        <p:nvSpPr>
          <p:cNvPr id="10" name="TextBox 9">
            <a:extLst>
              <a:ext uri="{FF2B5EF4-FFF2-40B4-BE49-F238E27FC236}">
                <a16:creationId xmlns:a16="http://schemas.microsoft.com/office/drawing/2014/main" id="{0D064849-2982-9D20-942A-EF436D432164}"/>
              </a:ext>
            </a:extLst>
          </p:cNvPr>
          <p:cNvSpPr txBox="1"/>
          <p:nvPr/>
        </p:nvSpPr>
        <p:spPr>
          <a:xfrm>
            <a:off x="450416" y="-315926"/>
            <a:ext cx="7410253" cy="6771084"/>
          </a:xfrm>
          <a:prstGeom prst="rect">
            <a:avLst/>
          </a:prstGeom>
          <a:no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1600">
              <a:solidFill>
                <a:schemeClr val="bg1">
                  <a:lumMod val="10000"/>
                  <a:lumOff val="90000"/>
                </a:schemeClr>
              </a:solidFill>
              <a:latin typeface="Calibri"/>
              <a:cs typeface="Calibri"/>
            </a:endParaRPr>
          </a:p>
          <a:p>
            <a:endParaRPr lang="en-GB" sz="1400">
              <a:latin typeface="Arial Nova"/>
              <a:ea typeface="+mn-lt"/>
              <a:cs typeface="+mn-lt"/>
            </a:endParaRPr>
          </a:p>
          <a:p>
            <a:endParaRPr lang="en-GB" sz="1400">
              <a:latin typeface="Arial Nova"/>
              <a:ea typeface="+mn-lt"/>
              <a:cs typeface="+mn-lt"/>
            </a:endParaRPr>
          </a:p>
          <a:p>
            <a:endParaRPr lang="en-GB" sz="1200">
              <a:latin typeface="Arial Nova"/>
              <a:ea typeface="+mn-lt"/>
              <a:cs typeface="+mn-lt"/>
            </a:endParaRPr>
          </a:p>
          <a:p>
            <a:r>
              <a:rPr lang="en-GB" sz="1200">
                <a:latin typeface="Arial Nova"/>
                <a:ea typeface="+mn-lt"/>
                <a:cs typeface="+mn-lt"/>
              </a:rPr>
              <a:t>Bader, M., Iversen, S. H., &amp; Burner, T. (2021). Students’ perceptions and use of a new digital tool in teacher education.</a:t>
            </a:r>
            <a:r>
              <a:rPr lang="en-GB" sz="1200" i="1">
                <a:latin typeface="Arial Nova"/>
                <a:ea typeface="+mn-lt"/>
                <a:cs typeface="+mn-lt"/>
              </a:rPr>
              <a:t> Nordic Journal of Digital Literacy</a:t>
            </a:r>
            <a:r>
              <a:rPr lang="en-GB" sz="1200">
                <a:latin typeface="Arial Nova"/>
                <a:ea typeface="+mn-lt"/>
                <a:cs typeface="+mn-lt"/>
              </a:rPr>
              <a:t>, </a:t>
            </a:r>
            <a:r>
              <a:rPr lang="en-GB" sz="1200" i="1">
                <a:latin typeface="Arial Nova"/>
                <a:ea typeface="+mn-lt"/>
                <a:cs typeface="+mn-lt"/>
              </a:rPr>
              <a:t>16</a:t>
            </a:r>
            <a:r>
              <a:rPr lang="en-GB" sz="1200">
                <a:latin typeface="Arial Nova"/>
                <a:ea typeface="+mn-lt"/>
                <a:cs typeface="+mn-lt"/>
              </a:rPr>
              <a:t>(1), 21–33.</a:t>
            </a:r>
            <a:r>
              <a:rPr lang="en-GB" sz="1200">
                <a:latin typeface="Arial Nova"/>
                <a:ea typeface="+mn-lt"/>
                <a:cs typeface="Calibri"/>
              </a:rPr>
              <a:t> available at - </a:t>
            </a:r>
            <a:r>
              <a:rPr lang="en-GB" sz="1200">
                <a:latin typeface="Arial Nova"/>
                <a:ea typeface="+mn-lt"/>
                <a:cs typeface="+mn-lt"/>
              </a:rPr>
              <a:t> https://doi.org/10.18261/issn.1891-943x-2021-01-03,( Accessed on 7th Feb 2023)</a:t>
            </a:r>
          </a:p>
          <a:p>
            <a:endParaRPr lang="en-GB" sz="1200">
              <a:latin typeface="Arial Nova"/>
              <a:cs typeface="Calibri"/>
            </a:endParaRPr>
          </a:p>
          <a:p>
            <a:r>
              <a:rPr lang="en-GB" sz="1200">
                <a:latin typeface="Arial Nova"/>
                <a:cs typeface="Calibri"/>
              </a:rPr>
              <a:t>MENR. (2004).</a:t>
            </a:r>
            <a:r>
              <a:rPr lang="en-GB" sz="1200" i="1">
                <a:latin typeface="Arial Nova"/>
                <a:cs typeface="Calibri"/>
              </a:rPr>
              <a:t> </a:t>
            </a:r>
            <a:r>
              <a:rPr lang="en-GB" sz="1200" i="1" err="1">
                <a:latin typeface="Arial Nova"/>
                <a:cs typeface="Calibri"/>
              </a:rPr>
              <a:t>Schéma</a:t>
            </a:r>
            <a:r>
              <a:rPr lang="en-GB" sz="1200" i="1">
                <a:latin typeface="Arial Nova"/>
                <a:cs typeface="Calibri"/>
              </a:rPr>
              <a:t> Directeur des </a:t>
            </a:r>
            <a:r>
              <a:rPr lang="en-GB" sz="1200" i="1" err="1">
                <a:latin typeface="Arial Nova"/>
                <a:cs typeface="Calibri"/>
              </a:rPr>
              <a:t>Espaces</a:t>
            </a:r>
            <a:r>
              <a:rPr lang="en-GB" sz="1200" i="1">
                <a:latin typeface="Arial Nova"/>
                <a:cs typeface="Calibri"/>
              </a:rPr>
              <a:t> </a:t>
            </a:r>
            <a:r>
              <a:rPr lang="en-GB" sz="1200" i="1" err="1">
                <a:latin typeface="Arial Nova"/>
                <a:cs typeface="Calibri"/>
              </a:rPr>
              <a:t>numériques</a:t>
            </a:r>
            <a:r>
              <a:rPr lang="en-GB" sz="1200" i="1">
                <a:latin typeface="Arial Nova"/>
                <a:cs typeface="Calibri"/>
              </a:rPr>
              <a:t> de Travail </a:t>
            </a:r>
            <a:r>
              <a:rPr lang="en-GB" sz="1200">
                <a:latin typeface="Arial Nova"/>
                <a:cs typeface="Calibri"/>
              </a:rPr>
              <a:t>(SDET) , Available at - </a:t>
            </a:r>
            <a:r>
              <a:rPr lang="en-GB" sz="1200">
                <a:latin typeface="Arial Nova"/>
                <a:cs typeface="Calibri"/>
                <a:hlinkClick r:id="rId2">
                  <a:extLst>
                    <a:ext uri="{A12FA001-AC4F-418D-AE19-62706E023703}">
                      <ahyp:hlinkClr xmlns:ahyp="http://schemas.microsoft.com/office/drawing/2018/hyperlinkcolor" val="tx"/>
                    </a:ext>
                  </a:extLst>
                </a:hlinkClick>
              </a:rPr>
              <a:t>http://eduscol.education.fr/chrgt/SDET-v1.pdf</a:t>
            </a:r>
            <a:r>
              <a:rPr lang="en-GB" sz="1200">
                <a:latin typeface="Arial Nova"/>
                <a:cs typeface="Calibri"/>
              </a:rPr>
              <a:t> , </a:t>
            </a:r>
            <a:r>
              <a:rPr lang="en-GB" sz="1200">
                <a:ea typeface="+mn-lt"/>
                <a:cs typeface="+mn-lt"/>
              </a:rPr>
              <a:t>( Accessed on 7th Feb 2023)</a:t>
            </a:r>
            <a:endParaRPr lang="en-GB" sz="1200">
              <a:latin typeface="Arial Nova"/>
              <a:cs typeface="Calibri"/>
            </a:endParaRPr>
          </a:p>
          <a:p>
            <a:endParaRPr lang="en-GB" sz="1200">
              <a:latin typeface="Arial Nova"/>
              <a:cs typeface="Calibri"/>
            </a:endParaRPr>
          </a:p>
          <a:p>
            <a:r>
              <a:rPr lang="en-US" sz="1200">
                <a:ea typeface="+mn-lt"/>
                <a:cs typeface="+mn-lt"/>
              </a:rPr>
              <a:t>Montes, E. (2022) </a:t>
            </a:r>
            <a:r>
              <a:rPr lang="en-US" sz="1200" i="1">
                <a:ea typeface="+mn-lt"/>
                <a:cs typeface="+mn-lt"/>
              </a:rPr>
              <a:t>The Advantage of Digital Education</a:t>
            </a:r>
            <a:r>
              <a:rPr lang="en-US" sz="1200">
                <a:ea typeface="+mn-lt"/>
                <a:cs typeface="+mn-lt"/>
              </a:rPr>
              <a:t> : </a:t>
            </a:r>
            <a:r>
              <a:rPr lang="en-US" sz="1200">
                <a:ea typeface="+mn-lt"/>
                <a:cs typeface="+mn-lt"/>
                <a:hlinkClick r:id="rId3">
                  <a:extLst>
                    <a:ext uri="{A12FA001-AC4F-418D-AE19-62706E023703}">
                      <ahyp:hlinkClr xmlns:ahyp="http://schemas.microsoft.com/office/drawing/2018/hyperlinkcolor" val="tx"/>
                    </a:ext>
                  </a:extLst>
                </a:hlinkClick>
              </a:rPr>
              <a:t>https://www.d2l.com/en-eu/blog/advantages-of-digital-education/</a:t>
            </a:r>
            <a:r>
              <a:rPr lang="en-US" sz="1200">
                <a:ea typeface="+mn-lt"/>
                <a:cs typeface="+mn-lt"/>
              </a:rPr>
              <a:t> , ( Accessed on 8th Feb 2023)</a:t>
            </a:r>
            <a:endParaRPr lang="en-GB" sz="1200">
              <a:ea typeface="+mn-lt"/>
              <a:cs typeface="+mn-lt"/>
            </a:endParaRPr>
          </a:p>
          <a:p>
            <a:endParaRPr lang="en-GB" sz="1200">
              <a:latin typeface="Arial Nova"/>
              <a:cs typeface="Calibri"/>
            </a:endParaRPr>
          </a:p>
          <a:p>
            <a:r>
              <a:rPr lang="en-GB" sz="1200">
                <a:latin typeface="Arial Nova"/>
                <a:cs typeface="Calibri"/>
              </a:rPr>
              <a:t>Papi, C. (2014). Digital spaces: Between educational tools and student uses. ScienceDirect. Retrieved February 7, 2023, from </a:t>
            </a:r>
            <a:r>
              <a:rPr lang="en-GB" sz="1200">
                <a:latin typeface="Arial Nova"/>
                <a:cs typeface="Calibri"/>
                <a:hlinkClick r:id="rId4">
                  <a:extLst>
                    <a:ext uri="{A12FA001-AC4F-418D-AE19-62706E023703}">
                      <ahyp:hlinkClr xmlns:ahyp="http://schemas.microsoft.com/office/drawing/2018/hyperlinkcolor" val="tx"/>
                    </a:ext>
                  </a:extLst>
                </a:hlinkClick>
              </a:rPr>
              <a:t>https://www.sciencedirect.com/science/article/pii/S1877042815011696</a:t>
            </a:r>
            <a:r>
              <a:rPr lang="en-GB" sz="1200">
                <a:latin typeface="Arial Nova"/>
                <a:cs typeface="Calibri"/>
              </a:rPr>
              <a:t> , </a:t>
            </a:r>
            <a:r>
              <a:rPr lang="en-GB" sz="1200">
                <a:ea typeface="+mn-lt"/>
                <a:cs typeface="+mn-lt"/>
              </a:rPr>
              <a:t>( Accessed on 7th Feb 2023)</a:t>
            </a:r>
            <a:endParaRPr lang="en-GB" sz="1200">
              <a:latin typeface="Arial Nova"/>
              <a:ea typeface="+mn-lt"/>
              <a:cs typeface="Calibri"/>
            </a:endParaRPr>
          </a:p>
          <a:p>
            <a:endParaRPr lang="en-GB" sz="1200">
              <a:latin typeface="Arial Nova"/>
              <a:cs typeface="Calibri"/>
            </a:endParaRPr>
          </a:p>
          <a:p>
            <a:r>
              <a:rPr lang="en-US" sz="1200">
                <a:latin typeface="Arial Nova"/>
                <a:cs typeface="Calibri"/>
              </a:rPr>
              <a:t>Rose, Y. (2008, December) </a:t>
            </a:r>
            <a:r>
              <a:rPr lang="en-US" sz="1200" i="1">
                <a:latin typeface="Arial Nova"/>
                <a:cs typeface="Calibri"/>
              </a:rPr>
              <a:t>Using Technology Tools in the Public-School Classroom, (PP,51)  </a:t>
            </a:r>
            <a:r>
              <a:rPr lang="en-GB" sz="1200">
                <a:latin typeface="Arial Nova"/>
                <a:cs typeface="Calibri"/>
              </a:rPr>
              <a:t>Retrieved February 7, 2023, from</a:t>
            </a:r>
            <a:r>
              <a:rPr lang="en-US" sz="1200" i="1">
                <a:latin typeface="Arial Nova"/>
                <a:cs typeface="Calibri"/>
              </a:rPr>
              <a:t> </a:t>
            </a:r>
            <a:r>
              <a:rPr lang="en-US" sz="1200" i="1">
                <a:latin typeface="Arial Nova"/>
                <a:cs typeface="Calibri"/>
                <a:hlinkClick r:id="rId5">
                  <a:extLst>
                    <a:ext uri="{A12FA001-AC4F-418D-AE19-62706E023703}">
                      <ahyp:hlinkClr xmlns:ahyp="http://schemas.microsoft.com/office/drawing/2018/hyperlinkcolor" val="tx"/>
                    </a:ext>
                  </a:extLst>
                </a:hlinkClick>
              </a:rPr>
              <a:t>https://1library.net/document/yjd7g02m-using-technology-tools-public-school-classroom-rose-young.html</a:t>
            </a:r>
            <a:r>
              <a:rPr lang="en-US" sz="1200" i="1">
                <a:latin typeface="Arial Nova"/>
                <a:cs typeface="Calibri"/>
              </a:rPr>
              <a:t> , </a:t>
            </a:r>
            <a:r>
              <a:rPr lang="en-US" sz="1200">
                <a:ea typeface="+mn-lt"/>
                <a:cs typeface="+mn-lt"/>
              </a:rPr>
              <a:t>( Accessed on 7th Feb 2023)</a:t>
            </a:r>
          </a:p>
          <a:p>
            <a:endParaRPr lang="en-US" sz="1200" i="1">
              <a:latin typeface="Arial Nova"/>
              <a:cs typeface="Calibri"/>
            </a:endParaRPr>
          </a:p>
          <a:p>
            <a:r>
              <a:rPr lang="en-GB" sz="1200">
                <a:latin typeface="Arial Nova"/>
                <a:cs typeface="Calibri"/>
              </a:rPr>
              <a:t>Sørensen, M. T. (2018). The students’ choice of technology: A pragmatic and outcome-focused approach. In D. </a:t>
            </a:r>
            <a:r>
              <a:rPr lang="en-GB" sz="1200" err="1">
                <a:latin typeface="Arial Nova"/>
                <a:cs typeface="Calibri"/>
              </a:rPr>
              <a:t>Kergel</a:t>
            </a:r>
            <a:r>
              <a:rPr lang="en-GB" sz="1200">
                <a:latin typeface="Arial Nova"/>
                <a:cs typeface="Calibri"/>
              </a:rPr>
              <a:t>, B. Heidkamp, P.K. </a:t>
            </a:r>
            <a:r>
              <a:rPr lang="en-GB" sz="1200" err="1">
                <a:latin typeface="Arial Nova"/>
                <a:cs typeface="Calibri"/>
              </a:rPr>
              <a:t>Telléus</a:t>
            </a:r>
            <a:r>
              <a:rPr lang="en-GB" sz="1200">
                <a:latin typeface="Arial Nova"/>
                <a:cs typeface="Calibri"/>
              </a:rPr>
              <a:t>, T. Rachwal &amp; S. Nowakowski (Eds), </a:t>
            </a:r>
            <a:r>
              <a:rPr lang="en-GB" sz="1200" i="1">
                <a:latin typeface="Arial Nova"/>
                <a:cs typeface="Calibri"/>
              </a:rPr>
              <a:t>The digital turn in higher education</a:t>
            </a:r>
            <a:r>
              <a:rPr lang="en-GB" sz="1200">
                <a:latin typeface="Arial Nova"/>
                <a:cs typeface="Calibri"/>
              </a:rPr>
              <a:t> (pp.161-174). Springer. https://doi.org/10.1007/978-3-658-19925-8_12 , </a:t>
            </a:r>
            <a:r>
              <a:rPr lang="en-GB" sz="1200">
                <a:ea typeface="+mn-lt"/>
                <a:cs typeface="+mn-lt"/>
              </a:rPr>
              <a:t>( Accessed on 7th Feb 2023)</a:t>
            </a:r>
            <a:endParaRPr lang="en-GB" sz="1200">
              <a:latin typeface="Arial Nova"/>
              <a:cs typeface="Calibri"/>
            </a:endParaRPr>
          </a:p>
          <a:p>
            <a:endParaRPr lang="en-GB" sz="1200">
              <a:latin typeface="Arial Nova"/>
              <a:cs typeface="Calibri"/>
            </a:endParaRPr>
          </a:p>
          <a:p>
            <a:r>
              <a:rPr lang="en-US" sz="1200">
                <a:latin typeface="Arial Nova"/>
                <a:cs typeface="Calibri"/>
              </a:rPr>
              <a:t>Young, J. R. (2004, November 12). </a:t>
            </a:r>
            <a:r>
              <a:rPr lang="en-US" sz="1200" i="1">
                <a:latin typeface="Arial Nova"/>
                <a:cs typeface="Calibri"/>
              </a:rPr>
              <a:t>When good technology means bad teaching. The Chronicle of Higher Education</a:t>
            </a:r>
            <a:r>
              <a:rPr lang="en-US" sz="1200">
                <a:latin typeface="Arial Nova"/>
                <a:cs typeface="Calibri"/>
              </a:rPr>
              <a:t>, 51(12), A31. </a:t>
            </a:r>
            <a:r>
              <a:rPr lang="en-US" sz="1200">
                <a:ea typeface="+mn-lt"/>
                <a:cs typeface="+mn-lt"/>
              </a:rPr>
              <a:t>( Accessed on 7th Feb 2023)</a:t>
            </a:r>
            <a:endParaRPr lang="en-US" sz="1200">
              <a:latin typeface="Arial Nova"/>
              <a:ea typeface="+mn-lt"/>
              <a:cs typeface="Calibri"/>
            </a:endParaRPr>
          </a:p>
          <a:p>
            <a:endParaRPr lang="en-US" sz="1400">
              <a:solidFill>
                <a:srgbClr val="FFFFFF"/>
              </a:solidFill>
              <a:latin typeface="Arial Nova"/>
              <a:cs typeface="Calibri"/>
            </a:endParaRPr>
          </a:p>
          <a:p>
            <a:endParaRPr lang="en-GB" sz="1400">
              <a:solidFill>
                <a:srgbClr val="FFFFFF"/>
              </a:solidFill>
              <a:latin typeface="Century Gothic" panose="020B0502020202020204"/>
              <a:cs typeface="Calibri"/>
            </a:endParaRPr>
          </a:p>
          <a:p>
            <a:endParaRPr lang="en-GB" sz="1400">
              <a:solidFill>
                <a:srgbClr val="00B0F0"/>
              </a:solidFill>
              <a:latin typeface="Calibri"/>
              <a:cs typeface="Calibri"/>
            </a:endParaRPr>
          </a:p>
          <a:p>
            <a:endParaRPr lang="en-GB">
              <a:solidFill>
                <a:srgbClr val="00B0F0"/>
              </a:solidFill>
              <a:latin typeface="Calibri"/>
              <a:cs typeface="Calibri"/>
            </a:endParaRPr>
          </a:p>
          <a:p>
            <a:endParaRPr lang="en-GB">
              <a:solidFill>
                <a:srgbClr val="00B0F0"/>
              </a:solidFill>
              <a:latin typeface="Calibri"/>
              <a:cs typeface="Calibri"/>
            </a:endParaRPr>
          </a:p>
        </p:txBody>
      </p:sp>
      <p:sp>
        <p:nvSpPr>
          <p:cNvPr id="2" name="TextBox 1">
            <a:extLst>
              <a:ext uri="{FF2B5EF4-FFF2-40B4-BE49-F238E27FC236}">
                <a16:creationId xmlns:a16="http://schemas.microsoft.com/office/drawing/2014/main" id="{B6D80AC3-A879-AEF2-20C8-20DD7EB33AC1}"/>
              </a:ext>
            </a:extLst>
          </p:cNvPr>
          <p:cNvSpPr txBox="1"/>
          <p:nvPr/>
        </p:nvSpPr>
        <p:spPr>
          <a:xfrm>
            <a:off x="9860351" y="5734394"/>
            <a:ext cx="2035663" cy="9592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US" sz="1200" cap="all" dirty="0">
                <a:solidFill>
                  <a:schemeClr val="accent1"/>
                </a:solidFill>
                <a:ea typeface="+mn-lt"/>
                <a:cs typeface="+mn-lt"/>
              </a:rPr>
              <a:t>PRIYA MAKH -(2226590)</a:t>
            </a:r>
            <a:endParaRPr lang="en-US" sz="1200" dirty="0">
              <a:solidFill>
                <a:schemeClr val="accent1"/>
              </a:solidFill>
              <a:ea typeface="+mn-lt"/>
              <a:cs typeface="+mn-lt"/>
            </a:endParaRPr>
          </a:p>
          <a:p>
            <a:pPr marL="285750" indent="-285750">
              <a:spcBef>
                <a:spcPts val="1000"/>
              </a:spcBef>
              <a:buFont typeface="Arial"/>
              <a:buChar char="•"/>
            </a:pPr>
            <a:r>
              <a:rPr lang="en-US" sz="1200" cap="all" dirty="0">
                <a:solidFill>
                  <a:schemeClr val="accent1"/>
                </a:solidFill>
                <a:ea typeface="+mn-lt"/>
                <a:cs typeface="+mn-lt"/>
              </a:rPr>
              <a:t>LUCY MSYK - (2223875)</a:t>
            </a:r>
            <a:endParaRPr lang="en-GB" sz="1200" dirty="0">
              <a:solidFill>
                <a:schemeClr val="accent1"/>
              </a:solidFill>
            </a:endParaRPr>
          </a:p>
        </p:txBody>
      </p:sp>
    </p:spTree>
    <p:extLst>
      <p:ext uri="{BB962C8B-B14F-4D97-AF65-F5344CB8AC3E}">
        <p14:creationId xmlns:p14="http://schemas.microsoft.com/office/powerpoint/2010/main" val="34762064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webextensions/webextension1.xml><?xml version="1.0" encoding="utf-8"?>
<we:webextension xmlns:we="http://schemas.microsoft.com/office/webextensions/webextension/2010/11" id="{4FC02BBE-FC4E-4706-B334-5C506757F717}">
  <we:reference id="wa104381526" version="1.0.0.2" store="en-US" storeType="OMEX"/>
  <we:alternateReferences>
    <we:reference id="WA104381526" version="1.0.0.2" store="WA104381526" storeType="OMEX"/>
  </we:alternateReferences>
  <we:properties>
    <we:property name="FormID" value="&quot;-REPTm4EBUWcuNshUjEeIQdSz46pBhFCks4hwJkH7DVUMjVDTTA0V0dRR1ZGQzE5TktHUUtMOEo1Qy4u&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10</TotalTime>
  <Words>1064</Words>
  <Application>Microsoft Office PowerPoint</Application>
  <PresentationFormat>Widescreen</PresentationFormat>
  <Paragraphs>134</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Abadi MT Condensed Light</vt:lpstr>
      <vt:lpstr>Arial</vt:lpstr>
      <vt:lpstr>Arial Nova</vt:lpstr>
      <vt:lpstr>Calibri</vt:lpstr>
      <vt:lpstr>Century Gothic</vt:lpstr>
      <vt:lpstr>Wingdings 3</vt:lpstr>
      <vt:lpstr>Ion</vt:lpstr>
      <vt:lpstr>Are Digital Skills  Important For Study And Work?</vt:lpstr>
      <vt:lpstr>Introduction </vt:lpstr>
      <vt:lpstr>PowerPoint Presentation</vt:lpstr>
      <vt:lpstr>PowerPoint Presentation</vt:lpstr>
      <vt:lpstr>We are going to create a consent form that will cover the areas below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Lucy Msyk (2223875)</cp:lastModifiedBy>
  <cp:revision>2</cp:revision>
  <dcterms:created xsi:type="dcterms:W3CDTF">2023-02-03T15:01:45Z</dcterms:created>
  <dcterms:modified xsi:type="dcterms:W3CDTF">2023-02-15T17:57:54Z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