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0"/>
  </p:notesMasterIdLst>
  <p:sldIdLst>
    <p:sldId id="275" r:id="rId5"/>
    <p:sldId id="260" r:id="rId6"/>
    <p:sldId id="258" r:id="rId7"/>
    <p:sldId id="273" r:id="rId8"/>
    <p:sldId id="266" r:id="rId9"/>
    <p:sldId id="267" r:id="rId10"/>
    <p:sldId id="272" r:id="rId11"/>
    <p:sldId id="265" r:id="rId12"/>
    <p:sldId id="264" r:id="rId13"/>
    <p:sldId id="279" r:id="rId14"/>
    <p:sldId id="281" r:id="rId15"/>
    <p:sldId id="257" r:id="rId16"/>
    <p:sldId id="270" r:id="rId17"/>
    <p:sldId id="271" r:id="rId18"/>
    <p:sldId id="27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tiat Shobajo (1910057)" userId="398d3b39-e15c-4338-879a-2202fba9549a" providerId="ADAL" clId="{915850BB-0871-7342-8150-AC991C945E61}"/>
    <pc:docChg chg="undo custSel modSld">
      <pc:chgData name="Mutiat Shobajo (1910057)" userId="398d3b39-e15c-4338-879a-2202fba9549a" providerId="ADAL" clId="{915850BB-0871-7342-8150-AC991C945E61}" dt="2020-05-06T17:27:15.886" v="638" actId="1076"/>
      <pc:docMkLst>
        <pc:docMk/>
      </pc:docMkLst>
      <pc:sldChg chg="modSp">
        <pc:chgData name="Mutiat Shobajo (1910057)" userId="398d3b39-e15c-4338-879a-2202fba9549a" providerId="ADAL" clId="{915850BB-0871-7342-8150-AC991C945E61}" dt="2020-05-06T17:25:04.714" v="546" actId="20577"/>
        <pc:sldMkLst>
          <pc:docMk/>
          <pc:sldMk cId="278968587" sldId="264"/>
        </pc:sldMkLst>
        <pc:spChg chg="mod">
          <ac:chgData name="Mutiat Shobajo (1910057)" userId="398d3b39-e15c-4338-879a-2202fba9549a" providerId="ADAL" clId="{915850BB-0871-7342-8150-AC991C945E61}" dt="2020-05-06T17:25:04.714" v="546" actId="20577"/>
          <ac:spMkLst>
            <pc:docMk/>
            <pc:sldMk cId="278968587" sldId="264"/>
            <ac:spMk id="3" creationId="{00000000-0000-0000-0000-000000000000}"/>
          </ac:spMkLst>
        </pc:spChg>
      </pc:sldChg>
      <pc:sldChg chg="modSp">
        <pc:chgData name="Mutiat Shobajo (1910057)" userId="398d3b39-e15c-4338-879a-2202fba9549a" providerId="ADAL" clId="{915850BB-0871-7342-8150-AC991C945E61}" dt="2020-05-06T17:15:07.067" v="226" actId="255"/>
        <pc:sldMkLst>
          <pc:docMk/>
          <pc:sldMk cId="882597874" sldId="265"/>
        </pc:sldMkLst>
        <pc:spChg chg="mod">
          <ac:chgData name="Mutiat Shobajo (1910057)" userId="398d3b39-e15c-4338-879a-2202fba9549a" providerId="ADAL" clId="{915850BB-0871-7342-8150-AC991C945E61}" dt="2020-05-06T17:15:07.067" v="226" actId="255"/>
          <ac:spMkLst>
            <pc:docMk/>
            <pc:sldMk cId="882597874" sldId="265"/>
            <ac:spMk id="6" creationId="{00000000-0000-0000-0000-000000000000}"/>
          </ac:spMkLst>
        </pc:spChg>
      </pc:sldChg>
      <pc:sldChg chg="modSp">
        <pc:chgData name="Mutiat Shobajo (1910057)" userId="398d3b39-e15c-4338-879a-2202fba9549a" providerId="ADAL" clId="{915850BB-0871-7342-8150-AC991C945E61}" dt="2020-05-06T17:12:24.702" v="163" actId="20577"/>
        <pc:sldMkLst>
          <pc:docMk/>
          <pc:sldMk cId="2291058835" sldId="270"/>
        </pc:sldMkLst>
        <pc:spChg chg="mod">
          <ac:chgData name="Mutiat Shobajo (1910057)" userId="398d3b39-e15c-4338-879a-2202fba9549a" providerId="ADAL" clId="{915850BB-0871-7342-8150-AC991C945E61}" dt="2020-05-06T17:12:24.702" v="163" actId="20577"/>
          <ac:spMkLst>
            <pc:docMk/>
            <pc:sldMk cId="2291058835" sldId="270"/>
            <ac:spMk id="3" creationId="{53F59C1C-27B0-6344-BF2B-7EF90C537CE5}"/>
          </ac:spMkLst>
        </pc:spChg>
      </pc:sldChg>
      <pc:sldChg chg="modSp">
        <pc:chgData name="Mutiat Shobajo (1910057)" userId="398d3b39-e15c-4338-879a-2202fba9549a" providerId="ADAL" clId="{915850BB-0871-7342-8150-AC991C945E61}" dt="2020-05-06T17:27:15.886" v="638" actId="1076"/>
        <pc:sldMkLst>
          <pc:docMk/>
          <pc:sldMk cId="921479459" sldId="281"/>
        </pc:sldMkLst>
        <pc:spChg chg="mod">
          <ac:chgData name="Mutiat Shobajo (1910057)" userId="398d3b39-e15c-4338-879a-2202fba9549a" providerId="ADAL" clId="{915850BB-0871-7342-8150-AC991C945E61}" dt="2020-05-06T17:27:15.886" v="638" actId="1076"/>
          <ac:spMkLst>
            <pc:docMk/>
            <pc:sldMk cId="921479459" sldId="281"/>
            <ac:spMk id="3" creationId="{FB4E75AD-FEF7-45AC-B49F-2F175ED30E8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04213C-B223-594C-8451-07310CF5509D}" type="datetimeFigureOut">
              <a:rPr lang="en-US" smtClean="0"/>
              <a:t>5/6/20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7516D0-F0E4-D541-A905-56285DE91DF0}" type="slidenum">
              <a:rPr lang="en-US" smtClean="0"/>
              <a:t>‹#›</a:t>
            </a:fld>
            <a:endParaRPr lang="en-US"/>
          </a:p>
        </p:txBody>
      </p:sp>
    </p:spTree>
    <p:extLst>
      <p:ext uri="{BB962C8B-B14F-4D97-AF65-F5344CB8AC3E}">
        <p14:creationId xmlns:p14="http://schemas.microsoft.com/office/powerpoint/2010/main" val="27089775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name is </a:t>
            </a:r>
            <a:r>
              <a:rPr lang="en-US" dirty="0" err="1"/>
              <a:t>Mutiat</a:t>
            </a:r>
            <a:r>
              <a:rPr lang="en-US" dirty="0"/>
              <a:t> </a:t>
            </a:r>
            <a:r>
              <a:rPr lang="en-US" dirty="0" err="1"/>
              <a:t>Shobajo</a:t>
            </a:r>
            <a:r>
              <a:rPr lang="en-US" dirty="0"/>
              <a:t> and I am from group F. This group contains 6 members including me. We were assigned a topic but we the members got to chose a subtopic they felt stronger about and felt they could deliver detailed information. I chose introduction, summary and doing the PowerPoint.  While doing this presentation  at the beginning everyone contributed, everyone had something to say and different brilliant ideas that could not be tossed out. We all chose what we felt stronger in but we were still willing to try other parts. When different ideas were presented we all listened and gave reasons as to why their idea was better or should be considered with this conflict was avoided because we all understood each other, we had the same goal, we all knew our strengths and that way we were able to fix our flaws. When it came to choosing the name of our company we had a open discussion for about 10 minutes on what our consultancy company name will be and then finally came to a conclusion. When I started the powerpoint everyone was active and participating and then when we were preparing for the mock everyone gave me a rough draft of their work and then agreed that after we will turn in the final draft. The conflict started after mock presentation. We were suppose turn in our work on Saturday but Laura  did not respond to the group chat and </a:t>
            </a:r>
            <a:r>
              <a:rPr lang="en-US" dirty="0" err="1"/>
              <a:t>huminatu</a:t>
            </a:r>
            <a:r>
              <a:rPr lang="en-US" dirty="0"/>
              <a:t> kept on asking me to do her work for her and I said I could not do it for her that I could only assist her with anything she needed regarding her part. After that </a:t>
            </a:r>
            <a:r>
              <a:rPr lang="en-US" dirty="0" err="1"/>
              <a:t>huminatu</a:t>
            </a:r>
            <a:r>
              <a:rPr lang="en-US" dirty="0"/>
              <a:t> and Laura refused to turn in their reference and their conclusion in which the whole team agreed to do together. At the end both Laura and </a:t>
            </a:r>
            <a:r>
              <a:rPr lang="en-US" dirty="0" err="1"/>
              <a:t>Huminatu</a:t>
            </a:r>
            <a:r>
              <a:rPr lang="en-US" dirty="0"/>
              <a:t> cut off communication and refused to give their work.</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417516D0-F0E4-D541-A905-56285DE91DF0}" type="slidenum">
              <a:rPr lang="en-US" smtClean="0"/>
              <a:t>1</a:t>
            </a:fld>
            <a:endParaRPr lang="en-US"/>
          </a:p>
        </p:txBody>
      </p:sp>
    </p:spTree>
    <p:extLst>
      <p:ext uri="{BB962C8B-B14F-4D97-AF65-F5344CB8AC3E}">
        <p14:creationId xmlns:p14="http://schemas.microsoft.com/office/powerpoint/2010/main" val="5149761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1" y="3177"/>
            <a:ext cx="12198351"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6"/>
            <a:ext cx="2743200" cy="365125"/>
          </a:xfrm>
        </p:spPr>
        <p:txBody>
          <a:bodyPr/>
          <a:lstStyle/>
          <a:p>
            <a:fld id="{BB02557A-7053-4340-A874-8AB926A8EDA1}" type="datetimeFigureOut">
              <a:rPr lang="en-US" dirty="0"/>
              <a:t>5/6/20</a:t>
            </a:fld>
            <a:endParaRPr lang="en-US" dirty="0"/>
          </a:p>
        </p:txBody>
      </p:sp>
      <p:sp>
        <p:nvSpPr>
          <p:cNvPr id="5" name="Footer Placeholder 4"/>
          <p:cNvSpPr>
            <a:spLocks noGrp="1"/>
          </p:cNvSpPr>
          <p:nvPr>
            <p:ph type="ftr" sz="quarter" idx="11"/>
          </p:nvPr>
        </p:nvSpPr>
        <p:spPr>
          <a:xfrm>
            <a:off x="4032211" y="6442526"/>
            <a:ext cx="4114800" cy="365125"/>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466432" y="6442526"/>
            <a:ext cx="2755379" cy="365125"/>
          </a:xfrm>
        </p:spPr>
        <p:txBody>
          <a:bodyPr anchor="ctr"/>
          <a:lstStyle>
            <a:lvl1pPr algn="l">
              <a:defRPr sz="900"/>
            </a:lvl1pPr>
          </a:lstStyle>
          <a:p>
            <a:fld id="{FAEF9944-A4F6-4C59-AEBD-678D6480B8EA}" type="slidenum">
              <a:rPr lang="en-US" dirty="0"/>
              <a:pPr/>
              <a:t>‹#›</a:t>
            </a:fld>
            <a:endParaRPr lang="en-US" dirty="0"/>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6"/>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3" y="1023869"/>
            <a:ext cx="3793679" cy="3349641"/>
          </a:xfrm>
        </p:spPr>
        <p:txBody>
          <a:bodyPr anchor="t">
            <a:normAutofit/>
          </a:bodyPr>
          <a:lstStyle>
            <a:lvl1pPr algn="l">
              <a:lnSpc>
                <a:spcPct val="105000"/>
              </a:lnSpc>
              <a:defRPr sz="2925"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3" y="4945377"/>
            <a:ext cx="3793679" cy="1037760"/>
          </a:xfrm>
        </p:spPr>
        <p:txBody>
          <a:bodyPr anchor="t">
            <a:normAutofit/>
          </a:bodyPr>
          <a:lstStyle>
            <a:lvl1pPr marL="0" indent="0" algn="l">
              <a:lnSpc>
                <a:spcPct val="130000"/>
              </a:lnSpc>
              <a:buNone/>
              <a:defRPr sz="1500" baseline="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Tree>
    <p:extLst>
      <p:ext uri="{BB962C8B-B14F-4D97-AF65-F5344CB8AC3E}">
        <p14:creationId xmlns:p14="http://schemas.microsoft.com/office/powerpoint/2010/main" val="567085964"/>
      </p:ext>
    </p:extLst>
  </p:cSld>
  <p:clrMapOvr>
    <a:masterClrMapping/>
  </p:clrMapOvr>
  <p:extLst>
    <p:ext uri="{DCECCB84-F9BA-43D5-87BE-67443E8EF086}">
      <p15:sldGuideLst xmlns:p15="http://schemas.microsoft.com/office/powerpoint/2012/main">
        <p15:guide id="1" orient="horz" pos="405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02557A-7053-4340-A874-8AB926A8EDA1}" type="datetimeFigureOut">
              <a:rPr lang="en-US" dirty="0"/>
              <a:t>5/6/20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4333079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2"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9" y="1262065"/>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2"/>
            <a:ext cx="2743200" cy="365125"/>
          </a:xfrm>
        </p:spPr>
        <p:txBody>
          <a:bodyPr/>
          <a:lstStyle>
            <a:lvl1pPr>
              <a:defRPr>
                <a:solidFill>
                  <a:schemeClr val="bg2"/>
                </a:solidFill>
              </a:defRPr>
            </a:lvl1pPr>
          </a:lstStyle>
          <a:p>
            <a:fld id="{BB02557A-7053-4340-A874-8AB926A8EDA1}" type="datetimeFigureOut">
              <a:rPr lang="en-US" dirty="0"/>
              <a:pPr/>
              <a:t>5/6/20</a:t>
            </a:fld>
            <a:endParaRPr lang="en-US" dirty="0"/>
          </a:p>
        </p:txBody>
      </p:sp>
      <p:sp>
        <p:nvSpPr>
          <p:cNvPr id="5" name="Footer Placeholder 4"/>
          <p:cNvSpPr>
            <a:spLocks noGrp="1"/>
          </p:cNvSpPr>
          <p:nvPr>
            <p:ph type="ftr" sz="quarter" idx="11"/>
          </p:nvPr>
        </p:nvSpPr>
        <p:spPr>
          <a:xfrm>
            <a:off x="4040911" y="6296732"/>
            <a:ext cx="4114800" cy="365125"/>
          </a:xfrm>
        </p:spPr>
        <p:txBody>
          <a:bodyPr/>
          <a:lstStyle>
            <a:lvl1pPr algn="ctr">
              <a:defRPr>
                <a:solidFill>
                  <a:schemeClr val="bg2"/>
                </a:solidFill>
              </a:defRPr>
            </a:lvl1pPr>
          </a:lstStyle>
          <a:p>
            <a:endParaRPr lang="en-US" dirty="0"/>
          </a:p>
        </p:txBody>
      </p:sp>
      <p:sp>
        <p:nvSpPr>
          <p:cNvPr id="6" name="Slide Number Placeholder 5"/>
          <p:cNvSpPr>
            <a:spLocks noGrp="1"/>
          </p:cNvSpPr>
          <p:nvPr>
            <p:ph type="sldNum" sz="quarter" idx="12"/>
          </p:nvPr>
        </p:nvSpPr>
        <p:spPr>
          <a:xfrm>
            <a:off x="464077" y="6296732"/>
            <a:ext cx="2781543" cy="365125"/>
          </a:xfrm>
        </p:spPr>
        <p:txBody>
          <a:bodyPr anchor="ctr"/>
          <a:lstStyle>
            <a:lvl1pPr algn="l">
              <a:defRPr sz="900">
                <a:solidFill>
                  <a:schemeClr val="bg2"/>
                </a:solidFill>
              </a:defRPr>
            </a:lvl1pPr>
          </a:lstStyle>
          <a:p>
            <a:fld id="{FAEF9944-A4F6-4C59-AEBD-678D6480B8EA}" type="slidenum">
              <a:rPr lang="en-US" dirty="0"/>
              <a:pPr/>
              <a:t>‹#›</a:t>
            </a:fld>
            <a:endParaRPr lang="en-US" dirty="0"/>
          </a:p>
        </p:txBody>
      </p:sp>
      <p:sp>
        <p:nvSpPr>
          <p:cNvPr id="2" name="Title 1"/>
          <p:cNvSpPr>
            <a:spLocks noGrp="1"/>
          </p:cNvSpPr>
          <p:nvPr>
            <p:ph type="title"/>
          </p:nvPr>
        </p:nvSpPr>
        <p:spPr>
          <a:xfrm>
            <a:off x="3162302" y="1830581"/>
            <a:ext cx="5859724" cy="1841715"/>
          </a:xfrm>
        </p:spPr>
        <p:txBody>
          <a:bodyPr anchor="t">
            <a:normAutofit/>
          </a:bodyPr>
          <a:lstStyle>
            <a:lvl1pPr algn="ctr">
              <a:lnSpc>
                <a:spcPct val="105000"/>
              </a:lnSpc>
              <a:defRPr sz="2925"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3"/>
            <a:ext cx="4566475" cy="1038807"/>
          </a:xfrm>
        </p:spPr>
        <p:txBody>
          <a:bodyPr>
            <a:normAutofit/>
          </a:bodyPr>
          <a:lstStyle>
            <a:lvl1pPr marL="0" indent="0" algn="ctr">
              <a:lnSpc>
                <a:spcPct val="130000"/>
              </a:lnSpc>
              <a:spcBef>
                <a:spcPts val="0"/>
              </a:spcBef>
              <a:buNone/>
              <a:defRPr sz="1500" baseline="0">
                <a:solidFill>
                  <a:schemeClr val="tx2">
                    <a:lumMod val="75000"/>
                    <a:lumOff val="2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082841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401"/>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401"/>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B02557A-7053-4340-A874-8AB926A8EDA1}" type="datetimeFigureOut">
              <a:rPr lang="en-US" dirty="0"/>
              <a:t>5/6/20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15647474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9"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1800" b="0" baseline="0">
                <a:solidFill>
                  <a:schemeClr val="accent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2933699" y="3316641"/>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1800" b="0" baseline="0">
                <a:solidFill>
                  <a:schemeClr val="accent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7543751" y="3316641"/>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02557A-7053-4340-A874-8AB926A8EDA1}" type="datetimeFigureOut">
              <a:rPr lang="en-US" dirty="0"/>
              <a:t>5/6/20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218648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B02557A-7053-4340-A874-8AB926A8EDA1}" type="datetimeFigureOut">
              <a:rPr lang="en-US" dirty="0"/>
              <a:t>5/6/20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1070414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5"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BB02557A-7053-4340-A874-8AB926A8EDA1}" type="datetimeFigureOut">
              <a:rPr lang="en-US" dirty="0"/>
              <a:t>5/6/20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643065259"/>
      </p:ext>
    </p:extLst>
  </p:cSld>
  <p:clrMapOvr>
    <a:masterClrMapping/>
  </p:clrMapOvr>
  <p:extLst>
    <p:ext uri="{DCECCB84-F9BA-43D5-87BE-67443E8EF086}">
      <p15:sldGuideLst xmlns:p15="http://schemas.microsoft.com/office/powerpoint/2012/main">
        <p15:guide id="1" pos="540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8" y="453683"/>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9" y="1503907"/>
            <a:ext cx="3227715" cy="1687924"/>
          </a:xfrm>
        </p:spPr>
        <p:txBody>
          <a:bodyPr anchor="b">
            <a:normAutofit/>
          </a:bodyPr>
          <a:lstStyle>
            <a:lvl1pPr>
              <a:lnSpc>
                <a:spcPct val="104000"/>
              </a:lnSpc>
              <a:defRPr sz="2550"/>
            </a:lvl1pPr>
          </a:lstStyle>
          <a:p>
            <a:r>
              <a:rPr lang="en-US"/>
              <a:t>Click to edit Master title style</a:t>
            </a:r>
            <a:endParaRPr lang="en-US" dirty="0"/>
          </a:p>
        </p:txBody>
      </p:sp>
      <p:sp>
        <p:nvSpPr>
          <p:cNvPr id="3" name="Content Placeholder 2"/>
          <p:cNvSpPr>
            <a:spLocks noGrp="1"/>
          </p:cNvSpPr>
          <p:nvPr>
            <p:ph idx="1"/>
          </p:nvPr>
        </p:nvSpPr>
        <p:spPr>
          <a:xfrm>
            <a:off x="487731" y="441414"/>
            <a:ext cx="7597040" cy="5654586"/>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9" y="3223805"/>
            <a:ext cx="3227715" cy="2872197"/>
          </a:xfrm>
        </p:spPr>
        <p:txBody>
          <a:bodyPr/>
          <a:lstStyle>
            <a:lvl1pPr marL="0" indent="0">
              <a:spcBef>
                <a:spcPts val="1050"/>
              </a:spcBef>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8476556" y="6286502"/>
            <a:ext cx="3227715" cy="365125"/>
          </a:xfrm>
        </p:spPr>
        <p:txBody>
          <a:bodyPr/>
          <a:lstStyle>
            <a:lvl1pPr algn="l">
              <a:defRPr/>
            </a:lvl1pPr>
          </a:lstStyle>
          <a:p>
            <a:fld id="{BB02557A-7053-4340-A874-8AB926A8EDA1}" type="datetimeFigureOut">
              <a:rPr lang="en-US" dirty="0"/>
              <a:pPr/>
              <a:t>5/6/20</a:t>
            </a:fld>
            <a:endParaRPr lang="en-US" dirty="0"/>
          </a:p>
        </p:txBody>
      </p:sp>
      <p:sp>
        <p:nvSpPr>
          <p:cNvPr id="6" name="Footer Placeholder 5"/>
          <p:cNvSpPr>
            <a:spLocks noGrp="1"/>
          </p:cNvSpPr>
          <p:nvPr>
            <p:ph type="ftr" sz="quarter" idx="11"/>
          </p:nvPr>
        </p:nvSpPr>
        <p:spPr>
          <a:xfrm>
            <a:off x="487731" y="6286502"/>
            <a:ext cx="7597040"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9" y="373606"/>
            <a:ext cx="3227715" cy="816481"/>
          </a:xfrm>
        </p:spPr>
        <p:txBody>
          <a:bodyPr anchor="t"/>
          <a:lstStyle>
            <a:lvl1pPr algn="l">
              <a:defRPr sz="3300"/>
            </a:lvl1pPr>
          </a:lstStyle>
          <a:p>
            <a:fld id="{FAEF9944-A4F6-4C59-AEBD-678D6480B8EA}" type="slidenum">
              <a:rPr lang="en-US" dirty="0"/>
              <a:pPr/>
              <a:t>‹#›</a:t>
            </a:fld>
            <a:endParaRPr lang="en-US" dirty="0"/>
          </a:p>
        </p:txBody>
      </p:sp>
    </p:spTree>
    <p:extLst>
      <p:ext uri="{BB962C8B-B14F-4D97-AF65-F5344CB8AC3E}">
        <p14:creationId xmlns:p14="http://schemas.microsoft.com/office/powerpoint/2010/main" val="1000295814"/>
      </p:ext>
    </p:extLst>
  </p:cSld>
  <p:clrMapOvr>
    <a:masterClrMapping/>
  </p:clrMapOvr>
  <p:extLst>
    <p:ext uri="{DCECCB84-F9BA-43D5-87BE-67443E8EF086}">
      <p15:sldGuideLst xmlns:p15="http://schemas.microsoft.com/office/powerpoint/2012/main">
        <p15:guide id="1" pos="540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8" y="453683"/>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9" y="1503910"/>
            <a:ext cx="3230625" cy="1687924"/>
          </a:xfrm>
        </p:spPr>
        <p:txBody>
          <a:bodyPr anchor="b">
            <a:noAutofit/>
          </a:bodyPr>
          <a:lstStyle>
            <a:lvl1pPr>
              <a:lnSpc>
                <a:spcPct val="104000"/>
              </a:lnSpc>
              <a:defRPr sz="2550"/>
            </a:lvl1pPr>
          </a:lstStyle>
          <a:p>
            <a:r>
              <a:rPr lang="en-US"/>
              <a:t>Click to edit Master title style</a:t>
            </a:r>
            <a:endParaRPr lang="en-US" dirty="0"/>
          </a:p>
        </p:txBody>
      </p:sp>
      <p:sp>
        <p:nvSpPr>
          <p:cNvPr id="3" name="Picture Placeholder 2"/>
          <p:cNvSpPr>
            <a:spLocks noGrp="1" noChangeAspect="1"/>
          </p:cNvSpPr>
          <p:nvPr>
            <p:ph type="pic" idx="1"/>
          </p:nvPr>
        </p:nvSpPr>
        <p:spPr>
          <a:xfrm>
            <a:off x="1" y="2"/>
            <a:ext cx="8102651" cy="685799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050"/>
              </a:spcBef>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8476488" y="6291074"/>
            <a:ext cx="3227832" cy="365125"/>
          </a:xfrm>
        </p:spPr>
        <p:txBody>
          <a:bodyPr/>
          <a:lstStyle>
            <a:lvl1pPr algn="l">
              <a:defRPr/>
            </a:lvl1pPr>
          </a:lstStyle>
          <a:p>
            <a:fld id="{BB02557A-7053-4340-A874-8AB926A8EDA1}" type="datetimeFigureOut">
              <a:rPr lang="en-US" dirty="0"/>
              <a:pPr/>
              <a:t>5/6/20</a:t>
            </a:fld>
            <a:endParaRPr lang="en-US" dirty="0"/>
          </a:p>
        </p:txBody>
      </p:sp>
      <p:sp>
        <p:nvSpPr>
          <p:cNvPr id="6" name="Footer Placeholder 5"/>
          <p:cNvSpPr>
            <a:spLocks noGrp="1"/>
          </p:cNvSpPr>
          <p:nvPr>
            <p:ph type="ftr" sz="quarter" idx="11"/>
          </p:nvPr>
        </p:nvSpPr>
        <p:spPr>
          <a:xfrm>
            <a:off x="487731" y="6291074"/>
            <a:ext cx="7598664"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3300"/>
            </a:lvl1pPr>
          </a:lstStyle>
          <a:p>
            <a:fld id="{FAEF9944-A4F6-4C59-AEBD-678D6480B8EA}" type="slidenum">
              <a:rPr lang="en-US" dirty="0"/>
              <a:pPr/>
              <a:t>‹#›</a:t>
            </a:fld>
            <a:endParaRPr lang="en-US" dirty="0"/>
          </a:p>
        </p:txBody>
      </p:sp>
    </p:spTree>
    <p:extLst>
      <p:ext uri="{BB962C8B-B14F-4D97-AF65-F5344CB8AC3E}">
        <p14:creationId xmlns:p14="http://schemas.microsoft.com/office/powerpoint/2010/main" val="19650208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02557A-7053-4340-A874-8AB926A8EDA1}" type="datetimeFigureOut">
              <a:rPr lang="en-US" dirty="0"/>
              <a:t>5/6/20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42744204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5"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7"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1"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6" y="6296617"/>
            <a:ext cx="2505996" cy="365125"/>
          </a:xfrm>
        </p:spPr>
        <p:txBody>
          <a:bodyPr/>
          <a:lstStyle/>
          <a:p>
            <a:fld id="{BB02557A-7053-4340-A874-8AB926A8EDA1}" type="datetimeFigureOut">
              <a:rPr lang="en-US" dirty="0"/>
              <a:t>5/6/20</a:t>
            </a:fld>
            <a:endParaRPr lang="en-US" dirty="0"/>
          </a:p>
        </p:txBody>
      </p:sp>
      <p:sp>
        <p:nvSpPr>
          <p:cNvPr id="5" name="Footer Placeholder 4"/>
          <p:cNvSpPr>
            <a:spLocks noGrp="1"/>
          </p:cNvSpPr>
          <p:nvPr>
            <p:ph type="ftr" sz="quarter" idx="11"/>
          </p:nvPr>
        </p:nvSpPr>
        <p:spPr>
          <a:xfrm>
            <a:off x="2933701" y="6296617"/>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4" y="2853202"/>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p:cNvCxnSpPr/>
          <p:nvPr/>
        </p:nvCxnSpPr>
        <p:spPr>
          <a:xfrm>
            <a:off x="9111583" y="571504"/>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50725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5"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1"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1"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7"/>
            <a:ext cx="2743200" cy="365125"/>
          </a:xfrm>
          <a:prstGeom prst="rect">
            <a:avLst/>
          </a:prstGeom>
        </p:spPr>
        <p:txBody>
          <a:bodyPr vert="horz" lIns="91440" tIns="45720" rIns="91440" bIns="45720" rtlCol="0" anchor="ctr"/>
          <a:lstStyle>
            <a:lvl1pPr algn="r">
              <a:defRPr sz="900" baseline="0">
                <a:solidFill>
                  <a:schemeClr val="tx2">
                    <a:lumMod val="75000"/>
                    <a:lumOff val="25000"/>
                  </a:schemeClr>
                </a:solidFill>
                <a:latin typeface="+mj-lt"/>
              </a:defRPr>
            </a:lvl1pPr>
          </a:lstStyle>
          <a:p>
            <a:fld id="{BB02557A-7053-4340-A874-8AB926A8EDA1}" type="datetimeFigureOut">
              <a:rPr lang="en-US" dirty="0"/>
              <a:pPr/>
              <a:t>5/6/20</a:t>
            </a:fld>
            <a:endParaRPr lang="en-US" dirty="0"/>
          </a:p>
        </p:txBody>
      </p:sp>
      <p:sp>
        <p:nvSpPr>
          <p:cNvPr id="5" name="Footer Placeholder 4"/>
          <p:cNvSpPr>
            <a:spLocks noGrp="1"/>
          </p:cNvSpPr>
          <p:nvPr>
            <p:ph type="ftr" sz="quarter" idx="3"/>
          </p:nvPr>
        </p:nvSpPr>
        <p:spPr>
          <a:xfrm>
            <a:off x="2933701" y="6296617"/>
            <a:ext cx="5667375" cy="365125"/>
          </a:xfrm>
          <a:prstGeom prst="rect">
            <a:avLst/>
          </a:prstGeom>
        </p:spPr>
        <p:txBody>
          <a:bodyPr vert="horz" lIns="91440" tIns="45720" rIns="91440" bIns="45720" rtlCol="0" anchor="ctr"/>
          <a:lstStyle>
            <a:lvl1pPr algn="l">
              <a:defRPr sz="900" baseline="0">
                <a:solidFill>
                  <a:schemeClr val="tx2">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512999" y="723330"/>
            <a:ext cx="1884348" cy="604269"/>
          </a:xfrm>
          <a:prstGeom prst="rect">
            <a:avLst/>
          </a:prstGeom>
        </p:spPr>
        <p:txBody>
          <a:bodyPr vert="horz" lIns="91440" tIns="45720" rIns="91440" bIns="45720" rtlCol="0" anchor="b"/>
          <a:lstStyle>
            <a:lvl1pPr algn="r">
              <a:defRPr sz="3300" baseline="0">
                <a:solidFill>
                  <a:schemeClr val="tx2">
                    <a:lumMod val="75000"/>
                    <a:lumOff val="25000"/>
                  </a:schemeClr>
                </a:solidFill>
                <a:latin typeface="+mj-lt"/>
              </a:defRPr>
            </a:lvl1pPr>
          </a:lstStyle>
          <a:p>
            <a:fld id="{FAEF9944-A4F6-4C59-AEBD-678D6480B8EA}" type="slidenum">
              <a:rPr lang="en-US" dirty="0"/>
              <a:pPr/>
              <a:t>‹#›</a:t>
            </a:fld>
            <a:endParaRPr lang="en-US" dirty="0"/>
          </a:p>
        </p:txBody>
      </p:sp>
      <p:cxnSp>
        <p:nvCxnSpPr>
          <p:cNvPr id="9" name="Straight Connector 8" title="Rule Line"/>
          <p:cNvCxnSpPr/>
          <p:nvPr/>
        </p:nvCxnSpPr>
        <p:spPr>
          <a:xfrm>
            <a:off x="2933701"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29000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userDrawn="1">
          <p15:clr>
            <a:srgbClr val="F26B43"/>
          </p15:clr>
        </p15:guide>
        <p15:guide id="2" orient="horz" pos="3960" userDrawn="1">
          <p15:clr>
            <a:srgbClr val="F26B43"/>
          </p15:clr>
        </p15:guide>
        <p15:guide id="3" orient="horz" pos="1536" userDrawn="1">
          <p15:clr>
            <a:srgbClr val="F26B43"/>
          </p15:clr>
        </p15:guide>
        <p15:guide id="4" orient="horz" pos="3840" userDrawn="1">
          <p15:clr>
            <a:srgbClr val="F26B43"/>
          </p15:clr>
        </p15:guide>
        <p15:guide id="5" pos="4416" userDrawn="1">
          <p15:clr>
            <a:srgbClr val="F26B43"/>
          </p15:clr>
        </p15:guide>
        <p15:guide id="6" pos="4800" userDrawn="1">
          <p15:clr>
            <a:srgbClr val="F26B43"/>
          </p15:clr>
        </p15:guide>
        <p15:guide id="7" orient="horz" pos="360" userDrawn="1">
          <p15:clr>
            <a:srgbClr val="F26B43"/>
          </p15:clr>
        </p15:guide>
        <p15:guide id="8" pos="7368" userDrawn="1">
          <p15:clr>
            <a:srgbClr val="F26B43"/>
          </p15:clr>
        </p15:guide>
        <p15:guide id="9" pos="2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blog.hubspot.com/service/conflict-management-styles"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blog.hubspot.com/service/conflict-management-styles"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6" name="Rectangle 28">
            <a:extLst>
              <a:ext uri="{FF2B5EF4-FFF2-40B4-BE49-F238E27FC236}">
                <a16:creationId xmlns:a16="http://schemas.microsoft.com/office/drawing/2014/main" id="{BA0231D3-CC2F-409A-B036-FB2246FC7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1" name="Picture 30">
            <a:extLst>
              <a:ext uri="{FF2B5EF4-FFF2-40B4-BE49-F238E27FC236}">
                <a16:creationId xmlns:a16="http://schemas.microsoft.com/office/drawing/2014/main" id="{DA06624E-E443-4592-9AED-7CE218BD24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525778" y="857250"/>
            <a:ext cx="9140447" cy="5143500"/>
          </a:xfrm>
          <a:prstGeom prst="rect">
            <a:avLst/>
          </a:prstGeom>
        </p:spPr>
      </p:pic>
      <p:sp>
        <p:nvSpPr>
          <p:cNvPr id="33" name="Rounded Rectangle 7">
            <a:extLst>
              <a:ext uri="{FF2B5EF4-FFF2-40B4-BE49-F238E27FC236}">
                <a16:creationId xmlns:a16="http://schemas.microsoft.com/office/drawing/2014/main" id="{B2B25AC6-3D3C-49A0-A553-59EEF68B8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874838" y="1208089"/>
            <a:ext cx="8445732" cy="4442222"/>
          </a:xfrm>
          <a:prstGeom prst="roundRect">
            <a:avLst>
              <a:gd name="adj" fmla="val 5227"/>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5" name="Freeform 18">
            <a:extLst>
              <a:ext uri="{FF2B5EF4-FFF2-40B4-BE49-F238E27FC236}">
                <a16:creationId xmlns:a16="http://schemas.microsoft.com/office/drawing/2014/main" id="{D6104D2A-F099-4832-8DA3-B58F7750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0076" y="1212851"/>
            <a:ext cx="8445732" cy="4442222"/>
          </a:xfrm>
          <a:custGeom>
            <a:avLst/>
            <a:gdLst>
              <a:gd name="connsiteX0" fmla="*/ 336522 w 11260976"/>
              <a:gd name="connsiteY0" fmla="*/ 196832 h 5922963"/>
              <a:gd name="connsiteX1" fmla="*/ 209530 w 11260976"/>
              <a:gd name="connsiteY1" fmla="*/ 323824 h 5922963"/>
              <a:gd name="connsiteX2" fmla="*/ 209530 w 11260976"/>
              <a:gd name="connsiteY2" fmla="*/ 5586441 h 5922963"/>
              <a:gd name="connsiteX3" fmla="*/ 336522 w 11260976"/>
              <a:gd name="connsiteY3" fmla="*/ 5713433 h 5922963"/>
              <a:gd name="connsiteX4" fmla="*/ 10938742 w 11260976"/>
              <a:gd name="connsiteY4" fmla="*/ 5713433 h 5922963"/>
              <a:gd name="connsiteX5" fmla="*/ 11065734 w 11260976"/>
              <a:gd name="connsiteY5" fmla="*/ 5586441 h 5922963"/>
              <a:gd name="connsiteX6" fmla="*/ 11065734 w 11260976"/>
              <a:gd name="connsiteY6" fmla="*/ 323824 h 5922963"/>
              <a:gd name="connsiteX7" fmla="*/ 10938742 w 11260976"/>
              <a:gd name="connsiteY7" fmla="*/ 196832 h 5922963"/>
              <a:gd name="connsiteX8" fmla="*/ 309593 w 11260976"/>
              <a:gd name="connsiteY8" fmla="*/ 0 h 5922963"/>
              <a:gd name="connsiteX9" fmla="*/ 10951383 w 11260976"/>
              <a:gd name="connsiteY9" fmla="*/ 0 h 5922963"/>
              <a:gd name="connsiteX10" fmla="*/ 11260976 w 11260976"/>
              <a:gd name="connsiteY10" fmla="*/ 309593 h 5922963"/>
              <a:gd name="connsiteX11" fmla="*/ 11260976 w 11260976"/>
              <a:gd name="connsiteY11" fmla="*/ 5613370 h 5922963"/>
              <a:gd name="connsiteX12" fmla="*/ 10951383 w 11260976"/>
              <a:gd name="connsiteY12" fmla="*/ 5922963 h 5922963"/>
              <a:gd name="connsiteX13" fmla="*/ 309593 w 11260976"/>
              <a:gd name="connsiteY13" fmla="*/ 5922963 h 5922963"/>
              <a:gd name="connsiteX14" fmla="*/ 0 w 11260976"/>
              <a:gd name="connsiteY14" fmla="*/ 5613370 h 5922963"/>
              <a:gd name="connsiteX15" fmla="*/ 0 w 11260976"/>
              <a:gd name="connsiteY15" fmla="*/ 309593 h 5922963"/>
              <a:gd name="connsiteX16" fmla="*/ 309593 w 11260976"/>
              <a:gd name="connsiteY16" fmla="*/ 0 h 5922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260976" h="5922963">
                <a:moveTo>
                  <a:pt x="336522" y="196832"/>
                </a:moveTo>
                <a:cubicBezTo>
                  <a:pt x="266386" y="196832"/>
                  <a:pt x="209530" y="253688"/>
                  <a:pt x="209530" y="323824"/>
                </a:cubicBezTo>
                <a:lnTo>
                  <a:pt x="209530" y="5586441"/>
                </a:lnTo>
                <a:cubicBezTo>
                  <a:pt x="209530" y="5656577"/>
                  <a:pt x="266386" y="5713433"/>
                  <a:pt x="336522" y="5713433"/>
                </a:cubicBezTo>
                <a:lnTo>
                  <a:pt x="10938742" y="5713433"/>
                </a:lnTo>
                <a:cubicBezTo>
                  <a:pt x="11008878" y="5713433"/>
                  <a:pt x="11065734" y="5656577"/>
                  <a:pt x="11065734" y="5586441"/>
                </a:cubicBezTo>
                <a:lnTo>
                  <a:pt x="11065734" y="323824"/>
                </a:lnTo>
                <a:cubicBezTo>
                  <a:pt x="11065734" y="253688"/>
                  <a:pt x="11008878" y="196832"/>
                  <a:pt x="10938742" y="196832"/>
                </a:cubicBezTo>
                <a:close/>
                <a:moveTo>
                  <a:pt x="309593" y="0"/>
                </a:moveTo>
                <a:lnTo>
                  <a:pt x="10951383" y="0"/>
                </a:lnTo>
                <a:cubicBezTo>
                  <a:pt x="11122366" y="0"/>
                  <a:pt x="11260976" y="138610"/>
                  <a:pt x="11260976" y="309593"/>
                </a:cubicBezTo>
                <a:lnTo>
                  <a:pt x="11260976" y="5613370"/>
                </a:lnTo>
                <a:cubicBezTo>
                  <a:pt x="11260976" y="5784353"/>
                  <a:pt x="11122366" y="5922963"/>
                  <a:pt x="10951383" y="5922963"/>
                </a:cubicBezTo>
                <a:lnTo>
                  <a:pt x="309593" y="5922963"/>
                </a:lnTo>
                <a:cubicBezTo>
                  <a:pt x="138610" y="5922963"/>
                  <a:pt x="0" y="5784353"/>
                  <a:pt x="0" y="5613370"/>
                </a:cubicBezTo>
                <a:lnTo>
                  <a:pt x="0" y="309593"/>
                </a:lnTo>
                <a:cubicBezTo>
                  <a:pt x="0" y="138610"/>
                  <a:pt x="138610" y="0"/>
                  <a:pt x="309593"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37" name="Rounded Rectangle 8">
            <a:extLst>
              <a:ext uri="{FF2B5EF4-FFF2-40B4-BE49-F238E27FC236}">
                <a16:creationId xmlns:a16="http://schemas.microsoft.com/office/drawing/2014/main" id="{12D811BC-E69A-41B2-93E5-2F7219C76C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7224" y="1360474"/>
            <a:ext cx="8142153" cy="4137452"/>
          </a:xfrm>
          <a:prstGeom prst="roundRect">
            <a:avLst>
              <a:gd name="adj" fmla="val 2462"/>
            </a:avLst>
          </a:prstGeom>
          <a:noFill/>
          <a:ln w="381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11FBD7BC-3DB0-904D-A92F-5E800254AC3F}"/>
              </a:ext>
            </a:extLst>
          </p:cNvPr>
          <p:cNvSpPr>
            <a:spLocks noGrp="1"/>
          </p:cNvSpPr>
          <p:nvPr>
            <p:ph type="ctrTitle"/>
          </p:nvPr>
        </p:nvSpPr>
        <p:spPr>
          <a:xfrm>
            <a:off x="2325178" y="1625152"/>
            <a:ext cx="2845259" cy="2512231"/>
          </a:xfrm>
        </p:spPr>
        <p:txBody>
          <a:bodyPr>
            <a:normAutofit/>
          </a:bodyPr>
          <a:lstStyle/>
          <a:p>
            <a:r>
              <a:rPr lang="en-US" sz="2475" dirty="0">
                <a:solidFill>
                  <a:schemeClr val="bg2">
                    <a:lumMod val="50000"/>
                  </a:schemeClr>
                </a:solidFill>
                <a:latin typeface="Times New Roman" panose="02020603050405020304" pitchFamily="18" charset="0"/>
                <a:cs typeface="Times New Roman" panose="02020603050405020304" pitchFamily="18" charset="0"/>
              </a:rPr>
              <a:t>CLASSY F CONSULTANCY </a:t>
            </a:r>
          </a:p>
        </p:txBody>
      </p:sp>
      <p:sp>
        <p:nvSpPr>
          <p:cNvPr id="3" name="Content Placeholder 2">
            <a:extLst>
              <a:ext uri="{FF2B5EF4-FFF2-40B4-BE49-F238E27FC236}">
                <a16:creationId xmlns:a16="http://schemas.microsoft.com/office/drawing/2014/main" id="{154E8BF9-8B4A-FC47-9F82-26D44F946520}"/>
              </a:ext>
            </a:extLst>
          </p:cNvPr>
          <p:cNvSpPr>
            <a:spLocks noGrp="1"/>
          </p:cNvSpPr>
          <p:nvPr>
            <p:ph type="subTitle" idx="1"/>
          </p:nvPr>
        </p:nvSpPr>
        <p:spPr>
          <a:xfrm>
            <a:off x="2325178" y="4566283"/>
            <a:ext cx="2845259" cy="778320"/>
          </a:xfrm>
        </p:spPr>
        <p:txBody>
          <a:bodyPr>
            <a:normAutofit/>
          </a:bodyPr>
          <a:lstStyle/>
          <a:p>
            <a:r>
              <a:rPr lang="en-US" dirty="0">
                <a:solidFill>
                  <a:schemeClr val="bg2">
                    <a:lumMod val="50000"/>
                  </a:schemeClr>
                </a:solidFill>
                <a:latin typeface="Times New Roman" panose="02020603050405020304" pitchFamily="18" charset="0"/>
                <a:cs typeface="Times New Roman" panose="02020603050405020304" pitchFamily="18" charset="0"/>
              </a:rPr>
              <a:t>EFFECTIVE TEAMWORK. </a:t>
            </a:r>
          </a:p>
        </p:txBody>
      </p:sp>
      <p:cxnSp>
        <p:nvCxnSpPr>
          <p:cNvPr id="39" name="Straight Connector 38">
            <a:extLst>
              <a:ext uri="{FF2B5EF4-FFF2-40B4-BE49-F238E27FC236}">
                <a16:creationId xmlns:a16="http://schemas.microsoft.com/office/drawing/2014/main" id="{54B60D76-4B4C-459C-A0A8-89D092FD21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09825" y="4329071"/>
            <a:ext cx="521208"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sp>
        <p:nvSpPr>
          <p:cNvPr id="41" name="Round Same Side Corner Rectangle 3">
            <a:extLst>
              <a:ext uri="{FF2B5EF4-FFF2-40B4-BE49-F238E27FC236}">
                <a16:creationId xmlns:a16="http://schemas.microsoft.com/office/drawing/2014/main" id="{55D1FBB0-B8BB-4A78-9540-167908817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66345" y="1390133"/>
            <a:ext cx="4137451" cy="4078139"/>
          </a:xfrm>
          <a:prstGeom prst="round2SameRect">
            <a:avLst>
              <a:gd name="adj1" fmla="val 2412"/>
              <a:gd name="adj2" fmla="val 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24" name="Graphic 23" descr="Building">
            <a:extLst>
              <a:ext uri="{FF2B5EF4-FFF2-40B4-BE49-F238E27FC236}">
                <a16:creationId xmlns:a16="http://schemas.microsoft.com/office/drawing/2014/main" id="{906CA1C3-50AA-47E5-91AC-45137E9B2AC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576061" y="1866569"/>
            <a:ext cx="3133909" cy="3133909"/>
          </a:xfrm>
          <a:prstGeom prst="rect">
            <a:avLst/>
          </a:prstGeom>
        </p:spPr>
      </p:pic>
    </p:spTree>
    <p:extLst>
      <p:ext uri="{BB962C8B-B14F-4D97-AF65-F5344CB8AC3E}">
        <p14:creationId xmlns:p14="http://schemas.microsoft.com/office/powerpoint/2010/main" val="31568954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CE73D-32FE-5D46-AC0E-92B3DD6A44E6}"/>
              </a:ext>
            </a:extLst>
          </p:cNvPr>
          <p:cNvSpPr>
            <a:spLocks noGrp="1"/>
          </p:cNvSpPr>
          <p:nvPr>
            <p:ph type="title"/>
          </p:nvPr>
        </p:nvSpPr>
        <p:spPr>
          <a:xfrm>
            <a:off x="3156858" y="1877934"/>
            <a:ext cx="7105790" cy="4240255"/>
          </a:xfrm>
        </p:spPr>
        <p:txBody>
          <a:bodyPr vert="horz" lIns="68580" tIns="34290" rIns="68580" bIns="34290" rtlCol="0" anchor="b">
            <a:normAutofit/>
          </a:bodyPr>
          <a:lstStyle/>
          <a:p>
            <a:pPr algn="r"/>
            <a:r>
              <a:rPr lang="en-US" sz="3375" dirty="0">
                <a:solidFill>
                  <a:schemeClr val="bg2">
                    <a:lumMod val="50000"/>
                  </a:schemeClr>
                </a:solidFill>
                <a:latin typeface="Times New Roman" panose="02020603050405020304" pitchFamily="18" charset="0"/>
                <a:cs typeface="Times New Roman" panose="02020603050405020304" pitchFamily="18" charset="0"/>
              </a:rPr>
              <a:t>Mutiat Shobajo- 1910057</a:t>
            </a:r>
            <a:br>
              <a:rPr lang="en-US" sz="3375" dirty="0">
                <a:solidFill>
                  <a:schemeClr val="bg2">
                    <a:lumMod val="50000"/>
                  </a:schemeClr>
                </a:solidFill>
                <a:latin typeface="Times New Roman" panose="02020603050405020304" pitchFamily="18" charset="0"/>
                <a:cs typeface="Times New Roman" panose="02020603050405020304" pitchFamily="18" charset="0"/>
              </a:rPr>
            </a:br>
            <a:r>
              <a:rPr lang="en-US" sz="3375" dirty="0">
                <a:solidFill>
                  <a:schemeClr val="bg2">
                    <a:lumMod val="50000"/>
                  </a:schemeClr>
                </a:solidFill>
                <a:latin typeface="Times New Roman" panose="02020603050405020304" pitchFamily="18" charset="0"/>
                <a:cs typeface="Times New Roman" panose="02020603050405020304" pitchFamily="18" charset="0"/>
              </a:rPr>
              <a:t>Laura Jacob- 1907861</a:t>
            </a:r>
            <a:br>
              <a:rPr lang="en-US" sz="3375" dirty="0">
                <a:solidFill>
                  <a:schemeClr val="bg2">
                    <a:lumMod val="50000"/>
                  </a:schemeClr>
                </a:solidFill>
                <a:latin typeface="Times New Roman" panose="02020603050405020304" pitchFamily="18" charset="0"/>
                <a:cs typeface="Times New Roman" panose="02020603050405020304" pitchFamily="18" charset="0"/>
              </a:rPr>
            </a:br>
            <a:r>
              <a:rPr lang="en-US" sz="3375" dirty="0">
                <a:solidFill>
                  <a:schemeClr val="bg2">
                    <a:lumMod val="50000"/>
                  </a:schemeClr>
                </a:solidFill>
                <a:latin typeface="Times New Roman" panose="02020603050405020304" pitchFamily="18" charset="0"/>
                <a:cs typeface="Times New Roman" panose="02020603050405020304" pitchFamily="18" charset="0"/>
              </a:rPr>
              <a:t>Maris Garuda- 1910039</a:t>
            </a:r>
            <a:br>
              <a:rPr lang="en-US" sz="3375" dirty="0">
                <a:solidFill>
                  <a:schemeClr val="bg2">
                    <a:lumMod val="50000"/>
                  </a:schemeClr>
                </a:solidFill>
                <a:latin typeface="Times New Roman" panose="02020603050405020304" pitchFamily="18" charset="0"/>
                <a:cs typeface="Times New Roman" panose="02020603050405020304" pitchFamily="18" charset="0"/>
              </a:rPr>
            </a:br>
            <a:r>
              <a:rPr lang="en-US" sz="3375" dirty="0">
                <a:solidFill>
                  <a:schemeClr val="bg2">
                    <a:lumMod val="50000"/>
                  </a:schemeClr>
                </a:solidFill>
                <a:latin typeface="Times New Roman" panose="02020603050405020304" pitchFamily="18" charset="0"/>
                <a:cs typeface="Times New Roman" panose="02020603050405020304" pitchFamily="18" charset="0"/>
              </a:rPr>
              <a:t>Jennifer </a:t>
            </a:r>
            <a:r>
              <a:rPr lang="en-US" sz="3375" dirty="0" err="1">
                <a:solidFill>
                  <a:schemeClr val="bg2">
                    <a:lumMod val="50000"/>
                  </a:schemeClr>
                </a:solidFill>
                <a:latin typeface="Times New Roman" panose="02020603050405020304" pitchFamily="18" charset="0"/>
                <a:cs typeface="Times New Roman" panose="02020603050405020304" pitchFamily="18" charset="0"/>
              </a:rPr>
              <a:t>Ogbuogu</a:t>
            </a:r>
            <a:r>
              <a:rPr lang="en-US" sz="3375" dirty="0">
                <a:solidFill>
                  <a:schemeClr val="bg2">
                    <a:lumMod val="50000"/>
                  </a:schemeClr>
                </a:solidFill>
                <a:latin typeface="Times New Roman" panose="02020603050405020304" pitchFamily="18" charset="0"/>
                <a:cs typeface="Times New Roman" panose="02020603050405020304" pitchFamily="18" charset="0"/>
              </a:rPr>
              <a:t>- 1910035</a:t>
            </a:r>
            <a:br>
              <a:rPr lang="en-US" sz="3375" dirty="0">
                <a:solidFill>
                  <a:schemeClr val="bg2">
                    <a:lumMod val="50000"/>
                  </a:schemeClr>
                </a:solidFill>
                <a:latin typeface="Times New Roman" panose="02020603050405020304" pitchFamily="18" charset="0"/>
                <a:cs typeface="Times New Roman" panose="02020603050405020304" pitchFamily="18" charset="0"/>
              </a:rPr>
            </a:br>
            <a:r>
              <a:rPr lang="en-US" sz="3375" dirty="0">
                <a:solidFill>
                  <a:schemeClr val="bg2">
                    <a:lumMod val="50000"/>
                  </a:schemeClr>
                </a:solidFill>
                <a:latin typeface="Times New Roman" panose="02020603050405020304" pitchFamily="18" charset="0"/>
                <a:cs typeface="Times New Roman" panose="02020603050405020304" pitchFamily="18" charset="0"/>
              </a:rPr>
              <a:t>Nicolette </a:t>
            </a:r>
            <a:r>
              <a:rPr lang="en-US" sz="3375" dirty="0" err="1">
                <a:solidFill>
                  <a:schemeClr val="bg2">
                    <a:lumMod val="50000"/>
                  </a:schemeClr>
                </a:solidFill>
                <a:latin typeface="Times New Roman" panose="02020603050405020304" pitchFamily="18" charset="0"/>
                <a:cs typeface="Times New Roman" panose="02020603050405020304" pitchFamily="18" charset="0"/>
              </a:rPr>
              <a:t>Robotham</a:t>
            </a:r>
            <a:r>
              <a:rPr lang="en-US" sz="3375" dirty="0">
                <a:solidFill>
                  <a:schemeClr val="bg2">
                    <a:lumMod val="50000"/>
                  </a:schemeClr>
                </a:solidFill>
                <a:latin typeface="Times New Roman" panose="02020603050405020304" pitchFamily="18" charset="0"/>
                <a:cs typeface="Times New Roman" panose="02020603050405020304" pitchFamily="18" charset="0"/>
              </a:rPr>
              <a:t>- 1910056</a:t>
            </a:r>
            <a:br>
              <a:rPr lang="en-US" sz="3375" dirty="0">
                <a:solidFill>
                  <a:schemeClr val="bg2">
                    <a:lumMod val="50000"/>
                  </a:schemeClr>
                </a:solidFill>
                <a:latin typeface="Times New Roman" panose="02020603050405020304" pitchFamily="18" charset="0"/>
                <a:cs typeface="Times New Roman" panose="02020603050405020304" pitchFamily="18" charset="0"/>
              </a:rPr>
            </a:br>
            <a:r>
              <a:rPr lang="en-US" sz="3375" dirty="0" err="1">
                <a:solidFill>
                  <a:schemeClr val="bg2">
                    <a:lumMod val="50000"/>
                  </a:schemeClr>
                </a:solidFill>
                <a:latin typeface="Times New Roman" panose="02020603050405020304" pitchFamily="18" charset="0"/>
                <a:cs typeface="Times New Roman" panose="02020603050405020304" pitchFamily="18" charset="0"/>
              </a:rPr>
              <a:t>Huminatu</a:t>
            </a:r>
            <a:r>
              <a:rPr lang="en-US" sz="3375" dirty="0">
                <a:solidFill>
                  <a:schemeClr val="bg2">
                    <a:lumMod val="50000"/>
                  </a:schemeClr>
                </a:solidFill>
                <a:latin typeface="Times New Roman" panose="02020603050405020304" pitchFamily="18" charset="0"/>
                <a:cs typeface="Times New Roman" panose="02020603050405020304" pitchFamily="18" charset="0"/>
              </a:rPr>
              <a:t> Helen </a:t>
            </a:r>
            <a:r>
              <a:rPr lang="en-US" sz="3375" dirty="0" err="1">
                <a:solidFill>
                  <a:schemeClr val="bg2">
                    <a:lumMod val="50000"/>
                  </a:schemeClr>
                </a:solidFill>
                <a:latin typeface="Times New Roman" panose="02020603050405020304" pitchFamily="18" charset="0"/>
                <a:cs typeface="Times New Roman" panose="02020603050405020304" pitchFamily="18" charset="0"/>
              </a:rPr>
              <a:t>Deen</a:t>
            </a:r>
            <a:r>
              <a:rPr lang="en-US" sz="3375" dirty="0">
                <a:solidFill>
                  <a:schemeClr val="bg2">
                    <a:lumMod val="50000"/>
                  </a:schemeClr>
                </a:solidFill>
                <a:latin typeface="Times New Roman" panose="02020603050405020304" pitchFamily="18" charset="0"/>
                <a:cs typeface="Times New Roman" panose="02020603050405020304" pitchFamily="18" charset="0"/>
              </a:rPr>
              <a:t>- 1905866</a:t>
            </a:r>
            <a:br>
              <a:rPr lang="en-US" sz="3375" dirty="0">
                <a:solidFill>
                  <a:schemeClr val="bg2">
                    <a:lumMod val="50000"/>
                  </a:schemeClr>
                </a:solidFill>
                <a:latin typeface="Times New Roman" panose="02020603050405020304" pitchFamily="18" charset="0"/>
                <a:cs typeface="Times New Roman" panose="02020603050405020304" pitchFamily="18" charset="0"/>
              </a:rPr>
            </a:br>
            <a:endParaRPr lang="en-US" sz="3375" kern="1200" dirty="0">
              <a:solidFill>
                <a:schemeClr val="bg2">
                  <a:lumMod val="50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456196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A0238B-7919-4C52-882E-344BBBF0D2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857250"/>
            <a:ext cx="9144000" cy="5143500"/>
          </a:xfrm>
          <a:prstGeom prst="rect">
            <a:avLst/>
          </a:prstGeom>
          <a:solidFill>
            <a:srgbClr val="474B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0" name="Freeform 15">
            <a:extLst>
              <a:ext uri="{FF2B5EF4-FFF2-40B4-BE49-F238E27FC236}">
                <a16:creationId xmlns:a16="http://schemas.microsoft.com/office/drawing/2014/main" id="{1C19C803-5DD2-4587-9488-A3938282D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374314" y="2214853"/>
            <a:ext cx="2072206" cy="3559970"/>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rgbClr val="262626">
              <a:alpha val="40000"/>
            </a:srgbClr>
          </a:solidFill>
          <a:ln>
            <a:noFill/>
          </a:ln>
        </p:spPr>
      </p:sp>
      <p:sp>
        <p:nvSpPr>
          <p:cNvPr id="12" name="Freeform 5">
            <a:extLst>
              <a:ext uri="{FF2B5EF4-FFF2-40B4-BE49-F238E27FC236}">
                <a16:creationId xmlns:a16="http://schemas.microsoft.com/office/drawing/2014/main" id="{653E5E44-01E8-4485-9970-B1CFA30491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24535" y="1129070"/>
            <a:ext cx="1663832" cy="4653291"/>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rgbClr val="FEFCF7">
              <a:alpha val="65000"/>
            </a:srgbClr>
          </a:solidFill>
          <a:ln>
            <a:noFill/>
          </a:ln>
        </p:spPr>
      </p:sp>
      <p:sp useBgFill="1">
        <p:nvSpPr>
          <p:cNvPr id="14" name="Freeform: Shape 13">
            <a:extLst>
              <a:ext uri="{FF2B5EF4-FFF2-40B4-BE49-F238E27FC236}">
                <a16:creationId xmlns:a16="http://schemas.microsoft.com/office/drawing/2014/main" id="{C3425D87-5A37-4324-87B2-0C408B11A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3130" y="857250"/>
            <a:ext cx="6524870" cy="5143500"/>
          </a:xfrm>
          <a:custGeom>
            <a:avLst/>
            <a:gdLst>
              <a:gd name="connsiteX0" fmla="*/ 248553 w 8699826"/>
              <a:gd name="connsiteY0" fmla="*/ 0 h 6858000"/>
              <a:gd name="connsiteX1" fmla="*/ 6206997 w 8699826"/>
              <a:gd name="connsiteY1" fmla="*/ 0 h 6858000"/>
              <a:gd name="connsiteX2" fmla="*/ 8699826 w 8699826"/>
              <a:gd name="connsiteY2" fmla="*/ 0 h 6858000"/>
              <a:gd name="connsiteX3" fmla="*/ 8699826 w 8699826"/>
              <a:gd name="connsiteY3" fmla="*/ 6858000 h 6858000"/>
              <a:gd name="connsiteX4" fmla="*/ 6206997 w 8699826"/>
              <a:gd name="connsiteY4" fmla="*/ 6858000 h 6858000"/>
              <a:gd name="connsiteX5" fmla="*/ 248553 w 8699826"/>
              <a:gd name="connsiteY5" fmla="*/ 6858000 h 6858000"/>
              <a:gd name="connsiteX6" fmla="*/ 248553 w 8699826"/>
              <a:gd name="connsiteY6" fmla="*/ 6826433 h 6858000"/>
              <a:gd name="connsiteX7" fmla="*/ 247260 w 8699826"/>
              <a:gd name="connsiteY7" fmla="*/ 6817540 h 6858000"/>
              <a:gd name="connsiteX8" fmla="*/ 229946 w 8699826"/>
              <a:gd name="connsiteY8" fmla="*/ 6698896 h 6858000"/>
              <a:gd name="connsiteX9" fmla="*/ 217844 w 8699826"/>
              <a:gd name="connsiteY9" fmla="*/ 6612485 h 6858000"/>
              <a:gd name="connsiteX10" fmla="*/ 205069 w 8699826"/>
              <a:gd name="connsiteY10" fmla="*/ 6509615 h 6858000"/>
              <a:gd name="connsiteX11" fmla="*/ 189773 w 8699826"/>
              <a:gd name="connsiteY11" fmla="*/ 6387543 h 6858000"/>
              <a:gd name="connsiteX12" fmla="*/ 173636 w 8699826"/>
              <a:gd name="connsiteY12" fmla="*/ 6252440 h 6858000"/>
              <a:gd name="connsiteX13" fmla="*/ 156659 w 8699826"/>
              <a:gd name="connsiteY13" fmla="*/ 6100193 h 6858000"/>
              <a:gd name="connsiteX14" fmla="*/ 138674 w 8699826"/>
              <a:gd name="connsiteY14" fmla="*/ 5934229 h 6858000"/>
              <a:gd name="connsiteX15" fmla="*/ 120688 w 8699826"/>
              <a:gd name="connsiteY15" fmla="*/ 5753864 h 6858000"/>
              <a:gd name="connsiteX16" fmla="*/ 102367 w 8699826"/>
              <a:gd name="connsiteY16" fmla="*/ 5561840 h 6858000"/>
              <a:gd name="connsiteX17" fmla="*/ 85390 w 8699826"/>
              <a:gd name="connsiteY17" fmla="*/ 5354728 h 6858000"/>
              <a:gd name="connsiteX18" fmla="*/ 69085 w 8699826"/>
              <a:gd name="connsiteY18" fmla="*/ 5138015 h 6858000"/>
              <a:gd name="connsiteX19" fmla="*/ 54293 w 8699826"/>
              <a:gd name="connsiteY19" fmla="*/ 4908958 h 6858000"/>
              <a:gd name="connsiteX20" fmla="*/ 40174 w 8699826"/>
              <a:gd name="connsiteY20" fmla="*/ 4670300 h 6858000"/>
              <a:gd name="connsiteX21" fmla="*/ 26894 w 8699826"/>
              <a:gd name="connsiteY21" fmla="*/ 4421354 h 6858000"/>
              <a:gd name="connsiteX22" fmla="*/ 22188 w 8699826"/>
              <a:gd name="connsiteY22" fmla="*/ 4293795 h 6858000"/>
              <a:gd name="connsiteX23" fmla="*/ 16977 w 8699826"/>
              <a:gd name="connsiteY23" fmla="*/ 4163494 h 6858000"/>
              <a:gd name="connsiteX24" fmla="*/ 12103 w 8699826"/>
              <a:gd name="connsiteY24" fmla="*/ 4031135 h 6858000"/>
              <a:gd name="connsiteX25" fmla="*/ 8909 w 8699826"/>
              <a:gd name="connsiteY25" fmla="*/ 3898089 h 6858000"/>
              <a:gd name="connsiteX26" fmla="*/ 6051 w 8699826"/>
              <a:gd name="connsiteY26" fmla="*/ 3762301 h 6858000"/>
              <a:gd name="connsiteX27" fmla="*/ 3026 w 8699826"/>
              <a:gd name="connsiteY27" fmla="*/ 3625141 h 6858000"/>
              <a:gd name="connsiteX28" fmla="*/ 1009 w 8699826"/>
              <a:gd name="connsiteY28" fmla="*/ 3485238 h 6858000"/>
              <a:gd name="connsiteX29" fmla="*/ 1009 w 8699826"/>
              <a:gd name="connsiteY29" fmla="*/ 3343963 h 6858000"/>
              <a:gd name="connsiteX30" fmla="*/ 0 w 8699826"/>
              <a:gd name="connsiteY30" fmla="*/ 3201317 h 6858000"/>
              <a:gd name="connsiteX31" fmla="*/ 1009 w 8699826"/>
              <a:gd name="connsiteY31" fmla="*/ 3057299 h 6858000"/>
              <a:gd name="connsiteX32" fmla="*/ 3026 w 8699826"/>
              <a:gd name="connsiteY32" fmla="*/ 2911223 h 6858000"/>
              <a:gd name="connsiteX33" fmla="*/ 4875 w 8699826"/>
              <a:gd name="connsiteY33" fmla="*/ 2765148 h 6858000"/>
              <a:gd name="connsiteX34" fmla="*/ 8909 w 8699826"/>
              <a:gd name="connsiteY34" fmla="*/ 2617015 h 6858000"/>
              <a:gd name="connsiteX35" fmla="*/ 13111 w 8699826"/>
              <a:gd name="connsiteY35" fmla="*/ 2467511 h 6858000"/>
              <a:gd name="connsiteX36" fmla="*/ 17986 w 8699826"/>
              <a:gd name="connsiteY36" fmla="*/ 2318006 h 6858000"/>
              <a:gd name="connsiteX37" fmla="*/ 24877 w 8699826"/>
              <a:gd name="connsiteY37" fmla="*/ 2167130 h 6858000"/>
              <a:gd name="connsiteX38" fmla="*/ 33114 w 8699826"/>
              <a:gd name="connsiteY38" fmla="*/ 2014883 h 6858000"/>
              <a:gd name="connsiteX39" fmla="*/ 41014 w 8699826"/>
              <a:gd name="connsiteY39" fmla="*/ 1861949 h 6858000"/>
              <a:gd name="connsiteX40" fmla="*/ 51099 w 8699826"/>
              <a:gd name="connsiteY40" fmla="*/ 1709016 h 6858000"/>
              <a:gd name="connsiteX41" fmla="*/ 63202 w 8699826"/>
              <a:gd name="connsiteY41" fmla="*/ 1554025 h 6858000"/>
              <a:gd name="connsiteX42" fmla="*/ 75304 w 8699826"/>
              <a:gd name="connsiteY42" fmla="*/ 1401092 h 6858000"/>
              <a:gd name="connsiteX43" fmla="*/ 89256 w 8699826"/>
              <a:gd name="connsiteY43" fmla="*/ 1245415 h 6858000"/>
              <a:gd name="connsiteX44" fmla="*/ 104552 w 8699826"/>
              <a:gd name="connsiteY44" fmla="*/ 1089053 h 6858000"/>
              <a:gd name="connsiteX45" fmla="*/ 120688 w 8699826"/>
              <a:gd name="connsiteY45" fmla="*/ 934748 h 6858000"/>
              <a:gd name="connsiteX46" fmla="*/ 139514 w 8699826"/>
              <a:gd name="connsiteY46" fmla="*/ 778385 h 6858000"/>
              <a:gd name="connsiteX47" fmla="*/ 159685 w 8699826"/>
              <a:gd name="connsiteY47" fmla="*/ 622709 h 6858000"/>
              <a:gd name="connsiteX48" fmla="*/ 179688 w 8699826"/>
              <a:gd name="connsiteY48" fmla="*/ 466346 h 6858000"/>
              <a:gd name="connsiteX49" fmla="*/ 203052 w 8699826"/>
              <a:gd name="connsiteY49" fmla="*/ 310670 h 6858000"/>
              <a:gd name="connsiteX50" fmla="*/ 226921 w 8699826"/>
              <a:gd name="connsiteY50" fmla="*/ 155679 h 6858000"/>
              <a:gd name="connsiteX51" fmla="*/ 248553 w 8699826"/>
              <a:gd name="connsiteY51" fmla="*/ 2121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699826" h="6858000">
                <a:moveTo>
                  <a:pt x="248553" y="0"/>
                </a:moveTo>
                <a:lnTo>
                  <a:pt x="6206997" y="0"/>
                </a:lnTo>
                <a:lnTo>
                  <a:pt x="8699826" y="0"/>
                </a:lnTo>
                <a:lnTo>
                  <a:pt x="8699826" y="6858000"/>
                </a:lnTo>
                <a:lnTo>
                  <a:pt x="6206997" y="6858000"/>
                </a:lnTo>
                <a:lnTo>
                  <a:pt x="248553" y="6858000"/>
                </a:lnTo>
                <a:lnTo>
                  <a:pt x="248553" y="6826433"/>
                </a:lnTo>
                <a:lnTo>
                  <a:pt x="247260" y="6817540"/>
                </a:lnTo>
                <a:lnTo>
                  <a:pt x="229946" y="6698896"/>
                </a:lnTo>
                <a:lnTo>
                  <a:pt x="217844" y="6612485"/>
                </a:lnTo>
                <a:lnTo>
                  <a:pt x="205069" y="6509615"/>
                </a:lnTo>
                <a:lnTo>
                  <a:pt x="189773" y="6387543"/>
                </a:lnTo>
                <a:lnTo>
                  <a:pt x="173636" y="6252440"/>
                </a:lnTo>
                <a:lnTo>
                  <a:pt x="156659" y="6100193"/>
                </a:lnTo>
                <a:lnTo>
                  <a:pt x="138674" y="5934229"/>
                </a:lnTo>
                <a:lnTo>
                  <a:pt x="120688" y="5753864"/>
                </a:lnTo>
                <a:lnTo>
                  <a:pt x="102367" y="5561840"/>
                </a:lnTo>
                <a:lnTo>
                  <a:pt x="85390" y="5354728"/>
                </a:lnTo>
                <a:lnTo>
                  <a:pt x="69085" y="5138015"/>
                </a:lnTo>
                <a:lnTo>
                  <a:pt x="54293" y="4908958"/>
                </a:lnTo>
                <a:lnTo>
                  <a:pt x="40174" y="4670300"/>
                </a:lnTo>
                <a:lnTo>
                  <a:pt x="26894" y="4421354"/>
                </a:lnTo>
                <a:lnTo>
                  <a:pt x="22188" y="4293795"/>
                </a:lnTo>
                <a:lnTo>
                  <a:pt x="16977" y="4163494"/>
                </a:lnTo>
                <a:lnTo>
                  <a:pt x="12103" y="4031135"/>
                </a:lnTo>
                <a:lnTo>
                  <a:pt x="8909" y="3898089"/>
                </a:lnTo>
                <a:lnTo>
                  <a:pt x="6051" y="3762301"/>
                </a:lnTo>
                <a:lnTo>
                  <a:pt x="3026" y="3625141"/>
                </a:lnTo>
                <a:lnTo>
                  <a:pt x="1009" y="3485238"/>
                </a:lnTo>
                <a:lnTo>
                  <a:pt x="1009" y="3343963"/>
                </a:lnTo>
                <a:lnTo>
                  <a:pt x="0" y="3201317"/>
                </a:lnTo>
                <a:lnTo>
                  <a:pt x="1009" y="3057299"/>
                </a:lnTo>
                <a:lnTo>
                  <a:pt x="3026" y="2911223"/>
                </a:lnTo>
                <a:lnTo>
                  <a:pt x="4875" y="2765148"/>
                </a:lnTo>
                <a:lnTo>
                  <a:pt x="8909" y="2617015"/>
                </a:lnTo>
                <a:lnTo>
                  <a:pt x="13111" y="2467511"/>
                </a:lnTo>
                <a:lnTo>
                  <a:pt x="17986" y="2318006"/>
                </a:lnTo>
                <a:lnTo>
                  <a:pt x="24877" y="2167130"/>
                </a:lnTo>
                <a:lnTo>
                  <a:pt x="33114" y="2014883"/>
                </a:lnTo>
                <a:lnTo>
                  <a:pt x="41014" y="1861949"/>
                </a:lnTo>
                <a:lnTo>
                  <a:pt x="51099" y="1709016"/>
                </a:lnTo>
                <a:lnTo>
                  <a:pt x="63202" y="1554025"/>
                </a:lnTo>
                <a:lnTo>
                  <a:pt x="75304" y="1401092"/>
                </a:lnTo>
                <a:lnTo>
                  <a:pt x="89256" y="1245415"/>
                </a:lnTo>
                <a:lnTo>
                  <a:pt x="104552" y="1089053"/>
                </a:lnTo>
                <a:lnTo>
                  <a:pt x="120688" y="934748"/>
                </a:lnTo>
                <a:lnTo>
                  <a:pt x="139514" y="778385"/>
                </a:lnTo>
                <a:lnTo>
                  <a:pt x="159685" y="622709"/>
                </a:lnTo>
                <a:lnTo>
                  <a:pt x="179688" y="466346"/>
                </a:lnTo>
                <a:lnTo>
                  <a:pt x="203052" y="310670"/>
                </a:lnTo>
                <a:lnTo>
                  <a:pt x="226921" y="155679"/>
                </a:lnTo>
                <a:lnTo>
                  <a:pt x="248553" y="2121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57D3EEFD-BF7C-2446-9F87-6F2443D3B16E}"/>
              </a:ext>
            </a:extLst>
          </p:cNvPr>
          <p:cNvSpPr>
            <a:spLocks noGrp="1"/>
          </p:cNvSpPr>
          <p:nvPr>
            <p:ph type="title"/>
          </p:nvPr>
        </p:nvSpPr>
        <p:spPr>
          <a:xfrm>
            <a:off x="4658683" y="1309785"/>
            <a:ext cx="5086754" cy="984380"/>
          </a:xfrm>
        </p:spPr>
        <p:txBody>
          <a:bodyPr anchor="t">
            <a:normAutofit/>
          </a:bodyPr>
          <a:lstStyle/>
          <a:p>
            <a:r>
              <a:rPr lang="en-US" dirty="0">
                <a:solidFill>
                  <a:schemeClr val="tx2">
                    <a:lumMod val="50000"/>
                  </a:schemeClr>
                </a:solidFill>
                <a:latin typeface="Times New Roman" panose="02020603050405020304" pitchFamily="18" charset="0"/>
                <a:cs typeface="Times New Roman" panose="02020603050405020304" pitchFamily="18" charset="0"/>
              </a:rPr>
              <a:t>Names and roles.</a:t>
            </a:r>
          </a:p>
        </p:txBody>
      </p:sp>
      <p:sp>
        <p:nvSpPr>
          <p:cNvPr id="16" name="Freeform: Shape 15">
            <a:extLst>
              <a:ext uri="{FF2B5EF4-FFF2-40B4-BE49-F238E27FC236}">
                <a16:creationId xmlns:a16="http://schemas.microsoft.com/office/drawing/2014/main" id="{5585A755-0CAB-454D-A480-9DA14C309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70203" y="857253"/>
            <a:ext cx="726401" cy="5143501"/>
          </a:xfrm>
          <a:custGeom>
            <a:avLst/>
            <a:gdLst>
              <a:gd name="connsiteX0" fmla="*/ 968535 w 968535"/>
              <a:gd name="connsiteY0" fmla="*/ 6858000 h 6858001"/>
              <a:gd name="connsiteX1" fmla="*/ 905354 w 968535"/>
              <a:gd name="connsiteY1" fmla="*/ 6858000 h 6858001"/>
              <a:gd name="connsiteX2" fmla="*/ 905354 w 968535"/>
              <a:gd name="connsiteY2" fmla="*/ 6858001 h 6858001"/>
              <a:gd name="connsiteX3" fmla="*/ 968535 w 968535"/>
              <a:gd name="connsiteY3" fmla="*/ 6858001 h 6858001"/>
              <a:gd name="connsiteX4" fmla="*/ 64358 w 968535"/>
              <a:gd name="connsiteY4" fmla="*/ 0 h 6858001"/>
              <a:gd name="connsiteX5" fmla="*/ 1177 w 968535"/>
              <a:gd name="connsiteY5" fmla="*/ 0 h 6858001"/>
              <a:gd name="connsiteX6" fmla="*/ 26222 w 968535"/>
              <a:gd name="connsiteY6" fmla="*/ 155677 h 6858001"/>
              <a:gd name="connsiteX7" fmla="*/ 50091 w 968535"/>
              <a:gd name="connsiteY7" fmla="*/ 310668 h 6858001"/>
              <a:gd name="connsiteX8" fmla="*/ 73455 w 968535"/>
              <a:gd name="connsiteY8" fmla="*/ 466344 h 6858001"/>
              <a:gd name="connsiteX9" fmla="*/ 93458 w 968535"/>
              <a:gd name="connsiteY9" fmla="*/ 622707 h 6858001"/>
              <a:gd name="connsiteX10" fmla="*/ 113629 w 968535"/>
              <a:gd name="connsiteY10" fmla="*/ 778383 h 6858001"/>
              <a:gd name="connsiteX11" fmla="*/ 132455 w 968535"/>
              <a:gd name="connsiteY11" fmla="*/ 934746 h 6858001"/>
              <a:gd name="connsiteX12" fmla="*/ 148591 w 968535"/>
              <a:gd name="connsiteY12" fmla="*/ 1089051 h 6858001"/>
              <a:gd name="connsiteX13" fmla="*/ 163887 w 968535"/>
              <a:gd name="connsiteY13" fmla="*/ 1245413 h 6858001"/>
              <a:gd name="connsiteX14" fmla="*/ 177839 w 968535"/>
              <a:gd name="connsiteY14" fmla="*/ 1401090 h 6858001"/>
              <a:gd name="connsiteX15" fmla="*/ 189941 w 968535"/>
              <a:gd name="connsiteY15" fmla="*/ 1554023 h 6858001"/>
              <a:gd name="connsiteX16" fmla="*/ 202044 w 968535"/>
              <a:gd name="connsiteY16" fmla="*/ 1709014 h 6858001"/>
              <a:gd name="connsiteX17" fmla="*/ 212129 w 968535"/>
              <a:gd name="connsiteY17" fmla="*/ 1861947 h 6858001"/>
              <a:gd name="connsiteX18" fmla="*/ 220029 w 968535"/>
              <a:gd name="connsiteY18" fmla="*/ 2014881 h 6858001"/>
              <a:gd name="connsiteX19" fmla="*/ 228266 w 968535"/>
              <a:gd name="connsiteY19" fmla="*/ 2167128 h 6858001"/>
              <a:gd name="connsiteX20" fmla="*/ 235157 w 968535"/>
              <a:gd name="connsiteY20" fmla="*/ 2318004 h 6858001"/>
              <a:gd name="connsiteX21" fmla="*/ 240032 w 968535"/>
              <a:gd name="connsiteY21" fmla="*/ 2467509 h 6858001"/>
              <a:gd name="connsiteX22" fmla="*/ 244234 w 968535"/>
              <a:gd name="connsiteY22" fmla="*/ 2617013 h 6858001"/>
              <a:gd name="connsiteX23" fmla="*/ 248268 w 968535"/>
              <a:gd name="connsiteY23" fmla="*/ 2765146 h 6858001"/>
              <a:gd name="connsiteX24" fmla="*/ 250117 w 968535"/>
              <a:gd name="connsiteY24" fmla="*/ 2911221 h 6858001"/>
              <a:gd name="connsiteX25" fmla="*/ 252134 w 968535"/>
              <a:gd name="connsiteY25" fmla="*/ 3057297 h 6858001"/>
              <a:gd name="connsiteX26" fmla="*/ 253143 w 968535"/>
              <a:gd name="connsiteY26" fmla="*/ 3201315 h 6858001"/>
              <a:gd name="connsiteX27" fmla="*/ 252134 w 968535"/>
              <a:gd name="connsiteY27" fmla="*/ 3343961 h 6858001"/>
              <a:gd name="connsiteX28" fmla="*/ 252134 w 968535"/>
              <a:gd name="connsiteY28" fmla="*/ 3485236 h 6858001"/>
              <a:gd name="connsiteX29" fmla="*/ 250117 w 968535"/>
              <a:gd name="connsiteY29" fmla="*/ 3625139 h 6858001"/>
              <a:gd name="connsiteX30" fmla="*/ 247092 w 968535"/>
              <a:gd name="connsiteY30" fmla="*/ 3762299 h 6858001"/>
              <a:gd name="connsiteX31" fmla="*/ 244234 w 968535"/>
              <a:gd name="connsiteY31" fmla="*/ 3898087 h 6858001"/>
              <a:gd name="connsiteX32" fmla="*/ 241040 w 968535"/>
              <a:gd name="connsiteY32" fmla="*/ 4031133 h 6858001"/>
              <a:gd name="connsiteX33" fmla="*/ 236166 w 968535"/>
              <a:gd name="connsiteY33" fmla="*/ 4163492 h 6858001"/>
              <a:gd name="connsiteX34" fmla="*/ 230955 w 968535"/>
              <a:gd name="connsiteY34" fmla="*/ 4293793 h 6858001"/>
              <a:gd name="connsiteX35" fmla="*/ 226249 w 968535"/>
              <a:gd name="connsiteY35" fmla="*/ 4421352 h 6858001"/>
              <a:gd name="connsiteX36" fmla="*/ 212969 w 968535"/>
              <a:gd name="connsiteY36" fmla="*/ 4670298 h 6858001"/>
              <a:gd name="connsiteX37" fmla="*/ 198850 w 968535"/>
              <a:gd name="connsiteY37" fmla="*/ 4908956 h 6858001"/>
              <a:gd name="connsiteX38" fmla="*/ 184058 w 968535"/>
              <a:gd name="connsiteY38" fmla="*/ 5138013 h 6858001"/>
              <a:gd name="connsiteX39" fmla="*/ 167753 w 968535"/>
              <a:gd name="connsiteY39" fmla="*/ 5354726 h 6858001"/>
              <a:gd name="connsiteX40" fmla="*/ 150776 w 968535"/>
              <a:gd name="connsiteY40" fmla="*/ 5561838 h 6858001"/>
              <a:gd name="connsiteX41" fmla="*/ 132455 w 968535"/>
              <a:gd name="connsiteY41" fmla="*/ 5753862 h 6858001"/>
              <a:gd name="connsiteX42" fmla="*/ 114469 w 968535"/>
              <a:gd name="connsiteY42" fmla="*/ 5934227 h 6858001"/>
              <a:gd name="connsiteX43" fmla="*/ 96484 w 968535"/>
              <a:gd name="connsiteY43" fmla="*/ 6100191 h 6858001"/>
              <a:gd name="connsiteX44" fmla="*/ 79507 w 968535"/>
              <a:gd name="connsiteY44" fmla="*/ 6252438 h 6858001"/>
              <a:gd name="connsiteX45" fmla="*/ 63370 w 968535"/>
              <a:gd name="connsiteY45" fmla="*/ 6387541 h 6858001"/>
              <a:gd name="connsiteX46" fmla="*/ 48074 w 968535"/>
              <a:gd name="connsiteY46" fmla="*/ 6509613 h 6858001"/>
              <a:gd name="connsiteX47" fmla="*/ 35299 w 968535"/>
              <a:gd name="connsiteY47" fmla="*/ 6612483 h 6858001"/>
              <a:gd name="connsiteX48" fmla="*/ 23197 w 968535"/>
              <a:gd name="connsiteY48" fmla="*/ 6698894 h 6858001"/>
              <a:gd name="connsiteX49" fmla="*/ 5883 w 968535"/>
              <a:gd name="connsiteY49" fmla="*/ 6817538 h 6858001"/>
              <a:gd name="connsiteX50" fmla="*/ 0 w 968535"/>
              <a:gd name="connsiteY50" fmla="*/ 6858000 h 6858001"/>
              <a:gd name="connsiteX51" fmla="*/ 63181 w 968535"/>
              <a:gd name="connsiteY51" fmla="*/ 6858000 h 6858001"/>
              <a:gd name="connsiteX52" fmla="*/ 69064 w 968535"/>
              <a:gd name="connsiteY52" fmla="*/ 6817538 h 6858001"/>
              <a:gd name="connsiteX53" fmla="*/ 86378 w 968535"/>
              <a:gd name="connsiteY53" fmla="*/ 6698894 h 6858001"/>
              <a:gd name="connsiteX54" fmla="*/ 98480 w 968535"/>
              <a:gd name="connsiteY54" fmla="*/ 6612483 h 6858001"/>
              <a:gd name="connsiteX55" fmla="*/ 111255 w 968535"/>
              <a:gd name="connsiteY55" fmla="*/ 6509613 h 6858001"/>
              <a:gd name="connsiteX56" fmla="*/ 126551 w 968535"/>
              <a:gd name="connsiteY56" fmla="*/ 6387541 h 6858001"/>
              <a:gd name="connsiteX57" fmla="*/ 142688 w 968535"/>
              <a:gd name="connsiteY57" fmla="*/ 6252438 h 6858001"/>
              <a:gd name="connsiteX58" fmla="*/ 159665 w 968535"/>
              <a:gd name="connsiteY58" fmla="*/ 6100191 h 6858001"/>
              <a:gd name="connsiteX59" fmla="*/ 177650 w 968535"/>
              <a:gd name="connsiteY59" fmla="*/ 5934227 h 6858001"/>
              <a:gd name="connsiteX60" fmla="*/ 195636 w 968535"/>
              <a:gd name="connsiteY60" fmla="*/ 5753862 h 6858001"/>
              <a:gd name="connsiteX61" fmla="*/ 213957 w 968535"/>
              <a:gd name="connsiteY61" fmla="*/ 5561838 h 6858001"/>
              <a:gd name="connsiteX62" fmla="*/ 230934 w 968535"/>
              <a:gd name="connsiteY62" fmla="*/ 5354726 h 6858001"/>
              <a:gd name="connsiteX63" fmla="*/ 247239 w 968535"/>
              <a:gd name="connsiteY63" fmla="*/ 5138013 h 6858001"/>
              <a:gd name="connsiteX64" fmla="*/ 262031 w 968535"/>
              <a:gd name="connsiteY64" fmla="*/ 4908956 h 6858001"/>
              <a:gd name="connsiteX65" fmla="*/ 276150 w 968535"/>
              <a:gd name="connsiteY65" fmla="*/ 4670298 h 6858001"/>
              <a:gd name="connsiteX66" fmla="*/ 289430 w 968535"/>
              <a:gd name="connsiteY66" fmla="*/ 4421352 h 6858001"/>
              <a:gd name="connsiteX67" fmla="*/ 294136 w 968535"/>
              <a:gd name="connsiteY67" fmla="*/ 4293793 h 6858001"/>
              <a:gd name="connsiteX68" fmla="*/ 299347 w 968535"/>
              <a:gd name="connsiteY68" fmla="*/ 4163492 h 6858001"/>
              <a:gd name="connsiteX69" fmla="*/ 304221 w 968535"/>
              <a:gd name="connsiteY69" fmla="*/ 4031133 h 6858001"/>
              <a:gd name="connsiteX70" fmla="*/ 307415 w 968535"/>
              <a:gd name="connsiteY70" fmla="*/ 3898087 h 6858001"/>
              <a:gd name="connsiteX71" fmla="*/ 310273 w 968535"/>
              <a:gd name="connsiteY71" fmla="*/ 3762299 h 6858001"/>
              <a:gd name="connsiteX72" fmla="*/ 313298 w 968535"/>
              <a:gd name="connsiteY72" fmla="*/ 3625139 h 6858001"/>
              <a:gd name="connsiteX73" fmla="*/ 315315 w 968535"/>
              <a:gd name="connsiteY73" fmla="*/ 3485236 h 6858001"/>
              <a:gd name="connsiteX74" fmla="*/ 315315 w 968535"/>
              <a:gd name="connsiteY74" fmla="*/ 3343961 h 6858001"/>
              <a:gd name="connsiteX75" fmla="*/ 316324 w 968535"/>
              <a:gd name="connsiteY75" fmla="*/ 3201315 h 6858001"/>
              <a:gd name="connsiteX76" fmla="*/ 315315 w 968535"/>
              <a:gd name="connsiteY76" fmla="*/ 3057297 h 6858001"/>
              <a:gd name="connsiteX77" fmla="*/ 313298 w 968535"/>
              <a:gd name="connsiteY77" fmla="*/ 2911221 h 6858001"/>
              <a:gd name="connsiteX78" fmla="*/ 311449 w 968535"/>
              <a:gd name="connsiteY78" fmla="*/ 2765146 h 6858001"/>
              <a:gd name="connsiteX79" fmla="*/ 307415 w 968535"/>
              <a:gd name="connsiteY79" fmla="*/ 2617013 h 6858001"/>
              <a:gd name="connsiteX80" fmla="*/ 303213 w 968535"/>
              <a:gd name="connsiteY80" fmla="*/ 2467509 h 6858001"/>
              <a:gd name="connsiteX81" fmla="*/ 298338 w 968535"/>
              <a:gd name="connsiteY81" fmla="*/ 2318004 h 6858001"/>
              <a:gd name="connsiteX82" fmla="*/ 291447 w 968535"/>
              <a:gd name="connsiteY82" fmla="*/ 2167128 h 6858001"/>
              <a:gd name="connsiteX83" fmla="*/ 283210 w 968535"/>
              <a:gd name="connsiteY83" fmla="*/ 2014881 h 6858001"/>
              <a:gd name="connsiteX84" fmla="*/ 275310 w 968535"/>
              <a:gd name="connsiteY84" fmla="*/ 1861947 h 6858001"/>
              <a:gd name="connsiteX85" fmla="*/ 265225 w 968535"/>
              <a:gd name="connsiteY85" fmla="*/ 1709014 h 6858001"/>
              <a:gd name="connsiteX86" fmla="*/ 253122 w 968535"/>
              <a:gd name="connsiteY86" fmla="*/ 1554023 h 6858001"/>
              <a:gd name="connsiteX87" fmla="*/ 241020 w 968535"/>
              <a:gd name="connsiteY87" fmla="*/ 1401090 h 6858001"/>
              <a:gd name="connsiteX88" fmla="*/ 227068 w 968535"/>
              <a:gd name="connsiteY88" fmla="*/ 1245413 h 6858001"/>
              <a:gd name="connsiteX89" fmla="*/ 211772 w 968535"/>
              <a:gd name="connsiteY89" fmla="*/ 1089051 h 6858001"/>
              <a:gd name="connsiteX90" fmla="*/ 195636 w 968535"/>
              <a:gd name="connsiteY90" fmla="*/ 934746 h 6858001"/>
              <a:gd name="connsiteX91" fmla="*/ 176810 w 968535"/>
              <a:gd name="connsiteY91" fmla="*/ 778383 h 6858001"/>
              <a:gd name="connsiteX92" fmla="*/ 156639 w 968535"/>
              <a:gd name="connsiteY92" fmla="*/ 622707 h 6858001"/>
              <a:gd name="connsiteX93" fmla="*/ 136636 w 968535"/>
              <a:gd name="connsiteY93" fmla="*/ 466344 h 6858001"/>
              <a:gd name="connsiteX94" fmla="*/ 113272 w 968535"/>
              <a:gd name="connsiteY94" fmla="*/ 310668 h 6858001"/>
              <a:gd name="connsiteX95" fmla="*/ 89403 w 968535"/>
              <a:gd name="connsiteY95" fmla="*/ 15567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968535" h="6858001">
                <a:moveTo>
                  <a:pt x="968535" y="6858000"/>
                </a:moveTo>
                <a:lnTo>
                  <a:pt x="905354" y="6858000"/>
                </a:lnTo>
                <a:lnTo>
                  <a:pt x="905354" y="6858001"/>
                </a:lnTo>
                <a:lnTo>
                  <a:pt x="968535" y="6858001"/>
                </a:lnTo>
                <a:close/>
                <a:moveTo>
                  <a:pt x="64358" y="0"/>
                </a:moveTo>
                <a:lnTo>
                  <a:pt x="1177" y="0"/>
                </a:lnTo>
                <a:lnTo>
                  <a:pt x="26222" y="155677"/>
                </a:lnTo>
                <a:lnTo>
                  <a:pt x="50091" y="310668"/>
                </a:lnTo>
                <a:lnTo>
                  <a:pt x="73455" y="466344"/>
                </a:lnTo>
                <a:lnTo>
                  <a:pt x="93458" y="622707"/>
                </a:lnTo>
                <a:lnTo>
                  <a:pt x="113629" y="778383"/>
                </a:lnTo>
                <a:lnTo>
                  <a:pt x="132455" y="934746"/>
                </a:lnTo>
                <a:lnTo>
                  <a:pt x="148591" y="1089051"/>
                </a:lnTo>
                <a:lnTo>
                  <a:pt x="163887" y="1245413"/>
                </a:lnTo>
                <a:lnTo>
                  <a:pt x="177839" y="1401090"/>
                </a:lnTo>
                <a:lnTo>
                  <a:pt x="189941" y="1554023"/>
                </a:lnTo>
                <a:lnTo>
                  <a:pt x="202044" y="1709014"/>
                </a:lnTo>
                <a:lnTo>
                  <a:pt x="212129" y="1861947"/>
                </a:lnTo>
                <a:lnTo>
                  <a:pt x="220029" y="2014881"/>
                </a:lnTo>
                <a:lnTo>
                  <a:pt x="228266" y="2167128"/>
                </a:lnTo>
                <a:lnTo>
                  <a:pt x="235157" y="2318004"/>
                </a:lnTo>
                <a:lnTo>
                  <a:pt x="240032" y="2467509"/>
                </a:lnTo>
                <a:lnTo>
                  <a:pt x="244234" y="2617013"/>
                </a:lnTo>
                <a:lnTo>
                  <a:pt x="248268" y="2765146"/>
                </a:lnTo>
                <a:lnTo>
                  <a:pt x="250117" y="2911221"/>
                </a:lnTo>
                <a:lnTo>
                  <a:pt x="252134" y="3057297"/>
                </a:lnTo>
                <a:lnTo>
                  <a:pt x="253143" y="3201315"/>
                </a:lnTo>
                <a:lnTo>
                  <a:pt x="252134" y="3343961"/>
                </a:lnTo>
                <a:lnTo>
                  <a:pt x="252134" y="3485236"/>
                </a:lnTo>
                <a:lnTo>
                  <a:pt x="250117" y="3625139"/>
                </a:lnTo>
                <a:lnTo>
                  <a:pt x="247092" y="3762299"/>
                </a:lnTo>
                <a:lnTo>
                  <a:pt x="244234" y="3898087"/>
                </a:lnTo>
                <a:lnTo>
                  <a:pt x="241040" y="4031133"/>
                </a:lnTo>
                <a:lnTo>
                  <a:pt x="236166" y="4163492"/>
                </a:lnTo>
                <a:lnTo>
                  <a:pt x="230955" y="4293793"/>
                </a:lnTo>
                <a:lnTo>
                  <a:pt x="226249" y="4421352"/>
                </a:lnTo>
                <a:lnTo>
                  <a:pt x="212969" y="4670298"/>
                </a:lnTo>
                <a:lnTo>
                  <a:pt x="198850" y="4908956"/>
                </a:lnTo>
                <a:lnTo>
                  <a:pt x="184058" y="5138013"/>
                </a:lnTo>
                <a:lnTo>
                  <a:pt x="167753" y="5354726"/>
                </a:lnTo>
                <a:lnTo>
                  <a:pt x="150776" y="5561838"/>
                </a:lnTo>
                <a:lnTo>
                  <a:pt x="132455" y="5753862"/>
                </a:lnTo>
                <a:lnTo>
                  <a:pt x="114469" y="5934227"/>
                </a:lnTo>
                <a:lnTo>
                  <a:pt x="96484" y="6100191"/>
                </a:lnTo>
                <a:lnTo>
                  <a:pt x="79507" y="6252438"/>
                </a:lnTo>
                <a:lnTo>
                  <a:pt x="63370" y="6387541"/>
                </a:lnTo>
                <a:lnTo>
                  <a:pt x="48074" y="6509613"/>
                </a:lnTo>
                <a:lnTo>
                  <a:pt x="35299" y="6612483"/>
                </a:lnTo>
                <a:lnTo>
                  <a:pt x="23197" y="6698894"/>
                </a:lnTo>
                <a:lnTo>
                  <a:pt x="5883" y="6817538"/>
                </a:lnTo>
                <a:lnTo>
                  <a:pt x="0" y="6858000"/>
                </a:lnTo>
                <a:lnTo>
                  <a:pt x="63181" y="6858000"/>
                </a:lnTo>
                <a:lnTo>
                  <a:pt x="69064" y="6817538"/>
                </a:lnTo>
                <a:lnTo>
                  <a:pt x="86378" y="6698894"/>
                </a:lnTo>
                <a:lnTo>
                  <a:pt x="98480" y="6612483"/>
                </a:lnTo>
                <a:lnTo>
                  <a:pt x="111255" y="6509613"/>
                </a:lnTo>
                <a:lnTo>
                  <a:pt x="126551" y="6387541"/>
                </a:lnTo>
                <a:lnTo>
                  <a:pt x="142688" y="6252438"/>
                </a:lnTo>
                <a:lnTo>
                  <a:pt x="159665" y="6100191"/>
                </a:lnTo>
                <a:lnTo>
                  <a:pt x="177650" y="5934227"/>
                </a:lnTo>
                <a:lnTo>
                  <a:pt x="195636" y="5753862"/>
                </a:lnTo>
                <a:lnTo>
                  <a:pt x="213957" y="5561838"/>
                </a:lnTo>
                <a:lnTo>
                  <a:pt x="230934" y="5354726"/>
                </a:lnTo>
                <a:lnTo>
                  <a:pt x="247239" y="5138013"/>
                </a:lnTo>
                <a:lnTo>
                  <a:pt x="262031" y="4908956"/>
                </a:lnTo>
                <a:lnTo>
                  <a:pt x="276150" y="4670298"/>
                </a:lnTo>
                <a:lnTo>
                  <a:pt x="289430" y="4421352"/>
                </a:lnTo>
                <a:lnTo>
                  <a:pt x="294136" y="4293793"/>
                </a:lnTo>
                <a:lnTo>
                  <a:pt x="299347" y="4163492"/>
                </a:lnTo>
                <a:lnTo>
                  <a:pt x="304221" y="4031133"/>
                </a:lnTo>
                <a:lnTo>
                  <a:pt x="307415" y="3898087"/>
                </a:lnTo>
                <a:lnTo>
                  <a:pt x="310273" y="3762299"/>
                </a:lnTo>
                <a:lnTo>
                  <a:pt x="313298" y="3625139"/>
                </a:lnTo>
                <a:lnTo>
                  <a:pt x="315315" y="3485236"/>
                </a:lnTo>
                <a:lnTo>
                  <a:pt x="315315" y="3343961"/>
                </a:lnTo>
                <a:lnTo>
                  <a:pt x="316324" y="3201315"/>
                </a:lnTo>
                <a:lnTo>
                  <a:pt x="315315" y="3057297"/>
                </a:lnTo>
                <a:lnTo>
                  <a:pt x="313298" y="2911221"/>
                </a:lnTo>
                <a:lnTo>
                  <a:pt x="311449" y="2765146"/>
                </a:lnTo>
                <a:lnTo>
                  <a:pt x="307415" y="2617013"/>
                </a:lnTo>
                <a:lnTo>
                  <a:pt x="303213" y="2467509"/>
                </a:lnTo>
                <a:lnTo>
                  <a:pt x="298338" y="2318004"/>
                </a:lnTo>
                <a:lnTo>
                  <a:pt x="291447" y="2167128"/>
                </a:lnTo>
                <a:lnTo>
                  <a:pt x="283210" y="2014881"/>
                </a:lnTo>
                <a:lnTo>
                  <a:pt x="275310" y="1861947"/>
                </a:lnTo>
                <a:lnTo>
                  <a:pt x="265225" y="1709014"/>
                </a:lnTo>
                <a:lnTo>
                  <a:pt x="253122" y="1554023"/>
                </a:lnTo>
                <a:lnTo>
                  <a:pt x="241020" y="1401090"/>
                </a:lnTo>
                <a:lnTo>
                  <a:pt x="227068" y="1245413"/>
                </a:lnTo>
                <a:lnTo>
                  <a:pt x="211772" y="1089051"/>
                </a:lnTo>
                <a:lnTo>
                  <a:pt x="195636" y="934746"/>
                </a:lnTo>
                <a:lnTo>
                  <a:pt x="176810" y="778383"/>
                </a:lnTo>
                <a:lnTo>
                  <a:pt x="156639" y="622707"/>
                </a:lnTo>
                <a:lnTo>
                  <a:pt x="136636" y="466344"/>
                </a:lnTo>
                <a:lnTo>
                  <a:pt x="113272" y="310668"/>
                </a:lnTo>
                <a:lnTo>
                  <a:pt x="89403" y="155677"/>
                </a:lnTo>
                <a:close/>
              </a:path>
            </a:pathLst>
          </a:custGeom>
          <a:solidFill>
            <a:srgbClr val="474B57"/>
          </a:solidFill>
          <a:ln>
            <a:noFill/>
          </a:ln>
        </p:spPr>
        <p:txBody>
          <a:bodyPr wrap="square" rtlCol="0" anchor="ctr">
            <a:noAutofit/>
          </a:bodyPr>
          <a:lstStyle/>
          <a:p>
            <a:pPr algn="ctr"/>
            <a:endParaRPr lang="en-US" sz="1350"/>
          </a:p>
        </p:txBody>
      </p:sp>
      <p:sp>
        <p:nvSpPr>
          <p:cNvPr id="3" name="Content Placeholder 2">
            <a:extLst>
              <a:ext uri="{FF2B5EF4-FFF2-40B4-BE49-F238E27FC236}">
                <a16:creationId xmlns:a16="http://schemas.microsoft.com/office/drawing/2014/main" id="{C43ED924-2158-DA49-8708-B442681AF062}"/>
              </a:ext>
            </a:extLst>
          </p:cNvPr>
          <p:cNvSpPr>
            <a:spLocks noGrp="1"/>
          </p:cNvSpPr>
          <p:nvPr>
            <p:ph idx="1"/>
          </p:nvPr>
        </p:nvSpPr>
        <p:spPr>
          <a:xfrm>
            <a:off x="4643066" y="2294165"/>
            <a:ext cx="6691647" cy="3938599"/>
          </a:xfrm>
        </p:spPr>
        <p:txBody>
          <a:bodyPr anchor="t">
            <a:normAutofit/>
          </a:bodyPr>
          <a:lstStyle/>
          <a:p>
            <a:pPr marL="385763" indent="-385763">
              <a:buFont typeface="+mj-lt"/>
              <a:buAutoNum type="arabicPeriod"/>
            </a:pPr>
            <a:r>
              <a:rPr lang="en-US" sz="2200" dirty="0">
                <a:solidFill>
                  <a:schemeClr val="tx2">
                    <a:lumMod val="50000"/>
                  </a:schemeClr>
                </a:solidFill>
                <a:latin typeface="Times New Roman" panose="02020603050405020304" pitchFamily="18" charset="0"/>
                <a:cs typeface="Times New Roman" panose="02020603050405020304" pitchFamily="18" charset="0"/>
              </a:rPr>
              <a:t>Mutiat Shobajo- Introduction</a:t>
            </a:r>
          </a:p>
          <a:p>
            <a:pPr marL="385763" indent="-385763">
              <a:buFont typeface="+mj-lt"/>
              <a:buAutoNum type="arabicPeriod"/>
            </a:pPr>
            <a:r>
              <a:rPr lang="en-US" sz="2200" dirty="0">
                <a:solidFill>
                  <a:schemeClr val="tx2">
                    <a:lumMod val="50000"/>
                  </a:schemeClr>
                </a:solidFill>
                <a:latin typeface="Times New Roman" panose="02020603050405020304" pitchFamily="18" charset="0"/>
                <a:cs typeface="Times New Roman" panose="02020603050405020304" pitchFamily="18" charset="0"/>
              </a:rPr>
              <a:t>Laura Jacob- Benefits of Teamwork</a:t>
            </a:r>
          </a:p>
          <a:p>
            <a:pPr marL="385763" indent="-385763">
              <a:buFont typeface="+mj-lt"/>
              <a:buAutoNum type="arabicPeriod"/>
            </a:pPr>
            <a:r>
              <a:rPr lang="en-US" sz="2200" dirty="0">
                <a:solidFill>
                  <a:schemeClr val="tx2">
                    <a:lumMod val="50000"/>
                  </a:schemeClr>
                </a:solidFill>
                <a:latin typeface="Times New Roman" panose="02020603050405020304" pitchFamily="18" charset="0"/>
                <a:cs typeface="Times New Roman" panose="02020603050405020304" pitchFamily="18" charset="0"/>
              </a:rPr>
              <a:t>Maris Garuda- Stages of Team development </a:t>
            </a:r>
          </a:p>
          <a:p>
            <a:pPr marL="385763" indent="-385763">
              <a:buFont typeface="+mj-lt"/>
              <a:buAutoNum type="arabicPeriod"/>
            </a:pPr>
            <a:r>
              <a:rPr lang="en-US" sz="2200" dirty="0">
                <a:solidFill>
                  <a:schemeClr val="tx2">
                    <a:lumMod val="50000"/>
                  </a:schemeClr>
                </a:solidFill>
                <a:latin typeface="Times New Roman" panose="02020603050405020304" pitchFamily="18" charset="0"/>
                <a:cs typeface="Times New Roman" panose="02020603050405020304" pitchFamily="18" charset="0"/>
              </a:rPr>
              <a:t>Jennifer </a:t>
            </a:r>
            <a:r>
              <a:rPr lang="en-US" sz="2200" dirty="0" err="1">
                <a:solidFill>
                  <a:schemeClr val="tx2">
                    <a:lumMod val="50000"/>
                  </a:schemeClr>
                </a:solidFill>
                <a:latin typeface="Times New Roman" panose="02020603050405020304" pitchFamily="18" charset="0"/>
                <a:cs typeface="Times New Roman" panose="02020603050405020304" pitchFamily="18" charset="0"/>
              </a:rPr>
              <a:t>Ogbuogu</a:t>
            </a:r>
            <a:r>
              <a:rPr lang="en-US" sz="2200" dirty="0">
                <a:solidFill>
                  <a:schemeClr val="tx2">
                    <a:lumMod val="50000"/>
                  </a:schemeClr>
                </a:solidFill>
                <a:latin typeface="Times New Roman" panose="02020603050405020304" pitchFamily="18" charset="0"/>
                <a:cs typeface="Times New Roman" panose="02020603050405020304" pitchFamily="18" charset="0"/>
              </a:rPr>
              <a:t>- Team Roles</a:t>
            </a:r>
          </a:p>
          <a:p>
            <a:pPr marL="385763" indent="-385763">
              <a:buFont typeface="+mj-lt"/>
              <a:buAutoNum type="arabicPeriod"/>
            </a:pPr>
            <a:r>
              <a:rPr lang="en-US" sz="2200" dirty="0">
                <a:solidFill>
                  <a:schemeClr val="tx2">
                    <a:lumMod val="50000"/>
                  </a:schemeClr>
                </a:solidFill>
                <a:latin typeface="Times New Roman" panose="02020603050405020304" pitchFamily="18" charset="0"/>
                <a:cs typeface="Times New Roman" panose="02020603050405020304" pitchFamily="18" charset="0"/>
              </a:rPr>
              <a:t>Nicolette </a:t>
            </a:r>
            <a:r>
              <a:rPr lang="en-US" sz="2200" dirty="0" err="1">
                <a:solidFill>
                  <a:schemeClr val="tx2">
                    <a:lumMod val="50000"/>
                  </a:schemeClr>
                </a:solidFill>
                <a:latin typeface="Times New Roman" panose="02020603050405020304" pitchFamily="18" charset="0"/>
                <a:cs typeface="Times New Roman" panose="02020603050405020304" pitchFamily="18" charset="0"/>
              </a:rPr>
              <a:t>Robotham</a:t>
            </a:r>
            <a:r>
              <a:rPr lang="en-US" sz="2200" dirty="0">
                <a:solidFill>
                  <a:schemeClr val="tx2">
                    <a:lumMod val="50000"/>
                  </a:schemeClr>
                </a:solidFill>
                <a:latin typeface="Times New Roman" panose="02020603050405020304" pitchFamily="18" charset="0"/>
                <a:cs typeface="Times New Roman" panose="02020603050405020304" pitchFamily="18" charset="0"/>
              </a:rPr>
              <a:t>- Managing Conflict</a:t>
            </a:r>
          </a:p>
          <a:p>
            <a:pPr marL="385763" indent="-385763">
              <a:buFont typeface="+mj-lt"/>
              <a:buAutoNum type="arabicPeriod"/>
            </a:pPr>
            <a:r>
              <a:rPr lang="en-US" sz="2200" dirty="0" err="1">
                <a:solidFill>
                  <a:schemeClr val="tx2">
                    <a:lumMod val="50000"/>
                  </a:schemeClr>
                </a:solidFill>
                <a:latin typeface="Times New Roman" panose="02020603050405020304" pitchFamily="18" charset="0"/>
                <a:cs typeface="Times New Roman" panose="02020603050405020304" pitchFamily="18" charset="0"/>
              </a:rPr>
              <a:t>Huminatu</a:t>
            </a:r>
            <a:r>
              <a:rPr lang="en-US" sz="2200" dirty="0">
                <a:solidFill>
                  <a:schemeClr val="tx2">
                    <a:lumMod val="50000"/>
                  </a:schemeClr>
                </a:solidFill>
                <a:latin typeface="Times New Roman" panose="02020603050405020304" pitchFamily="18" charset="0"/>
                <a:cs typeface="Times New Roman" panose="02020603050405020304" pitchFamily="18" charset="0"/>
              </a:rPr>
              <a:t> Helen </a:t>
            </a:r>
            <a:r>
              <a:rPr lang="en-US" sz="2200" dirty="0" err="1">
                <a:solidFill>
                  <a:schemeClr val="tx2">
                    <a:lumMod val="50000"/>
                  </a:schemeClr>
                </a:solidFill>
                <a:latin typeface="Times New Roman" panose="02020603050405020304" pitchFamily="18" charset="0"/>
                <a:cs typeface="Times New Roman" panose="02020603050405020304" pitchFamily="18" charset="0"/>
              </a:rPr>
              <a:t>Deen</a:t>
            </a:r>
            <a:r>
              <a:rPr lang="en-US" sz="2200" dirty="0">
                <a:solidFill>
                  <a:schemeClr val="tx2">
                    <a:lumMod val="50000"/>
                  </a:schemeClr>
                </a:solidFill>
                <a:latin typeface="Times New Roman" panose="02020603050405020304" pitchFamily="18" charset="0"/>
                <a:cs typeface="Times New Roman" panose="02020603050405020304" pitchFamily="18" charset="0"/>
              </a:rPr>
              <a:t>- Successful Team Development </a:t>
            </a:r>
          </a:p>
          <a:p>
            <a:pPr marL="385763" indent="-385763">
              <a:buFont typeface="+mj-lt"/>
              <a:buAutoNum type="arabicPeriod"/>
            </a:pPr>
            <a:r>
              <a:rPr lang="en-US" sz="2200" dirty="0">
                <a:solidFill>
                  <a:schemeClr val="tx2">
                    <a:lumMod val="50000"/>
                  </a:schemeClr>
                </a:solidFill>
                <a:latin typeface="Times New Roman" panose="02020603050405020304" pitchFamily="18" charset="0"/>
                <a:cs typeface="Times New Roman" panose="02020603050405020304" pitchFamily="18" charset="0"/>
              </a:rPr>
              <a:t>Mutiat Shobajo- Summary and PowerPoint.</a:t>
            </a:r>
          </a:p>
        </p:txBody>
      </p:sp>
    </p:spTree>
    <p:extLst>
      <p:ext uri="{BB962C8B-B14F-4D97-AF65-F5344CB8AC3E}">
        <p14:creationId xmlns:p14="http://schemas.microsoft.com/office/powerpoint/2010/main" val="122570669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75FB81F-7561-4EE5-A20D-9BA5571AE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857250"/>
            <a:ext cx="9144000" cy="51435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6" name="Group 9">
            <a:extLst>
              <a:ext uri="{FF2B5EF4-FFF2-40B4-BE49-F238E27FC236}">
                <a16:creationId xmlns:a16="http://schemas.microsoft.com/office/drawing/2014/main" id="{E1DDA5A4-7121-4889-B82C-64E3A38BC4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24536" y="1129070"/>
            <a:ext cx="2621984" cy="4653291"/>
            <a:chOff x="400714" y="362425"/>
            <a:chExt cx="3495979" cy="6204388"/>
          </a:xfrm>
        </p:grpSpPr>
        <p:sp>
          <p:nvSpPr>
            <p:cNvPr id="11" name="Freeform 15">
              <a:extLst>
                <a:ext uri="{FF2B5EF4-FFF2-40B4-BE49-F238E27FC236}">
                  <a16:creationId xmlns:a16="http://schemas.microsoft.com/office/drawing/2014/main" id="{0410B03E-38EF-4394-AC2E-50C31253C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1">
                <a:lumMod val="60000"/>
                <a:lumOff val="40000"/>
                <a:alpha val="50000"/>
              </a:schemeClr>
            </a:solidFill>
            <a:ln>
              <a:noFill/>
            </a:ln>
          </p:spPr>
        </p:sp>
        <p:sp>
          <p:nvSpPr>
            <p:cNvPr id="7" name="Freeform 5">
              <a:extLst>
                <a:ext uri="{FF2B5EF4-FFF2-40B4-BE49-F238E27FC236}">
                  <a16:creationId xmlns:a16="http://schemas.microsoft.com/office/drawing/2014/main" id="{A0548F4B-7D9D-4114-9B19-05608215E2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1">
                <a:lumMod val="40000"/>
                <a:lumOff val="60000"/>
                <a:alpha val="75000"/>
              </a:schemeClr>
            </a:solidFill>
            <a:ln>
              <a:noFill/>
            </a:ln>
          </p:spPr>
        </p:sp>
      </p:grpSp>
      <p:sp>
        <p:nvSpPr>
          <p:cNvPr id="2" name="Title 1">
            <a:extLst>
              <a:ext uri="{FF2B5EF4-FFF2-40B4-BE49-F238E27FC236}">
                <a16:creationId xmlns:a16="http://schemas.microsoft.com/office/drawing/2014/main" id="{9BC00D34-53C7-E244-A6B8-E678DE08AFC3}"/>
              </a:ext>
            </a:extLst>
          </p:cNvPr>
          <p:cNvSpPr>
            <a:spLocks noGrp="1"/>
          </p:cNvSpPr>
          <p:nvPr>
            <p:ph type="title"/>
          </p:nvPr>
        </p:nvSpPr>
        <p:spPr>
          <a:xfrm>
            <a:off x="3692040" y="1611982"/>
            <a:ext cx="6577928" cy="1170537"/>
          </a:xfrm>
        </p:spPr>
        <p:txBody>
          <a:bodyPr>
            <a:normAutofit/>
          </a:bodyPr>
          <a:lstStyle/>
          <a:p>
            <a:pPr algn="ctr"/>
            <a:r>
              <a:rPr lang="en-US" dirty="0">
                <a:solidFill>
                  <a:schemeClr val="tx2">
                    <a:lumMod val="50000"/>
                  </a:schemeClr>
                </a:solidFill>
                <a:latin typeface="Times New Roman" panose="02020603050405020304" pitchFamily="18" charset="0"/>
                <a:cs typeface="Times New Roman" panose="02020603050405020304" pitchFamily="18" charset="0"/>
              </a:rPr>
              <a:t>INTRODUCTION</a:t>
            </a:r>
          </a:p>
        </p:txBody>
      </p:sp>
      <p:cxnSp>
        <p:nvCxnSpPr>
          <p:cNvPr id="14" name="Straight Connector 13">
            <a:extLst>
              <a:ext uri="{FF2B5EF4-FFF2-40B4-BE49-F238E27FC236}">
                <a16:creationId xmlns:a16="http://schemas.microsoft.com/office/drawing/2014/main" id="{787EF4F8-F48D-44B0-8670-501DB546B9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24276" y="2489257"/>
            <a:ext cx="6577928" cy="0"/>
          </a:xfrm>
          <a:prstGeom prst="line">
            <a:avLst/>
          </a:prstGeom>
          <a:ln w="38100">
            <a:solidFill>
              <a:srgbClr val="FEFCF7"/>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E5DAEA8-5F2D-2E4B-9157-C2BA7070EDF8}"/>
              </a:ext>
            </a:extLst>
          </p:cNvPr>
          <p:cNvSpPr>
            <a:spLocks noGrp="1"/>
          </p:cNvSpPr>
          <p:nvPr>
            <p:ph idx="1"/>
          </p:nvPr>
        </p:nvSpPr>
        <p:spPr>
          <a:xfrm>
            <a:off x="3224575" y="2498687"/>
            <a:ext cx="7698186" cy="4079156"/>
          </a:xfrm>
        </p:spPr>
        <p:txBody>
          <a:bodyPr>
            <a:normAutofit/>
          </a:bodyPr>
          <a:lstStyle/>
          <a:p>
            <a:r>
              <a:rPr lang="en-US" sz="1600" dirty="0">
                <a:solidFill>
                  <a:schemeClr val="tx2">
                    <a:lumMod val="50000"/>
                  </a:schemeClr>
                </a:solidFill>
                <a:latin typeface="Times New Roman" panose="02020603050405020304" pitchFamily="18" charset="0"/>
                <a:cs typeface="Times New Roman" panose="02020603050405020304" pitchFamily="18" charset="0"/>
              </a:rPr>
              <a:t>Teamwork is the most crucial skill of life and a business/organization. In an effective team it involves building a relationship and working with different people while utilizing individual’s ability to achieve a common objective. CLASSY F consultant is here to talk to Citrus fresh company manager and team members about the major ingredients in building an Effective Team. They are:</a:t>
            </a:r>
          </a:p>
          <a:p>
            <a:pPr marL="385763" indent="-385763">
              <a:buFont typeface="+mj-lt"/>
              <a:buAutoNum type="alphaUcPeriod"/>
            </a:pPr>
            <a:r>
              <a:rPr lang="en-US" sz="1600" dirty="0">
                <a:solidFill>
                  <a:schemeClr val="tx2">
                    <a:lumMod val="50000"/>
                  </a:schemeClr>
                </a:solidFill>
                <a:latin typeface="Times New Roman" panose="02020603050405020304" pitchFamily="18" charset="0"/>
                <a:cs typeface="Times New Roman" panose="02020603050405020304" pitchFamily="18" charset="0"/>
              </a:rPr>
              <a:t>The benefits of teamwork </a:t>
            </a:r>
          </a:p>
          <a:p>
            <a:pPr marL="385763" indent="-385763">
              <a:buFont typeface="+mj-lt"/>
              <a:buAutoNum type="alphaUcPeriod"/>
            </a:pPr>
            <a:r>
              <a:rPr lang="en-US" sz="1600" dirty="0">
                <a:solidFill>
                  <a:schemeClr val="tx2">
                    <a:lumMod val="50000"/>
                  </a:schemeClr>
                </a:solidFill>
                <a:latin typeface="Times New Roman" panose="02020603050405020304" pitchFamily="18" charset="0"/>
                <a:cs typeface="Times New Roman" panose="02020603050405020304" pitchFamily="18" charset="0"/>
              </a:rPr>
              <a:t>The stages of development </a:t>
            </a:r>
          </a:p>
          <a:p>
            <a:pPr marL="385763" indent="-385763">
              <a:buFont typeface="+mj-lt"/>
              <a:buAutoNum type="alphaUcPeriod"/>
            </a:pPr>
            <a:r>
              <a:rPr lang="en-US" sz="1600" dirty="0">
                <a:solidFill>
                  <a:schemeClr val="tx2">
                    <a:lumMod val="50000"/>
                  </a:schemeClr>
                </a:solidFill>
                <a:latin typeface="Times New Roman" panose="02020603050405020304" pitchFamily="18" charset="0"/>
                <a:cs typeface="Times New Roman" panose="02020603050405020304" pitchFamily="18" charset="0"/>
              </a:rPr>
              <a:t>Importance of teamwork </a:t>
            </a:r>
          </a:p>
          <a:p>
            <a:pPr marL="385763" indent="-385763">
              <a:buFont typeface="+mj-lt"/>
              <a:buAutoNum type="alphaUcPeriod"/>
            </a:pPr>
            <a:r>
              <a:rPr lang="en-US" sz="1600" dirty="0">
                <a:solidFill>
                  <a:schemeClr val="tx2">
                    <a:lumMod val="50000"/>
                  </a:schemeClr>
                </a:solidFill>
                <a:latin typeface="Times New Roman" panose="02020603050405020304" pitchFamily="18" charset="0"/>
                <a:cs typeface="Times New Roman" panose="02020603050405020304" pitchFamily="18" charset="0"/>
              </a:rPr>
              <a:t>Managing conflict</a:t>
            </a:r>
          </a:p>
          <a:p>
            <a:pPr marL="385763" indent="-385763">
              <a:buFont typeface="+mj-lt"/>
              <a:buAutoNum type="alphaUcPeriod"/>
            </a:pPr>
            <a:r>
              <a:rPr lang="en-US" sz="1600" dirty="0">
                <a:solidFill>
                  <a:schemeClr val="tx2">
                    <a:lumMod val="50000"/>
                  </a:schemeClr>
                </a:solidFill>
                <a:latin typeface="Times New Roman" panose="02020603050405020304" pitchFamily="18" charset="0"/>
                <a:cs typeface="Times New Roman" panose="02020603050405020304" pitchFamily="18" charset="0"/>
              </a:rPr>
              <a:t>Successful team development </a:t>
            </a:r>
          </a:p>
        </p:txBody>
      </p:sp>
    </p:spTree>
    <p:extLst>
      <p:ext uri="{BB962C8B-B14F-4D97-AF65-F5344CB8AC3E}">
        <p14:creationId xmlns:p14="http://schemas.microsoft.com/office/powerpoint/2010/main" val="44612517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3" name="Group 11">
            <a:extLst>
              <a:ext uri="{FF2B5EF4-FFF2-40B4-BE49-F238E27FC236}">
                <a16:creationId xmlns:a16="http://schemas.microsoft.com/office/drawing/2014/main" id="{F7FD9B28-D4CE-4960-9CA8-20C433BC28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24536" y="1129070"/>
            <a:ext cx="2621984" cy="4653291"/>
            <a:chOff x="400714" y="362425"/>
            <a:chExt cx="3495979" cy="6204388"/>
          </a:xfrm>
        </p:grpSpPr>
        <p:sp>
          <p:nvSpPr>
            <p:cNvPr id="13" name="Freeform 5">
              <a:extLst>
                <a:ext uri="{FF2B5EF4-FFF2-40B4-BE49-F238E27FC236}">
                  <a16:creationId xmlns:a16="http://schemas.microsoft.com/office/drawing/2014/main" id="{4C755812-A347-4BC6-99B0-4F9005146C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14" name="Freeform 15">
              <a:extLst>
                <a:ext uri="{FF2B5EF4-FFF2-40B4-BE49-F238E27FC236}">
                  <a16:creationId xmlns:a16="http://schemas.microsoft.com/office/drawing/2014/main" id="{C01C931E-CA16-482B-862A-5CC7FD0E93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cxnSp>
        <p:nvCxnSpPr>
          <p:cNvPr id="24" name="Straight Connector 15">
            <a:extLst>
              <a:ext uri="{FF2B5EF4-FFF2-40B4-BE49-F238E27FC236}">
                <a16:creationId xmlns:a16="http://schemas.microsoft.com/office/drawing/2014/main" id="{D7B5CF36-88AE-4085-B580-4618B48281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24276" y="2489257"/>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869050E-9A1B-403F-AF84-9C80BC1A6CD7}"/>
              </a:ext>
            </a:extLst>
          </p:cNvPr>
          <p:cNvSpPr>
            <a:spLocks noGrp="1"/>
          </p:cNvSpPr>
          <p:nvPr>
            <p:ph type="ctrTitle"/>
          </p:nvPr>
        </p:nvSpPr>
        <p:spPr>
          <a:xfrm>
            <a:off x="7726590" y="1303768"/>
            <a:ext cx="6577928" cy="631636"/>
          </a:xfrm>
        </p:spPr>
        <p:txBody>
          <a:bodyPr vert="horz" lIns="68580" tIns="34290" rIns="68580" bIns="34290" rtlCol="0" anchor="t">
            <a:normAutofit/>
          </a:bodyPr>
          <a:lstStyle/>
          <a:p>
            <a:pPr>
              <a:lnSpc>
                <a:spcPct val="99000"/>
              </a:lnSpc>
            </a:pPr>
            <a:r>
              <a:rPr lang="en-US" sz="3300" dirty="0">
                <a:solidFill>
                  <a:schemeClr val="bg2">
                    <a:lumMod val="50000"/>
                  </a:schemeClr>
                </a:solidFill>
                <a:latin typeface="Times New Roman" panose="02020603050405020304" pitchFamily="18" charset="0"/>
                <a:cs typeface="Times New Roman" panose="02020603050405020304" pitchFamily="18" charset="0"/>
              </a:rPr>
              <a:t>Benefits of teamwork</a:t>
            </a:r>
          </a:p>
        </p:txBody>
      </p:sp>
      <p:sp>
        <p:nvSpPr>
          <p:cNvPr id="3" name="Subtitle 2">
            <a:extLst>
              <a:ext uri="{FF2B5EF4-FFF2-40B4-BE49-F238E27FC236}">
                <a16:creationId xmlns:a16="http://schemas.microsoft.com/office/drawing/2014/main" id="{838C9145-F259-4379-AB14-88F9BECCA33E}"/>
              </a:ext>
            </a:extLst>
          </p:cNvPr>
          <p:cNvSpPr>
            <a:spLocks noGrp="1"/>
          </p:cNvSpPr>
          <p:nvPr>
            <p:ph type="subTitle" idx="1"/>
          </p:nvPr>
        </p:nvSpPr>
        <p:spPr>
          <a:xfrm>
            <a:off x="7307924" y="2410988"/>
            <a:ext cx="4989286" cy="3257891"/>
          </a:xfrm>
        </p:spPr>
        <p:txBody>
          <a:bodyPr vert="horz" lIns="68580" tIns="34290" rIns="68580" bIns="34290" rtlCol="0">
            <a:noAutofit/>
          </a:bodyPr>
          <a:lstStyle/>
          <a:p>
            <a:pPr marL="257175" indent="-240030">
              <a:lnSpc>
                <a:spcPct val="101000"/>
              </a:lnSpc>
              <a:buFont typeface="Corbel" panose="020B0503020204020204" pitchFamily="34" charset="0"/>
              <a:buChar char="–"/>
            </a:pPr>
            <a:r>
              <a:rPr lang="en-US" sz="1800" dirty="0">
                <a:solidFill>
                  <a:schemeClr val="bg2">
                    <a:lumMod val="50000"/>
                  </a:schemeClr>
                </a:solidFill>
                <a:latin typeface="Times New Roman" panose="02020603050405020304" pitchFamily="18" charset="0"/>
                <a:cs typeface="Times New Roman" panose="02020603050405020304" pitchFamily="18" charset="0"/>
              </a:rPr>
              <a:t>Facilitates innovation and creativity</a:t>
            </a:r>
          </a:p>
          <a:p>
            <a:pPr marL="257175" indent="-240030">
              <a:lnSpc>
                <a:spcPct val="101000"/>
              </a:lnSpc>
              <a:buFont typeface="Corbel" panose="020B0503020204020204" pitchFamily="34" charset="0"/>
              <a:buChar char="–"/>
            </a:pPr>
            <a:r>
              <a:rPr lang="en-US" sz="1800" dirty="0">
                <a:solidFill>
                  <a:schemeClr val="bg2">
                    <a:lumMod val="50000"/>
                  </a:schemeClr>
                </a:solidFill>
                <a:latin typeface="Times New Roman" panose="02020603050405020304" pitchFamily="18" charset="0"/>
                <a:cs typeface="Times New Roman" panose="02020603050405020304" pitchFamily="18" charset="0"/>
              </a:rPr>
              <a:t>Encourages learning</a:t>
            </a:r>
          </a:p>
          <a:p>
            <a:pPr marL="257175" indent="-240030">
              <a:lnSpc>
                <a:spcPct val="101000"/>
              </a:lnSpc>
              <a:buFont typeface="Corbel" panose="020B0503020204020204" pitchFamily="34" charset="0"/>
              <a:buChar char="–"/>
            </a:pPr>
            <a:r>
              <a:rPr lang="en-US" sz="1800" dirty="0">
                <a:solidFill>
                  <a:schemeClr val="bg2">
                    <a:lumMod val="50000"/>
                  </a:schemeClr>
                </a:solidFill>
                <a:latin typeface="Times New Roman" panose="02020603050405020304" pitchFamily="18" charset="0"/>
                <a:cs typeface="Times New Roman" panose="02020603050405020304" pitchFamily="18" charset="0"/>
              </a:rPr>
              <a:t> Brings together member’s strengths</a:t>
            </a:r>
          </a:p>
          <a:p>
            <a:pPr marL="257175" indent="-240030">
              <a:lnSpc>
                <a:spcPct val="101000"/>
              </a:lnSpc>
              <a:buFont typeface="Corbel" panose="020B0503020204020204" pitchFamily="34" charset="0"/>
              <a:buChar char="–"/>
            </a:pPr>
            <a:r>
              <a:rPr lang="en-US" sz="1800" dirty="0">
                <a:solidFill>
                  <a:schemeClr val="bg2">
                    <a:lumMod val="50000"/>
                  </a:schemeClr>
                </a:solidFill>
                <a:latin typeface="Times New Roman" panose="02020603050405020304" pitchFamily="18" charset="0"/>
                <a:cs typeface="Times New Roman" panose="02020603050405020304" pitchFamily="18" charset="0"/>
              </a:rPr>
              <a:t>Trust and support network</a:t>
            </a:r>
          </a:p>
          <a:p>
            <a:pPr marL="257175" indent="-240030">
              <a:lnSpc>
                <a:spcPct val="101000"/>
              </a:lnSpc>
              <a:buFont typeface="Corbel" panose="020B0503020204020204" pitchFamily="34" charset="0"/>
              <a:buChar char="–"/>
            </a:pPr>
            <a:r>
              <a:rPr lang="en-US" sz="1800" dirty="0">
                <a:solidFill>
                  <a:schemeClr val="bg2">
                    <a:lumMod val="50000"/>
                  </a:schemeClr>
                </a:solidFill>
                <a:latin typeface="Times New Roman" panose="02020603050405020304" pitchFamily="18" charset="0"/>
                <a:cs typeface="Times New Roman" panose="02020603050405020304" pitchFamily="18" charset="0"/>
              </a:rPr>
              <a:t> Boosts employee morale and motivation</a:t>
            </a:r>
            <a:endParaRPr lang="en-US" sz="1800" b="1" dirty="0">
              <a:solidFill>
                <a:schemeClr val="bg2">
                  <a:lumMod val="50000"/>
                </a:schemeClr>
              </a:solidFill>
              <a:latin typeface="Times New Roman" panose="02020603050405020304" pitchFamily="18" charset="0"/>
              <a:cs typeface="Times New Roman" panose="02020603050405020304" pitchFamily="18" charset="0"/>
            </a:endParaRPr>
          </a:p>
          <a:p>
            <a:pPr marL="257175" indent="-240030">
              <a:lnSpc>
                <a:spcPct val="101000"/>
              </a:lnSpc>
              <a:buFont typeface="Corbel" panose="020B0503020204020204" pitchFamily="34" charset="0"/>
              <a:buChar char="–"/>
            </a:pPr>
            <a:r>
              <a:rPr lang="en-US" sz="1800" dirty="0">
                <a:solidFill>
                  <a:schemeClr val="bg2">
                    <a:lumMod val="50000"/>
                  </a:schemeClr>
                </a:solidFill>
                <a:latin typeface="Times New Roman" panose="02020603050405020304" pitchFamily="18" charset="0"/>
                <a:cs typeface="Times New Roman" panose="02020603050405020304" pitchFamily="18" charset="0"/>
              </a:rPr>
              <a:t>Teamwork relieves stress</a:t>
            </a:r>
            <a:endParaRPr lang="en-US" sz="1800" b="1" dirty="0">
              <a:solidFill>
                <a:schemeClr val="bg2">
                  <a:lumMod val="50000"/>
                </a:schemeClr>
              </a:solidFill>
              <a:latin typeface="Times New Roman" panose="02020603050405020304" pitchFamily="18" charset="0"/>
              <a:cs typeface="Times New Roman" panose="02020603050405020304" pitchFamily="18" charset="0"/>
            </a:endParaRPr>
          </a:p>
          <a:p>
            <a:pPr marL="257175" indent="-240030">
              <a:lnSpc>
                <a:spcPct val="101000"/>
              </a:lnSpc>
              <a:buFont typeface="Corbel" panose="020B0503020204020204" pitchFamily="34" charset="0"/>
              <a:buChar char="–"/>
            </a:pPr>
            <a:r>
              <a:rPr lang="en-US" sz="1800" dirty="0">
                <a:solidFill>
                  <a:schemeClr val="bg2">
                    <a:lumMod val="50000"/>
                  </a:schemeClr>
                </a:solidFill>
                <a:latin typeface="Times New Roman" panose="02020603050405020304" pitchFamily="18" charset="0"/>
                <a:cs typeface="Times New Roman" panose="02020603050405020304" pitchFamily="18" charset="0"/>
              </a:rPr>
              <a:t>Boost productivity and lead to better business results</a:t>
            </a:r>
          </a:p>
          <a:p>
            <a:pPr marL="257175" indent="-240030">
              <a:lnSpc>
                <a:spcPct val="101000"/>
              </a:lnSpc>
              <a:buFont typeface="Corbel" panose="020B0503020204020204" pitchFamily="34" charset="0"/>
              <a:buChar char="–"/>
            </a:pPr>
            <a:r>
              <a:rPr lang="en-US" sz="1800" dirty="0">
                <a:solidFill>
                  <a:schemeClr val="bg2">
                    <a:lumMod val="50000"/>
                  </a:schemeClr>
                </a:solidFill>
                <a:latin typeface="Times New Roman" panose="02020603050405020304" pitchFamily="18" charset="0"/>
                <a:cs typeface="Times New Roman" panose="02020603050405020304" pitchFamily="18" charset="0"/>
              </a:rPr>
              <a:t>Encourages Healthy Risk-Taking</a:t>
            </a:r>
          </a:p>
          <a:p>
            <a:pPr marL="257175" indent="-240030">
              <a:lnSpc>
                <a:spcPct val="101000"/>
              </a:lnSpc>
              <a:buFont typeface="Corbel" panose="020B0503020204020204" pitchFamily="34" charset="0"/>
              <a:buChar char="–"/>
            </a:pPr>
            <a:r>
              <a:rPr lang="en-US" sz="1800" dirty="0">
                <a:solidFill>
                  <a:schemeClr val="bg2">
                    <a:lumMod val="50000"/>
                  </a:schemeClr>
                </a:solidFill>
                <a:latin typeface="Times New Roman" panose="02020603050405020304" pitchFamily="18" charset="0"/>
                <a:cs typeface="Times New Roman" panose="02020603050405020304" pitchFamily="18" charset="0"/>
              </a:rPr>
              <a:t>Working together improves customer service</a:t>
            </a:r>
          </a:p>
          <a:p>
            <a:pPr marL="257175" indent="-240030">
              <a:lnSpc>
                <a:spcPct val="101000"/>
              </a:lnSpc>
              <a:buFont typeface="Corbel" panose="020B0503020204020204" pitchFamily="34" charset="0"/>
              <a:buChar char="–"/>
            </a:pPr>
            <a:endParaRPr lang="en-US" sz="1800" dirty="0">
              <a:solidFill>
                <a:schemeClr val="bg2">
                  <a:lumMod val="50000"/>
                </a:schemeClr>
              </a:solidFill>
              <a:latin typeface="Times New Roman" panose="02020603050405020304" pitchFamily="18" charset="0"/>
              <a:cs typeface="Times New Roman" panose="02020603050405020304" pitchFamily="18" charset="0"/>
            </a:endParaRPr>
          </a:p>
          <a:p>
            <a:pPr indent="-240030">
              <a:lnSpc>
                <a:spcPct val="101000"/>
              </a:lnSpc>
              <a:buFont typeface="Corbel" panose="020B0503020204020204" pitchFamily="34" charset="0"/>
              <a:buChar char="–"/>
            </a:pPr>
            <a:endParaRPr lang="en-US" sz="1800" dirty="0">
              <a:solidFill>
                <a:schemeClr val="bg2">
                  <a:lumMod val="50000"/>
                </a:schemeClr>
              </a:solidFill>
              <a:latin typeface="Times New Roman" panose="02020603050405020304" pitchFamily="18" charset="0"/>
              <a:cs typeface="Times New Roman" panose="02020603050405020304" pitchFamily="18" charset="0"/>
            </a:endParaRPr>
          </a:p>
        </p:txBody>
      </p:sp>
      <p:pic>
        <p:nvPicPr>
          <p:cNvPr id="7" name="Graphic 6" descr="Cheers">
            <a:extLst>
              <a:ext uri="{FF2B5EF4-FFF2-40B4-BE49-F238E27FC236}">
                <a16:creationId xmlns:a16="http://schemas.microsoft.com/office/drawing/2014/main" id="{7F380D72-B75D-4911-B098-53D2DD948AD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26403" y="292575"/>
            <a:ext cx="2200451" cy="2200451"/>
          </a:xfrm>
          <a:prstGeom prst="rect">
            <a:avLst/>
          </a:prstGeom>
        </p:spPr>
      </p:pic>
    </p:spTree>
    <p:extLst>
      <p:ext uri="{BB962C8B-B14F-4D97-AF65-F5344CB8AC3E}">
        <p14:creationId xmlns:p14="http://schemas.microsoft.com/office/powerpoint/2010/main" val="28755188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6B8C6-0D5E-B146-9742-5C3010A0C0BF}"/>
              </a:ext>
            </a:extLst>
          </p:cNvPr>
          <p:cNvSpPr>
            <a:spLocks noGrp="1"/>
          </p:cNvSpPr>
          <p:nvPr>
            <p:ph type="title"/>
          </p:nvPr>
        </p:nvSpPr>
        <p:spPr>
          <a:xfrm>
            <a:off x="2917977" y="710221"/>
            <a:ext cx="5987142" cy="1330452"/>
          </a:xfrm>
        </p:spPr>
        <p:txBody>
          <a:bodyPr anchor="b">
            <a:normAutofit/>
          </a:bodyPr>
          <a:lstStyle/>
          <a:p>
            <a:r>
              <a:rPr lang="en-US" sz="3000" dirty="0">
                <a:solidFill>
                  <a:schemeClr val="tx2">
                    <a:lumMod val="50000"/>
                  </a:schemeClr>
                </a:solidFill>
                <a:latin typeface="Times New Roman" panose="02020603050405020304" pitchFamily="18" charset="0"/>
                <a:cs typeface="Times New Roman" panose="02020603050405020304" pitchFamily="18" charset="0"/>
              </a:rPr>
              <a:t>STAGES OF DEVELOPMENT </a:t>
            </a:r>
          </a:p>
        </p:txBody>
      </p:sp>
      <p:sp>
        <p:nvSpPr>
          <p:cNvPr id="3" name="Content Placeholder 2">
            <a:extLst>
              <a:ext uri="{FF2B5EF4-FFF2-40B4-BE49-F238E27FC236}">
                <a16:creationId xmlns:a16="http://schemas.microsoft.com/office/drawing/2014/main" id="{4358E57D-0207-B542-B690-AA4F97781C66}"/>
              </a:ext>
            </a:extLst>
          </p:cNvPr>
          <p:cNvSpPr>
            <a:spLocks noGrp="1"/>
          </p:cNvSpPr>
          <p:nvPr>
            <p:ph idx="1"/>
          </p:nvPr>
        </p:nvSpPr>
        <p:spPr>
          <a:xfrm>
            <a:off x="3753993" y="2209801"/>
            <a:ext cx="3986314" cy="3390628"/>
          </a:xfrm>
        </p:spPr>
        <p:txBody>
          <a:bodyPr anchor="t">
            <a:noAutofit/>
          </a:bodyPr>
          <a:lstStyle/>
          <a:p>
            <a:r>
              <a:rPr lang="en-US" sz="1700" dirty="0">
                <a:solidFill>
                  <a:schemeClr val="tx2">
                    <a:lumMod val="50000"/>
                  </a:schemeClr>
                </a:solidFill>
                <a:latin typeface="Times New Roman" panose="02020603050405020304" pitchFamily="18" charset="0"/>
                <a:cs typeface="Times New Roman" panose="02020603050405020304" pitchFamily="18" charset="0"/>
              </a:rPr>
              <a:t>FORMING</a:t>
            </a:r>
          </a:p>
          <a:p>
            <a:pPr>
              <a:buFont typeface="Wingdings" pitchFamily="2" charset="2"/>
              <a:buChar char="Ø"/>
            </a:pPr>
            <a:r>
              <a:rPr lang="en-US" sz="1700" dirty="0">
                <a:solidFill>
                  <a:schemeClr val="tx2">
                    <a:lumMod val="50000"/>
                  </a:schemeClr>
                </a:solidFill>
                <a:latin typeface="Times New Roman" panose="02020603050405020304" pitchFamily="18" charset="0"/>
                <a:cs typeface="Times New Roman" panose="02020603050405020304" pitchFamily="18" charset="0"/>
              </a:rPr>
              <a:t>Ice breaker</a:t>
            </a:r>
          </a:p>
          <a:p>
            <a:pPr>
              <a:buFont typeface="Wingdings" pitchFamily="2" charset="2"/>
              <a:buChar char="Ø"/>
            </a:pPr>
            <a:r>
              <a:rPr lang="en-US" sz="1700" dirty="0">
                <a:solidFill>
                  <a:schemeClr val="tx2">
                    <a:lumMod val="50000"/>
                  </a:schemeClr>
                </a:solidFill>
                <a:latin typeface="Times New Roman" panose="02020603050405020304" pitchFamily="18" charset="0"/>
                <a:cs typeface="Times New Roman" panose="02020603050405020304" pitchFamily="18" charset="0"/>
              </a:rPr>
              <a:t>Create team charter</a:t>
            </a:r>
          </a:p>
          <a:p>
            <a:r>
              <a:rPr lang="en-US" sz="1700" dirty="0">
                <a:solidFill>
                  <a:schemeClr val="tx2">
                    <a:lumMod val="50000"/>
                  </a:schemeClr>
                </a:solidFill>
                <a:latin typeface="Times New Roman" panose="02020603050405020304" pitchFamily="18" charset="0"/>
                <a:cs typeface="Times New Roman" panose="02020603050405020304" pitchFamily="18" charset="0"/>
              </a:rPr>
              <a:t>STORMING</a:t>
            </a:r>
          </a:p>
          <a:p>
            <a:pPr>
              <a:buFont typeface="Wingdings" pitchFamily="2" charset="2"/>
              <a:buChar char="Ø"/>
            </a:pPr>
            <a:r>
              <a:rPr lang="en-US" sz="1700" dirty="0">
                <a:solidFill>
                  <a:schemeClr val="tx2">
                    <a:lumMod val="50000"/>
                  </a:schemeClr>
                </a:solidFill>
                <a:latin typeface="Times New Roman" panose="02020603050405020304" pitchFamily="18" charset="0"/>
                <a:cs typeface="Times New Roman" panose="02020603050405020304" pitchFamily="18" charset="0"/>
              </a:rPr>
              <a:t>Test of boundaries </a:t>
            </a:r>
          </a:p>
          <a:p>
            <a:pPr>
              <a:buFont typeface="Wingdings" pitchFamily="2" charset="2"/>
              <a:buChar char="Ø"/>
            </a:pPr>
            <a:r>
              <a:rPr lang="en-US" sz="1700" dirty="0">
                <a:solidFill>
                  <a:schemeClr val="tx2">
                    <a:lumMod val="50000"/>
                  </a:schemeClr>
                </a:solidFill>
                <a:latin typeface="Times New Roman" panose="02020603050405020304" pitchFamily="18" charset="0"/>
                <a:cs typeface="Times New Roman" panose="02020603050405020304" pitchFamily="18" charset="0"/>
              </a:rPr>
              <a:t>Clash of personality</a:t>
            </a:r>
          </a:p>
          <a:p>
            <a:pPr>
              <a:buFont typeface="Wingdings" pitchFamily="2" charset="2"/>
              <a:buChar char="Ø"/>
            </a:pPr>
            <a:r>
              <a:rPr lang="en-US" sz="1700" dirty="0">
                <a:solidFill>
                  <a:schemeClr val="tx2">
                    <a:lumMod val="50000"/>
                  </a:schemeClr>
                </a:solidFill>
                <a:latin typeface="Times New Roman" panose="02020603050405020304" pitchFamily="18" charset="0"/>
                <a:cs typeface="Times New Roman" panose="02020603050405020304" pitchFamily="18" charset="0"/>
              </a:rPr>
              <a:t>Team resolution </a:t>
            </a:r>
          </a:p>
          <a:p>
            <a:r>
              <a:rPr lang="en-US" sz="1700" dirty="0">
                <a:solidFill>
                  <a:schemeClr val="tx2">
                    <a:lumMod val="50000"/>
                  </a:schemeClr>
                </a:solidFill>
                <a:latin typeface="Times New Roman" panose="02020603050405020304" pitchFamily="18" charset="0"/>
                <a:cs typeface="Times New Roman" panose="02020603050405020304" pitchFamily="18" charset="0"/>
              </a:rPr>
              <a:t>NORMING</a:t>
            </a:r>
          </a:p>
          <a:p>
            <a:pPr>
              <a:buFont typeface="Wingdings" pitchFamily="2" charset="2"/>
              <a:buChar char="Ø"/>
            </a:pPr>
            <a:r>
              <a:rPr lang="en-US" sz="1700" dirty="0">
                <a:solidFill>
                  <a:schemeClr val="tx2">
                    <a:lumMod val="50000"/>
                  </a:schemeClr>
                </a:solidFill>
                <a:latin typeface="Times New Roman" panose="02020603050405020304" pitchFamily="18" charset="0"/>
                <a:cs typeface="Times New Roman" panose="02020603050405020304" pitchFamily="18" charset="0"/>
              </a:rPr>
              <a:t>Differences Resolved</a:t>
            </a:r>
          </a:p>
          <a:p>
            <a:pPr>
              <a:buFont typeface="Wingdings" pitchFamily="2" charset="2"/>
              <a:buChar char="Ø"/>
            </a:pPr>
            <a:r>
              <a:rPr lang="en-US" sz="1700" dirty="0">
                <a:solidFill>
                  <a:schemeClr val="tx2">
                    <a:lumMod val="50000"/>
                  </a:schemeClr>
                </a:solidFill>
                <a:latin typeface="Times New Roman" panose="02020603050405020304" pitchFamily="18" charset="0"/>
                <a:cs typeface="Times New Roman" panose="02020603050405020304" pitchFamily="18" charset="0"/>
              </a:rPr>
              <a:t>Close relationship </a:t>
            </a:r>
          </a:p>
          <a:p>
            <a:pPr>
              <a:buFont typeface="Wingdings" pitchFamily="2" charset="2"/>
              <a:buChar char="Ø"/>
            </a:pPr>
            <a:r>
              <a:rPr lang="en-US" sz="1700" dirty="0">
                <a:solidFill>
                  <a:schemeClr val="tx2">
                    <a:lumMod val="50000"/>
                  </a:schemeClr>
                </a:solidFill>
                <a:latin typeface="Times New Roman" panose="02020603050405020304" pitchFamily="18" charset="0"/>
                <a:cs typeface="Times New Roman" panose="02020603050405020304" pitchFamily="18" charset="0"/>
              </a:rPr>
              <a:t>Focus on shared goal</a:t>
            </a:r>
          </a:p>
          <a:p>
            <a:endParaRPr lang="en-US" sz="1700" dirty="0">
              <a:latin typeface="Times New Roman" panose="02020603050405020304" pitchFamily="18" charset="0"/>
              <a:cs typeface="Times New Roman" panose="02020603050405020304" pitchFamily="18" charset="0"/>
            </a:endParaRPr>
          </a:p>
        </p:txBody>
      </p:sp>
      <p:pic>
        <p:nvPicPr>
          <p:cNvPr id="58" name="Graphic 6" descr="Users">
            <a:extLst>
              <a:ext uri="{FF2B5EF4-FFF2-40B4-BE49-F238E27FC236}">
                <a16:creationId xmlns:a16="http://schemas.microsoft.com/office/drawing/2014/main" id="{1B6B3EF5-C659-479E-9860-2FB2CBD44D1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85204" y="1547857"/>
            <a:ext cx="3769144" cy="3769144"/>
          </a:xfrm>
          <a:prstGeom prst="rect">
            <a:avLst/>
          </a:prstGeom>
        </p:spPr>
      </p:pic>
      <p:pic>
        <p:nvPicPr>
          <p:cNvPr id="6" name="Graphic 6" descr="Users">
            <a:extLst>
              <a:ext uri="{FF2B5EF4-FFF2-40B4-BE49-F238E27FC236}">
                <a16:creationId xmlns:a16="http://schemas.microsoft.com/office/drawing/2014/main" id="{B9581574-2A2F-7249-840C-05667893332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99504" y="1662157"/>
            <a:ext cx="3769144" cy="3769144"/>
          </a:xfrm>
          <a:prstGeom prst="rect">
            <a:avLst/>
          </a:prstGeom>
        </p:spPr>
      </p:pic>
    </p:spTree>
    <p:extLst>
      <p:ext uri="{BB962C8B-B14F-4D97-AF65-F5344CB8AC3E}">
        <p14:creationId xmlns:p14="http://schemas.microsoft.com/office/powerpoint/2010/main" val="316150911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6B8C6-0D5E-B146-9742-5C3010A0C0BF}"/>
              </a:ext>
            </a:extLst>
          </p:cNvPr>
          <p:cNvSpPr>
            <a:spLocks noGrp="1"/>
          </p:cNvSpPr>
          <p:nvPr>
            <p:ph type="title"/>
          </p:nvPr>
        </p:nvSpPr>
        <p:spPr>
          <a:xfrm>
            <a:off x="1837652" y="1487589"/>
            <a:ext cx="8960725" cy="657985"/>
          </a:xfrm>
        </p:spPr>
        <p:txBody>
          <a:bodyPr anchor="b">
            <a:normAutofit/>
          </a:bodyPr>
          <a:lstStyle/>
          <a:p>
            <a:pPr algn="ctr"/>
            <a:r>
              <a:rPr lang="en-US" sz="3000" dirty="0">
                <a:solidFill>
                  <a:schemeClr val="tx2">
                    <a:lumMod val="50000"/>
                  </a:schemeClr>
                </a:solidFill>
              </a:rPr>
              <a:t>STAGES OF DEVELOPMENT </a:t>
            </a:r>
          </a:p>
        </p:txBody>
      </p:sp>
      <p:sp>
        <p:nvSpPr>
          <p:cNvPr id="7" name="Content Placeholder 4">
            <a:extLst>
              <a:ext uri="{FF2B5EF4-FFF2-40B4-BE49-F238E27FC236}">
                <a16:creationId xmlns:a16="http://schemas.microsoft.com/office/drawing/2014/main" id="{5906096F-92F8-8B41-A44E-AD61EA578B73}"/>
              </a:ext>
            </a:extLst>
          </p:cNvPr>
          <p:cNvSpPr txBox="1">
            <a:spLocks noGrp="1"/>
          </p:cNvSpPr>
          <p:nvPr>
            <p:ph idx="1"/>
          </p:nvPr>
        </p:nvSpPr>
        <p:spPr>
          <a:xfrm>
            <a:off x="3084856" y="2451469"/>
            <a:ext cx="4580738" cy="3798236"/>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175" dirty="0">
                <a:solidFill>
                  <a:schemeClr val="tx2">
                    <a:lumMod val="50000"/>
                  </a:schemeClr>
                </a:solidFill>
                <a:latin typeface="Times New Roman" panose="02020603050405020304" pitchFamily="18" charset="0"/>
                <a:cs typeface="Times New Roman" panose="02020603050405020304" pitchFamily="18" charset="0"/>
              </a:rPr>
              <a:t>PERFORMING</a:t>
            </a:r>
          </a:p>
          <a:p>
            <a:pPr>
              <a:buFont typeface="Wingdings" pitchFamily="2" charset="2"/>
              <a:buChar char="Ø"/>
            </a:pPr>
            <a:r>
              <a:rPr lang="en-US" sz="2175" dirty="0">
                <a:solidFill>
                  <a:schemeClr val="tx2">
                    <a:lumMod val="50000"/>
                  </a:schemeClr>
                </a:solidFill>
                <a:latin typeface="Times New Roman" panose="02020603050405020304" pitchFamily="18" charset="0"/>
                <a:cs typeface="Times New Roman" panose="02020603050405020304" pitchFamily="18" charset="0"/>
              </a:rPr>
              <a:t>High level of trust</a:t>
            </a:r>
          </a:p>
          <a:p>
            <a:pPr>
              <a:buFont typeface="Wingdings" pitchFamily="2" charset="2"/>
              <a:buChar char="Ø"/>
            </a:pPr>
            <a:r>
              <a:rPr lang="en-US" sz="2175" dirty="0">
                <a:solidFill>
                  <a:schemeClr val="tx2">
                    <a:lumMod val="50000"/>
                  </a:schemeClr>
                </a:solidFill>
                <a:latin typeface="Times New Roman" panose="02020603050405020304" pitchFamily="18" charset="0"/>
                <a:cs typeface="Times New Roman" panose="02020603050405020304" pitchFamily="18" charset="0"/>
              </a:rPr>
              <a:t>Team Effectiveness Maximized </a:t>
            </a:r>
          </a:p>
          <a:p>
            <a:r>
              <a:rPr lang="en-US" sz="2175" dirty="0">
                <a:solidFill>
                  <a:schemeClr val="tx2">
                    <a:lumMod val="50000"/>
                  </a:schemeClr>
                </a:solidFill>
                <a:latin typeface="Times New Roman" panose="02020603050405020304" pitchFamily="18" charset="0"/>
                <a:cs typeface="Times New Roman" panose="02020603050405020304" pitchFamily="18" charset="0"/>
              </a:rPr>
              <a:t>ADJOURNING</a:t>
            </a:r>
          </a:p>
          <a:p>
            <a:pPr>
              <a:buFont typeface="Wingdings" pitchFamily="2" charset="2"/>
              <a:buChar char="Ø"/>
            </a:pPr>
            <a:r>
              <a:rPr lang="en-US" sz="2175" dirty="0">
                <a:solidFill>
                  <a:schemeClr val="tx2">
                    <a:lumMod val="50000"/>
                  </a:schemeClr>
                </a:solidFill>
                <a:latin typeface="Times New Roman" panose="02020603050405020304" pitchFamily="18" charset="0"/>
                <a:cs typeface="Times New Roman" panose="02020603050405020304" pitchFamily="18" charset="0"/>
              </a:rPr>
              <a:t>Team Disband when project is complete </a:t>
            </a:r>
          </a:p>
        </p:txBody>
      </p:sp>
      <p:pic>
        <p:nvPicPr>
          <p:cNvPr id="58" name="Graphic 6" descr="Users">
            <a:extLst>
              <a:ext uri="{FF2B5EF4-FFF2-40B4-BE49-F238E27FC236}">
                <a16:creationId xmlns:a16="http://schemas.microsoft.com/office/drawing/2014/main" id="{1B6B3EF5-C659-479E-9860-2FB2CBD44D1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85204" y="1547857"/>
            <a:ext cx="3769144" cy="3769144"/>
          </a:xfrm>
          <a:prstGeom prst="rect">
            <a:avLst/>
          </a:prstGeom>
        </p:spPr>
      </p:pic>
      <p:pic>
        <p:nvPicPr>
          <p:cNvPr id="6" name="Graphic 6" descr="Users">
            <a:extLst>
              <a:ext uri="{FF2B5EF4-FFF2-40B4-BE49-F238E27FC236}">
                <a16:creationId xmlns:a16="http://schemas.microsoft.com/office/drawing/2014/main" id="{B9581574-2A2F-7249-840C-05667893332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99504" y="1662157"/>
            <a:ext cx="3769144" cy="3769144"/>
          </a:xfrm>
          <a:prstGeom prst="rect">
            <a:avLst/>
          </a:prstGeom>
        </p:spPr>
      </p:pic>
    </p:spTree>
    <p:extLst>
      <p:ext uri="{BB962C8B-B14F-4D97-AF65-F5344CB8AC3E}">
        <p14:creationId xmlns:p14="http://schemas.microsoft.com/office/powerpoint/2010/main" val="389675225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F7FD9B28-D4CE-4960-9CA8-20C433BC28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24536" y="1129070"/>
            <a:ext cx="2621984" cy="4653291"/>
            <a:chOff x="400714" y="362425"/>
            <a:chExt cx="3495979" cy="6204388"/>
          </a:xfrm>
        </p:grpSpPr>
        <p:sp>
          <p:nvSpPr>
            <p:cNvPr id="29" name="Freeform 5">
              <a:extLst>
                <a:ext uri="{FF2B5EF4-FFF2-40B4-BE49-F238E27FC236}">
                  <a16:creationId xmlns:a16="http://schemas.microsoft.com/office/drawing/2014/main" id="{4C755812-A347-4BC6-99B0-4F9005146C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5" name="Freeform 15">
              <a:extLst>
                <a:ext uri="{FF2B5EF4-FFF2-40B4-BE49-F238E27FC236}">
                  <a16:creationId xmlns:a16="http://schemas.microsoft.com/office/drawing/2014/main" id="{C01C931E-CA16-482B-862A-5CC7FD0E93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cxnSp>
        <p:nvCxnSpPr>
          <p:cNvPr id="26" name="Straight Connector 31">
            <a:extLst>
              <a:ext uri="{FF2B5EF4-FFF2-40B4-BE49-F238E27FC236}">
                <a16:creationId xmlns:a16="http://schemas.microsoft.com/office/drawing/2014/main" id="{D7B5CF36-88AE-4085-B580-4618B48281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24276" y="2489257"/>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5A162568-7341-8B4D-8DDA-809BFFE2C086}"/>
              </a:ext>
            </a:extLst>
          </p:cNvPr>
          <p:cNvSpPr>
            <a:spLocks noGrp="1"/>
          </p:cNvSpPr>
          <p:nvPr>
            <p:ph type="ctrTitle"/>
          </p:nvPr>
        </p:nvSpPr>
        <p:spPr>
          <a:xfrm>
            <a:off x="7559524" y="1407294"/>
            <a:ext cx="5660946" cy="1329254"/>
          </a:xfrm>
        </p:spPr>
        <p:txBody>
          <a:bodyPr vert="horz" lIns="68580" tIns="34290" rIns="68580" bIns="34290" rtlCol="0" anchor="t">
            <a:normAutofit/>
          </a:bodyPr>
          <a:lstStyle/>
          <a:p>
            <a:pPr>
              <a:lnSpc>
                <a:spcPct val="99000"/>
              </a:lnSpc>
            </a:pPr>
            <a:r>
              <a:rPr lang="en-US" sz="3300" dirty="0">
                <a:solidFill>
                  <a:schemeClr val="bg2">
                    <a:lumMod val="50000"/>
                  </a:schemeClr>
                </a:solidFill>
                <a:latin typeface="Times New Roman" panose="02020603050405020304" pitchFamily="18" charset="0"/>
                <a:cs typeface="Times New Roman" panose="02020603050405020304" pitchFamily="18" charset="0"/>
              </a:rPr>
              <a:t>IMPORTANCE OF TEAMWORK</a:t>
            </a:r>
          </a:p>
        </p:txBody>
      </p:sp>
      <p:sp>
        <p:nvSpPr>
          <p:cNvPr id="6" name="TextBox 5"/>
          <p:cNvSpPr txBox="1"/>
          <p:nvPr/>
        </p:nvSpPr>
        <p:spPr>
          <a:xfrm>
            <a:off x="7503567" y="2489257"/>
            <a:ext cx="4628238" cy="3559969"/>
          </a:xfrm>
          <a:prstGeom prst="rect">
            <a:avLst/>
          </a:prstGeom>
        </p:spPr>
        <p:txBody>
          <a:bodyPr vert="horz" lIns="68580" tIns="34290" rIns="68580" bIns="34290" rtlCol="0">
            <a:noAutofit/>
          </a:bodyPr>
          <a:lstStyle/>
          <a:p>
            <a:pPr indent="-240030">
              <a:lnSpc>
                <a:spcPct val="101000"/>
              </a:lnSpc>
              <a:spcBef>
                <a:spcPts val="698"/>
              </a:spcBef>
              <a:spcAft>
                <a:spcPts val="450"/>
              </a:spcAft>
              <a:buFont typeface="Corbel" panose="020B0503020204020204" pitchFamily="34" charset="0"/>
              <a:buChar char="–"/>
            </a:pPr>
            <a:r>
              <a:rPr lang="en-US" sz="1700" dirty="0">
                <a:solidFill>
                  <a:schemeClr val="bg2">
                    <a:lumMod val="50000"/>
                  </a:schemeClr>
                </a:solidFill>
                <a:latin typeface="Times New Roman" panose="02020603050405020304" pitchFamily="18" charset="0"/>
                <a:cs typeface="Times New Roman" panose="02020603050405020304" pitchFamily="18" charset="0"/>
              </a:rPr>
              <a:t>Teamwork causes people to learn from each other.</a:t>
            </a:r>
          </a:p>
          <a:p>
            <a:pPr marL="214313" indent="-240030">
              <a:lnSpc>
                <a:spcPct val="101000"/>
              </a:lnSpc>
              <a:spcBef>
                <a:spcPts val="698"/>
              </a:spcBef>
              <a:spcAft>
                <a:spcPts val="450"/>
              </a:spcAft>
              <a:buFont typeface="Corbel" panose="020B0503020204020204" pitchFamily="34" charset="0"/>
              <a:buChar char="–"/>
            </a:pPr>
            <a:r>
              <a:rPr lang="en-US" sz="1700" dirty="0">
                <a:solidFill>
                  <a:schemeClr val="bg2">
                    <a:lumMod val="50000"/>
                  </a:schemeClr>
                </a:solidFill>
                <a:latin typeface="Times New Roman" panose="02020603050405020304" pitchFamily="18" charset="0"/>
                <a:cs typeface="Times New Roman" panose="02020603050405020304" pitchFamily="18" charset="0"/>
              </a:rPr>
              <a:t>Example of designers working in a separate room compared to a room all together.</a:t>
            </a:r>
          </a:p>
          <a:p>
            <a:pPr marL="214313" indent="-240030">
              <a:lnSpc>
                <a:spcPct val="101000"/>
              </a:lnSpc>
              <a:spcBef>
                <a:spcPts val="698"/>
              </a:spcBef>
              <a:spcAft>
                <a:spcPts val="450"/>
              </a:spcAft>
              <a:buFont typeface="Corbel" panose="020B0503020204020204" pitchFamily="34" charset="0"/>
              <a:buChar char="–"/>
            </a:pPr>
            <a:r>
              <a:rPr lang="en-US" sz="1700" dirty="0">
                <a:solidFill>
                  <a:schemeClr val="bg2">
                    <a:lumMod val="50000"/>
                  </a:schemeClr>
                </a:solidFill>
                <a:latin typeface="Times New Roman" panose="02020603050405020304" pitchFamily="18" charset="0"/>
                <a:cs typeface="Times New Roman" panose="02020603050405020304" pitchFamily="18" charset="0"/>
              </a:rPr>
              <a:t>Team work enables you to innovate faster.</a:t>
            </a:r>
          </a:p>
          <a:p>
            <a:pPr indent="-240030">
              <a:lnSpc>
                <a:spcPct val="101000"/>
              </a:lnSpc>
              <a:spcBef>
                <a:spcPts val="698"/>
              </a:spcBef>
              <a:spcAft>
                <a:spcPts val="450"/>
              </a:spcAft>
              <a:buFont typeface="Corbel" panose="020B0503020204020204" pitchFamily="34" charset="0"/>
              <a:buChar char="–"/>
            </a:pPr>
            <a:r>
              <a:rPr lang="en-US" sz="1700" dirty="0">
                <a:solidFill>
                  <a:schemeClr val="bg2">
                    <a:lumMod val="50000"/>
                  </a:schemeClr>
                </a:solidFill>
                <a:latin typeface="Times New Roman" panose="02020603050405020304" pitchFamily="18" charset="0"/>
                <a:cs typeface="Times New Roman" panose="02020603050405020304" pitchFamily="18" charset="0"/>
              </a:rPr>
              <a:t>multiple perspectives seen when people bring their ideas and solutions together.</a:t>
            </a:r>
          </a:p>
          <a:p>
            <a:pPr marL="214313" indent="-240030">
              <a:lnSpc>
                <a:spcPct val="101000"/>
              </a:lnSpc>
              <a:spcBef>
                <a:spcPts val="698"/>
              </a:spcBef>
              <a:spcAft>
                <a:spcPts val="450"/>
              </a:spcAft>
              <a:buFont typeface="Corbel" panose="020B0503020204020204" pitchFamily="34" charset="0"/>
              <a:buChar char="–"/>
            </a:pPr>
            <a:r>
              <a:rPr lang="en-US" sz="1700" dirty="0">
                <a:solidFill>
                  <a:schemeClr val="bg2">
                    <a:lumMod val="50000"/>
                  </a:schemeClr>
                </a:solidFill>
                <a:latin typeface="Times New Roman" panose="02020603050405020304" pitchFamily="18" charset="0"/>
                <a:cs typeface="Times New Roman" panose="02020603050405020304" pitchFamily="18" charset="0"/>
              </a:rPr>
              <a:t>Team work creates strong-working relationships.</a:t>
            </a:r>
          </a:p>
          <a:p>
            <a:pPr indent="-240030">
              <a:lnSpc>
                <a:spcPct val="101000"/>
              </a:lnSpc>
              <a:spcBef>
                <a:spcPts val="698"/>
              </a:spcBef>
              <a:spcAft>
                <a:spcPts val="450"/>
              </a:spcAft>
              <a:buFont typeface="Corbel" panose="020B0503020204020204" pitchFamily="34" charset="0"/>
              <a:buChar char="–"/>
            </a:pPr>
            <a:r>
              <a:rPr lang="en-US" sz="1700" dirty="0">
                <a:solidFill>
                  <a:schemeClr val="bg2">
                    <a:lumMod val="50000"/>
                  </a:schemeClr>
                </a:solidFill>
                <a:latin typeface="Times New Roman" panose="02020603050405020304" pitchFamily="18" charset="0"/>
                <a:cs typeface="Times New Roman" panose="02020603050405020304" pitchFamily="18" charset="0"/>
              </a:rPr>
              <a:t>Through this communication, trust and dependency and motivation is built.</a:t>
            </a:r>
          </a:p>
        </p:txBody>
      </p:sp>
      <p:pic>
        <p:nvPicPr>
          <p:cNvPr id="23" name="Graphic 9" descr="Connections">
            <a:extLst>
              <a:ext uri="{FF2B5EF4-FFF2-40B4-BE49-F238E27FC236}">
                <a16:creationId xmlns:a16="http://schemas.microsoft.com/office/drawing/2014/main" id="{75A28A6B-D180-4E14-B291-27EE8FF552D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85545" y="4984230"/>
            <a:ext cx="2200451" cy="2200451"/>
          </a:xfrm>
          <a:prstGeom prst="rect">
            <a:avLst/>
          </a:prstGeom>
        </p:spPr>
      </p:pic>
    </p:spTree>
    <p:extLst>
      <p:ext uri="{BB962C8B-B14F-4D97-AF65-F5344CB8AC3E}">
        <p14:creationId xmlns:p14="http://schemas.microsoft.com/office/powerpoint/2010/main" val="8825978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341560" y="2127259"/>
            <a:ext cx="6693202" cy="4433657"/>
          </a:xfrm>
        </p:spPr>
        <p:txBody>
          <a:bodyPr anchor="ctr">
            <a:normAutofit/>
          </a:bodyPr>
          <a:lstStyle/>
          <a:p>
            <a:pPr marL="0" indent="0">
              <a:buNone/>
            </a:pPr>
            <a:r>
              <a:rPr lang="en-US" sz="1275" dirty="0">
                <a:solidFill>
                  <a:schemeClr val="bg1"/>
                </a:solidFill>
              </a:rPr>
              <a:t>4. </a:t>
            </a:r>
            <a:r>
              <a:rPr lang="en-US" sz="1725" dirty="0">
                <a:solidFill>
                  <a:schemeClr val="bg2">
                    <a:lumMod val="50000"/>
                  </a:schemeClr>
                </a:solidFill>
                <a:latin typeface="Times New Roman" panose="02020603050405020304" pitchFamily="18" charset="0"/>
                <a:cs typeface="Times New Roman" panose="02020603050405020304" pitchFamily="18" charset="0"/>
              </a:rPr>
              <a:t>When you work in a team you feel less stressed.</a:t>
            </a:r>
          </a:p>
          <a:p>
            <a:pPr>
              <a:buFontTx/>
              <a:buChar char="-"/>
            </a:pPr>
            <a:r>
              <a:rPr lang="en-US" sz="1725" dirty="0">
                <a:solidFill>
                  <a:schemeClr val="bg2">
                    <a:lumMod val="50000"/>
                  </a:schemeClr>
                </a:solidFill>
                <a:latin typeface="Times New Roman" panose="02020603050405020304" pitchFamily="18" charset="0"/>
                <a:cs typeface="Times New Roman" panose="02020603050405020304" pitchFamily="18" charset="0"/>
              </a:rPr>
              <a:t>The burden is shared especially when working with encouraging and supportive people.</a:t>
            </a:r>
          </a:p>
          <a:p>
            <a:pPr marL="0" indent="0">
              <a:buNone/>
            </a:pPr>
            <a:r>
              <a:rPr lang="en-GB" sz="1725" dirty="0">
                <a:solidFill>
                  <a:schemeClr val="bg2">
                    <a:lumMod val="50000"/>
                  </a:schemeClr>
                </a:solidFill>
                <a:latin typeface="Times New Roman" panose="02020603050405020304" pitchFamily="18" charset="0"/>
                <a:cs typeface="Times New Roman" panose="02020603050405020304" pitchFamily="18" charset="0"/>
              </a:rPr>
              <a:t>5.  It produces efficient work</a:t>
            </a:r>
          </a:p>
          <a:p>
            <a:pPr lvl="0">
              <a:buFontTx/>
              <a:buChar char="-"/>
            </a:pPr>
            <a:r>
              <a:rPr lang="en-US" sz="1725" dirty="0">
                <a:solidFill>
                  <a:schemeClr val="bg2">
                    <a:lumMod val="50000"/>
                  </a:schemeClr>
                </a:solidFill>
                <a:latin typeface="Times New Roman" panose="02020603050405020304" pitchFamily="18" charset="0"/>
                <a:cs typeface="Times New Roman" panose="02020603050405020304" pitchFamily="18" charset="0"/>
              </a:rPr>
              <a:t> Breakdown harder tasks into simpler and smaller task and complete them together as a team </a:t>
            </a:r>
            <a:endParaRPr lang="en-GB" sz="1725" dirty="0">
              <a:solidFill>
                <a:schemeClr val="bg2">
                  <a:lumMod val="50000"/>
                </a:schemeClr>
              </a:solidFill>
              <a:latin typeface="Times New Roman" panose="02020603050405020304" pitchFamily="18" charset="0"/>
              <a:cs typeface="Times New Roman" panose="02020603050405020304" pitchFamily="18" charset="0"/>
            </a:endParaRPr>
          </a:p>
          <a:p>
            <a:pPr lvl="0">
              <a:buFontTx/>
              <a:buChar char="-"/>
            </a:pPr>
            <a:r>
              <a:rPr lang="en-US" sz="1725" dirty="0">
                <a:solidFill>
                  <a:schemeClr val="bg2">
                    <a:lumMod val="50000"/>
                  </a:schemeClr>
                </a:solidFill>
                <a:latin typeface="Times New Roman" panose="02020603050405020304" pitchFamily="18" charset="0"/>
                <a:cs typeface="Times New Roman" panose="02020603050405020304" pitchFamily="18" charset="0"/>
              </a:rPr>
              <a:t>Share the task according to ones best ability to get an excellent result</a:t>
            </a:r>
            <a:endParaRPr lang="en-GB" sz="1725" dirty="0">
              <a:solidFill>
                <a:schemeClr val="bg2">
                  <a:lumMod val="50000"/>
                </a:schemeClr>
              </a:solidFill>
              <a:latin typeface="Times New Roman" panose="02020603050405020304" pitchFamily="18" charset="0"/>
              <a:cs typeface="Times New Roman" panose="02020603050405020304" pitchFamily="18" charset="0"/>
            </a:endParaRPr>
          </a:p>
          <a:p>
            <a:pPr marL="0" indent="0">
              <a:buNone/>
            </a:pPr>
            <a:r>
              <a:rPr lang="en-US" sz="1725" dirty="0">
                <a:solidFill>
                  <a:schemeClr val="bg2">
                    <a:lumMod val="50000"/>
                  </a:schemeClr>
                </a:solidFill>
                <a:latin typeface="Times New Roman" panose="02020603050405020304" pitchFamily="18" charset="0"/>
                <a:cs typeface="Times New Roman" panose="02020603050405020304" pitchFamily="18" charset="0"/>
              </a:rPr>
              <a:t>6. There is always a healthy competition among the team members. </a:t>
            </a:r>
          </a:p>
          <a:p>
            <a:pPr marL="0" indent="0">
              <a:buNone/>
            </a:pPr>
            <a:r>
              <a:rPr lang="en-US" sz="1725" dirty="0">
                <a:solidFill>
                  <a:schemeClr val="bg2">
                    <a:lumMod val="50000"/>
                  </a:schemeClr>
                </a:solidFill>
                <a:latin typeface="Times New Roman" panose="02020603050405020304" pitchFamily="18" charset="0"/>
                <a:cs typeface="Times New Roman" panose="02020603050405020304" pitchFamily="18" charset="0"/>
              </a:rPr>
              <a:t>-Every individual in the team feels encouraged/motivated to perform better(contributing to his team and the organization).</a:t>
            </a:r>
          </a:p>
        </p:txBody>
      </p:sp>
      <p:sp>
        <p:nvSpPr>
          <p:cNvPr id="2" name="Hexagon 1">
            <a:extLst>
              <a:ext uri="{FF2B5EF4-FFF2-40B4-BE49-F238E27FC236}">
                <a16:creationId xmlns:a16="http://schemas.microsoft.com/office/drawing/2014/main" id="{B73B348D-A4E9-3D47-B47E-5F8DECD140D4}"/>
              </a:ext>
            </a:extLst>
          </p:cNvPr>
          <p:cNvSpPr/>
          <p:nvPr/>
        </p:nvSpPr>
        <p:spPr>
          <a:xfrm>
            <a:off x="2339324" y="2127259"/>
            <a:ext cx="2894304" cy="2505964"/>
          </a:xfrm>
          <a:prstGeom prst="hexagon">
            <a:avLst>
              <a:gd name="adj" fmla="val 21693"/>
              <a:gd name="vf" fmla="val 11547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100" dirty="0">
                <a:solidFill>
                  <a:schemeClr val="bg2">
                    <a:lumMod val="50000"/>
                  </a:schemeClr>
                </a:solidFill>
                <a:latin typeface="Times New Roman" panose="02020603050405020304" pitchFamily="18" charset="0"/>
                <a:cs typeface="Times New Roman" panose="02020603050405020304" pitchFamily="18" charset="0"/>
              </a:rPr>
              <a:t>IMPORTANCE OF TEAMWORK </a:t>
            </a:r>
          </a:p>
        </p:txBody>
      </p:sp>
    </p:spTree>
    <p:extLst>
      <p:ext uri="{BB962C8B-B14F-4D97-AF65-F5344CB8AC3E}">
        <p14:creationId xmlns:p14="http://schemas.microsoft.com/office/powerpoint/2010/main" val="2789685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DFFD1-62F1-4C76-B7D7-D430D31E93DA}"/>
              </a:ext>
            </a:extLst>
          </p:cNvPr>
          <p:cNvSpPr>
            <a:spLocks noGrp="1"/>
          </p:cNvSpPr>
          <p:nvPr>
            <p:ph type="ctrTitle"/>
          </p:nvPr>
        </p:nvSpPr>
        <p:spPr>
          <a:xfrm>
            <a:off x="7554529" y="942974"/>
            <a:ext cx="5001381" cy="3895489"/>
          </a:xfrm>
        </p:spPr>
        <p:txBody>
          <a:bodyPr anchor="b">
            <a:normAutofit fontScale="90000"/>
          </a:bodyPr>
          <a:lstStyle/>
          <a:p>
            <a:pPr algn="l"/>
            <a:r>
              <a:rPr lang="en-GB" sz="2700" dirty="0">
                <a:solidFill>
                  <a:schemeClr val="bg2">
                    <a:lumMod val="50000"/>
                  </a:schemeClr>
                </a:solidFill>
                <a:latin typeface="Times New Roman" panose="02020603050405020304" pitchFamily="18" charset="0"/>
                <a:cs typeface="Times New Roman" panose="02020603050405020304" pitchFamily="18" charset="0"/>
              </a:rPr>
              <a:t>How to Manage Conflict at the workplace?</a:t>
            </a:r>
            <a:br>
              <a:rPr lang="en-GB" sz="2700" dirty="0">
                <a:solidFill>
                  <a:schemeClr val="bg2">
                    <a:lumMod val="50000"/>
                  </a:schemeClr>
                </a:solidFill>
                <a:latin typeface="Times New Roman" panose="02020603050405020304" pitchFamily="18" charset="0"/>
                <a:cs typeface="Times New Roman" panose="02020603050405020304" pitchFamily="18" charset="0"/>
              </a:rPr>
            </a:br>
            <a:r>
              <a:rPr lang="en-GB" sz="1800" dirty="0">
                <a:solidFill>
                  <a:schemeClr val="bg2">
                    <a:lumMod val="50000"/>
                  </a:schemeClr>
                </a:solidFill>
                <a:latin typeface="Times New Roman" panose="02020603050405020304" pitchFamily="18" charset="0"/>
                <a:cs typeface="Times New Roman" panose="02020603050405020304" pitchFamily="18" charset="0"/>
              </a:rPr>
              <a:t>To manage conflict and find resolution is a challenge that  managers face in the corporate world. </a:t>
            </a:r>
            <a:br>
              <a:rPr lang="en-GB" sz="4000" dirty="0">
                <a:solidFill>
                  <a:schemeClr val="bg2">
                    <a:lumMod val="50000"/>
                  </a:schemeClr>
                </a:solidFill>
                <a:latin typeface="Times New Roman" panose="02020603050405020304" pitchFamily="18" charset="0"/>
                <a:cs typeface="Times New Roman" panose="02020603050405020304" pitchFamily="18" charset="0"/>
              </a:rPr>
            </a:br>
            <a:br>
              <a:rPr lang="en-GB" sz="4000" dirty="0">
                <a:solidFill>
                  <a:schemeClr val="bg2">
                    <a:lumMod val="50000"/>
                  </a:schemeClr>
                </a:solidFill>
                <a:latin typeface="Times New Roman" panose="02020603050405020304" pitchFamily="18" charset="0"/>
                <a:cs typeface="Times New Roman" panose="02020603050405020304" pitchFamily="18" charset="0"/>
              </a:rPr>
            </a:br>
            <a:br>
              <a:rPr lang="en-GB" sz="4000" dirty="0">
                <a:solidFill>
                  <a:schemeClr val="bg2">
                    <a:lumMod val="50000"/>
                  </a:schemeClr>
                </a:solidFill>
                <a:latin typeface="Times New Roman" panose="02020603050405020304" pitchFamily="18" charset="0"/>
                <a:cs typeface="Times New Roman" panose="02020603050405020304" pitchFamily="18" charset="0"/>
              </a:rPr>
            </a:br>
            <a:br>
              <a:rPr lang="en-GB" sz="4000" dirty="0">
                <a:solidFill>
                  <a:schemeClr val="bg2">
                    <a:lumMod val="50000"/>
                  </a:schemeClr>
                </a:solidFill>
                <a:latin typeface="Times New Roman" panose="02020603050405020304" pitchFamily="18" charset="0"/>
                <a:cs typeface="Times New Roman" panose="02020603050405020304" pitchFamily="18" charset="0"/>
              </a:rPr>
            </a:br>
            <a:br>
              <a:rPr lang="en-GB" dirty="0">
                <a:solidFill>
                  <a:schemeClr val="bg2">
                    <a:lumMod val="50000"/>
                  </a:schemeClr>
                </a:solidFill>
                <a:latin typeface="Times New Roman" panose="02020603050405020304" pitchFamily="18" charset="0"/>
                <a:cs typeface="Times New Roman" panose="02020603050405020304" pitchFamily="18" charset="0"/>
              </a:rPr>
            </a:br>
            <a:endParaRPr lang="en-GB" dirty="0">
              <a:solidFill>
                <a:schemeClr val="bg2">
                  <a:lumMod val="50000"/>
                </a:schemeClr>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09F8FBF4-D5C8-435D-A09B-C89E746A5557}"/>
              </a:ext>
            </a:extLst>
          </p:cNvPr>
          <p:cNvSpPr>
            <a:spLocks noGrp="1"/>
          </p:cNvSpPr>
          <p:nvPr>
            <p:ph type="subTitle" idx="1"/>
          </p:nvPr>
        </p:nvSpPr>
        <p:spPr>
          <a:xfrm>
            <a:off x="7554529" y="2563987"/>
            <a:ext cx="4419757" cy="6194834"/>
          </a:xfrm>
        </p:spPr>
        <p:txBody>
          <a:bodyPr anchor="t">
            <a:noAutofit/>
          </a:bodyPr>
          <a:lstStyle/>
          <a:p>
            <a:pPr marL="571500" indent="-571500" algn="l">
              <a:buFont typeface="Wingdings" panose="05000000000000000000" pitchFamily="2" charset="2"/>
              <a:buChar char="Ø"/>
            </a:pPr>
            <a:r>
              <a:rPr lang="en-GB" sz="1800" dirty="0">
                <a:solidFill>
                  <a:schemeClr val="bg2">
                    <a:lumMod val="50000"/>
                  </a:schemeClr>
                </a:solidFill>
                <a:latin typeface="Times New Roman" panose="02020603050405020304" pitchFamily="18" charset="0"/>
                <a:ea typeface="+mj-ea"/>
                <a:cs typeface="Times New Roman" panose="02020603050405020304" pitchFamily="18" charset="0"/>
              </a:rPr>
              <a:t>What is Conflict? Conflict can be define as friction between individuals due to differences of:</a:t>
            </a:r>
          </a:p>
          <a:p>
            <a:pPr marL="857250" indent="-857250" algn="l">
              <a:buFont typeface="Wingdings" panose="05000000000000000000" pitchFamily="2" charset="2"/>
              <a:buChar char="§"/>
            </a:pPr>
            <a:r>
              <a:rPr lang="en-GB" sz="1800" dirty="0">
                <a:solidFill>
                  <a:schemeClr val="bg2">
                    <a:lumMod val="50000"/>
                  </a:schemeClr>
                </a:solidFill>
                <a:latin typeface="Times New Roman" panose="02020603050405020304" pitchFamily="18" charset="0"/>
                <a:ea typeface="+mj-ea"/>
                <a:cs typeface="Times New Roman" panose="02020603050405020304" pitchFamily="18" charset="0"/>
              </a:rPr>
              <a:t>Opinions</a:t>
            </a:r>
          </a:p>
          <a:p>
            <a:pPr marL="571500" indent="-571500" algn="l">
              <a:buFont typeface="Wingdings" panose="05000000000000000000" pitchFamily="2" charset="2"/>
              <a:buChar char="Ø"/>
            </a:pPr>
            <a:r>
              <a:rPr lang="en-GB" sz="1800" dirty="0">
                <a:solidFill>
                  <a:schemeClr val="bg2">
                    <a:lumMod val="50000"/>
                  </a:schemeClr>
                </a:solidFill>
                <a:latin typeface="Times New Roman" panose="02020603050405020304" pitchFamily="18" charset="0"/>
                <a:ea typeface="+mj-ea"/>
                <a:cs typeface="Times New Roman" panose="02020603050405020304" pitchFamily="18" charset="0"/>
              </a:rPr>
              <a:t>Types of Conflict </a:t>
            </a:r>
          </a:p>
          <a:p>
            <a:pPr marL="571500" indent="-571500" algn="l">
              <a:buClr>
                <a:schemeClr val="bg1"/>
              </a:buClr>
              <a:buFont typeface="Wingdings" panose="05000000000000000000" pitchFamily="2" charset="2"/>
              <a:buChar char="§"/>
            </a:pPr>
            <a:r>
              <a:rPr lang="en-GB" sz="1800" dirty="0">
                <a:solidFill>
                  <a:schemeClr val="bg2">
                    <a:lumMod val="50000"/>
                  </a:schemeClr>
                </a:solidFill>
                <a:latin typeface="Times New Roman" panose="02020603050405020304" pitchFamily="18" charset="0"/>
                <a:ea typeface="+mj-ea"/>
                <a:cs typeface="Times New Roman" panose="02020603050405020304" pitchFamily="18" charset="0"/>
              </a:rPr>
              <a:t> Intrapersonal conflict</a:t>
            </a:r>
          </a:p>
          <a:p>
            <a:pPr marL="571500" indent="-571500" algn="l">
              <a:buClr>
                <a:schemeClr val="bg1"/>
              </a:buClr>
              <a:buFont typeface="Wingdings" panose="05000000000000000000" pitchFamily="2" charset="2"/>
              <a:buChar char="§"/>
            </a:pPr>
            <a:r>
              <a:rPr lang="en-GB" sz="1800" dirty="0">
                <a:solidFill>
                  <a:schemeClr val="bg2">
                    <a:lumMod val="50000"/>
                  </a:schemeClr>
                </a:solidFill>
                <a:latin typeface="Times New Roman" panose="02020603050405020304" pitchFamily="18" charset="0"/>
                <a:ea typeface="+mj-ea"/>
                <a:cs typeface="Times New Roman" panose="02020603050405020304" pitchFamily="18" charset="0"/>
              </a:rPr>
              <a:t>Functional Conflict</a:t>
            </a:r>
          </a:p>
          <a:p>
            <a:pPr marL="571500" indent="-571500" algn="l">
              <a:buClr>
                <a:schemeClr val="bg1"/>
              </a:buClr>
              <a:buFont typeface="Wingdings" panose="05000000000000000000" pitchFamily="2" charset="2"/>
              <a:buChar char="§"/>
            </a:pPr>
            <a:r>
              <a:rPr lang="en-GB" sz="1800" dirty="0">
                <a:solidFill>
                  <a:schemeClr val="bg2">
                    <a:lumMod val="50000"/>
                  </a:schemeClr>
                </a:solidFill>
                <a:latin typeface="Times New Roman" panose="02020603050405020304" pitchFamily="18" charset="0"/>
                <a:ea typeface="+mj-ea"/>
                <a:cs typeface="Times New Roman" panose="02020603050405020304" pitchFamily="18" charset="0"/>
              </a:rPr>
              <a:t>Intergroup Conflict</a:t>
            </a:r>
          </a:p>
          <a:p>
            <a:pPr algn="l"/>
            <a:endParaRPr lang="en-GB" sz="1800" dirty="0">
              <a:solidFill>
                <a:schemeClr val="bg2">
                  <a:lumMod val="50000"/>
                </a:schemeClr>
              </a:solidFill>
              <a:latin typeface="Times New Roman" panose="02020603050405020304" pitchFamily="18" charset="0"/>
              <a:ea typeface="+mj-ea"/>
              <a:cs typeface="Times New Roman" panose="02020603050405020304" pitchFamily="18" charset="0"/>
            </a:endParaRPr>
          </a:p>
          <a:p>
            <a:pPr algn="l"/>
            <a:r>
              <a:rPr lang="en-GB" sz="1800" dirty="0">
                <a:solidFill>
                  <a:schemeClr val="bg2">
                    <a:lumMod val="50000"/>
                  </a:schemeClr>
                </a:solidFill>
                <a:latin typeface="Times New Roman" panose="02020603050405020304" pitchFamily="18" charset="0"/>
                <a:ea typeface="+mj-ea"/>
                <a:cs typeface="Times New Roman" panose="02020603050405020304" pitchFamily="18" charset="0"/>
              </a:rPr>
              <a:t>    </a:t>
            </a:r>
          </a:p>
          <a:p>
            <a:pPr algn="l"/>
            <a:endParaRPr lang="en-GB" sz="1800" dirty="0">
              <a:solidFill>
                <a:schemeClr val="bg2">
                  <a:lumMod val="50000"/>
                </a:schemeClr>
              </a:solidFill>
              <a:latin typeface="Times New Roman" panose="02020603050405020304" pitchFamily="18" charset="0"/>
              <a:ea typeface="+mj-ea"/>
              <a:cs typeface="Times New Roman" panose="02020603050405020304" pitchFamily="18" charset="0"/>
            </a:endParaRPr>
          </a:p>
          <a:p>
            <a:pPr algn="l"/>
            <a:r>
              <a:rPr lang="en-GB" sz="1800" dirty="0">
                <a:solidFill>
                  <a:schemeClr val="bg2">
                    <a:lumMod val="50000"/>
                  </a:schemeClr>
                </a:solidFill>
                <a:latin typeface="Times New Roman" panose="02020603050405020304" pitchFamily="18" charset="0"/>
                <a:ea typeface="+mj-ea"/>
                <a:cs typeface="Times New Roman" panose="02020603050405020304" pitchFamily="18" charset="0"/>
              </a:rPr>
              <a:t>  </a:t>
            </a:r>
          </a:p>
          <a:p>
            <a:pPr algn="l"/>
            <a:endParaRPr lang="en-GB" sz="1800" dirty="0">
              <a:solidFill>
                <a:schemeClr val="bg2">
                  <a:lumMod val="50000"/>
                </a:schemeClr>
              </a:solidFill>
              <a:latin typeface="Times New Roman" panose="02020603050405020304" pitchFamily="18" charset="0"/>
              <a:ea typeface="+mj-ea"/>
              <a:cs typeface="Times New Roman" panose="02020603050405020304" pitchFamily="18" charset="0"/>
            </a:endParaRPr>
          </a:p>
          <a:p>
            <a:endParaRPr lang="en-GB" sz="1800" dirty="0">
              <a:solidFill>
                <a:schemeClr val="bg2">
                  <a:lumMod val="50000"/>
                </a:schemeClr>
              </a:solidFill>
              <a:latin typeface="Times New Roman" panose="02020603050405020304" pitchFamily="18" charset="0"/>
              <a:ea typeface="+mj-ea"/>
              <a:cs typeface="Times New Roman" panose="02020603050405020304" pitchFamily="18" charset="0"/>
            </a:endParaRPr>
          </a:p>
          <a:p>
            <a:endParaRPr lang="en-GB" sz="1800" dirty="0">
              <a:solidFill>
                <a:schemeClr val="bg2">
                  <a:lumMod val="50000"/>
                </a:schemeClr>
              </a:solidFill>
              <a:latin typeface="Times New Roman" panose="02020603050405020304" pitchFamily="18" charset="0"/>
              <a:ea typeface="+mj-ea"/>
              <a:cs typeface="Times New Roman" panose="02020603050405020304" pitchFamily="18" charset="0"/>
            </a:endParaRPr>
          </a:p>
          <a:p>
            <a:endParaRPr lang="en-GB" sz="1800" dirty="0">
              <a:solidFill>
                <a:schemeClr val="bg2">
                  <a:lumMod val="50000"/>
                </a:schemeClr>
              </a:solidFill>
              <a:latin typeface="Times New Roman" panose="02020603050405020304" pitchFamily="18" charset="0"/>
              <a:ea typeface="+mj-ea"/>
              <a:cs typeface="Times New Roman" panose="02020603050405020304" pitchFamily="18" charset="0"/>
            </a:endParaRPr>
          </a:p>
          <a:p>
            <a:endParaRPr lang="en-GB" sz="1800" dirty="0">
              <a:solidFill>
                <a:schemeClr val="bg2">
                  <a:lumMod val="50000"/>
                </a:schemeClr>
              </a:solidFill>
              <a:latin typeface="Times New Roman" panose="02020603050405020304" pitchFamily="18" charset="0"/>
              <a:ea typeface="+mj-ea"/>
              <a:cs typeface="Times New Roman" panose="02020603050405020304" pitchFamily="18" charset="0"/>
            </a:endParaRPr>
          </a:p>
          <a:p>
            <a:pPr lvl="1"/>
            <a:r>
              <a:rPr lang="en-GB" sz="1800" dirty="0">
                <a:solidFill>
                  <a:schemeClr val="bg2">
                    <a:lumMod val="50000"/>
                  </a:schemeClr>
                </a:solidFill>
                <a:latin typeface="Times New Roman" panose="02020603050405020304" pitchFamily="18" charset="0"/>
                <a:cs typeface="Times New Roman" panose="02020603050405020304" pitchFamily="18" charset="0"/>
              </a:rPr>
              <a:t>                                                                  people smart. Global 2017 managing-conflict, image</a:t>
            </a:r>
          </a:p>
          <a:p>
            <a:pPr lvl="1"/>
            <a:r>
              <a:rPr lang="en-GB" sz="1800" dirty="0">
                <a:solidFill>
                  <a:schemeClr val="bg2">
                    <a:lumMod val="50000"/>
                  </a:schemeClr>
                </a:solidFill>
                <a:latin typeface="Times New Roman" panose="02020603050405020304" pitchFamily="18" charset="0"/>
                <a:cs typeface="Times New Roman" panose="02020603050405020304" pitchFamily="18" charset="0"/>
              </a:rPr>
              <a:t>	viewed 28 April 2020</a:t>
            </a:r>
          </a:p>
          <a:p>
            <a:pPr>
              <a:lnSpc>
                <a:spcPct val="107000"/>
              </a:lnSpc>
              <a:spcAft>
                <a:spcPts val="800"/>
              </a:spcAft>
            </a:pPr>
            <a:r>
              <a:rPr lang="en-GB" sz="1800" dirty="0">
                <a:solidFill>
                  <a:schemeClr val="bg2">
                    <a:lumMod val="50000"/>
                  </a:schemeClr>
                </a:solidFill>
                <a:latin typeface="Times New Roman" panose="02020603050405020304" pitchFamily="18" charset="0"/>
                <a:ea typeface="Calibri" panose="020F0502020204030204" pitchFamily="34" charset="0"/>
                <a:cs typeface="Times New Roman" panose="02020603050405020304" pitchFamily="18" charset="0"/>
              </a:rPr>
              <a:t>                                                                          https://peoplesmart.global/managing-conflict-part-one/</a:t>
            </a:r>
          </a:p>
          <a:p>
            <a:endParaRPr lang="en-GB" sz="1800" dirty="0">
              <a:solidFill>
                <a:schemeClr val="bg2">
                  <a:lumMod val="50000"/>
                </a:schemeClr>
              </a:solidFill>
              <a:latin typeface="Times New Roman" panose="02020603050405020304" pitchFamily="18" charset="0"/>
              <a:cs typeface="Times New Roman" panose="02020603050405020304" pitchFamily="18" charset="0"/>
            </a:endParaRPr>
          </a:p>
          <a:p>
            <a:br>
              <a:rPr lang="en-GB" sz="1800" dirty="0">
                <a:solidFill>
                  <a:schemeClr val="bg2">
                    <a:lumMod val="50000"/>
                  </a:schemeClr>
                </a:solidFill>
                <a:latin typeface="Times New Roman" panose="02020603050405020304" pitchFamily="18" charset="0"/>
                <a:ea typeface="+mj-ea"/>
                <a:cs typeface="Times New Roman" panose="02020603050405020304" pitchFamily="18" charset="0"/>
              </a:rPr>
            </a:br>
            <a:endParaRPr lang="en-GB" sz="1800" dirty="0">
              <a:solidFill>
                <a:schemeClr val="bg2">
                  <a:lumMod val="50000"/>
                </a:schemeClr>
              </a:solidFill>
              <a:latin typeface="Times New Roman" panose="02020603050405020304" pitchFamily="18" charset="0"/>
              <a:cs typeface="Times New Roman" panose="02020603050405020304" pitchFamily="18" charset="0"/>
            </a:endParaRPr>
          </a:p>
        </p:txBody>
      </p:sp>
      <p:pic>
        <p:nvPicPr>
          <p:cNvPr id="5" name="Picture 4" descr="A screenshot of a cell phone&#10;&#10;Description automatically generated">
            <a:extLst>
              <a:ext uri="{FF2B5EF4-FFF2-40B4-BE49-F238E27FC236}">
                <a16:creationId xmlns:a16="http://schemas.microsoft.com/office/drawing/2014/main" id="{350C5EF4-A8E7-436D-878D-95629C73F7C5}"/>
              </a:ext>
            </a:extLst>
          </p:cNvPr>
          <p:cNvPicPr>
            <a:picLocks noChangeAspect="1"/>
          </p:cNvPicPr>
          <p:nvPr/>
        </p:nvPicPr>
        <p:blipFill>
          <a:blip r:embed="rId2">
            <a:duotone>
              <a:prstClr val="black"/>
              <a:schemeClr val="accent3">
                <a:tint val="45000"/>
                <a:satMod val="400000"/>
              </a:schemeClr>
            </a:duotone>
            <a:extLst>
              <a:ext uri="{28A0092B-C50C-407E-A947-70E740481C1C}">
                <a14:useLocalDpi xmlns:a14="http://schemas.microsoft.com/office/drawing/2010/main" val="0"/>
              </a:ext>
            </a:extLst>
          </a:blip>
          <a:stretch>
            <a:fillRect/>
          </a:stretch>
        </p:blipFill>
        <p:spPr>
          <a:xfrm>
            <a:off x="-12572" y="379490"/>
            <a:ext cx="4598640" cy="4458973"/>
          </a:xfrm>
          <a:prstGeom prst="rect">
            <a:avLst/>
          </a:prstGeom>
        </p:spPr>
      </p:pic>
    </p:spTree>
    <p:extLst>
      <p:ext uri="{BB962C8B-B14F-4D97-AF65-F5344CB8AC3E}">
        <p14:creationId xmlns:p14="http://schemas.microsoft.com/office/powerpoint/2010/main" val="32945113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6"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down)">
                                      <p:cBhvr>
                                        <p:cTn id="13" dur="580">
                                          <p:stCondLst>
                                            <p:cond delay="0"/>
                                          </p:stCondLst>
                                        </p:cTn>
                                        <p:tgtEl>
                                          <p:spTgt spid="3">
                                            <p:txEl>
                                              <p:pRg st="0" end="0"/>
                                            </p:txEl>
                                          </p:spTgt>
                                        </p:tgtEl>
                                      </p:cBhvr>
                                    </p:animEffect>
                                    <p:anim calcmode="lin" valueType="num">
                                      <p:cBhvr>
                                        <p:cTn id="14"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9" dur="26">
                                          <p:stCondLst>
                                            <p:cond delay="650"/>
                                          </p:stCondLst>
                                        </p:cTn>
                                        <p:tgtEl>
                                          <p:spTgt spid="3">
                                            <p:txEl>
                                              <p:pRg st="0" end="0"/>
                                            </p:txEl>
                                          </p:spTgt>
                                        </p:tgtEl>
                                      </p:cBhvr>
                                      <p:to x="100000" y="60000"/>
                                    </p:animScale>
                                    <p:animScale>
                                      <p:cBhvr>
                                        <p:cTn id="20" dur="166" decel="50000">
                                          <p:stCondLst>
                                            <p:cond delay="676"/>
                                          </p:stCondLst>
                                        </p:cTn>
                                        <p:tgtEl>
                                          <p:spTgt spid="3">
                                            <p:txEl>
                                              <p:pRg st="0" end="0"/>
                                            </p:txEl>
                                          </p:spTgt>
                                        </p:tgtEl>
                                      </p:cBhvr>
                                      <p:to x="100000" y="100000"/>
                                    </p:animScale>
                                    <p:animScale>
                                      <p:cBhvr>
                                        <p:cTn id="21" dur="26">
                                          <p:stCondLst>
                                            <p:cond delay="1312"/>
                                          </p:stCondLst>
                                        </p:cTn>
                                        <p:tgtEl>
                                          <p:spTgt spid="3">
                                            <p:txEl>
                                              <p:pRg st="0" end="0"/>
                                            </p:txEl>
                                          </p:spTgt>
                                        </p:tgtEl>
                                      </p:cBhvr>
                                      <p:to x="100000" y="80000"/>
                                    </p:animScale>
                                    <p:animScale>
                                      <p:cBhvr>
                                        <p:cTn id="22" dur="166" decel="50000">
                                          <p:stCondLst>
                                            <p:cond delay="1338"/>
                                          </p:stCondLst>
                                        </p:cTn>
                                        <p:tgtEl>
                                          <p:spTgt spid="3">
                                            <p:txEl>
                                              <p:pRg st="0" end="0"/>
                                            </p:txEl>
                                          </p:spTgt>
                                        </p:tgtEl>
                                      </p:cBhvr>
                                      <p:to x="100000" y="100000"/>
                                    </p:animScale>
                                    <p:animScale>
                                      <p:cBhvr>
                                        <p:cTn id="23" dur="26">
                                          <p:stCondLst>
                                            <p:cond delay="1642"/>
                                          </p:stCondLst>
                                        </p:cTn>
                                        <p:tgtEl>
                                          <p:spTgt spid="3">
                                            <p:txEl>
                                              <p:pRg st="0" end="0"/>
                                            </p:txEl>
                                          </p:spTgt>
                                        </p:tgtEl>
                                      </p:cBhvr>
                                      <p:to x="100000" y="90000"/>
                                    </p:animScale>
                                    <p:animScale>
                                      <p:cBhvr>
                                        <p:cTn id="24" dur="166" decel="50000">
                                          <p:stCondLst>
                                            <p:cond delay="1668"/>
                                          </p:stCondLst>
                                        </p:cTn>
                                        <p:tgtEl>
                                          <p:spTgt spid="3">
                                            <p:txEl>
                                              <p:pRg st="0" end="0"/>
                                            </p:txEl>
                                          </p:spTgt>
                                        </p:tgtEl>
                                      </p:cBhvr>
                                      <p:to x="100000" y="100000"/>
                                    </p:animScale>
                                    <p:animScale>
                                      <p:cBhvr>
                                        <p:cTn id="25" dur="26">
                                          <p:stCondLst>
                                            <p:cond delay="1808"/>
                                          </p:stCondLst>
                                        </p:cTn>
                                        <p:tgtEl>
                                          <p:spTgt spid="3">
                                            <p:txEl>
                                              <p:pRg st="0" end="0"/>
                                            </p:txEl>
                                          </p:spTgt>
                                        </p:tgtEl>
                                      </p:cBhvr>
                                      <p:to x="100000" y="95000"/>
                                    </p:animScale>
                                    <p:animScale>
                                      <p:cBhvr>
                                        <p:cTn id="26" dur="166" decel="50000">
                                          <p:stCondLst>
                                            <p:cond delay="1834"/>
                                          </p:stCondLst>
                                        </p:cTn>
                                        <p:tgtEl>
                                          <p:spTgt spid="3">
                                            <p:txEl>
                                              <p:pRg st="0" end="0"/>
                                            </p:txEl>
                                          </p:spTgt>
                                        </p:tgtEl>
                                      </p:cBhvr>
                                      <p:to x="100000" y="100000"/>
                                    </p:animScale>
                                  </p:childTnLst>
                                </p:cTn>
                              </p:par>
                            </p:childTnLst>
                          </p:cTn>
                        </p:par>
                      </p:childTnLst>
                    </p:cTn>
                  </p:par>
                  <p:par>
                    <p:cTn id="27" fill="hold">
                      <p:stCondLst>
                        <p:cond delay="indefinite"/>
                      </p:stCondLst>
                      <p:childTnLst>
                        <p:par>
                          <p:cTn id="28" fill="hold">
                            <p:stCondLst>
                              <p:cond delay="0"/>
                            </p:stCondLst>
                            <p:childTnLst>
                              <p:par>
                                <p:cTn id="29" presetID="26" presetClass="entr" presetSubtype="0" fill="hold" grpId="0"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Effect transition="in" filter="wipe(down)">
                                      <p:cBhvr>
                                        <p:cTn id="31" dur="580">
                                          <p:stCondLst>
                                            <p:cond delay="0"/>
                                          </p:stCondLst>
                                        </p:cTn>
                                        <p:tgtEl>
                                          <p:spTgt spid="3">
                                            <p:txEl>
                                              <p:pRg st="1" end="1"/>
                                            </p:txEl>
                                          </p:spTgt>
                                        </p:tgtEl>
                                      </p:cBhvr>
                                    </p:animEffect>
                                    <p:anim calcmode="lin" valueType="num">
                                      <p:cBhvr>
                                        <p:cTn id="32"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33"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34"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35"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6"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7" dur="26">
                                          <p:stCondLst>
                                            <p:cond delay="650"/>
                                          </p:stCondLst>
                                        </p:cTn>
                                        <p:tgtEl>
                                          <p:spTgt spid="3">
                                            <p:txEl>
                                              <p:pRg st="1" end="1"/>
                                            </p:txEl>
                                          </p:spTgt>
                                        </p:tgtEl>
                                      </p:cBhvr>
                                      <p:to x="100000" y="60000"/>
                                    </p:animScale>
                                    <p:animScale>
                                      <p:cBhvr>
                                        <p:cTn id="38" dur="166" decel="50000">
                                          <p:stCondLst>
                                            <p:cond delay="676"/>
                                          </p:stCondLst>
                                        </p:cTn>
                                        <p:tgtEl>
                                          <p:spTgt spid="3">
                                            <p:txEl>
                                              <p:pRg st="1" end="1"/>
                                            </p:txEl>
                                          </p:spTgt>
                                        </p:tgtEl>
                                      </p:cBhvr>
                                      <p:to x="100000" y="100000"/>
                                    </p:animScale>
                                    <p:animScale>
                                      <p:cBhvr>
                                        <p:cTn id="39" dur="26">
                                          <p:stCondLst>
                                            <p:cond delay="1312"/>
                                          </p:stCondLst>
                                        </p:cTn>
                                        <p:tgtEl>
                                          <p:spTgt spid="3">
                                            <p:txEl>
                                              <p:pRg st="1" end="1"/>
                                            </p:txEl>
                                          </p:spTgt>
                                        </p:tgtEl>
                                      </p:cBhvr>
                                      <p:to x="100000" y="80000"/>
                                    </p:animScale>
                                    <p:animScale>
                                      <p:cBhvr>
                                        <p:cTn id="40" dur="166" decel="50000">
                                          <p:stCondLst>
                                            <p:cond delay="1338"/>
                                          </p:stCondLst>
                                        </p:cTn>
                                        <p:tgtEl>
                                          <p:spTgt spid="3">
                                            <p:txEl>
                                              <p:pRg st="1" end="1"/>
                                            </p:txEl>
                                          </p:spTgt>
                                        </p:tgtEl>
                                      </p:cBhvr>
                                      <p:to x="100000" y="100000"/>
                                    </p:animScale>
                                    <p:animScale>
                                      <p:cBhvr>
                                        <p:cTn id="41" dur="26">
                                          <p:stCondLst>
                                            <p:cond delay="1642"/>
                                          </p:stCondLst>
                                        </p:cTn>
                                        <p:tgtEl>
                                          <p:spTgt spid="3">
                                            <p:txEl>
                                              <p:pRg st="1" end="1"/>
                                            </p:txEl>
                                          </p:spTgt>
                                        </p:tgtEl>
                                      </p:cBhvr>
                                      <p:to x="100000" y="90000"/>
                                    </p:animScale>
                                    <p:animScale>
                                      <p:cBhvr>
                                        <p:cTn id="42" dur="166" decel="50000">
                                          <p:stCondLst>
                                            <p:cond delay="1668"/>
                                          </p:stCondLst>
                                        </p:cTn>
                                        <p:tgtEl>
                                          <p:spTgt spid="3">
                                            <p:txEl>
                                              <p:pRg st="1" end="1"/>
                                            </p:txEl>
                                          </p:spTgt>
                                        </p:tgtEl>
                                      </p:cBhvr>
                                      <p:to x="100000" y="100000"/>
                                    </p:animScale>
                                    <p:animScale>
                                      <p:cBhvr>
                                        <p:cTn id="43" dur="26">
                                          <p:stCondLst>
                                            <p:cond delay="1808"/>
                                          </p:stCondLst>
                                        </p:cTn>
                                        <p:tgtEl>
                                          <p:spTgt spid="3">
                                            <p:txEl>
                                              <p:pRg st="1" end="1"/>
                                            </p:txEl>
                                          </p:spTgt>
                                        </p:tgtEl>
                                      </p:cBhvr>
                                      <p:to x="100000" y="95000"/>
                                    </p:animScale>
                                    <p:animScale>
                                      <p:cBhvr>
                                        <p:cTn id="44" dur="166" decel="50000">
                                          <p:stCondLst>
                                            <p:cond delay="1834"/>
                                          </p:stCondLst>
                                        </p:cTn>
                                        <p:tgtEl>
                                          <p:spTgt spid="3">
                                            <p:txEl>
                                              <p:pRg st="1" end="1"/>
                                            </p:txEl>
                                          </p:spTgt>
                                        </p:tgtEl>
                                      </p:cBhvr>
                                      <p:to x="100000" y="100000"/>
                                    </p:animScale>
                                  </p:childTnLst>
                                </p:cTn>
                              </p:par>
                            </p:childTnLst>
                          </p:cTn>
                        </p:par>
                      </p:childTnLst>
                    </p:cTn>
                  </p:par>
                  <p:par>
                    <p:cTn id="45" fill="hold">
                      <p:stCondLst>
                        <p:cond delay="indefinite"/>
                      </p:stCondLst>
                      <p:childTnLst>
                        <p:par>
                          <p:cTn id="46" fill="hold">
                            <p:stCondLst>
                              <p:cond delay="0"/>
                            </p:stCondLst>
                            <p:childTnLst>
                              <p:par>
                                <p:cTn id="47" presetID="26" presetClass="entr" presetSubtype="0" fill="hold" grpId="0" nodeType="clickEffect">
                                  <p:stCondLst>
                                    <p:cond delay="0"/>
                                  </p:stCondLst>
                                  <p:childTnLst>
                                    <p:set>
                                      <p:cBhvr>
                                        <p:cTn id="48" dur="1" fill="hold">
                                          <p:stCondLst>
                                            <p:cond delay="0"/>
                                          </p:stCondLst>
                                        </p:cTn>
                                        <p:tgtEl>
                                          <p:spTgt spid="3">
                                            <p:txEl>
                                              <p:pRg st="2" end="2"/>
                                            </p:txEl>
                                          </p:spTgt>
                                        </p:tgtEl>
                                        <p:attrNameLst>
                                          <p:attrName>style.visibility</p:attrName>
                                        </p:attrNameLst>
                                      </p:cBhvr>
                                      <p:to>
                                        <p:strVal val="visible"/>
                                      </p:to>
                                    </p:set>
                                    <p:animEffect transition="in" filter="wipe(down)">
                                      <p:cBhvr>
                                        <p:cTn id="49" dur="580">
                                          <p:stCondLst>
                                            <p:cond delay="0"/>
                                          </p:stCondLst>
                                        </p:cTn>
                                        <p:tgtEl>
                                          <p:spTgt spid="3">
                                            <p:txEl>
                                              <p:pRg st="2" end="2"/>
                                            </p:txEl>
                                          </p:spTgt>
                                        </p:tgtEl>
                                      </p:cBhvr>
                                    </p:animEffect>
                                    <p:anim calcmode="lin" valueType="num">
                                      <p:cBhvr>
                                        <p:cTn id="50"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51"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52"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53"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54"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55" dur="26">
                                          <p:stCondLst>
                                            <p:cond delay="650"/>
                                          </p:stCondLst>
                                        </p:cTn>
                                        <p:tgtEl>
                                          <p:spTgt spid="3">
                                            <p:txEl>
                                              <p:pRg st="2" end="2"/>
                                            </p:txEl>
                                          </p:spTgt>
                                        </p:tgtEl>
                                      </p:cBhvr>
                                      <p:to x="100000" y="60000"/>
                                    </p:animScale>
                                    <p:animScale>
                                      <p:cBhvr>
                                        <p:cTn id="56" dur="166" decel="50000">
                                          <p:stCondLst>
                                            <p:cond delay="676"/>
                                          </p:stCondLst>
                                        </p:cTn>
                                        <p:tgtEl>
                                          <p:spTgt spid="3">
                                            <p:txEl>
                                              <p:pRg st="2" end="2"/>
                                            </p:txEl>
                                          </p:spTgt>
                                        </p:tgtEl>
                                      </p:cBhvr>
                                      <p:to x="100000" y="100000"/>
                                    </p:animScale>
                                    <p:animScale>
                                      <p:cBhvr>
                                        <p:cTn id="57" dur="26">
                                          <p:stCondLst>
                                            <p:cond delay="1312"/>
                                          </p:stCondLst>
                                        </p:cTn>
                                        <p:tgtEl>
                                          <p:spTgt spid="3">
                                            <p:txEl>
                                              <p:pRg st="2" end="2"/>
                                            </p:txEl>
                                          </p:spTgt>
                                        </p:tgtEl>
                                      </p:cBhvr>
                                      <p:to x="100000" y="80000"/>
                                    </p:animScale>
                                    <p:animScale>
                                      <p:cBhvr>
                                        <p:cTn id="58" dur="166" decel="50000">
                                          <p:stCondLst>
                                            <p:cond delay="1338"/>
                                          </p:stCondLst>
                                        </p:cTn>
                                        <p:tgtEl>
                                          <p:spTgt spid="3">
                                            <p:txEl>
                                              <p:pRg st="2" end="2"/>
                                            </p:txEl>
                                          </p:spTgt>
                                        </p:tgtEl>
                                      </p:cBhvr>
                                      <p:to x="100000" y="100000"/>
                                    </p:animScale>
                                    <p:animScale>
                                      <p:cBhvr>
                                        <p:cTn id="59" dur="26">
                                          <p:stCondLst>
                                            <p:cond delay="1642"/>
                                          </p:stCondLst>
                                        </p:cTn>
                                        <p:tgtEl>
                                          <p:spTgt spid="3">
                                            <p:txEl>
                                              <p:pRg st="2" end="2"/>
                                            </p:txEl>
                                          </p:spTgt>
                                        </p:tgtEl>
                                      </p:cBhvr>
                                      <p:to x="100000" y="90000"/>
                                    </p:animScale>
                                    <p:animScale>
                                      <p:cBhvr>
                                        <p:cTn id="60" dur="166" decel="50000">
                                          <p:stCondLst>
                                            <p:cond delay="1668"/>
                                          </p:stCondLst>
                                        </p:cTn>
                                        <p:tgtEl>
                                          <p:spTgt spid="3">
                                            <p:txEl>
                                              <p:pRg st="2" end="2"/>
                                            </p:txEl>
                                          </p:spTgt>
                                        </p:tgtEl>
                                      </p:cBhvr>
                                      <p:to x="100000" y="100000"/>
                                    </p:animScale>
                                    <p:animScale>
                                      <p:cBhvr>
                                        <p:cTn id="61" dur="26">
                                          <p:stCondLst>
                                            <p:cond delay="1808"/>
                                          </p:stCondLst>
                                        </p:cTn>
                                        <p:tgtEl>
                                          <p:spTgt spid="3">
                                            <p:txEl>
                                              <p:pRg st="2" end="2"/>
                                            </p:txEl>
                                          </p:spTgt>
                                        </p:tgtEl>
                                      </p:cBhvr>
                                      <p:to x="100000" y="95000"/>
                                    </p:animScale>
                                    <p:animScale>
                                      <p:cBhvr>
                                        <p:cTn id="62" dur="166" decel="50000">
                                          <p:stCondLst>
                                            <p:cond delay="1834"/>
                                          </p:stCondLst>
                                        </p:cTn>
                                        <p:tgtEl>
                                          <p:spTgt spid="3">
                                            <p:txEl>
                                              <p:pRg st="2" end="2"/>
                                            </p:txEl>
                                          </p:spTgt>
                                        </p:tgtEl>
                                      </p:cBhvr>
                                      <p:to x="100000" y="100000"/>
                                    </p:animScale>
                                  </p:childTnLst>
                                </p:cTn>
                              </p:par>
                            </p:childTnLst>
                          </p:cTn>
                        </p:par>
                      </p:childTnLst>
                    </p:cTn>
                  </p:par>
                  <p:par>
                    <p:cTn id="63" fill="hold">
                      <p:stCondLst>
                        <p:cond delay="indefinite"/>
                      </p:stCondLst>
                      <p:childTnLst>
                        <p:par>
                          <p:cTn id="64" fill="hold">
                            <p:stCondLst>
                              <p:cond delay="0"/>
                            </p:stCondLst>
                            <p:childTnLst>
                              <p:par>
                                <p:cTn id="65" presetID="26" presetClass="entr" presetSubtype="0" fill="hold" grpId="0" nodeType="clickEffect">
                                  <p:stCondLst>
                                    <p:cond delay="0"/>
                                  </p:stCondLst>
                                  <p:childTnLst>
                                    <p:set>
                                      <p:cBhvr>
                                        <p:cTn id="66" dur="1" fill="hold">
                                          <p:stCondLst>
                                            <p:cond delay="0"/>
                                          </p:stCondLst>
                                        </p:cTn>
                                        <p:tgtEl>
                                          <p:spTgt spid="3">
                                            <p:txEl>
                                              <p:pRg st="3" end="3"/>
                                            </p:txEl>
                                          </p:spTgt>
                                        </p:tgtEl>
                                        <p:attrNameLst>
                                          <p:attrName>style.visibility</p:attrName>
                                        </p:attrNameLst>
                                      </p:cBhvr>
                                      <p:to>
                                        <p:strVal val="visible"/>
                                      </p:to>
                                    </p:set>
                                    <p:animEffect transition="in" filter="wipe(down)">
                                      <p:cBhvr>
                                        <p:cTn id="67" dur="580">
                                          <p:stCondLst>
                                            <p:cond delay="0"/>
                                          </p:stCondLst>
                                        </p:cTn>
                                        <p:tgtEl>
                                          <p:spTgt spid="3">
                                            <p:txEl>
                                              <p:pRg st="3" end="3"/>
                                            </p:txEl>
                                          </p:spTgt>
                                        </p:tgtEl>
                                      </p:cBhvr>
                                    </p:animEffect>
                                    <p:anim calcmode="lin" valueType="num">
                                      <p:cBhvr>
                                        <p:cTn id="68"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9"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70"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71"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72"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73" dur="26">
                                          <p:stCondLst>
                                            <p:cond delay="650"/>
                                          </p:stCondLst>
                                        </p:cTn>
                                        <p:tgtEl>
                                          <p:spTgt spid="3">
                                            <p:txEl>
                                              <p:pRg st="3" end="3"/>
                                            </p:txEl>
                                          </p:spTgt>
                                        </p:tgtEl>
                                      </p:cBhvr>
                                      <p:to x="100000" y="60000"/>
                                    </p:animScale>
                                    <p:animScale>
                                      <p:cBhvr>
                                        <p:cTn id="74" dur="166" decel="50000">
                                          <p:stCondLst>
                                            <p:cond delay="676"/>
                                          </p:stCondLst>
                                        </p:cTn>
                                        <p:tgtEl>
                                          <p:spTgt spid="3">
                                            <p:txEl>
                                              <p:pRg st="3" end="3"/>
                                            </p:txEl>
                                          </p:spTgt>
                                        </p:tgtEl>
                                      </p:cBhvr>
                                      <p:to x="100000" y="100000"/>
                                    </p:animScale>
                                    <p:animScale>
                                      <p:cBhvr>
                                        <p:cTn id="75" dur="26">
                                          <p:stCondLst>
                                            <p:cond delay="1312"/>
                                          </p:stCondLst>
                                        </p:cTn>
                                        <p:tgtEl>
                                          <p:spTgt spid="3">
                                            <p:txEl>
                                              <p:pRg st="3" end="3"/>
                                            </p:txEl>
                                          </p:spTgt>
                                        </p:tgtEl>
                                      </p:cBhvr>
                                      <p:to x="100000" y="80000"/>
                                    </p:animScale>
                                    <p:animScale>
                                      <p:cBhvr>
                                        <p:cTn id="76" dur="166" decel="50000">
                                          <p:stCondLst>
                                            <p:cond delay="1338"/>
                                          </p:stCondLst>
                                        </p:cTn>
                                        <p:tgtEl>
                                          <p:spTgt spid="3">
                                            <p:txEl>
                                              <p:pRg st="3" end="3"/>
                                            </p:txEl>
                                          </p:spTgt>
                                        </p:tgtEl>
                                      </p:cBhvr>
                                      <p:to x="100000" y="100000"/>
                                    </p:animScale>
                                    <p:animScale>
                                      <p:cBhvr>
                                        <p:cTn id="77" dur="26">
                                          <p:stCondLst>
                                            <p:cond delay="1642"/>
                                          </p:stCondLst>
                                        </p:cTn>
                                        <p:tgtEl>
                                          <p:spTgt spid="3">
                                            <p:txEl>
                                              <p:pRg st="3" end="3"/>
                                            </p:txEl>
                                          </p:spTgt>
                                        </p:tgtEl>
                                      </p:cBhvr>
                                      <p:to x="100000" y="90000"/>
                                    </p:animScale>
                                    <p:animScale>
                                      <p:cBhvr>
                                        <p:cTn id="78" dur="166" decel="50000">
                                          <p:stCondLst>
                                            <p:cond delay="1668"/>
                                          </p:stCondLst>
                                        </p:cTn>
                                        <p:tgtEl>
                                          <p:spTgt spid="3">
                                            <p:txEl>
                                              <p:pRg st="3" end="3"/>
                                            </p:txEl>
                                          </p:spTgt>
                                        </p:tgtEl>
                                      </p:cBhvr>
                                      <p:to x="100000" y="100000"/>
                                    </p:animScale>
                                    <p:animScale>
                                      <p:cBhvr>
                                        <p:cTn id="79" dur="26">
                                          <p:stCondLst>
                                            <p:cond delay="1808"/>
                                          </p:stCondLst>
                                        </p:cTn>
                                        <p:tgtEl>
                                          <p:spTgt spid="3">
                                            <p:txEl>
                                              <p:pRg st="3" end="3"/>
                                            </p:txEl>
                                          </p:spTgt>
                                        </p:tgtEl>
                                      </p:cBhvr>
                                      <p:to x="100000" y="95000"/>
                                    </p:animScale>
                                    <p:animScale>
                                      <p:cBhvr>
                                        <p:cTn id="80" dur="166" decel="50000">
                                          <p:stCondLst>
                                            <p:cond delay="1834"/>
                                          </p:stCondLst>
                                        </p:cTn>
                                        <p:tgtEl>
                                          <p:spTgt spid="3">
                                            <p:txEl>
                                              <p:pRg st="3" end="3"/>
                                            </p:txEl>
                                          </p:spTgt>
                                        </p:tgtEl>
                                      </p:cBhvr>
                                      <p:to x="100000" y="100000"/>
                                    </p:animScale>
                                  </p:childTnLst>
                                </p:cTn>
                              </p:par>
                            </p:childTnLst>
                          </p:cTn>
                        </p:par>
                      </p:childTnLst>
                    </p:cTn>
                  </p:par>
                  <p:par>
                    <p:cTn id="81" fill="hold">
                      <p:stCondLst>
                        <p:cond delay="indefinite"/>
                      </p:stCondLst>
                      <p:childTnLst>
                        <p:par>
                          <p:cTn id="82" fill="hold">
                            <p:stCondLst>
                              <p:cond delay="0"/>
                            </p:stCondLst>
                            <p:childTnLst>
                              <p:par>
                                <p:cTn id="83" presetID="26" presetClass="entr" presetSubtype="0" fill="hold" grpId="0" nodeType="clickEffect">
                                  <p:stCondLst>
                                    <p:cond delay="0"/>
                                  </p:stCondLst>
                                  <p:childTnLst>
                                    <p:set>
                                      <p:cBhvr>
                                        <p:cTn id="84" dur="1" fill="hold">
                                          <p:stCondLst>
                                            <p:cond delay="0"/>
                                          </p:stCondLst>
                                        </p:cTn>
                                        <p:tgtEl>
                                          <p:spTgt spid="3">
                                            <p:txEl>
                                              <p:pRg st="4" end="4"/>
                                            </p:txEl>
                                          </p:spTgt>
                                        </p:tgtEl>
                                        <p:attrNameLst>
                                          <p:attrName>style.visibility</p:attrName>
                                        </p:attrNameLst>
                                      </p:cBhvr>
                                      <p:to>
                                        <p:strVal val="visible"/>
                                      </p:to>
                                    </p:set>
                                    <p:animEffect transition="in" filter="wipe(down)">
                                      <p:cBhvr>
                                        <p:cTn id="85" dur="580">
                                          <p:stCondLst>
                                            <p:cond delay="0"/>
                                          </p:stCondLst>
                                        </p:cTn>
                                        <p:tgtEl>
                                          <p:spTgt spid="3">
                                            <p:txEl>
                                              <p:pRg st="4" end="4"/>
                                            </p:txEl>
                                          </p:spTgt>
                                        </p:tgtEl>
                                      </p:cBhvr>
                                    </p:animEffect>
                                    <p:anim calcmode="lin" valueType="num">
                                      <p:cBhvr>
                                        <p:cTn id="86"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7"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8"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89"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90"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91" dur="26">
                                          <p:stCondLst>
                                            <p:cond delay="650"/>
                                          </p:stCondLst>
                                        </p:cTn>
                                        <p:tgtEl>
                                          <p:spTgt spid="3">
                                            <p:txEl>
                                              <p:pRg st="4" end="4"/>
                                            </p:txEl>
                                          </p:spTgt>
                                        </p:tgtEl>
                                      </p:cBhvr>
                                      <p:to x="100000" y="60000"/>
                                    </p:animScale>
                                    <p:animScale>
                                      <p:cBhvr>
                                        <p:cTn id="92" dur="166" decel="50000">
                                          <p:stCondLst>
                                            <p:cond delay="676"/>
                                          </p:stCondLst>
                                        </p:cTn>
                                        <p:tgtEl>
                                          <p:spTgt spid="3">
                                            <p:txEl>
                                              <p:pRg st="4" end="4"/>
                                            </p:txEl>
                                          </p:spTgt>
                                        </p:tgtEl>
                                      </p:cBhvr>
                                      <p:to x="100000" y="100000"/>
                                    </p:animScale>
                                    <p:animScale>
                                      <p:cBhvr>
                                        <p:cTn id="93" dur="26">
                                          <p:stCondLst>
                                            <p:cond delay="1312"/>
                                          </p:stCondLst>
                                        </p:cTn>
                                        <p:tgtEl>
                                          <p:spTgt spid="3">
                                            <p:txEl>
                                              <p:pRg st="4" end="4"/>
                                            </p:txEl>
                                          </p:spTgt>
                                        </p:tgtEl>
                                      </p:cBhvr>
                                      <p:to x="100000" y="80000"/>
                                    </p:animScale>
                                    <p:animScale>
                                      <p:cBhvr>
                                        <p:cTn id="94" dur="166" decel="50000">
                                          <p:stCondLst>
                                            <p:cond delay="1338"/>
                                          </p:stCondLst>
                                        </p:cTn>
                                        <p:tgtEl>
                                          <p:spTgt spid="3">
                                            <p:txEl>
                                              <p:pRg st="4" end="4"/>
                                            </p:txEl>
                                          </p:spTgt>
                                        </p:tgtEl>
                                      </p:cBhvr>
                                      <p:to x="100000" y="100000"/>
                                    </p:animScale>
                                    <p:animScale>
                                      <p:cBhvr>
                                        <p:cTn id="95" dur="26">
                                          <p:stCondLst>
                                            <p:cond delay="1642"/>
                                          </p:stCondLst>
                                        </p:cTn>
                                        <p:tgtEl>
                                          <p:spTgt spid="3">
                                            <p:txEl>
                                              <p:pRg st="4" end="4"/>
                                            </p:txEl>
                                          </p:spTgt>
                                        </p:tgtEl>
                                      </p:cBhvr>
                                      <p:to x="100000" y="90000"/>
                                    </p:animScale>
                                    <p:animScale>
                                      <p:cBhvr>
                                        <p:cTn id="96" dur="166" decel="50000">
                                          <p:stCondLst>
                                            <p:cond delay="1668"/>
                                          </p:stCondLst>
                                        </p:cTn>
                                        <p:tgtEl>
                                          <p:spTgt spid="3">
                                            <p:txEl>
                                              <p:pRg st="4" end="4"/>
                                            </p:txEl>
                                          </p:spTgt>
                                        </p:tgtEl>
                                      </p:cBhvr>
                                      <p:to x="100000" y="100000"/>
                                    </p:animScale>
                                    <p:animScale>
                                      <p:cBhvr>
                                        <p:cTn id="97" dur="26">
                                          <p:stCondLst>
                                            <p:cond delay="1808"/>
                                          </p:stCondLst>
                                        </p:cTn>
                                        <p:tgtEl>
                                          <p:spTgt spid="3">
                                            <p:txEl>
                                              <p:pRg st="4" end="4"/>
                                            </p:txEl>
                                          </p:spTgt>
                                        </p:tgtEl>
                                      </p:cBhvr>
                                      <p:to x="100000" y="95000"/>
                                    </p:animScale>
                                    <p:animScale>
                                      <p:cBhvr>
                                        <p:cTn id="98" dur="166" decel="50000">
                                          <p:stCondLst>
                                            <p:cond delay="1834"/>
                                          </p:stCondLst>
                                        </p:cTn>
                                        <p:tgtEl>
                                          <p:spTgt spid="3">
                                            <p:txEl>
                                              <p:pRg st="4" end="4"/>
                                            </p:txEl>
                                          </p:spTgt>
                                        </p:tgtEl>
                                      </p:cBhvr>
                                      <p:to x="100000" y="100000"/>
                                    </p:animScale>
                                  </p:childTnLst>
                                </p:cTn>
                              </p:par>
                            </p:childTnLst>
                          </p:cTn>
                        </p:par>
                      </p:childTnLst>
                    </p:cTn>
                  </p:par>
                  <p:par>
                    <p:cTn id="99" fill="hold">
                      <p:stCondLst>
                        <p:cond delay="indefinite"/>
                      </p:stCondLst>
                      <p:childTnLst>
                        <p:par>
                          <p:cTn id="100" fill="hold">
                            <p:stCondLst>
                              <p:cond delay="0"/>
                            </p:stCondLst>
                            <p:childTnLst>
                              <p:par>
                                <p:cTn id="101" presetID="26" presetClass="entr" presetSubtype="0" fill="hold" grpId="0" nodeType="clickEffect">
                                  <p:stCondLst>
                                    <p:cond delay="0"/>
                                  </p:stCondLst>
                                  <p:childTnLst>
                                    <p:set>
                                      <p:cBhvr>
                                        <p:cTn id="102" dur="1" fill="hold">
                                          <p:stCondLst>
                                            <p:cond delay="0"/>
                                          </p:stCondLst>
                                        </p:cTn>
                                        <p:tgtEl>
                                          <p:spTgt spid="3">
                                            <p:txEl>
                                              <p:pRg st="5" end="5"/>
                                            </p:txEl>
                                          </p:spTgt>
                                        </p:tgtEl>
                                        <p:attrNameLst>
                                          <p:attrName>style.visibility</p:attrName>
                                        </p:attrNameLst>
                                      </p:cBhvr>
                                      <p:to>
                                        <p:strVal val="visible"/>
                                      </p:to>
                                    </p:set>
                                    <p:animEffect transition="in" filter="wipe(down)">
                                      <p:cBhvr>
                                        <p:cTn id="103" dur="580">
                                          <p:stCondLst>
                                            <p:cond delay="0"/>
                                          </p:stCondLst>
                                        </p:cTn>
                                        <p:tgtEl>
                                          <p:spTgt spid="3">
                                            <p:txEl>
                                              <p:pRg st="5" end="5"/>
                                            </p:txEl>
                                          </p:spTgt>
                                        </p:tgtEl>
                                      </p:cBhvr>
                                    </p:animEffect>
                                    <p:anim calcmode="lin" valueType="num">
                                      <p:cBhvr>
                                        <p:cTn id="104"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105"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06"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07"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08"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09" dur="26">
                                          <p:stCondLst>
                                            <p:cond delay="650"/>
                                          </p:stCondLst>
                                        </p:cTn>
                                        <p:tgtEl>
                                          <p:spTgt spid="3">
                                            <p:txEl>
                                              <p:pRg st="5" end="5"/>
                                            </p:txEl>
                                          </p:spTgt>
                                        </p:tgtEl>
                                      </p:cBhvr>
                                      <p:to x="100000" y="60000"/>
                                    </p:animScale>
                                    <p:animScale>
                                      <p:cBhvr>
                                        <p:cTn id="110" dur="166" decel="50000">
                                          <p:stCondLst>
                                            <p:cond delay="676"/>
                                          </p:stCondLst>
                                        </p:cTn>
                                        <p:tgtEl>
                                          <p:spTgt spid="3">
                                            <p:txEl>
                                              <p:pRg st="5" end="5"/>
                                            </p:txEl>
                                          </p:spTgt>
                                        </p:tgtEl>
                                      </p:cBhvr>
                                      <p:to x="100000" y="100000"/>
                                    </p:animScale>
                                    <p:animScale>
                                      <p:cBhvr>
                                        <p:cTn id="111" dur="26">
                                          <p:stCondLst>
                                            <p:cond delay="1312"/>
                                          </p:stCondLst>
                                        </p:cTn>
                                        <p:tgtEl>
                                          <p:spTgt spid="3">
                                            <p:txEl>
                                              <p:pRg st="5" end="5"/>
                                            </p:txEl>
                                          </p:spTgt>
                                        </p:tgtEl>
                                      </p:cBhvr>
                                      <p:to x="100000" y="80000"/>
                                    </p:animScale>
                                    <p:animScale>
                                      <p:cBhvr>
                                        <p:cTn id="112" dur="166" decel="50000">
                                          <p:stCondLst>
                                            <p:cond delay="1338"/>
                                          </p:stCondLst>
                                        </p:cTn>
                                        <p:tgtEl>
                                          <p:spTgt spid="3">
                                            <p:txEl>
                                              <p:pRg st="5" end="5"/>
                                            </p:txEl>
                                          </p:spTgt>
                                        </p:tgtEl>
                                      </p:cBhvr>
                                      <p:to x="100000" y="100000"/>
                                    </p:animScale>
                                    <p:animScale>
                                      <p:cBhvr>
                                        <p:cTn id="113" dur="26">
                                          <p:stCondLst>
                                            <p:cond delay="1642"/>
                                          </p:stCondLst>
                                        </p:cTn>
                                        <p:tgtEl>
                                          <p:spTgt spid="3">
                                            <p:txEl>
                                              <p:pRg st="5" end="5"/>
                                            </p:txEl>
                                          </p:spTgt>
                                        </p:tgtEl>
                                      </p:cBhvr>
                                      <p:to x="100000" y="90000"/>
                                    </p:animScale>
                                    <p:animScale>
                                      <p:cBhvr>
                                        <p:cTn id="114" dur="166" decel="50000">
                                          <p:stCondLst>
                                            <p:cond delay="1668"/>
                                          </p:stCondLst>
                                        </p:cTn>
                                        <p:tgtEl>
                                          <p:spTgt spid="3">
                                            <p:txEl>
                                              <p:pRg st="5" end="5"/>
                                            </p:txEl>
                                          </p:spTgt>
                                        </p:tgtEl>
                                      </p:cBhvr>
                                      <p:to x="100000" y="100000"/>
                                    </p:animScale>
                                    <p:animScale>
                                      <p:cBhvr>
                                        <p:cTn id="115" dur="26">
                                          <p:stCondLst>
                                            <p:cond delay="1808"/>
                                          </p:stCondLst>
                                        </p:cTn>
                                        <p:tgtEl>
                                          <p:spTgt spid="3">
                                            <p:txEl>
                                              <p:pRg st="5" end="5"/>
                                            </p:txEl>
                                          </p:spTgt>
                                        </p:tgtEl>
                                      </p:cBhvr>
                                      <p:to x="100000" y="95000"/>
                                    </p:animScale>
                                    <p:animScale>
                                      <p:cBhvr>
                                        <p:cTn id="116" dur="166" decel="50000">
                                          <p:stCondLst>
                                            <p:cond delay="1834"/>
                                          </p:stCondLst>
                                        </p:cTn>
                                        <p:tgtEl>
                                          <p:spTgt spid="3">
                                            <p:txEl>
                                              <p:pRg st="5" end="5"/>
                                            </p:txEl>
                                          </p:spTgt>
                                        </p:tgtEl>
                                      </p:cBhvr>
                                      <p:to x="100000" y="100000"/>
                                    </p:animScale>
                                  </p:childTnLst>
                                </p:cTn>
                              </p:par>
                            </p:childTnLst>
                          </p:cTn>
                        </p:par>
                      </p:childTnLst>
                    </p:cTn>
                  </p:par>
                  <p:par>
                    <p:cTn id="117" fill="hold">
                      <p:stCondLst>
                        <p:cond delay="indefinite"/>
                      </p:stCondLst>
                      <p:childTnLst>
                        <p:par>
                          <p:cTn id="118" fill="hold">
                            <p:stCondLst>
                              <p:cond delay="0"/>
                            </p:stCondLst>
                            <p:childTnLst>
                              <p:par>
                                <p:cTn id="119" presetID="26" presetClass="entr" presetSubtype="0" fill="hold" grpId="0" nodeType="clickEffect">
                                  <p:stCondLst>
                                    <p:cond delay="0"/>
                                  </p:stCondLst>
                                  <p:childTnLst>
                                    <p:set>
                                      <p:cBhvr>
                                        <p:cTn id="120" dur="1" fill="hold">
                                          <p:stCondLst>
                                            <p:cond delay="0"/>
                                          </p:stCondLst>
                                        </p:cTn>
                                        <p:tgtEl>
                                          <p:spTgt spid="3">
                                            <p:txEl>
                                              <p:pRg st="7" end="7"/>
                                            </p:txEl>
                                          </p:spTgt>
                                        </p:tgtEl>
                                        <p:attrNameLst>
                                          <p:attrName>style.visibility</p:attrName>
                                        </p:attrNameLst>
                                      </p:cBhvr>
                                      <p:to>
                                        <p:strVal val="visible"/>
                                      </p:to>
                                    </p:set>
                                    <p:animEffect transition="in" filter="wipe(down)">
                                      <p:cBhvr>
                                        <p:cTn id="121" dur="580">
                                          <p:stCondLst>
                                            <p:cond delay="0"/>
                                          </p:stCondLst>
                                        </p:cTn>
                                        <p:tgtEl>
                                          <p:spTgt spid="3">
                                            <p:txEl>
                                              <p:pRg st="7" end="7"/>
                                            </p:txEl>
                                          </p:spTgt>
                                        </p:tgtEl>
                                      </p:cBhvr>
                                    </p:animEffect>
                                    <p:anim calcmode="lin" valueType="num">
                                      <p:cBhvr>
                                        <p:cTn id="122"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123"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124"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125"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126"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127" dur="26">
                                          <p:stCondLst>
                                            <p:cond delay="650"/>
                                          </p:stCondLst>
                                        </p:cTn>
                                        <p:tgtEl>
                                          <p:spTgt spid="3">
                                            <p:txEl>
                                              <p:pRg st="7" end="7"/>
                                            </p:txEl>
                                          </p:spTgt>
                                        </p:tgtEl>
                                      </p:cBhvr>
                                      <p:to x="100000" y="60000"/>
                                    </p:animScale>
                                    <p:animScale>
                                      <p:cBhvr>
                                        <p:cTn id="128" dur="166" decel="50000">
                                          <p:stCondLst>
                                            <p:cond delay="676"/>
                                          </p:stCondLst>
                                        </p:cTn>
                                        <p:tgtEl>
                                          <p:spTgt spid="3">
                                            <p:txEl>
                                              <p:pRg st="7" end="7"/>
                                            </p:txEl>
                                          </p:spTgt>
                                        </p:tgtEl>
                                      </p:cBhvr>
                                      <p:to x="100000" y="100000"/>
                                    </p:animScale>
                                    <p:animScale>
                                      <p:cBhvr>
                                        <p:cTn id="129" dur="26">
                                          <p:stCondLst>
                                            <p:cond delay="1312"/>
                                          </p:stCondLst>
                                        </p:cTn>
                                        <p:tgtEl>
                                          <p:spTgt spid="3">
                                            <p:txEl>
                                              <p:pRg st="7" end="7"/>
                                            </p:txEl>
                                          </p:spTgt>
                                        </p:tgtEl>
                                      </p:cBhvr>
                                      <p:to x="100000" y="80000"/>
                                    </p:animScale>
                                    <p:animScale>
                                      <p:cBhvr>
                                        <p:cTn id="130" dur="166" decel="50000">
                                          <p:stCondLst>
                                            <p:cond delay="1338"/>
                                          </p:stCondLst>
                                        </p:cTn>
                                        <p:tgtEl>
                                          <p:spTgt spid="3">
                                            <p:txEl>
                                              <p:pRg st="7" end="7"/>
                                            </p:txEl>
                                          </p:spTgt>
                                        </p:tgtEl>
                                      </p:cBhvr>
                                      <p:to x="100000" y="100000"/>
                                    </p:animScale>
                                    <p:animScale>
                                      <p:cBhvr>
                                        <p:cTn id="131" dur="26">
                                          <p:stCondLst>
                                            <p:cond delay="1642"/>
                                          </p:stCondLst>
                                        </p:cTn>
                                        <p:tgtEl>
                                          <p:spTgt spid="3">
                                            <p:txEl>
                                              <p:pRg st="7" end="7"/>
                                            </p:txEl>
                                          </p:spTgt>
                                        </p:tgtEl>
                                      </p:cBhvr>
                                      <p:to x="100000" y="90000"/>
                                    </p:animScale>
                                    <p:animScale>
                                      <p:cBhvr>
                                        <p:cTn id="132" dur="166" decel="50000">
                                          <p:stCondLst>
                                            <p:cond delay="1668"/>
                                          </p:stCondLst>
                                        </p:cTn>
                                        <p:tgtEl>
                                          <p:spTgt spid="3">
                                            <p:txEl>
                                              <p:pRg st="7" end="7"/>
                                            </p:txEl>
                                          </p:spTgt>
                                        </p:tgtEl>
                                      </p:cBhvr>
                                      <p:to x="100000" y="100000"/>
                                    </p:animScale>
                                    <p:animScale>
                                      <p:cBhvr>
                                        <p:cTn id="133" dur="26">
                                          <p:stCondLst>
                                            <p:cond delay="1808"/>
                                          </p:stCondLst>
                                        </p:cTn>
                                        <p:tgtEl>
                                          <p:spTgt spid="3">
                                            <p:txEl>
                                              <p:pRg st="7" end="7"/>
                                            </p:txEl>
                                          </p:spTgt>
                                        </p:tgtEl>
                                      </p:cBhvr>
                                      <p:to x="100000" y="95000"/>
                                    </p:animScale>
                                    <p:animScale>
                                      <p:cBhvr>
                                        <p:cTn id="134" dur="166" decel="50000">
                                          <p:stCondLst>
                                            <p:cond delay="1834"/>
                                          </p:stCondLst>
                                        </p:cTn>
                                        <p:tgtEl>
                                          <p:spTgt spid="3">
                                            <p:txEl>
                                              <p:pRg st="7" end="7"/>
                                            </p:txEl>
                                          </p:spTgt>
                                        </p:tgtEl>
                                      </p:cBhvr>
                                      <p:to x="100000" y="100000"/>
                                    </p:animScale>
                                  </p:childTnLst>
                                </p:cTn>
                              </p:par>
                            </p:childTnLst>
                          </p:cTn>
                        </p:par>
                      </p:childTnLst>
                    </p:cTn>
                  </p:par>
                  <p:par>
                    <p:cTn id="135" fill="hold">
                      <p:stCondLst>
                        <p:cond delay="indefinite"/>
                      </p:stCondLst>
                      <p:childTnLst>
                        <p:par>
                          <p:cTn id="136" fill="hold">
                            <p:stCondLst>
                              <p:cond delay="0"/>
                            </p:stCondLst>
                            <p:childTnLst>
                              <p:par>
                                <p:cTn id="137" presetID="26" presetClass="entr" presetSubtype="0" fill="hold" grpId="0" nodeType="clickEffect">
                                  <p:stCondLst>
                                    <p:cond delay="0"/>
                                  </p:stCondLst>
                                  <p:childTnLst>
                                    <p:set>
                                      <p:cBhvr>
                                        <p:cTn id="138" dur="1" fill="hold">
                                          <p:stCondLst>
                                            <p:cond delay="0"/>
                                          </p:stCondLst>
                                        </p:cTn>
                                        <p:tgtEl>
                                          <p:spTgt spid="3">
                                            <p:txEl>
                                              <p:pRg st="9" end="9"/>
                                            </p:txEl>
                                          </p:spTgt>
                                        </p:tgtEl>
                                        <p:attrNameLst>
                                          <p:attrName>style.visibility</p:attrName>
                                        </p:attrNameLst>
                                      </p:cBhvr>
                                      <p:to>
                                        <p:strVal val="visible"/>
                                      </p:to>
                                    </p:set>
                                    <p:animEffect transition="in" filter="wipe(down)">
                                      <p:cBhvr>
                                        <p:cTn id="139" dur="580">
                                          <p:stCondLst>
                                            <p:cond delay="0"/>
                                          </p:stCondLst>
                                        </p:cTn>
                                        <p:tgtEl>
                                          <p:spTgt spid="3">
                                            <p:txEl>
                                              <p:pRg st="9" end="9"/>
                                            </p:txEl>
                                          </p:spTgt>
                                        </p:tgtEl>
                                      </p:cBhvr>
                                    </p:animEffect>
                                    <p:anim calcmode="lin" valueType="num">
                                      <p:cBhvr>
                                        <p:cTn id="140" dur="1822" tmFilter="0,0; 0.14,0.36; 0.43,0.73; 0.71,0.91; 1.0,1.0">
                                          <p:stCondLst>
                                            <p:cond delay="0"/>
                                          </p:stCondLst>
                                        </p:cTn>
                                        <p:tgtEl>
                                          <p:spTgt spid="3">
                                            <p:txEl>
                                              <p:pRg st="9" end="9"/>
                                            </p:txEl>
                                          </p:spTgt>
                                        </p:tgtEl>
                                        <p:attrNameLst>
                                          <p:attrName>ppt_x</p:attrName>
                                        </p:attrNameLst>
                                      </p:cBhvr>
                                      <p:tavLst>
                                        <p:tav tm="0">
                                          <p:val>
                                            <p:strVal val="#ppt_x-0.25"/>
                                          </p:val>
                                        </p:tav>
                                        <p:tav tm="100000">
                                          <p:val>
                                            <p:strVal val="#ppt_x"/>
                                          </p:val>
                                        </p:tav>
                                      </p:tavLst>
                                    </p:anim>
                                    <p:anim calcmode="lin" valueType="num">
                                      <p:cBhvr>
                                        <p:cTn id="141" dur="664" tmFilter="0.0,0.0; 0.25,0.07; 0.50,0.2; 0.75,0.467; 1.0,1.0">
                                          <p:stCondLst>
                                            <p:cond delay="0"/>
                                          </p:stCondLst>
                                        </p:cTn>
                                        <p:tgtEl>
                                          <p:spTgt spid="3">
                                            <p:txEl>
                                              <p:pRg st="9" end="9"/>
                                            </p:txEl>
                                          </p:spTgt>
                                        </p:tgtEl>
                                        <p:attrNameLst>
                                          <p:attrName>ppt_y</p:attrName>
                                        </p:attrNameLst>
                                      </p:cBhvr>
                                      <p:tavLst>
                                        <p:tav tm="0" fmla="#ppt_y-sin(pi*$)/3">
                                          <p:val>
                                            <p:fltVal val="0.5"/>
                                          </p:val>
                                        </p:tav>
                                        <p:tav tm="100000">
                                          <p:val>
                                            <p:fltVal val="1"/>
                                          </p:val>
                                        </p:tav>
                                      </p:tavLst>
                                    </p:anim>
                                    <p:anim calcmode="lin" valueType="num">
                                      <p:cBhvr>
                                        <p:cTn id="142" dur="664" tmFilter="0, 0; 0.125,0.2665; 0.25,0.4; 0.375,0.465; 0.5,0.5;  0.625,0.535; 0.75,0.6; 0.875,0.7335; 1,1">
                                          <p:stCondLst>
                                            <p:cond delay="664"/>
                                          </p:stCondLst>
                                        </p:cTn>
                                        <p:tgtEl>
                                          <p:spTgt spid="3">
                                            <p:txEl>
                                              <p:pRg st="9" end="9"/>
                                            </p:txEl>
                                          </p:spTgt>
                                        </p:tgtEl>
                                        <p:attrNameLst>
                                          <p:attrName>ppt_y</p:attrName>
                                        </p:attrNameLst>
                                      </p:cBhvr>
                                      <p:tavLst>
                                        <p:tav tm="0" fmla="#ppt_y-sin(pi*$)/9">
                                          <p:val>
                                            <p:fltVal val="0"/>
                                          </p:val>
                                        </p:tav>
                                        <p:tav tm="100000">
                                          <p:val>
                                            <p:fltVal val="1"/>
                                          </p:val>
                                        </p:tav>
                                      </p:tavLst>
                                    </p:anim>
                                    <p:anim calcmode="lin" valueType="num">
                                      <p:cBhvr>
                                        <p:cTn id="143" dur="332" tmFilter="0, 0; 0.125,0.2665; 0.25,0.4; 0.375,0.465; 0.5,0.5;  0.625,0.535; 0.75,0.6; 0.875,0.7335; 1,1">
                                          <p:stCondLst>
                                            <p:cond delay="1324"/>
                                          </p:stCondLst>
                                        </p:cTn>
                                        <p:tgtEl>
                                          <p:spTgt spid="3">
                                            <p:txEl>
                                              <p:pRg st="9" end="9"/>
                                            </p:txEl>
                                          </p:spTgt>
                                        </p:tgtEl>
                                        <p:attrNameLst>
                                          <p:attrName>ppt_y</p:attrName>
                                        </p:attrNameLst>
                                      </p:cBhvr>
                                      <p:tavLst>
                                        <p:tav tm="0" fmla="#ppt_y-sin(pi*$)/27">
                                          <p:val>
                                            <p:fltVal val="0"/>
                                          </p:val>
                                        </p:tav>
                                        <p:tav tm="100000">
                                          <p:val>
                                            <p:fltVal val="1"/>
                                          </p:val>
                                        </p:tav>
                                      </p:tavLst>
                                    </p:anim>
                                    <p:anim calcmode="lin" valueType="num">
                                      <p:cBhvr>
                                        <p:cTn id="144" dur="164" tmFilter="0, 0; 0.125,0.2665; 0.25,0.4; 0.375,0.465; 0.5,0.5;  0.625,0.535; 0.75,0.6; 0.875,0.7335; 1,1">
                                          <p:stCondLst>
                                            <p:cond delay="1656"/>
                                          </p:stCondLst>
                                        </p:cTn>
                                        <p:tgtEl>
                                          <p:spTgt spid="3">
                                            <p:txEl>
                                              <p:pRg st="9" end="9"/>
                                            </p:txEl>
                                          </p:spTgt>
                                        </p:tgtEl>
                                        <p:attrNameLst>
                                          <p:attrName>ppt_y</p:attrName>
                                        </p:attrNameLst>
                                      </p:cBhvr>
                                      <p:tavLst>
                                        <p:tav tm="0" fmla="#ppt_y-sin(pi*$)/81">
                                          <p:val>
                                            <p:fltVal val="0"/>
                                          </p:val>
                                        </p:tav>
                                        <p:tav tm="100000">
                                          <p:val>
                                            <p:fltVal val="1"/>
                                          </p:val>
                                        </p:tav>
                                      </p:tavLst>
                                    </p:anim>
                                    <p:animScale>
                                      <p:cBhvr>
                                        <p:cTn id="145" dur="26">
                                          <p:stCondLst>
                                            <p:cond delay="650"/>
                                          </p:stCondLst>
                                        </p:cTn>
                                        <p:tgtEl>
                                          <p:spTgt spid="3">
                                            <p:txEl>
                                              <p:pRg st="9" end="9"/>
                                            </p:txEl>
                                          </p:spTgt>
                                        </p:tgtEl>
                                      </p:cBhvr>
                                      <p:to x="100000" y="60000"/>
                                    </p:animScale>
                                    <p:animScale>
                                      <p:cBhvr>
                                        <p:cTn id="146" dur="166" decel="50000">
                                          <p:stCondLst>
                                            <p:cond delay="676"/>
                                          </p:stCondLst>
                                        </p:cTn>
                                        <p:tgtEl>
                                          <p:spTgt spid="3">
                                            <p:txEl>
                                              <p:pRg st="9" end="9"/>
                                            </p:txEl>
                                          </p:spTgt>
                                        </p:tgtEl>
                                      </p:cBhvr>
                                      <p:to x="100000" y="100000"/>
                                    </p:animScale>
                                    <p:animScale>
                                      <p:cBhvr>
                                        <p:cTn id="147" dur="26">
                                          <p:stCondLst>
                                            <p:cond delay="1312"/>
                                          </p:stCondLst>
                                        </p:cTn>
                                        <p:tgtEl>
                                          <p:spTgt spid="3">
                                            <p:txEl>
                                              <p:pRg st="9" end="9"/>
                                            </p:txEl>
                                          </p:spTgt>
                                        </p:tgtEl>
                                      </p:cBhvr>
                                      <p:to x="100000" y="80000"/>
                                    </p:animScale>
                                    <p:animScale>
                                      <p:cBhvr>
                                        <p:cTn id="148" dur="166" decel="50000">
                                          <p:stCondLst>
                                            <p:cond delay="1338"/>
                                          </p:stCondLst>
                                        </p:cTn>
                                        <p:tgtEl>
                                          <p:spTgt spid="3">
                                            <p:txEl>
                                              <p:pRg st="9" end="9"/>
                                            </p:txEl>
                                          </p:spTgt>
                                        </p:tgtEl>
                                      </p:cBhvr>
                                      <p:to x="100000" y="100000"/>
                                    </p:animScale>
                                    <p:animScale>
                                      <p:cBhvr>
                                        <p:cTn id="149" dur="26">
                                          <p:stCondLst>
                                            <p:cond delay="1642"/>
                                          </p:stCondLst>
                                        </p:cTn>
                                        <p:tgtEl>
                                          <p:spTgt spid="3">
                                            <p:txEl>
                                              <p:pRg st="9" end="9"/>
                                            </p:txEl>
                                          </p:spTgt>
                                        </p:tgtEl>
                                      </p:cBhvr>
                                      <p:to x="100000" y="90000"/>
                                    </p:animScale>
                                    <p:animScale>
                                      <p:cBhvr>
                                        <p:cTn id="150" dur="166" decel="50000">
                                          <p:stCondLst>
                                            <p:cond delay="1668"/>
                                          </p:stCondLst>
                                        </p:cTn>
                                        <p:tgtEl>
                                          <p:spTgt spid="3">
                                            <p:txEl>
                                              <p:pRg st="9" end="9"/>
                                            </p:txEl>
                                          </p:spTgt>
                                        </p:tgtEl>
                                      </p:cBhvr>
                                      <p:to x="100000" y="100000"/>
                                    </p:animScale>
                                    <p:animScale>
                                      <p:cBhvr>
                                        <p:cTn id="151" dur="26">
                                          <p:stCondLst>
                                            <p:cond delay="1808"/>
                                          </p:stCondLst>
                                        </p:cTn>
                                        <p:tgtEl>
                                          <p:spTgt spid="3">
                                            <p:txEl>
                                              <p:pRg st="9" end="9"/>
                                            </p:txEl>
                                          </p:spTgt>
                                        </p:tgtEl>
                                      </p:cBhvr>
                                      <p:to x="100000" y="95000"/>
                                    </p:animScale>
                                    <p:animScale>
                                      <p:cBhvr>
                                        <p:cTn id="152" dur="166" decel="50000">
                                          <p:stCondLst>
                                            <p:cond delay="1834"/>
                                          </p:stCondLst>
                                        </p:cTn>
                                        <p:tgtEl>
                                          <p:spTgt spid="3">
                                            <p:txEl>
                                              <p:pRg st="9" end="9"/>
                                            </p:txEl>
                                          </p:spTgt>
                                        </p:tgtEl>
                                      </p:cBhvr>
                                      <p:to x="100000" y="100000"/>
                                    </p:animScale>
                                  </p:childTnLst>
                                </p:cTn>
                              </p:par>
                              <p:par>
                                <p:cTn id="153" presetID="26" presetClass="entr" presetSubtype="0" fill="hold" grpId="0" nodeType="withEffect">
                                  <p:stCondLst>
                                    <p:cond delay="0"/>
                                  </p:stCondLst>
                                  <p:childTnLst>
                                    <p:set>
                                      <p:cBhvr>
                                        <p:cTn id="154" dur="1" fill="hold">
                                          <p:stCondLst>
                                            <p:cond delay="0"/>
                                          </p:stCondLst>
                                        </p:cTn>
                                        <p:tgtEl>
                                          <p:spTgt spid="3">
                                            <p:txEl>
                                              <p:pRg st="15" end="15"/>
                                            </p:txEl>
                                          </p:spTgt>
                                        </p:tgtEl>
                                        <p:attrNameLst>
                                          <p:attrName>style.visibility</p:attrName>
                                        </p:attrNameLst>
                                      </p:cBhvr>
                                      <p:to>
                                        <p:strVal val="visible"/>
                                      </p:to>
                                    </p:set>
                                    <p:animEffect transition="in" filter="wipe(down)">
                                      <p:cBhvr>
                                        <p:cTn id="155" dur="580">
                                          <p:stCondLst>
                                            <p:cond delay="0"/>
                                          </p:stCondLst>
                                        </p:cTn>
                                        <p:tgtEl>
                                          <p:spTgt spid="3">
                                            <p:txEl>
                                              <p:pRg st="15" end="15"/>
                                            </p:txEl>
                                          </p:spTgt>
                                        </p:tgtEl>
                                      </p:cBhvr>
                                    </p:animEffect>
                                    <p:anim calcmode="lin" valueType="num">
                                      <p:cBhvr>
                                        <p:cTn id="156" dur="1822" tmFilter="0,0; 0.14,0.36; 0.43,0.73; 0.71,0.91; 1.0,1.0">
                                          <p:stCondLst>
                                            <p:cond delay="0"/>
                                          </p:stCondLst>
                                        </p:cTn>
                                        <p:tgtEl>
                                          <p:spTgt spid="3">
                                            <p:txEl>
                                              <p:pRg st="15" end="15"/>
                                            </p:txEl>
                                          </p:spTgt>
                                        </p:tgtEl>
                                        <p:attrNameLst>
                                          <p:attrName>ppt_x</p:attrName>
                                        </p:attrNameLst>
                                      </p:cBhvr>
                                      <p:tavLst>
                                        <p:tav tm="0">
                                          <p:val>
                                            <p:strVal val="#ppt_x-0.25"/>
                                          </p:val>
                                        </p:tav>
                                        <p:tav tm="100000">
                                          <p:val>
                                            <p:strVal val="#ppt_x"/>
                                          </p:val>
                                        </p:tav>
                                      </p:tavLst>
                                    </p:anim>
                                    <p:anim calcmode="lin" valueType="num">
                                      <p:cBhvr>
                                        <p:cTn id="157" dur="664" tmFilter="0.0,0.0; 0.25,0.07; 0.50,0.2; 0.75,0.467; 1.0,1.0">
                                          <p:stCondLst>
                                            <p:cond delay="0"/>
                                          </p:stCondLst>
                                        </p:cTn>
                                        <p:tgtEl>
                                          <p:spTgt spid="3">
                                            <p:txEl>
                                              <p:pRg st="15" end="15"/>
                                            </p:txEl>
                                          </p:spTgt>
                                        </p:tgtEl>
                                        <p:attrNameLst>
                                          <p:attrName>ppt_y</p:attrName>
                                        </p:attrNameLst>
                                      </p:cBhvr>
                                      <p:tavLst>
                                        <p:tav tm="0" fmla="#ppt_y-sin(pi*$)/3">
                                          <p:val>
                                            <p:fltVal val="0.5"/>
                                          </p:val>
                                        </p:tav>
                                        <p:tav tm="100000">
                                          <p:val>
                                            <p:fltVal val="1"/>
                                          </p:val>
                                        </p:tav>
                                      </p:tavLst>
                                    </p:anim>
                                    <p:anim calcmode="lin" valueType="num">
                                      <p:cBhvr>
                                        <p:cTn id="158" dur="664" tmFilter="0, 0; 0.125,0.2665; 0.25,0.4; 0.375,0.465; 0.5,0.5;  0.625,0.535; 0.75,0.6; 0.875,0.7335; 1,1">
                                          <p:stCondLst>
                                            <p:cond delay="664"/>
                                          </p:stCondLst>
                                        </p:cTn>
                                        <p:tgtEl>
                                          <p:spTgt spid="3">
                                            <p:txEl>
                                              <p:pRg st="15" end="15"/>
                                            </p:txEl>
                                          </p:spTgt>
                                        </p:tgtEl>
                                        <p:attrNameLst>
                                          <p:attrName>ppt_y</p:attrName>
                                        </p:attrNameLst>
                                      </p:cBhvr>
                                      <p:tavLst>
                                        <p:tav tm="0" fmla="#ppt_y-sin(pi*$)/9">
                                          <p:val>
                                            <p:fltVal val="0"/>
                                          </p:val>
                                        </p:tav>
                                        <p:tav tm="100000">
                                          <p:val>
                                            <p:fltVal val="1"/>
                                          </p:val>
                                        </p:tav>
                                      </p:tavLst>
                                    </p:anim>
                                    <p:anim calcmode="lin" valueType="num">
                                      <p:cBhvr>
                                        <p:cTn id="159" dur="332" tmFilter="0, 0; 0.125,0.2665; 0.25,0.4; 0.375,0.465; 0.5,0.5;  0.625,0.535; 0.75,0.6; 0.875,0.7335; 1,1">
                                          <p:stCondLst>
                                            <p:cond delay="1324"/>
                                          </p:stCondLst>
                                        </p:cTn>
                                        <p:tgtEl>
                                          <p:spTgt spid="3">
                                            <p:txEl>
                                              <p:pRg st="15" end="15"/>
                                            </p:txEl>
                                          </p:spTgt>
                                        </p:tgtEl>
                                        <p:attrNameLst>
                                          <p:attrName>ppt_y</p:attrName>
                                        </p:attrNameLst>
                                      </p:cBhvr>
                                      <p:tavLst>
                                        <p:tav tm="0" fmla="#ppt_y-sin(pi*$)/27">
                                          <p:val>
                                            <p:fltVal val="0"/>
                                          </p:val>
                                        </p:tav>
                                        <p:tav tm="100000">
                                          <p:val>
                                            <p:fltVal val="1"/>
                                          </p:val>
                                        </p:tav>
                                      </p:tavLst>
                                    </p:anim>
                                    <p:anim calcmode="lin" valueType="num">
                                      <p:cBhvr>
                                        <p:cTn id="160" dur="164" tmFilter="0, 0; 0.125,0.2665; 0.25,0.4; 0.375,0.465; 0.5,0.5;  0.625,0.535; 0.75,0.6; 0.875,0.7335; 1,1">
                                          <p:stCondLst>
                                            <p:cond delay="1656"/>
                                          </p:stCondLst>
                                        </p:cTn>
                                        <p:tgtEl>
                                          <p:spTgt spid="3">
                                            <p:txEl>
                                              <p:pRg st="15" end="15"/>
                                            </p:txEl>
                                          </p:spTgt>
                                        </p:tgtEl>
                                        <p:attrNameLst>
                                          <p:attrName>ppt_y</p:attrName>
                                        </p:attrNameLst>
                                      </p:cBhvr>
                                      <p:tavLst>
                                        <p:tav tm="0" fmla="#ppt_y-sin(pi*$)/81">
                                          <p:val>
                                            <p:fltVal val="0"/>
                                          </p:val>
                                        </p:tav>
                                        <p:tav tm="100000">
                                          <p:val>
                                            <p:fltVal val="1"/>
                                          </p:val>
                                        </p:tav>
                                      </p:tavLst>
                                    </p:anim>
                                    <p:animScale>
                                      <p:cBhvr>
                                        <p:cTn id="161" dur="26">
                                          <p:stCondLst>
                                            <p:cond delay="650"/>
                                          </p:stCondLst>
                                        </p:cTn>
                                        <p:tgtEl>
                                          <p:spTgt spid="3">
                                            <p:txEl>
                                              <p:pRg st="15" end="15"/>
                                            </p:txEl>
                                          </p:spTgt>
                                        </p:tgtEl>
                                      </p:cBhvr>
                                      <p:to x="100000" y="60000"/>
                                    </p:animScale>
                                    <p:animScale>
                                      <p:cBhvr>
                                        <p:cTn id="162" dur="166" decel="50000">
                                          <p:stCondLst>
                                            <p:cond delay="676"/>
                                          </p:stCondLst>
                                        </p:cTn>
                                        <p:tgtEl>
                                          <p:spTgt spid="3">
                                            <p:txEl>
                                              <p:pRg st="15" end="15"/>
                                            </p:txEl>
                                          </p:spTgt>
                                        </p:tgtEl>
                                      </p:cBhvr>
                                      <p:to x="100000" y="100000"/>
                                    </p:animScale>
                                    <p:animScale>
                                      <p:cBhvr>
                                        <p:cTn id="163" dur="26">
                                          <p:stCondLst>
                                            <p:cond delay="1312"/>
                                          </p:stCondLst>
                                        </p:cTn>
                                        <p:tgtEl>
                                          <p:spTgt spid="3">
                                            <p:txEl>
                                              <p:pRg st="15" end="15"/>
                                            </p:txEl>
                                          </p:spTgt>
                                        </p:tgtEl>
                                      </p:cBhvr>
                                      <p:to x="100000" y="80000"/>
                                    </p:animScale>
                                    <p:animScale>
                                      <p:cBhvr>
                                        <p:cTn id="164" dur="166" decel="50000">
                                          <p:stCondLst>
                                            <p:cond delay="1338"/>
                                          </p:stCondLst>
                                        </p:cTn>
                                        <p:tgtEl>
                                          <p:spTgt spid="3">
                                            <p:txEl>
                                              <p:pRg st="15" end="15"/>
                                            </p:txEl>
                                          </p:spTgt>
                                        </p:tgtEl>
                                      </p:cBhvr>
                                      <p:to x="100000" y="100000"/>
                                    </p:animScale>
                                    <p:animScale>
                                      <p:cBhvr>
                                        <p:cTn id="165" dur="26">
                                          <p:stCondLst>
                                            <p:cond delay="1642"/>
                                          </p:stCondLst>
                                        </p:cTn>
                                        <p:tgtEl>
                                          <p:spTgt spid="3">
                                            <p:txEl>
                                              <p:pRg st="15" end="15"/>
                                            </p:txEl>
                                          </p:spTgt>
                                        </p:tgtEl>
                                      </p:cBhvr>
                                      <p:to x="100000" y="90000"/>
                                    </p:animScale>
                                    <p:animScale>
                                      <p:cBhvr>
                                        <p:cTn id="166" dur="166" decel="50000">
                                          <p:stCondLst>
                                            <p:cond delay="1668"/>
                                          </p:stCondLst>
                                        </p:cTn>
                                        <p:tgtEl>
                                          <p:spTgt spid="3">
                                            <p:txEl>
                                              <p:pRg st="15" end="15"/>
                                            </p:txEl>
                                          </p:spTgt>
                                        </p:tgtEl>
                                      </p:cBhvr>
                                      <p:to x="100000" y="100000"/>
                                    </p:animScale>
                                    <p:animScale>
                                      <p:cBhvr>
                                        <p:cTn id="167" dur="26">
                                          <p:stCondLst>
                                            <p:cond delay="1808"/>
                                          </p:stCondLst>
                                        </p:cTn>
                                        <p:tgtEl>
                                          <p:spTgt spid="3">
                                            <p:txEl>
                                              <p:pRg st="15" end="15"/>
                                            </p:txEl>
                                          </p:spTgt>
                                        </p:tgtEl>
                                      </p:cBhvr>
                                      <p:to x="100000" y="95000"/>
                                    </p:animScale>
                                    <p:animScale>
                                      <p:cBhvr>
                                        <p:cTn id="168" dur="166" decel="50000">
                                          <p:stCondLst>
                                            <p:cond delay="1834"/>
                                          </p:stCondLst>
                                        </p:cTn>
                                        <p:tgtEl>
                                          <p:spTgt spid="3">
                                            <p:txEl>
                                              <p:pRg st="15" end="15"/>
                                            </p:txEl>
                                          </p:spTgt>
                                        </p:tgtEl>
                                      </p:cBhvr>
                                      <p:to x="100000" y="100000"/>
                                    </p:animScale>
                                  </p:childTnLst>
                                </p:cTn>
                              </p:par>
                              <p:par>
                                <p:cTn id="169" presetID="26" presetClass="entr" presetSubtype="0" fill="hold" grpId="0" nodeType="withEffect">
                                  <p:stCondLst>
                                    <p:cond delay="0"/>
                                  </p:stCondLst>
                                  <p:childTnLst>
                                    <p:set>
                                      <p:cBhvr>
                                        <p:cTn id="170" dur="1" fill="hold">
                                          <p:stCondLst>
                                            <p:cond delay="0"/>
                                          </p:stCondLst>
                                        </p:cTn>
                                        <p:tgtEl>
                                          <p:spTgt spid="3">
                                            <p:txEl>
                                              <p:pRg st="16" end="16"/>
                                            </p:txEl>
                                          </p:spTgt>
                                        </p:tgtEl>
                                        <p:attrNameLst>
                                          <p:attrName>style.visibility</p:attrName>
                                        </p:attrNameLst>
                                      </p:cBhvr>
                                      <p:to>
                                        <p:strVal val="visible"/>
                                      </p:to>
                                    </p:set>
                                    <p:animEffect transition="in" filter="wipe(down)">
                                      <p:cBhvr>
                                        <p:cTn id="171" dur="580">
                                          <p:stCondLst>
                                            <p:cond delay="0"/>
                                          </p:stCondLst>
                                        </p:cTn>
                                        <p:tgtEl>
                                          <p:spTgt spid="3">
                                            <p:txEl>
                                              <p:pRg st="16" end="16"/>
                                            </p:txEl>
                                          </p:spTgt>
                                        </p:tgtEl>
                                      </p:cBhvr>
                                    </p:animEffect>
                                    <p:anim calcmode="lin" valueType="num">
                                      <p:cBhvr>
                                        <p:cTn id="172" dur="1822" tmFilter="0,0; 0.14,0.36; 0.43,0.73; 0.71,0.91; 1.0,1.0">
                                          <p:stCondLst>
                                            <p:cond delay="0"/>
                                          </p:stCondLst>
                                        </p:cTn>
                                        <p:tgtEl>
                                          <p:spTgt spid="3">
                                            <p:txEl>
                                              <p:pRg st="16" end="16"/>
                                            </p:txEl>
                                          </p:spTgt>
                                        </p:tgtEl>
                                        <p:attrNameLst>
                                          <p:attrName>ppt_x</p:attrName>
                                        </p:attrNameLst>
                                      </p:cBhvr>
                                      <p:tavLst>
                                        <p:tav tm="0">
                                          <p:val>
                                            <p:strVal val="#ppt_x-0.25"/>
                                          </p:val>
                                        </p:tav>
                                        <p:tav tm="100000">
                                          <p:val>
                                            <p:strVal val="#ppt_x"/>
                                          </p:val>
                                        </p:tav>
                                      </p:tavLst>
                                    </p:anim>
                                    <p:anim calcmode="lin" valueType="num">
                                      <p:cBhvr>
                                        <p:cTn id="173" dur="664" tmFilter="0.0,0.0; 0.25,0.07; 0.50,0.2; 0.75,0.467; 1.0,1.0">
                                          <p:stCondLst>
                                            <p:cond delay="0"/>
                                          </p:stCondLst>
                                        </p:cTn>
                                        <p:tgtEl>
                                          <p:spTgt spid="3">
                                            <p:txEl>
                                              <p:pRg st="16" end="16"/>
                                            </p:txEl>
                                          </p:spTgt>
                                        </p:tgtEl>
                                        <p:attrNameLst>
                                          <p:attrName>ppt_y</p:attrName>
                                        </p:attrNameLst>
                                      </p:cBhvr>
                                      <p:tavLst>
                                        <p:tav tm="0" fmla="#ppt_y-sin(pi*$)/3">
                                          <p:val>
                                            <p:fltVal val="0.5"/>
                                          </p:val>
                                        </p:tav>
                                        <p:tav tm="100000">
                                          <p:val>
                                            <p:fltVal val="1"/>
                                          </p:val>
                                        </p:tav>
                                      </p:tavLst>
                                    </p:anim>
                                    <p:anim calcmode="lin" valueType="num">
                                      <p:cBhvr>
                                        <p:cTn id="174" dur="664" tmFilter="0, 0; 0.125,0.2665; 0.25,0.4; 0.375,0.465; 0.5,0.5;  0.625,0.535; 0.75,0.6; 0.875,0.7335; 1,1">
                                          <p:stCondLst>
                                            <p:cond delay="664"/>
                                          </p:stCondLst>
                                        </p:cTn>
                                        <p:tgtEl>
                                          <p:spTgt spid="3">
                                            <p:txEl>
                                              <p:pRg st="16" end="16"/>
                                            </p:txEl>
                                          </p:spTgt>
                                        </p:tgtEl>
                                        <p:attrNameLst>
                                          <p:attrName>ppt_y</p:attrName>
                                        </p:attrNameLst>
                                      </p:cBhvr>
                                      <p:tavLst>
                                        <p:tav tm="0" fmla="#ppt_y-sin(pi*$)/9">
                                          <p:val>
                                            <p:fltVal val="0"/>
                                          </p:val>
                                        </p:tav>
                                        <p:tav tm="100000">
                                          <p:val>
                                            <p:fltVal val="1"/>
                                          </p:val>
                                        </p:tav>
                                      </p:tavLst>
                                    </p:anim>
                                    <p:anim calcmode="lin" valueType="num">
                                      <p:cBhvr>
                                        <p:cTn id="175" dur="332" tmFilter="0, 0; 0.125,0.2665; 0.25,0.4; 0.375,0.465; 0.5,0.5;  0.625,0.535; 0.75,0.6; 0.875,0.7335; 1,1">
                                          <p:stCondLst>
                                            <p:cond delay="1324"/>
                                          </p:stCondLst>
                                        </p:cTn>
                                        <p:tgtEl>
                                          <p:spTgt spid="3">
                                            <p:txEl>
                                              <p:pRg st="16" end="16"/>
                                            </p:txEl>
                                          </p:spTgt>
                                        </p:tgtEl>
                                        <p:attrNameLst>
                                          <p:attrName>ppt_y</p:attrName>
                                        </p:attrNameLst>
                                      </p:cBhvr>
                                      <p:tavLst>
                                        <p:tav tm="0" fmla="#ppt_y-sin(pi*$)/27">
                                          <p:val>
                                            <p:fltVal val="0"/>
                                          </p:val>
                                        </p:tav>
                                        <p:tav tm="100000">
                                          <p:val>
                                            <p:fltVal val="1"/>
                                          </p:val>
                                        </p:tav>
                                      </p:tavLst>
                                    </p:anim>
                                    <p:anim calcmode="lin" valueType="num">
                                      <p:cBhvr>
                                        <p:cTn id="176" dur="164" tmFilter="0, 0; 0.125,0.2665; 0.25,0.4; 0.375,0.465; 0.5,0.5;  0.625,0.535; 0.75,0.6; 0.875,0.7335; 1,1">
                                          <p:stCondLst>
                                            <p:cond delay="1656"/>
                                          </p:stCondLst>
                                        </p:cTn>
                                        <p:tgtEl>
                                          <p:spTgt spid="3">
                                            <p:txEl>
                                              <p:pRg st="16" end="16"/>
                                            </p:txEl>
                                          </p:spTgt>
                                        </p:tgtEl>
                                        <p:attrNameLst>
                                          <p:attrName>ppt_y</p:attrName>
                                        </p:attrNameLst>
                                      </p:cBhvr>
                                      <p:tavLst>
                                        <p:tav tm="0" fmla="#ppt_y-sin(pi*$)/81">
                                          <p:val>
                                            <p:fltVal val="0"/>
                                          </p:val>
                                        </p:tav>
                                        <p:tav tm="100000">
                                          <p:val>
                                            <p:fltVal val="1"/>
                                          </p:val>
                                        </p:tav>
                                      </p:tavLst>
                                    </p:anim>
                                    <p:animScale>
                                      <p:cBhvr>
                                        <p:cTn id="177" dur="26">
                                          <p:stCondLst>
                                            <p:cond delay="650"/>
                                          </p:stCondLst>
                                        </p:cTn>
                                        <p:tgtEl>
                                          <p:spTgt spid="3">
                                            <p:txEl>
                                              <p:pRg st="16" end="16"/>
                                            </p:txEl>
                                          </p:spTgt>
                                        </p:tgtEl>
                                      </p:cBhvr>
                                      <p:to x="100000" y="60000"/>
                                    </p:animScale>
                                    <p:animScale>
                                      <p:cBhvr>
                                        <p:cTn id="178" dur="166" decel="50000">
                                          <p:stCondLst>
                                            <p:cond delay="676"/>
                                          </p:stCondLst>
                                        </p:cTn>
                                        <p:tgtEl>
                                          <p:spTgt spid="3">
                                            <p:txEl>
                                              <p:pRg st="16" end="16"/>
                                            </p:txEl>
                                          </p:spTgt>
                                        </p:tgtEl>
                                      </p:cBhvr>
                                      <p:to x="100000" y="100000"/>
                                    </p:animScale>
                                    <p:animScale>
                                      <p:cBhvr>
                                        <p:cTn id="179" dur="26">
                                          <p:stCondLst>
                                            <p:cond delay="1312"/>
                                          </p:stCondLst>
                                        </p:cTn>
                                        <p:tgtEl>
                                          <p:spTgt spid="3">
                                            <p:txEl>
                                              <p:pRg st="16" end="16"/>
                                            </p:txEl>
                                          </p:spTgt>
                                        </p:tgtEl>
                                      </p:cBhvr>
                                      <p:to x="100000" y="80000"/>
                                    </p:animScale>
                                    <p:animScale>
                                      <p:cBhvr>
                                        <p:cTn id="180" dur="166" decel="50000">
                                          <p:stCondLst>
                                            <p:cond delay="1338"/>
                                          </p:stCondLst>
                                        </p:cTn>
                                        <p:tgtEl>
                                          <p:spTgt spid="3">
                                            <p:txEl>
                                              <p:pRg st="16" end="16"/>
                                            </p:txEl>
                                          </p:spTgt>
                                        </p:tgtEl>
                                      </p:cBhvr>
                                      <p:to x="100000" y="100000"/>
                                    </p:animScale>
                                    <p:animScale>
                                      <p:cBhvr>
                                        <p:cTn id="181" dur="26">
                                          <p:stCondLst>
                                            <p:cond delay="1642"/>
                                          </p:stCondLst>
                                        </p:cTn>
                                        <p:tgtEl>
                                          <p:spTgt spid="3">
                                            <p:txEl>
                                              <p:pRg st="16" end="16"/>
                                            </p:txEl>
                                          </p:spTgt>
                                        </p:tgtEl>
                                      </p:cBhvr>
                                      <p:to x="100000" y="90000"/>
                                    </p:animScale>
                                    <p:animScale>
                                      <p:cBhvr>
                                        <p:cTn id="182" dur="166" decel="50000">
                                          <p:stCondLst>
                                            <p:cond delay="1668"/>
                                          </p:stCondLst>
                                        </p:cTn>
                                        <p:tgtEl>
                                          <p:spTgt spid="3">
                                            <p:txEl>
                                              <p:pRg st="16" end="16"/>
                                            </p:txEl>
                                          </p:spTgt>
                                        </p:tgtEl>
                                      </p:cBhvr>
                                      <p:to x="100000" y="100000"/>
                                    </p:animScale>
                                    <p:animScale>
                                      <p:cBhvr>
                                        <p:cTn id="183" dur="26">
                                          <p:stCondLst>
                                            <p:cond delay="1808"/>
                                          </p:stCondLst>
                                        </p:cTn>
                                        <p:tgtEl>
                                          <p:spTgt spid="3">
                                            <p:txEl>
                                              <p:pRg st="16" end="16"/>
                                            </p:txEl>
                                          </p:spTgt>
                                        </p:tgtEl>
                                      </p:cBhvr>
                                      <p:to x="100000" y="95000"/>
                                    </p:animScale>
                                    <p:animScale>
                                      <p:cBhvr>
                                        <p:cTn id="184" dur="166" decel="50000">
                                          <p:stCondLst>
                                            <p:cond delay="1834"/>
                                          </p:stCondLst>
                                        </p:cTn>
                                        <p:tgtEl>
                                          <p:spTgt spid="3">
                                            <p:txEl>
                                              <p:pRg st="16" end="16"/>
                                            </p:txEl>
                                          </p:spTgt>
                                        </p:tgtEl>
                                      </p:cBhvr>
                                      <p:to x="100000" y="100000"/>
                                    </p:animScale>
                                  </p:childTnLst>
                                </p:cTn>
                              </p:par>
                            </p:childTnLst>
                          </p:cTn>
                        </p:par>
                      </p:childTnLst>
                    </p:cTn>
                  </p:par>
                  <p:par>
                    <p:cTn id="185" fill="hold">
                      <p:stCondLst>
                        <p:cond delay="indefinite"/>
                      </p:stCondLst>
                      <p:childTnLst>
                        <p:par>
                          <p:cTn id="186" fill="hold">
                            <p:stCondLst>
                              <p:cond delay="0"/>
                            </p:stCondLst>
                            <p:childTnLst>
                              <p:par>
                                <p:cTn id="187" presetID="26" presetClass="entr" presetSubtype="0" fill="hold" grpId="0" nodeType="clickEffect">
                                  <p:stCondLst>
                                    <p:cond delay="0"/>
                                  </p:stCondLst>
                                  <p:childTnLst>
                                    <p:set>
                                      <p:cBhvr>
                                        <p:cTn id="188" dur="1" fill="hold">
                                          <p:stCondLst>
                                            <p:cond delay="0"/>
                                          </p:stCondLst>
                                        </p:cTn>
                                        <p:tgtEl>
                                          <p:spTgt spid="3">
                                            <p:txEl>
                                              <p:pRg st="17" end="17"/>
                                            </p:txEl>
                                          </p:spTgt>
                                        </p:tgtEl>
                                        <p:attrNameLst>
                                          <p:attrName>style.visibility</p:attrName>
                                        </p:attrNameLst>
                                      </p:cBhvr>
                                      <p:to>
                                        <p:strVal val="visible"/>
                                      </p:to>
                                    </p:set>
                                    <p:animEffect transition="in" filter="wipe(down)">
                                      <p:cBhvr>
                                        <p:cTn id="189" dur="580">
                                          <p:stCondLst>
                                            <p:cond delay="0"/>
                                          </p:stCondLst>
                                        </p:cTn>
                                        <p:tgtEl>
                                          <p:spTgt spid="3">
                                            <p:txEl>
                                              <p:pRg st="17" end="17"/>
                                            </p:txEl>
                                          </p:spTgt>
                                        </p:tgtEl>
                                      </p:cBhvr>
                                    </p:animEffect>
                                    <p:anim calcmode="lin" valueType="num">
                                      <p:cBhvr>
                                        <p:cTn id="190" dur="1822" tmFilter="0,0; 0.14,0.36; 0.43,0.73; 0.71,0.91; 1.0,1.0">
                                          <p:stCondLst>
                                            <p:cond delay="0"/>
                                          </p:stCondLst>
                                        </p:cTn>
                                        <p:tgtEl>
                                          <p:spTgt spid="3">
                                            <p:txEl>
                                              <p:pRg st="17" end="17"/>
                                            </p:txEl>
                                          </p:spTgt>
                                        </p:tgtEl>
                                        <p:attrNameLst>
                                          <p:attrName>ppt_x</p:attrName>
                                        </p:attrNameLst>
                                      </p:cBhvr>
                                      <p:tavLst>
                                        <p:tav tm="0">
                                          <p:val>
                                            <p:strVal val="#ppt_x-0.25"/>
                                          </p:val>
                                        </p:tav>
                                        <p:tav tm="100000">
                                          <p:val>
                                            <p:strVal val="#ppt_x"/>
                                          </p:val>
                                        </p:tav>
                                      </p:tavLst>
                                    </p:anim>
                                    <p:anim calcmode="lin" valueType="num">
                                      <p:cBhvr>
                                        <p:cTn id="191" dur="664" tmFilter="0.0,0.0; 0.25,0.07; 0.50,0.2; 0.75,0.467; 1.0,1.0">
                                          <p:stCondLst>
                                            <p:cond delay="0"/>
                                          </p:stCondLst>
                                        </p:cTn>
                                        <p:tgtEl>
                                          <p:spTgt spid="3">
                                            <p:txEl>
                                              <p:pRg st="17" end="17"/>
                                            </p:txEl>
                                          </p:spTgt>
                                        </p:tgtEl>
                                        <p:attrNameLst>
                                          <p:attrName>ppt_y</p:attrName>
                                        </p:attrNameLst>
                                      </p:cBhvr>
                                      <p:tavLst>
                                        <p:tav tm="0" fmla="#ppt_y-sin(pi*$)/3">
                                          <p:val>
                                            <p:fltVal val="0.5"/>
                                          </p:val>
                                        </p:tav>
                                        <p:tav tm="100000">
                                          <p:val>
                                            <p:fltVal val="1"/>
                                          </p:val>
                                        </p:tav>
                                      </p:tavLst>
                                    </p:anim>
                                    <p:anim calcmode="lin" valueType="num">
                                      <p:cBhvr>
                                        <p:cTn id="192" dur="664" tmFilter="0, 0; 0.125,0.2665; 0.25,0.4; 0.375,0.465; 0.5,0.5;  0.625,0.535; 0.75,0.6; 0.875,0.7335; 1,1">
                                          <p:stCondLst>
                                            <p:cond delay="664"/>
                                          </p:stCondLst>
                                        </p:cTn>
                                        <p:tgtEl>
                                          <p:spTgt spid="3">
                                            <p:txEl>
                                              <p:pRg st="17" end="17"/>
                                            </p:txEl>
                                          </p:spTgt>
                                        </p:tgtEl>
                                        <p:attrNameLst>
                                          <p:attrName>ppt_y</p:attrName>
                                        </p:attrNameLst>
                                      </p:cBhvr>
                                      <p:tavLst>
                                        <p:tav tm="0" fmla="#ppt_y-sin(pi*$)/9">
                                          <p:val>
                                            <p:fltVal val="0"/>
                                          </p:val>
                                        </p:tav>
                                        <p:tav tm="100000">
                                          <p:val>
                                            <p:fltVal val="1"/>
                                          </p:val>
                                        </p:tav>
                                      </p:tavLst>
                                    </p:anim>
                                    <p:anim calcmode="lin" valueType="num">
                                      <p:cBhvr>
                                        <p:cTn id="193" dur="332" tmFilter="0, 0; 0.125,0.2665; 0.25,0.4; 0.375,0.465; 0.5,0.5;  0.625,0.535; 0.75,0.6; 0.875,0.7335; 1,1">
                                          <p:stCondLst>
                                            <p:cond delay="1324"/>
                                          </p:stCondLst>
                                        </p:cTn>
                                        <p:tgtEl>
                                          <p:spTgt spid="3">
                                            <p:txEl>
                                              <p:pRg st="17" end="17"/>
                                            </p:txEl>
                                          </p:spTgt>
                                        </p:tgtEl>
                                        <p:attrNameLst>
                                          <p:attrName>ppt_y</p:attrName>
                                        </p:attrNameLst>
                                      </p:cBhvr>
                                      <p:tavLst>
                                        <p:tav tm="0" fmla="#ppt_y-sin(pi*$)/27">
                                          <p:val>
                                            <p:fltVal val="0"/>
                                          </p:val>
                                        </p:tav>
                                        <p:tav tm="100000">
                                          <p:val>
                                            <p:fltVal val="1"/>
                                          </p:val>
                                        </p:tav>
                                      </p:tavLst>
                                    </p:anim>
                                    <p:anim calcmode="lin" valueType="num">
                                      <p:cBhvr>
                                        <p:cTn id="194" dur="164" tmFilter="0, 0; 0.125,0.2665; 0.25,0.4; 0.375,0.465; 0.5,0.5;  0.625,0.535; 0.75,0.6; 0.875,0.7335; 1,1">
                                          <p:stCondLst>
                                            <p:cond delay="1656"/>
                                          </p:stCondLst>
                                        </p:cTn>
                                        <p:tgtEl>
                                          <p:spTgt spid="3">
                                            <p:txEl>
                                              <p:pRg st="17" end="17"/>
                                            </p:txEl>
                                          </p:spTgt>
                                        </p:tgtEl>
                                        <p:attrNameLst>
                                          <p:attrName>ppt_y</p:attrName>
                                        </p:attrNameLst>
                                      </p:cBhvr>
                                      <p:tavLst>
                                        <p:tav tm="0" fmla="#ppt_y-sin(pi*$)/81">
                                          <p:val>
                                            <p:fltVal val="0"/>
                                          </p:val>
                                        </p:tav>
                                        <p:tav tm="100000">
                                          <p:val>
                                            <p:fltVal val="1"/>
                                          </p:val>
                                        </p:tav>
                                      </p:tavLst>
                                    </p:anim>
                                    <p:animScale>
                                      <p:cBhvr>
                                        <p:cTn id="195" dur="26">
                                          <p:stCondLst>
                                            <p:cond delay="650"/>
                                          </p:stCondLst>
                                        </p:cTn>
                                        <p:tgtEl>
                                          <p:spTgt spid="3">
                                            <p:txEl>
                                              <p:pRg st="17" end="17"/>
                                            </p:txEl>
                                          </p:spTgt>
                                        </p:tgtEl>
                                      </p:cBhvr>
                                      <p:to x="100000" y="60000"/>
                                    </p:animScale>
                                    <p:animScale>
                                      <p:cBhvr>
                                        <p:cTn id="196" dur="166" decel="50000">
                                          <p:stCondLst>
                                            <p:cond delay="676"/>
                                          </p:stCondLst>
                                        </p:cTn>
                                        <p:tgtEl>
                                          <p:spTgt spid="3">
                                            <p:txEl>
                                              <p:pRg st="17" end="17"/>
                                            </p:txEl>
                                          </p:spTgt>
                                        </p:tgtEl>
                                      </p:cBhvr>
                                      <p:to x="100000" y="100000"/>
                                    </p:animScale>
                                    <p:animScale>
                                      <p:cBhvr>
                                        <p:cTn id="197" dur="26">
                                          <p:stCondLst>
                                            <p:cond delay="1312"/>
                                          </p:stCondLst>
                                        </p:cTn>
                                        <p:tgtEl>
                                          <p:spTgt spid="3">
                                            <p:txEl>
                                              <p:pRg st="17" end="17"/>
                                            </p:txEl>
                                          </p:spTgt>
                                        </p:tgtEl>
                                      </p:cBhvr>
                                      <p:to x="100000" y="80000"/>
                                    </p:animScale>
                                    <p:animScale>
                                      <p:cBhvr>
                                        <p:cTn id="198" dur="166" decel="50000">
                                          <p:stCondLst>
                                            <p:cond delay="1338"/>
                                          </p:stCondLst>
                                        </p:cTn>
                                        <p:tgtEl>
                                          <p:spTgt spid="3">
                                            <p:txEl>
                                              <p:pRg st="17" end="17"/>
                                            </p:txEl>
                                          </p:spTgt>
                                        </p:tgtEl>
                                      </p:cBhvr>
                                      <p:to x="100000" y="100000"/>
                                    </p:animScale>
                                    <p:animScale>
                                      <p:cBhvr>
                                        <p:cTn id="199" dur="26">
                                          <p:stCondLst>
                                            <p:cond delay="1642"/>
                                          </p:stCondLst>
                                        </p:cTn>
                                        <p:tgtEl>
                                          <p:spTgt spid="3">
                                            <p:txEl>
                                              <p:pRg st="17" end="17"/>
                                            </p:txEl>
                                          </p:spTgt>
                                        </p:tgtEl>
                                      </p:cBhvr>
                                      <p:to x="100000" y="90000"/>
                                    </p:animScale>
                                    <p:animScale>
                                      <p:cBhvr>
                                        <p:cTn id="200" dur="166" decel="50000">
                                          <p:stCondLst>
                                            <p:cond delay="1668"/>
                                          </p:stCondLst>
                                        </p:cTn>
                                        <p:tgtEl>
                                          <p:spTgt spid="3">
                                            <p:txEl>
                                              <p:pRg st="17" end="17"/>
                                            </p:txEl>
                                          </p:spTgt>
                                        </p:tgtEl>
                                      </p:cBhvr>
                                      <p:to x="100000" y="100000"/>
                                    </p:animScale>
                                    <p:animScale>
                                      <p:cBhvr>
                                        <p:cTn id="201" dur="26">
                                          <p:stCondLst>
                                            <p:cond delay="1808"/>
                                          </p:stCondLst>
                                        </p:cTn>
                                        <p:tgtEl>
                                          <p:spTgt spid="3">
                                            <p:txEl>
                                              <p:pRg st="17" end="17"/>
                                            </p:txEl>
                                          </p:spTgt>
                                        </p:tgtEl>
                                      </p:cBhvr>
                                      <p:to x="100000" y="95000"/>
                                    </p:animScale>
                                    <p:animScale>
                                      <p:cBhvr>
                                        <p:cTn id="202" dur="166" decel="50000">
                                          <p:stCondLst>
                                            <p:cond delay="1834"/>
                                          </p:stCondLst>
                                        </p:cTn>
                                        <p:tgtEl>
                                          <p:spTgt spid="3">
                                            <p:txEl>
                                              <p:pRg st="17" end="17"/>
                                            </p:txEl>
                                          </p:spTgt>
                                        </p:tgtEl>
                                      </p:cBhvr>
                                      <p:to x="100000" y="100000"/>
                                    </p:animScale>
                                  </p:childTnLst>
                                </p:cTn>
                              </p:par>
                            </p:childTnLst>
                          </p:cTn>
                        </p:par>
                      </p:childTnLst>
                    </p:cTn>
                  </p:par>
                  <p:par>
                    <p:cTn id="203" fill="hold">
                      <p:stCondLst>
                        <p:cond delay="indefinite"/>
                      </p:stCondLst>
                      <p:childTnLst>
                        <p:par>
                          <p:cTn id="204" fill="hold">
                            <p:stCondLst>
                              <p:cond delay="0"/>
                            </p:stCondLst>
                            <p:childTnLst>
                              <p:par>
                                <p:cTn id="205" presetID="26" presetClass="entr" presetSubtype="0" fill="hold" grpId="0" nodeType="clickEffect">
                                  <p:stCondLst>
                                    <p:cond delay="0"/>
                                  </p:stCondLst>
                                  <p:childTnLst>
                                    <p:set>
                                      <p:cBhvr>
                                        <p:cTn id="206" dur="1" fill="hold">
                                          <p:stCondLst>
                                            <p:cond delay="0"/>
                                          </p:stCondLst>
                                        </p:cTn>
                                        <p:tgtEl>
                                          <p:spTgt spid="3">
                                            <p:txEl>
                                              <p:pRg st="19" end="19"/>
                                            </p:txEl>
                                          </p:spTgt>
                                        </p:tgtEl>
                                        <p:attrNameLst>
                                          <p:attrName>style.visibility</p:attrName>
                                        </p:attrNameLst>
                                      </p:cBhvr>
                                      <p:to>
                                        <p:strVal val="visible"/>
                                      </p:to>
                                    </p:set>
                                    <p:animEffect transition="in" filter="wipe(down)">
                                      <p:cBhvr>
                                        <p:cTn id="207" dur="580">
                                          <p:stCondLst>
                                            <p:cond delay="0"/>
                                          </p:stCondLst>
                                        </p:cTn>
                                        <p:tgtEl>
                                          <p:spTgt spid="3">
                                            <p:txEl>
                                              <p:pRg st="19" end="19"/>
                                            </p:txEl>
                                          </p:spTgt>
                                        </p:tgtEl>
                                      </p:cBhvr>
                                    </p:animEffect>
                                    <p:anim calcmode="lin" valueType="num">
                                      <p:cBhvr>
                                        <p:cTn id="208" dur="1822" tmFilter="0,0; 0.14,0.36; 0.43,0.73; 0.71,0.91; 1.0,1.0">
                                          <p:stCondLst>
                                            <p:cond delay="0"/>
                                          </p:stCondLst>
                                        </p:cTn>
                                        <p:tgtEl>
                                          <p:spTgt spid="3">
                                            <p:txEl>
                                              <p:pRg st="19" end="19"/>
                                            </p:txEl>
                                          </p:spTgt>
                                        </p:tgtEl>
                                        <p:attrNameLst>
                                          <p:attrName>ppt_x</p:attrName>
                                        </p:attrNameLst>
                                      </p:cBhvr>
                                      <p:tavLst>
                                        <p:tav tm="0">
                                          <p:val>
                                            <p:strVal val="#ppt_x-0.25"/>
                                          </p:val>
                                        </p:tav>
                                        <p:tav tm="100000">
                                          <p:val>
                                            <p:strVal val="#ppt_x"/>
                                          </p:val>
                                        </p:tav>
                                      </p:tavLst>
                                    </p:anim>
                                    <p:anim calcmode="lin" valueType="num">
                                      <p:cBhvr>
                                        <p:cTn id="209" dur="664" tmFilter="0.0,0.0; 0.25,0.07; 0.50,0.2; 0.75,0.467; 1.0,1.0">
                                          <p:stCondLst>
                                            <p:cond delay="0"/>
                                          </p:stCondLst>
                                        </p:cTn>
                                        <p:tgtEl>
                                          <p:spTgt spid="3">
                                            <p:txEl>
                                              <p:pRg st="19" end="19"/>
                                            </p:txEl>
                                          </p:spTgt>
                                        </p:tgtEl>
                                        <p:attrNameLst>
                                          <p:attrName>ppt_y</p:attrName>
                                        </p:attrNameLst>
                                      </p:cBhvr>
                                      <p:tavLst>
                                        <p:tav tm="0" fmla="#ppt_y-sin(pi*$)/3">
                                          <p:val>
                                            <p:fltVal val="0.5"/>
                                          </p:val>
                                        </p:tav>
                                        <p:tav tm="100000">
                                          <p:val>
                                            <p:fltVal val="1"/>
                                          </p:val>
                                        </p:tav>
                                      </p:tavLst>
                                    </p:anim>
                                    <p:anim calcmode="lin" valueType="num">
                                      <p:cBhvr>
                                        <p:cTn id="210" dur="664" tmFilter="0, 0; 0.125,0.2665; 0.25,0.4; 0.375,0.465; 0.5,0.5;  0.625,0.535; 0.75,0.6; 0.875,0.7335; 1,1">
                                          <p:stCondLst>
                                            <p:cond delay="664"/>
                                          </p:stCondLst>
                                        </p:cTn>
                                        <p:tgtEl>
                                          <p:spTgt spid="3">
                                            <p:txEl>
                                              <p:pRg st="19" end="19"/>
                                            </p:txEl>
                                          </p:spTgt>
                                        </p:tgtEl>
                                        <p:attrNameLst>
                                          <p:attrName>ppt_y</p:attrName>
                                        </p:attrNameLst>
                                      </p:cBhvr>
                                      <p:tavLst>
                                        <p:tav tm="0" fmla="#ppt_y-sin(pi*$)/9">
                                          <p:val>
                                            <p:fltVal val="0"/>
                                          </p:val>
                                        </p:tav>
                                        <p:tav tm="100000">
                                          <p:val>
                                            <p:fltVal val="1"/>
                                          </p:val>
                                        </p:tav>
                                      </p:tavLst>
                                    </p:anim>
                                    <p:anim calcmode="lin" valueType="num">
                                      <p:cBhvr>
                                        <p:cTn id="211" dur="332" tmFilter="0, 0; 0.125,0.2665; 0.25,0.4; 0.375,0.465; 0.5,0.5;  0.625,0.535; 0.75,0.6; 0.875,0.7335; 1,1">
                                          <p:stCondLst>
                                            <p:cond delay="1324"/>
                                          </p:stCondLst>
                                        </p:cTn>
                                        <p:tgtEl>
                                          <p:spTgt spid="3">
                                            <p:txEl>
                                              <p:pRg st="19" end="19"/>
                                            </p:txEl>
                                          </p:spTgt>
                                        </p:tgtEl>
                                        <p:attrNameLst>
                                          <p:attrName>ppt_y</p:attrName>
                                        </p:attrNameLst>
                                      </p:cBhvr>
                                      <p:tavLst>
                                        <p:tav tm="0" fmla="#ppt_y-sin(pi*$)/27">
                                          <p:val>
                                            <p:fltVal val="0"/>
                                          </p:val>
                                        </p:tav>
                                        <p:tav tm="100000">
                                          <p:val>
                                            <p:fltVal val="1"/>
                                          </p:val>
                                        </p:tav>
                                      </p:tavLst>
                                    </p:anim>
                                    <p:anim calcmode="lin" valueType="num">
                                      <p:cBhvr>
                                        <p:cTn id="212" dur="164" tmFilter="0, 0; 0.125,0.2665; 0.25,0.4; 0.375,0.465; 0.5,0.5;  0.625,0.535; 0.75,0.6; 0.875,0.7335; 1,1">
                                          <p:stCondLst>
                                            <p:cond delay="1656"/>
                                          </p:stCondLst>
                                        </p:cTn>
                                        <p:tgtEl>
                                          <p:spTgt spid="3">
                                            <p:txEl>
                                              <p:pRg st="19" end="19"/>
                                            </p:txEl>
                                          </p:spTgt>
                                        </p:tgtEl>
                                        <p:attrNameLst>
                                          <p:attrName>ppt_y</p:attrName>
                                        </p:attrNameLst>
                                      </p:cBhvr>
                                      <p:tavLst>
                                        <p:tav tm="0" fmla="#ppt_y-sin(pi*$)/81">
                                          <p:val>
                                            <p:fltVal val="0"/>
                                          </p:val>
                                        </p:tav>
                                        <p:tav tm="100000">
                                          <p:val>
                                            <p:fltVal val="1"/>
                                          </p:val>
                                        </p:tav>
                                      </p:tavLst>
                                    </p:anim>
                                    <p:animScale>
                                      <p:cBhvr>
                                        <p:cTn id="213" dur="26">
                                          <p:stCondLst>
                                            <p:cond delay="650"/>
                                          </p:stCondLst>
                                        </p:cTn>
                                        <p:tgtEl>
                                          <p:spTgt spid="3">
                                            <p:txEl>
                                              <p:pRg st="19" end="19"/>
                                            </p:txEl>
                                          </p:spTgt>
                                        </p:tgtEl>
                                      </p:cBhvr>
                                      <p:to x="100000" y="60000"/>
                                    </p:animScale>
                                    <p:animScale>
                                      <p:cBhvr>
                                        <p:cTn id="214" dur="166" decel="50000">
                                          <p:stCondLst>
                                            <p:cond delay="676"/>
                                          </p:stCondLst>
                                        </p:cTn>
                                        <p:tgtEl>
                                          <p:spTgt spid="3">
                                            <p:txEl>
                                              <p:pRg st="19" end="19"/>
                                            </p:txEl>
                                          </p:spTgt>
                                        </p:tgtEl>
                                      </p:cBhvr>
                                      <p:to x="100000" y="100000"/>
                                    </p:animScale>
                                    <p:animScale>
                                      <p:cBhvr>
                                        <p:cTn id="215" dur="26">
                                          <p:stCondLst>
                                            <p:cond delay="1312"/>
                                          </p:stCondLst>
                                        </p:cTn>
                                        <p:tgtEl>
                                          <p:spTgt spid="3">
                                            <p:txEl>
                                              <p:pRg st="19" end="19"/>
                                            </p:txEl>
                                          </p:spTgt>
                                        </p:tgtEl>
                                      </p:cBhvr>
                                      <p:to x="100000" y="80000"/>
                                    </p:animScale>
                                    <p:animScale>
                                      <p:cBhvr>
                                        <p:cTn id="216" dur="166" decel="50000">
                                          <p:stCondLst>
                                            <p:cond delay="1338"/>
                                          </p:stCondLst>
                                        </p:cTn>
                                        <p:tgtEl>
                                          <p:spTgt spid="3">
                                            <p:txEl>
                                              <p:pRg st="19" end="19"/>
                                            </p:txEl>
                                          </p:spTgt>
                                        </p:tgtEl>
                                      </p:cBhvr>
                                      <p:to x="100000" y="100000"/>
                                    </p:animScale>
                                    <p:animScale>
                                      <p:cBhvr>
                                        <p:cTn id="217" dur="26">
                                          <p:stCondLst>
                                            <p:cond delay="1642"/>
                                          </p:stCondLst>
                                        </p:cTn>
                                        <p:tgtEl>
                                          <p:spTgt spid="3">
                                            <p:txEl>
                                              <p:pRg st="19" end="19"/>
                                            </p:txEl>
                                          </p:spTgt>
                                        </p:tgtEl>
                                      </p:cBhvr>
                                      <p:to x="100000" y="90000"/>
                                    </p:animScale>
                                    <p:animScale>
                                      <p:cBhvr>
                                        <p:cTn id="218" dur="166" decel="50000">
                                          <p:stCondLst>
                                            <p:cond delay="1668"/>
                                          </p:stCondLst>
                                        </p:cTn>
                                        <p:tgtEl>
                                          <p:spTgt spid="3">
                                            <p:txEl>
                                              <p:pRg st="19" end="19"/>
                                            </p:txEl>
                                          </p:spTgt>
                                        </p:tgtEl>
                                      </p:cBhvr>
                                      <p:to x="100000" y="100000"/>
                                    </p:animScale>
                                    <p:animScale>
                                      <p:cBhvr>
                                        <p:cTn id="219" dur="26">
                                          <p:stCondLst>
                                            <p:cond delay="1808"/>
                                          </p:stCondLst>
                                        </p:cTn>
                                        <p:tgtEl>
                                          <p:spTgt spid="3">
                                            <p:txEl>
                                              <p:pRg st="19" end="19"/>
                                            </p:txEl>
                                          </p:spTgt>
                                        </p:tgtEl>
                                      </p:cBhvr>
                                      <p:to x="100000" y="95000"/>
                                    </p:animScale>
                                    <p:animScale>
                                      <p:cBhvr>
                                        <p:cTn id="220" dur="166" decel="50000">
                                          <p:stCondLst>
                                            <p:cond delay="1834"/>
                                          </p:stCondLst>
                                        </p:cTn>
                                        <p:tgtEl>
                                          <p:spTgt spid="3">
                                            <p:txEl>
                                              <p:pRg st="19" end="19"/>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D7431-DD35-44AE-AB7D-92C3D3CB645E}"/>
              </a:ext>
            </a:extLst>
          </p:cNvPr>
          <p:cNvSpPr>
            <a:spLocks noGrp="1"/>
          </p:cNvSpPr>
          <p:nvPr>
            <p:ph type="title"/>
          </p:nvPr>
        </p:nvSpPr>
        <p:spPr>
          <a:xfrm>
            <a:off x="6229350" y="1"/>
            <a:ext cx="5483038" cy="5654938"/>
          </a:xfrm>
        </p:spPr>
        <p:txBody>
          <a:bodyPr>
            <a:normAutofit fontScale="90000"/>
          </a:bodyPr>
          <a:lstStyle/>
          <a:p>
            <a:br>
              <a:rPr lang="en-GB"/>
            </a:br>
            <a:br>
              <a:rPr lang="en-GB"/>
            </a:br>
            <a:br>
              <a:rPr lang="en-GB"/>
            </a:br>
            <a:br>
              <a:rPr lang="en-GB"/>
            </a:br>
            <a:br>
              <a:rPr lang="en-GB"/>
            </a:br>
            <a:br>
              <a:rPr lang="en-GB"/>
            </a:br>
            <a:br>
              <a:rPr lang="en-GB"/>
            </a:br>
            <a:br>
              <a:rPr lang="en-GB"/>
            </a:br>
            <a:br>
              <a:rPr lang="en-GB"/>
            </a:br>
            <a:br>
              <a:rPr lang="en-GB"/>
            </a:br>
            <a:endParaRPr lang="en-GB"/>
          </a:p>
        </p:txBody>
      </p:sp>
      <p:pic>
        <p:nvPicPr>
          <p:cNvPr id="5" name="Picture 4" descr="A group of people around a table&#10;&#10;Description automatically generated">
            <a:extLst>
              <a:ext uri="{FF2B5EF4-FFF2-40B4-BE49-F238E27FC236}">
                <a16:creationId xmlns:a16="http://schemas.microsoft.com/office/drawing/2014/main" id="{76AF3E90-D7F8-4FC2-AA83-91164A0D80EB}"/>
              </a:ext>
            </a:extLst>
          </p:cNvPr>
          <p:cNvPicPr>
            <a:picLocks noChangeAspect="1"/>
          </p:cNvPicPr>
          <p:nvPr/>
        </p:nvPicPr>
        <p:blipFill rotWithShape="1">
          <a:blip r:embed="rId2">
            <a:extLst>
              <a:ext uri="{28A0092B-C50C-407E-A947-70E740481C1C}">
                <a14:useLocalDpi xmlns:a14="http://schemas.microsoft.com/office/drawing/2010/main" val="0"/>
              </a:ext>
            </a:extLst>
          </a:blip>
          <a:srcRect l="15211" r="6564" b="-2"/>
          <a:stretch/>
        </p:blipFill>
        <p:spPr>
          <a:xfrm>
            <a:off x="0" y="0"/>
            <a:ext cx="4337943" cy="4054437"/>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a:extLst>
              <a:ext uri="{FF2B5EF4-FFF2-40B4-BE49-F238E27FC236}">
                <a16:creationId xmlns:a16="http://schemas.microsoft.com/office/drawing/2014/main" id="{FB4E75AD-FEF7-45AC-B49F-2F175ED30E8D}"/>
              </a:ext>
            </a:extLst>
          </p:cNvPr>
          <p:cNvSpPr>
            <a:spLocks noGrp="1"/>
          </p:cNvSpPr>
          <p:nvPr>
            <p:ph idx="1"/>
          </p:nvPr>
        </p:nvSpPr>
        <p:spPr>
          <a:xfrm>
            <a:off x="4337943" y="1627868"/>
            <a:ext cx="6844878" cy="6848475"/>
          </a:xfrm>
        </p:spPr>
        <p:txBody>
          <a:bodyPr anchor="t">
            <a:normAutofit/>
          </a:bodyPr>
          <a:lstStyle/>
          <a:p>
            <a:pPr>
              <a:buClr>
                <a:schemeClr val="accent2"/>
              </a:buClr>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 </a:t>
            </a:r>
            <a:r>
              <a:rPr lang="en-GB" sz="2400" dirty="0">
                <a:solidFill>
                  <a:schemeClr val="tx2">
                    <a:lumMod val="50000"/>
                  </a:schemeClr>
                </a:solidFill>
                <a:latin typeface="Times New Roman" panose="02020603050405020304" pitchFamily="18" charset="0"/>
                <a:cs typeface="Times New Roman" panose="02020603050405020304" pitchFamily="18" charset="0"/>
              </a:rPr>
              <a:t>Why does conflict arise?</a:t>
            </a:r>
          </a:p>
          <a:p>
            <a:pPr>
              <a:buClr>
                <a:schemeClr val="tx1"/>
              </a:buClr>
              <a:buFont typeface="Wingdings" panose="05000000000000000000" pitchFamily="2" charset="2"/>
              <a:buChar char="§"/>
            </a:pPr>
            <a:r>
              <a:rPr lang="en-GB" sz="2400" dirty="0">
                <a:solidFill>
                  <a:schemeClr val="tx2">
                    <a:lumMod val="50000"/>
                  </a:schemeClr>
                </a:solidFill>
                <a:latin typeface="Times New Roman" panose="02020603050405020304" pitchFamily="18" charset="0"/>
                <a:cs typeface="Times New Roman" panose="02020603050405020304" pitchFamily="18" charset="0"/>
              </a:rPr>
              <a:t>Poor communication channels</a:t>
            </a:r>
          </a:p>
          <a:p>
            <a:pPr>
              <a:buClr>
                <a:schemeClr val="tx1"/>
              </a:buClr>
              <a:buFont typeface="Wingdings" panose="05000000000000000000" pitchFamily="2" charset="2"/>
              <a:buChar char="§"/>
            </a:pPr>
            <a:r>
              <a:rPr lang="en-GB" sz="2400" dirty="0">
                <a:solidFill>
                  <a:schemeClr val="tx2">
                    <a:lumMod val="50000"/>
                  </a:schemeClr>
                </a:solidFill>
                <a:latin typeface="Times New Roman" panose="02020603050405020304" pitchFamily="18" charset="0"/>
                <a:cs typeface="Times New Roman" panose="02020603050405020304" pitchFamily="18" charset="0"/>
              </a:rPr>
              <a:t>Different approaches to problem-solving</a:t>
            </a:r>
          </a:p>
          <a:p>
            <a:pPr>
              <a:buClr>
                <a:schemeClr val="accent2"/>
              </a:buClr>
              <a:buFont typeface="Wingdings" panose="05000000000000000000" pitchFamily="2" charset="2"/>
              <a:buChar char="Ø"/>
            </a:pPr>
            <a:r>
              <a:rPr lang="en-GB" sz="2400" dirty="0">
                <a:solidFill>
                  <a:schemeClr val="tx2">
                    <a:lumMod val="50000"/>
                  </a:schemeClr>
                </a:solidFill>
                <a:latin typeface="Times New Roman" panose="02020603050405020304" pitchFamily="18" charset="0"/>
                <a:cs typeface="Times New Roman" panose="02020603050405020304" pitchFamily="18" charset="0"/>
              </a:rPr>
              <a:t>Effects of Conflict </a:t>
            </a:r>
          </a:p>
          <a:p>
            <a:pPr>
              <a:buClr>
                <a:schemeClr val="tx1"/>
              </a:buClr>
              <a:buFont typeface="Wingdings" panose="05000000000000000000" pitchFamily="2" charset="2"/>
              <a:buChar char="§"/>
            </a:pPr>
            <a:r>
              <a:rPr lang="en-GB" sz="2400" dirty="0">
                <a:solidFill>
                  <a:schemeClr val="tx2">
                    <a:lumMod val="50000"/>
                  </a:schemeClr>
                </a:solidFill>
                <a:latin typeface="Times New Roman" panose="02020603050405020304" pitchFamily="18" charset="0"/>
                <a:cs typeface="Times New Roman" panose="02020603050405020304" pitchFamily="18" charset="0"/>
              </a:rPr>
              <a:t>Positive </a:t>
            </a:r>
          </a:p>
          <a:p>
            <a:pPr>
              <a:buClr>
                <a:schemeClr val="tx1"/>
              </a:buClr>
              <a:buFont typeface="Wingdings" panose="05000000000000000000" pitchFamily="2" charset="2"/>
              <a:buChar char="§"/>
            </a:pPr>
            <a:r>
              <a:rPr lang="en-GB" sz="2400" dirty="0">
                <a:solidFill>
                  <a:schemeClr val="tx2">
                    <a:lumMod val="50000"/>
                  </a:schemeClr>
                </a:solidFill>
                <a:latin typeface="Times New Roman" panose="02020603050405020304" pitchFamily="18" charset="0"/>
                <a:cs typeface="Times New Roman" panose="02020603050405020304" pitchFamily="18" charset="0"/>
              </a:rPr>
              <a:t>Negative   </a:t>
            </a:r>
          </a:p>
          <a:p>
            <a:pPr>
              <a:buClr>
                <a:schemeClr val="tx1"/>
              </a:buClr>
              <a:buFont typeface="Wingdings" panose="05000000000000000000" pitchFamily="2" charset="2"/>
              <a:buChar char="§"/>
            </a:pPr>
            <a:r>
              <a:rPr lang="en-GB" sz="2400" dirty="0">
                <a:solidFill>
                  <a:schemeClr val="tx2">
                    <a:lumMod val="50000"/>
                  </a:schemeClr>
                </a:solidFill>
                <a:latin typeface="Times New Roman" panose="02020603050405020304" pitchFamily="18" charset="0"/>
                <a:cs typeface="Times New Roman" panose="02020603050405020304" pitchFamily="18" charset="0"/>
              </a:rPr>
              <a:t>Reduce productivity</a:t>
            </a:r>
          </a:p>
          <a:p>
            <a:pPr>
              <a:buClr>
                <a:schemeClr val="tx1"/>
              </a:buClr>
              <a:buFont typeface="Wingdings" panose="05000000000000000000" pitchFamily="2" charset="2"/>
              <a:buChar char="§"/>
            </a:pPr>
            <a:r>
              <a:rPr lang="en-GB" sz="2400" dirty="0">
                <a:solidFill>
                  <a:schemeClr val="tx2">
                    <a:lumMod val="50000"/>
                  </a:schemeClr>
                </a:solidFill>
                <a:latin typeface="Times New Roman" panose="02020603050405020304" pitchFamily="18" charset="0"/>
                <a:cs typeface="Times New Roman" panose="02020603050405020304" pitchFamily="18" charset="0"/>
              </a:rPr>
              <a:t>Delay decision making process                           </a:t>
            </a:r>
          </a:p>
          <a:p>
            <a:pPr marL="0" indent="0">
              <a:buClr>
                <a:schemeClr val="tx1"/>
              </a:buClr>
              <a:buNone/>
            </a:pPr>
            <a:endParaRPr lang="en-GB" sz="2400" dirty="0">
              <a:solidFill>
                <a:schemeClr val="tx2">
                  <a:lumMod val="50000"/>
                </a:schemeClr>
              </a:solidFill>
              <a:latin typeface="Times New Roman" panose="02020603050405020304" pitchFamily="18" charset="0"/>
              <a:cs typeface="Times New Roman" panose="02020603050405020304" pitchFamily="18" charset="0"/>
            </a:endParaRPr>
          </a:p>
          <a:p>
            <a:pPr>
              <a:buClr>
                <a:schemeClr val="tx1"/>
              </a:buClr>
              <a:buFont typeface="Wingdings" panose="05000000000000000000" pitchFamily="2" charset="2"/>
              <a:buChar char="§"/>
            </a:pPr>
            <a:endParaRPr lang="en-GB" sz="2200" dirty="0">
              <a:solidFill>
                <a:schemeClr val="tx2">
                  <a:lumMod val="50000"/>
                </a:schemeClr>
              </a:solidFill>
              <a:latin typeface="Times New Roman" panose="02020603050405020304" pitchFamily="18" charset="0"/>
              <a:cs typeface="Times New Roman" panose="02020603050405020304" pitchFamily="18" charset="0"/>
            </a:endParaRPr>
          </a:p>
          <a:p>
            <a:pPr>
              <a:buClr>
                <a:schemeClr val="tx1"/>
              </a:buClr>
              <a:buFont typeface="Wingdings" panose="05000000000000000000" pitchFamily="2" charset="2"/>
              <a:buChar char="§"/>
            </a:pPr>
            <a:endParaRPr lang="en-GB" sz="1800" dirty="0"/>
          </a:p>
          <a:p>
            <a:pPr>
              <a:buClr>
                <a:schemeClr val="tx1"/>
              </a:buClr>
              <a:buFont typeface="Wingdings" panose="05000000000000000000" pitchFamily="2" charset="2"/>
              <a:buChar char="§"/>
            </a:pPr>
            <a:endParaRPr lang="en-GB" sz="1800" dirty="0"/>
          </a:p>
          <a:p>
            <a:pPr>
              <a:buClr>
                <a:schemeClr val="tx1"/>
              </a:buClr>
              <a:buFont typeface="Wingdings" panose="05000000000000000000" pitchFamily="2" charset="2"/>
              <a:buChar char="§"/>
            </a:pPr>
            <a:endParaRPr lang="en-GB" sz="1800" dirty="0"/>
          </a:p>
          <a:p>
            <a:pPr>
              <a:buClr>
                <a:schemeClr val="accent2"/>
              </a:buClr>
              <a:buFont typeface="Wingdings" panose="05000000000000000000" pitchFamily="2" charset="2"/>
              <a:buChar char="Ø"/>
            </a:pPr>
            <a:endParaRPr lang="en-GB" sz="1800" dirty="0">
              <a:solidFill>
                <a:schemeClr val="accent2"/>
              </a:solidFill>
            </a:endParaRPr>
          </a:p>
        </p:txBody>
      </p:sp>
      <p:sp>
        <p:nvSpPr>
          <p:cNvPr id="4" name="Rectangle 3">
            <a:extLst>
              <a:ext uri="{FF2B5EF4-FFF2-40B4-BE49-F238E27FC236}">
                <a16:creationId xmlns:a16="http://schemas.microsoft.com/office/drawing/2014/main" id="{F3C6280F-C9E7-4952-B9D5-A4C7F1FC3123}"/>
              </a:ext>
            </a:extLst>
          </p:cNvPr>
          <p:cNvSpPr/>
          <p:nvPr/>
        </p:nvSpPr>
        <p:spPr>
          <a:xfrm>
            <a:off x="0" y="5486400"/>
            <a:ext cx="3946967" cy="1116652"/>
          </a:xfrm>
          <a:prstGeom prst="rect">
            <a:avLst/>
          </a:prstGeom>
        </p:spPr>
        <p:txBody>
          <a:bodyPr wrap="square">
            <a:spAutoFit/>
          </a:bodyPr>
          <a:lstStyle/>
          <a:p>
            <a:pPr>
              <a:lnSpc>
                <a:spcPct val="107000"/>
              </a:lnSpc>
              <a:spcAft>
                <a:spcPts val="800"/>
              </a:spcAft>
            </a:pPr>
            <a:r>
              <a:rPr lang="en-GB" sz="1100">
                <a:latin typeface="Calibri" panose="020F0502020204030204" pitchFamily="34" charset="0"/>
                <a:ea typeface="Calibri" panose="020F0502020204030204" pitchFamily="34" charset="0"/>
                <a:cs typeface="Times New Roman" panose="02020603050405020304" pitchFamily="18" charset="0"/>
              </a:rPr>
              <a:t>Blog,hubspot.com 2020 managing -conflict, image</a:t>
            </a:r>
          </a:p>
          <a:p>
            <a:pPr>
              <a:lnSpc>
                <a:spcPct val="107000"/>
              </a:lnSpc>
              <a:spcAft>
                <a:spcPts val="800"/>
              </a:spcAft>
            </a:pPr>
            <a:r>
              <a:rPr lang="en-GB" sz="1100">
                <a:latin typeface="Calibri" panose="020F0502020204030204" pitchFamily="34" charset="0"/>
                <a:ea typeface="Calibri" panose="020F0502020204030204" pitchFamily="34" charset="0"/>
                <a:cs typeface="Times New Roman" panose="02020603050405020304" pitchFamily="18" charset="0"/>
              </a:rPr>
              <a:t>Viewed 28 April 2020</a:t>
            </a:r>
          </a:p>
          <a:p>
            <a:pPr>
              <a:lnSpc>
                <a:spcPct val="107000"/>
              </a:lnSpc>
              <a:spcAft>
                <a:spcPts val="800"/>
              </a:spcAft>
            </a:pPr>
            <a:r>
              <a:rPr lang="en-GB" sz="1100" u="sng">
                <a:solidFill>
                  <a:schemeClr val="bg1">
                    <a:lumMod val="95000"/>
                    <a:lumOff val="5000"/>
                  </a:schemeClr>
                </a:solidFill>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https://blog.hubspot.com/service/conflict-management-styles</a:t>
            </a:r>
            <a:endParaRPr lang="en-GB" sz="1100">
              <a:solidFill>
                <a:schemeClr val="bg1">
                  <a:lumMod val="95000"/>
                  <a:lumOff val="5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a:solidFill>
                  <a:schemeClr val="bg1">
                    <a:lumMod val="95000"/>
                    <a:lumOff val="5000"/>
                  </a:schemeClr>
                </a:solidFill>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92147945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Effect transition="in" filter="wipe(down)">
                                      <p:cBhvr>
                                        <p:cTn id="43" dur="580">
                                          <p:stCondLst>
                                            <p:cond delay="0"/>
                                          </p:stCondLst>
                                        </p:cTn>
                                        <p:tgtEl>
                                          <p:spTgt spid="3">
                                            <p:txEl>
                                              <p:pRg st="2" end="2"/>
                                            </p:txEl>
                                          </p:spTgt>
                                        </p:tgtEl>
                                      </p:cBhvr>
                                    </p:animEffect>
                                    <p:anim calcmode="lin" valueType="num">
                                      <p:cBhvr>
                                        <p:cTn id="44"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2" end="2"/>
                                            </p:txEl>
                                          </p:spTgt>
                                        </p:tgtEl>
                                      </p:cBhvr>
                                      <p:to x="100000" y="60000"/>
                                    </p:animScale>
                                    <p:animScale>
                                      <p:cBhvr>
                                        <p:cTn id="50" dur="166" decel="50000">
                                          <p:stCondLst>
                                            <p:cond delay="676"/>
                                          </p:stCondLst>
                                        </p:cTn>
                                        <p:tgtEl>
                                          <p:spTgt spid="3">
                                            <p:txEl>
                                              <p:pRg st="2" end="2"/>
                                            </p:txEl>
                                          </p:spTgt>
                                        </p:tgtEl>
                                      </p:cBhvr>
                                      <p:to x="100000" y="100000"/>
                                    </p:animScale>
                                    <p:animScale>
                                      <p:cBhvr>
                                        <p:cTn id="51" dur="26">
                                          <p:stCondLst>
                                            <p:cond delay="1312"/>
                                          </p:stCondLst>
                                        </p:cTn>
                                        <p:tgtEl>
                                          <p:spTgt spid="3">
                                            <p:txEl>
                                              <p:pRg st="2" end="2"/>
                                            </p:txEl>
                                          </p:spTgt>
                                        </p:tgtEl>
                                      </p:cBhvr>
                                      <p:to x="100000" y="80000"/>
                                    </p:animScale>
                                    <p:animScale>
                                      <p:cBhvr>
                                        <p:cTn id="52" dur="166" decel="50000">
                                          <p:stCondLst>
                                            <p:cond delay="1338"/>
                                          </p:stCondLst>
                                        </p:cTn>
                                        <p:tgtEl>
                                          <p:spTgt spid="3">
                                            <p:txEl>
                                              <p:pRg st="2" end="2"/>
                                            </p:txEl>
                                          </p:spTgt>
                                        </p:tgtEl>
                                      </p:cBhvr>
                                      <p:to x="100000" y="100000"/>
                                    </p:animScale>
                                    <p:animScale>
                                      <p:cBhvr>
                                        <p:cTn id="53" dur="26">
                                          <p:stCondLst>
                                            <p:cond delay="1642"/>
                                          </p:stCondLst>
                                        </p:cTn>
                                        <p:tgtEl>
                                          <p:spTgt spid="3">
                                            <p:txEl>
                                              <p:pRg st="2" end="2"/>
                                            </p:txEl>
                                          </p:spTgt>
                                        </p:tgtEl>
                                      </p:cBhvr>
                                      <p:to x="100000" y="90000"/>
                                    </p:animScale>
                                    <p:animScale>
                                      <p:cBhvr>
                                        <p:cTn id="54" dur="166" decel="50000">
                                          <p:stCondLst>
                                            <p:cond delay="1668"/>
                                          </p:stCondLst>
                                        </p:cTn>
                                        <p:tgtEl>
                                          <p:spTgt spid="3">
                                            <p:txEl>
                                              <p:pRg st="2" end="2"/>
                                            </p:txEl>
                                          </p:spTgt>
                                        </p:tgtEl>
                                      </p:cBhvr>
                                      <p:to x="100000" y="100000"/>
                                    </p:animScale>
                                    <p:animScale>
                                      <p:cBhvr>
                                        <p:cTn id="55" dur="26">
                                          <p:stCondLst>
                                            <p:cond delay="1808"/>
                                          </p:stCondLst>
                                        </p:cTn>
                                        <p:tgtEl>
                                          <p:spTgt spid="3">
                                            <p:txEl>
                                              <p:pRg st="2" end="2"/>
                                            </p:txEl>
                                          </p:spTgt>
                                        </p:tgtEl>
                                      </p:cBhvr>
                                      <p:to x="100000" y="95000"/>
                                    </p:animScale>
                                    <p:animScale>
                                      <p:cBhvr>
                                        <p:cTn id="56" dur="166" decel="50000">
                                          <p:stCondLst>
                                            <p:cond delay="1834"/>
                                          </p:stCondLst>
                                        </p:cTn>
                                        <p:tgtEl>
                                          <p:spTgt spid="3">
                                            <p:txEl>
                                              <p:pRg st="2" end="2"/>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3">
                                            <p:txEl>
                                              <p:pRg st="3" end="3"/>
                                            </p:txEl>
                                          </p:spTgt>
                                        </p:tgtEl>
                                        <p:attrNameLst>
                                          <p:attrName>style.visibility</p:attrName>
                                        </p:attrNameLst>
                                      </p:cBhvr>
                                      <p:to>
                                        <p:strVal val="visible"/>
                                      </p:to>
                                    </p:set>
                                    <p:animEffect transition="in" filter="wipe(down)">
                                      <p:cBhvr>
                                        <p:cTn id="61" dur="580">
                                          <p:stCondLst>
                                            <p:cond delay="0"/>
                                          </p:stCondLst>
                                        </p:cTn>
                                        <p:tgtEl>
                                          <p:spTgt spid="3">
                                            <p:txEl>
                                              <p:pRg st="3" end="3"/>
                                            </p:txEl>
                                          </p:spTgt>
                                        </p:tgtEl>
                                      </p:cBhvr>
                                    </p:animEffect>
                                    <p:anim calcmode="lin" valueType="num">
                                      <p:cBhvr>
                                        <p:cTn id="62"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3">
                                            <p:txEl>
                                              <p:pRg st="3" end="3"/>
                                            </p:txEl>
                                          </p:spTgt>
                                        </p:tgtEl>
                                      </p:cBhvr>
                                      <p:to x="100000" y="60000"/>
                                    </p:animScale>
                                    <p:animScale>
                                      <p:cBhvr>
                                        <p:cTn id="68" dur="166" decel="50000">
                                          <p:stCondLst>
                                            <p:cond delay="676"/>
                                          </p:stCondLst>
                                        </p:cTn>
                                        <p:tgtEl>
                                          <p:spTgt spid="3">
                                            <p:txEl>
                                              <p:pRg st="3" end="3"/>
                                            </p:txEl>
                                          </p:spTgt>
                                        </p:tgtEl>
                                      </p:cBhvr>
                                      <p:to x="100000" y="100000"/>
                                    </p:animScale>
                                    <p:animScale>
                                      <p:cBhvr>
                                        <p:cTn id="69" dur="26">
                                          <p:stCondLst>
                                            <p:cond delay="1312"/>
                                          </p:stCondLst>
                                        </p:cTn>
                                        <p:tgtEl>
                                          <p:spTgt spid="3">
                                            <p:txEl>
                                              <p:pRg st="3" end="3"/>
                                            </p:txEl>
                                          </p:spTgt>
                                        </p:tgtEl>
                                      </p:cBhvr>
                                      <p:to x="100000" y="80000"/>
                                    </p:animScale>
                                    <p:animScale>
                                      <p:cBhvr>
                                        <p:cTn id="70" dur="166" decel="50000">
                                          <p:stCondLst>
                                            <p:cond delay="1338"/>
                                          </p:stCondLst>
                                        </p:cTn>
                                        <p:tgtEl>
                                          <p:spTgt spid="3">
                                            <p:txEl>
                                              <p:pRg st="3" end="3"/>
                                            </p:txEl>
                                          </p:spTgt>
                                        </p:tgtEl>
                                      </p:cBhvr>
                                      <p:to x="100000" y="100000"/>
                                    </p:animScale>
                                    <p:animScale>
                                      <p:cBhvr>
                                        <p:cTn id="71" dur="26">
                                          <p:stCondLst>
                                            <p:cond delay="1642"/>
                                          </p:stCondLst>
                                        </p:cTn>
                                        <p:tgtEl>
                                          <p:spTgt spid="3">
                                            <p:txEl>
                                              <p:pRg st="3" end="3"/>
                                            </p:txEl>
                                          </p:spTgt>
                                        </p:tgtEl>
                                      </p:cBhvr>
                                      <p:to x="100000" y="90000"/>
                                    </p:animScale>
                                    <p:animScale>
                                      <p:cBhvr>
                                        <p:cTn id="72" dur="166" decel="50000">
                                          <p:stCondLst>
                                            <p:cond delay="1668"/>
                                          </p:stCondLst>
                                        </p:cTn>
                                        <p:tgtEl>
                                          <p:spTgt spid="3">
                                            <p:txEl>
                                              <p:pRg st="3" end="3"/>
                                            </p:txEl>
                                          </p:spTgt>
                                        </p:tgtEl>
                                      </p:cBhvr>
                                      <p:to x="100000" y="100000"/>
                                    </p:animScale>
                                    <p:animScale>
                                      <p:cBhvr>
                                        <p:cTn id="73" dur="26">
                                          <p:stCondLst>
                                            <p:cond delay="1808"/>
                                          </p:stCondLst>
                                        </p:cTn>
                                        <p:tgtEl>
                                          <p:spTgt spid="3">
                                            <p:txEl>
                                              <p:pRg st="3" end="3"/>
                                            </p:txEl>
                                          </p:spTgt>
                                        </p:tgtEl>
                                      </p:cBhvr>
                                      <p:to x="100000" y="95000"/>
                                    </p:animScale>
                                    <p:animScale>
                                      <p:cBhvr>
                                        <p:cTn id="74" dur="166" decel="50000">
                                          <p:stCondLst>
                                            <p:cond delay="1834"/>
                                          </p:stCondLst>
                                        </p:cTn>
                                        <p:tgtEl>
                                          <p:spTgt spid="3">
                                            <p:txEl>
                                              <p:pRg st="3" end="3"/>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3">
                                            <p:txEl>
                                              <p:pRg st="4" end="4"/>
                                            </p:txEl>
                                          </p:spTgt>
                                        </p:tgtEl>
                                        <p:attrNameLst>
                                          <p:attrName>style.visibility</p:attrName>
                                        </p:attrNameLst>
                                      </p:cBhvr>
                                      <p:to>
                                        <p:strVal val="visible"/>
                                      </p:to>
                                    </p:set>
                                    <p:animEffect transition="in" filter="wipe(down)">
                                      <p:cBhvr>
                                        <p:cTn id="79" dur="580">
                                          <p:stCondLst>
                                            <p:cond delay="0"/>
                                          </p:stCondLst>
                                        </p:cTn>
                                        <p:tgtEl>
                                          <p:spTgt spid="3">
                                            <p:txEl>
                                              <p:pRg st="4" end="4"/>
                                            </p:txEl>
                                          </p:spTgt>
                                        </p:tgtEl>
                                      </p:cBhvr>
                                    </p:animEffect>
                                    <p:anim calcmode="lin" valueType="num">
                                      <p:cBhvr>
                                        <p:cTn id="80"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3">
                                            <p:txEl>
                                              <p:pRg st="4" end="4"/>
                                            </p:txEl>
                                          </p:spTgt>
                                        </p:tgtEl>
                                      </p:cBhvr>
                                      <p:to x="100000" y="60000"/>
                                    </p:animScale>
                                    <p:animScale>
                                      <p:cBhvr>
                                        <p:cTn id="86" dur="166" decel="50000">
                                          <p:stCondLst>
                                            <p:cond delay="676"/>
                                          </p:stCondLst>
                                        </p:cTn>
                                        <p:tgtEl>
                                          <p:spTgt spid="3">
                                            <p:txEl>
                                              <p:pRg st="4" end="4"/>
                                            </p:txEl>
                                          </p:spTgt>
                                        </p:tgtEl>
                                      </p:cBhvr>
                                      <p:to x="100000" y="100000"/>
                                    </p:animScale>
                                    <p:animScale>
                                      <p:cBhvr>
                                        <p:cTn id="87" dur="26">
                                          <p:stCondLst>
                                            <p:cond delay="1312"/>
                                          </p:stCondLst>
                                        </p:cTn>
                                        <p:tgtEl>
                                          <p:spTgt spid="3">
                                            <p:txEl>
                                              <p:pRg st="4" end="4"/>
                                            </p:txEl>
                                          </p:spTgt>
                                        </p:tgtEl>
                                      </p:cBhvr>
                                      <p:to x="100000" y="80000"/>
                                    </p:animScale>
                                    <p:animScale>
                                      <p:cBhvr>
                                        <p:cTn id="88" dur="166" decel="50000">
                                          <p:stCondLst>
                                            <p:cond delay="1338"/>
                                          </p:stCondLst>
                                        </p:cTn>
                                        <p:tgtEl>
                                          <p:spTgt spid="3">
                                            <p:txEl>
                                              <p:pRg st="4" end="4"/>
                                            </p:txEl>
                                          </p:spTgt>
                                        </p:tgtEl>
                                      </p:cBhvr>
                                      <p:to x="100000" y="100000"/>
                                    </p:animScale>
                                    <p:animScale>
                                      <p:cBhvr>
                                        <p:cTn id="89" dur="26">
                                          <p:stCondLst>
                                            <p:cond delay="1642"/>
                                          </p:stCondLst>
                                        </p:cTn>
                                        <p:tgtEl>
                                          <p:spTgt spid="3">
                                            <p:txEl>
                                              <p:pRg st="4" end="4"/>
                                            </p:txEl>
                                          </p:spTgt>
                                        </p:tgtEl>
                                      </p:cBhvr>
                                      <p:to x="100000" y="90000"/>
                                    </p:animScale>
                                    <p:animScale>
                                      <p:cBhvr>
                                        <p:cTn id="90" dur="166" decel="50000">
                                          <p:stCondLst>
                                            <p:cond delay="1668"/>
                                          </p:stCondLst>
                                        </p:cTn>
                                        <p:tgtEl>
                                          <p:spTgt spid="3">
                                            <p:txEl>
                                              <p:pRg st="4" end="4"/>
                                            </p:txEl>
                                          </p:spTgt>
                                        </p:tgtEl>
                                      </p:cBhvr>
                                      <p:to x="100000" y="100000"/>
                                    </p:animScale>
                                    <p:animScale>
                                      <p:cBhvr>
                                        <p:cTn id="91" dur="26">
                                          <p:stCondLst>
                                            <p:cond delay="1808"/>
                                          </p:stCondLst>
                                        </p:cTn>
                                        <p:tgtEl>
                                          <p:spTgt spid="3">
                                            <p:txEl>
                                              <p:pRg st="4" end="4"/>
                                            </p:txEl>
                                          </p:spTgt>
                                        </p:tgtEl>
                                      </p:cBhvr>
                                      <p:to x="100000" y="95000"/>
                                    </p:animScale>
                                    <p:animScale>
                                      <p:cBhvr>
                                        <p:cTn id="92" dur="166" decel="50000">
                                          <p:stCondLst>
                                            <p:cond delay="1834"/>
                                          </p:stCondLst>
                                        </p:cTn>
                                        <p:tgtEl>
                                          <p:spTgt spid="3">
                                            <p:txEl>
                                              <p:pRg st="4" end="4"/>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3">
                                            <p:txEl>
                                              <p:pRg st="5" end="5"/>
                                            </p:txEl>
                                          </p:spTgt>
                                        </p:tgtEl>
                                        <p:attrNameLst>
                                          <p:attrName>style.visibility</p:attrName>
                                        </p:attrNameLst>
                                      </p:cBhvr>
                                      <p:to>
                                        <p:strVal val="visible"/>
                                      </p:to>
                                    </p:set>
                                    <p:animEffect transition="in" filter="wipe(down)">
                                      <p:cBhvr>
                                        <p:cTn id="97" dur="580">
                                          <p:stCondLst>
                                            <p:cond delay="0"/>
                                          </p:stCondLst>
                                        </p:cTn>
                                        <p:tgtEl>
                                          <p:spTgt spid="3">
                                            <p:txEl>
                                              <p:pRg st="5" end="5"/>
                                            </p:txEl>
                                          </p:spTgt>
                                        </p:tgtEl>
                                      </p:cBhvr>
                                    </p:animEffect>
                                    <p:anim calcmode="lin" valueType="num">
                                      <p:cBhvr>
                                        <p:cTn id="98"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3">
                                            <p:txEl>
                                              <p:pRg st="5" end="5"/>
                                            </p:txEl>
                                          </p:spTgt>
                                        </p:tgtEl>
                                      </p:cBhvr>
                                      <p:to x="100000" y="60000"/>
                                    </p:animScale>
                                    <p:animScale>
                                      <p:cBhvr>
                                        <p:cTn id="104" dur="166" decel="50000">
                                          <p:stCondLst>
                                            <p:cond delay="676"/>
                                          </p:stCondLst>
                                        </p:cTn>
                                        <p:tgtEl>
                                          <p:spTgt spid="3">
                                            <p:txEl>
                                              <p:pRg st="5" end="5"/>
                                            </p:txEl>
                                          </p:spTgt>
                                        </p:tgtEl>
                                      </p:cBhvr>
                                      <p:to x="100000" y="100000"/>
                                    </p:animScale>
                                    <p:animScale>
                                      <p:cBhvr>
                                        <p:cTn id="105" dur="26">
                                          <p:stCondLst>
                                            <p:cond delay="1312"/>
                                          </p:stCondLst>
                                        </p:cTn>
                                        <p:tgtEl>
                                          <p:spTgt spid="3">
                                            <p:txEl>
                                              <p:pRg st="5" end="5"/>
                                            </p:txEl>
                                          </p:spTgt>
                                        </p:tgtEl>
                                      </p:cBhvr>
                                      <p:to x="100000" y="80000"/>
                                    </p:animScale>
                                    <p:animScale>
                                      <p:cBhvr>
                                        <p:cTn id="106" dur="166" decel="50000">
                                          <p:stCondLst>
                                            <p:cond delay="1338"/>
                                          </p:stCondLst>
                                        </p:cTn>
                                        <p:tgtEl>
                                          <p:spTgt spid="3">
                                            <p:txEl>
                                              <p:pRg st="5" end="5"/>
                                            </p:txEl>
                                          </p:spTgt>
                                        </p:tgtEl>
                                      </p:cBhvr>
                                      <p:to x="100000" y="100000"/>
                                    </p:animScale>
                                    <p:animScale>
                                      <p:cBhvr>
                                        <p:cTn id="107" dur="26">
                                          <p:stCondLst>
                                            <p:cond delay="1642"/>
                                          </p:stCondLst>
                                        </p:cTn>
                                        <p:tgtEl>
                                          <p:spTgt spid="3">
                                            <p:txEl>
                                              <p:pRg st="5" end="5"/>
                                            </p:txEl>
                                          </p:spTgt>
                                        </p:tgtEl>
                                      </p:cBhvr>
                                      <p:to x="100000" y="90000"/>
                                    </p:animScale>
                                    <p:animScale>
                                      <p:cBhvr>
                                        <p:cTn id="108" dur="166" decel="50000">
                                          <p:stCondLst>
                                            <p:cond delay="1668"/>
                                          </p:stCondLst>
                                        </p:cTn>
                                        <p:tgtEl>
                                          <p:spTgt spid="3">
                                            <p:txEl>
                                              <p:pRg st="5" end="5"/>
                                            </p:txEl>
                                          </p:spTgt>
                                        </p:tgtEl>
                                      </p:cBhvr>
                                      <p:to x="100000" y="100000"/>
                                    </p:animScale>
                                    <p:animScale>
                                      <p:cBhvr>
                                        <p:cTn id="109" dur="26">
                                          <p:stCondLst>
                                            <p:cond delay="1808"/>
                                          </p:stCondLst>
                                        </p:cTn>
                                        <p:tgtEl>
                                          <p:spTgt spid="3">
                                            <p:txEl>
                                              <p:pRg st="5" end="5"/>
                                            </p:txEl>
                                          </p:spTgt>
                                        </p:tgtEl>
                                      </p:cBhvr>
                                      <p:to x="100000" y="95000"/>
                                    </p:animScale>
                                    <p:animScale>
                                      <p:cBhvr>
                                        <p:cTn id="110" dur="166" decel="50000">
                                          <p:stCondLst>
                                            <p:cond delay="1834"/>
                                          </p:stCondLst>
                                        </p:cTn>
                                        <p:tgtEl>
                                          <p:spTgt spid="3">
                                            <p:txEl>
                                              <p:pRg st="5" end="5"/>
                                            </p:txEl>
                                          </p:spTgt>
                                        </p:tgtEl>
                                      </p:cBhvr>
                                      <p:to x="100000" y="100000"/>
                                    </p:animScale>
                                  </p:childTnLst>
                                </p:cTn>
                              </p:par>
                            </p:childTnLst>
                          </p:cTn>
                        </p:par>
                      </p:childTnLst>
                    </p:cTn>
                  </p:par>
                  <p:par>
                    <p:cTn id="111" fill="hold">
                      <p:stCondLst>
                        <p:cond delay="indefinite"/>
                      </p:stCondLst>
                      <p:childTnLst>
                        <p:par>
                          <p:cTn id="112" fill="hold">
                            <p:stCondLst>
                              <p:cond delay="0"/>
                            </p:stCondLst>
                            <p:childTnLst>
                              <p:par>
                                <p:cTn id="113" presetID="26" presetClass="entr" presetSubtype="0" fill="hold" grpId="0" nodeType="clickEffect">
                                  <p:stCondLst>
                                    <p:cond delay="0"/>
                                  </p:stCondLst>
                                  <p:childTnLst>
                                    <p:set>
                                      <p:cBhvr>
                                        <p:cTn id="114" dur="1" fill="hold">
                                          <p:stCondLst>
                                            <p:cond delay="0"/>
                                          </p:stCondLst>
                                        </p:cTn>
                                        <p:tgtEl>
                                          <p:spTgt spid="3">
                                            <p:txEl>
                                              <p:pRg st="6" end="6"/>
                                            </p:txEl>
                                          </p:spTgt>
                                        </p:tgtEl>
                                        <p:attrNameLst>
                                          <p:attrName>style.visibility</p:attrName>
                                        </p:attrNameLst>
                                      </p:cBhvr>
                                      <p:to>
                                        <p:strVal val="visible"/>
                                      </p:to>
                                    </p:set>
                                    <p:animEffect transition="in" filter="wipe(down)">
                                      <p:cBhvr>
                                        <p:cTn id="115" dur="580">
                                          <p:stCondLst>
                                            <p:cond delay="0"/>
                                          </p:stCondLst>
                                        </p:cTn>
                                        <p:tgtEl>
                                          <p:spTgt spid="3">
                                            <p:txEl>
                                              <p:pRg st="6" end="6"/>
                                            </p:txEl>
                                          </p:spTgt>
                                        </p:tgtEl>
                                      </p:cBhvr>
                                    </p:animEffect>
                                    <p:anim calcmode="lin" valueType="num">
                                      <p:cBhvr>
                                        <p:cTn id="116"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117"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18"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19"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20"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21" dur="26">
                                          <p:stCondLst>
                                            <p:cond delay="650"/>
                                          </p:stCondLst>
                                        </p:cTn>
                                        <p:tgtEl>
                                          <p:spTgt spid="3">
                                            <p:txEl>
                                              <p:pRg st="6" end="6"/>
                                            </p:txEl>
                                          </p:spTgt>
                                        </p:tgtEl>
                                      </p:cBhvr>
                                      <p:to x="100000" y="60000"/>
                                    </p:animScale>
                                    <p:animScale>
                                      <p:cBhvr>
                                        <p:cTn id="122" dur="166" decel="50000">
                                          <p:stCondLst>
                                            <p:cond delay="676"/>
                                          </p:stCondLst>
                                        </p:cTn>
                                        <p:tgtEl>
                                          <p:spTgt spid="3">
                                            <p:txEl>
                                              <p:pRg st="6" end="6"/>
                                            </p:txEl>
                                          </p:spTgt>
                                        </p:tgtEl>
                                      </p:cBhvr>
                                      <p:to x="100000" y="100000"/>
                                    </p:animScale>
                                    <p:animScale>
                                      <p:cBhvr>
                                        <p:cTn id="123" dur="26">
                                          <p:stCondLst>
                                            <p:cond delay="1312"/>
                                          </p:stCondLst>
                                        </p:cTn>
                                        <p:tgtEl>
                                          <p:spTgt spid="3">
                                            <p:txEl>
                                              <p:pRg st="6" end="6"/>
                                            </p:txEl>
                                          </p:spTgt>
                                        </p:tgtEl>
                                      </p:cBhvr>
                                      <p:to x="100000" y="80000"/>
                                    </p:animScale>
                                    <p:animScale>
                                      <p:cBhvr>
                                        <p:cTn id="124" dur="166" decel="50000">
                                          <p:stCondLst>
                                            <p:cond delay="1338"/>
                                          </p:stCondLst>
                                        </p:cTn>
                                        <p:tgtEl>
                                          <p:spTgt spid="3">
                                            <p:txEl>
                                              <p:pRg st="6" end="6"/>
                                            </p:txEl>
                                          </p:spTgt>
                                        </p:tgtEl>
                                      </p:cBhvr>
                                      <p:to x="100000" y="100000"/>
                                    </p:animScale>
                                    <p:animScale>
                                      <p:cBhvr>
                                        <p:cTn id="125" dur="26">
                                          <p:stCondLst>
                                            <p:cond delay="1642"/>
                                          </p:stCondLst>
                                        </p:cTn>
                                        <p:tgtEl>
                                          <p:spTgt spid="3">
                                            <p:txEl>
                                              <p:pRg st="6" end="6"/>
                                            </p:txEl>
                                          </p:spTgt>
                                        </p:tgtEl>
                                      </p:cBhvr>
                                      <p:to x="100000" y="90000"/>
                                    </p:animScale>
                                    <p:animScale>
                                      <p:cBhvr>
                                        <p:cTn id="126" dur="166" decel="50000">
                                          <p:stCondLst>
                                            <p:cond delay="1668"/>
                                          </p:stCondLst>
                                        </p:cTn>
                                        <p:tgtEl>
                                          <p:spTgt spid="3">
                                            <p:txEl>
                                              <p:pRg st="6" end="6"/>
                                            </p:txEl>
                                          </p:spTgt>
                                        </p:tgtEl>
                                      </p:cBhvr>
                                      <p:to x="100000" y="100000"/>
                                    </p:animScale>
                                    <p:animScale>
                                      <p:cBhvr>
                                        <p:cTn id="127" dur="26">
                                          <p:stCondLst>
                                            <p:cond delay="1808"/>
                                          </p:stCondLst>
                                        </p:cTn>
                                        <p:tgtEl>
                                          <p:spTgt spid="3">
                                            <p:txEl>
                                              <p:pRg st="6" end="6"/>
                                            </p:txEl>
                                          </p:spTgt>
                                        </p:tgtEl>
                                      </p:cBhvr>
                                      <p:to x="100000" y="95000"/>
                                    </p:animScale>
                                    <p:animScale>
                                      <p:cBhvr>
                                        <p:cTn id="128" dur="166" decel="50000">
                                          <p:stCondLst>
                                            <p:cond delay="1834"/>
                                          </p:stCondLst>
                                        </p:cTn>
                                        <p:tgtEl>
                                          <p:spTgt spid="3">
                                            <p:txEl>
                                              <p:pRg st="6" end="6"/>
                                            </p:txEl>
                                          </p:spTgt>
                                        </p:tgtEl>
                                      </p:cBhvr>
                                      <p:to x="100000" y="100000"/>
                                    </p:animScale>
                                  </p:childTnLst>
                                </p:cTn>
                              </p:par>
                            </p:childTnLst>
                          </p:cTn>
                        </p:par>
                      </p:childTnLst>
                    </p:cTn>
                  </p:par>
                  <p:par>
                    <p:cTn id="129" fill="hold">
                      <p:stCondLst>
                        <p:cond delay="indefinite"/>
                      </p:stCondLst>
                      <p:childTnLst>
                        <p:par>
                          <p:cTn id="130" fill="hold">
                            <p:stCondLst>
                              <p:cond delay="0"/>
                            </p:stCondLst>
                            <p:childTnLst>
                              <p:par>
                                <p:cTn id="131" presetID="26" presetClass="entr" presetSubtype="0" fill="hold" grpId="0" nodeType="clickEffect">
                                  <p:stCondLst>
                                    <p:cond delay="0"/>
                                  </p:stCondLst>
                                  <p:childTnLst>
                                    <p:set>
                                      <p:cBhvr>
                                        <p:cTn id="132" dur="1" fill="hold">
                                          <p:stCondLst>
                                            <p:cond delay="0"/>
                                          </p:stCondLst>
                                        </p:cTn>
                                        <p:tgtEl>
                                          <p:spTgt spid="3">
                                            <p:txEl>
                                              <p:pRg st="7" end="7"/>
                                            </p:txEl>
                                          </p:spTgt>
                                        </p:tgtEl>
                                        <p:attrNameLst>
                                          <p:attrName>style.visibility</p:attrName>
                                        </p:attrNameLst>
                                      </p:cBhvr>
                                      <p:to>
                                        <p:strVal val="visible"/>
                                      </p:to>
                                    </p:set>
                                    <p:animEffect transition="in" filter="wipe(down)">
                                      <p:cBhvr>
                                        <p:cTn id="133" dur="580">
                                          <p:stCondLst>
                                            <p:cond delay="0"/>
                                          </p:stCondLst>
                                        </p:cTn>
                                        <p:tgtEl>
                                          <p:spTgt spid="3">
                                            <p:txEl>
                                              <p:pRg st="7" end="7"/>
                                            </p:txEl>
                                          </p:spTgt>
                                        </p:tgtEl>
                                      </p:cBhvr>
                                    </p:animEffect>
                                    <p:anim calcmode="lin" valueType="num">
                                      <p:cBhvr>
                                        <p:cTn id="134"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135"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136"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137"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138"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139" dur="26">
                                          <p:stCondLst>
                                            <p:cond delay="650"/>
                                          </p:stCondLst>
                                        </p:cTn>
                                        <p:tgtEl>
                                          <p:spTgt spid="3">
                                            <p:txEl>
                                              <p:pRg st="7" end="7"/>
                                            </p:txEl>
                                          </p:spTgt>
                                        </p:tgtEl>
                                      </p:cBhvr>
                                      <p:to x="100000" y="60000"/>
                                    </p:animScale>
                                    <p:animScale>
                                      <p:cBhvr>
                                        <p:cTn id="140" dur="166" decel="50000">
                                          <p:stCondLst>
                                            <p:cond delay="676"/>
                                          </p:stCondLst>
                                        </p:cTn>
                                        <p:tgtEl>
                                          <p:spTgt spid="3">
                                            <p:txEl>
                                              <p:pRg st="7" end="7"/>
                                            </p:txEl>
                                          </p:spTgt>
                                        </p:tgtEl>
                                      </p:cBhvr>
                                      <p:to x="100000" y="100000"/>
                                    </p:animScale>
                                    <p:animScale>
                                      <p:cBhvr>
                                        <p:cTn id="141" dur="26">
                                          <p:stCondLst>
                                            <p:cond delay="1312"/>
                                          </p:stCondLst>
                                        </p:cTn>
                                        <p:tgtEl>
                                          <p:spTgt spid="3">
                                            <p:txEl>
                                              <p:pRg st="7" end="7"/>
                                            </p:txEl>
                                          </p:spTgt>
                                        </p:tgtEl>
                                      </p:cBhvr>
                                      <p:to x="100000" y="80000"/>
                                    </p:animScale>
                                    <p:animScale>
                                      <p:cBhvr>
                                        <p:cTn id="142" dur="166" decel="50000">
                                          <p:stCondLst>
                                            <p:cond delay="1338"/>
                                          </p:stCondLst>
                                        </p:cTn>
                                        <p:tgtEl>
                                          <p:spTgt spid="3">
                                            <p:txEl>
                                              <p:pRg st="7" end="7"/>
                                            </p:txEl>
                                          </p:spTgt>
                                        </p:tgtEl>
                                      </p:cBhvr>
                                      <p:to x="100000" y="100000"/>
                                    </p:animScale>
                                    <p:animScale>
                                      <p:cBhvr>
                                        <p:cTn id="143" dur="26">
                                          <p:stCondLst>
                                            <p:cond delay="1642"/>
                                          </p:stCondLst>
                                        </p:cTn>
                                        <p:tgtEl>
                                          <p:spTgt spid="3">
                                            <p:txEl>
                                              <p:pRg st="7" end="7"/>
                                            </p:txEl>
                                          </p:spTgt>
                                        </p:tgtEl>
                                      </p:cBhvr>
                                      <p:to x="100000" y="90000"/>
                                    </p:animScale>
                                    <p:animScale>
                                      <p:cBhvr>
                                        <p:cTn id="144" dur="166" decel="50000">
                                          <p:stCondLst>
                                            <p:cond delay="1668"/>
                                          </p:stCondLst>
                                        </p:cTn>
                                        <p:tgtEl>
                                          <p:spTgt spid="3">
                                            <p:txEl>
                                              <p:pRg st="7" end="7"/>
                                            </p:txEl>
                                          </p:spTgt>
                                        </p:tgtEl>
                                      </p:cBhvr>
                                      <p:to x="100000" y="100000"/>
                                    </p:animScale>
                                    <p:animScale>
                                      <p:cBhvr>
                                        <p:cTn id="145" dur="26">
                                          <p:stCondLst>
                                            <p:cond delay="1808"/>
                                          </p:stCondLst>
                                        </p:cTn>
                                        <p:tgtEl>
                                          <p:spTgt spid="3">
                                            <p:txEl>
                                              <p:pRg st="7" end="7"/>
                                            </p:txEl>
                                          </p:spTgt>
                                        </p:tgtEl>
                                      </p:cBhvr>
                                      <p:to x="100000" y="95000"/>
                                    </p:animScale>
                                    <p:animScale>
                                      <p:cBhvr>
                                        <p:cTn id="146" dur="166" decel="50000">
                                          <p:stCondLst>
                                            <p:cond delay="1834"/>
                                          </p:stCondLst>
                                        </p:cTn>
                                        <p:tgtEl>
                                          <p:spTgt spid="3">
                                            <p:txEl>
                                              <p:pRg st="7" end="7"/>
                                            </p:txEl>
                                          </p:spTgt>
                                        </p:tgtEl>
                                      </p:cBhvr>
                                      <p:to x="100000" y="100000"/>
                                    </p:animScale>
                                  </p:childTnLst>
                                </p:cTn>
                              </p:par>
                            </p:childTnLst>
                          </p:cTn>
                        </p:par>
                      </p:childTnLst>
                    </p:cTn>
                  </p:par>
                  <p:par>
                    <p:cTn id="147" fill="hold">
                      <p:stCondLst>
                        <p:cond delay="indefinite"/>
                      </p:stCondLst>
                      <p:childTnLst>
                        <p:par>
                          <p:cTn id="148" fill="hold">
                            <p:stCondLst>
                              <p:cond delay="0"/>
                            </p:stCondLst>
                            <p:childTnLst>
                              <p:par>
                                <p:cTn id="149" presetID="2" presetClass="entr" presetSubtype="4" fill="hold" grpId="0" nodeType="clickEffect">
                                  <p:stCondLst>
                                    <p:cond delay="0"/>
                                  </p:stCondLst>
                                  <p:childTnLst>
                                    <p:set>
                                      <p:cBhvr>
                                        <p:cTn id="150" dur="1" fill="hold">
                                          <p:stCondLst>
                                            <p:cond delay="0"/>
                                          </p:stCondLst>
                                        </p:cTn>
                                        <p:tgtEl>
                                          <p:spTgt spid="4"/>
                                        </p:tgtEl>
                                        <p:attrNameLst>
                                          <p:attrName>style.visibility</p:attrName>
                                        </p:attrNameLst>
                                      </p:cBhvr>
                                      <p:to>
                                        <p:strVal val="visible"/>
                                      </p:to>
                                    </p:set>
                                    <p:anim calcmode="lin" valueType="num">
                                      <p:cBhvr additive="base">
                                        <p:cTn id="151" dur="500" fill="hold"/>
                                        <p:tgtEl>
                                          <p:spTgt spid="4"/>
                                        </p:tgtEl>
                                        <p:attrNameLst>
                                          <p:attrName>ppt_x</p:attrName>
                                        </p:attrNameLst>
                                      </p:cBhvr>
                                      <p:tavLst>
                                        <p:tav tm="0">
                                          <p:val>
                                            <p:strVal val="#ppt_x"/>
                                          </p:val>
                                        </p:tav>
                                        <p:tav tm="100000">
                                          <p:val>
                                            <p:strVal val="#ppt_x"/>
                                          </p:val>
                                        </p:tav>
                                      </p:tavLst>
                                    </p:anim>
                                    <p:anim calcmode="lin" valueType="num">
                                      <p:cBhvr additive="base">
                                        <p:cTn id="15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D7431-DD35-44AE-AB7D-92C3D3CB645E}"/>
              </a:ext>
            </a:extLst>
          </p:cNvPr>
          <p:cNvSpPr>
            <a:spLocks noGrp="1"/>
          </p:cNvSpPr>
          <p:nvPr>
            <p:ph type="title"/>
          </p:nvPr>
        </p:nvSpPr>
        <p:spPr>
          <a:xfrm>
            <a:off x="6240869" y="2330760"/>
            <a:ext cx="4067423" cy="2767694"/>
          </a:xfrm>
        </p:spPr>
        <p:txBody>
          <a:bodyPr>
            <a:normAutofit fontScale="90000"/>
          </a:bodyPr>
          <a:lstStyle/>
          <a:p>
            <a:br>
              <a:rPr lang="en-GB"/>
            </a:br>
            <a:br>
              <a:rPr lang="en-GB"/>
            </a:br>
            <a:br>
              <a:rPr lang="en-GB"/>
            </a:br>
            <a:br>
              <a:rPr lang="en-GB"/>
            </a:br>
            <a:br>
              <a:rPr lang="en-GB"/>
            </a:br>
            <a:br>
              <a:rPr lang="en-GB"/>
            </a:br>
            <a:br>
              <a:rPr lang="en-GB"/>
            </a:br>
            <a:br>
              <a:rPr lang="en-GB"/>
            </a:br>
            <a:br>
              <a:rPr lang="en-GB"/>
            </a:br>
            <a:br>
              <a:rPr lang="en-GB"/>
            </a:br>
            <a:endParaRPr lang="en-GB"/>
          </a:p>
        </p:txBody>
      </p:sp>
      <p:sp>
        <p:nvSpPr>
          <p:cNvPr id="3" name="Content Placeholder 2">
            <a:extLst>
              <a:ext uri="{FF2B5EF4-FFF2-40B4-BE49-F238E27FC236}">
                <a16:creationId xmlns:a16="http://schemas.microsoft.com/office/drawing/2014/main" id="{FB4E75AD-FEF7-45AC-B49F-2F175ED30E8D}"/>
              </a:ext>
            </a:extLst>
          </p:cNvPr>
          <p:cNvSpPr>
            <a:spLocks noGrp="1"/>
          </p:cNvSpPr>
          <p:nvPr>
            <p:ph idx="1"/>
          </p:nvPr>
        </p:nvSpPr>
        <p:spPr>
          <a:xfrm>
            <a:off x="6240868" y="2450728"/>
            <a:ext cx="4427132" cy="2647727"/>
          </a:xfrm>
        </p:spPr>
        <p:txBody>
          <a:bodyPr anchor="t">
            <a:normAutofit/>
          </a:bodyPr>
          <a:lstStyle/>
          <a:p>
            <a:pPr>
              <a:buClr>
                <a:schemeClr val="accent2"/>
              </a:buClr>
              <a:buFont typeface="Wingdings" panose="05000000000000000000" pitchFamily="2" charset="2"/>
              <a:buChar char="Ø"/>
            </a:pPr>
            <a:r>
              <a:rPr lang="en-GB" sz="2400" dirty="0">
                <a:solidFill>
                  <a:schemeClr val="tx2">
                    <a:lumMod val="50000"/>
                  </a:schemeClr>
                </a:solidFill>
                <a:latin typeface="Times New Roman" panose="02020603050405020304" pitchFamily="18" charset="0"/>
                <a:cs typeface="Times New Roman" panose="02020603050405020304" pitchFamily="18" charset="0"/>
              </a:rPr>
              <a:t> Address Important Issues</a:t>
            </a:r>
          </a:p>
          <a:p>
            <a:pPr>
              <a:buClr>
                <a:schemeClr val="accent2"/>
              </a:buClr>
              <a:buFont typeface="Wingdings" panose="05000000000000000000" pitchFamily="2" charset="2"/>
              <a:buChar char="Ø"/>
            </a:pPr>
            <a:r>
              <a:rPr lang="en-GB" sz="2400" dirty="0">
                <a:solidFill>
                  <a:schemeClr val="tx2">
                    <a:lumMod val="50000"/>
                  </a:schemeClr>
                </a:solidFill>
                <a:latin typeface="Times New Roman" panose="02020603050405020304" pitchFamily="18" charset="0"/>
                <a:cs typeface="Times New Roman" panose="02020603050405020304" pitchFamily="18" charset="0"/>
              </a:rPr>
              <a:t>Turn Conflict Into Opportunity                               </a:t>
            </a:r>
          </a:p>
          <a:p>
            <a:pPr>
              <a:buClr>
                <a:schemeClr val="accent2"/>
              </a:buClr>
              <a:buFont typeface="Wingdings" panose="05000000000000000000" pitchFamily="2" charset="2"/>
              <a:buChar char="Ø"/>
            </a:pPr>
            <a:r>
              <a:rPr lang="en-GB" sz="2400" dirty="0">
                <a:solidFill>
                  <a:schemeClr val="tx2">
                    <a:lumMod val="50000"/>
                  </a:schemeClr>
                </a:solidFill>
                <a:latin typeface="Times New Roman" panose="02020603050405020304" pitchFamily="18" charset="0"/>
                <a:cs typeface="Times New Roman" panose="02020603050405020304" pitchFamily="18" charset="0"/>
              </a:rPr>
              <a:t>Talk To Your Team</a:t>
            </a:r>
          </a:p>
        </p:txBody>
      </p:sp>
      <p:pic>
        <p:nvPicPr>
          <p:cNvPr id="5" name="Picture 4" descr="A group of people around a table&#10;&#10;Description automatically generated">
            <a:extLst>
              <a:ext uri="{FF2B5EF4-FFF2-40B4-BE49-F238E27FC236}">
                <a16:creationId xmlns:a16="http://schemas.microsoft.com/office/drawing/2014/main" id="{76AF3E90-D7F8-4FC2-AA83-91164A0D80EB}"/>
              </a:ext>
            </a:extLst>
          </p:cNvPr>
          <p:cNvPicPr>
            <a:picLocks noChangeAspect="1"/>
          </p:cNvPicPr>
          <p:nvPr/>
        </p:nvPicPr>
        <p:blipFill rotWithShape="1">
          <a:blip r:embed="rId2">
            <a:extLst>
              <a:ext uri="{28A0092B-C50C-407E-A947-70E740481C1C}">
                <a14:useLocalDpi xmlns:a14="http://schemas.microsoft.com/office/drawing/2010/main" val="0"/>
              </a:ext>
            </a:extLst>
          </a:blip>
          <a:srcRect l="15211" r="6564" b="-2"/>
          <a:stretch/>
        </p:blipFill>
        <p:spPr>
          <a:xfrm>
            <a:off x="0" y="20285"/>
            <a:ext cx="4397791" cy="3738686"/>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4" name="Rectangle 3">
            <a:extLst>
              <a:ext uri="{FF2B5EF4-FFF2-40B4-BE49-F238E27FC236}">
                <a16:creationId xmlns:a16="http://schemas.microsoft.com/office/drawing/2014/main" id="{F3C6280F-C9E7-4952-B9D5-A4C7F1FC3123}"/>
              </a:ext>
            </a:extLst>
          </p:cNvPr>
          <p:cNvSpPr/>
          <p:nvPr/>
        </p:nvSpPr>
        <p:spPr>
          <a:xfrm>
            <a:off x="1524002" y="4972051"/>
            <a:ext cx="2960225" cy="860685"/>
          </a:xfrm>
          <a:prstGeom prst="rect">
            <a:avLst/>
          </a:prstGeom>
        </p:spPr>
        <p:txBody>
          <a:bodyPr wrap="square">
            <a:spAutoFit/>
          </a:bodyPr>
          <a:lstStyle/>
          <a:p>
            <a:pPr>
              <a:lnSpc>
                <a:spcPct val="107000"/>
              </a:lnSpc>
              <a:spcAft>
                <a:spcPts val="600"/>
              </a:spcAft>
            </a:pPr>
            <a:r>
              <a:rPr lang="en-GB" sz="825">
                <a:latin typeface="Calibri" panose="020F0502020204030204" pitchFamily="34" charset="0"/>
                <a:ea typeface="Calibri" panose="020F0502020204030204" pitchFamily="34" charset="0"/>
                <a:cs typeface="Times New Roman" panose="02020603050405020304" pitchFamily="18" charset="0"/>
              </a:rPr>
              <a:t>Blog,hubspot.com 2020 managing -conflict, image</a:t>
            </a:r>
          </a:p>
          <a:p>
            <a:pPr>
              <a:lnSpc>
                <a:spcPct val="107000"/>
              </a:lnSpc>
              <a:spcAft>
                <a:spcPts val="600"/>
              </a:spcAft>
            </a:pPr>
            <a:r>
              <a:rPr lang="en-GB" sz="825">
                <a:latin typeface="Calibri" panose="020F0502020204030204" pitchFamily="34" charset="0"/>
                <a:ea typeface="Calibri" panose="020F0502020204030204" pitchFamily="34" charset="0"/>
                <a:cs typeface="Times New Roman" panose="02020603050405020304" pitchFamily="18" charset="0"/>
              </a:rPr>
              <a:t>Viewed 28 April 2020</a:t>
            </a:r>
          </a:p>
          <a:p>
            <a:pPr>
              <a:lnSpc>
                <a:spcPct val="107000"/>
              </a:lnSpc>
              <a:spcAft>
                <a:spcPts val="600"/>
              </a:spcAft>
            </a:pPr>
            <a:r>
              <a:rPr lang="en-GB" sz="825" u="sng">
                <a:solidFill>
                  <a:schemeClr val="bg1">
                    <a:lumMod val="95000"/>
                    <a:lumOff val="5000"/>
                  </a:schemeClr>
                </a:solidFill>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https://blog.hubspot.com/service/conflict-management-styles</a:t>
            </a:r>
            <a:endParaRPr lang="en-GB" sz="825">
              <a:solidFill>
                <a:schemeClr val="bg1">
                  <a:lumMod val="95000"/>
                  <a:lumOff val="5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600"/>
              </a:spcAft>
            </a:pPr>
            <a:r>
              <a:rPr lang="en-GB" sz="825">
                <a:solidFill>
                  <a:schemeClr val="bg1">
                    <a:lumMod val="95000"/>
                    <a:lumOff val="5000"/>
                  </a:schemeClr>
                </a:solidFill>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69982719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Effect transition="in" filter="wipe(down)">
                                      <p:cBhvr>
                                        <p:cTn id="43" dur="580">
                                          <p:stCondLst>
                                            <p:cond delay="0"/>
                                          </p:stCondLst>
                                        </p:cTn>
                                        <p:tgtEl>
                                          <p:spTgt spid="3">
                                            <p:txEl>
                                              <p:pRg st="2" end="2"/>
                                            </p:txEl>
                                          </p:spTgt>
                                        </p:tgtEl>
                                      </p:cBhvr>
                                    </p:animEffect>
                                    <p:anim calcmode="lin" valueType="num">
                                      <p:cBhvr>
                                        <p:cTn id="44"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2" end="2"/>
                                            </p:txEl>
                                          </p:spTgt>
                                        </p:tgtEl>
                                      </p:cBhvr>
                                      <p:to x="100000" y="60000"/>
                                    </p:animScale>
                                    <p:animScale>
                                      <p:cBhvr>
                                        <p:cTn id="50" dur="166" decel="50000">
                                          <p:stCondLst>
                                            <p:cond delay="676"/>
                                          </p:stCondLst>
                                        </p:cTn>
                                        <p:tgtEl>
                                          <p:spTgt spid="3">
                                            <p:txEl>
                                              <p:pRg st="2" end="2"/>
                                            </p:txEl>
                                          </p:spTgt>
                                        </p:tgtEl>
                                      </p:cBhvr>
                                      <p:to x="100000" y="100000"/>
                                    </p:animScale>
                                    <p:animScale>
                                      <p:cBhvr>
                                        <p:cTn id="51" dur="26">
                                          <p:stCondLst>
                                            <p:cond delay="1312"/>
                                          </p:stCondLst>
                                        </p:cTn>
                                        <p:tgtEl>
                                          <p:spTgt spid="3">
                                            <p:txEl>
                                              <p:pRg st="2" end="2"/>
                                            </p:txEl>
                                          </p:spTgt>
                                        </p:tgtEl>
                                      </p:cBhvr>
                                      <p:to x="100000" y="80000"/>
                                    </p:animScale>
                                    <p:animScale>
                                      <p:cBhvr>
                                        <p:cTn id="52" dur="166" decel="50000">
                                          <p:stCondLst>
                                            <p:cond delay="1338"/>
                                          </p:stCondLst>
                                        </p:cTn>
                                        <p:tgtEl>
                                          <p:spTgt spid="3">
                                            <p:txEl>
                                              <p:pRg st="2" end="2"/>
                                            </p:txEl>
                                          </p:spTgt>
                                        </p:tgtEl>
                                      </p:cBhvr>
                                      <p:to x="100000" y="100000"/>
                                    </p:animScale>
                                    <p:animScale>
                                      <p:cBhvr>
                                        <p:cTn id="53" dur="26">
                                          <p:stCondLst>
                                            <p:cond delay="1642"/>
                                          </p:stCondLst>
                                        </p:cTn>
                                        <p:tgtEl>
                                          <p:spTgt spid="3">
                                            <p:txEl>
                                              <p:pRg st="2" end="2"/>
                                            </p:txEl>
                                          </p:spTgt>
                                        </p:tgtEl>
                                      </p:cBhvr>
                                      <p:to x="100000" y="90000"/>
                                    </p:animScale>
                                    <p:animScale>
                                      <p:cBhvr>
                                        <p:cTn id="54" dur="166" decel="50000">
                                          <p:stCondLst>
                                            <p:cond delay="1668"/>
                                          </p:stCondLst>
                                        </p:cTn>
                                        <p:tgtEl>
                                          <p:spTgt spid="3">
                                            <p:txEl>
                                              <p:pRg st="2" end="2"/>
                                            </p:txEl>
                                          </p:spTgt>
                                        </p:tgtEl>
                                      </p:cBhvr>
                                      <p:to x="100000" y="100000"/>
                                    </p:animScale>
                                    <p:animScale>
                                      <p:cBhvr>
                                        <p:cTn id="55" dur="26">
                                          <p:stCondLst>
                                            <p:cond delay="1808"/>
                                          </p:stCondLst>
                                        </p:cTn>
                                        <p:tgtEl>
                                          <p:spTgt spid="3">
                                            <p:txEl>
                                              <p:pRg st="2" end="2"/>
                                            </p:txEl>
                                          </p:spTgt>
                                        </p:tgtEl>
                                      </p:cBhvr>
                                      <p:to x="100000" y="95000"/>
                                    </p:animScale>
                                    <p:animScale>
                                      <p:cBhvr>
                                        <p:cTn id="56" dur="166" decel="50000">
                                          <p:stCondLst>
                                            <p:cond delay="1834"/>
                                          </p:stCondLst>
                                        </p:cTn>
                                        <p:tgtEl>
                                          <p:spTgt spid="3">
                                            <p:txEl>
                                              <p:pRg st="2" end="2"/>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gtEl>
                                        <p:attrNameLst>
                                          <p:attrName>style.visibility</p:attrName>
                                        </p:attrNameLst>
                                      </p:cBhvr>
                                      <p:to>
                                        <p:strVal val="visible"/>
                                      </p:to>
                                    </p:set>
                                    <p:anim calcmode="lin" valueType="num">
                                      <p:cBhvr additive="base">
                                        <p:cTn id="61" dur="500" fill="hold"/>
                                        <p:tgtEl>
                                          <p:spTgt spid="4"/>
                                        </p:tgtEl>
                                        <p:attrNameLst>
                                          <p:attrName>ppt_x</p:attrName>
                                        </p:attrNameLst>
                                      </p:cBhvr>
                                      <p:tavLst>
                                        <p:tav tm="0">
                                          <p:val>
                                            <p:strVal val="#ppt_x"/>
                                          </p:val>
                                        </p:tav>
                                        <p:tav tm="100000">
                                          <p:val>
                                            <p:strVal val="#ppt_x"/>
                                          </p:val>
                                        </p:tav>
                                      </p:tavLst>
                                    </p:anim>
                                    <p:anim calcmode="lin" valueType="num">
                                      <p:cBhvr additive="base">
                                        <p:cTn id="6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5E086-0EAB-1545-942D-56D88BEFF51C}"/>
              </a:ext>
            </a:extLst>
          </p:cNvPr>
          <p:cNvSpPr>
            <a:spLocks noGrp="1"/>
          </p:cNvSpPr>
          <p:nvPr>
            <p:ph type="title"/>
          </p:nvPr>
        </p:nvSpPr>
        <p:spPr>
          <a:xfrm>
            <a:off x="3038926" y="1617738"/>
            <a:ext cx="8920239" cy="1811262"/>
          </a:xfrm>
        </p:spPr>
        <p:txBody>
          <a:bodyPr>
            <a:normAutofit/>
          </a:bodyPr>
          <a:lstStyle/>
          <a:p>
            <a:r>
              <a:rPr lang="en-US" sz="3800" dirty="0">
                <a:solidFill>
                  <a:schemeClr val="tx2">
                    <a:lumMod val="50000"/>
                  </a:schemeClr>
                </a:solidFill>
                <a:latin typeface="Times New Roman" panose="02020603050405020304" pitchFamily="18" charset="0"/>
                <a:cs typeface="Times New Roman" panose="02020603050405020304" pitchFamily="18" charset="0"/>
              </a:rPr>
              <a:t>SUCCESSFUL TEAM DEVELOPMENT </a:t>
            </a:r>
          </a:p>
        </p:txBody>
      </p:sp>
      <p:sp>
        <p:nvSpPr>
          <p:cNvPr id="3" name="Content Placeholder 2">
            <a:extLst>
              <a:ext uri="{FF2B5EF4-FFF2-40B4-BE49-F238E27FC236}">
                <a16:creationId xmlns:a16="http://schemas.microsoft.com/office/drawing/2014/main" id="{53F59C1C-27B0-6344-BF2B-7EF90C537CE5}"/>
              </a:ext>
            </a:extLst>
          </p:cNvPr>
          <p:cNvSpPr>
            <a:spLocks noGrp="1"/>
          </p:cNvSpPr>
          <p:nvPr>
            <p:ph idx="1"/>
          </p:nvPr>
        </p:nvSpPr>
        <p:spPr>
          <a:xfrm>
            <a:off x="3754438" y="2351800"/>
            <a:ext cx="5936872" cy="3743334"/>
          </a:xfrm>
        </p:spPr>
        <p:txBody>
          <a:bodyPr anchor="t">
            <a:noAutofit/>
          </a:bodyPr>
          <a:lstStyle/>
          <a:p>
            <a:pPr>
              <a:buFont typeface="Wingdings" pitchFamily="2" charset="2"/>
              <a:buChar char="q"/>
            </a:pPr>
            <a:r>
              <a:rPr lang="en-US" sz="2200" dirty="0">
                <a:solidFill>
                  <a:schemeClr val="tx2">
                    <a:lumMod val="50000"/>
                  </a:schemeClr>
                </a:solidFill>
                <a:latin typeface="Times New Roman" panose="02020603050405020304" pitchFamily="18" charset="0"/>
                <a:cs typeface="Times New Roman" panose="02020603050405020304" pitchFamily="18" charset="0"/>
              </a:rPr>
              <a:t>Define objectives and skills needed to reach them.</a:t>
            </a:r>
          </a:p>
          <a:p>
            <a:pPr>
              <a:buFont typeface="Wingdings" pitchFamily="2" charset="2"/>
              <a:buChar char="q"/>
            </a:pPr>
            <a:r>
              <a:rPr lang="en-US" sz="2200" dirty="0">
                <a:solidFill>
                  <a:schemeClr val="tx2">
                    <a:lumMod val="50000"/>
                  </a:schemeClr>
                </a:solidFill>
                <a:latin typeface="Times New Roman" panose="02020603050405020304" pitchFamily="18" charset="0"/>
                <a:cs typeface="Times New Roman" panose="02020603050405020304" pitchFamily="18" charset="0"/>
              </a:rPr>
              <a:t>Consider what makes the team.</a:t>
            </a:r>
          </a:p>
          <a:p>
            <a:pPr>
              <a:buFont typeface="Wingdings" pitchFamily="2" charset="2"/>
              <a:buChar char="q"/>
            </a:pPr>
            <a:r>
              <a:rPr lang="en-US" sz="2200" dirty="0">
                <a:solidFill>
                  <a:schemeClr val="tx2">
                    <a:lumMod val="50000"/>
                  </a:schemeClr>
                </a:solidFill>
                <a:latin typeface="Times New Roman" panose="02020603050405020304" pitchFamily="18" charset="0"/>
                <a:cs typeface="Times New Roman" panose="02020603050405020304" pitchFamily="18" charset="0"/>
              </a:rPr>
              <a:t>Plan on team building </a:t>
            </a:r>
          </a:p>
          <a:p>
            <a:pPr>
              <a:buFont typeface="Wingdings" pitchFamily="2" charset="2"/>
              <a:buChar char="q"/>
            </a:pPr>
            <a:r>
              <a:rPr lang="en-US" sz="2200" dirty="0">
                <a:solidFill>
                  <a:schemeClr val="tx2">
                    <a:lumMod val="50000"/>
                  </a:schemeClr>
                </a:solidFill>
                <a:latin typeface="Times New Roman" panose="02020603050405020304" pitchFamily="18" charset="0"/>
                <a:cs typeface="Times New Roman" panose="02020603050405020304" pitchFamily="18" charset="0"/>
              </a:rPr>
              <a:t>Assemble a team</a:t>
            </a:r>
          </a:p>
          <a:p>
            <a:pPr>
              <a:buFont typeface="Wingdings" pitchFamily="2" charset="2"/>
              <a:buChar char="q"/>
            </a:pPr>
            <a:r>
              <a:rPr lang="en-US" sz="2200" dirty="0">
                <a:solidFill>
                  <a:schemeClr val="tx2">
                    <a:lumMod val="50000"/>
                  </a:schemeClr>
                </a:solidFill>
                <a:latin typeface="Times New Roman" panose="02020603050405020304" pitchFamily="18" charset="0"/>
                <a:cs typeface="Times New Roman" panose="02020603050405020304" pitchFamily="18" charset="0"/>
              </a:rPr>
              <a:t>Explore and lay down rules</a:t>
            </a:r>
          </a:p>
          <a:p>
            <a:pPr>
              <a:buFont typeface="Wingdings" pitchFamily="2" charset="2"/>
              <a:buChar char="q"/>
            </a:pPr>
            <a:r>
              <a:rPr lang="en-US" sz="2200" dirty="0">
                <a:solidFill>
                  <a:schemeClr val="tx2">
                    <a:lumMod val="50000"/>
                  </a:schemeClr>
                </a:solidFill>
                <a:latin typeface="Times New Roman" panose="02020603050405020304" pitchFamily="18" charset="0"/>
                <a:cs typeface="Times New Roman" panose="02020603050405020304" pitchFamily="18" charset="0"/>
              </a:rPr>
              <a:t>See yourself as part of the team</a:t>
            </a:r>
          </a:p>
          <a:p>
            <a:pPr>
              <a:buFont typeface="Wingdings" pitchFamily="2" charset="2"/>
              <a:buChar char="q"/>
            </a:pPr>
            <a:r>
              <a:rPr lang="en-US" sz="2200" dirty="0">
                <a:solidFill>
                  <a:schemeClr val="tx2">
                    <a:lumMod val="50000"/>
                  </a:schemeClr>
                </a:solidFill>
                <a:latin typeface="Times New Roman" panose="02020603050405020304" pitchFamily="18" charset="0"/>
                <a:cs typeface="Times New Roman" panose="02020603050405020304" pitchFamily="18" charset="0"/>
              </a:rPr>
              <a:t>Check progress towards objectives</a:t>
            </a:r>
          </a:p>
          <a:p>
            <a:pPr>
              <a:buFont typeface="Wingdings" pitchFamily="2" charset="2"/>
              <a:buChar char="q"/>
            </a:pPr>
            <a:r>
              <a:rPr lang="en-US" sz="2200" dirty="0">
                <a:solidFill>
                  <a:schemeClr val="tx2">
                    <a:lumMod val="50000"/>
                  </a:schemeClr>
                </a:solidFill>
                <a:latin typeface="Times New Roman" panose="02020603050405020304" pitchFamily="18" charset="0"/>
                <a:cs typeface="Times New Roman" panose="02020603050405020304" pitchFamily="18" charset="0"/>
              </a:rPr>
              <a:t>Time meetings carefully </a:t>
            </a:r>
          </a:p>
        </p:txBody>
      </p:sp>
      <p:pic>
        <p:nvPicPr>
          <p:cNvPr id="8" name="Graphic 6" descr="Backlog">
            <a:extLst>
              <a:ext uri="{FF2B5EF4-FFF2-40B4-BE49-F238E27FC236}">
                <a16:creationId xmlns:a16="http://schemas.microsoft.com/office/drawing/2014/main" id="{BC3E9E6D-6784-4B5B-BA49-7053EBB826D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344407" y="2170341"/>
            <a:ext cx="2847593" cy="2847593"/>
          </a:xfrm>
          <a:prstGeom prst="rect">
            <a:avLst/>
          </a:prstGeom>
        </p:spPr>
      </p:pic>
    </p:spTree>
    <p:extLst>
      <p:ext uri="{BB962C8B-B14F-4D97-AF65-F5344CB8AC3E}">
        <p14:creationId xmlns:p14="http://schemas.microsoft.com/office/powerpoint/2010/main" val="229105883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8B26A-35E6-F547-9D12-C390B2242595}"/>
              </a:ext>
            </a:extLst>
          </p:cNvPr>
          <p:cNvSpPr>
            <a:spLocks noGrp="1"/>
          </p:cNvSpPr>
          <p:nvPr>
            <p:ph type="title"/>
          </p:nvPr>
        </p:nvSpPr>
        <p:spPr>
          <a:xfrm>
            <a:off x="3107699" y="640735"/>
            <a:ext cx="5782302" cy="1925267"/>
          </a:xfrm>
        </p:spPr>
        <p:txBody>
          <a:bodyPr anchor="ctr">
            <a:normAutofit/>
          </a:bodyPr>
          <a:lstStyle/>
          <a:p>
            <a:pPr algn="r"/>
            <a:r>
              <a:rPr lang="en-US" sz="3600" dirty="0">
                <a:solidFill>
                  <a:srgbClr val="FFFFFF"/>
                </a:solidFill>
              </a:rPr>
              <a:t>Conclusion </a:t>
            </a:r>
          </a:p>
        </p:txBody>
      </p:sp>
      <p:sp>
        <p:nvSpPr>
          <p:cNvPr id="3" name="Content Placeholder 2">
            <a:extLst>
              <a:ext uri="{FF2B5EF4-FFF2-40B4-BE49-F238E27FC236}">
                <a16:creationId xmlns:a16="http://schemas.microsoft.com/office/drawing/2014/main" id="{9F120991-91DC-664B-BBA2-607EBD11DA2B}"/>
              </a:ext>
            </a:extLst>
          </p:cNvPr>
          <p:cNvSpPr>
            <a:spLocks noGrp="1"/>
          </p:cNvSpPr>
          <p:nvPr>
            <p:ph idx="1"/>
          </p:nvPr>
        </p:nvSpPr>
        <p:spPr>
          <a:xfrm>
            <a:off x="3304271" y="1706178"/>
            <a:ext cx="8715372" cy="4302289"/>
          </a:xfrm>
        </p:spPr>
        <p:txBody>
          <a:bodyPr anchor="ctr">
            <a:normAutofit/>
          </a:bodyPr>
          <a:lstStyle/>
          <a:p>
            <a:r>
              <a:rPr lang="en-US" sz="2200" dirty="0">
                <a:solidFill>
                  <a:schemeClr val="bg2">
                    <a:lumMod val="50000"/>
                  </a:schemeClr>
                </a:solidFill>
                <a:latin typeface="Times New Roman" panose="02020603050405020304" pitchFamily="18" charset="0"/>
                <a:cs typeface="Times New Roman" panose="02020603050405020304" pitchFamily="18" charset="0"/>
              </a:rPr>
              <a:t>In conclusion, an effective team work is only successful because of communication which is a large key factor in behind every great achievement. The development of a team occurs in five stages and each affect interactions between members of the team. </a:t>
            </a:r>
            <a:r>
              <a:rPr lang="en-US" sz="2200" dirty="0">
                <a:solidFill>
                  <a:schemeClr val="bg2">
                    <a:lumMod val="50000"/>
                  </a:schemeClr>
                </a:solidFill>
                <a:latin typeface="TimesNewRomanPSMT"/>
              </a:rPr>
              <a:t>According to Currie et al (2015), conflict management requires an ability to recognize a situation that may results in conflict and react in a way this of benefit to the organization .</a:t>
            </a:r>
            <a:endParaRPr lang="en-US" sz="2200" dirty="0">
              <a:solidFill>
                <a:schemeClr val="bg2">
                  <a:lumMod val="50000"/>
                </a:schemeClr>
              </a:solidFill>
              <a:latin typeface="Times New Roman" panose="02020603050405020304" pitchFamily="18" charset="0"/>
              <a:cs typeface="Times New Roman" panose="02020603050405020304" pitchFamily="18" charset="0"/>
            </a:endParaRPr>
          </a:p>
          <a:p>
            <a:endParaRPr lang="en-US" sz="1500" dirty="0">
              <a:solidFill>
                <a:schemeClr val="bg2">
                  <a:lumMod val="50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743950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C50D3-7E80-3243-926D-9B11E1A59400}"/>
              </a:ext>
            </a:extLst>
          </p:cNvPr>
          <p:cNvSpPr>
            <a:spLocks noGrp="1"/>
          </p:cNvSpPr>
          <p:nvPr>
            <p:ph type="title" idx="4294967295"/>
          </p:nvPr>
        </p:nvSpPr>
        <p:spPr>
          <a:xfrm>
            <a:off x="5613400" y="1284288"/>
            <a:ext cx="6578600" cy="525462"/>
          </a:xfrm>
        </p:spPr>
        <p:txBody>
          <a:bodyPr>
            <a:normAutofit fontScale="90000"/>
          </a:bodyPr>
          <a:lstStyle/>
          <a:p>
            <a:r>
              <a:rPr lang="en-US" dirty="0">
                <a:solidFill>
                  <a:schemeClr val="bg2">
                    <a:lumMod val="50000"/>
                  </a:schemeClr>
                </a:solidFill>
                <a:latin typeface="Times New Roman" panose="02020603050405020304" pitchFamily="18" charset="0"/>
                <a:cs typeface="Times New Roman" panose="02020603050405020304" pitchFamily="18" charset="0"/>
              </a:rPr>
              <a:t>References</a:t>
            </a:r>
          </a:p>
        </p:txBody>
      </p:sp>
      <p:sp>
        <p:nvSpPr>
          <p:cNvPr id="8" name="TextBox 7">
            <a:extLst>
              <a:ext uri="{FF2B5EF4-FFF2-40B4-BE49-F238E27FC236}">
                <a16:creationId xmlns:a16="http://schemas.microsoft.com/office/drawing/2014/main" id="{1B008791-3905-3A4D-ABF8-7671705279F8}"/>
              </a:ext>
            </a:extLst>
          </p:cNvPr>
          <p:cNvSpPr txBox="1"/>
          <p:nvPr/>
        </p:nvSpPr>
        <p:spPr>
          <a:xfrm>
            <a:off x="3432024" y="1809750"/>
            <a:ext cx="9222619" cy="5632311"/>
          </a:xfrm>
          <a:prstGeom prst="rect">
            <a:avLst/>
          </a:prstGeom>
          <a:noFill/>
        </p:spPr>
        <p:txBody>
          <a:bodyPr wrap="square">
            <a:spAutoFit/>
          </a:bodyPr>
          <a:lstStyle/>
          <a:p>
            <a:pPr marL="342900" indent="-342900">
              <a:buFont typeface="+mj-lt"/>
              <a:buAutoNum type="arabicPeriod"/>
            </a:pPr>
            <a:r>
              <a:rPr lang="en-US" dirty="0">
                <a:solidFill>
                  <a:schemeClr val="bg2">
                    <a:lumMod val="50000"/>
                  </a:schemeClr>
                </a:solidFill>
                <a:latin typeface="Times New Roman" panose="02020603050405020304" pitchFamily="18" charset="0"/>
                <a:cs typeface="Times New Roman" panose="02020603050405020304" pitchFamily="18" charset="0"/>
              </a:rPr>
              <a:t>Gallagher, K. (2010)Skills development for business and management students. Oxford: Oxford University Press.</a:t>
            </a:r>
          </a:p>
          <a:p>
            <a:pPr marL="342900" indent="-342900">
              <a:buFont typeface="+mj-lt"/>
              <a:buAutoNum type="arabicPeriod"/>
            </a:pPr>
            <a:r>
              <a:rPr lang="en-US" sz="1800" dirty="0">
                <a:solidFill>
                  <a:schemeClr val="bg2">
                    <a:lumMod val="50000"/>
                  </a:schemeClr>
                </a:solidFill>
                <a:latin typeface="TimesNewRomanPSMT"/>
              </a:rPr>
              <a:t>Teague, P, </a:t>
            </a:r>
            <a:r>
              <a:rPr lang="en-US" sz="1800" dirty="0" err="1">
                <a:solidFill>
                  <a:schemeClr val="bg2">
                    <a:lumMod val="50000"/>
                  </a:schemeClr>
                </a:solidFill>
                <a:latin typeface="TimesNewRomanPSMT"/>
              </a:rPr>
              <a:t>Roache</a:t>
            </a:r>
            <a:r>
              <a:rPr lang="en-US" sz="1800" dirty="0">
                <a:solidFill>
                  <a:schemeClr val="bg2">
                    <a:lumMod val="50000"/>
                  </a:schemeClr>
                </a:solidFill>
                <a:latin typeface="TimesNewRomanPSMT"/>
              </a:rPr>
              <a:t>, WK. Gormley, T &amp; Currie, D 2015. </a:t>
            </a:r>
            <a:r>
              <a:rPr lang="en-US" sz="1800" i="1" dirty="0">
                <a:solidFill>
                  <a:schemeClr val="bg2">
                    <a:lumMod val="50000"/>
                  </a:schemeClr>
                </a:solidFill>
                <a:latin typeface="TimesNewRomanPS-ItalicMT"/>
              </a:rPr>
              <a:t>The changing pattern of Workplace Conflict</a:t>
            </a:r>
            <a:r>
              <a:rPr lang="en-US" sz="1800" i="0" dirty="0">
                <a:solidFill>
                  <a:schemeClr val="bg2">
                    <a:lumMod val="50000"/>
                  </a:schemeClr>
                </a:solidFill>
                <a:latin typeface="TimesNewRomanPSMT"/>
              </a:rPr>
              <a:t> in Ireland Labour Relations Commission</a:t>
            </a:r>
            <a:endParaRPr lang="en-US" dirty="0">
              <a:solidFill>
                <a:schemeClr val="bg2">
                  <a:lumMod val="50000"/>
                </a:schemeClr>
              </a:solidFill>
              <a:latin typeface="Times New Roman" panose="02020603050405020304" pitchFamily="18" charset="0"/>
              <a:cs typeface="Times New Roman" panose="02020603050405020304" pitchFamily="18" charset="0"/>
            </a:endParaRPr>
          </a:p>
          <a:p>
            <a:pPr marL="342900" indent="-342900">
              <a:buFont typeface="+mj-lt"/>
              <a:buAutoNum type="arabicPeriod"/>
            </a:pPr>
            <a:endParaRPr lang="en-US" dirty="0">
              <a:solidFill>
                <a:schemeClr val="bg2">
                  <a:lumMod val="50000"/>
                </a:schemeClr>
              </a:solidFill>
              <a:latin typeface="Times New Roman" panose="02020603050405020304" pitchFamily="18" charset="0"/>
              <a:cs typeface="Times New Roman" panose="02020603050405020304" pitchFamily="18" charset="0"/>
            </a:endParaRPr>
          </a:p>
          <a:p>
            <a:pPr marL="342900" indent="-342900">
              <a:buFont typeface="+mj-lt"/>
              <a:buAutoNum type="arabicPeriod"/>
            </a:pPr>
            <a:endParaRPr lang="en-US" dirty="0">
              <a:solidFill>
                <a:schemeClr val="bg2">
                  <a:lumMod val="50000"/>
                </a:schemeClr>
              </a:solidFill>
              <a:latin typeface="Times New Roman" panose="02020603050405020304" pitchFamily="18" charset="0"/>
              <a:cs typeface="Times New Roman" panose="02020603050405020304" pitchFamily="18" charset="0"/>
            </a:endParaRPr>
          </a:p>
          <a:p>
            <a:pPr marL="342900" indent="-342900">
              <a:buFont typeface="+mj-lt"/>
              <a:buAutoNum type="arabicPeriod"/>
            </a:pPr>
            <a:endParaRPr lang="en-US" dirty="0">
              <a:solidFill>
                <a:schemeClr val="bg2">
                  <a:lumMod val="50000"/>
                </a:schemeClr>
              </a:solidFill>
              <a:latin typeface="Times New Roman" panose="02020603050405020304" pitchFamily="18" charset="0"/>
              <a:cs typeface="Times New Roman" panose="02020603050405020304" pitchFamily="18" charset="0"/>
            </a:endParaRPr>
          </a:p>
          <a:p>
            <a:pPr marL="342900" indent="-342900">
              <a:buFont typeface="+mj-lt"/>
              <a:buAutoNum type="arabicPeriod"/>
            </a:pPr>
            <a:endParaRPr lang="en-US" dirty="0">
              <a:solidFill>
                <a:schemeClr val="bg2">
                  <a:lumMod val="50000"/>
                </a:schemeClr>
              </a:solidFill>
              <a:latin typeface="Times New Roman" panose="02020603050405020304" pitchFamily="18" charset="0"/>
              <a:cs typeface="Times New Roman" panose="02020603050405020304" pitchFamily="18" charset="0"/>
            </a:endParaRPr>
          </a:p>
          <a:p>
            <a:pPr marL="342900" indent="-342900">
              <a:buFont typeface="+mj-lt"/>
              <a:buAutoNum type="arabicPeriod"/>
            </a:pPr>
            <a:endParaRPr lang="en-US" dirty="0">
              <a:solidFill>
                <a:schemeClr val="bg2">
                  <a:lumMod val="50000"/>
                </a:schemeClr>
              </a:solidFill>
              <a:latin typeface="Times New Roman" panose="02020603050405020304" pitchFamily="18" charset="0"/>
              <a:cs typeface="Times New Roman" panose="02020603050405020304" pitchFamily="18" charset="0"/>
            </a:endParaRPr>
          </a:p>
          <a:p>
            <a:pPr marL="342900" indent="-342900">
              <a:buFont typeface="+mj-lt"/>
              <a:buAutoNum type="arabicPeriod"/>
            </a:pPr>
            <a:endParaRPr lang="en-US" dirty="0">
              <a:solidFill>
                <a:schemeClr val="bg2">
                  <a:lumMod val="50000"/>
                </a:schemeClr>
              </a:solidFill>
              <a:latin typeface="Times New Roman" panose="02020603050405020304" pitchFamily="18" charset="0"/>
              <a:cs typeface="Times New Roman" panose="02020603050405020304" pitchFamily="18" charset="0"/>
            </a:endParaRPr>
          </a:p>
          <a:p>
            <a:pPr marL="342900" indent="-342900">
              <a:buFont typeface="+mj-lt"/>
              <a:buAutoNum type="arabicPeriod"/>
            </a:pPr>
            <a:endParaRPr lang="en-US" dirty="0">
              <a:solidFill>
                <a:schemeClr val="bg2">
                  <a:lumMod val="50000"/>
                </a:schemeClr>
              </a:solidFill>
              <a:latin typeface="Times New Roman" panose="02020603050405020304" pitchFamily="18" charset="0"/>
              <a:cs typeface="Times New Roman" panose="02020603050405020304" pitchFamily="18" charset="0"/>
            </a:endParaRPr>
          </a:p>
          <a:p>
            <a:pPr marL="342900" indent="-342900">
              <a:buFont typeface="+mj-lt"/>
              <a:buAutoNum type="arabicPeriod"/>
            </a:pPr>
            <a:endParaRPr lang="en-US" dirty="0">
              <a:solidFill>
                <a:schemeClr val="bg2">
                  <a:lumMod val="50000"/>
                </a:schemeClr>
              </a:solidFill>
              <a:latin typeface="Times New Roman" panose="02020603050405020304" pitchFamily="18" charset="0"/>
              <a:cs typeface="Times New Roman" panose="02020603050405020304" pitchFamily="18" charset="0"/>
            </a:endParaRPr>
          </a:p>
          <a:p>
            <a:pPr marL="342900" indent="-342900">
              <a:buFont typeface="+mj-lt"/>
              <a:buAutoNum type="arabicPeriod"/>
            </a:pPr>
            <a:endParaRPr lang="en-US" dirty="0">
              <a:solidFill>
                <a:schemeClr val="bg2">
                  <a:lumMod val="50000"/>
                </a:schemeClr>
              </a:solidFill>
              <a:latin typeface="Times New Roman" panose="02020603050405020304" pitchFamily="18" charset="0"/>
              <a:cs typeface="Times New Roman" panose="02020603050405020304" pitchFamily="18" charset="0"/>
            </a:endParaRPr>
          </a:p>
          <a:p>
            <a:pPr marL="342900" indent="-342900">
              <a:buFont typeface="+mj-lt"/>
              <a:buAutoNum type="arabicPeriod"/>
            </a:pPr>
            <a:endParaRPr lang="en-US" dirty="0">
              <a:solidFill>
                <a:schemeClr val="bg2">
                  <a:lumMod val="50000"/>
                </a:schemeClr>
              </a:solidFill>
              <a:latin typeface="Times New Roman" panose="02020603050405020304" pitchFamily="18" charset="0"/>
              <a:cs typeface="Times New Roman" panose="02020603050405020304" pitchFamily="18" charset="0"/>
            </a:endParaRPr>
          </a:p>
          <a:p>
            <a:pPr marL="342900" indent="-342900">
              <a:buFont typeface="+mj-lt"/>
              <a:buAutoNum type="arabicPeriod"/>
            </a:pPr>
            <a:endParaRPr lang="en-US" dirty="0">
              <a:solidFill>
                <a:schemeClr val="bg2">
                  <a:lumMod val="50000"/>
                </a:schemeClr>
              </a:solidFill>
              <a:latin typeface="Times New Roman" panose="02020603050405020304" pitchFamily="18" charset="0"/>
              <a:cs typeface="Times New Roman" panose="02020603050405020304" pitchFamily="18" charset="0"/>
            </a:endParaRPr>
          </a:p>
          <a:p>
            <a:pPr marL="342900" indent="-342900">
              <a:buFont typeface="+mj-lt"/>
              <a:buAutoNum type="arabicPeriod"/>
            </a:pPr>
            <a:endParaRPr lang="en-US" dirty="0">
              <a:solidFill>
                <a:schemeClr val="bg2">
                  <a:lumMod val="50000"/>
                </a:schemeClr>
              </a:solidFill>
              <a:latin typeface="Times New Roman" panose="02020603050405020304" pitchFamily="18" charset="0"/>
              <a:cs typeface="Times New Roman" panose="02020603050405020304" pitchFamily="18" charset="0"/>
            </a:endParaRPr>
          </a:p>
          <a:p>
            <a:pPr marL="342900" indent="-342900">
              <a:buFont typeface="+mj-lt"/>
              <a:buAutoNum type="arabicPeriod"/>
            </a:pPr>
            <a:endParaRPr lang="en-US" dirty="0">
              <a:solidFill>
                <a:schemeClr val="bg2">
                  <a:lumMod val="50000"/>
                </a:schemeClr>
              </a:solidFill>
              <a:latin typeface="Times New Roman" panose="02020603050405020304" pitchFamily="18" charset="0"/>
              <a:cs typeface="Times New Roman" panose="02020603050405020304" pitchFamily="18" charset="0"/>
            </a:endParaRPr>
          </a:p>
          <a:p>
            <a:pPr marL="342900" indent="-342900">
              <a:buFont typeface="+mj-lt"/>
              <a:buAutoNum type="arabicPeriod"/>
            </a:pPr>
            <a:endParaRPr lang="en-US" dirty="0">
              <a:solidFill>
                <a:schemeClr val="bg2">
                  <a:lumMod val="50000"/>
                </a:schemeClr>
              </a:solidFill>
              <a:latin typeface="Times New Roman" panose="02020603050405020304" pitchFamily="18" charset="0"/>
              <a:cs typeface="Times New Roman" panose="02020603050405020304" pitchFamily="18" charset="0"/>
            </a:endParaRPr>
          </a:p>
          <a:p>
            <a:pPr marL="342900" indent="-342900">
              <a:buFont typeface="+mj-lt"/>
              <a:buAutoNum type="arabicPeriod"/>
            </a:pPr>
            <a:endParaRPr lang="en-US" dirty="0">
              <a:solidFill>
                <a:schemeClr val="bg2">
                  <a:lumMod val="50000"/>
                </a:schemeClr>
              </a:solidFill>
              <a:latin typeface="Times New Roman" panose="02020603050405020304" pitchFamily="18" charset="0"/>
              <a:cs typeface="Times New Roman" panose="02020603050405020304" pitchFamily="18" charset="0"/>
            </a:endParaRPr>
          </a:p>
          <a:p>
            <a:pPr marL="342900" indent="-342900">
              <a:buFont typeface="+mj-lt"/>
              <a:buAutoNum type="arabicPeriod"/>
            </a:pPr>
            <a:endParaRPr lang="en-US" dirty="0">
              <a:solidFill>
                <a:schemeClr val="bg2">
                  <a:lumMod val="50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08280816"/>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3AEEEE009DDC7419CCF24C5A1F9BD2C" ma:contentTypeVersion="2" ma:contentTypeDescription="Create a new document." ma:contentTypeScope="" ma:versionID="eeeb37285ac73437a20337afd9d0f5df">
  <xsd:schema xmlns:xsd="http://www.w3.org/2001/XMLSchema" xmlns:xs="http://www.w3.org/2001/XMLSchema" xmlns:p="http://schemas.microsoft.com/office/2006/metadata/properties" xmlns:ns2="b95d42ca-e556-4c3a-b939-ecd9d9c3ba12" targetNamespace="http://schemas.microsoft.com/office/2006/metadata/properties" ma:root="true" ma:fieldsID="65f3d4f758db97a882540c6c945254ef" ns2:_="">
    <xsd:import namespace="b95d42ca-e556-4c3a-b939-ecd9d9c3ba12"/>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95d42ca-e556-4c3a-b939-ecd9d9c3ba1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34EFF38-6F2D-4D17-B7B9-C02F7B30F59B}">
  <ds:schemaRefs>
    <ds:schemaRef ds:uri="http://schemas.microsoft.com/sharepoint/v3/contenttype/forms"/>
  </ds:schemaRefs>
</ds:datastoreItem>
</file>

<file path=customXml/itemProps2.xml><?xml version="1.0" encoding="utf-8"?>
<ds:datastoreItem xmlns:ds="http://schemas.openxmlformats.org/officeDocument/2006/customXml" ds:itemID="{B15D90D7-9F80-4EEF-818C-94C7BE19FE80}">
  <ds:schemaRefs>
    <ds:schemaRef ds:uri="http://schemas.microsoft.com/office/2006/metadata/properties"/>
    <ds:schemaRef ds:uri="http://www.w3.org/2000/xmlns/"/>
  </ds:schemaRefs>
</ds:datastoreItem>
</file>

<file path=customXml/itemProps3.xml><?xml version="1.0" encoding="utf-8"?>
<ds:datastoreItem xmlns:ds="http://schemas.openxmlformats.org/officeDocument/2006/customXml" ds:itemID="{EBFD53BD-E451-44CF-A0EF-61E4461348D1}">
  <ds:schemaRefs>
    <ds:schemaRef ds:uri="http://schemas.microsoft.com/office/2006/metadata/contentType"/>
    <ds:schemaRef ds:uri="http://schemas.microsoft.com/office/2006/metadata/properties/metaAttributes"/>
    <ds:schemaRef ds:uri="http://www.w3.org/2000/xmlns/"/>
    <ds:schemaRef ds:uri="http://www.w3.org/2001/XMLSchema"/>
    <ds:schemaRef ds:uri="b95d42ca-e556-4c3a-b939-ecd9d9c3ba12"/>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1</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Feathered</vt:lpstr>
      <vt:lpstr>CLASSY F CONSULTANCY </vt:lpstr>
      <vt:lpstr>Mutiat Shobajo- 1910057 Laura Jacob- 1907861 Maris Garuda- 1910039 Jennifer Ogbuogu- 1910035 Nicolette Robotham- 1910056 Huminatu Helen Deen- 1905866 </vt:lpstr>
      <vt:lpstr>Names and roles.</vt:lpstr>
      <vt:lpstr>INTRODUCTION</vt:lpstr>
      <vt:lpstr>Benefits of teamwork</vt:lpstr>
      <vt:lpstr>STAGES OF DEVELOPMENT </vt:lpstr>
      <vt:lpstr>STAGES OF DEVELOPMENT </vt:lpstr>
      <vt:lpstr>IMPORTANCE OF TEAMWORK</vt:lpstr>
      <vt:lpstr>PowerPoint Presentation</vt:lpstr>
      <vt:lpstr>How to Manage Conflict at the workplace? To manage conflict and find resolution is a challenge that  managers face in the corporate world.      </vt:lpstr>
      <vt:lpstr>          </vt:lpstr>
      <vt:lpstr>          </vt:lpstr>
      <vt:lpstr>SUCCESSFUL TEAM DEVELOPMENT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Conflict.    </dc:title>
  <dc:creator>Nikki NIK</dc:creator>
  <cp:lastModifiedBy>Mutiat Shobajo (1910057)</cp:lastModifiedBy>
  <cp:revision>10</cp:revision>
  <dcterms:created xsi:type="dcterms:W3CDTF">2020-04-29T01:08:59Z</dcterms:created>
  <dcterms:modified xsi:type="dcterms:W3CDTF">2020-05-06T17:27:20Z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0x010100F3AEEEE009DDC7419CCF24C5A1F9BD2C</vt:lpwstr>
  </property>
</Properties>
</file>