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  <p:sldMasterId id="214748368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2306AE-C900-E452-B32E-B12010DCCC38}" v="11" dt="2021-10-20T00:31:56.792"/>
    <p1510:client id="{E4D70500-0760-4253-B124-21ED901E40B8}" v="266" dt="2021-10-20T00:20:21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reen Akhtar (2016543)" userId="S::2016543@student.uwtsd.ac.uk::3d6993bf-0795-4c6d-b5e4-a8fd3f9ffc66" providerId="AD" clId="Web-{C42306AE-C900-E452-B32E-B12010DCCC38}"/>
    <pc:docChg chg="modSld sldOrd">
      <pc:chgData name="Noreen Akhtar (2016543)" userId="S::2016543@student.uwtsd.ac.uk::3d6993bf-0795-4c6d-b5e4-a8fd3f9ffc66" providerId="AD" clId="Web-{C42306AE-C900-E452-B32E-B12010DCCC38}" dt="2021-10-20T00:31:56.792" v="11" actId="20577"/>
      <pc:docMkLst>
        <pc:docMk/>
      </pc:docMkLst>
      <pc:sldChg chg="modSp ord">
        <pc:chgData name="Noreen Akhtar (2016543)" userId="S::2016543@student.uwtsd.ac.uk::3d6993bf-0795-4c6d-b5e4-a8fd3f9ffc66" providerId="AD" clId="Web-{C42306AE-C900-E452-B32E-B12010DCCC38}" dt="2021-10-20T00:31:31.416" v="9"/>
        <pc:sldMkLst>
          <pc:docMk/>
          <pc:sldMk cId="3416779207" sldId="262"/>
        </pc:sldMkLst>
        <pc:spChg chg="mod">
          <ac:chgData name="Noreen Akhtar (2016543)" userId="S::2016543@student.uwtsd.ac.uk::3d6993bf-0795-4c6d-b5e4-a8fd3f9ffc66" providerId="AD" clId="Web-{C42306AE-C900-E452-B32E-B12010DCCC38}" dt="2021-10-20T00:31:28.134" v="8" actId="20577"/>
          <ac:spMkLst>
            <pc:docMk/>
            <pc:sldMk cId="3416779207" sldId="262"/>
            <ac:spMk id="3" creationId="{51357BD4-BC4F-42B8-8E6D-9363D2FE6823}"/>
          </ac:spMkLst>
        </pc:spChg>
      </pc:sldChg>
      <pc:sldChg chg="ord">
        <pc:chgData name="Noreen Akhtar (2016543)" userId="S::2016543@student.uwtsd.ac.uk::3d6993bf-0795-4c6d-b5e4-a8fd3f9ffc66" providerId="AD" clId="Web-{C42306AE-C900-E452-B32E-B12010DCCC38}" dt="2021-10-20T00:31:34.291" v="10"/>
        <pc:sldMkLst>
          <pc:docMk/>
          <pc:sldMk cId="3350818889" sldId="263"/>
        </pc:sldMkLst>
      </pc:sldChg>
      <pc:sldChg chg="modSp">
        <pc:chgData name="Noreen Akhtar (2016543)" userId="S::2016543@student.uwtsd.ac.uk::3d6993bf-0795-4c6d-b5e4-a8fd3f9ffc66" providerId="AD" clId="Web-{C42306AE-C900-E452-B32E-B12010DCCC38}" dt="2021-10-20T00:31:56.792" v="11" actId="20577"/>
        <pc:sldMkLst>
          <pc:docMk/>
          <pc:sldMk cId="2930882561" sldId="265"/>
        </pc:sldMkLst>
        <pc:spChg chg="mod">
          <ac:chgData name="Noreen Akhtar (2016543)" userId="S::2016543@student.uwtsd.ac.uk::3d6993bf-0795-4c6d-b5e4-a8fd3f9ffc66" providerId="AD" clId="Web-{C42306AE-C900-E452-B32E-B12010DCCC38}" dt="2021-10-20T00:31:56.792" v="11" actId="20577"/>
          <ac:spMkLst>
            <pc:docMk/>
            <pc:sldMk cId="2930882561" sldId="265"/>
            <ac:spMk id="2" creationId="{6DD20BE4-747B-4B60-AACC-B4EA4608D9DF}"/>
          </ac:spMkLst>
        </pc:spChg>
      </pc:sldChg>
    </pc:docChg>
  </pc:docChgLst>
  <pc:docChgLst>
    <pc:chgData name="Noreen Akhtar (2016543)" userId="S::2016543@student.uwtsd.ac.uk::3d6993bf-0795-4c6d-b5e4-a8fd3f9ffc66" providerId="AD" clId="Web-{E4D70500-0760-4253-B124-21ED901E40B8}"/>
    <pc:docChg chg="addSld delSld modSld addMainMaster delMainMaster">
      <pc:chgData name="Noreen Akhtar (2016543)" userId="S::2016543@student.uwtsd.ac.uk::3d6993bf-0795-4c6d-b5e4-a8fd3f9ffc66" providerId="AD" clId="Web-{E4D70500-0760-4253-B124-21ED901E40B8}" dt="2021-10-20T00:20:21.190" v="278" actId="20577"/>
      <pc:docMkLst>
        <pc:docMk/>
      </pc:docMkLst>
      <pc:sldChg chg="addSp delSp modSp mod setBg modClrScheme addAnim delAnim chgLayout">
        <pc:chgData name="Noreen Akhtar (2016543)" userId="S::2016543@student.uwtsd.ac.uk::3d6993bf-0795-4c6d-b5e4-a8fd3f9ffc66" providerId="AD" clId="Web-{E4D70500-0760-4253-B124-21ED901E40B8}" dt="2021-10-19T23:48:59.858" v="64" actId="14100"/>
        <pc:sldMkLst>
          <pc:docMk/>
          <pc:sldMk cId="109857222" sldId="256"/>
        </pc:sldMkLst>
        <pc:spChg chg="mod">
          <ac:chgData name="Noreen Akhtar (2016543)" userId="S::2016543@student.uwtsd.ac.uk::3d6993bf-0795-4c6d-b5e4-a8fd3f9ffc66" providerId="AD" clId="Web-{E4D70500-0760-4253-B124-21ED901E40B8}" dt="2021-10-19T23:48:59.858" v="6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oreen Akhtar (2016543)" userId="S::2016543@student.uwtsd.ac.uk::3d6993bf-0795-4c6d-b5e4-a8fd3f9ffc66" providerId="AD" clId="Web-{E4D70500-0760-4253-B124-21ED901E40B8}" dt="2021-10-19T23:48:07.169" v="5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07.648" v="28"/>
          <ac:spMkLst>
            <pc:docMk/>
            <pc:sldMk cId="109857222" sldId="256"/>
            <ac:spMk id="5" creationId="{764E0904-5ABD-4DC7-8562-C38580C953A2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07.601" v="27"/>
          <ac:spMkLst>
            <pc:docMk/>
            <pc:sldMk cId="109857222" sldId="256"/>
            <ac:spMk id="8" creationId="{68CA250C-CF5A-4736-9249-D6111F7C5545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0:02.705" v="1"/>
          <ac:spMkLst>
            <pc:docMk/>
            <pc:sldMk cId="109857222" sldId="256"/>
            <ac:spMk id="9" creationId="{551580BD-7D80-4957-A58D-916E994AB78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07.601" v="27"/>
          <ac:spMkLst>
            <pc:docMk/>
            <pc:sldMk cId="109857222" sldId="256"/>
            <ac:spMk id="10" creationId="{710823E3-13F2-4035-8C1F-45FEB1F6456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0:02.705" v="1"/>
          <ac:spMkLst>
            <pc:docMk/>
            <pc:sldMk cId="109857222" sldId="256"/>
            <ac:spMk id="11" creationId="{5DB74EA8-7034-4C30-9C00-B9548577C6C2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4:07.648" v="28"/>
          <ac:spMkLst>
            <pc:docMk/>
            <pc:sldMk cId="109857222" sldId="256"/>
            <ac:spMk id="12" creationId="{1FD5705B-63E0-4364-B909-EC902FEAAC0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0:02.705" v="1"/>
          <ac:spMkLst>
            <pc:docMk/>
            <pc:sldMk cId="109857222" sldId="256"/>
            <ac:spMk id="13" creationId="{CB59DE95-F3B9-4A35-9681-78FA926F024B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4:07.648" v="28"/>
          <ac:spMkLst>
            <pc:docMk/>
            <pc:sldMk cId="109857222" sldId="256"/>
            <ac:spMk id="14" creationId="{0B7E355D-DAEA-4421-B67A-FA13C0FBDCE8}"/>
          </ac:spMkLst>
        </pc:spChg>
        <pc:grpChg chg="add">
          <ac:chgData name="Noreen Akhtar (2016543)" userId="S::2016543@student.uwtsd.ac.uk::3d6993bf-0795-4c6d-b5e4-a8fd3f9ffc66" providerId="AD" clId="Web-{E4D70500-0760-4253-B124-21ED901E40B8}" dt="2021-10-19T23:44:07.648" v="28"/>
          <ac:grpSpMkLst>
            <pc:docMk/>
            <pc:sldMk cId="109857222" sldId="256"/>
            <ac:grpSpMk id="24" creationId="{61D9147E-6246-4344-B99C-7E58532D8CB5}"/>
          </ac:grpSpMkLst>
        </pc:grpChg>
        <pc:picChg chg="add del">
          <ac:chgData name="Noreen Akhtar (2016543)" userId="S::2016543@student.uwtsd.ac.uk::3d6993bf-0795-4c6d-b5e4-a8fd3f9ffc66" providerId="AD" clId="Web-{E4D70500-0760-4253-B124-21ED901E40B8}" dt="2021-10-19T23:40:02.705" v="1"/>
          <ac:picMkLst>
            <pc:docMk/>
            <pc:sldMk cId="109857222" sldId="256"/>
            <ac:picMk id="4" creationId="{986C87A3-0F0E-4CDC-AE59-6025A20D128E}"/>
          </ac:picMkLst>
        </pc:picChg>
        <pc:picChg chg="add mod ord">
          <ac:chgData name="Noreen Akhtar (2016543)" userId="S::2016543@student.uwtsd.ac.uk::3d6993bf-0795-4c6d-b5e4-a8fd3f9ffc66" providerId="AD" clId="Web-{E4D70500-0760-4253-B124-21ED901E40B8}" dt="2021-10-19T23:44:07.648" v="28"/>
          <ac:picMkLst>
            <pc:docMk/>
            <pc:sldMk cId="109857222" sldId="256"/>
            <ac:picMk id="6" creationId="{D18D39F3-F9E7-4DD7-9EB1-1035ECFA550D}"/>
          </ac:picMkLst>
        </pc:picChg>
        <pc:cxnChg chg="add del">
          <ac:chgData name="Noreen Akhtar (2016543)" userId="S::2016543@student.uwtsd.ac.uk::3d6993bf-0795-4c6d-b5e4-a8fd3f9ffc66" providerId="AD" clId="Web-{E4D70500-0760-4253-B124-21ED901E40B8}" dt="2021-10-19T23:40:02.705" v="1"/>
          <ac:cxnSpMkLst>
            <pc:docMk/>
            <pc:sldMk cId="109857222" sldId="256"/>
            <ac:cxnSpMk id="15" creationId="{5E687E3B-9C6D-4102-8F38-DCB77C49C6FD}"/>
          </ac:cxnSpMkLst>
        </pc:cxnChg>
        <pc:cxnChg chg="add del">
          <ac:chgData name="Noreen Akhtar (2016543)" userId="S::2016543@student.uwtsd.ac.uk::3d6993bf-0795-4c6d-b5e4-a8fd3f9ffc66" providerId="AD" clId="Web-{E4D70500-0760-4253-B124-21ED901E40B8}" dt="2021-10-19T23:40:02.705" v="1"/>
          <ac:cxnSpMkLst>
            <pc:docMk/>
            <pc:sldMk cId="109857222" sldId="256"/>
            <ac:cxnSpMk id="17" creationId="{573C7C39-C73B-4051-B742-C9086B7BE3EC}"/>
          </ac:cxnSpMkLst>
        </pc:cxnChg>
        <pc:cxnChg chg="add del">
          <ac:chgData name="Noreen Akhtar (2016543)" userId="S::2016543@student.uwtsd.ac.uk::3d6993bf-0795-4c6d-b5e4-a8fd3f9ffc66" providerId="AD" clId="Web-{E4D70500-0760-4253-B124-21ED901E40B8}" dt="2021-10-19T23:40:02.705" v="1"/>
          <ac:cxnSpMkLst>
            <pc:docMk/>
            <pc:sldMk cId="109857222" sldId="256"/>
            <ac:cxnSpMk id="19" creationId="{3F65C608-2429-428E-BDC9-29C15CF307B9}"/>
          </ac:cxnSpMkLst>
        </pc:cxnChg>
      </pc:sldChg>
      <pc:sldChg chg="addSp delSp modSp new mod setBg">
        <pc:chgData name="Noreen Akhtar (2016543)" userId="S::2016543@student.uwtsd.ac.uk::3d6993bf-0795-4c6d-b5e4-a8fd3f9ffc66" providerId="AD" clId="Web-{E4D70500-0760-4253-B124-21ED901E40B8}" dt="2021-10-19T23:46:42.433" v="41" actId="20577"/>
        <pc:sldMkLst>
          <pc:docMk/>
          <pc:sldMk cId="318587338" sldId="257"/>
        </pc:sldMkLst>
        <pc:spChg chg="mod">
          <ac:chgData name="Noreen Akhtar (2016543)" userId="S::2016543@student.uwtsd.ac.uk::3d6993bf-0795-4c6d-b5e4-a8fd3f9ffc66" providerId="AD" clId="Web-{E4D70500-0760-4253-B124-21ED901E40B8}" dt="2021-10-19T23:46:42.433" v="41" actId="20577"/>
          <ac:spMkLst>
            <pc:docMk/>
            <pc:sldMk cId="318587338" sldId="257"/>
            <ac:spMk id="2" creationId="{0DB1415F-84D8-43F0-BE1A-ABC92F0A7B23}"/>
          </ac:spMkLst>
        </pc:spChg>
        <pc:spChg chg="del mod">
          <ac:chgData name="Noreen Akhtar (2016543)" userId="S::2016543@student.uwtsd.ac.uk::3d6993bf-0795-4c6d-b5e4-a8fd3f9ffc66" providerId="AD" clId="Web-{E4D70500-0760-4253-B124-21ED901E40B8}" dt="2021-10-19T23:44:29.414" v="32"/>
          <ac:spMkLst>
            <pc:docMk/>
            <pc:sldMk cId="318587338" sldId="257"/>
            <ac:spMk id="3" creationId="{DFABA5A9-CBCC-4540-9D86-9953918ADD4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5" creationId="{99B5B3C5-A599-465B-B2B9-866E8B2087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6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8" creationId="{ED16AD6D-7FC0-435B-AB5F-98DA2190C53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10" creationId="{28B727F3-FF58-4343-ACEE-2174D5989143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21" creationId="{5F7F20D7-57B2-4CF8-AF7D-90D6A5E1FF73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25" creationId="{6832CB48-19E2-438E-B5D1-126B6228475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29" creationId="{F4B85B88-409F-4670-A4FF-5C58623B77AA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32" creationId="{BDBCE7CA-7F58-4D60-9FFC-E0025C0E8911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4:28.289" v="31"/>
          <ac:spMkLst>
            <pc:docMk/>
            <pc:sldMk cId="318587338" sldId="257"/>
            <ac:spMk id="33" creationId="{52B7F1A1-8894-44DC-8FCC-6CE9F127AAB1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39" creationId="{F12545B2-91E1-4792-9973-194CC30F14D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40" creationId="{70652506-6543-4F86-A9AE-BB68C7D51492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44" creationId="{FF14810F-6B84-46AB-A6BB-D8355FFF1AE5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48" creationId="{B7855226-F88D-41C7-B57A-436DF7A2AAEA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52" creationId="{570A8311-B884-44D4-8BDF-BAB9A073C383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59" creationId="{99B5B3C5-A599-465B-B2B9-866E8B2087C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61" creationId="{25C84982-7DD0-43B1-8A2D-BFA4DF1B4E60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80" creationId="{9AE10120-4423-438F-B13C-48A071BC0E89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82" creationId="{A989181E-9E81-454C-8AFD-0B0FD90B9881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92" creationId="{3D01B79B-87C9-44EC-BB14-95E544F894AF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96" creationId="{01E439A2-8467-4AA1-B491-70DE0B9C4F1D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100" creationId="{1ACC84AF-5B6C-4F20-B6BF-AF0E6C5E58E2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45:51.010" v="38"/>
          <ac:spMkLst>
            <pc:docMk/>
            <pc:sldMk cId="318587338" sldId="257"/>
            <ac:spMk id="104" creationId="{2859D9BE-3FFB-45B2-8622-78FEBCE43369}"/>
          </ac:spMkLst>
        </pc:spChg>
        <pc:grpChg chg="add del">
          <ac:chgData name="Noreen Akhtar (2016543)" userId="S::2016543@student.uwtsd.ac.uk::3d6993bf-0795-4c6d-b5e4-a8fd3f9ffc66" providerId="AD" clId="Web-{E4D70500-0760-4253-B124-21ED901E40B8}" dt="2021-10-19T23:45:51.010" v="38"/>
          <ac:grpSpMkLst>
            <pc:docMk/>
            <pc:sldMk cId="318587338" sldId="257"/>
            <ac:grpSpMk id="7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44:28.289" v="31"/>
          <ac:grpSpMkLst>
            <pc:docMk/>
            <pc:sldMk cId="318587338" sldId="257"/>
            <ac:grpSpMk id="12" creationId="{4DB68B21-F855-4148-AD7C-795E902A7F17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45:51.010" v="38"/>
          <ac:grpSpMkLst>
            <pc:docMk/>
            <pc:sldMk cId="318587338" sldId="257"/>
            <ac:grpSpMk id="41" creationId="{6759118D-F5E9-4EDA-B865-0E484758E5FF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19T23:45:51.010" v="38"/>
          <ac:grpSpMkLst>
            <pc:docMk/>
            <pc:sldMk cId="318587338" sldId="257"/>
            <ac:grpSpMk id="63" creationId="{1D912E1C-3BBA-42F0-A3EE-FEC382E7230A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19T23:45:51.010" v="38"/>
          <ac:grpSpMkLst>
            <pc:docMk/>
            <pc:sldMk cId="318587338" sldId="257"/>
            <ac:grpSpMk id="84" creationId="{DB259E68-05A7-46E1-BFD2-079CCB5EDB2C}"/>
          </ac:grpSpMkLst>
        </pc:grpChg>
        <pc:picChg chg="add del">
          <ac:chgData name="Noreen Akhtar (2016543)" userId="S::2016543@student.uwtsd.ac.uk::3d6993bf-0795-4c6d-b5e4-a8fd3f9ffc66" providerId="AD" clId="Web-{E4D70500-0760-4253-B124-21ED901E40B8}" dt="2021-10-19T23:44:28.289" v="31"/>
          <ac:picMkLst>
            <pc:docMk/>
            <pc:sldMk cId="318587338" sldId="257"/>
            <ac:picMk id="23" creationId="{05AC83E9-3498-4F8F-84F8-2E22FE72E30C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4:28.289" v="31"/>
          <ac:picMkLst>
            <pc:docMk/>
            <pc:sldMk cId="318587338" sldId="257"/>
            <ac:picMk id="27" creationId="{548560FE-8DD7-4FBB-A597-9902F385AAFF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4:28.289" v="31"/>
          <ac:picMkLst>
            <pc:docMk/>
            <pc:sldMk cId="318587338" sldId="257"/>
            <ac:picMk id="31" creationId="{66265FF8-949A-452A-882B-BDD332090013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4:28.289" v="31"/>
          <ac:picMkLst>
            <pc:docMk/>
            <pc:sldMk cId="318587338" sldId="257"/>
            <ac:picMk id="35" creationId="{6FEF5495-925E-4DBE-A677-EF910F826605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42" creationId="{D46ED738-7284-449C-B116-CC7F93604B14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46" creationId="{A81DE5F9-49F6-4F0A-8CB4-5DD058B8D514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50" creationId="{F826A2CF-370A-4AA4-808D-85D792C13C9B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54" creationId="{419CA755-49DE-4F4E-81CC-3823CE81418D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94" creationId="{2CC26251-4579-4CC2-BCAB-35B7EDFBC86B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98" creationId="{2DBDED9A-DF4C-44D8-9185-122848F90987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102" creationId="{DE362CB9-C88A-4B69-91A2-D2C045912EDF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19T23:45:51.010" v="38"/>
          <ac:picMkLst>
            <pc:docMk/>
            <pc:sldMk cId="318587338" sldId="257"/>
            <ac:picMk id="106" creationId="{6E01F488-C466-4A96-9F44-19173A95ED2C}"/>
          </ac:picMkLst>
        </pc:picChg>
      </pc:sldChg>
      <pc:sldChg chg="addSp delSp modSp new">
        <pc:chgData name="Noreen Akhtar (2016543)" userId="S::2016543@student.uwtsd.ac.uk::3d6993bf-0795-4c6d-b5e4-a8fd3f9ffc66" providerId="AD" clId="Web-{E4D70500-0760-4253-B124-21ED901E40B8}" dt="2021-10-19T23:52:56.051" v="80" actId="1076"/>
        <pc:sldMkLst>
          <pc:docMk/>
          <pc:sldMk cId="1954758157" sldId="258"/>
        </pc:sldMkLst>
        <pc:spChg chg="mod">
          <ac:chgData name="Noreen Akhtar (2016543)" userId="S::2016543@student.uwtsd.ac.uk::3d6993bf-0795-4c6d-b5e4-a8fd3f9ffc66" providerId="AD" clId="Web-{E4D70500-0760-4253-B124-21ED901E40B8}" dt="2021-10-19T23:51:15.705" v="70" actId="14100"/>
          <ac:spMkLst>
            <pc:docMk/>
            <pc:sldMk cId="1954758157" sldId="258"/>
            <ac:spMk id="2" creationId="{27143474-260A-4003-B8BC-68DE8D557536}"/>
          </ac:spMkLst>
        </pc:spChg>
        <pc:spChg chg="del">
          <ac:chgData name="Noreen Akhtar (2016543)" userId="S::2016543@student.uwtsd.ac.uk::3d6993bf-0795-4c6d-b5e4-a8fd3f9ffc66" providerId="AD" clId="Web-{E4D70500-0760-4253-B124-21ED901E40B8}" dt="2021-10-19T23:49:36.015" v="66"/>
          <ac:spMkLst>
            <pc:docMk/>
            <pc:sldMk cId="1954758157" sldId="258"/>
            <ac:spMk id="3" creationId="{C135E0F0-7D45-4429-A13F-D683EEF96E80}"/>
          </ac:spMkLst>
        </pc:spChg>
        <pc:spChg chg="add mod">
          <ac:chgData name="Noreen Akhtar (2016543)" userId="S::2016543@student.uwtsd.ac.uk::3d6993bf-0795-4c6d-b5e4-a8fd3f9ffc66" providerId="AD" clId="Web-{E4D70500-0760-4253-B124-21ED901E40B8}" dt="2021-10-19T23:52:22.378" v="77" actId="14100"/>
          <ac:spMkLst>
            <pc:docMk/>
            <pc:sldMk cId="1954758157" sldId="258"/>
            <ac:spMk id="6" creationId="{145DCEA7-E528-42C9-938B-BCEAB8EF6D44}"/>
          </ac:spMkLst>
        </pc:spChg>
        <pc:spChg chg="add mod">
          <ac:chgData name="Noreen Akhtar (2016543)" userId="S::2016543@student.uwtsd.ac.uk::3d6993bf-0795-4c6d-b5e4-a8fd3f9ffc66" providerId="AD" clId="Web-{E4D70500-0760-4253-B124-21ED901E40B8}" dt="2021-10-19T23:52:56.051" v="80" actId="1076"/>
          <ac:spMkLst>
            <pc:docMk/>
            <pc:sldMk cId="1954758157" sldId="258"/>
            <ac:spMk id="7" creationId="{549FBC18-26A6-40C1-9BCB-3CC17DA6F3BA}"/>
          </ac:spMkLst>
        </pc:spChg>
        <pc:picChg chg="add mod ord">
          <ac:chgData name="Noreen Akhtar (2016543)" userId="S::2016543@student.uwtsd.ac.uk::3d6993bf-0795-4c6d-b5e4-a8fd3f9ffc66" providerId="AD" clId="Web-{E4D70500-0760-4253-B124-21ED901E40B8}" dt="2021-10-19T23:51:23.517" v="71" actId="1076"/>
          <ac:picMkLst>
            <pc:docMk/>
            <pc:sldMk cId="1954758157" sldId="258"/>
            <ac:picMk id="4" creationId="{63919333-FC4E-4630-835A-22F180F4446E}"/>
          </ac:picMkLst>
        </pc:picChg>
        <pc:picChg chg="add mod">
          <ac:chgData name="Noreen Akhtar (2016543)" userId="S::2016543@student.uwtsd.ac.uk::3d6993bf-0795-4c6d-b5e4-a8fd3f9ffc66" providerId="AD" clId="Web-{E4D70500-0760-4253-B124-21ED901E40B8}" dt="2021-10-19T23:51:45.268" v="73" actId="1076"/>
          <ac:picMkLst>
            <pc:docMk/>
            <pc:sldMk cId="1954758157" sldId="258"/>
            <ac:picMk id="5" creationId="{151153F4-D539-465C-9F3B-0CF53FE51538}"/>
          </ac:picMkLst>
        </pc:picChg>
      </pc:sldChg>
      <pc:sldChg chg="addSp delSp modSp new mod setBg addAnim delAnim">
        <pc:chgData name="Noreen Akhtar (2016543)" userId="S::2016543@student.uwtsd.ac.uk::3d6993bf-0795-4c6d-b5e4-a8fd3f9ffc66" providerId="AD" clId="Web-{E4D70500-0760-4253-B124-21ED901E40B8}" dt="2021-10-20T00:00:05.394" v="135" actId="1076"/>
        <pc:sldMkLst>
          <pc:docMk/>
          <pc:sldMk cId="1392215152" sldId="259"/>
        </pc:sldMkLst>
        <pc:spChg chg="mod">
          <ac:chgData name="Noreen Akhtar (2016543)" userId="S::2016543@student.uwtsd.ac.uk::3d6993bf-0795-4c6d-b5e4-a8fd3f9ffc66" providerId="AD" clId="Web-{E4D70500-0760-4253-B124-21ED901E40B8}" dt="2021-10-19T23:58:46.814" v="125" actId="14100"/>
          <ac:spMkLst>
            <pc:docMk/>
            <pc:sldMk cId="1392215152" sldId="259"/>
            <ac:spMk id="2" creationId="{3D73FA36-859C-48B9-A187-C5775066B48D}"/>
          </ac:spMkLst>
        </pc:spChg>
        <pc:spChg chg="mod">
          <ac:chgData name="Noreen Akhtar (2016543)" userId="S::2016543@student.uwtsd.ac.uk::3d6993bf-0795-4c6d-b5e4-a8fd3f9ffc66" providerId="AD" clId="Web-{E4D70500-0760-4253-B124-21ED901E40B8}" dt="2021-10-19T23:59:30.424" v="130" actId="1076"/>
          <ac:spMkLst>
            <pc:docMk/>
            <pc:sldMk cId="1392215152" sldId="259"/>
            <ac:spMk id="3" creationId="{FCD7B69B-D717-453C-89CA-6095E9E37E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23.640" v="111"/>
          <ac:spMkLst>
            <pc:docMk/>
            <pc:sldMk cId="1392215152" sldId="259"/>
            <ac:spMk id="9" creationId="{99B5B3C5-A599-465B-B2B9-866E8B2087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23.640" v="111"/>
          <ac:spMkLst>
            <pc:docMk/>
            <pc:sldMk cId="1392215152" sldId="259"/>
            <ac:spMk id="10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6:46.701" v="109"/>
          <ac:spMkLst>
            <pc:docMk/>
            <pc:sldMk cId="1392215152" sldId="259"/>
            <ac:spMk id="12" creationId="{99B5B3C5-A599-465B-B2B9-866E8B2087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23.640" v="111"/>
          <ac:spMkLst>
            <pc:docMk/>
            <pc:sldMk cId="1392215152" sldId="259"/>
            <ac:spMk id="13" creationId="{FBF06DDE-FDE6-408E-BCA8-2864D7F3F82A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6:46.701" v="109"/>
          <ac:spMkLst>
            <pc:docMk/>
            <pc:sldMk cId="1392215152" sldId="259"/>
            <ac:spMk id="14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23.640" v="111"/>
          <ac:spMkLst>
            <pc:docMk/>
            <pc:sldMk cId="1392215152" sldId="259"/>
            <ac:spMk id="15" creationId="{01F0B4ED-3AE2-45AD-B8C0-EF6F5F71937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6:46.701" v="109"/>
          <ac:spMkLst>
            <pc:docMk/>
            <pc:sldMk cId="1392215152" sldId="259"/>
            <ac:spMk id="33" creationId="{63BCC99B-69F3-4027-94C4-6A15DA2090B4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34" creationId="{99B5B3C5-A599-465B-B2B9-866E8B2087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6:46.701" v="109"/>
          <ac:spMkLst>
            <pc:docMk/>
            <pc:sldMk cId="1392215152" sldId="259"/>
            <ac:spMk id="35" creationId="{4FD09916-8D2F-45CE-8C81-6D6B161D1EB6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36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44" creationId="{63BCC99B-69F3-4027-94C4-6A15DA2090B4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45" creationId="{4FD09916-8D2F-45CE-8C81-6D6B161D1EB6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51" creationId="{99B5B3C5-A599-465B-B2B9-866E8B2087C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53" creationId="{25C84982-7DD0-43B1-8A2D-BFA4DF1B4E60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72" creationId="{CE538CC0-A323-48F4-856C-EEB645F98332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19T23:57:48.094" v="117"/>
          <ac:spMkLst>
            <pc:docMk/>
            <pc:sldMk cId="1392215152" sldId="259"/>
            <ac:spMk id="74" creationId="{15053DB5-A19D-42A0-8AC2-D8F6F2C1146A}"/>
          </ac:spMkLst>
        </pc:spChg>
        <pc:grpChg chg="add del">
          <ac:chgData name="Noreen Akhtar (2016543)" userId="S::2016543@student.uwtsd.ac.uk::3d6993bf-0795-4c6d-b5e4-a8fd3f9ffc66" providerId="AD" clId="Web-{E4D70500-0760-4253-B124-21ED901E40B8}" dt="2021-10-19T23:57:23.640" v="111"/>
          <ac:grpSpMkLst>
            <pc:docMk/>
            <pc:sldMk cId="1392215152" sldId="259"/>
            <ac:grpSpMk id="11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56:46.701" v="109"/>
          <ac:grpSpMkLst>
            <pc:docMk/>
            <pc:sldMk cId="1392215152" sldId="259"/>
            <ac:grpSpMk id="16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57:23.640" v="111"/>
          <ac:grpSpMkLst>
            <pc:docMk/>
            <pc:sldMk cId="1392215152" sldId="259"/>
            <ac:grpSpMk id="32" creationId="{191DE67E-BE69-4021-9CE6-108B568F5A05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56:46.701" v="109"/>
          <ac:grpSpMkLst>
            <pc:docMk/>
            <pc:sldMk cId="1392215152" sldId="259"/>
            <ac:grpSpMk id="37" creationId="{CD5D63F2-A0F8-4DF6-911B-AB20C44CFD0D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57:48.094" v="117"/>
          <ac:grpSpMkLst>
            <pc:docMk/>
            <pc:sldMk cId="1392215152" sldId="259"/>
            <ac:grpSpMk id="43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19T23:57:48.094" v="117"/>
          <ac:grpSpMkLst>
            <pc:docMk/>
            <pc:sldMk cId="1392215152" sldId="259"/>
            <ac:grpSpMk id="46" creationId="{CD5D63F2-A0F8-4DF6-911B-AB20C44CFD0D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19T23:57:48.094" v="117"/>
          <ac:grpSpMkLst>
            <pc:docMk/>
            <pc:sldMk cId="1392215152" sldId="259"/>
            <ac:grpSpMk id="55" creationId="{1D912E1C-3BBA-42F0-A3EE-FEC382E7230A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19T23:57:48.094" v="117"/>
          <ac:grpSpMkLst>
            <pc:docMk/>
            <pc:sldMk cId="1392215152" sldId="259"/>
            <ac:grpSpMk id="76" creationId="{DCCA682E-0633-45DE-8809-03E84BF25F2D}"/>
          </ac:grpSpMkLst>
        </pc:grpChg>
        <pc:picChg chg="add mod">
          <ac:chgData name="Noreen Akhtar (2016543)" userId="S::2016543@student.uwtsd.ac.uk::3d6993bf-0795-4c6d-b5e4-a8fd3f9ffc66" providerId="AD" clId="Web-{E4D70500-0760-4253-B124-21ED901E40B8}" dt="2021-10-19T23:59:58.363" v="134" actId="14100"/>
          <ac:picMkLst>
            <pc:docMk/>
            <pc:sldMk cId="1392215152" sldId="259"/>
            <ac:picMk id="4" creationId="{9999DC58-C789-4FA3-A53D-F970E0C8AD25}"/>
          </ac:picMkLst>
        </pc:picChg>
        <pc:picChg chg="add mod">
          <ac:chgData name="Noreen Akhtar (2016543)" userId="S::2016543@student.uwtsd.ac.uk::3d6993bf-0795-4c6d-b5e4-a8fd3f9ffc66" providerId="AD" clId="Web-{E4D70500-0760-4253-B124-21ED901E40B8}" dt="2021-10-19T23:57:48.094" v="117"/>
          <ac:picMkLst>
            <pc:docMk/>
            <pc:sldMk cId="1392215152" sldId="259"/>
            <ac:picMk id="5" creationId="{41E01130-E392-450B-8520-C50A5BF5BD97}"/>
          </ac:picMkLst>
        </pc:picChg>
        <pc:picChg chg="add mod ord">
          <ac:chgData name="Noreen Akhtar (2016543)" userId="S::2016543@student.uwtsd.ac.uk::3d6993bf-0795-4c6d-b5e4-a8fd3f9ffc66" providerId="AD" clId="Web-{E4D70500-0760-4253-B124-21ED901E40B8}" dt="2021-10-20T00:00:05.394" v="135" actId="1076"/>
          <ac:picMkLst>
            <pc:docMk/>
            <pc:sldMk cId="1392215152" sldId="259"/>
            <ac:picMk id="6" creationId="{BE7D644A-FF7C-46F8-877F-C2F8418AEE14}"/>
          </ac:picMkLst>
        </pc:picChg>
        <pc:picChg chg="add mod ord">
          <ac:chgData name="Noreen Akhtar (2016543)" userId="S::2016543@student.uwtsd.ac.uk::3d6993bf-0795-4c6d-b5e4-a8fd3f9ffc66" providerId="AD" clId="Web-{E4D70500-0760-4253-B124-21ED901E40B8}" dt="2021-10-19T23:59:52.472" v="133" actId="14100"/>
          <ac:picMkLst>
            <pc:docMk/>
            <pc:sldMk cId="1392215152" sldId="259"/>
            <ac:picMk id="7" creationId="{911F5504-2E56-4253-BF70-CA9EFCEDA575}"/>
          </ac:picMkLst>
        </pc:picChg>
      </pc:sldChg>
      <pc:sldChg chg="addSp delSp modSp new">
        <pc:chgData name="Noreen Akhtar (2016543)" userId="S::2016543@student.uwtsd.ac.uk::3d6993bf-0795-4c6d-b5e4-a8fd3f9ffc66" providerId="AD" clId="Web-{E4D70500-0760-4253-B124-21ED901E40B8}" dt="2021-10-20T00:05:39.339" v="172" actId="1076"/>
        <pc:sldMkLst>
          <pc:docMk/>
          <pc:sldMk cId="528402009" sldId="260"/>
        </pc:sldMkLst>
        <pc:spChg chg="mod">
          <ac:chgData name="Noreen Akhtar (2016543)" userId="S::2016543@student.uwtsd.ac.uk::3d6993bf-0795-4c6d-b5e4-a8fd3f9ffc66" providerId="AD" clId="Web-{E4D70500-0760-4253-B124-21ED901E40B8}" dt="2021-10-20T00:03:46.852" v="157" actId="14100"/>
          <ac:spMkLst>
            <pc:docMk/>
            <pc:sldMk cId="528402009" sldId="260"/>
            <ac:spMk id="2" creationId="{2C87476E-3680-4E06-9BC5-0AE9ED23179C}"/>
          </ac:spMkLst>
        </pc:spChg>
        <pc:spChg chg="del">
          <ac:chgData name="Noreen Akhtar (2016543)" userId="S::2016543@student.uwtsd.ac.uk::3d6993bf-0795-4c6d-b5e4-a8fd3f9ffc66" providerId="AD" clId="Web-{E4D70500-0760-4253-B124-21ED901E40B8}" dt="2021-10-20T00:00:34.473" v="137"/>
          <ac:spMkLst>
            <pc:docMk/>
            <pc:sldMk cId="528402009" sldId="260"/>
            <ac:spMk id="3" creationId="{C4300173-FBE3-498B-BDAA-4F3AAC6C4FEB}"/>
          </ac:spMkLst>
        </pc:spChg>
        <pc:spChg chg="add mod">
          <ac:chgData name="Noreen Akhtar (2016543)" userId="S::2016543@student.uwtsd.ac.uk::3d6993bf-0795-4c6d-b5e4-a8fd3f9ffc66" providerId="AD" clId="Web-{E4D70500-0760-4253-B124-21ED901E40B8}" dt="2021-10-20T00:01:23.927" v="144" actId="1076"/>
          <ac:spMkLst>
            <pc:docMk/>
            <pc:sldMk cId="528402009" sldId="260"/>
            <ac:spMk id="5" creationId="{2EC6EA9F-3592-45F4-BCE6-6BDD92EDBEFC}"/>
          </ac:spMkLst>
        </pc:spChg>
        <pc:spChg chg="add del mod">
          <ac:chgData name="Noreen Akhtar (2016543)" userId="S::2016543@student.uwtsd.ac.uk::3d6993bf-0795-4c6d-b5e4-a8fd3f9ffc66" providerId="AD" clId="Web-{E4D70500-0760-4253-B124-21ED901E40B8}" dt="2021-10-20T00:02:05.334" v="148"/>
          <ac:spMkLst>
            <pc:docMk/>
            <pc:sldMk cId="528402009" sldId="260"/>
            <ac:spMk id="6" creationId="{E31F4780-BC5F-452F-9CEB-F444C8D91801}"/>
          </ac:spMkLst>
        </pc:spChg>
        <pc:spChg chg="add del mod">
          <ac:chgData name="Noreen Akhtar (2016543)" userId="S::2016543@student.uwtsd.ac.uk::3d6993bf-0795-4c6d-b5e4-a8fd3f9ffc66" providerId="AD" clId="Web-{E4D70500-0760-4253-B124-21ED901E40B8}" dt="2021-10-20T00:04:05.399" v="160"/>
          <ac:spMkLst>
            <pc:docMk/>
            <pc:sldMk cId="528402009" sldId="260"/>
            <ac:spMk id="7" creationId="{53048352-1BBC-4E12-99CD-908F18DDFCD0}"/>
          </ac:spMkLst>
        </pc:spChg>
        <pc:spChg chg="add mod">
          <ac:chgData name="Noreen Akhtar (2016543)" userId="S::2016543@student.uwtsd.ac.uk::3d6993bf-0795-4c6d-b5e4-a8fd3f9ffc66" providerId="AD" clId="Web-{E4D70500-0760-4253-B124-21ED901E40B8}" dt="2021-10-20T00:05:39.339" v="172" actId="1076"/>
          <ac:spMkLst>
            <pc:docMk/>
            <pc:sldMk cId="528402009" sldId="260"/>
            <ac:spMk id="9" creationId="{998CE9E8-5DEF-4F9D-B7F9-01156842B114}"/>
          </ac:spMkLst>
        </pc:spChg>
        <pc:picChg chg="add mod ord">
          <ac:chgData name="Noreen Akhtar (2016543)" userId="S::2016543@student.uwtsd.ac.uk::3d6993bf-0795-4c6d-b5e4-a8fd3f9ffc66" providerId="AD" clId="Web-{E4D70500-0760-4253-B124-21ED901E40B8}" dt="2021-10-20T00:04:12.556" v="161" actId="14100"/>
          <ac:picMkLst>
            <pc:docMk/>
            <pc:sldMk cId="528402009" sldId="260"/>
            <ac:picMk id="4" creationId="{28DE0DFB-97C5-4086-AA5F-E3B66543E1C9}"/>
          </ac:picMkLst>
        </pc:picChg>
        <pc:picChg chg="add mod">
          <ac:chgData name="Noreen Akhtar (2016543)" userId="S::2016543@student.uwtsd.ac.uk::3d6993bf-0795-4c6d-b5e4-a8fd3f9ffc66" providerId="AD" clId="Web-{E4D70500-0760-4253-B124-21ED901E40B8}" dt="2021-10-20T00:03:32.367" v="155" actId="1076"/>
          <ac:picMkLst>
            <pc:docMk/>
            <pc:sldMk cId="528402009" sldId="260"/>
            <ac:picMk id="8" creationId="{6376FD6C-5007-440F-93CD-27EEF1D7BF58}"/>
          </ac:picMkLst>
        </pc:picChg>
      </pc:sldChg>
      <pc:sldChg chg="addSp delSp modSp new mod setBg">
        <pc:chgData name="Noreen Akhtar (2016543)" userId="S::2016543@student.uwtsd.ac.uk::3d6993bf-0795-4c6d-b5e4-a8fd3f9ffc66" providerId="AD" clId="Web-{E4D70500-0760-4253-B124-21ED901E40B8}" dt="2021-10-20T00:12:23.523" v="215" actId="14100"/>
        <pc:sldMkLst>
          <pc:docMk/>
          <pc:sldMk cId="394492883" sldId="261"/>
        </pc:sldMkLst>
        <pc:spChg chg="mod">
          <ac:chgData name="Noreen Akhtar (2016543)" userId="S::2016543@student.uwtsd.ac.uk::3d6993bf-0795-4c6d-b5e4-a8fd3f9ffc66" providerId="AD" clId="Web-{E4D70500-0760-4253-B124-21ED901E40B8}" dt="2021-10-20T00:12:23.523" v="215" actId="14100"/>
          <ac:spMkLst>
            <pc:docMk/>
            <pc:sldMk cId="394492883" sldId="261"/>
            <ac:spMk id="2" creationId="{FA289BCC-F450-473E-B798-C8B48981C575}"/>
          </ac:spMkLst>
        </pc:spChg>
        <pc:spChg chg="del">
          <ac:chgData name="Noreen Akhtar (2016543)" userId="S::2016543@student.uwtsd.ac.uk::3d6993bf-0795-4c6d-b5e4-a8fd3f9ffc66" providerId="AD" clId="Web-{E4D70500-0760-4253-B124-21ED901E40B8}" dt="2021-10-20T00:07:09.747" v="182"/>
          <ac:spMkLst>
            <pc:docMk/>
            <pc:sldMk cId="394492883" sldId="261"/>
            <ac:spMk id="3" creationId="{B75D2030-FA00-4743-AAD0-A022E6F62586}"/>
          </ac:spMkLst>
        </pc:spChg>
        <pc:spChg chg="add mod ord">
          <ac:chgData name="Noreen Akhtar (2016543)" userId="S::2016543@student.uwtsd.ac.uk::3d6993bf-0795-4c6d-b5e4-a8fd3f9ffc66" providerId="AD" clId="Web-{E4D70500-0760-4253-B124-21ED901E40B8}" dt="2021-10-20T00:11:50.738" v="206" actId="14100"/>
          <ac:spMkLst>
            <pc:docMk/>
            <pc:sldMk cId="394492883" sldId="261"/>
            <ac:spMk id="4" creationId="{47D99D80-A2DB-40D1-B5B3-57753DF41A85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08:18.686" v="188"/>
          <ac:spMkLst>
            <pc:docMk/>
            <pc:sldMk cId="394492883" sldId="261"/>
            <ac:spMk id="10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08:18.671" v="187"/>
          <ac:spMkLst>
            <pc:docMk/>
            <pc:sldMk cId="394492883" sldId="261"/>
            <ac:spMk id="12" creationId="{9DFC6960-3F1C-431E-AEC7-CAC1C6B551E3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08:18.686" v="188"/>
          <ac:spMkLst>
            <pc:docMk/>
            <pc:sldMk cId="394492883" sldId="261"/>
            <ac:spMk id="13" creationId="{99B5B3C5-A599-465B-B2B9-866E8B2087CE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08:18.671" v="187"/>
          <ac:spMkLst>
            <pc:docMk/>
            <pc:sldMk cId="394492883" sldId="261"/>
            <ac:spMk id="15" creationId="{FB241288-1302-4B06-8595-5CEF870F797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08:18.671" v="187"/>
          <ac:spMkLst>
            <pc:docMk/>
            <pc:sldMk cId="394492883" sldId="261"/>
            <ac:spMk id="17" creationId="{AAAE1FED-A95D-4384-A232-FAC09B3F0DE8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08:18.686" v="188"/>
          <ac:spMkLst>
            <pc:docMk/>
            <pc:sldMk cId="394492883" sldId="261"/>
            <ac:spMk id="34" creationId="{D3F20AFC-BB03-4237-8883-1B3F34F93D67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08:18.686" v="188"/>
          <ac:spMkLst>
            <pc:docMk/>
            <pc:sldMk cId="394492883" sldId="261"/>
            <ac:spMk id="36" creationId="{2C0CE8E7-1B0F-4CFF-BFE7-0F5D27BE51F5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09:12.875" v="190"/>
          <ac:spMkLst>
            <pc:docMk/>
            <pc:sldMk cId="394492883" sldId="261"/>
            <ac:spMk id="45" creationId="{50E0B63D-8986-472C-A291-0DE58D4F2A92}"/>
          </ac:spMkLst>
        </pc:spChg>
        <pc:grpChg chg="add">
          <ac:chgData name="Noreen Akhtar (2016543)" userId="S::2016543@student.uwtsd.ac.uk::3d6993bf-0795-4c6d-b5e4-a8fd3f9ffc66" providerId="AD" clId="Web-{E4D70500-0760-4253-B124-21ED901E40B8}" dt="2021-10-20T00:08:18.686" v="188"/>
          <ac:grpSpMkLst>
            <pc:docMk/>
            <pc:sldMk cId="394492883" sldId="261"/>
            <ac:grpSpMk id="11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20T00:08:18.671" v="187"/>
          <ac:grpSpMkLst>
            <pc:docMk/>
            <pc:sldMk cId="394492883" sldId="261"/>
            <ac:grpSpMk id="19" creationId="{0F0507D0-9425-421A-A101-1E242571719B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20T00:08:18.686" v="188"/>
          <ac:grpSpMkLst>
            <pc:docMk/>
            <pc:sldMk cId="394492883" sldId="261"/>
            <ac:grpSpMk id="38" creationId="{CCD899B5-A5B0-48AE-A9A3-85BC755179CB}"/>
          </ac:grpSpMkLst>
        </pc:grpChg>
        <pc:picChg chg="add mod ord">
          <ac:chgData name="Noreen Akhtar (2016543)" userId="S::2016543@student.uwtsd.ac.uk::3d6993bf-0795-4c6d-b5e4-a8fd3f9ffc66" providerId="AD" clId="Web-{E4D70500-0760-4253-B124-21ED901E40B8}" dt="2021-10-20T00:08:18.686" v="188"/>
          <ac:picMkLst>
            <pc:docMk/>
            <pc:sldMk cId="394492883" sldId="261"/>
            <ac:picMk id="5" creationId="{930247FF-28A2-424B-9286-65F9C87DE025}"/>
          </ac:picMkLst>
        </pc:picChg>
        <pc:picChg chg="add mod ord">
          <ac:chgData name="Noreen Akhtar (2016543)" userId="S::2016543@student.uwtsd.ac.uk::3d6993bf-0795-4c6d-b5e4-a8fd3f9ffc66" providerId="AD" clId="Web-{E4D70500-0760-4253-B124-21ED901E40B8}" dt="2021-10-20T00:08:18.686" v="188"/>
          <ac:picMkLst>
            <pc:docMk/>
            <pc:sldMk cId="394492883" sldId="261"/>
            <ac:picMk id="6" creationId="{77C7D9A9-FAE3-4392-A7D9-9590B35BB294}"/>
          </ac:picMkLst>
        </pc:picChg>
        <pc:picChg chg="add mod ord">
          <ac:chgData name="Noreen Akhtar (2016543)" userId="S::2016543@student.uwtsd.ac.uk::3d6993bf-0795-4c6d-b5e4-a8fd3f9ffc66" providerId="AD" clId="Web-{E4D70500-0760-4253-B124-21ED901E40B8}" dt="2021-10-20T00:08:18.686" v="188"/>
          <ac:picMkLst>
            <pc:docMk/>
            <pc:sldMk cId="394492883" sldId="261"/>
            <ac:picMk id="7" creationId="{D38660F9-95FE-4EED-858B-AEEB953DA26A}"/>
          </ac:picMkLst>
        </pc:picChg>
        <pc:picChg chg="add mod">
          <ac:chgData name="Noreen Akhtar (2016543)" userId="S::2016543@student.uwtsd.ac.uk::3d6993bf-0795-4c6d-b5e4-a8fd3f9ffc66" providerId="AD" clId="Web-{E4D70500-0760-4253-B124-21ED901E40B8}" dt="2021-10-20T00:12:09.207" v="212" actId="1076"/>
          <ac:picMkLst>
            <pc:docMk/>
            <pc:sldMk cId="394492883" sldId="261"/>
            <ac:picMk id="8" creationId="{7ED84840-AF3D-44BA-9A1B-316BE27E30F1}"/>
          </ac:picMkLst>
        </pc:picChg>
      </pc:sldChg>
      <pc:sldChg chg="modSp new">
        <pc:chgData name="Noreen Akhtar (2016543)" userId="S::2016543@student.uwtsd.ac.uk::3d6993bf-0795-4c6d-b5e4-a8fd3f9ffc66" providerId="AD" clId="Web-{E4D70500-0760-4253-B124-21ED901E40B8}" dt="2021-10-20T00:14:38.495" v="228" actId="20577"/>
        <pc:sldMkLst>
          <pc:docMk/>
          <pc:sldMk cId="3416779207" sldId="262"/>
        </pc:sldMkLst>
        <pc:spChg chg="mod">
          <ac:chgData name="Noreen Akhtar (2016543)" userId="S::2016543@student.uwtsd.ac.uk::3d6993bf-0795-4c6d-b5e4-a8fd3f9ffc66" providerId="AD" clId="Web-{E4D70500-0760-4253-B124-21ED901E40B8}" dt="2021-10-20T00:13:33.259" v="222" actId="20577"/>
          <ac:spMkLst>
            <pc:docMk/>
            <pc:sldMk cId="3416779207" sldId="262"/>
            <ac:spMk id="2" creationId="{A5340247-01E7-4655-9D48-0EC630FB545C}"/>
          </ac:spMkLst>
        </pc:spChg>
        <pc:spChg chg="mod">
          <ac:chgData name="Noreen Akhtar (2016543)" userId="S::2016543@student.uwtsd.ac.uk::3d6993bf-0795-4c6d-b5e4-a8fd3f9ffc66" providerId="AD" clId="Web-{E4D70500-0760-4253-B124-21ED901E40B8}" dt="2021-10-20T00:14:38.495" v="228" actId="20577"/>
          <ac:spMkLst>
            <pc:docMk/>
            <pc:sldMk cId="3416779207" sldId="262"/>
            <ac:spMk id="3" creationId="{51357BD4-BC4F-42B8-8E6D-9363D2FE6823}"/>
          </ac:spMkLst>
        </pc:spChg>
      </pc:sldChg>
      <pc:sldChg chg="addSp delSp modSp new mod setBg">
        <pc:chgData name="Noreen Akhtar (2016543)" userId="S::2016543@student.uwtsd.ac.uk::3d6993bf-0795-4c6d-b5e4-a8fd3f9ffc66" providerId="AD" clId="Web-{E4D70500-0760-4253-B124-21ED901E40B8}" dt="2021-10-20T00:18:19.078" v="263" actId="14100"/>
        <pc:sldMkLst>
          <pc:docMk/>
          <pc:sldMk cId="3350818889" sldId="263"/>
        </pc:sldMkLst>
        <pc:spChg chg="mod">
          <ac:chgData name="Noreen Akhtar (2016543)" userId="S::2016543@student.uwtsd.ac.uk::3d6993bf-0795-4c6d-b5e4-a8fd3f9ffc66" providerId="AD" clId="Web-{E4D70500-0760-4253-B124-21ED901E40B8}" dt="2021-10-20T00:18:19.078" v="263" actId="14100"/>
          <ac:spMkLst>
            <pc:docMk/>
            <pc:sldMk cId="3350818889" sldId="263"/>
            <ac:spMk id="2" creationId="{E64367B2-E700-4BF3-9969-9DE634D52120}"/>
          </ac:spMkLst>
        </pc:spChg>
        <pc:spChg chg="del mod">
          <ac:chgData name="Noreen Akhtar (2016543)" userId="S::2016543@student.uwtsd.ac.uk::3d6993bf-0795-4c6d-b5e4-a8fd3f9ffc66" providerId="AD" clId="Web-{E4D70500-0760-4253-B124-21ED901E40B8}" dt="2021-10-20T00:16:54.873" v="251"/>
          <ac:spMkLst>
            <pc:docMk/>
            <pc:sldMk cId="3350818889" sldId="263"/>
            <ac:spMk id="3" creationId="{356AAC87-792C-448F-928F-654C5B3E4CE4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8" creationId="{291B321A-0FDF-43E1-8DB4-790F13A9A68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10" creationId="{08E23BD4-5431-4187-9F2A-5583FC21138D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18" creationId="{93B92F86-55C7-43F8-8A14-F79E66EE144F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20" creationId="{E53E81F6-FC7A-401D-9377-920CC9FDF2D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22" creationId="{82153482-16FE-4212-8475-B7EA1D42E09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26" creationId="{0A5358DC-97DB-4765-BFD3-4183E6632267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39" creationId="{99B5B3C5-A599-465B-B2B9-866E8B2087C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41" creationId="{25C84982-7DD0-43B1-8A2D-BFA4DF1B4E60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60" creationId="{B819EFE0-C528-414F-A76F-BFCA99E25E2C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62" creationId="{93591EEA-2945-4D41-8E6E-CB1CEDBBCD59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71" creationId="{F842A3FA-BE9C-4241-A8C9-AACE4A04F5A9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75" creationId="{FD6FF57B-7FE7-4B12-BA97-C8578B1401FA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77" creationId="{31BAB069-4689-435C-B7B3-4DE5327A0FA7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17:12.123" v="252"/>
          <ac:spMkLst>
            <pc:docMk/>
            <pc:sldMk cId="3350818889" sldId="263"/>
            <ac:spMk id="79" creationId="{A717C63F-F2F7-4D7B-92D5-20B7FF76025A}"/>
          </ac:spMkLst>
        </pc:spChg>
        <pc:grpChg chg="add del">
          <ac:chgData name="Noreen Akhtar (2016543)" userId="S::2016543@student.uwtsd.ac.uk::3d6993bf-0795-4c6d-b5e4-a8fd3f9ffc66" providerId="AD" clId="Web-{E4D70500-0760-4253-B124-21ED901E40B8}" dt="2021-10-20T00:17:12.123" v="252"/>
          <ac:grpSpMkLst>
            <pc:docMk/>
            <pc:sldMk cId="3350818889" sldId="263"/>
            <ac:grpSpMk id="12" creationId="{083EBA6A-A84E-4189-9251-84ED8D911B67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20T00:17:12.123" v="252"/>
          <ac:grpSpMkLst>
            <pc:docMk/>
            <pc:sldMk cId="3350818889" sldId="263"/>
            <ac:grpSpMk id="43" creationId="{1D912E1C-3BBA-42F0-A3EE-FEC382E7230A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20T00:17:12.123" v="252"/>
          <ac:grpSpMkLst>
            <pc:docMk/>
            <pc:sldMk cId="3350818889" sldId="263"/>
            <ac:grpSpMk id="64" creationId="{531B6EAA-A594-4F51-BED7-7A9C42D48363}"/>
          </ac:grpSpMkLst>
        </pc:grpChg>
        <pc:picChg chg="add del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24" creationId="{DF2F4B4C-9491-48FA-B360-98AD03B16795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28" creationId="{3F7B04F6-68A5-4096-A661-7C1168DC6BC4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30" creationId="{B4359E5C-9337-4593-98F2-6DA5CC71C93C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32" creationId="{77AC4E4C-FDC6-412D-BAD5-9552FEA4C1AE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36" creationId="{337927B8-E954-4F05-99BE-796763A27ED9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73" creationId="{8B2965F9-94B5-4281-803E-214FFC2D47C1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81" creationId="{B377F711-29D1-4612-BEB3-DE322E7F7740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17:12.123" v="252"/>
          <ac:picMkLst>
            <pc:docMk/>
            <pc:sldMk cId="3350818889" sldId="263"/>
            <ac:picMk id="83" creationId="{56FAE9F7-9291-4659-BF14-E00CC12FA446}"/>
          </ac:picMkLst>
        </pc:picChg>
      </pc:sldChg>
      <pc:sldChg chg="new del">
        <pc:chgData name="Noreen Akhtar (2016543)" userId="S::2016543@student.uwtsd.ac.uk::3d6993bf-0795-4c6d-b5e4-a8fd3f9ffc66" providerId="AD" clId="Web-{E4D70500-0760-4253-B124-21ED901E40B8}" dt="2021-10-20T00:19:06.970" v="266"/>
        <pc:sldMkLst>
          <pc:docMk/>
          <pc:sldMk cId="4277738885" sldId="264"/>
        </pc:sldMkLst>
      </pc:sldChg>
      <pc:sldChg chg="addSp delSp modSp new mod setBg modClrScheme chgLayout">
        <pc:chgData name="Noreen Akhtar (2016543)" userId="S::2016543@student.uwtsd.ac.uk::3d6993bf-0795-4c6d-b5e4-a8fd3f9ffc66" providerId="AD" clId="Web-{E4D70500-0760-4253-B124-21ED901E40B8}" dt="2021-10-20T00:20:21.190" v="278" actId="20577"/>
        <pc:sldMkLst>
          <pc:docMk/>
          <pc:sldMk cId="2930882561" sldId="265"/>
        </pc:sldMkLst>
        <pc:spChg chg="add mod">
          <ac:chgData name="Noreen Akhtar (2016543)" userId="S::2016543@student.uwtsd.ac.uk::3d6993bf-0795-4c6d-b5e4-a8fd3f9ffc66" providerId="AD" clId="Web-{E4D70500-0760-4253-B124-21ED901E40B8}" dt="2021-10-20T00:20:21.190" v="278" actId="20577"/>
          <ac:spMkLst>
            <pc:docMk/>
            <pc:sldMk cId="2930882561" sldId="265"/>
            <ac:spMk id="2" creationId="{6DD20BE4-747B-4B60-AACC-B4EA4608D9DF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4" creationId="{99B5B3C5-A599-465B-B2B9-866E8B2087C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5" creationId="{25C84982-7DD0-43B1-8A2D-BFA4DF1B4E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7" creationId="{99B5B3C5-A599-465B-B2B9-866E8B2087C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8" creationId="{6561E286-6F31-477F-9531-0A2730A01CD7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9" creationId="{25C84982-7DD0-43B1-8A2D-BFA4DF1B4E60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10" creationId="{E497995F-9AE3-4475-B310-391C3FF5FB3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28" creationId="{9528273F-3531-4065-BF74-3AE30AF228DD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29" creationId="{4E086ECE-341B-4A8A-B8A4-1240B995F260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30" creationId="{AD719745-6C62-4BC6-BFA1-F8AE47D52EDE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31" creationId="{489178FB-B042-4CD5-B4A9-02B4C9B23EA5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37" creationId="{AC801454-94B6-40C4-AEF8-1EAB8F40CF8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38" creationId="{C7549E3D-413F-4C96-AC61-BD77C4527935}"/>
          </ac:spMkLst>
        </pc:spChg>
        <pc:spChg chg="add">
          <ac:chgData name="Noreen Akhtar (2016543)" userId="S::2016543@student.uwtsd.ac.uk::3d6993bf-0795-4c6d-b5e4-a8fd3f9ffc66" providerId="AD" clId="Web-{E4D70500-0760-4253-B124-21ED901E40B8}" dt="2021-10-20T00:20:08.299" v="277"/>
          <ac:spMkLst>
            <pc:docMk/>
            <pc:sldMk cId="2930882561" sldId="265"/>
            <ac:spMk id="39" creationId="{06D8DC5C-5283-45F6-8338-A2755205358C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40" creationId="{AB27D853-9013-4408-A4FD-B198269EFB62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44" creationId="{E8619C2C-718F-4DFE-A78E-E1A75519ABF2}"/>
          </ac:spMkLst>
        </pc:spChg>
        <pc:spChg chg="add del">
          <ac:chgData name="Noreen Akhtar (2016543)" userId="S::2016543@student.uwtsd.ac.uk::3d6993bf-0795-4c6d-b5e4-a8fd3f9ffc66" providerId="AD" clId="Web-{E4D70500-0760-4253-B124-21ED901E40B8}" dt="2021-10-20T00:20:07.956" v="276"/>
          <ac:spMkLst>
            <pc:docMk/>
            <pc:sldMk cId="2930882561" sldId="265"/>
            <ac:spMk id="48" creationId="{69CCE8A8-E98D-4D5B-B7C8-A2AD2A51C730}"/>
          </ac:spMkLst>
        </pc:spChg>
        <pc:grpChg chg="add">
          <ac:chgData name="Noreen Akhtar (2016543)" userId="S::2016543@student.uwtsd.ac.uk::3d6993bf-0795-4c6d-b5e4-a8fd3f9ffc66" providerId="AD" clId="Web-{E4D70500-0760-4253-B124-21ED901E40B8}" dt="2021-10-20T00:20:08.299" v="277"/>
          <ac:grpSpMkLst>
            <pc:docMk/>
            <pc:sldMk cId="2930882561" sldId="265"/>
            <ac:grpSpMk id="6" creationId="{1D912E1C-3BBA-42F0-A3EE-FEC382E7230A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20T00:20:07.956" v="276"/>
          <ac:grpSpMkLst>
            <pc:docMk/>
            <pc:sldMk cId="2930882561" sldId="265"/>
            <ac:grpSpMk id="11" creationId="{1D912E1C-3BBA-42F0-A3EE-FEC382E7230A}"/>
          </ac:grpSpMkLst>
        </pc:grpChg>
        <pc:grpChg chg="add">
          <ac:chgData name="Noreen Akhtar (2016543)" userId="S::2016543@student.uwtsd.ac.uk::3d6993bf-0795-4c6d-b5e4-a8fd3f9ffc66" providerId="AD" clId="Web-{E4D70500-0760-4253-B124-21ED901E40B8}" dt="2021-10-20T00:20:08.299" v="277"/>
          <ac:grpSpMkLst>
            <pc:docMk/>
            <pc:sldMk cId="2930882561" sldId="265"/>
            <ac:grpSpMk id="27" creationId="{F1CCD329-2CBA-4CCC-BFD2-C7D169699088}"/>
          </ac:grpSpMkLst>
        </pc:grpChg>
        <pc:grpChg chg="add del">
          <ac:chgData name="Noreen Akhtar (2016543)" userId="S::2016543@student.uwtsd.ac.uk::3d6993bf-0795-4c6d-b5e4-a8fd3f9ffc66" providerId="AD" clId="Web-{E4D70500-0760-4253-B124-21ED901E40B8}" dt="2021-10-20T00:20:07.956" v="276"/>
          <ac:grpSpMkLst>
            <pc:docMk/>
            <pc:sldMk cId="2930882561" sldId="265"/>
            <ac:grpSpMk id="32" creationId="{31CBD307-0AD6-46ED-8904-74718618DA1E}"/>
          </ac:grpSpMkLst>
        </pc:grpChg>
        <pc:picChg chg="add">
          <ac:chgData name="Noreen Akhtar (2016543)" userId="S::2016543@student.uwtsd.ac.uk::3d6993bf-0795-4c6d-b5e4-a8fd3f9ffc66" providerId="AD" clId="Web-{E4D70500-0760-4253-B124-21ED901E40B8}" dt="2021-10-20T00:20:08.299" v="277"/>
          <ac:picMkLst>
            <pc:docMk/>
            <pc:sldMk cId="2930882561" sldId="265"/>
            <ac:picMk id="41" creationId="{BDB91F76-3E39-46FC-BC04-385026A4B630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20:07.956" v="276"/>
          <ac:picMkLst>
            <pc:docMk/>
            <pc:sldMk cId="2930882561" sldId="265"/>
            <ac:picMk id="42" creationId="{70FBDB39-F4DD-47CE-8F55-5C14345C8588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20:08.299" v="277"/>
          <ac:picMkLst>
            <pc:docMk/>
            <pc:sldMk cId="2930882561" sldId="265"/>
            <ac:picMk id="43" creationId="{65BB4411-A49B-4812-B516-F77A9DA36B41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20:08.299" v="277"/>
          <ac:picMkLst>
            <pc:docMk/>
            <pc:sldMk cId="2930882561" sldId="265"/>
            <ac:picMk id="45" creationId="{D149B59C-F53E-4F48-92DF-6D91B4A4C962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20:07.956" v="276"/>
          <ac:picMkLst>
            <pc:docMk/>
            <pc:sldMk cId="2930882561" sldId="265"/>
            <ac:picMk id="46" creationId="{8D176303-5CA8-4B20-B378-0A53AEE19D06}"/>
          </ac:picMkLst>
        </pc:picChg>
        <pc:picChg chg="add">
          <ac:chgData name="Noreen Akhtar (2016543)" userId="S::2016543@student.uwtsd.ac.uk::3d6993bf-0795-4c6d-b5e4-a8fd3f9ffc66" providerId="AD" clId="Web-{E4D70500-0760-4253-B124-21ED901E40B8}" dt="2021-10-20T00:20:08.299" v="277"/>
          <ac:picMkLst>
            <pc:docMk/>
            <pc:sldMk cId="2930882561" sldId="265"/>
            <ac:picMk id="47" creationId="{A79E5B7F-7393-4044-9259-1474A7B3EC2F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20:07.956" v="276"/>
          <ac:picMkLst>
            <pc:docMk/>
            <pc:sldMk cId="2930882561" sldId="265"/>
            <ac:picMk id="50" creationId="{1BC5402E-E29C-4747-A9B1-0DEFC53626E7}"/>
          </ac:picMkLst>
        </pc:picChg>
        <pc:picChg chg="add del">
          <ac:chgData name="Noreen Akhtar (2016543)" userId="S::2016543@student.uwtsd.ac.uk::3d6993bf-0795-4c6d-b5e4-a8fd3f9ffc66" providerId="AD" clId="Web-{E4D70500-0760-4253-B124-21ED901E40B8}" dt="2021-10-20T00:20:07.956" v="276"/>
          <ac:picMkLst>
            <pc:docMk/>
            <pc:sldMk cId="2930882561" sldId="265"/>
            <ac:picMk id="52" creationId="{EC53369E-8347-4EB4-B378-A2ECF70A1137}"/>
          </ac:picMkLst>
        </pc:picChg>
      </pc:sldChg>
      <pc:sldMasterChg chg="add del addSldLayout delSldLayout">
        <pc:chgData name="Noreen Akhtar (2016543)" userId="S::2016543@student.uwtsd.ac.uk::3d6993bf-0795-4c6d-b5e4-a8fd3f9ffc66" providerId="AD" clId="Web-{E4D70500-0760-4253-B124-21ED901E40B8}" dt="2021-10-19T23:40:02.783" v="2"/>
        <pc:sldMasterMkLst>
          <pc:docMk/>
          <pc:sldMasterMk cId="2460954070" sldId="2147483660"/>
        </pc:sldMasterMkLst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Noreen Akhtar (2016543)" userId="S::2016543@student.uwtsd.ac.uk::3d6993bf-0795-4c6d-b5e4-a8fd3f9ffc66" providerId="AD" clId="Web-{E4D70500-0760-4253-B124-21ED901E40B8}" dt="2021-10-19T23:40:02.705" v="1"/>
        <pc:sldMasterMkLst>
          <pc:docMk/>
          <pc:sldMasterMk cId="3009103392" sldId="2147483672"/>
        </pc:sldMasterMkLst>
        <pc:sldLayoutChg chg="add del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2297926078" sldId="2147483673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3454319413" sldId="2147483674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701325451" sldId="2147483675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2172610039" sldId="2147483676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715143367" sldId="2147483677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1906842548" sldId="2147483678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3136347232" sldId="2147483679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3448236113" sldId="2147483680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1314828676" sldId="2147483681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2897733641" sldId="2147483682"/>
          </pc:sldLayoutMkLst>
        </pc:sldLayoutChg>
        <pc:sldLayoutChg chg="add del replId">
          <pc:chgData name="Noreen Akhtar (2016543)" userId="S::2016543@student.uwtsd.ac.uk::3d6993bf-0795-4c6d-b5e4-a8fd3f9ffc66" providerId="AD" clId="Web-{E4D70500-0760-4253-B124-21ED901E40B8}" dt="2021-10-19T23:40:02.705" v="1"/>
          <pc:sldLayoutMkLst>
            <pc:docMk/>
            <pc:sldMasterMk cId="3009103392" sldId="2147483672"/>
            <pc:sldLayoutMk cId="17186883" sldId="2147483683"/>
          </pc:sldLayoutMkLst>
        </pc:sldLayoutChg>
      </pc:sldMasterChg>
      <pc:sldMasterChg chg="add addSldLayout">
        <pc:chgData name="Noreen Akhtar (2016543)" userId="S::2016543@student.uwtsd.ac.uk::3d6993bf-0795-4c6d-b5e4-a8fd3f9ffc66" providerId="AD" clId="Web-{E4D70500-0760-4253-B124-21ED901E40B8}" dt="2021-10-19T23:40:02.783" v="2"/>
        <pc:sldMasterMkLst>
          <pc:docMk/>
          <pc:sldMasterMk cId="1261412064" sldId="2147483686"/>
        </pc:sldMasterMkLst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2554003583" sldId="2147483674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1562094117" sldId="2147483675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3259631113" sldId="2147483676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1535051500" sldId="2147483677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174234394" sldId="2147483678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4019063624" sldId="2147483679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3691571689" sldId="2147483680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142662901" sldId="2147483681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1425479554" sldId="2147483682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4221401409" sldId="2147483683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903640417" sldId="2147483684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0:02.783" v="2"/>
          <pc:sldLayoutMkLst>
            <pc:docMk/>
            <pc:sldMasterMk cId="1261412064" sldId="2147483686"/>
            <pc:sldLayoutMk cId="460103773" sldId="2147483685"/>
          </pc:sldLayoutMkLst>
        </pc:sldLayoutChg>
      </pc:sldMasterChg>
      <pc:sldMasterChg chg="add del addSldLayout delSldLayout">
        <pc:chgData name="Noreen Akhtar (2016543)" userId="S::2016543@student.uwtsd.ac.uk::3d6993bf-0795-4c6d-b5e4-a8fd3f9ffc66" providerId="AD" clId="Web-{E4D70500-0760-4253-B124-21ED901E40B8}" dt="2021-10-19T23:44:07.601" v="27"/>
        <pc:sldMasterMkLst>
          <pc:docMk/>
          <pc:sldMasterMk cId="3307389184" sldId="2147483710"/>
        </pc:sldMasterMkLst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3752778913" sldId="2147483699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3122223772" sldId="2147483700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3277172173" sldId="2147483701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1851960045" sldId="2147483702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2926006268" sldId="2147483703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1345950648" sldId="2147483704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4284523204" sldId="2147483705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3329425842" sldId="2147483706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846891183" sldId="2147483707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2020025224" sldId="2147483708"/>
          </pc:sldLayoutMkLst>
        </pc:sldLayoutChg>
        <pc:sldLayoutChg chg="add del">
          <pc:chgData name="Noreen Akhtar (2016543)" userId="S::2016543@student.uwtsd.ac.uk::3d6993bf-0795-4c6d-b5e4-a8fd3f9ffc66" providerId="AD" clId="Web-{E4D70500-0760-4253-B124-21ED901E40B8}" dt="2021-10-19T23:44:07.601" v="27"/>
          <pc:sldLayoutMkLst>
            <pc:docMk/>
            <pc:sldMasterMk cId="3307389184" sldId="2147483710"/>
            <pc:sldLayoutMk cId="3641563467" sldId="2147483709"/>
          </pc:sldLayoutMkLst>
        </pc:sldLayoutChg>
      </pc:sldMasterChg>
      <pc:sldMasterChg chg="add addSldLayout">
        <pc:chgData name="Noreen Akhtar (2016543)" userId="S::2016543@student.uwtsd.ac.uk::3d6993bf-0795-4c6d-b5e4-a8fd3f9ffc66" providerId="AD" clId="Web-{E4D70500-0760-4253-B124-21ED901E40B8}" dt="2021-10-19T23:44:07.648" v="28"/>
        <pc:sldMasterMkLst>
          <pc:docMk/>
          <pc:sldMasterMk cId="3840805956" sldId="2147483775"/>
        </pc:sldMasterMkLst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2543201053" sldId="2147483764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2395771460" sldId="2147483765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3457543402" sldId="2147483766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4106475576" sldId="2147483767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3858184250" sldId="2147483768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3477334309" sldId="2147483769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1009163259" sldId="2147483770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1808472835" sldId="2147483771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2105128884" sldId="2147483772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1529307997" sldId="2147483773"/>
          </pc:sldLayoutMkLst>
        </pc:sldLayoutChg>
        <pc:sldLayoutChg chg="add">
          <pc:chgData name="Noreen Akhtar (2016543)" userId="S::2016543@student.uwtsd.ac.uk::3d6993bf-0795-4c6d-b5e4-a8fd3f9ffc66" providerId="AD" clId="Web-{E4D70500-0760-4253-B124-21ED901E40B8}" dt="2021-10-19T23:44:07.648" v="28"/>
          <pc:sldLayoutMkLst>
            <pc:docMk/>
            <pc:sldMasterMk cId="3840805956" sldId="2147483775"/>
            <pc:sldLayoutMk cId="3733552365" sldId="214748377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10/19/2021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28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307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552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201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71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43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475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184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334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63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4728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2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9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01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40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1037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063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0035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0941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6311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0515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343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57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10/19/2021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4080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41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8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7.svg"/><Relationship Id="rId7" Type="http://schemas.openxmlformats.org/officeDocument/2006/relationships/image" Target="../media/image3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Relationship Id="rId9" Type="http://schemas.openxmlformats.org/officeDocument/2006/relationships/image" Target="../media/image23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svg"/><Relationship Id="rId7" Type="http://schemas.openxmlformats.org/officeDocument/2006/relationships/image" Target="../media/image5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25.svg"/><Relationship Id="rId4" Type="http://schemas.openxmlformats.org/officeDocument/2006/relationships/image" Target="../media/image24.png"/><Relationship Id="rId9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0">
            <a:extLst>
              <a:ext uri="{FF2B5EF4-FFF2-40B4-BE49-F238E27FC236}">
                <a16:creationId xmlns:a16="http://schemas.microsoft.com/office/drawing/2014/main" id="{1FD5705B-63E0-4364-B909-EC902FEAA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0B7E355D-DAEA-4421-B67A-FA13C0FBD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049" y="203126"/>
            <a:ext cx="6365868" cy="2847218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600" i="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“A </a:t>
            </a:r>
            <a:r>
              <a:rPr lang="en-US" sz="360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child’s experience</a:t>
            </a:r>
            <a:r>
              <a:rPr lang="en-US" sz="3600" i="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 </a:t>
            </a:r>
            <a:br>
              <a:rPr lang="en-US" dirty="0"/>
            </a:br>
            <a:r>
              <a:rPr lang="en-US" sz="3600" i="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between the ages of </a:t>
            </a:r>
            <a:br>
              <a:rPr lang="en-US" sz="360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</a:br>
            <a:r>
              <a:rPr lang="en-US" sz="3600" i="0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0-5 years can affect the rest of their lives”</a:t>
            </a:r>
          </a:p>
          <a:p>
            <a:pPr algn="l"/>
            <a:endParaRPr lang="en-US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39" y="4545466"/>
            <a:ext cx="5047488" cy="19823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/>
          </a:p>
          <a:p>
            <a:pPr>
              <a:spcBef>
                <a:spcPts val="0"/>
              </a:spcBef>
            </a:pPr>
            <a:r>
              <a:rPr lang="en-US" sz="20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Student name: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Noreen Akhtar</a:t>
            </a:r>
          </a:p>
          <a:p>
            <a:pPr>
              <a:spcBef>
                <a:spcPts val="0"/>
              </a:spcBef>
            </a:pPr>
            <a:r>
              <a:rPr lang="en-US" sz="20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Student number: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2016543</a:t>
            </a:r>
          </a:p>
          <a:p>
            <a:pPr>
              <a:spcBef>
                <a:spcPts val="0"/>
              </a:spcBef>
            </a:pPr>
            <a:r>
              <a:rPr lang="en-US" sz="20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Module: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BMHP4019</a:t>
            </a:r>
          </a:p>
          <a:p>
            <a:pPr>
              <a:spcBef>
                <a:spcPts val="0"/>
              </a:spcBef>
            </a:pPr>
            <a:r>
              <a:rPr lang="en-US" sz="20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Assignment: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Presentation</a:t>
            </a:r>
          </a:p>
          <a:p>
            <a:pPr>
              <a:spcBef>
                <a:spcPts val="0"/>
              </a:spcBef>
            </a:pPr>
            <a:r>
              <a:rPr lang="en-US" sz="20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Lecture: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 Rebecca Kavanagh</a:t>
            </a:r>
            <a:endParaRPr lang="en-US">
              <a:solidFill>
                <a:schemeClr val="tx1"/>
              </a:solidFill>
              <a:latin typeface="Arial"/>
              <a:cs typeface="Calibri"/>
            </a:endParaRPr>
          </a:p>
        </p:txBody>
      </p:sp>
      <p:grpSp>
        <p:nvGrpSpPr>
          <p:cNvPr id="24" name="decorative circles">
            <a:extLst>
              <a:ext uri="{FF2B5EF4-FFF2-40B4-BE49-F238E27FC236}">
                <a16:creationId xmlns:a16="http://schemas.microsoft.com/office/drawing/2014/main" id="{61D9147E-6246-4344-B99C-7E58532D8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062" y="289695"/>
            <a:ext cx="4971115" cy="6138399"/>
            <a:chOff x="6870062" y="289695"/>
            <a:chExt cx="4971115" cy="613839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9D06285-CD49-4308-BDD4-0AF48D39B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1D4A3886-A465-4577-99CE-251AA7B92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4736" y="5667686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B4A1D21-7CBB-44D9-A528-DB74C3107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27805" y="5275653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8">
              <a:extLst>
                <a:ext uri="{FF2B5EF4-FFF2-40B4-BE49-F238E27FC236}">
                  <a16:creationId xmlns:a16="http://schemas.microsoft.com/office/drawing/2014/main" id="{73600DE0-90F9-4BD7-A084-ECB65A2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9847" y="59428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EC243907-3995-49EB-94E9-35C68C13C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1540" y="655922"/>
              <a:ext cx="466441" cy="466441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629A2DC-7066-4487-A307-68F210722C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D0508B2B-067E-421A-9C09-522CFF39FB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3367" y="6122314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89BA730-4DAE-4702-A5C5-013F9CEB0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70062" y="5959435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3">
            <a:extLst>
              <a:ext uri="{FF2B5EF4-FFF2-40B4-BE49-F238E27FC236}">
                <a16:creationId xmlns:a16="http://schemas.microsoft.com/office/drawing/2014/main" id="{D18D39F3-F9E7-4DD7-9EB1-1035ECFA55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75" r="13375"/>
          <a:stretch/>
        </p:blipFill>
        <p:spPr>
          <a:xfrm>
            <a:off x="6306574" y="552339"/>
            <a:ext cx="5728174" cy="572817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3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9AE10120-4423-438F-B13C-48A071BC0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A989181E-9E81-454C-8AFD-0B0FD90B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1415F-84D8-43F0-BE1A-ABC92F0A7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3284185"/>
            <a:ext cx="7315200" cy="18000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tx1"/>
                </a:solidFill>
                <a:latin typeface="Copperplate Gothic Bold"/>
              </a:rPr>
              <a:t>Introduction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84" name="Decorative Circles">
            <a:extLst>
              <a:ext uri="{FF2B5EF4-FFF2-40B4-BE49-F238E27FC236}">
                <a16:creationId xmlns:a16="http://schemas.microsoft.com/office/drawing/2014/main" id="{DB259E68-05A7-46E1-BFD2-079CCB5ED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68271" y="1822202"/>
            <a:ext cx="9049452" cy="926029"/>
            <a:chOff x="2768271" y="1822202"/>
            <a:chExt cx="9049452" cy="926029"/>
          </a:xfrm>
        </p:grpSpPr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C93978C5-35F8-48FF-9074-9E8A36842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59169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1953F2DE-185D-4724-98E6-F9E5A3FF2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03653" y="18222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5E7C8C93-CD32-4022-A0F4-57B9A529F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68271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1C22FF35-AA67-428A-98B7-CB639B25B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90988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D38E36A7-75BE-4D49-BFF5-B8460A7A8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24547" y="2281790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431F457C-F7B8-4261-9012-0E29426F0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4401" y="199874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2" name="Oval 2">
            <a:extLst>
              <a:ext uri="{FF2B5EF4-FFF2-40B4-BE49-F238E27FC236}">
                <a16:creationId xmlns:a16="http://schemas.microsoft.com/office/drawing/2014/main" id="{3D01B79B-87C9-44EC-BB14-95E544F89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3048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4" name="Graphic 93">
            <a:extLst>
              <a:ext uri="{FF2B5EF4-FFF2-40B4-BE49-F238E27FC236}">
                <a16:creationId xmlns:a16="http://schemas.microsoft.com/office/drawing/2014/main" id="{2CC26251-4579-4CC2-BCAB-35B7EDFBC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5296" t="39487" r="12288" b="12942"/>
          <a:stretch/>
        </p:blipFill>
        <p:spPr>
          <a:xfrm rot="16200000" flipH="1">
            <a:off x="-169313" y="163702"/>
            <a:ext cx="3133761" cy="2795133"/>
          </a:xfrm>
          <a:prstGeom prst="rect">
            <a:avLst/>
          </a:prstGeom>
        </p:spPr>
      </p:pic>
      <p:sp>
        <p:nvSpPr>
          <p:cNvPr id="96" name="Oval 4">
            <a:extLst>
              <a:ext uri="{FF2B5EF4-FFF2-40B4-BE49-F238E27FC236}">
                <a16:creationId xmlns:a16="http://schemas.microsoft.com/office/drawing/2014/main" id="{01E439A2-8467-4AA1-B491-70DE0B9C4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0137" y="94105"/>
            <a:ext cx="2698133" cy="2698133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Graphic 97">
            <a:extLst>
              <a:ext uri="{FF2B5EF4-FFF2-40B4-BE49-F238E27FC236}">
                <a16:creationId xmlns:a16="http://schemas.microsoft.com/office/drawing/2014/main" id="{2DBDED9A-DF4C-44D8-9185-122848F90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570137" y="94105"/>
            <a:ext cx="2698133" cy="2698133"/>
          </a:xfrm>
          <a:prstGeom prst="rect">
            <a:avLst/>
          </a:prstGeom>
        </p:spPr>
      </p:pic>
      <p:sp>
        <p:nvSpPr>
          <p:cNvPr id="100" name="Oval 3">
            <a:extLst>
              <a:ext uri="{FF2B5EF4-FFF2-40B4-BE49-F238E27FC236}">
                <a16:creationId xmlns:a16="http://schemas.microsoft.com/office/drawing/2014/main" id="{1ACC84AF-5B6C-4F20-B6BF-AF0E6C5E5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118082" y="5608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" name="Graphic 101">
            <a:extLst>
              <a:ext uri="{FF2B5EF4-FFF2-40B4-BE49-F238E27FC236}">
                <a16:creationId xmlns:a16="http://schemas.microsoft.com/office/drawing/2014/main" id="{DE362CB9-C88A-4B69-91A2-D2C045912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4832" t="48375" r="13582" b="10444"/>
          <a:stretch/>
        </p:blipFill>
        <p:spPr>
          <a:xfrm flipH="1">
            <a:off x="7134037" y="-5611"/>
            <a:ext cx="4368276" cy="2512937"/>
          </a:xfrm>
          <a:prstGeom prst="rect">
            <a:avLst/>
          </a:prstGeom>
        </p:spPr>
      </p:pic>
      <p:sp>
        <p:nvSpPr>
          <p:cNvPr id="104" name="Oval 1">
            <a:extLst>
              <a:ext uri="{FF2B5EF4-FFF2-40B4-BE49-F238E27FC236}">
                <a16:creationId xmlns:a16="http://schemas.microsoft.com/office/drawing/2014/main" id="{2859D9BE-3FFB-45B2-8622-78FEBCE4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05186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6" name="Graphic 105">
            <a:extLst>
              <a:ext uri="{FF2B5EF4-FFF2-40B4-BE49-F238E27FC236}">
                <a16:creationId xmlns:a16="http://schemas.microsoft.com/office/drawing/2014/main" id="{6E01F488-C466-4A96-9F44-19173A95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6178" t="12146" r="12288" b="18832"/>
          <a:stretch/>
        </p:blipFill>
        <p:spPr>
          <a:xfrm flipH="1">
            <a:off x="9005182" y="3283388"/>
            <a:ext cx="3186816" cy="3574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87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43474-260A-4003-B8BC-68DE8D557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7006349" cy="1349753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Copperplate Gothic Bold"/>
                <a:ea typeface="+mj-lt"/>
                <a:cs typeface="+mj-lt"/>
              </a:rPr>
              <a:t>Piaget’s Theory</a:t>
            </a:r>
            <a:endParaRPr lang="en-US" dirty="0">
              <a:solidFill>
                <a:schemeClr val="tx1"/>
              </a:solidFill>
              <a:latin typeface="Copperplate Gothic Bold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3919333-FC4E-4630-835A-22F180F44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6547" y="2272204"/>
            <a:ext cx="8524875" cy="3724275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151153F4-D539-465C-9F3B-0CF53FE51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8061" y="397556"/>
            <a:ext cx="2085975" cy="17811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5DCEA7-E528-42C9-938B-BCEAB8EF6D44}"/>
              </a:ext>
            </a:extLst>
          </p:cNvPr>
          <p:cNvSpPr txBox="1"/>
          <p:nvPr/>
        </p:nvSpPr>
        <p:spPr>
          <a:xfrm>
            <a:off x="9997924" y="2353733"/>
            <a:ext cx="1727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(Williams, 2021)</a:t>
            </a:r>
            <a:r>
              <a:rPr lang="en-US"/>
              <a:t>​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9FBC18-26A6-40C1-9BCB-3CC17DA6F3BA}"/>
              </a:ext>
            </a:extLst>
          </p:cNvPr>
          <p:cNvSpPr txBox="1"/>
          <p:nvPr/>
        </p:nvSpPr>
        <p:spPr>
          <a:xfrm>
            <a:off x="4615543" y="61879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(Kurt, 2020)​</a:t>
            </a:r>
          </a:p>
        </p:txBody>
      </p:sp>
    </p:spTree>
    <p:extLst>
      <p:ext uri="{BB962C8B-B14F-4D97-AF65-F5344CB8AC3E}">
        <p14:creationId xmlns:p14="http://schemas.microsoft.com/office/powerpoint/2010/main" val="1954758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5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E538CC0-A323-48F4-856C-EEB645F98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5053DB5-A19D-42A0-8AC2-D8F6F2C11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3FA36-859C-48B9-A187-C5775066B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885" y="1122363"/>
            <a:ext cx="5047488" cy="14078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chemeClr val="tx1"/>
                </a:solidFill>
                <a:latin typeface="Copperplate Gothic Bold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7B69B-D717-453C-89CA-6095E9E37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2837" y="3263371"/>
            <a:ext cx="4418536" cy="2224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>
                <a:latin typeface="Arial Black"/>
              </a:rPr>
              <a:t>Building blocks</a:t>
            </a:r>
          </a:p>
        </p:txBody>
      </p:sp>
      <p:grpSp>
        <p:nvGrpSpPr>
          <p:cNvPr id="76" name="Decorative Circles">
            <a:extLst>
              <a:ext uri="{FF2B5EF4-FFF2-40B4-BE49-F238E27FC236}">
                <a16:creationId xmlns:a16="http://schemas.microsoft.com/office/drawing/2014/main" id="{DCCA682E-0633-45DE-8809-03E84BF25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82868" y="310026"/>
            <a:ext cx="2210470" cy="6016634"/>
            <a:chOff x="2882868" y="310026"/>
            <a:chExt cx="2210470" cy="6016634"/>
          </a:xfrm>
        </p:grpSpPr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A480F2C0-08B4-48D0-8C47-2A8377504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850" y="6020880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12D86A8A-291B-4590-AAF1-247A563D3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79971" y="578700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09944D47-DAD5-46EB-B286-DB8193754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82868" y="310026"/>
              <a:ext cx="226735" cy="226735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1D366592-CBFD-4AEF-9F21-A36B2392F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09603" y="735547"/>
              <a:ext cx="466441" cy="466441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9999DC58-C789-4FA3-A53D-F970E0C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11" r="5413" b="1"/>
          <a:stretch/>
        </p:blipFill>
        <p:spPr>
          <a:xfrm>
            <a:off x="2770256" y="2578831"/>
            <a:ext cx="3588262" cy="396321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5" name="Picture 5" descr="A picture containing writing implement, stationary, toy, child&#10;&#10;Description automatically generated">
            <a:extLst>
              <a:ext uri="{FF2B5EF4-FFF2-40B4-BE49-F238E27FC236}">
                <a16:creationId xmlns:a16="http://schemas.microsoft.com/office/drawing/2014/main" id="{41E01130-E392-450B-8520-C50A5BF5BD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18" r="1" b="3233"/>
          <a:stretch/>
        </p:blipFill>
        <p:spPr>
          <a:xfrm>
            <a:off x="240377" y="433214"/>
            <a:ext cx="2255677" cy="2255677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11F5504-2E56-4253-BF70-CA9EFCEDA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609" r="10146" b="-4"/>
          <a:stretch/>
        </p:blipFill>
        <p:spPr>
          <a:xfrm>
            <a:off x="3052427" y="573469"/>
            <a:ext cx="2224441" cy="1909965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6" name="Picture 6" descr="A picture containing indoor, wall, toy, writing implement&#10;&#10;Description automatically generated">
            <a:extLst>
              <a:ext uri="{FF2B5EF4-FFF2-40B4-BE49-F238E27FC236}">
                <a16:creationId xmlns:a16="http://schemas.microsoft.com/office/drawing/2014/main" id="{BE7D644A-FF7C-46F8-877F-C2F8418AEE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85" r="-1" b="-1"/>
          <a:stretch/>
        </p:blipFill>
        <p:spPr>
          <a:xfrm>
            <a:off x="333668" y="3598273"/>
            <a:ext cx="1990577" cy="1990577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92215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7476E-3680-4E06-9BC5-0AE9ED231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8668" y="365125"/>
            <a:ext cx="6667682" cy="805468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Copperplate Gothic Bold"/>
                <a:ea typeface="+mj-lt"/>
                <a:cs typeface="+mj-lt"/>
              </a:rPr>
              <a:t>Erikson’s Theory</a:t>
            </a:r>
          </a:p>
          <a:p>
            <a:endParaRPr lang="en-US" dirty="0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28DE0DFB-97C5-4086-AA5F-E3B66543E1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8991" y="930577"/>
            <a:ext cx="7023225" cy="528267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C6EA9F-3592-45F4-BCE6-6BDD92EDBEFC}"/>
              </a:ext>
            </a:extLst>
          </p:cNvPr>
          <p:cNvSpPr txBox="1"/>
          <p:nvPr/>
        </p:nvSpPr>
        <p:spPr>
          <a:xfrm>
            <a:off x="3393923" y="6333067"/>
            <a:ext cx="26222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(Erik Erikson (2021)​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376FD6C-5007-440F-93CD-27EEF1D7B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4707" y="2213807"/>
            <a:ext cx="2400300" cy="23336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8CE9E8-5DEF-4F9D-B7F9-01156842B114}"/>
              </a:ext>
            </a:extLst>
          </p:cNvPr>
          <p:cNvSpPr txBox="1"/>
          <p:nvPr/>
        </p:nvSpPr>
        <p:spPr>
          <a:xfrm>
            <a:off x="9090780" y="4362398"/>
            <a:ext cx="26706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</a:t>
            </a:r>
            <a:endParaRPr lang="en-US" dirty="0"/>
          </a:p>
          <a:p>
            <a:r>
              <a:rPr lang="en-GB" dirty="0"/>
              <a:t> Armstrong, (2016)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8402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8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3F20AFC-BB03-4237-8883-1B3F34F93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C0CE8E7-1B0F-4CFF-BFE7-0F5D27BE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89BCC-F450-473E-B798-C8B48981C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0858" y="3465613"/>
            <a:ext cx="3904343" cy="11831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Copperplate Gothic Bold"/>
              </a:rPr>
              <a:t>ACTIVITY</a:t>
            </a:r>
          </a:p>
        </p:txBody>
      </p:sp>
      <p:grpSp>
        <p:nvGrpSpPr>
          <p:cNvPr id="38" name="Decorative Circles">
            <a:extLst>
              <a:ext uri="{FF2B5EF4-FFF2-40B4-BE49-F238E27FC236}">
                <a16:creationId xmlns:a16="http://schemas.microsoft.com/office/drawing/2014/main" id="{CCD899B5-A5B0-48AE-A9A3-85BC75517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68271" y="1897673"/>
            <a:ext cx="9049452" cy="850558"/>
            <a:chOff x="2768271" y="1897673"/>
            <a:chExt cx="9049452" cy="850558"/>
          </a:xfrm>
        </p:grpSpPr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C93978C5-35F8-48FF-9074-9E8A36842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59169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1953F2DE-185D-4724-98E6-F9E5A3FF2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54259" y="1897673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5E7C8C93-CD32-4022-A0F4-57B9A529F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68271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1C22FF35-AA67-428A-98B7-CB639B25B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90988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D38E36A7-75BE-4D49-BFF5-B8460A7A8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24547" y="2281790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431F457C-F7B8-4261-9012-0E29426F0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4401" y="199874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A picture containing table, wooden, floor, indoor&#10;&#10;Description automatically generated">
            <a:extLst>
              <a:ext uri="{FF2B5EF4-FFF2-40B4-BE49-F238E27FC236}">
                <a16:creationId xmlns:a16="http://schemas.microsoft.com/office/drawing/2014/main" id="{930247FF-28A2-424B-9286-65F9C87DE0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078" r="16224" b="-1"/>
          <a:stretch/>
        </p:blipFill>
        <p:spPr>
          <a:xfrm>
            <a:off x="3053" y="5"/>
            <a:ext cx="2861965" cy="3133761"/>
          </a:xfrm>
          <a:custGeom>
            <a:avLst/>
            <a:gdLst/>
            <a:ahLst/>
            <a:cxnLst/>
            <a:rect l="l" t="t" r="r" b="b"/>
            <a:pathLst>
              <a:path w="2861965" h="3133761">
                <a:moveTo>
                  <a:pt x="0" y="0"/>
                </a:moveTo>
                <a:lnTo>
                  <a:pt x="2715616" y="0"/>
                </a:lnTo>
                <a:lnTo>
                  <a:pt x="2757318" y="113938"/>
                </a:lnTo>
                <a:cubicBezTo>
                  <a:pt x="2825328" y="332595"/>
                  <a:pt x="2861965" y="565074"/>
                  <a:pt x="2861965" y="806110"/>
                </a:cubicBezTo>
                <a:cubicBezTo>
                  <a:pt x="2861965" y="2091636"/>
                  <a:pt x="1819840" y="3133761"/>
                  <a:pt x="534314" y="3133761"/>
                </a:cubicBezTo>
                <a:cubicBezTo>
                  <a:pt x="373623" y="3133761"/>
                  <a:pt x="216735" y="3117478"/>
                  <a:pt x="65211" y="3086472"/>
                </a:cubicBezTo>
                <a:lnTo>
                  <a:pt x="0" y="3069704"/>
                </a:lnTo>
                <a:close/>
              </a:path>
            </a:pathLst>
          </a:custGeom>
        </p:spPr>
      </p:pic>
      <p:pic>
        <p:nvPicPr>
          <p:cNvPr id="8" name="Picture 8" descr="A picture containing child, bedroom, toy, family&#10;&#10;Description automatically generated">
            <a:extLst>
              <a:ext uri="{FF2B5EF4-FFF2-40B4-BE49-F238E27FC236}">
                <a16:creationId xmlns:a16="http://schemas.microsoft.com/office/drawing/2014/main" id="{7ED84840-AF3D-44BA-9A1B-316BE27E30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14" r="10731"/>
          <a:stretch/>
        </p:blipFill>
        <p:spPr>
          <a:xfrm>
            <a:off x="3765176" y="213049"/>
            <a:ext cx="3103758" cy="3103758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38660F9-95FE-4EED-858B-AEEB953DA2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219" r="-1" b="5226"/>
          <a:stretch/>
        </p:blipFill>
        <p:spPr>
          <a:xfrm>
            <a:off x="7118077" y="5613"/>
            <a:ext cx="4408870" cy="2474031"/>
          </a:xfrm>
          <a:custGeom>
            <a:avLst/>
            <a:gdLst/>
            <a:ahLst/>
            <a:cxnLst/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</p:spPr>
      </p:pic>
      <p:pic>
        <p:nvPicPr>
          <p:cNvPr id="6" name="Picture 6" descr="A person holding a baby&#10;&#10;Description automatically generated">
            <a:extLst>
              <a:ext uri="{FF2B5EF4-FFF2-40B4-BE49-F238E27FC236}">
                <a16:creationId xmlns:a16="http://schemas.microsoft.com/office/drawing/2014/main" id="{77C7D9A9-FAE3-4392-A7D9-9590B35BB2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28" r="30800" b="-2"/>
          <a:stretch/>
        </p:blipFill>
        <p:spPr>
          <a:xfrm>
            <a:off x="9006031" y="3224681"/>
            <a:ext cx="3182927" cy="3638922"/>
          </a:xfrm>
          <a:custGeom>
            <a:avLst/>
            <a:gdLst/>
            <a:ahLst/>
            <a:cxnLst/>
            <a:rect l="l" t="t" r="r" b="b"/>
            <a:pathLst>
              <a:path w="3182927" h="3638922">
                <a:moveTo>
                  <a:pt x="2030698" y="0"/>
                </a:moveTo>
                <a:cubicBezTo>
                  <a:pt x="2451269" y="0"/>
                  <a:pt x="2841979" y="127853"/>
                  <a:pt x="3166081" y="346811"/>
                </a:cubicBezTo>
                <a:lnTo>
                  <a:pt x="3182927" y="359409"/>
                </a:lnTo>
                <a:lnTo>
                  <a:pt x="3182927" y="3638922"/>
                </a:lnTo>
                <a:lnTo>
                  <a:pt x="794132" y="3638922"/>
                </a:lnTo>
                <a:lnTo>
                  <a:pt x="738985" y="3597684"/>
                </a:lnTo>
                <a:cubicBezTo>
                  <a:pt x="287668" y="3225224"/>
                  <a:pt x="0" y="2661556"/>
                  <a:pt x="0" y="2030698"/>
                </a:cubicBezTo>
                <a:cubicBezTo>
                  <a:pt x="0" y="909174"/>
                  <a:pt x="909174" y="0"/>
                  <a:pt x="2030698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D99D80-A2DB-40D1-B5B3-57753DF41A85}"/>
              </a:ext>
            </a:extLst>
          </p:cNvPr>
          <p:cNvSpPr txBox="1"/>
          <p:nvPr/>
        </p:nvSpPr>
        <p:spPr>
          <a:xfrm>
            <a:off x="974877" y="5379026"/>
            <a:ext cx="731519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latin typeface="Arial Black"/>
                <a:cs typeface="Calibri"/>
              </a:rPr>
              <a:t>CHOICE MAKING</a:t>
            </a:r>
          </a:p>
        </p:txBody>
      </p:sp>
    </p:spTree>
    <p:extLst>
      <p:ext uri="{BB962C8B-B14F-4D97-AF65-F5344CB8AC3E}">
        <p14:creationId xmlns:p14="http://schemas.microsoft.com/office/powerpoint/2010/main" val="394492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40247-01E7-4655-9D48-0EC630FB5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Copperplate Gothic Bold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57BD4-BC4F-42B8-8E6D-9363D2FE68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1800"/>
              </a:spcBef>
            </a:pP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Armstrong, T., 2016. </a:t>
            </a:r>
            <a:r>
              <a:rPr lang="en-US" sz="18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Stages of Life: Erik Erikson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| Thomas Armstrong, Ph.D.. [image] Institute4learning.com. Available at: &lt;https://www.institute4learning.com/2012/08/15/the-stages-of-life-according-to-erik-erikson/&gt; [Accessed 13 October 2021].</a:t>
            </a:r>
            <a:endParaRPr lang="en-US" sz="18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1800"/>
              </a:spcBef>
              <a:buClr>
                <a:srgbClr val="B1005E"/>
              </a:buClr>
            </a:pP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Kurt, S., 2020. </a:t>
            </a:r>
            <a:r>
              <a:rPr lang="en-US" sz="18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Jean Piaget and His Theory &amp; Stages of Cognitive Development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- Educational Technology. [image] Educational Technology. Available at: &lt;https://educationaltechnology.net/jean-piaget-and-his-theory-stages-of-cognitive-development/&gt; [Accessed 17 October 2021].</a:t>
            </a:r>
            <a:endParaRPr lang="en-US" sz="18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1800"/>
              </a:spcBef>
              <a:buClr>
                <a:srgbClr val="B1005E"/>
              </a:buClr>
            </a:pP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Psychology Notes Headquarters. 2021. </a:t>
            </a:r>
            <a:r>
              <a:rPr lang="en-US" sz="18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Erik Erikson's Stages of Psychosocial Development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- The Psychology Notes Headquarters. [image] Available at: &lt;https://www.psychologynoteshq.com/erikson-stages/&gt; [Accessed 18 October 2021].</a:t>
            </a:r>
            <a:endParaRPr lang="en-US" sz="18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1800"/>
              </a:spcBef>
              <a:buClr>
                <a:srgbClr val="B1005E"/>
              </a:buClr>
            </a:pP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Williams, D., 2021. </a:t>
            </a:r>
            <a:r>
              <a:rPr lang="en-US" sz="1800" i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Child Development Theories: Jean Piaget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. [image] First Discoverers. Available at: &lt;https://www.firstdiscoverers.co.uk/child-development-theories-jean-piaget/&gt; [Accessed 13 October 2021]. </a:t>
            </a:r>
            <a:endParaRPr lang="en-US" sz="18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1800"/>
              </a:spcBef>
              <a:buClr>
                <a:srgbClr val="B1005E"/>
              </a:buClr>
            </a:pPr>
            <a:endParaRPr lang="en-US" sz="1800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>
              <a:buClr>
                <a:srgbClr val="B1005E"/>
              </a:buClr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6779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43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B819EFE0-C528-414F-A76F-BFCA99E25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3591EEA-2945-4D41-8E6E-CB1CEDBB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367B2-E700-4BF3-9969-9DE634D52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6367" y="2114362"/>
            <a:ext cx="6670926" cy="413382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dirty="0">
                <a:solidFill>
                  <a:schemeClr val="tx1"/>
                </a:solidFill>
                <a:latin typeface="Copperplate Gothic Bold"/>
              </a:rPr>
              <a:t>IS THERE ANY QUESTIONS ANYONE WANTS TO ASK?</a:t>
            </a:r>
          </a:p>
        </p:txBody>
      </p:sp>
      <p:grpSp>
        <p:nvGrpSpPr>
          <p:cNvPr id="64" name="Decorative Circles">
            <a:extLst>
              <a:ext uri="{FF2B5EF4-FFF2-40B4-BE49-F238E27FC236}">
                <a16:creationId xmlns:a16="http://schemas.microsoft.com/office/drawing/2014/main" id="{531B6EAA-A594-4F51-BED7-7A9C42D48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4277" y="956155"/>
            <a:ext cx="9049452" cy="1836961"/>
            <a:chOff x="374277" y="956155"/>
            <a:chExt cx="9049452" cy="1836961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72F90FEB-914A-4D22-8705-854B4974E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06096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0C717B56-8B40-4AA9-A987-BDCAB8B54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68530" y="95615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2DEC8EC4-2C54-4975-ADFB-F90CC65C8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0362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2601B462-2C01-4E17-925B-1090B157B5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4277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76060B23-EF2B-44D0-9B30-499BD4D34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012" y="2326675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1" name="Oval 3">
            <a:extLst>
              <a:ext uri="{FF2B5EF4-FFF2-40B4-BE49-F238E27FC236}">
                <a16:creationId xmlns:a16="http://schemas.microsoft.com/office/drawing/2014/main" id="{F842A3FA-BE9C-4241-A8C9-AACE4A04F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65048" y="0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Graphic 72">
            <a:extLst>
              <a:ext uri="{FF2B5EF4-FFF2-40B4-BE49-F238E27FC236}">
                <a16:creationId xmlns:a16="http://schemas.microsoft.com/office/drawing/2014/main" id="{8B2965F9-94B5-4281-803E-214FFC2D4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8467" r="13582" b="10444"/>
          <a:stretch/>
        </p:blipFill>
        <p:spPr>
          <a:xfrm>
            <a:off x="688614" y="0"/>
            <a:ext cx="4368276" cy="2507327"/>
          </a:xfrm>
          <a:prstGeom prst="rect">
            <a:avLst/>
          </a:prstGeom>
        </p:spPr>
      </p:pic>
      <p:sp>
        <p:nvSpPr>
          <p:cNvPr id="75" name="Oval 2">
            <a:extLst>
              <a:ext uri="{FF2B5EF4-FFF2-40B4-BE49-F238E27FC236}">
                <a16:creationId xmlns:a16="http://schemas.microsoft.com/office/drawing/2014/main" id="{FD6FF57B-7FE7-4B12-BA97-C8578B140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330035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7" name="Oval 1">
            <a:extLst>
              <a:ext uri="{FF2B5EF4-FFF2-40B4-BE49-F238E27FC236}">
                <a16:creationId xmlns:a16="http://schemas.microsoft.com/office/drawing/2014/main" id="{31BAB069-4689-435C-B7B3-4DE5327A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A717C63F-F2F7-4D7B-92D5-20B7FF760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3888" y="55816"/>
            <a:ext cx="3436359" cy="343635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Graphic 35" descr="Question mark">
            <a:extLst>
              <a:ext uri="{FF2B5EF4-FFF2-40B4-BE49-F238E27FC236}">
                <a16:creationId xmlns:a16="http://schemas.microsoft.com/office/drawing/2014/main" id="{337927B8-E954-4F05-99BE-796763A27E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73376" y="684386"/>
            <a:ext cx="2192233" cy="2192233"/>
          </a:xfrm>
          <a:prstGeom prst="rect">
            <a:avLst/>
          </a:prstGeom>
        </p:spPr>
      </p:pic>
      <p:pic>
        <p:nvPicPr>
          <p:cNvPr id="81" name="Graphic 80">
            <a:extLst>
              <a:ext uri="{FF2B5EF4-FFF2-40B4-BE49-F238E27FC236}">
                <a16:creationId xmlns:a16="http://schemas.microsoft.com/office/drawing/2014/main" id="{B377F711-29D1-4612-BEB3-DE322E7F7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5645" t="40429" r="11429" b="10303"/>
          <a:stretch/>
        </p:blipFill>
        <p:spPr>
          <a:xfrm rot="5400000">
            <a:off x="9144391" y="108985"/>
            <a:ext cx="3156594" cy="2938624"/>
          </a:xfrm>
          <a:prstGeom prst="rect">
            <a:avLst/>
          </a:prstGeom>
        </p:spPr>
      </p:pic>
      <p:pic>
        <p:nvPicPr>
          <p:cNvPr id="83" name="Graphic 82">
            <a:extLst>
              <a:ext uri="{FF2B5EF4-FFF2-40B4-BE49-F238E27FC236}">
                <a16:creationId xmlns:a16="http://schemas.microsoft.com/office/drawing/2014/main" id="{56FAE9F7-9291-4659-BF14-E00CC12FA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48417" y="3922934"/>
            <a:ext cx="2798544" cy="279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818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8" name="Rectangle 27">
            <a:extLst>
              <a:ext uri="{FF2B5EF4-FFF2-40B4-BE49-F238E27FC236}">
                <a16:creationId xmlns:a16="http://schemas.microsoft.com/office/drawing/2014/main" id="{6561E286-6F31-477F-9531-0A2730A0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29">
            <a:extLst>
              <a:ext uri="{FF2B5EF4-FFF2-40B4-BE49-F238E27FC236}">
                <a16:creationId xmlns:a16="http://schemas.microsoft.com/office/drawing/2014/main" id="{E497995F-9AE3-4475-B310-391C3FF5F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20BE4-747B-4B60-AACC-B4EA4608D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885" y="1122363"/>
            <a:ext cx="5047488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Copperplate Gothic Bold"/>
              </a:rPr>
              <a:t>THANKYOU</a:t>
            </a:r>
          </a:p>
        </p:txBody>
      </p:sp>
      <p:grpSp>
        <p:nvGrpSpPr>
          <p:cNvPr id="27" name="Decorative Circles">
            <a:extLst>
              <a:ext uri="{FF2B5EF4-FFF2-40B4-BE49-F238E27FC236}">
                <a16:creationId xmlns:a16="http://schemas.microsoft.com/office/drawing/2014/main" id="{F1CCD329-2CBA-4CCC-BFD2-C7D169699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82868" y="310026"/>
            <a:ext cx="2210470" cy="6016634"/>
            <a:chOff x="2882868" y="310026"/>
            <a:chExt cx="2210470" cy="6016634"/>
          </a:xfrm>
        </p:grpSpPr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9C2D6F8F-ADED-45C0-9095-E5BFE32F6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850" y="6020880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6839A2D3-9330-4BB5-9632-D6C7828CE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79971" y="578700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6289BB1D-F051-4857-BDBC-559853EDC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82868" y="310026"/>
              <a:ext cx="226735" cy="226735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EAB2CF3C-2621-423F-A753-AA6FC8971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09603" y="735547"/>
              <a:ext cx="466441" cy="466441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Oval 3">
            <a:extLst>
              <a:ext uri="{FF2B5EF4-FFF2-40B4-BE49-F238E27FC236}">
                <a16:creationId xmlns:a16="http://schemas.microsoft.com/office/drawing/2014/main" id="{4E086ECE-341B-4A8A-B8A4-1240B995F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7392" y="284085"/>
            <a:ext cx="1571298" cy="157129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9">
            <a:extLst>
              <a:ext uri="{FF2B5EF4-FFF2-40B4-BE49-F238E27FC236}">
                <a16:creationId xmlns:a16="http://schemas.microsoft.com/office/drawing/2014/main" id="{489178FB-B042-4CD5-B4A9-02B4C9B23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0338" y="1937788"/>
            <a:ext cx="3529419" cy="3529419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2">
            <a:extLst>
              <a:ext uri="{FF2B5EF4-FFF2-40B4-BE49-F238E27FC236}">
                <a16:creationId xmlns:a16="http://schemas.microsoft.com/office/drawing/2014/main" id="{AC801454-94B6-40C4-AEF8-1EAB8F40C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250" y="433212"/>
            <a:ext cx="2249928" cy="224992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Oval 1">
            <a:extLst>
              <a:ext uri="{FF2B5EF4-FFF2-40B4-BE49-F238E27FC236}">
                <a16:creationId xmlns:a16="http://schemas.microsoft.com/office/drawing/2014/main" id="{06D8DC5C-5283-45F6-8338-A27552053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250" y="4296175"/>
            <a:ext cx="1996328" cy="199632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Graphic 45">
            <a:extLst>
              <a:ext uri="{FF2B5EF4-FFF2-40B4-BE49-F238E27FC236}">
                <a16:creationId xmlns:a16="http://schemas.microsoft.com/office/drawing/2014/main" id="{BDB91F76-3E39-46FC-BC04-385026A4B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90337" y="1949556"/>
            <a:ext cx="3509763" cy="3509763"/>
          </a:xfrm>
          <a:prstGeom prst="rect">
            <a:avLst/>
          </a:prstGeom>
        </p:spPr>
      </p:pic>
      <p:pic>
        <p:nvPicPr>
          <p:cNvPr id="43" name="Graphic 47">
            <a:extLst>
              <a:ext uri="{FF2B5EF4-FFF2-40B4-BE49-F238E27FC236}">
                <a16:creationId xmlns:a16="http://schemas.microsoft.com/office/drawing/2014/main" id="{65BB4411-A49B-4812-B516-F77A9DA3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5624" y="446570"/>
            <a:ext cx="2236570" cy="2236570"/>
          </a:xfrm>
          <a:prstGeom prst="rect">
            <a:avLst/>
          </a:prstGeom>
        </p:spPr>
      </p:pic>
      <p:pic>
        <p:nvPicPr>
          <p:cNvPr id="45" name="Graphic 49">
            <a:extLst>
              <a:ext uri="{FF2B5EF4-FFF2-40B4-BE49-F238E27FC236}">
                <a16:creationId xmlns:a16="http://schemas.microsoft.com/office/drawing/2014/main" id="{D149B59C-F53E-4F48-92DF-6D91B4A4C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39380" y="284084"/>
            <a:ext cx="1571299" cy="1571299"/>
          </a:xfrm>
          <a:prstGeom prst="rect">
            <a:avLst/>
          </a:prstGeom>
        </p:spPr>
      </p:pic>
      <p:pic>
        <p:nvPicPr>
          <p:cNvPr id="47" name="Graphic 51">
            <a:extLst>
              <a:ext uri="{FF2B5EF4-FFF2-40B4-BE49-F238E27FC236}">
                <a16:creationId xmlns:a16="http://schemas.microsoft.com/office/drawing/2014/main" id="{A79E5B7F-7393-4044-9259-1474A7B3E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43359" y="4296174"/>
            <a:ext cx="1996327" cy="199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882561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1B252F"/>
      </a:dk2>
      <a:lt2>
        <a:srgbClr val="F2F3F0"/>
      </a:lt2>
      <a:accent1>
        <a:srgbClr val="703BD5"/>
      </a:accent1>
      <a:accent2>
        <a:srgbClr val="353FC7"/>
      </a:accent2>
      <a:accent3>
        <a:srgbClr val="3B86D5"/>
      </a:accent3>
      <a:accent4>
        <a:srgbClr val="29B4C3"/>
      </a:accent4>
      <a:accent5>
        <a:srgbClr val="35C194"/>
      </a:accent5>
      <a:accent6>
        <a:srgbClr val="29C352"/>
      </a:accent6>
      <a:hlink>
        <a:srgbClr val="339B8B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ConfettiVTI</vt:lpstr>
      <vt:lpstr>BrushVTI</vt:lpstr>
      <vt:lpstr>“A child’s experience  between the ages of  0-5 years can affect the rest of their lives” </vt:lpstr>
      <vt:lpstr>Introduction </vt:lpstr>
      <vt:lpstr>Piaget’s Theory</vt:lpstr>
      <vt:lpstr>activity</vt:lpstr>
      <vt:lpstr>Erikson’s Theory </vt:lpstr>
      <vt:lpstr>ACTIVITY</vt:lpstr>
      <vt:lpstr>REFERENCES</vt:lpstr>
      <vt:lpstr>IS THERE ANY QUESTIONS ANYONE WANTS TO ASK?</vt:lpstr>
      <vt:lpstr>THANKYOU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191</cp:revision>
  <dcterms:created xsi:type="dcterms:W3CDTF">2021-10-19T23:39:33Z</dcterms:created>
  <dcterms:modified xsi:type="dcterms:W3CDTF">2021-10-20T00:31:58Z</dcterms:modified>
</cp:coreProperties>
</file>