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6"/>
  </p:notesMasterIdLst>
  <p:sldIdLst>
    <p:sldId id="292" r:id="rId9"/>
    <p:sldId id="294" r:id="rId10"/>
    <p:sldId id="518" r:id="rId11"/>
    <p:sldId id="517" r:id="rId12"/>
    <p:sldId id="570" r:id="rId13"/>
    <p:sldId id="409" r:id="rId14"/>
    <p:sldId id="586" r:id="rId15"/>
    <p:sldId id="571" r:id="rId16"/>
    <p:sldId id="596" r:id="rId17"/>
    <p:sldId id="597" r:id="rId18"/>
    <p:sldId id="598" r:id="rId19"/>
    <p:sldId id="599" r:id="rId20"/>
    <p:sldId id="600" r:id="rId21"/>
    <p:sldId id="601" r:id="rId22"/>
    <p:sldId id="602" r:id="rId23"/>
    <p:sldId id="603" r:id="rId24"/>
    <p:sldId id="604" r:id="rId25"/>
    <p:sldId id="605" r:id="rId26"/>
    <p:sldId id="606" r:id="rId27"/>
    <p:sldId id="607" r:id="rId28"/>
    <p:sldId id="608" r:id="rId29"/>
    <p:sldId id="609" r:id="rId30"/>
    <p:sldId id="610" r:id="rId31"/>
    <p:sldId id="611" r:id="rId32"/>
    <p:sldId id="612" r:id="rId33"/>
    <p:sldId id="613" r:id="rId34"/>
    <p:sldId id="614" r:id="rId35"/>
    <p:sldId id="615" r:id="rId36"/>
    <p:sldId id="616" r:id="rId37"/>
    <p:sldId id="617" r:id="rId38"/>
    <p:sldId id="618" r:id="rId39"/>
    <p:sldId id="619" r:id="rId40"/>
    <p:sldId id="621" r:id="rId41"/>
    <p:sldId id="622" r:id="rId42"/>
    <p:sldId id="620" r:id="rId43"/>
    <p:sldId id="405" r:id="rId44"/>
    <p:sldId id="43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2147" autoAdjust="0"/>
  </p:normalViewPr>
  <p:slideViewPr>
    <p:cSldViewPr snapToGrid="0">
      <p:cViewPr varScale="1">
        <p:scale>
          <a:sx n="75" d="100"/>
          <a:sy n="75" d="100"/>
        </p:scale>
        <p:origin x="1698" y="7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viewProps" Target="viewProps.xml"/><Relationship Id="rId8" Type="http://schemas.openxmlformats.org/officeDocument/2006/relationships/slideMaster" Target="slideMasters/slideMaster5.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0DA17B5-ED8D-47A2-831E-46736458146F}"/>
    <pc:docChg chg="modSld">
      <pc:chgData name="Nitheesh Kaliyamurthy" userId="2821ebda-f4ac-4963-9a4e-a836dfc45829" providerId="ADAL" clId="{00DA17B5-ED8D-47A2-831E-46736458146F}" dt="2023-12-05T05:16:54.038" v="23" actId="6549"/>
      <pc:docMkLst>
        <pc:docMk/>
      </pc:docMkLst>
      <pc:sldChg chg="modNotesTx">
        <pc:chgData name="Nitheesh Kaliyamurthy" userId="2821ebda-f4ac-4963-9a4e-a836dfc45829" providerId="ADAL" clId="{00DA17B5-ED8D-47A2-831E-46736458146F}" dt="2023-12-05T05:16:06.491" v="5" actId="6549"/>
        <pc:sldMkLst>
          <pc:docMk/>
          <pc:sldMk cId="1098814137" sldId="596"/>
        </pc:sldMkLst>
      </pc:sldChg>
      <pc:sldChg chg="modNotesTx">
        <pc:chgData name="Nitheesh Kaliyamurthy" userId="2821ebda-f4ac-4963-9a4e-a836dfc45829" providerId="ADAL" clId="{00DA17B5-ED8D-47A2-831E-46736458146F}" dt="2023-12-05T05:16:08.804" v="6" actId="6549"/>
        <pc:sldMkLst>
          <pc:docMk/>
          <pc:sldMk cId="4159332044" sldId="597"/>
        </pc:sldMkLst>
      </pc:sldChg>
      <pc:sldChg chg="modNotesTx">
        <pc:chgData name="Nitheesh Kaliyamurthy" userId="2821ebda-f4ac-4963-9a4e-a836dfc45829" providerId="ADAL" clId="{00DA17B5-ED8D-47A2-831E-46736458146F}" dt="2023-12-05T05:16:10.991" v="7" actId="6549"/>
        <pc:sldMkLst>
          <pc:docMk/>
          <pc:sldMk cId="1277129043" sldId="598"/>
        </pc:sldMkLst>
      </pc:sldChg>
      <pc:sldChg chg="modNotesTx">
        <pc:chgData name="Nitheesh Kaliyamurthy" userId="2821ebda-f4ac-4963-9a4e-a836dfc45829" providerId="ADAL" clId="{00DA17B5-ED8D-47A2-831E-46736458146F}" dt="2023-12-05T05:16:13.274" v="8" actId="6549"/>
        <pc:sldMkLst>
          <pc:docMk/>
          <pc:sldMk cId="1011655566" sldId="599"/>
        </pc:sldMkLst>
      </pc:sldChg>
      <pc:sldChg chg="modNotesTx">
        <pc:chgData name="Nitheesh Kaliyamurthy" userId="2821ebda-f4ac-4963-9a4e-a836dfc45829" providerId="ADAL" clId="{00DA17B5-ED8D-47A2-831E-46736458146F}" dt="2023-12-05T05:16:15.525" v="9" actId="6549"/>
        <pc:sldMkLst>
          <pc:docMk/>
          <pc:sldMk cId="1335487608" sldId="600"/>
        </pc:sldMkLst>
      </pc:sldChg>
      <pc:sldChg chg="modNotesTx">
        <pc:chgData name="Nitheesh Kaliyamurthy" userId="2821ebda-f4ac-4963-9a4e-a836dfc45829" providerId="ADAL" clId="{00DA17B5-ED8D-47A2-831E-46736458146F}" dt="2023-12-05T05:16:17.495" v="10" actId="6549"/>
        <pc:sldMkLst>
          <pc:docMk/>
          <pc:sldMk cId="2207043752" sldId="601"/>
        </pc:sldMkLst>
      </pc:sldChg>
      <pc:sldChg chg="modNotesTx">
        <pc:chgData name="Nitheesh Kaliyamurthy" userId="2821ebda-f4ac-4963-9a4e-a836dfc45829" providerId="ADAL" clId="{00DA17B5-ED8D-47A2-831E-46736458146F}" dt="2023-12-05T05:16:19.583" v="11" actId="6549"/>
        <pc:sldMkLst>
          <pc:docMk/>
          <pc:sldMk cId="2462515472" sldId="602"/>
        </pc:sldMkLst>
      </pc:sldChg>
      <pc:sldChg chg="modNotesTx">
        <pc:chgData name="Nitheesh Kaliyamurthy" userId="2821ebda-f4ac-4963-9a4e-a836dfc45829" providerId="ADAL" clId="{00DA17B5-ED8D-47A2-831E-46736458146F}" dt="2023-12-05T05:16:22.014" v="12" actId="6549"/>
        <pc:sldMkLst>
          <pc:docMk/>
          <pc:sldMk cId="2025399167" sldId="603"/>
        </pc:sldMkLst>
      </pc:sldChg>
      <pc:sldChg chg="modNotesTx">
        <pc:chgData name="Nitheesh Kaliyamurthy" userId="2821ebda-f4ac-4963-9a4e-a836dfc45829" providerId="ADAL" clId="{00DA17B5-ED8D-47A2-831E-46736458146F}" dt="2023-12-05T05:16:24.293" v="13" actId="6549"/>
        <pc:sldMkLst>
          <pc:docMk/>
          <pc:sldMk cId="1227774513" sldId="604"/>
        </pc:sldMkLst>
      </pc:sldChg>
      <pc:sldChg chg="modNotesTx">
        <pc:chgData name="Nitheesh Kaliyamurthy" userId="2821ebda-f4ac-4963-9a4e-a836dfc45829" providerId="ADAL" clId="{00DA17B5-ED8D-47A2-831E-46736458146F}" dt="2023-12-05T05:16:26.526" v="14" actId="6549"/>
        <pc:sldMkLst>
          <pc:docMk/>
          <pc:sldMk cId="3368269591" sldId="605"/>
        </pc:sldMkLst>
      </pc:sldChg>
      <pc:sldChg chg="modNotesTx">
        <pc:chgData name="Nitheesh Kaliyamurthy" userId="2821ebda-f4ac-4963-9a4e-a836dfc45829" providerId="ADAL" clId="{00DA17B5-ED8D-47A2-831E-46736458146F}" dt="2023-12-05T05:16:29.074" v="15" actId="6549"/>
        <pc:sldMkLst>
          <pc:docMk/>
          <pc:sldMk cId="2163906514" sldId="606"/>
        </pc:sldMkLst>
      </pc:sldChg>
      <pc:sldChg chg="modNotesTx">
        <pc:chgData name="Nitheesh Kaliyamurthy" userId="2821ebda-f4ac-4963-9a4e-a836dfc45829" providerId="ADAL" clId="{00DA17B5-ED8D-47A2-831E-46736458146F}" dt="2023-12-05T05:16:31.719" v="16" actId="6549"/>
        <pc:sldMkLst>
          <pc:docMk/>
          <pc:sldMk cId="685054297" sldId="607"/>
        </pc:sldMkLst>
      </pc:sldChg>
      <pc:sldChg chg="modNotesTx">
        <pc:chgData name="Nitheesh Kaliyamurthy" userId="2821ebda-f4ac-4963-9a4e-a836dfc45829" providerId="ADAL" clId="{00DA17B5-ED8D-47A2-831E-46736458146F}" dt="2023-12-05T05:16:34.339" v="17" actId="6549"/>
        <pc:sldMkLst>
          <pc:docMk/>
          <pc:sldMk cId="3137248199" sldId="608"/>
        </pc:sldMkLst>
      </pc:sldChg>
      <pc:sldChg chg="modNotesTx">
        <pc:chgData name="Nitheesh Kaliyamurthy" userId="2821ebda-f4ac-4963-9a4e-a836dfc45829" providerId="ADAL" clId="{00DA17B5-ED8D-47A2-831E-46736458146F}" dt="2023-12-05T05:16:36.843" v="18" actId="6549"/>
        <pc:sldMkLst>
          <pc:docMk/>
          <pc:sldMk cId="306972526" sldId="609"/>
        </pc:sldMkLst>
      </pc:sldChg>
      <pc:sldChg chg="modNotesTx">
        <pc:chgData name="Nitheesh Kaliyamurthy" userId="2821ebda-f4ac-4963-9a4e-a836dfc45829" providerId="ADAL" clId="{00DA17B5-ED8D-47A2-831E-46736458146F}" dt="2023-12-05T05:16:39.389" v="19" actId="6549"/>
        <pc:sldMkLst>
          <pc:docMk/>
          <pc:sldMk cId="948603141" sldId="610"/>
        </pc:sldMkLst>
      </pc:sldChg>
      <pc:sldChg chg="modNotesTx">
        <pc:chgData name="Nitheesh Kaliyamurthy" userId="2821ebda-f4ac-4963-9a4e-a836dfc45829" providerId="ADAL" clId="{00DA17B5-ED8D-47A2-831E-46736458146F}" dt="2023-12-05T05:16:44.344" v="20" actId="6549"/>
        <pc:sldMkLst>
          <pc:docMk/>
          <pc:sldMk cId="207075561" sldId="612"/>
        </pc:sldMkLst>
      </pc:sldChg>
      <pc:sldChg chg="modNotesTx">
        <pc:chgData name="Nitheesh Kaliyamurthy" userId="2821ebda-f4ac-4963-9a4e-a836dfc45829" providerId="ADAL" clId="{00DA17B5-ED8D-47A2-831E-46736458146F}" dt="2023-12-05T05:16:46.927" v="21" actId="6549"/>
        <pc:sldMkLst>
          <pc:docMk/>
          <pc:sldMk cId="1047570129" sldId="613"/>
        </pc:sldMkLst>
      </pc:sldChg>
      <pc:sldChg chg="modNotesTx">
        <pc:chgData name="Nitheesh Kaliyamurthy" userId="2821ebda-f4ac-4963-9a4e-a836dfc45829" providerId="ADAL" clId="{00DA17B5-ED8D-47A2-831E-46736458146F}" dt="2023-12-05T05:16:51.364" v="22" actId="6549"/>
        <pc:sldMkLst>
          <pc:docMk/>
          <pc:sldMk cId="1300120432" sldId="616"/>
        </pc:sldMkLst>
      </pc:sldChg>
      <pc:sldChg chg="modNotesTx">
        <pc:chgData name="Nitheesh Kaliyamurthy" userId="2821ebda-f4ac-4963-9a4e-a836dfc45829" providerId="ADAL" clId="{00DA17B5-ED8D-47A2-831E-46736458146F}" dt="2023-12-05T05:16:54.038" v="23" actId="6549"/>
        <pc:sldMkLst>
          <pc:docMk/>
          <pc:sldMk cId="3379484307" sldId="617"/>
        </pc:sldMkLst>
      </pc:sldChg>
      <pc:sldChg chg="modNotesTx">
        <pc:chgData name="Nitheesh Kaliyamurthy" userId="2821ebda-f4ac-4963-9a4e-a836dfc45829" providerId="ADAL" clId="{00DA17B5-ED8D-47A2-831E-46736458146F}" dt="2023-12-05T05:15:54.795" v="4" actId="6549"/>
        <pc:sldMkLst>
          <pc:docMk/>
          <pc:sldMk cId="1282427788" sldId="618"/>
        </pc:sldMkLst>
      </pc:sldChg>
      <pc:sldChg chg="modNotesTx">
        <pc:chgData name="Nitheesh Kaliyamurthy" userId="2821ebda-f4ac-4963-9a4e-a836dfc45829" providerId="ADAL" clId="{00DA17B5-ED8D-47A2-831E-46736458146F}" dt="2023-12-05T05:15:51.810" v="3" actId="6549"/>
        <pc:sldMkLst>
          <pc:docMk/>
          <pc:sldMk cId="871966158" sldId="619"/>
        </pc:sldMkLst>
      </pc:sldChg>
      <pc:sldChg chg="modNotesTx">
        <pc:chgData name="Nitheesh Kaliyamurthy" userId="2821ebda-f4ac-4963-9a4e-a836dfc45829" providerId="ADAL" clId="{00DA17B5-ED8D-47A2-831E-46736458146F}" dt="2023-12-05T05:15:41.112" v="0" actId="6549"/>
        <pc:sldMkLst>
          <pc:docMk/>
          <pc:sldMk cId="1019966259" sldId="620"/>
        </pc:sldMkLst>
      </pc:sldChg>
      <pc:sldChg chg="modNotesTx">
        <pc:chgData name="Nitheesh Kaliyamurthy" userId="2821ebda-f4ac-4963-9a4e-a836dfc45829" providerId="ADAL" clId="{00DA17B5-ED8D-47A2-831E-46736458146F}" dt="2023-12-05T05:15:46.401" v="2" actId="6549"/>
        <pc:sldMkLst>
          <pc:docMk/>
          <pc:sldMk cId="2989587665" sldId="621"/>
        </pc:sldMkLst>
      </pc:sldChg>
      <pc:sldChg chg="modNotesTx">
        <pc:chgData name="Nitheesh Kaliyamurthy" userId="2821ebda-f4ac-4963-9a4e-a836dfc45829" providerId="ADAL" clId="{00DA17B5-ED8D-47A2-831E-46736458146F}" dt="2023-12-05T05:15:44.200" v="1" actId="6549"/>
        <pc:sldMkLst>
          <pc:docMk/>
          <pc:sldMk cId="1573538869" sldId="62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41E564-C5F2-42FE-915F-27259E63B101}" type="doc">
      <dgm:prSet loTypeId="urn:microsoft.com/office/officeart/2005/8/layout/hierarchy5" loCatId="hierarchy" qsTypeId="urn:microsoft.com/office/officeart/2005/8/quickstyle/simple1" qsCatId="simple" csTypeId="urn:microsoft.com/office/officeart/2005/8/colors/accent1_2" csCatId="accent1"/>
      <dgm:spPr/>
      <dgm:t>
        <a:bodyPr/>
        <a:lstStyle/>
        <a:p>
          <a:endParaRPr lang="en-GB"/>
        </a:p>
      </dgm:t>
    </dgm:pt>
    <dgm:pt modelId="{CB40A14D-F0FC-4E07-AFC1-61DAF2CB9E57}">
      <dgm:prSet/>
      <dgm:spPr/>
      <dgm:t>
        <a:bodyPr/>
        <a:lstStyle/>
        <a:p>
          <a:r>
            <a:rPr lang="en-US"/>
            <a:t>Keystroke Loggers</a:t>
          </a:r>
          <a:endParaRPr lang="en-GB"/>
        </a:p>
      </dgm:t>
    </dgm:pt>
    <dgm:pt modelId="{91B3299F-75D8-4D4C-A37A-C32FECA4659D}" type="parTrans" cxnId="{02C08C70-2082-4B03-8E93-6E875282A016}">
      <dgm:prSet/>
      <dgm:spPr/>
      <dgm:t>
        <a:bodyPr/>
        <a:lstStyle/>
        <a:p>
          <a:endParaRPr lang="en-GB"/>
        </a:p>
      </dgm:t>
    </dgm:pt>
    <dgm:pt modelId="{069649CB-8B58-486B-A23A-D0B8FF3C0ADC}" type="sibTrans" cxnId="{02C08C70-2082-4B03-8E93-6E875282A016}">
      <dgm:prSet/>
      <dgm:spPr/>
      <dgm:t>
        <a:bodyPr/>
        <a:lstStyle/>
        <a:p>
          <a:endParaRPr lang="en-GB"/>
        </a:p>
      </dgm:t>
    </dgm:pt>
    <dgm:pt modelId="{CE61FAA9-777A-4961-891C-14762908C631}">
      <dgm:prSet/>
      <dgm:spPr/>
      <dgm:t>
        <a:bodyPr/>
        <a:lstStyle/>
        <a:p>
          <a:r>
            <a:rPr lang="en-US"/>
            <a:t>Hardware Keystroke Loggers</a:t>
          </a:r>
          <a:endParaRPr lang="en-GB"/>
        </a:p>
      </dgm:t>
    </dgm:pt>
    <dgm:pt modelId="{C702F6B7-A14B-4D0C-A2CB-8DA0E5DB8E2E}" type="parTrans" cxnId="{6CE99500-A6A9-4938-8F18-98196BB1900F}">
      <dgm:prSet/>
      <dgm:spPr/>
      <dgm:t>
        <a:bodyPr/>
        <a:lstStyle/>
        <a:p>
          <a:endParaRPr lang="en-GB"/>
        </a:p>
      </dgm:t>
    </dgm:pt>
    <dgm:pt modelId="{E8073F97-2164-4327-8065-EBC072970C42}" type="sibTrans" cxnId="{6CE99500-A6A9-4938-8F18-98196BB1900F}">
      <dgm:prSet/>
      <dgm:spPr/>
      <dgm:t>
        <a:bodyPr/>
        <a:lstStyle/>
        <a:p>
          <a:endParaRPr lang="en-GB"/>
        </a:p>
      </dgm:t>
    </dgm:pt>
    <dgm:pt modelId="{47784054-0693-4985-8D4E-8BFB1FCDEA27}">
      <dgm:prSet/>
      <dgm:spPr/>
      <dgm:t>
        <a:bodyPr/>
        <a:lstStyle/>
        <a:p>
          <a:r>
            <a:rPr lang="en-US"/>
            <a:t>PC/BIOS Embedded</a:t>
          </a:r>
          <a:endParaRPr lang="en-GB"/>
        </a:p>
      </dgm:t>
    </dgm:pt>
    <dgm:pt modelId="{8CDAFCC0-F601-4F72-886F-8AAB62163CFC}" type="parTrans" cxnId="{094F68A3-1F0C-41E3-B819-41BFDF29A5A8}">
      <dgm:prSet/>
      <dgm:spPr/>
      <dgm:t>
        <a:bodyPr/>
        <a:lstStyle/>
        <a:p>
          <a:endParaRPr lang="en-GB"/>
        </a:p>
      </dgm:t>
    </dgm:pt>
    <dgm:pt modelId="{F120A9BF-4833-4E4E-84F9-54B2EE4D0291}" type="sibTrans" cxnId="{094F68A3-1F0C-41E3-B819-41BFDF29A5A8}">
      <dgm:prSet/>
      <dgm:spPr/>
      <dgm:t>
        <a:bodyPr/>
        <a:lstStyle/>
        <a:p>
          <a:endParaRPr lang="en-GB"/>
        </a:p>
      </dgm:t>
    </dgm:pt>
    <dgm:pt modelId="{44EDEEB4-7A65-40C3-AC83-B359FE6BFEE3}">
      <dgm:prSet/>
      <dgm:spPr/>
      <dgm:t>
        <a:bodyPr/>
        <a:lstStyle/>
        <a:p>
          <a:r>
            <a:rPr lang="en-US"/>
            <a:t>Keylogger Keyboard</a:t>
          </a:r>
          <a:endParaRPr lang="en-GB"/>
        </a:p>
      </dgm:t>
    </dgm:pt>
    <dgm:pt modelId="{77C59472-2DD9-45E8-8C16-1CFF263AEA4F}" type="parTrans" cxnId="{9D1DD71D-47B0-4E1D-A645-8480B25CE54D}">
      <dgm:prSet/>
      <dgm:spPr/>
      <dgm:t>
        <a:bodyPr/>
        <a:lstStyle/>
        <a:p>
          <a:endParaRPr lang="en-GB"/>
        </a:p>
      </dgm:t>
    </dgm:pt>
    <dgm:pt modelId="{B40F495F-81E5-4452-BC19-B9F06B87633F}" type="sibTrans" cxnId="{9D1DD71D-47B0-4E1D-A645-8480B25CE54D}">
      <dgm:prSet/>
      <dgm:spPr/>
      <dgm:t>
        <a:bodyPr/>
        <a:lstStyle/>
        <a:p>
          <a:endParaRPr lang="en-GB"/>
        </a:p>
      </dgm:t>
    </dgm:pt>
    <dgm:pt modelId="{FB18C377-4E37-4274-813D-3C8887972338}">
      <dgm:prSet/>
      <dgm:spPr/>
      <dgm:t>
        <a:bodyPr/>
        <a:lstStyle/>
        <a:p>
          <a:r>
            <a:rPr lang="en-US"/>
            <a:t>External Keylogger</a:t>
          </a:r>
          <a:endParaRPr lang="en-GB"/>
        </a:p>
      </dgm:t>
    </dgm:pt>
    <dgm:pt modelId="{F2F86411-B444-48E9-A63E-51A2947FC94D}" type="parTrans" cxnId="{B7E942FA-0675-4DBC-A925-35261E8219B6}">
      <dgm:prSet/>
      <dgm:spPr/>
      <dgm:t>
        <a:bodyPr/>
        <a:lstStyle/>
        <a:p>
          <a:endParaRPr lang="en-GB"/>
        </a:p>
      </dgm:t>
    </dgm:pt>
    <dgm:pt modelId="{82C28DC1-912A-444D-BE8C-AABF041DE457}" type="sibTrans" cxnId="{B7E942FA-0675-4DBC-A925-35261E8219B6}">
      <dgm:prSet/>
      <dgm:spPr/>
      <dgm:t>
        <a:bodyPr/>
        <a:lstStyle/>
        <a:p>
          <a:endParaRPr lang="en-GB"/>
        </a:p>
      </dgm:t>
    </dgm:pt>
    <dgm:pt modelId="{2847BE1D-9B04-42E4-9206-364D3D918FE4}">
      <dgm:prSet/>
      <dgm:spPr/>
      <dgm:t>
        <a:bodyPr/>
        <a:lstStyle/>
        <a:p>
          <a:r>
            <a:rPr lang="en-US"/>
            <a:t>PS/2 and USB Keylogger</a:t>
          </a:r>
          <a:endParaRPr lang="en-GB"/>
        </a:p>
      </dgm:t>
    </dgm:pt>
    <dgm:pt modelId="{A9978789-BB35-4649-A130-7E4D6782C171}" type="parTrans" cxnId="{FA22F0F3-DFD3-419C-AFF7-D03CA796AD65}">
      <dgm:prSet/>
      <dgm:spPr/>
      <dgm:t>
        <a:bodyPr/>
        <a:lstStyle/>
        <a:p>
          <a:endParaRPr lang="en-GB"/>
        </a:p>
      </dgm:t>
    </dgm:pt>
    <dgm:pt modelId="{C19BE31C-51F7-4ADA-9E00-6446CACD5B51}" type="sibTrans" cxnId="{FA22F0F3-DFD3-419C-AFF7-D03CA796AD65}">
      <dgm:prSet/>
      <dgm:spPr/>
      <dgm:t>
        <a:bodyPr/>
        <a:lstStyle/>
        <a:p>
          <a:endParaRPr lang="en-GB"/>
        </a:p>
      </dgm:t>
    </dgm:pt>
    <dgm:pt modelId="{9B553C71-2282-4E91-A256-9EFD4BACB5E5}">
      <dgm:prSet/>
      <dgm:spPr/>
      <dgm:t>
        <a:bodyPr/>
        <a:lstStyle/>
        <a:p>
          <a:r>
            <a:rPr lang="en-US"/>
            <a:t>Acoustic/ CAM Keylogger</a:t>
          </a:r>
          <a:endParaRPr lang="en-GB"/>
        </a:p>
      </dgm:t>
    </dgm:pt>
    <dgm:pt modelId="{8C487969-EE27-4489-BCFA-F6AA4B66B805}" type="parTrans" cxnId="{41AB1ECE-776C-40B4-A00B-D29CDCA89ABE}">
      <dgm:prSet/>
      <dgm:spPr/>
      <dgm:t>
        <a:bodyPr/>
        <a:lstStyle/>
        <a:p>
          <a:endParaRPr lang="en-GB"/>
        </a:p>
      </dgm:t>
    </dgm:pt>
    <dgm:pt modelId="{2823E491-FFD3-4409-A30A-50D3D98573D1}" type="sibTrans" cxnId="{41AB1ECE-776C-40B4-A00B-D29CDCA89ABE}">
      <dgm:prSet/>
      <dgm:spPr/>
      <dgm:t>
        <a:bodyPr/>
        <a:lstStyle/>
        <a:p>
          <a:endParaRPr lang="en-GB"/>
        </a:p>
      </dgm:t>
    </dgm:pt>
    <dgm:pt modelId="{A41582EE-FA0D-4B31-B1B3-9F0C6695BFEA}">
      <dgm:prSet/>
      <dgm:spPr/>
      <dgm:t>
        <a:bodyPr/>
        <a:lstStyle/>
        <a:p>
          <a:r>
            <a:rPr lang="en-US"/>
            <a:t>Bluetooth Keylogger</a:t>
          </a:r>
          <a:endParaRPr lang="en-GB"/>
        </a:p>
      </dgm:t>
    </dgm:pt>
    <dgm:pt modelId="{7E87A11D-6D67-48B6-BA1A-0AE573315280}" type="parTrans" cxnId="{C0225E20-C53E-4D1E-9499-0325F20FD648}">
      <dgm:prSet/>
      <dgm:spPr/>
      <dgm:t>
        <a:bodyPr/>
        <a:lstStyle/>
        <a:p>
          <a:endParaRPr lang="en-GB"/>
        </a:p>
      </dgm:t>
    </dgm:pt>
    <dgm:pt modelId="{196DFDB8-CB27-481A-94D2-5F0981629642}" type="sibTrans" cxnId="{C0225E20-C53E-4D1E-9499-0325F20FD648}">
      <dgm:prSet/>
      <dgm:spPr/>
      <dgm:t>
        <a:bodyPr/>
        <a:lstStyle/>
        <a:p>
          <a:endParaRPr lang="en-GB"/>
        </a:p>
      </dgm:t>
    </dgm:pt>
    <dgm:pt modelId="{B746CCE2-A68B-483D-A647-419AEC8D1286}">
      <dgm:prSet/>
      <dgm:spPr/>
      <dgm:t>
        <a:bodyPr/>
        <a:lstStyle/>
        <a:p>
          <a:r>
            <a:rPr lang="en-US"/>
            <a:t>Wi-Fi Keylogger</a:t>
          </a:r>
          <a:endParaRPr lang="en-GB"/>
        </a:p>
      </dgm:t>
    </dgm:pt>
    <dgm:pt modelId="{4B14CD56-2A4E-4FAF-BA36-80E6BF264A74}" type="parTrans" cxnId="{7CAC7598-22FE-435A-8B28-72F0E823A50F}">
      <dgm:prSet/>
      <dgm:spPr/>
      <dgm:t>
        <a:bodyPr/>
        <a:lstStyle/>
        <a:p>
          <a:endParaRPr lang="en-GB"/>
        </a:p>
      </dgm:t>
    </dgm:pt>
    <dgm:pt modelId="{EACFDE25-6A9C-46DF-A0C6-9736A39EFFA3}" type="sibTrans" cxnId="{7CAC7598-22FE-435A-8B28-72F0E823A50F}">
      <dgm:prSet/>
      <dgm:spPr/>
      <dgm:t>
        <a:bodyPr/>
        <a:lstStyle/>
        <a:p>
          <a:endParaRPr lang="en-GB"/>
        </a:p>
      </dgm:t>
    </dgm:pt>
    <dgm:pt modelId="{2C16A411-F573-4C2A-BB2E-ACD4ADD8D6BA}">
      <dgm:prSet/>
      <dgm:spPr/>
      <dgm:t>
        <a:bodyPr/>
        <a:lstStyle/>
        <a:p>
          <a:r>
            <a:rPr lang="en-US"/>
            <a:t>Software Keystroke Loggers</a:t>
          </a:r>
          <a:endParaRPr lang="en-GB"/>
        </a:p>
      </dgm:t>
    </dgm:pt>
    <dgm:pt modelId="{03BCF09D-F659-4D7D-A0B5-3EB1F6A84B52}" type="parTrans" cxnId="{A1068A0D-BCDD-4293-BAFF-C8F1D4D8C348}">
      <dgm:prSet/>
      <dgm:spPr/>
      <dgm:t>
        <a:bodyPr/>
        <a:lstStyle/>
        <a:p>
          <a:endParaRPr lang="en-GB"/>
        </a:p>
      </dgm:t>
    </dgm:pt>
    <dgm:pt modelId="{9906DF04-6C0C-41EF-BF79-A88FADCB4D69}" type="sibTrans" cxnId="{A1068A0D-BCDD-4293-BAFF-C8F1D4D8C348}">
      <dgm:prSet/>
      <dgm:spPr/>
      <dgm:t>
        <a:bodyPr/>
        <a:lstStyle/>
        <a:p>
          <a:endParaRPr lang="en-GB"/>
        </a:p>
      </dgm:t>
    </dgm:pt>
    <dgm:pt modelId="{12159660-EE4A-417B-AA75-3F6EF3F4C111}">
      <dgm:prSet/>
      <dgm:spPr/>
      <dgm:t>
        <a:bodyPr/>
        <a:lstStyle/>
        <a:p>
          <a:r>
            <a:rPr lang="en-US"/>
            <a:t>Application Keylogger</a:t>
          </a:r>
          <a:endParaRPr lang="en-GB"/>
        </a:p>
      </dgm:t>
    </dgm:pt>
    <dgm:pt modelId="{EAF37EAE-ACE0-4FCB-AB3B-37155DB236E8}" type="parTrans" cxnId="{A8C7DBA8-FCFD-47FC-9176-99F631C5DDD6}">
      <dgm:prSet/>
      <dgm:spPr/>
      <dgm:t>
        <a:bodyPr/>
        <a:lstStyle/>
        <a:p>
          <a:endParaRPr lang="en-GB"/>
        </a:p>
      </dgm:t>
    </dgm:pt>
    <dgm:pt modelId="{92B3ECD8-9C72-44D8-998E-EB0A72FE592B}" type="sibTrans" cxnId="{A8C7DBA8-FCFD-47FC-9176-99F631C5DDD6}">
      <dgm:prSet/>
      <dgm:spPr/>
      <dgm:t>
        <a:bodyPr/>
        <a:lstStyle/>
        <a:p>
          <a:endParaRPr lang="en-GB"/>
        </a:p>
      </dgm:t>
    </dgm:pt>
    <dgm:pt modelId="{3C15DA24-465C-4D2B-AE21-36DCDEBB0F0F}">
      <dgm:prSet/>
      <dgm:spPr/>
      <dgm:t>
        <a:bodyPr/>
        <a:lstStyle/>
        <a:p>
          <a:r>
            <a:rPr lang="en-US"/>
            <a:t>Kernel Keylogger</a:t>
          </a:r>
          <a:endParaRPr lang="en-GB"/>
        </a:p>
      </dgm:t>
    </dgm:pt>
    <dgm:pt modelId="{8853C8B3-4486-4EB0-97E7-6014DD8F96C4}" type="parTrans" cxnId="{6945EA5A-B1E6-4EE9-BBE9-E3D437919A1C}">
      <dgm:prSet/>
      <dgm:spPr/>
      <dgm:t>
        <a:bodyPr/>
        <a:lstStyle/>
        <a:p>
          <a:endParaRPr lang="en-GB"/>
        </a:p>
      </dgm:t>
    </dgm:pt>
    <dgm:pt modelId="{0F0B45F1-02FF-4E96-9CED-72AAFB1FACE4}" type="sibTrans" cxnId="{6945EA5A-B1E6-4EE9-BBE9-E3D437919A1C}">
      <dgm:prSet/>
      <dgm:spPr/>
      <dgm:t>
        <a:bodyPr/>
        <a:lstStyle/>
        <a:p>
          <a:endParaRPr lang="en-GB"/>
        </a:p>
      </dgm:t>
    </dgm:pt>
    <dgm:pt modelId="{D7B0C46A-BF4E-45E3-ACB6-026E5235ACAD}">
      <dgm:prSet/>
      <dgm:spPr/>
      <dgm:t>
        <a:bodyPr/>
        <a:lstStyle/>
        <a:p>
          <a:r>
            <a:rPr lang="en-US"/>
            <a:t>Hypervisor-based Keylogger</a:t>
          </a:r>
          <a:endParaRPr lang="en-GB"/>
        </a:p>
      </dgm:t>
    </dgm:pt>
    <dgm:pt modelId="{63ABBE7C-DD9A-4E48-BBFD-D70A719EB37F}" type="parTrans" cxnId="{DDA370DD-7D2F-4161-B7D8-263286B3FE92}">
      <dgm:prSet/>
      <dgm:spPr/>
      <dgm:t>
        <a:bodyPr/>
        <a:lstStyle/>
        <a:p>
          <a:endParaRPr lang="en-GB"/>
        </a:p>
      </dgm:t>
    </dgm:pt>
    <dgm:pt modelId="{74D0E625-88D9-406A-88A1-7698F5BFF8A9}" type="sibTrans" cxnId="{DDA370DD-7D2F-4161-B7D8-263286B3FE92}">
      <dgm:prSet/>
      <dgm:spPr/>
      <dgm:t>
        <a:bodyPr/>
        <a:lstStyle/>
        <a:p>
          <a:endParaRPr lang="en-GB"/>
        </a:p>
      </dgm:t>
    </dgm:pt>
    <dgm:pt modelId="{4C924CCC-195B-4C48-A53B-FB3F8E55E92E}">
      <dgm:prSet/>
      <dgm:spPr/>
      <dgm:t>
        <a:bodyPr/>
        <a:lstStyle/>
        <a:p>
          <a:r>
            <a:rPr lang="en-US"/>
            <a:t>Form Grabbing Based Keylogger</a:t>
          </a:r>
          <a:endParaRPr lang="en-GB"/>
        </a:p>
      </dgm:t>
    </dgm:pt>
    <dgm:pt modelId="{FA51F48A-6F1E-435C-8E61-35F52BDDAA6B}" type="parTrans" cxnId="{F060F5CF-1D03-4936-9BAE-3772DAE7E32C}">
      <dgm:prSet/>
      <dgm:spPr/>
      <dgm:t>
        <a:bodyPr/>
        <a:lstStyle/>
        <a:p>
          <a:endParaRPr lang="en-GB"/>
        </a:p>
      </dgm:t>
    </dgm:pt>
    <dgm:pt modelId="{07B66696-4955-4F04-9651-1556D7E216E4}" type="sibTrans" cxnId="{F060F5CF-1D03-4936-9BAE-3772DAE7E32C}">
      <dgm:prSet/>
      <dgm:spPr/>
      <dgm:t>
        <a:bodyPr/>
        <a:lstStyle/>
        <a:p>
          <a:endParaRPr lang="en-GB"/>
        </a:p>
      </dgm:t>
    </dgm:pt>
    <dgm:pt modelId="{83BD7490-633A-4A2A-B124-FDB1436C0DE2}" type="pres">
      <dgm:prSet presAssocID="{9141E564-C5F2-42FE-915F-27259E63B101}" presName="mainComposite" presStyleCnt="0">
        <dgm:presLayoutVars>
          <dgm:chPref val="1"/>
          <dgm:dir/>
          <dgm:animOne val="branch"/>
          <dgm:animLvl val="lvl"/>
          <dgm:resizeHandles val="exact"/>
        </dgm:presLayoutVars>
      </dgm:prSet>
      <dgm:spPr/>
    </dgm:pt>
    <dgm:pt modelId="{2A6E5D74-2BE6-4E0C-AA62-BA0EF92AAFCD}" type="pres">
      <dgm:prSet presAssocID="{9141E564-C5F2-42FE-915F-27259E63B101}" presName="hierFlow" presStyleCnt="0"/>
      <dgm:spPr/>
    </dgm:pt>
    <dgm:pt modelId="{2682B176-5894-46E2-8099-6C3EF042B886}" type="pres">
      <dgm:prSet presAssocID="{9141E564-C5F2-42FE-915F-27259E63B101}" presName="hierChild1" presStyleCnt="0">
        <dgm:presLayoutVars>
          <dgm:chPref val="1"/>
          <dgm:animOne val="branch"/>
          <dgm:animLvl val="lvl"/>
        </dgm:presLayoutVars>
      </dgm:prSet>
      <dgm:spPr/>
    </dgm:pt>
    <dgm:pt modelId="{AD799F39-6FE4-461A-A89A-082A9CC3955F}" type="pres">
      <dgm:prSet presAssocID="{CB40A14D-F0FC-4E07-AFC1-61DAF2CB9E57}" presName="Name17" presStyleCnt="0"/>
      <dgm:spPr/>
    </dgm:pt>
    <dgm:pt modelId="{313089FA-F3E1-4464-902D-178A57EE42C7}" type="pres">
      <dgm:prSet presAssocID="{CB40A14D-F0FC-4E07-AFC1-61DAF2CB9E57}" presName="level1Shape" presStyleLbl="node0" presStyleIdx="0" presStyleCnt="1">
        <dgm:presLayoutVars>
          <dgm:chPref val="3"/>
        </dgm:presLayoutVars>
      </dgm:prSet>
      <dgm:spPr/>
    </dgm:pt>
    <dgm:pt modelId="{DBDD0A29-3270-499D-BC24-A3729D676DF1}" type="pres">
      <dgm:prSet presAssocID="{CB40A14D-F0FC-4E07-AFC1-61DAF2CB9E57}" presName="hierChild2" presStyleCnt="0"/>
      <dgm:spPr/>
    </dgm:pt>
    <dgm:pt modelId="{9C2031A8-B451-452A-B89F-655942680780}" type="pres">
      <dgm:prSet presAssocID="{C702F6B7-A14B-4D0C-A2CB-8DA0E5DB8E2E}" presName="Name25" presStyleLbl="parChTrans1D2" presStyleIdx="0" presStyleCnt="2"/>
      <dgm:spPr/>
    </dgm:pt>
    <dgm:pt modelId="{B7EC20C0-5885-4AB8-82D2-914F0DDCCA9B}" type="pres">
      <dgm:prSet presAssocID="{C702F6B7-A14B-4D0C-A2CB-8DA0E5DB8E2E}" presName="connTx" presStyleLbl="parChTrans1D2" presStyleIdx="0" presStyleCnt="2"/>
      <dgm:spPr/>
    </dgm:pt>
    <dgm:pt modelId="{2DA9DF55-80F5-4187-8A5F-116916A2A7DE}" type="pres">
      <dgm:prSet presAssocID="{CE61FAA9-777A-4961-891C-14762908C631}" presName="Name30" presStyleCnt="0"/>
      <dgm:spPr/>
    </dgm:pt>
    <dgm:pt modelId="{D12033B2-5B94-4191-81DC-AA0E5A527837}" type="pres">
      <dgm:prSet presAssocID="{CE61FAA9-777A-4961-891C-14762908C631}" presName="level2Shape" presStyleLbl="node2" presStyleIdx="0" presStyleCnt="2"/>
      <dgm:spPr/>
    </dgm:pt>
    <dgm:pt modelId="{82B39429-E1B5-4A80-B56F-014E59CBFF30}" type="pres">
      <dgm:prSet presAssocID="{CE61FAA9-777A-4961-891C-14762908C631}" presName="hierChild3" presStyleCnt="0"/>
      <dgm:spPr/>
    </dgm:pt>
    <dgm:pt modelId="{516C89CE-7439-45F2-A504-48645C74A4C9}" type="pres">
      <dgm:prSet presAssocID="{8CDAFCC0-F601-4F72-886F-8AAB62163CFC}" presName="Name25" presStyleLbl="parChTrans1D3" presStyleIdx="0" presStyleCnt="7"/>
      <dgm:spPr/>
    </dgm:pt>
    <dgm:pt modelId="{A933D2A2-5B0B-47BC-A2F4-499E4570634C}" type="pres">
      <dgm:prSet presAssocID="{8CDAFCC0-F601-4F72-886F-8AAB62163CFC}" presName="connTx" presStyleLbl="parChTrans1D3" presStyleIdx="0" presStyleCnt="7"/>
      <dgm:spPr/>
    </dgm:pt>
    <dgm:pt modelId="{2F47CA6C-6895-4553-BCC6-ADB28BD3748C}" type="pres">
      <dgm:prSet presAssocID="{47784054-0693-4985-8D4E-8BFB1FCDEA27}" presName="Name30" presStyleCnt="0"/>
      <dgm:spPr/>
    </dgm:pt>
    <dgm:pt modelId="{42AABF01-351D-4A96-911B-A20151FDADCD}" type="pres">
      <dgm:prSet presAssocID="{47784054-0693-4985-8D4E-8BFB1FCDEA27}" presName="level2Shape" presStyleLbl="node3" presStyleIdx="0" presStyleCnt="7"/>
      <dgm:spPr/>
    </dgm:pt>
    <dgm:pt modelId="{8C77DE65-828A-4F55-A62B-2B1FA20A7130}" type="pres">
      <dgm:prSet presAssocID="{47784054-0693-4985-8D4E-8BFB1FCDEA27}" presName="hierChild3" presStyleCnt="0"/>
      <dgm:spPr/>
    </dgm:pt>
    <dgm:pt modelId="{6557464B-DFFA-49F1-8B50-E2700D107C11}" type="pres">
      <dgm:prSet presAssocID="{77C59472-2DD9-45E8-8C16-1CFF263AEA4F}" presName="Name25" presStyleLbl="parChTrans1D3" presStyleIdx="1" presStyleCnt="7"/>
      <dgm:spPr/>
    </dgm:pt>
    <dgm:pt modelId="{FF2B27AF-502A-4229-882B-C3EE0C0BD386}" type="pres">
      <dgm:prSet presAssocID="{77C59472-2DD9-45E8-8C16-1CFF263AEA4F}" presName="connTx" presStyleLbl="parChTrans1D3" presStyleIdx="1" presStyleCnt="7"/>
      <dgm:spPr/>
    </dgm:pt>
    <dgm:pt modelId="{37B2D060-E423-4D34-88BE-D2897A8A89BD}" type="pres">
      <dgm:prSet presAssocID="{44EDEEB4-7A65-40C3-AC83-B359FE6BFEE3}" presName="Name30" presStyleCnt="0"/>
      <dgm:spPr/>
    </dgm:pt>
    <dgm:pt modelId="{6FBE288F-8761-46E4-AABC-31D6A7C9937E}" type="pres">
      <dgm:prSet presAssocID="{44EDEEB4-7A65-40C3-AC83-B359FE6BFEE3}" presName="level2Shape" presStyleLbl="node3" presStyleIdx="1" presStyleCnt="7"/>
      <dgm:spPr/>
    </dgm:pt>
    <dgm:pt modelId="{3AF7851C-AFFA-4CBB-8BFF-C7538EC33E62}" type="pres">
      <dgm:prSet presAssocID="{44EDEEB4-7A65-40C3-AC83-B359FE6BFEE3}" presName="hierChild3" presStyleCnt="0"/>
      <dgm:spPr/>
    </dgm:pt>
    <dgm:pt modelId="{4D0589C1-EF43-47C2-9358-1E6BC0338462}" type="pres">
      <dgm:prSet presAssocID="{F2F86411-B444-48E9-A63E-51A2947FC94D}" presName="Name25" presStyleLbl="parChTrans1D3" presStyleIdx="2" presStyleCnt="7"/>
      <dgm:spPr/>
    </dgm:pt>
    <dgm:pt modelId="{1E494648-AE98-4DD8-81CB-65466E738C65}" type="pres">
      <dgm:prSet presAssocID="{F2F86411-B444-48E9-A63E-51A2947FC94D}" presName="connTx" presStyleLbl="parChTrans1D3" presStyleIdx="2" presStyleCnt="7"/>
      <dgm:spPr/>
    </dgm:pt>
    <dgm:pt modelId="{282A9F22-167E-4F3D-BFF7-0D69E687C1BA}" type="pres">
      <dgm:prSet presAssocID="{FB18C377-4E37-4274-813D-3C8887972338}" presName="Name30" presStyleCnt="0"/>
      <dgm:spPr/>
    </dgm:pt>
    <dgm:pt modelId="{6649D41C-EF73-41D0-82AA-D316F4CF0FB9}" type="pres">
      <dgm:prSet presAssocID="{FB18C377-4E37-4274-813D-3C8887972338}" presName="level2Shape" presStyleLbl="node3" presStyleIdx="2" presStyleCnt="7"/>
      <dgm:spPr/>
    </dgm:pt>
    <dgm:pt modelId="{9717AC58-0749-48C2-A372-C5DCBF05CE38}" type="pres">
      <dgm:prSet presAssocID="{FB18C377-4E37-4274-813D-3C8887972338}" presName="hierChild3" presStyleCnt="0"/>
      <dgm:spPr/>
    </dgm:pt>
    <dgm:pt modelId="{BF9BA4CB-A396-4BC8-8A23-DFFA51EB43D4}" type="pres">
      <dgm:prSet presAssocID="{A9978789-BB35-4649-A130-7E4D6782C171}" presName="Name25" presStyleLbl="parChTrans1D4" presStyleIdx="0" presStyleCnt="4"/>
      <dgm:spPr/>
    </dgm:pt>
    <dgm:pt modelId="{F04180A5-B253-4C9A-ABE5-B7C9935139CB}" type="pres">
      <dgm:prSet presAssocID="{A9978789-BB35-4649-A130-7E4D6782C171}" presName="connTx" presStyleLbl="parChTrans1D4" presStyleIdx="0" presStyleCnt="4"/>
      <dgm:spPr/>
    </dgm:pt>
    <dgm:pt modelId="{8AC30B9B-09A9-48BB-9DDC-101802498B11}" type="pres">
      <dgm:prSet presAssocID="{2847BE1D-9B04-42E4-9206-364D3D918FE4}" presName="Name30" presStyleCnt="0"/>
      <dgm:spPr/>
    </dgm:pt>
    <dgm:pt modelId="{50709F73-E36C-43BE-BF9F-4F305E689C96}" type="pres">
      <dgm:prSet presAssocID="{2847BE1D-9B04-42E4-9206-364D3D918FE4}" presName="level2Shape" presStyleLbl="node4" presStyleIdx="0" presStyleCnt="4"/>
      <dgm:spPr/>
    </dgm:pt>
    <dgm:pt modelId="{68BD8D2D-369F-4620-8408-64FD108019BE}" type="pres">
      <dgm:prSet presAssocID="{2847BE1D-9B04-42E4-9206-364D3D918FE4}" presName="hierChild3" presStyleCnt="0"/>
      <dgm:spPr/>
    </dgm:pt>
    <dgm:pt modelId="{7DFE19C5-C660-42C4-968B-5CF0084DA763}" type="pres">
      <dgm:prSet presAssocID="{8C487969-EE27-4489-BCFA-F6AA4B66B805}" presName="Name25" presStyleLbl="parChTrans1D4" presStyleIdx="1" presStyleCnt="4"/>
      <dgm:spPr/>
    </dgm:pt>
    <dgm:pt modelId="{F64E95F6-98A4-4401-8A94-1D36B558A7AD}" type="pres">
      <dgm:prSet presAssocID="{8C487969-EE27-4489-BCFA-F6AA4B66B805}" presName="connTx" presStyleLbl="parChTrans1D4" presStyleIdx="1" presStyleCnt="4"/>
      <dgm:spPr/>
    </dgm:pt>
    <dgm:pt modelId="{E2F7338D-8C17-409C-9F0E-13624AB81B86}" type="pres">
      <dgm:prSet presAssocID="{9B553C71-2282-4E91-A256-9EFD4BACB5E5}" presName="Name30" presStyleCnt="0"/>
      <dgm:spPr/>
    </dgm:pt>
    <dgm:pt modelId="{D9C084B1-64EC-4531-A052-0D0FC8EA4D92}" type="pres">
      <dgm:prSet presAssocID="{9B553C71-2282-4E91-A256-9EFD4BACB5E5}" presName="level2Shape" presStyleLbl="node4" presStyleIdx="1" presStyleCnt="4"/>
      <dgm:spPr/>
    </dgm:pt>
    <dgm:pt modelId="{E65EAFDC-E526-4879-B6B9-D1520FCEA9D2}" type="pres">
      <dgm:prSet presAssocID="{9B553C71-2282-4E91-A256-9EFD4BACB5E5}" presName="hierChild3" presStyleCnt="0"/>
      <dgm:spPr/>
    </dgm:pt>
    <dgm:pt modelId="{658BE6A5-7450-43A3-88F7-8F86B56B451E}" type="pres">
      <dgm:prSet presAssocID="{7E87A11D-6D67-48B6-BA1A-0AE573315280}" presName="Name25" presStyleLbl="parChTrans1D4" presStyleIdx="2" presStyleCnt="4"/>
      <dgm:spPr/>
    </dgm:pt>
    <dgm:pt modelId="{17A780C0-E52D-43C1-8753-CABFAF538A33}" type="pres">
      <dgm:prSet presAssocID="{7E87A11D-6D67-48B6-BA1A-0AE573315280}" presName="connTx" presStyleLbl="parChTrans1D4" presStyleIdx="2" presStyleCnt="4"/>
      <dgm:spPr/>
    </dgm:pt>
    <dgm:pt modelId="{BADAD18F-7059-4151-903C-F3A9FC1AEFF7}" type="pres">
      <dgm:prSet presAssocID="{A41582EE-FA0D-4B31-B1B3-9F0C6695BFEA}" presName="Name30" presStyleCnt="0"/>
      <dgm:spPr/>
    </dgm:pt>
    <dgm:pt modelId="{2F939A88-F116-4B05-B8BF-45A957059D8A}" type="pres">
      <dgm:prSet presAssocID="{A41582EE-FA0D-4B31-B1B3-9F0C6695BFEA}" presName="level2Shape" presStyleLbl="node4" presStyleIdx="2" presStyleCnt="4"/>
      <dgm:spPr/>
    </dgm:pt>
    <dgm:pt modelId="{6CCFA98D-D366-4945-9887-FA3B00A80829}" type="pres">
      <dgm:prSet presAssocID="{A41582EE-FA0D-4B31-B1B3-9F0C6695BFEA}" presName="hierChild3" presStyleCnt="0"/>
      <dgm:spPr/>
    </dgm:pt>
    <dgm:pt modelId="{67BC0114-281B-4C36-BFFE-2ACEA342B1E8}" type="pres">
      <dgm:prSet presAssocID="{4B14CD56-2A4E-4FAF-BA36-80E6BF264A74}" presName="Name25" presStyleLbl="parChTrans1D4" presStyleIdx="3" presStyleCnt="4"/>
      <dgm:spPr/>
    </dgm:pt>
    <dgm:pt modelId="{C7C17413-447F-4E1B-AF51-DEF4E3B93EE6}" type="pres">
      <dgm:prSet presAssocID="{4B14CD56-2A4E-4FAF-BA36-80E6BF264A74}" presName="connTx" presStyleLbl="parChTrans1D4" presStyleIdx="3" presStyleCnt="4"/>
      <dgm:spPr/>
    </dgm:pt>
    <dgm:pt modelId="{1C2CEAAD-920F-48E1-BC14-D5274813EEF0}" type="pres">
      <dgm:prSet presAssocID="{B746CCE2-A68B-483D-A647-419AEC8D1286}" presName="Name30" presStyleCnt="0"/>
      <dgm:spPr/>
    </dgm:pt>
    <dgm:pt modelId="{CA993085-D7A4-4EF4-A28A-1D10F02B284A}" type="pres">
      <dgm:prSet presAssocID="{B746CCE2-A68B-483D-A647-419AEC8D1286}" presName="level2Shape" presStyleLbl="node4" presStyleIdx="3" presStyleCnt="4"/>
      <dgm:spPr/>
    </dgm:pt>
    <dgm:pt modelId="{EC04F7B4-15BD-4F9A-A47A-26FE9C7A5BAA}" type="pres">
      <dgm:prSet presAssocID="{B746CCE2-A68B-483D-A647-419AEC8D1286}" presName="hierChild3" presStyleCnt="0"/>
      <dgm:spPr/>
    </dgm:pt>
    <dgm:pt modelId="{1A4669D5-3F49-4661-87BD-64F33CE9E691}" type="pres">
      <dgm:prSet presAssocID="{03BCF09D-F659-4D7D-A0B5-3EB1F6A84B52}" presName="Name25" presStyleLbl="parChTrans1D2" presStyleIdx="1" presStyleCnt="2"/>
      <dgm:spPr/>
    </dgm:pt>
    <dgm:pt modelId="{EE50967D-A8C8-4B2F-8FA4-FBBF401B07E8}" type="pres">
      <dgm:prSet presAssocID="{03BCF09D-F659-4D7D-A0B5-3EB1F6A84B52}" presName="connTx" presStyleLbl="parChTrans1D2" presStyleIdx="1" presStyleCnt="2"/>
      <dgm:spPr/>
    </dgm:pt>
    <dgm:pt modelId="{19A83F02-254E-4CAE-AD8B-903A96751C36}" type="pres">
      <dgm:prSet presAssocID="{2C16A411-F573-4C2A-BB2E-ACD4ADD8D6BA}" presName="Name30" presStyleCnt="0"/>
      <dgm:spPr/>
    </dgm:pt>
    <dgm:pt modelId="{69741444-7CCF-4116-B03A-96C314B7B77B}" type="pres">
      <dgm:prSet presAssocID="{2C16A411-F573-4C2A-BB2E-ACD4ADD8D6BA}" presName="level2Shape" presStyleLbl="node2" presStyleIdx="1" presStyleCnt="2"/>
      <dgm:spPr/>
    </dgm:pt>
    <dgm:pt modelId="{A43810D4-2B8F-41CE-B435-449D16ACA020}" type="pres">
      <dgm:prSet presAssocID="{2C16A411-F573-4C2A-BB2E-ACD4ADD8D6BA}" presName="hierChild3" presStyleCnt="0"/>
      <dgm:spPr/>
    </dgm:pt>
    <dgm:pt modelId="{41B75923-4ABF-4BB2-9CE4-E065DD258238}" type="pres">
      <dgm:prSet presAssocID="{EAF37EAE-ACE0-4FCB-AB3B-37155DB236E8}" presName="Name25" presStyleLbl="parChTrans1D3" presStyleIdx="3" presStyleCnt="7"/>
      <dgm:spPr/>
    </dgm:pt>
    <dgm:pt modelId="{9AB06A40-3B32-4E9C-A799-66EB44C80C9F}" type="pres">
      <dgm:prSet presAssocID="{EAF37EAE-ACE0-4FCB-AB3B-37155DB236E8}" presName="connTx" presStyleLbl="parChTrans1D3" presStyleIdx="3" presStyleCnt="7"/>
      <dgm:spPr/>
    </dgm:pt>
    <dgm:pt modelId="{A2ADBFDB-F2AA-42F9-A9C6-5E0604DFCA3D}" type="pres">
      <dgm:prSet presAssocID="{12159660-EE4A-417B-AA75-3F6EF3F4C111}" presName="Name30" presStyleCnt="0"/>
      <dgm:spPr/>
    </dgm:pt>
    <dgm:pt modelId="{600EA3C3-46BE-443A-962E-F63C0645B7E5}" type="pres">
      <dgm:prSet presAssocID="{12159660-EE4A-417B-AA75-3F6EF3F4C111}" presName="level2Shape" presStyleLbl="node3" presStyleIdx="3" presStyleCnt="7"/>
      <dgm:spPr/>
    </dgm:pt>
    <dgm:pt modelId="{C33DDE90-8353-4DFD-84BE-47AF7C46ACC4}" type="pres">
      <dgm:prSet presAssocID="{12159660-EE4A-417B-AA75-3F6EF3F4C111}" presName="hierChild3" presStyleCnt="0"/>
      <dgm:spPr/>
    </dgm:pt>
    <dgm:pt modelId="{7F335F25-9338-4A69-A5B6-C1DA65940FAB}" type="pres">
      <dgm:prSet presAssocID="{8853C8B3-4486-4EB0-97E7-6014DD8F96C4}" presName="Name25" presStyleLbl="parChTrans1D3" presStyleIdx="4" presStyleCnt="7"/>
      <dgm:spPr/>
    </dgm:pt>
    <dgm:pt modelId="{59BBFFE1-C031-4CD0-82F6-70862914D4F5}" type="pres">
      <dgm:prSet presAssocID="{8853C8B3-4486-4EB0-97E7-6014DD8F96C4}" presName="connTx" presStyleLbl="parChTrans1D3" presStyleIdx="4" presStyleCnt="7"/>
      <dgm:spPr/>
    </dgm:pt>
    <dgm:pt modelId="{5C656245-629A-41E9-BF81-987108244F06}" type="pres">
      <dgm:prSet presAssocID="{3C15DA24-465C-4D2B-AE21-36DCDEBB0F0F}" presName="Name30" presStyleCnt="0"/>
      <dgm:spPr/>
    </dgm:pt>
    <dgm:pt modelId="{91D80F8A-3E9C-45E3-8EDD-9F21B45A2872}" type="pres">
      <dgm:prSet presAssocID="{3C15DA24-465C-4D2B-AE21-36DCDEBB0F0F}" presName="level2Shape" presStyleLbl="node3" presStyleIdx="4" presStyleCnt="7"/>
      <dgm:spPr/>
    </dgm:pt>
    <dgm:pt modelId="{19716C11-30C8-4411-AD6D-EDFFD4C1B97A}" type="pres">
      <dgm:prSet presAssocID="{3C15DA24-465C-4D2B-AE21-36DCDEBB0F0F}" presName="hierChild3" presStyleCnt="0"/>
      <dgm:spPr/>
    </dgm:pt>
    <dgm:pt modelId="{575241BE-990F-4963-B100-538E9EEF46E6}" type="pres">
      <dgm:prSet presAssocID="{63ABBE7C-DD9A-4E48-BBFD-D70A719EB37F}" presName="Name25" presStyleLbl="parChTrans1D3" presStyleIdx="5" presStyleCnt="7"/>
      <dgm:spPr/>
    </dgm:pt>
    <dgm:pt modelId="{C03E85E6-6B1F-454F-872D-36340E3A89EB}" type="pres">
      <dgm:prSet presAssocID="{63ABBE7C-DD9A-4E48-BBFD-D70A719EB37F}" presName="connTx" presStyleLbl="parChTrans1D3" presStyleIdx="5" presStyleCnt="7"/>
      <dgm:spPr/>
    </dgm:pt>
    <dgm:pt modelId="{2CF1D212-3E69-4010-B565-2F017B9CA77C}" type="pres">
      <dgm:prSet presAssocID="{D7B0C46A-BF4E-45E3-ACB6-026E5235ACAD}" presName="Name30" presStyleCnt="0"/>
      <dgm:spPr/>
    </dgm:pt>
    <dgm:pt modelId="{2F82CFA2-5923-4803-AB36-2632354ABD84}" type="pres">
      <dgm:prSet presAssocID="{D7B0C46A-BF4E-45E3-ACB6-026E5235ACAD}" presName="level2Shape" presStyleLbl="node3" presStyleIdx="5" presStyleCnt="7"/>
      <dgm:spPr/>
    </dgm:pt>
    <dgm:pt modelId="{8541F0DD-5838-40A6-9172-35E0212CCF27}" type="pres">
      <dgm:prSet presAssocID="{D7B0C46A-BF4E-45E3-ACB6-026E5235ACAD}" presName="hierChild3" presStyleCnt="0"/>
      <dgm:spPr/>
    </dgm:pt>
    <dgm:pt modelId="{FD944B4A-1165-451A-97AE-899B8C406B09}" type="pres">
      <dgm:prSet presAssocID="{FA51F48A-6F1E-435C-8E61-35F52BDDAA6B}" presName="Name25" presStyleLbl="parChTrans1D3" presStyleIdx="6" presStyleCnt="7"/>
      <dgm:spPr/>
    </dgm:pt>
    <dgm:pt modelId="{948C7F60-B48D-4F7E-A0B8-226B39F67C88}" type="pres">
      <dgm:prSet presAssocID="{FA51F48A-6F1E-435C-8E61-35F52BDDAA6B}" presName="connTx" presStyleLbl="parChTrans1D3" presStyleIdx="6" presStyleCnt="7"/>
      <dgm:spPr/>
    </dgm:pt>
    <dgm:pt modelId="{B85624EE-C05F-4FC1-9077-28D3BB0FF0EB}" type="pres">
      <dgm:prSet presAssocID="{4C924CCC-195B-4C48-A53B-FB3F8E55E92E}" presName="Name30" presStyleCnt="0"/>
      <dgm:spPr/>
    </dgm:pt>
    <dgm:pt modelId="{30F77C82-D29B-40C4-8804-BC70AA646FD1}" type="pres">
      <dgm:prSet presAssocID="{4C924CCC-195B-4C48-A53B-FB3F8E55E92E}" presName="level2Shape" presStyleLbl="node3" presStyleIdx="6" presStyleCnt="7"/>
      <dgm:spPr/>
    </dgm:pt>
    <dgm:pt modelId="{3CE08559-1178-4503-B12B-505C454AD166}" type="pres">
      <dgm:prSet presAssocID="{4C924CCC-195B-4C48-A53B-FB3F8E55E92E}" presName="hierChild3" presStyleCnt="0"/>
      <dgm:spPr/>
    </dgm:pt>
    <dgm:pt modelId="{D003DF70-AE59-4A93-BEA2-B5336B5298CB}" type="pres">
      <dgm:prSet presAssocID="{9141E564-C5F2-42FE-915F-27259E63B101}" presName="bgShapesFlow" presStyleCnt="0"/>
      <dgm:spPr/>
    </dgm:pt>
  </dgm:ptLst>
  <dgm:cxnLst>
    <dgm:cxn modelId="{6CE99500-A6A9-4938-8F18-98196BB1900F}" srcId="{CB40A14D-F0FC-4E07-AFC1-61DAF2CB9E57}" destId="{CE61FAA9-777A-4961-891C-14762908C631}" srcOrd="0" destOrd="0" parTransId="{C702F6B7-A14B-4D0C-A2CB-8DA0E5DB8E2E}" sibTransId="{E8073F97-2164-4327-8065-EBC072970C42}"/>
    <dgm:cxn modelId="{5D37EA00-38F4-4935-B7EF-73CF22DA5A0A}" type="presOf" srcId="{4C924CCC-195B-4C48-A53B-FB3F8E55E92E}" destId="{30F77C82-D29B-40C4-8804-BC70AA646FD1}" srcOrd="0" destOrd="0" presId="urn:microsoft.com/office/officeart/2005/8/layout/hierarchy5"/>
    <dgm:cxn modelId="{83CB4E05-3CBE-48B8-AA26-6B6383CBF2BF}" type="presOf" srcId="{8CDAFCC0-F601-4F72-886F-8AAB62163CFC}" destId="{516C89CE-7439-45F2-A504-48645C74A4C9}" srcOrd="0" destOrd="0" presId="urn:microsoft.com/office/officeart/2005/8/layout/hierarchy5"/>
    <dgm:cxn modelId="{A1068A0D-BCDD-4293-BAFF-C8F1D4D8C348}" srcId="{CB40A14D-F0FC-4E07-AFC1-61DAF2CB9E57}" destId="{2C16A411-F573-4C2A-BB2E-ACD4ADD8D6BA}" srcOrd="1" destOrd="0" parTransId="{03BCF09D-F659-4D7D-A0B5-3EB1F6A84B52}" sibTransId="{9906DF04-6C0C-41EF-BF79-A88FADCB4D69}"/>
    <dgm:cxn modelId="{2CC5520F-0E70-4361-B3D1-6F92FFF8B764}" type="presOf" srcId="{A41582EE-FA0D-4B31-B1B3-9F0C6695BFEA}" destId="{2F939A88-F116-4B05-B8BF-45A957059D8A}" srcOrd="0" destOrd="0" presId="urn:microsoft.com/office/officeart/2005/8/layout/hierarchy5"/>
    <dgm:cxn modelId="{D766EC13-1E20-45B1-80D8-C262D440974A}" type="presOf" srcId="{2847BE1D-9B04-42E4-9206-364D3D918FE4}" destId="{50709F73-E36C-43BE-BF9F-4F305E689C96}" srcOrd="0" destOrd="0" presId="urn:microsoft.com/office/officeart/2005/8/layout/hierarchy5"/>
    <dgm:cxn modelId="{0905E41B-0762-4168-8B27-4EF62BC1FFB0}" type="presOf" srcId="{FA51F48A-6F1E-435C-8E61-35F52BDDAA6B}" destId="{FD944B4A-1165-451A-97AE-899B8C406B09}" srcOrd="0" destOrd="0" presId="urn:microsoft.com/office/officeart/2005/8/layout/hierarchy5"/>
    <dgm:cxn modelId="{9D1DD71D-47B0-4E1D-A645-8480B25CE54D}" srcId="{CE61FAA9-777A-4961-891C-14762908C631}" destId="{44EDEEB4-7A65-40C3-AC83-B359FE6BFEE3}" srcOrd="1" destOrd="0" parTransId="{77C59472-2DD9-45E8-8C16-1CFF263AEA4F}" sibTransId="{B40F495F-81E5-4452-BC19-B9F06B87633F}"/>
    <dgm:cxn modelId="{C0225E20-C53E-4D1E-9499-0325F20FD648}" srcId="{FB18C377-4E37-4274-813D-3C8887972338}" destId="{A41582EE-FA0D-4B31-B1B3-9F0C6695BFEA}" srcOrd="2" destOrd="0" parTransId="{7E87A11D-6D67-48B6-BA1A-0AE573315280}" sibTransId="{196DFDB8-CB27-481A-94D2-5F0981629642}"/>
    <dgm:cxn modelId="{00EF5320-A72C-49E5-9A2E-C534CB2E2718}" type="presOf" srcId="{FA51F48A-6F1E-435C-8E61-35F52BDDAA6B}" destId="{948C7F60-B48D-4F7E-A0B8-226B39F67C88}" srcOrd="1" destOrd="0" presId="urn:microsoft.com/office/officeart/2005/8/layout/hierarchy5"/>
    <dgm:cxn modelId="{7C226721-2F07-460C-BF2D-31DC3BBC6546}" type="presOf" srcId="{63ABBE7C-DD9A-4E48-BBFD-D70A719EB37F}" destId="{C03E85E6-6B1F-454F-872D-36340E3A89EB}" srcOrd="1" destOrd="0" presId="urn:microsoft.com/office/officeart/2005/8/layout/hierarchy5"/>
    <dgm:cxn modelId="{67C70625-6937-4A6D-8491-C7BA91B4DAA0}" type="presOf" srcId="{63ABBE7C-DD9A-4E48-BBFD-D70A719EB37F}" destId="{575241BE-990F-4963-B100-538E9EEF46E6}" srcOrd="0" destOrd="0" presId="urn:microsoft.com/office/officeart/2005/8/layout/hierarchy5"/>
    <dgm:cxn modelId="{B080EF28-DDBB-4E20-B52F-FBCC57DB0464}" type="presOf" srcId="{8CDAFCC0-F601-4F72-886F-8AAB62163CFC}" destId="{A933D2A2-5B0B-47BC-A2F4-499E4570634C}" srcOrd="1" destOrd="0" presId="urn:microsoft.com/office/officeart/2005/8/layout/hierarchy5"/>
    <dgm:cxn modelId="{9D9E9736-7001-41A6-B8F9-292C3B8ABD28}" type="presOf" srcId="{8C487969-EE27-4489-BCFA-F6AA4B66B805}" destId="{F64E95F6-98A4-4401-8A94-1D36B558A7AD}" srcOrd="1" destOrd="0" presId="urn:microsoft.com/office/officeart/2005/8/layout/hierarchy5"/>
    <dgm:cxn modelId="{723B9038-30C9-48AA-805B-650E51810CEB}" type="presOf" srcId="{44EDEEB4-7A65-40C3-AC83-B359FE6BFEE3}" destId="{6FBE288F-8761-46E4-AABC-31D6A7C9937E}" srcOrd="0" destOrd="0" presId="urn:microsoft.com/office/officeart/2005/8/layout/hierarchy5"/>
    <dgm:cxn modelId="{8C91BB3B-6AB4-45FD-B36C-1219E4C235A8}" type="presOf" srcId="{EAF37EAE-ACE0-4FCB-AB3B-37155DB236E8}" destId="{41B75923-4ABF-4BB2-9CE4-E065DD258238}" srcOrd="0" destOrd="0" presId="urn:microsoft.com/office/officeart/2005/8/layout/hierarchy5"/>
    <dgm:cxn modelId="{86C1A161-C650-4F0A-8154-FC8E5A1807A5}" type="presOf" srcId="{D7B0C46A-BF4E-45E3-ACB6-026E5235ACAD}" destId="{2F82CFA2-5923-4803-AB36-2632354ABD84}" srcOrd="0" destOrd="0" presId="urn:microsoft.com/office/officeart/2005/8/layout/hierarchy5"/>
    <dgm:cxn modelId="{5EA58B69-D5D9-463E-9C3B-BB2AEAB23644}" type="presOf" srcId="{03BCF09D-F659-4D7D-A0B5-3EB1F6A84B52}" destId="{EE50967D-A8C8-4B2F-8FA4-FBBF401B07E8}" srcOrd="1" destOrd="0" presId="urn:microsoft.com/office/officeart/2005/8/layout/hierarchy5"/>
    <dgm:cxn modelId="{02C08C70-2082-4B03-8E93-6E875282A016}" srcId="{9141E564-C5F2-42FE-915F-27259E63B101}" destId="{CB40A14D-F0FC-4E07-AFC1-61DAF2CB9E57}" srcOrd="0" destOrd="0" parTransId="{91B3299F-75D8-4D4C-A37A-C32FECA4659D}" sibTransId="{069649CB-8B58-486B-A23A-D0B8FF3C0ADC}"/>
    <dgm:cxn modelId="{6FB1F153-4A8C-497E-9B63-B18B7CCC8D2C}" type="presOf" srcId="{4B14CD56-2A4E-4FAF-BA36-80E6BF264A74}" destId="{67BC0114-281B-4C36-BFFE-2ACEA342B1E8}" srcOrd="0" destOrd="0" presId="urn:microsoft.com/office/officeart/2005/8/layout/hierarchy5"/>
    <dgm:cxn modelId="{A5582755-E705-4716-94AE-001ED9CEB016}" type="presOf" srcId="{3C15DA24-465C-4D2B-AE21-36DCDEBB0F0F}" destId="{91D80F8A-3E9C-45E3-8EDD-9F21B45A2872}" srcOrd="0" destOrd="0" presId="urn:microsoft.com/office/officeart/2005/8/layout/hierarchy5"/>
    <dgm:cxn modelId="{921FCC55-676A-4572-BF3B-AB04A320661F}" type="presOf" srcId="{8C487969-EE27-4489-BCFA-F6AA4B66B805}" destId="{7DFE19C5-C660-42C4-968B-5CF0084DA763}" srcOrd="0" destOrd="0" presId="urn:microsoft.com/office/officeart/2005/8/layout/hierarchy5"/>
    <dgm:cxn modelId="{6945EA5A-B1E6-4EE9-BBE9-E3D437919A1C}" srcId="{2C16A411-F573-4C2A-BB2E-ACD4ADD8D6BA}" destId="{3C15DA24-465C-4D2B-AE21-36DCDEBB0F0F}" srcOrd="1" destOrd="0" parTransId="{8853C8B3-4486-4EB0-97E7-6014DD8F96C4}" sibTransId="{0F0B45F1-02FF-4E96-9CED-72AAFB1FACE4}"/>
    <dgm:cxn modelId="{09B7017C-526A-4E75-94DB-AD61DC731874}" type="presOf" srcId="{A9978789-BB35-4649-A130-7E4D6782C171}" destId="{F04180A5-B253-4C9A-ABE5-B7C9935139CB}" srcOrd="1" destOrd="0" presId="urn:microsoft.com/office/officeart/2005/8/layout/hierarchy5"/>
    <dgm:cxn modelId="{5C475B7F-2C76-4BC6-A4C8-A1ACB874FA35}" type="presOf" srcId="{F2F86411-B444-48E9-A63E-51A2947FC94D}" destId="{4D0589C1-EF43-47C2-9358-1E6BC0338462}" srcOrd="0" destOrd="0" presId="urn:microsoft.com/office/officeart/2005/8/layout/hierarchy5"/>
    <dgm:cxn modelId="{AC718781-C29D-4074-B3B3-FCC55A0C83F0}" type="presOf" srcId="{EAF37EAE-ACE0-4FCB-AB3B-37155DB236E8}" destId="{9AB06A40-3B32-4E9C-A799-66EB44C80C9F}" srcOrd="1" destOrd="0" presId="urn:microsoft.com/office/officeart/2005/8/layout/hierarchy5"/>
    <dgm:cxn modelId="{7CAC7598-22FE-435A-8B28-72F0E823A50F}" srcId="{FB18C377-4E37-4274-813D-3C8887972338}" destId="{B746CCE2-A68B-483D-A647-419AEC8D1286}" srcOrd="3" destOrd="0" parTransId="{4B14CD56-2A4E-4FAF-BA36-80E6BF264A74}" sibTransId="{EACFDE25-6A9C-46DF-A0C6-9736A39EFFA3}"/>
    <dgm:cxn modelId="{15945B99-6947-4157-A94F-124DF13D123B}" type="presOf" srcId="{7E87A11D-6D67-48B6-BA1A-0AE573315280}" destId="{17A780C0-E52D-43C1-8753-CABFAF538A33}" srcOrd="1" destOrd="0" presId="urn:microsoft.com/office/officeart/2005/8/layout/hierarchy5"/>
    <dgm:cxn modelId="{A4F9F99C-921E-4EFA-9364-6F28DCAFF656}" type="presOf" srcId="{CE61FAA9-777A-4961-891C-14762908C631}" destId="{D12033B2-5B94-4191-81DC-AA0E5A527837}" srcOrd="0" destOrd="0" presId="urn:microsoft.com/office/officeart/2005/8/layout/hierarchy5"/>
    <dgm:cxn modelId="{E3B1369E-661D-441A-88D9-062FDBBBB198}" type="presOf" srcId="{CB40A14D-F0FC-4E07-AFC1-61DAF2CB9E57}" destId="{313089FA-F3E1-4464-902D-178A57EE42C7}" srcOrd="0" destOrd="0" presId="urn:microsoft.com/office/officeart/2005/8/layout/hierarchy5"/>
    <dgm:cxn modelId="{094F68A3-1F0C-41E3-B819-41BFDF29A5A8}" srcId="{CE61FAA9-777A-4961-891C-14762908C631}" destId="{47784054-0693-4985-8D4E-8BFB1FCDEA27}" srcOrd="0" destOrd="0" parTransId="{8CDAFCC0-F601-4F72-886F-8AAB62163CFC}" sibTransId="{F120A9BF-4833-4E4E-84F9-54B2EE4D0291}"/>
    <dgm:cxn modelId="{A8C7DBA8-FCFD-47FC-9176-99F631C5DDD6}" srcId="{2C16A411-F573-4C2A-BB2E-ACD4ADD8D6BA}" destId="{12159660-EE4A-417B-AA75-3F6EF3F4C111}" srcOrd="0" destOrd="0" parTransId="{EAF37EAE-ACE0-4FCB-AB3B-37155DB236E8}" sibTransId="{92B3ECD8-9C72-44D8-998E-EB0A72FE592B}"/>
    <dgm:cxn modelId="{A4197DAA-DE0F-4FE7-B50B-96B9C31DD719}" type="presOf" srcId="{A9978789-BB35-4649-A130-7E4D6782C171}" destId="{BF9BA4CB-A396-4BC8-8A23-DFFA51EB43D4}" srcOrd="0" destOrd="0" presId="urn:microsoft.com/office/officeart/2005/8/layout/hierarchy5"/>
    <dgm:cxn modelId="{051E17B2-C5EA-41CB-8C48-E017CE4C1990}" type="presOf" srcId="{7E87A11D-6D67-48B6-BA1A-0AE573315280}" destId="{658BE6A5-7450-43A3-88F7-8F86B56B451E}" srcOrd="0" destOrd="0" presId="urn:microsoft.com/office/officeart/2005/8/layout/hierarchy5"/>
    <dgm:cxn modelId="{41667DB3-974C-4E12-A856-53BC776D1B4A}" type="presOf" srcId="{9B553C71-2282-4E91-A256-9EFD4BACB5E5}" destId="{D9C084B1-64EC-4531-A052-0D0FC8EA4D92}" srcOrd="0" destOrd="0" presId="urn:microsoft.com/office/officeart/2005/8/layout/hierarchy5"/>
    <dgm:cxn modelId="{9F8F52B8-B595-48C4-ACF0-96A110CD6B70}" type="presOf" srcId="{77C59472-2DD9-45E8-8C16-1CFF263AEA4F}" destId="{FF2B27AF-502A-4229-882B-C3EE0C0BD386}" srcOrd="1" destOrd="0" presId="urn:microsoft.com/office/officeart/2005/8/layout/hierarchy5"/>
    <dgm:cxn modelId="{1D2BDABB-7489-4E27-B16A-4866B582E733}" type="presOf" srcId="{C702F6B7-A14B-4D0C-A2CB-8DA0E5DB8E2E}" destId="{B7EC20C0-5885-4AB8-82D2-914F0DDCCA9B}" srcOrd="1" destOrd="0" presId="urn:microsoft.com/office/officeart/2005/8/layout/hierarchy5"/>
    <dgm:cxn modelId="{993021BC-6729-4130-866D-28559DD47FF9}" type="presOf" srcId="{8853C8B3-4486-4EB0-97E7-6014DD8F96C4}" destId="{7F335F25-9338-4A69-A5B6-C1DA65940FAB}" srcOrd="0" destOrd="0" presId="urn:microsoft.com/office/officeart/2005/8/layout/hierarchy5"/>
    <dgm:cxn modelId="{F84947C5-E37C-4DAB-A439-73FD5B90B4B0}" type="presOf" srcId="{47784054-0693-4985-8D4E-8BFB1FCDEA27}" destId="{42AABF01-351D-4A96-911B-A20151FDADCD}" srcOrd="0" destOrd="0" presId="urn:microsoft.com/office/officeart/2005/8/layout/hierarchy5"/>
    <dgm:cxn modelId="{FF3EABC6-DCAC-4E39-8C42-6A964AEE940E}" type="presOf" srcId="{77C59472-2DD9-45E8-8C16-1CFF263AEA4F}" destId="{6557464B-DFFA-49F1-8B50-E2700D107C11}" srcOrd="0" destOrd="0" presId="urn:microsoft.com/office/officeart/2005/8/layout/hierarchy5"/>
    <dgm:cxn modelId="{03560BC9-6F2F-479D-8C14-C2CE264571CF}" type="presOf" srcId="{4B14CD56-2A4E-4FAF-BA36-80E6BF264A74}" destId="{C7C17413-447F-4E1B-AF51-DEF4E3B93EE6}" srcOrd="1" destOrd="0" presId="urn:microsoft.com/office/officeart/2005/8/layout/hierarchy5"/>
    <dgm:cxn modelId="{858D36CD-4984-4AED-9FA9-1488EC19C3FC}" type="presOf" srcId="{2C16A411-F573-4C2A-BB2E-ACD4ADD8D6BA}" destId="{69741444-7CCF-4116-B03A-96C314B7B77B}" srcOrd="0" destOrd="0" presId="urn:microsoft.com/office/officeart/2005/8/layout/hierarchy5"/>
    <dgm:cxn modelId="{41AB1ECE-776C-40B4-A00B-D29CDCA89ABE}" srcId="{FB18C377-4E37-4274-813D-3C8887972338}" destId="{9B553C71-2282-4E91-A256-9EFD4BACB5E5}" srcOrd="1" destOrd="0" parTransId="{8C487969-EE27-4489-BCFA-F6AA4B66B805}" sibTransId="{2823E491-FFD3-4409-A30A-50D3D98573D1}"/>
    <dgm:cxn modelId="{B1A1A1CF-C49E-4940-AEE4-E8E9BFF1ACE7}" type="presOf" srcId="{F2F86411-B444-48E9-A63E-51A2947FC94D}" destId="{1E494648-AE98-4DD8-81CB-65466E738C65}" srcOrd="1" destOrd="0" presId="urn:microsoft.com/office/officeart/2005/8/layout/hierarchy5"/>
    <dgm:cxn modelId="{F060F5CF-1D03-4936-9BAE-3772DAE7E32C}" srcId="{2C16A411-F573-4C2A-BB2E-ACD4ADD8D6BA}" destId="{4C924CCC-195B-4C48-A53B-FB3F8E55E92E}" srcOrd="3" destOrd="0" parTransId="{FA51F48A-6F1E-435C-8E61-35F52BDDAA6B}" sibTransId="{07B66696-4955-4F04-9651-1556D7E216E4}"/>
    <dgm:cxn modelId="{1A1D9ED3-A5DD-42F2-A49C-E179C31AD31F}" type="presOf" srcId="{C702F6B7-A14B-4D0C-A2CB-8DA0E5DB8E2E}" destId="{9C2031A8-B451-452A-B89F-655942680780}" srcOrd="0" destOrd="0" presId="urn:microsoft.com/office/officeart/2005/8/layout/hierarchy5"/>
    <dgm:cxn modelId="{394000D6-2768-4FB6-9F24-A34E455792D8}" type="presOf" srcId="{B746CCE2-A68B-483D-A647-419AEC8D1286}" destId="{CA993085-D7A4-4EF4-A28A-1D10F02B284A}" srcOrd="0" destOrd="0" presId="urn:microsoft.com/office/officeart/2005/8/layout/hierarchy5"/>
    <dgm:cxn modelId="{39AC65DC-E96F-4172-97D1-91D5935C27A3}" type="presOf" srcId="{FB18C377-4E37-4274-813D-3C8887972338}" destId="{6649D41C-EF73-41D0-82AA-D316F4CF0FB9}" srcOrd="0" destOrd="0" presId="urn:microsoft.com/office/officeart/2005/8/layout/hierarchy5"/>
    <dgm:cxn modelId="{D3A24DDC-091A-474E-BED8-90A56D38E784}" type="presOf" srcId="{12159660-EE4A-417B-AA75-3F6EF3F4C111}" destId="{600EA3C3-46BE-443A-962E-F63C0645B7E5}" srcOrd="0" destOrd="0" presId="urn:microsoft.com/office/officeart/2005/8/layout/hierarchy5"/>
    <dgm:cxn modelId="{DDA370DD-7D2F-4161-B7D8-263286B3FE92}" srcId="{2C16A411-F573-4C2A-BB2E-ACD4ADD8D6BA}" destId="{D7B0C46A-BF4E-45E3-ACB6-026E5235ACAD}" srcOrd="2" destOrd="0" parTransId="{63ABBE7C-DD9A-4E48-BBFD-D70A719EB37F}" sibTransId="{74D0E625-88D9-406A-88A1-7698F5BFF8A9}"/>
    <dgm:cxn modelId="{A38688E3-F2B5-4E03-877C-5DC6F7D1F6EF}" type="presOf" srcId="{9141E564-C5F2-42FE-915F-27259E63B101}" destId="{83BD7490-633A-4A2A-B124-FDB1436C0DE2}" srcOrd="0" destOrd="0" presId="urn:microsoft.com/office/officeart/2005/8/layout/hierarchy5"/>
    <dgm:cxn modelId="{FA22F0F3-DFD3-419C-AFF7-D03CA796AD65}" srcId="{FB18C377-4E37-4274-813D-3C8887972338}" destId="{2847BE1D-9B04-42E4-9206-364D3D918FE4}" srcOrd="0" destOrd="0" parTransId="{A9978789-BB35-4649-A130-7E4D6782C171}" sibTransId="{C19BE31C-51F7-4ADA-9E00-6446CACD5B51}"/>
    <dgm:cxn modelId="{860AA7F6-D81C-4A13-B02F-3FE1E3D6819A}" type="presOf" srcId="{03BCF09D-F659-4D7D-A0B5-3EB1F6A84B52}" destId="{1A4669D5-3F49-4661-87BD-64F33CE9E691}" srcOrd="0" destOrd="0" presId="urn:microsoft.com/office/officeart/2005/8/layout/hierarchy5"/>
    <dgm:cxn modelId="{D826B0F9-F211-4EEE-9415-4EC7ECD0B568}" type="presOf" srcId="{8853C8B3-4486-4EB0-97E7-6014DD8F96C4}" destId="{59BBFFE1-C031-4CD0-82F6-70862914D4F5}" srcOrd="1" destOrd="0" presId="urn:microsoft.com/office/officeart/2005/8/layout/hierarchy5"/>
    <dgm:cxn modelId="{B7E942FA-0675-4DBC-A925-35261E8219B6}" srcId="{CE61FAA9-777A-4961-891C-14762908C631}" destId="{FB18C377-4E37-4274-813D-3C8887972338}" srcOrd="2" destOrd="0" parTransId="{F2F86411-B444-48E9-A63E-51A2947FC94D}" sibTransId="{82C28DC1-912A-444D-BE8C-AABF041DE457}"/>
    <dgm:cxn modelId="{45629E6C-E1C1-48C8-A556-FD8AF66DAFCB}" type="presParOf" srcId="{83BD7490-633A-4A2A-B124-FDB1436C0DE2}" destId="{2A6E5D74-2BE6-4E0C-AA62-BA0EF92AAFCD}" srcOrd="0" destOrd="0" presId="urn:microsoft.com/office/officeart/2005/8/layout/hierarchy5"/>
    <dgm:cxn modelId="{C9F5BC2B-195F-4C07-9C89-C4981DB25782}" type="presParOf" srcId="{2A6E5D74-2BE6-4E0C-AA62-BA0EF92AAFCD}" destId="{2682B176-5894-46E2-8099-6C3EF042B886}" srcOrd="0" destOrd="0" presId="urn:microsoft.com/office/officeart/2005/8/layout/hierarchy5"/>
    <dgm:cxn modelId="{33BC1287-FD5F-431D-9BAB-21EFE1F0EF84}" type="presParOf" srcId="{2682B176-5894-46E2-8099-6C3EF042B886}" destId="{AD799F39-6FE4-461A-A89A-082A9CC3955F}" srcOrd="0" destOrd="0" presId="urn:microsoft.com/office/officeart/2005/8/layout/hierarchy5"/>
    <dgm:cxn modelId="{B611807A-8C8E-4A8C-BB02-E20D67974986}" type="presParOf" srcId="{AD799F39-6FE4-461A-A89A-082A9CC3955F}" destId="{313089FA-F3E1-4464-902D-178A57EE42C7}" srcOrd="0" destOrd="0" presId="urn:microsoft.com/office/officeart/2005/8/layout/hierarchy5"/>
    <dgm:cxn modelId="{2ABB34AA-9BFF-4A25-9650-723888B20BCE}" type="presParOf" srcId="{AD799F39-6FE4-461A-A89A-082A9CC3955F}" destId="{DBDD0A29-3270-499D-BC24-A3729D676DF1}" srcOrd="1" destOrd="0" presId="urn:microsoft.com/office/officeart/2005/8/layout/hierarchy5"/>
    <dgm:cxn modelId="{308E9224-B6F0-45A2-8450-36C5505FB7B9}" type="presParOf" srcId="{DBDD0A29-3270-499D-BC24-A3729D676DF1}" destId="{9C2031A8-B451-452A-B89F-655942680780}" srcOrd="0" destOrd="0" presId="urn:microsoft.com/office/officeart/2005/8/layout/hierarchy5"/>
    <dgm:cxn modelId="{694AB57A-626B-4C0D-85DB-253D5DEB7F84}" type="presParOf" srcId="{9C2031A8-B451-452A-B89F-655942680780}" destId="{B7EC20C0-5885-4AB8-82D2-914F0DDCCA9B}" srcOrd="0" destOrd="0" presId="urn:microsoft.com/office/officeart/2005/8/layout/hierarchy5"/>
    <dgm:cxn modelId="{B8B5BB82-347E-48A8-9867-2F4998545E65}" type="presParOf" srcId="{DBDD0A29-3270-499D-BC24-A3729D676DF1}" destId="{2DA9DF55-80F5-4187-8A5F-116916A2A7DE}" srcOrd="1" destOrd="0" presId="urn:microsoft.com/office/officeart/2005/8/layout/hierarchy5"/>
    <dgm:cxn modelId="{B3CE543A-0B1A-4C33-97E2-CF6955F829B1}" type="presParOf" srcId="{2DA9DF55-80F5-4187-8A5F-116916A2A7DE}" destId="{D12033B2-5B94-4191-81DC-AA0E5A527837}" srcOrd="0" destOrd="0" presId="urn:microsoft.com/office/officeart/2005/8/layout/hierarchy5"/>
    <dgm:cxn modelId="{D7B7089C-164F-4739-A6CF-CE4C464F176D}" type="presParOf" srcId="{2DA9DF55-80F5-4187-8A5F-116916A2A7DE}" destId="{82B39429-E1B5-4A80-B56F-014E59CBFF30}" srcOrd="1" destOrd="0" presId="urn:microsoft.com/office/officeart/2005/8/layout/hierarchy5"/>
    <dgm:cxn modelId="{C6BCC50D-15A9-4755-85C7-A36AC5B7289A}" type="presParOf" srcId="{82B39429-E1B5-4A80-B56F-014E59CBFF30}" destId="{516C89CE-7439-45F2-A504-48645C74A4C9}" srcOrd="0" destOrd="0" presId="urn:microsoft.com/office/officeart/2005/8/layout/hierarchy5"/>
    <dgm:cxn modelId="{F38DD5FC-0ABA-4ADF-87D1-6FA973351DAC}" type="presParOf" srcId="{516C89CE-7439-45F2-A504-48645C74A4C9}" destId="{A933D2A2-5B0B-47BC-A2F4-499E4570634C}" srcOrd="0" destOrd="0" presId="urn:microsoft.com/office/officeart/2005/8/layout/hierarchy5"/>
    <dgm:cxn modelId="{76A0F7E1-A219-4D8E-A4FD-5D877461F3A6}" type="presParOf" srcId="{82B39429-E1B5-4A80-B56F-014E59CBFF30}" destId="{2F47CA6C-6895-4553-BCC6-ADB28BD3748C}" srcOrd="1" destOrd="0" presId="urn:microsoft.com/office/officeart/2005/8/layout/hierarchy5"/>
    <dgm:cxn modelId="{F429E7BA-C800-4BB2-A8A2-70CE9510809E}" type="presParOf" srcId="{2F47CA6C-6895-4553-BCC6-ADB28BD3748C}" destId="{42AABF01-351D-4A96-911B-A20151FDADCD}" srcOrd="0" destOrd="0" presId="urn:microsoft.com/office/officeart/2005/8/layout/hierarchy5"/>
    <dgm:cxn modelId="{FF51F541-0023-4422-8EC3-E22373E9EC94}" type="presParOf" srcId="{2F47CA6C-6895-4553-BCC6-ADB28BD3748C}" destId="{8C77DE65-828A-4F55-A62B-2B1FA20A7130}" srcOrd="1" destOrd="0" presId="urn:microsoft.com/office/officeart/2005/8/layout/hierarchy5"/>
    <dgm:cxn modelId="{4092065C-BAA8-4193-B673-4725EBC77E1D}" type="presParOf" srcId="{82B39429-E1B5-4A80-B56F-014E59CBFF30}" destId="{6557464B-DFFA-49F1-8B50-E2700D107C11}" srcOrd="2" destOrd="0" presId="urn:microsoft.com/office/officeart/2005/8/layout/hierarchy5"/>
    <dgm:cxn modelId="{2F7DBF05-D91A-486D-908A-CC7F85026766}" type="presParOf" srcId="{6557464B-DFFA-49F1-8B50-E2700D107C11}" destId="{FF2B27AF-502A-4229-882B-C3EE0C0BD386}" srcOrd="0" destOrd="0" presId="urn:microsoft.com/office/officeart/2005/8/layout/hierarchy5"/>
    <dgm:cxn modelId="{A4F2ED28-85BA-49E6-90EF-70909908D675}" type="presParOf" srcId="{82B39429-E1B5-4A80-B56F-014E59CBFF30}" destId="{37B2D060-E423-4D34-88BE-D2897A8A89BD}" srcOrd="3" destOrd="0" presId="urn:microsoft.com/office/officeart/2005/8/layout/hierarchy5"/>
    <dgm:cxn modelId="{CD96E1C3-7F3C-4D52-A9CB-37B96F0B16CC}" type="presParOf" srcId="{37B2D060-E423-4D34-88BE-D2897A8A89BD}" destId="{6FBE288F-8761-46E4-AABC-31D6A7C9937E}" srcOrd="0" destOrd="0" presId="urn:microsoft.com/office/officeart/2005/8/layout/hierarchy5"/>
    <dgm:cxn modelId="{7B0AD638-960C-4B9C-8E39-5F082B38323D}" type="presParOf" srcId="{37B2D060-E423-4D34-88BE-D2897A8A89BD}" destId="{3AF7851C-AFFA-4CBB-8BFF-C7538EC33E62}" srcOrd="1" destOrd="0" presId="urn:microsoft.com/office/officeart/2005/8/layout/hierarchy5"/>
    <dgm:cxn modelId="{4CD03129-A0A6-4DCD-B802-83A606CFCBF9}" type="presParOf" srcId="{82B39429-E1B5-4A80-B56F-014E59CBFF30}" destId="{4D0589C1-EF43-47C2-9358-1E6BC0338462}" srcOrd="4" destOrd="0" presId="urn:microsoft.com/office/officeart/2005/8/layout/hierarchy5"/>
    <dgm:cxn modelId="{D29B86EA-48F7-4973-8CAF-0D4E17A80836}" type="presParOf" srcId="{4D0589C1-EF43-47C2-9358-1E6BC0338462}" destId="{1E494648-AE98-4DD8-81CB-65466E738C65}" srcOrd="0" destOrd="0" presId="urn:microsoft.com/office/officeart/2005/8/layout/hierarchy5"/>
    <dgm:cxn modelId="{6D66010C-4287-4BB7-9431-C31BCCEFAF6A}" type="presParOf" srcId="{82B39429-E1B5-4A80-B56F-014E59CBFF30}" destId="{282A9F22-167E-4F3D-BFF7-0D69E687C1BA}" srcOrd="5" destOrd="0" presId="urn:microsoft.com/office/officeart/2005/8/layout/hierarchy5"/>
    <dgm:cxn modelId="{BC9EC8F6-F21C-4ADF-B883-E20875D82C0B}" type="presParOf" srcId="{282A9F22-167E-4F3D-BFF7-0D69E687C1BA}" destId="{6649D41C-EF73-41D0-82AA-D316F4CF0FB9}" srcOrd="0" destOrd="0" presId="urn:microsoft.com/office/officeart/2005/8/layout/hierarchy5"/>
    <dgm:cxn modelId="{516A6020-E4ED-4134-AF77-E02DE942D928}" type="presParOf" srcId="{282A9F22-167E-4F3D-BFF7-0D69E687C1BA}" destId="{9717AC58-0749-48C2-A372-C5DCBF05CE38}" srcOrd="1" destOrd="0" presId="urn:microsoft.com/office/officeart/2005/8/layout/hierarchy5"/>
    <dgm:cxn modelId="{DE4AB352-A5EA-4A62-B895-4DE6CA3EB84B}" type="presParOf" srcId="{9717AC58-0749-48C2-A372-C5DCBF05CE38}" destId="{BF9BA4CB-A396-4BC8-8A23-DFFA51EB43D4}" srcOrd="0" destOrd="0" presId="urn:microsoft.com/office/officeart/2005/8/layout/hierarchy5"/>
    <dgm:cxn modelId="{81D4ADF1-ACED-46F0-B3A6-329FE09434F3}" type="presParOf" srcId="{BF9BA4CB-A396-4BC8-8A23-DFFA51EB43D4}" destId="{F04180A5-B253-4C9A-ABE5-B7C9935139CB}" srcOrd="0" destOrd="0" presId="urn:microsoft.com/office/officeart/2005/8/layout/hierarchy5"/>
    <dgm:cxn modelId="{F11789B1-4F56-446E-B53E-1DA944E29360}" type="presParOf" srcId="{9717AC58-0749-48C2-A372-C5DCBF05CE38}" destId="{8AC30B9B-09A9-48BB-9DDC-101802498B11}" srcOrd="1" destOrd="0" presId="urn:microsoft.com/office/officeart/2005/8/layout/hierarchy5"/>
    <dgm:cxn modelId="{FF874D15-C298-47C4-B72F-3E9052D01777}" type="presParOf" srcId="{8AC30B9B-09A9-48BB-9DDC-101802498B11}" destId="{50709F73-E36C-43BE-BF9F-4F305E689C96}" srcOrd="0" destOrd="0" presId="urn:microsoft.com/office/officeart/2005/8/layout/hierarchy5"/>
    <dgm:cxn modelId="{63E678F7-F90B-4286-893C-6231A30630BD}" type="presParOf" srcId="{8AC30B9B-09A9-48BB-9DDC-101802498B11}" destId="{68BD8D2D-369F-4620-8408-64FD108019BE}" srcOrd="1" destOrd="0" presId="urn:microsoft.com/office/officeart/2005/8/layout/hierarchy5"/>
    <dgm:cxn modelId="{DA91E036-6115-4F3F-9192-A517F06E85CC}" type="presParOf" srcId="{9717AC58-0749-48C2-A372-C5DCBF05CE38}" destId="{7DFE19C5-C660-42C4-968B-5CF0084DA763}" srcOrd="2" destOrd="0" presId="urn:microsoft.com/office/officeart/2005/8/layout/hierarchy5"/>
    <dgm:cxn modelId="{224888B8-103C-4D6B-B06A-34D607DCFE0A}" type="presParOf" srcId="{7DFE19C5-C660-42C4-968B-5CF0084DA763}" destId="{F64E95F6-98A4-4401-8A94-1D36B558A7AD}" srcOrd="0" destOrd="0" presId="urn:microsoft.com/office/officeart/2005/8/layout/hierarchy5"/>
    <dgm:cxn modelId="{1E369D7A-69D1-41A4-AAB8-BB0CB59D9CBC}" type="presParOf" srcId="{9717AC58-0749-48C2-A372-C5DCBF05CE38}" destId="{E2F7338D-8C17-409C-9F0E-13624AB81B86}" srcOrd="3" destOrd="0" presId="urn:microsoft.com/office/officeart/2005/8/layout/hierarchy5"/>
    <dgm:cxn modelId="{27683D58-7CBF-40B5-BD15-E18D9746B812}" type="presParOf" srcId="{E2F7338D-8C17-409C-9F0E-13624AB81B86}" destId="{D9C084B1-64EC-4531-A052-0D0FC8EA4D92}" srcOrd="0" destOrd="0" presId="urn:microsoft.com/office/officeart/2005/8/layout/hierarchy5"/>
    <dgm:cxn modelId="{461E75C3-4C69-417B-9500-F03DEB005447}" type="presParOf" srcId="{E2F7338D-8C17-409C-9F0E-13624AB81B86}" destId="{E65EAFDC-E526-4879-B6B9-D1520FCEA9D2}" srcOrd="1" destOrd="0" presId="urn:microsoft.com/office/officeart/2005/8/layout/hierarchy5"/>
    <dgm:cxn modelId="{0C708DC8-3B78-49A9-8375-1BF9D23700BB}" type="presParOf" srcId="{9717AC58-0749-48C2-A372-C5DCBF05CE38}" destId="{658BE6A5-7450-43A3-88F7-8F86B56B451E}" srcOrd="4" destOrd="0" presId="urn:microsoft.com/office/officeart/2005/8/layout/hierarchy5"/>
    <dgm:cxn modelId="{D2DE2161-A9BE-44D7-9A7E-733B0BB81245}" type="presParOf" srcId="{658BE6A5-7450-43A3-88F7-8F86B56B451E}" destId="{17A780C0-E52D-43C1-8753-CABFAF538A33}" srcOrd="0" destOrd="0" presId="urn:microsoft.com/office/officeart/2005/8/layout/hierarchy5"/>
    <dgm:cxn modelId="{BDAB1A86-478C-4AD5-BC95-1758EA8BE5D7}" type="presParOf" srcId="{9717AC58-0749-48C2-A372-C5DCBF05CE38}" destId="{BADAD18F-7059-4151-903C-F3A9FC1AEFF7}" srcOrd="5" destOrd="0" presId="urn:microsoft.com/office/officeart/2005/8/layout/hierarchy5"/>
    <dgm:cxn modelId="{9FA74E51-4EA7-4699-BC5B-4592434E4C5A}" type="presParOf" srcId="{BADAD18F-7059-4151-903C-F3A9FC1AEFF7}" destId="{2F939A88-F116-4B05-B8BF-45A957059D8A}" srcOrd="0" destOrd="0" presId="urn:microsoft.com/office/officeart/2005/8/layout/hierarchy5"/>
    <dgm:cxn modelId="{D3DB826E-02BE-4874-B86F-39DB1409BAB5}" type="presParOf" srcId="{BADAD18F-7059-4151-903C-F3A9FC1AEFF7}" destId="{6CCFA98D-D366-4945-9887-FA3B00A80829}" srcOrd="1" destOrd="0" presId="urn:microsoft.com/office/officeart/2005/8/layout/hierarchy5"/>
    <dgm:cxn modelId="{467CF519-F256-4843-AA77-CC8C549C96B8}" type="presParOf" srcId="{9717AC58-0749-48C2-A372-C5DCBF05CE38}" destId="{67BC0114-281B-4C36-BFFE-2ACEA342B1E8}" srcOrd="6" destOrd="0" presId="urn:microsoft.com/office/officeart/2005/8/layout/hierarchy5"/>
    <dgm:cxn modelId="{EEE1BC34-E4F9-496B-91C1-013FE903FC51}" type="presParOf" srcId="{67BC0114-281B-4C36-BFFE-2ACEA342B1E8}" destId="{C7C17413-447F-4E1B-AF51-DEF4E3B93EE6}" srcOrd="0" destOrd="0" presId="urn:microsoft.com/office/officeart/2005/8/layout/hierarchy5"/>
    <dgm:cxn modelId="{BE414F46-523F-4DAD-B85B-61911BCCE90B}" type="presParOf" srcId="{9717AC58-0749-48C2-A372-C5DCBF05CE38}" destId="{1C2CEAAD-920F-48E1-BC14-D5274813EEF0}" srcOrd="7" destOrd="0" presId="urn:microsoft.com/office/officeart/2005/8/layout/hierarchy5"/>
    <dgm:cxn modelId="{2D7D136D-B9B0-45CF-90CA-0D03456611DD}" type="presParOf" srcId="{1C2CEAAD-920F-48E1-BC14-D5274813EEF0}" destId="{CA993085-D7A4-4EF4-A28A-1D10F02B284A}" srcOrd="0" destOrd="0" presId="urn:microsoft.com/office/officeart/2005/8/layout/hierarchy5"/>
    <dgm:cxn modelId="{BFB6A5F4-9175-49F2-BCE5-9A46E7C7857B}" type="presParOf" srcId="{1C2CEAAD-920F-48E1-BC14-D5274813EEF0}" destId="{EC04F7B4-15BD-4F9A-A47A-26FE9C7A5BAA}" srcOrd="1" destOrd="0" presId="urn:microsoft.com/office/officeart/2005/8/layout/hierarchy5"/>
    <dgm:cxn modelId="{7C968D7A-2FDE-41CE-BE67-48E4A1826E71}" type="presParOf" srcId="{DBDD0A29-3270-499D-BC24-A3729D676DF1}" destId="{1A4669D5-3F49-4661-87BD-64F33CE9E691}" srcOrd="2" destOrd="0" presId="urn:microsoft.com/office/officeart/2005/8/layout/hierarchy5"/>
    <dgm:cxn modelId="{EBAB4FDF-139E-44C5-AF8E-BC7D621416E2}" type="presParOf" srcId="{1A4669D5-3F49-4661-87BD-64F33CE9E691}" destId="{EE50967D-A8C8-4B2F-8FA4-FBBF401B07E8}" srcOrd="0" destOrd="0" presId="urn:microsoft.com/office/officeart/2005/8/layout/hierarchy5"/>
    <dgm:cxn modelId="{7C40C32F-4C8F-4C0B-ABD2-C55EAA8AC4F5}" type="presParOf" srcId="{DBDD0A29-3270-499D-BC24-A3729D676DF1}" destId="{19A83F02-254E-4CAE-AD8B-903A96751C36}" srcOrd="3" destOrd="0" presId="urn:microsoft.com/office/officeart/2005/8/layout/hierarchy5"/>
    <dgm:cxn modelId="{DE1C3080-831E-48AF-9AEC-74D974754F08}" type="presParOf" srcId="{19A83F02-254E-4CAE-AD8B-903A96751C36}" destId="{69741444-7CCF-4116-B03A-96C314B7B77B}" srcOrd="0" destOrd="0" presId="urn:microsoft.com/office/officeart/2005/8/layout/hierarchy5"/>
    <dgm:cxn modelId="{CD09331F-C71F-4B38-8442-9399EC5E1407}" type="presParOf" srcId="{19A83F02-254E-4CAE-AD8B-903A96751C36}" destId="{A43810D4-2B8F-41CE-B435-449D16ACA020}" srcOrd="1" destOrd="0" presId="urn:microsoft.com/office/officeart/2005/8/layout/hierarchy5"/>
    <dgm:cxn modelId="{4AB4D84C-0810-4162-A076-669215BC51FE}" type="presParOf" srcId="{A43810D4-2B8F-41CE-B435-449D16ACA020}" destId="{41B75923-4ABF-4BB2-9CE4-E065DD258238}" srcOrd="0" destOrd="0" presId="urn:microsoft.com/office/officeart/2005/8/layout/hierarchy5"/>
    <dgm:cxn modelId="{E77CDBB2-5A12-4B30-B685-23544AD8344F}" type="presParOf" srcId="{41B75923-4ABF-4BB2-9CE4-E065DD258238}" destId="{9AB06A40-3B32-4E9C-A799-66EB44C80C9F}" srcOrd="0" destOrd="0" presId="urn:microsoft.com/office/officeart/2005/8/layout/hierarchy5"/>
    <dgm:cxn modelId="{3D94ABB5-0C16-4CC4-AFF1-51ACEB5C01B7}" type="presParOf" srcId="{A43810D4-2B8F-41CE-B435-449D16ACA020}" destId="{A2ADBFDB-F2AA-42F9-A9C6-5E0604DFCA3D}" srcOrd="1" destOrd="0" presId="urn:microsoft.com/office/officeart/2005/8/layout/hierarchy5"/>
    <dgm:cxn modelId="{93B03CF4-FCF0-43D8-8001-D4C03DAB58E6}" type="presParOf" srcId="{A2ADBFDB-F2AA-42F9-A9C6-5E0604DFCA3D}" destId="{600EA3C3-46BE-443A-962E-F63C0645B7E5}" srcOrd="0" destOrd="0" presId="urn:microsoft.com/office/officeart/2005/8/layout/hierarchy5"/>
    <dgm:cxn modelId="{21B5F67F-7EDA-48BA-BA2A-1DBFC70AA97A}" type="presParOf" srcId="{A2ADBFDB-F2AA-42F9-A9C6-5E0604DFCA3D}" destId="{C33DDE90-8353-4DFD-84BE-47AF7C46ACC4}" srcOrd="1" destOrd="0" presId="urn:microsoft.com/office/officeart/2005/8/layout/hierarchy5"/>
    <dgm:cxn modelId="{E8D6635A-71F5-48E0-9B9E-4DB30D7B50F4}" type="presParOf" srcId="{A43810D4-2B8F-41CE-B435-449D16ACA020}" destId="{7F335F25-9338-4A69-A5B6-C1DA65940FAB}" srcOrd="2" destOrd="0" presId="urn:microsoft.com/office/officeart/2005/8/layout/hierarchy5"/>
    <dgm:cxn modelId="{5B2168DB-2D95-4077-BAD1-731CE52558AC}" type="presParOf" srcId="{7F335F25-9338-4A69-A5B6-C1DA65940FAB}" destId="{59BBFFE1-C031-4CD0-82F6-70862914D4F5}" srcOrd="0" destOrd="0" presId="urn:microsoft.com/office/officeart/2005/8/layout/hierarchy5"/>
    <dgm:cxn modelId="{FA375FF4-F9A2-45F1-8128-0D7C72130C4F}" type="presParOf" srcId="{A43810D4-2B8F-41CE-B435-449D16ACA020}" destId="{5C656245-629A-41E9-BF81-987108244F06}" srcOrd="3" destOrd="0" presId="urn:microsoft.com/office/officeart/2005/8/layout/hierarchy5"/>
    <dgm:cxn modelId="{5045CACB-EC6B-4BD0-8201-E74C6171856C}" type="presParOf" srcId="{5C656245-629A-41E9-BF81-987108244F06}" destId="{91D80F8A-3E9C-45E3-8EDD-9F21B45A2872}" srcOrd="0" destOrd="0" presId="urn:microsoft.com/office/officeart/2005/8/layout/hierarchy5"/>
    <dgm:cxn modelId="{55A34D21-F3F8-4C3F-B6D7-C56DE9E901ED}" type="presParOf" srcId="{5C656245-629A-41E9-BF81-987108244F06}" destId="{19716C11-30C8-4411-AD6D-EDFFD4C1B97A}" srcOrd="1" destOrd="0" presId="urn:microsoft.com/office/officeart/2005/8/layout/hierarchy5"/>
    <dgm:cxn modelId="{3838D2E2-15F9-4CFC-BE4D-29A86DE26590}" type="presParOf" srcId="{A43810D4-2B8F-41CE-B435-449D16ACA020}" destId="{575241BE-990F-4963-B100-538E9EEF46E6}" srcOrd="4" destOrd="0" presId="urn:microsoft.com/office/officeart/2005/8/layout/hierarchy5"/>
    <dgm:cxn modelId="{B313DA95-1747-4DBB-8633-33565F16718B}" type="presParOf" srcId="{575241BE-990F-4963-B100-538E9EEF46E6}" destId="{C03E85E6-6B1F-454F-872D-36340E3A89EB}" srcOrd="0" destOrd="0" presId="urn:microsoft.com/office/officeart/2005/8/layout/hierarchy5"/>
    <dgm:cxn modelId="{A99DFF55-3A92-4BA7-96DF-112B5B6720CC}" type="presParOf" srcId="{A43810D4-2B8F-41CE-B435-449D16ACA020}" destId="{2CF1D212-3E69-4010-B565-2F017B9CA77C}" srcOrd="5" destOrd="0" presId="urn:microsoft.com/office/officeart/2005/8/layout/hierarchy5"/>
    <dgm:cxn modelId="{F8456634-2F11-4997-8EAE-AE9EE04FC70E}" type="presParOf" srcId="{2CF1D212-3E69-4010-B565-2F017B9CA77C}" destId="{2F82CFA2-5923-4803-AB36-2632354ABD84}" srcOrd="0" destOrd="0" presId="urn:microsoft.com/office/officeart/2005/8/layout/hierarchy5"/>
    <dgm:cxn modelId="{62B279B5-EFDE-43B7-B72C-35C016882A49}" type="presParOf" srcId="{2CF1D212-3E69-4010-B565-2F017B9CA77C}" destId="{8541F0DD-5838-40A6-9172-35E0212CCF27}" srcOrd="1" destOrd="0" presId="urn:microsoft.com/office/officeart/2005/8/layout/hierarchy5"/>
    <dgm:cxn modelId="{4E898C87-B282-41F9-8756-7DD490E342BF}" type="presParOf" srcId="{A43810D4-2B8F-41CE-B435-449D16ACA020}" destId="{FD944B4A-1165-451A-97AE-899B8C406B09}" srcOrd="6" destOrd="0" presId="urn:microsoft.com/office/officeart/2005/8/layout/hierarchy5"/>
    <dgm:cxn modelId="{4AFB8FAF-ACF8-413A-9251-5473B9F58BE4}" type="presParOf" srcId="{FD944B4A-1165-451A-97AE-899B8C406B09}" destId="{948C7F60-B48D-4F7E-A0B8-226B39F67C88}" srcOrd="0" destOrd="0" presId="urn:microsoft.com/office/officeart/2005/8/layout/hierarchy5"/>
    <dgm:cxn modelId="{9FCA9EC0-379C-466E-8615-A909881153B4}" type="presParOf" srcId="{A43810D4-2B8F-41CE-B435-449D16ACA020}" destId="{B85624EE-C05F-4FC1-9077-28D3BB0FF0EB}" srcOrd="7" destOrd="0" presId="urn:microsoft.com/office/officeart/2005/8/layout/hierarchy5"/>
    <dgm:cxn modelId="{CB65F17B-90B6-4019-BC65-DD4670EB5F42}" type="presParOf" srcId="{B85624EE-C05F-4FC1-9077-28D3BB0FF0EB}" destId="{30F77C82-D29B-40C4-8804-BC70AA646FD1}" srcOrd="0" destOrd="0" presId="urn:microsoft.com/office/officeart/2005/8/layout/hierarchy5"/>
    <dgm:cxn modelId="{474D40B3-6968-433C-867A-CA7DF28BB4C1}" type="presParOf" srcId="{B85624EE-C05F-4FC1-9077-28D3BB0FF0EB}" destId="{3CE08559-1178-4503-B12B-505C454AD166}" srcOrd="1" destOrd="0" presId="urn:microsoft.com/office/officeart/2005/8/layout/hierarchy5"/>
    <dgm:cxn modelId="{9DC40536-29E3-4D3A-A985-0719DD0B15E5}" type="presParOf" srcId="{83BD7490-633A-4A2A-B124-FDB1436C0DE2}" destId="{D003DF70-AE59-4A93-BEA2-B5336B5298CB}"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4CF6E8-234C-4536-A209-AD7278F887C1}" type="doc">
      <dgm:prSet loTypeId="urn:microsoft.com/office/officeart/2005/8/layout/target3" loCatId="relationship" qsTypeId="urn:microsoft.com/office/officeart/2005/8/quickstyle/3d9" qsCatId="3D" csTypeId="urn:microsoft.com/office/officeart/2005/8/colors/accent1_2" csCatId="accent1" phldr="1"/>
      <dgm:spPr/>
      <dgm:t>
        <a:bodyPr/>
        <a:lstStyle/>
        <a:p>
          <a:endParaRPr lang="en-GB"/>
        </a:p>
      </dgm:t>
    </dgm:pt>
    <dgm:pt modelId="{334468A5-48AD-4FDF-88E7-C333FB0C9109}">
      <dgm:prSet/>
      <dgm:spPr/>
      <dgm:t>
        <a:bodyPr/>
        <a:lstStyle/>
        <a:p>
          <a:r>
            <a:rPr lang="en-US"/>
            <a:t>Drive-by download</a:t>
          </a:r>
          <a:endParaRPr lang="en-GB"/>
        </a:p>
      </dgm:t>
    </dgm:pt>
    <dgm:pt modelId="{D07C7234-C0CC-4EA4-A23D-7BF4D70B0F15}" type="parTrans" cxnId="{47C0F476-95D7-46DC-8C8E-C3E629E2764D}">
      <dgm:prSet/>
      <dgm:spPr/>
      <dgm:t>
        <a:bodyPr/>
        <a:lstStyle/>
        <a:p>
          <a:endParaRPr lang="en-GB"/>
        </a:p>
      </dgm:t>
    </dgm:pt>
    <dgm:pt modelId="{1A2B5B2E-53C6-4617-B182-4041ABFB92E1}" type="sibTrans" cxnId="{47C0F476-95D7-46DC-8C8E-C3E629E2764D}">
      <dgm:prSet/>
      <dgm:spPr/>
      <dgm:t>
        <a:bodyPr/>
        <a:lstStyle/>
        <a:p>
          <a:endParaRPr lang="en-GB"/>
        </a:p>
      </dgm:t>
    </dgm:pt>
    <dgm:pt modelId="{5A058C04-26AF-49E0-AC70-EB0F0A795969}">
      <dgm:prSet/>
      <dgm:spPr/>
      <dgm:t>
        <a:bodyPr/>
        <a:lstStyle/>
        <a:p>
          <a:r>
            <a:rPr lang="en-US"/>
            <a:t>Masquerading as anti-spyware</a:t>
          </a:r>
          <a:endParaRPr lang="en-GB"/>
        </a:p>
      </dgm:t>
    </dgm:pt>
    <dgm:pt modelId="{A117F57C-A9FC-4B04-9CCB-D59959D7DB85}" type="parTrans" cxnId="{64ED31A2-C3E5-4535-B07B-571EA4E8424C}">
      <dgm:prSet/>
      <dgm:spPr/>
      <dgm:t>
        <a:bodyPr/>
        <a:lstStyle/>
        <a:p>
          <a:endParaRPr lang="en-GB"/>
        </a:p>
      </dgm:t>
    </dgm:pt>
    <dgm:pt modelId="{498B7618-8AD6-45E5-B8A8-4D9DC1494FB5}" type="sibTrans" cxnId="{64ED31A2-C3E5-4535-B07B-571EA4E8424C}">
      <dgm:prSet/>
      <dgm:spPr/>
      <dgm:t>
        <a:bodyPr/>
        <a:lstStyle/>
        <a:p>
          <a:endParaRPr lang="en-GB"/>
        </a:p>
      </dgm:t>
    </dgm:pt>
    <dgm:pt modelId="{29AF6301-768B-458D-B727-FB3003CB0C56}">
      <dgm:prSet/>
      <dgm:spPr/>
      <dgm:t>
        <a:bodyPr/>
        <a:lstStyle/>
        <a:p>
          <a:r>
            <a:rPr lang="en-US"/>
            <a:t>Web browser vulnerability exploits</a:t>
          </a:r>
          <a:endParaRPr lang="en-GB"/>
        </a:p>
      </dgm:t>
    </dgm:pt>
    <dgm:pt modelId="{AD2B8158-9053-4D12-96B5-674F2137C8E9}" type="parTrans" cxnId="{51C4DBE0-A848-4CF6-9C43-75189C711E50}">
      <dgm:prSet/>
      <dgm:spPr/>
      <dgm:t>
        <a:bodyPr/>
        <a:lstStyle/>
        <a:p>
          <a:endParaRPr lang="en-GB"/>
        </a:p>
      </dgm:t>
    </dgm:pt>
    <dgm:pt modelId="{EA974E11-9315-4225-BE50-BEA658722B6C}" type="sibTrans" cxnId="{51C4DBE0-A848-4CF6-9C43-75189C711E50}">
      <dgm:prSet/>
      <dgm:spPr/>
      <dgm:t>
        <a:bodyPr/>
        <a:lstStyle/>
        <a:p>
          <a:endParaRPr lang="en-GB"/>
        </a:p>
      </dgm:t>
    </dgm:pt>
    <dgm:pt modelId="{41E779CA-A4DC-47EF-A1CC-9BE726D13EDA}">
      <dgm:prSet/>
      <dgm:spPr/>
      <dgm:t>
        <a:bodyPr/>
        <a:lstStyle/>
        <a:p>
          <a:r>
            <a:rPr lang="en-US"/>
            <a:t>Piggybacked software installation</a:t>
          </a:r>
          <a:endParaRPr lang="en-GB"/>
        </a:p>
      </dgm:t>
    </dgm:pt>
    <dgm:pt modelId="{0E508A74-2B94-479A-8ACD-6327278F763B}" type="parTrans" cxnId="{BC8EED6B-D067-434D-BBFE-07F5BE9BD16E}">
      <dgm:prSet/>
      <dgm:spPr/>
      <dgm:t>
        <a:bodyPr/>
        <a:lstStyle/>
        <a:p>
          <a:endParaRPr lang="en-GB"/>
        </a:p>
      </dgm:t>
    </dgm:pt>
    <dgm:pt modelId="{79E49971-D1BD-483B-9812-0544817E7119}" type="sibTrans" cxnId="{BC8EED6B-D067-434D-BBFE-07F5BE9BD16E}">
      <dgm:prSet/>
      <dgm:spPr/>
      <dgm:t>
        <a:bodyPr/>
        <a:lstStyle/>
        <a:p>
          <a:endParaRPr lang="en-GB"/>
        </a:p>
      </dgm:t>
    </dgm:pt>
    <dgm:pt modelId="{6442F6AA-C727-4FCD-8F24-110F1FC676FF}">
      <dgm:prSet/>
      <dgm:spPr/>
      <dgm:t>
        <a:bodyPr/>
        <a:lstStyle/>
        <a:p>
          <a:r>
            <a:rPr lang="en-US"/>
            <a:t>Browser add-ons</a:t>
          </a:r>
          <a:endParaRPr lang="en-GB"/>
        </a:p>
      </dgm:t>
    </dgm:pt>
    <dgm:pt modelId="{0740B382-A7B5-4A57-AA67-B9D7D1FB0078}" type="parTrans" cxnId="{94DA2FD0-CCE2-49F9-8950-922493E43D9B}">
      <dgm:prSet/>
      <dgm:spPr/>
      <dgm:t>
        <a:bodyPr/>
        <a:lstStyle/>
        <a:p>
          <a:endParaRPr lang="en-GB"/>
        </a:p>
      </dgm:t>
    </dgm:pt>
    <dgm:pt modelId="{7A4A4516-2009-4EF9-A48C-EC55C0FB7FC9}" type="sibTrans" cxnId="{94DA2FD0-CCE2-49F9-8950-922493E43D9B}">
      <dgm:prSet/>
      <dgm:spPr/>
      <dgm:t>
        <a:bodyPr/>
        <a:lstStyle/>
        <a:p>
          <a:endParaRPr lang="en-GB"/>
        </a:p>
      </dgm:t>
    </dgm:pt>
    <dgm:pt modelId="{A20407CF-0164-47AE-B051-AA78C677A34E}">
      <dgm:prSet/>
      <dgm:spPr/>
      <dgm:t>
        <a:bodyPr/>
        <a:lstStyle/>
        <a:p>
          <a:r>
            <a:rPr lang="en-US" dirty="0"/>
            <a:t>Cookies</a:t>
          </a:r>
          <a:endParaRPr lang="en-GB" dirty="0"/>
        </a:p>
      </dgm:t>
    </dgm:pt>
    <dgm:pt modelId="{E96D863C-11E6-415B-88A3-004CAE295BD0}" type="parTrans" cxnId="{1CD05E8B-C788-4245-96BA-393EDB44AACD}">
      <dgm:prSet/>
      <dgm:spPr/>
      <dgm:t>
        <a:bodyPr/>
        <a:lstStyle/>
        <a:p>
          <a:endParaRPr lang="en-GB"/>
        </a:p>
      </dgm:t>
    </dgm:pt>
    <dgm:pt modelId="{291E5E4E-E3BE-4F3F-8B06-819289D6CDDC}" type="sibTrans" cxnId="{1CD05E8B-C788-4245-96BA-393EDB44AACD}">
      <dgm:prSet/>
      <dgm:spPr/>
      <dgm:t>
        <a:bodyPr/>
        <a:lstStyle/>
        <a:p>
          <a:endParaRPr lang="en-GB"/>
        </a:p>
      </dgm:t>
    </dgm:pt>
    <dgm:pt modelId="{16276890-0BB8-4521-A3A0-EA11F0C26E4E}" type="pres">
      <dgm:prSet presAssocID="{9D4CF6E8-234C-4536-A209-AD7278F887C1}" presName="Name0" presStyleCnt="0">
        <dgm:presLayoutVars>
          <dgm:chMax val="7"/>
          <dgm:dir/>
          <dgm:animLvl val="lvl"/>
          <dgm:resizeHandles val="exact"/>
        </dgm:presLayoutVars>
      </dgm:prSet>
      <dgm:spPr/>
    </dgm:pt>
    <dgm:pt modelId="{D3867735-3045-4300-98A3-F467A9BC0267}" type="pres">
      <dgm:prSet presAssocID="{334468A5-48AD-4FDF-88E7-C333FB0C9109}" presName="circle1" presStyleLbl="node1" presStyleIdx="0" presStyleCnt="6"/>
      <dgm:spPr/>
    </dgm:pt>
    <dgm:pt modelId="{4B08EB67-AA46-4845-8BB0-4EDEC5425472}" type="pres">
      <dgm:prSet presAssocID="{334468A5-48AD-4FDF-88E7-C333FB0C9109}" presName="space" presStyleCnt="0"/>
      <dgm:spPr/>
    </dgm:pt>
    <dgm:pt modelId="{7337E600-7BB9-4764-857E-4F5993B8569C}" type="pres">
      <dgm:prSet presAssocID="{334468A5-48AD-4FDF-88E7-C333FB0C9109}" presName="rect1" presStyleLbl="alignAcc1" presStyleIdx="0" presStyleCnt="6"/>
      <dgm:spPr/>
    </dgm:pt>
    <dgm:pt modelId="{13AE5F66-D9C3-4D99-939F-3FFF7E709FD6}" type="pres">
      <dgm:prSet presAssocID="{5A058C04-26AF-49E0-AC70-EB0F0A795969}" presName="vertSpace2" presStyleLbl="node1" presStyleIdx="0" presStyleCnt="6"/>
      <dgm:spPr/>
    </dgm:pt>
    <dgm:pt modelId="{9ECFC307-100E-4583-8DE1-23EAD774FEF4}" type="pres">
      <dgm:prSet presAssocID="{5A058C04-26AF-49E0-AC70-EB0F0A795969}" presName="circle2" presStyleLbl="node1" presStyleIdx="1" presStyleCnt="6"/>
      <dgm:spPr/>
    </dgm:pt>
    <dgm:pt modelId="{80BC3503-FE9D-48A8-80E1-559CB7C4744B}" type="pres">
      <dgm:prSet presAssocID="{5A058C04-26AF-49E0-AC70-EB0F0A795969}" presName="rect2" presStyleLbl="alignAcc1" presStyleIdx="1" presStyleCnt="6"/>
      <dgm:spPr/>
    </dgm:pt>
    <dgm:pt modelId="{2158CB65-86A1-46EC-91A9-6D16071F7419}" type="pres">
      <dgm:prSet presAssocID="{29AF6301-768B-458D-B727-FB3003CB0C56}" presName="vertSpace3" presStyleLbl="node1" presStyleIdx="1" presStyleCnt="6"/>
      <dgm:spPr/>
    </dgm:pt>
    <dgm:pt modelId="{678033E3-B91D-4718-8D92-FAAB74FD692A}" type="pres">
      <dgm:prSet presAssocID="{29AF6301-768B-458D-B727-FB3003CB0C56}" presName="circle3" presStyleLbl="node1" presStyleIdx="2" presStyleCnt="6"/>
      <dgm:spPr/>
    </dgm:pt>
    <dgm:pt modelId="{E6D638FE-D9B8-4E5A-B43A-A5E77099C0E1}" type="pres">
      <dgm:prSet presAssocID="{29AF6301-768B-458D-B727-FB3003CB0C56}" presName="rect3" presStyleLbl="alignAcc1" presStyleIdx="2" presStyleCnt="6"/>
      <dgm:spPr/>
    </dgm:pt>
    <dgm:pt modelId="{393E6937-788E-41C5-8859-C9ED0ED710D5}" type="pres">
      <dgm:prSet presAssocID="{41E779CA-A4DC-47EF-A1CC-9BE726D13EDA}" presName="vertSpace4" presStyleLbl="node1" presStyleIdx="2" presStyleCnt="6"/>
      <dgm:spPr/>
    </dgm:pt>
    <dgm:pt modelId="{3D83F9C1-2568-4AE6-AE86-FAE6D5D8A2A4}" type="pres">
      <dgm:prSet presAssocID="{41E779CA-A4DC-47EF-A1CC-9BE726D13EDA}" presName="circle4" presStyleLbl="node1" presStyleIdx="3" presStyleCnt="6"/>
      <dgm:spPr/>
    </dgm:pt>
    <dgm:pt modelId="{92CFB024-D696-462A-8487-3E0FFD4CAA67}" type="pres">
      <dgm:prSet presAssocID="{41E779CA-A4DC-47EF-A1CC-9BE726D13EDA}" presName="rect4" presStyleLbl="alignAcc1" presStyleIdx="3" presStyleCnt="6"/>
      <dgm:spPr/>
    </dgm:pt>
    <dgm:pt modelId="{355BB503-18F3-4580-B35C-9193E3E0AE5A}" type="pres">
      <dgm:prSet presAssocID="{6442F6AA-C727-4FCD-8F24-110F1FC676FF}" presName="vertSpace5" presStyleLbl="node1" presStyleIdx="3" presStyleCnt="6"/>
      <dgm:spPr/>
    </dgm:pt>
    <dgm:pt modelId="{2BF1D775-FD21-489D-BE05-B7BB90E46EB4}" type="pres">
      <dgm:prSet presAssocID="{6442F6AA-C727-4FCD-8F24-110F1FC676FF}" presName="circle5" presStyleLbl="node1" presStyleIdx="4" presStyleCnt="6"/>
      <dgm:spPr/>
    </dgm:pt>
    <dgm:pt modelId="{700D5388-1072-41ED-B453-C23B71575338}" type="pres">
      <dgm:prSet presAssocID="{6442F6AA-C727-4FCD-8F24-110F1FC676FF}" presName="rect5" presStyleLbl="alignAcc1" presStyleIdx="4" presStyleCnt="6"/>
      <dgm:spPr/>
    </dgm:pt>
    <dgm:pt modelId="{33F3CAAF-1FA7-403D-A8EB-6B4F26FC52AB}" type="pres">
      <dgm:prSet presAssocID="{A20407CF-0164-47AE-B051-AA78C677A34E}" presName="vertSpace6" presStyleLbl="node1" presStyleIdx="4" presStyleCnt="6"/>
      <dgm:spPr/>
    </dgm:pt>
    <dgm:pt modelId="{1AA83999-4557-4457-BDE0-E7FB62FD9E42}" type="pres">
      <dgm:prSet presAssocID="{A20407CF-0164-47AE-B051-AA78C677A34E}" presName="circle6" presStyleLbl="node1" presStyleIdx="5" presStyleCnt="6"/>
      <dgm:spPr/>
    </dgm:pt>
    <dgm:pt modelId="{2A6BC95A-7866-423D-82E6-4B8116ADDECF}" type="pres">
      <dgm:prSet presAssocID="{A20407CF-0164-47AE-B051-AA78C677A34E}" presName="rect6" presStyleLbl="alignAcc1" presStyleIdx="5" presStyleCnt="6"/>
      <dgm:spPr/>
    </dgm:pt>
    <dgm:pt modelId="{72FAAD95-3E95-43BC-B3DB-1F03F9628826}" type="pres">
      <dgm:prSet presAssocID="{334468A5-48AD-4FDF-88E7-C333FB0C9109}" presName="rect1ParTxNoCh" presStyleLbl="alignAcc1" presStyleIdx="5" presStyleCnt="6">
        <dgm:presLayoutVars>
          <dgm:chMax val="1"/>
          <dgm:bulletEnabled val="1"/>
        </dgm:presLayoutVars>
      </dgm:prSet>
      <dgm:spPr/>
    </dgm:pt>
    <dgm:pt modelId="{C57C1BBE-780A-48BD-AEC2-C9CE2DB02014}" type="pres">
      <dgm:prSet presAssocID="{5A058C04-26AF-49E0-AC70-EB0F0A795969}" presName="rect2ParTxNoCh" presStyleLbl="alignAcc1" presStyleIdx="5" presStyleCnt="6">
        <dgm:presLayoutVars>
          <dgm:chMax val="1"/>
          <dgm:bulletEnabled val="1"/>
        </dgm:presLayoutVars>
      </dgm:prSet>
      <dgm:spPr/>
    </dgm:pt>
    <dgm:pt modelId="{AD9E6610-E6FC-42BD-89EC-585A250616E8}" type="pres">
      <dgm:prSet presAssocID="{29AF6301-768B-458D-B727-FB3003CB0C56}" presName="rect3ParTxNoCh" presStyleLbl="alignAcc1" presStyleIdx="5" presStyleCnt="6">
        <dgm:presLayoutVars>
          <dgm:chMax val="1"/>
          <dgm:bulletEnabled val="1"/>
        </dgm:presLayoutVars>
      </dgm:prSet>
      <dgm:spPr/>
    </dgm:pt>
    <dgm:pt modelId="{5C762242-B265-45B7-B181-6BA270BEE92B}" type="pres">
      <dgm:prSet presAssocID="{41E779CA-A4DC-47EF-A1CC-9BE726D13EDA}" presName="rect4ParTxNoCh" presStyleLbl="alignAcc1" presStyleIdx="5" presStyleCnt="6">
        <dgm:presLayoutVars>
          <dgm:chMax val="1"/>
          <dgm:bulletEnabled val="1"/>
        </dgm:presLayoutVars>
      </dgm:prSet>
      <dgm:spPr/>
    </dgm:pt>
    <dgm:pt modelId="{A2BCCF1B-3AEE-4C4C-80A8-1B5B478A64A7}" type="pres">
      <dgm:prSet presAssocID="{6442F6AA-C727-4FCD-8F24-110F1FC676FF}" presName="rect5ParTxNoCh" presStyleLbl="alignAcc1" presStyleIdx="5" presStyleCnt="6">
        <dgm:presLayoutVars>
          <dgm:chMax val="1"/>
          <dgm:bulletEnabled val="1"/>
        </dgm:presLayoutVars>
      </dgm:prSet>
      <dgm:spPr/>
    </dgm:pt>
    <dgm:pt modelId="{AFCF7132-CCA4-4E5D-8C8E-D0D890AEE902}" type="pres">
      <dgm:prSet presAssocID="{A20407CF-0164-47AE-B051-AA78C677A34E}" presName="rect6ParTxNoCh" presStyleLbl="alignAcc1" presStyleIdx="5" presStyleCnt="6">
        <dgm:presLayoutVars>
          <dgm:chMax val="1"/>
          <dgm:bulletEnabled val="1"/>
        </dgm:presLayoutVars>
      </dgm:prSet>
      <dgm:spPr/>
    </dgm:pt>
  </dgm:ptLst>
  <dgm:cxnLst>
    <dgm:cxn modelId="{CFAAC002-297B-47AA-A4CD-2DB17DA81907}" type="presOf" srcId="{334468A5-48AD-4FDF-88E7-C333FB0C9109}" destId="{7337E600-7BB9-4764-857E-4F5993B8569C}" srcOrd="0" destOrd="0" presId="urn:microsoft.com/office/officeart/2005/8/layout/target3"/>
    <dgm:cxn modelId="{D97D1A2A-5782-4A04-8FAF-3A6CE885E4C9}" type="presOf" srcId="{41E779CA-A4DC-47EF-A1CC-9BE726D13EDA}" destId="{5C762242-B265-45B7-B181-6BA270BEE92B}" srcOrd="1" destOrd="0" presId="urn:microsoft.com/office/officeart/2005/8/layout/target3"/>
    <dgm:cxn modelId="{85FD9039-E0DA-4FB7-8565-BEEB8220271B}" type="presOf" srcId="{5A058C04-26AF-49E0-AC70-EB0F0A795969}" destId="{80BC3503-FE9D-48A8-80E1-559CB7C4744B}" srcOrd="0" destOrd="0" presId="urn:microsoft.com/office/officeart/2005/8/layout/target3"/>
    <dgm:cxn modelId="{8568485F-71A9-4D7B-A732-7B7B4CEE5A82}" type="presOf" srcId="{5A058C04-26AF-49E0-AC70-EB0F0A795969}" destId="{C57C1BBE-780A-48BD-AEC2-C9CE2DB02014}" srcOrd="1" destOrd="0" presId="urn:microsoft.com/office/officeart/2005/8/layout/target3"/>
    <dgm:cxn modelId="{E838FD6A-8EEE-42A6-AC05-8FC1CA55D3FF}" type="presOf" srcId="{A20407CF-0164-47AE-B051-AA78C677A34E}" destId="{2A6BC95A-7866-423D-82E6-4B8116ADDECF}" srcOrd="0" destOrd="0" presId="urn:microsoft.com/office/officeart/2005/8/layout/target3"/>
    <dgm:cxn modelId="{BC8EED6B-D067-434D-BBFE-07F5BE9BD16E}" srcId="{9D4CF6E8-234C-4536-A209-AD7278F887C1}" destId="{41E779CA-A4DC-47EF-A1CC-9BE726D13EDA}" srcOrd="3" destOrd="0" parTransId="{0E508A74-2B94-479A-8ACD-6327278F763B}" sibTransId="{79E49971-D1BD-483B-9812-0544817E7119}"/>
    <dgm:cxn modelId="{DE73064F-8F27-459E-ABAF-A1164305F50A}" type="presOf" srcId="{334468A5-48AD-4FDF-88E7-C333FB0C9109}" destId="{72FAAD95-3E95-43BC-B3DB-1F03F9628826}" srcOrd="1" destOrd="0" presId="urn:microsoft.com/office/officeart/2005/8/layout/target3"/>
    <dgm:cxn modelId="{47462075-82E4-4A2C-BA6A-7D17B6256DB1}" type="presOf" srcId="{41E779CA-A4DC-47EF-A1CC-9BE726D13EDA}" destId="{92CFB024-D696-462A-8487-3E0FFD4CAA67}" srcOrd="0" destOrd="0" presId="urn:microsoft.com/office/officeart/2005/8/layout/target3"/>
    <dgm:cxn modelId="{47C0F476-95D7-46DC-8C8E-C3E629E2764D}" srcId="{9D4CF6E8-234C-4536-A209-AD7278F887C1}" destId="{334468A5-48AD-4FDF-88E7-C333FB0C9109}" srcOrd="0" destOrd="0" parTransId="{D07C7234-C0CC-4EA4-A23D-7BF4D70B0F15}" sibTransId="{1A2B5B2E-53C6-4617-B182-4041ABFB92E1}"/>
    <dgm:cxn modelId="{66E75B83-29C0-413B-B7BE-A7C2CB51A94D}" type="presOf" srcId="{9D4CF6E8-234C-4536-A209-AD7278F887C1}" destId="{16276890-0BB8-4521-A3A0-EA11F0C26E4E}" srcOrd="0" destOrd="0" presId="urn:microsoft.com/office/officeart/2005/8/layout/target3"/>
    <dgm:cxn modelId="{1CD05E8B-C788-4245-96BA-393EDB44AACD}" srcId="{9D4CF6E8-234C-4536-A209-AD7278F887C1}" destId="{A20407CF-0164-47AE-B051-AA78C677A34E}" srcOrd="5" destOrd="0" parTransId="{E96D863C-11E6-415B-88A3-004CAE295BD0}" sibTransId="{291E5E4E-E3BE-4F3F-8B06-819289D6CDDC}"/>
    <dgm:cxn modelId="{F28CA993-B38B-47EE-A2CC-0843F7FFD0BF}" type="presOf" srcId="{29AF6301-768B-458D-B727-FB3003CB0C56}" destId="{AD9E6610-E6FC-42BD-89EC-585A250616E8}" srcOrd="1" destOrd="0" presId="urn:microsoft.com/office/officeart/2005/8/layout/target3"/>
    <dgm:cxn modelId="{64ED31A2-C3E5-4535-B07B-571EA4E8424C}" srcId="{9D4CF6E8-234C-4536-A209-AD7278F887C1}" destId="{5A058C04-26AF-49E0-AC70-EB0F0A795969}" srcOrd="1" destOrd="0" parTransId="{A117F57C-A9FC-4B04-9CCB-D59959D7DB85}" sibTransId="{498B7618-8AD6-45E5-B8A8-4D9DC1494FB5}"/>
    <dgm:cxn modelId="{7F9375B2-5F8A-4972-9EB4-D9446616F309}" type="presOf" srcId="{6442F6AA-C727-4FCD-8F24-110F1FC676FF}" destId="{A2BCCF1B-3AEE-4C4C-80A8-1B5B478A64A7}" srcOrd="1" destOrd="0" presId="urn:microsoft.com/office/officeart/2005/8/layout/target3"/>
    <dgm:cxn modelId="{621D7AB5-0394-4C3C-9F1B-920275D48825}" type="presOf" srcId="{29AF6301-768B-458D-B727-FB3003CB0C56}" destId="{E6D638FE-D9B8-4E5A-B43A-A5E77099C0E1}" srcOrd="0" destOrd="0" presId="urn:microsoft.com/office/officeart/2005/8/layout/target3"/>
    <dgm:cxn modelId="{94DA2FD0-CCE2-49F9-8950-922493E43D9B}" srcId="{9D4CF6E8-234C-4536-A209-AD7278F887C1}" destId="{6442F6AA-C727-4FCD-8F24-110F1FC676FF}" srcOrd="4" destOrd="0" parTransId="{0740B382-A7B5-4A57-AA67-B9D7D1FB0078}" sibTransId="{7A4A4516-2009-4EF9-A48C-EC55C0FB7FC9}"/>
    <dgm:cxn modelId="{51C4DBE0-A848-4CF6-9C43-75189C711E50}" srcId="{9D4CF6E8-234C-4536-A209-AD7278F887C1}" destId="{29AF6301-768B-458D-B727-FB3003CB0C56}" srcOrd="2" destOrd="0" parTransId="{AD2B8158-9053-4D12-96B5-674F2137C8E9}" sibTransId="{EA974E11-9315-4225-BE50-BEA658722B6C}"/>
    <dgm:cxn modelId="{E81C72E6-2CC1-4C29-B5A8-054BB1F063E1}" type="presOf" srcId="{A20407CF-0164-47AE-B051-AA78C677A34E}" destId="{AFCF7132-CCA4-4E5D-8C8E-D0D890AEE902}" srcOrd="1" destOrd="0" presId="urn:microsoft.com/office/officeart/2005/8/layout/target3"/>
    <dgm:cxn modelId="{C30E99E7-2C2B-4D2D-AAD5-18CC4862C806}" type="presOf" srcId="{6442F6AA-C727-4FCD-8F24-110F1FC676FF}" destId="{700D5388-1072-41ED-B453-C23B71575338}" srcOrd="0" destOrd="0" presId="urn:microsoft.com/office/officeart/2005/8/layout/target3"/>
    <dgm:cxn modelId="{8C80048A-7F12-4B1B-BD00-CEADDD9C0319}" type="presParOf" srcId="{16276890-0BB8-4521-A3A0-EA11F0C26E4E}" destId="{D3867735-3045-4300-98A3-F467A9BC0267}" srcOrd="0" destOrd="0" presId="urn:microsoft.com/office/officeart/2005/8/layout/target3"/>
    <dgm:cxn modelId="{78CD06C2-2EE6-49D9-A415-7B1A5DBA651D}" type="presParOf" srcId="{16276890-0BB8-4521-A3A0-EA11F0C26E4E}" destId="{4B08EB67-AA46-4845-8BB0-4EDEC5425472}" srcOrd="1" destOrd="0" presId="urn:microsoft.com/office/officeart/2005/8/layout/target3"/>
    <dgm:cxn modelId="{BC973955-31F1-4E2C-A8D1-B169E2BAA5E4}" type="presParOf" srcId="{16276890-0BB8-4521-A3A0-EA11F0C26E4E}" destId="{7337E600-7BB9-4764-857E-4F5993B8569C}" srcOrd="2" destOrd="0" presId="urn:microsoft.com/office/officeart/2005/8/layout/target3"/>
    <dgm:cxn modelId="{6DE0B23F-BF5B-44DA-B87C-A6EEA1F5E01C}" type="presParOf" srcId="{16276890-0BB8-4521-A3A0-EA11F0C26E4E}" destId="{13AE5F66-D9C3-4D99-939F-3FFF7E709FD6}" srcOrd="3" destOrd="0" presId="urn:microsoft.com/office/officeart/2005/8/layout/target3"/>
    <dgm:cxn modelId="{796F4EAA-C739-4846-9FB9-81CB34EA6E3C}" type="presParOf" srcId="{16276890-0BB8-4521-A3A0-EA11F0C26E4E}" destId="{9ECFC307-100E-4583-8DE1-23EAD774FEF4}" srcOrd="4" destOrd="0" presId="urn:microsoft.com/office/officeart/2005/8/layout/target3"/>
    <dgm:cxn modelId="{7242D310-1071-4528-88C5-3898419C14BA}" type="presParOf" srcId="{16276890-0BB8-4521-A3A0-EA11F0C26E4E}" destId="{80BC3503-FE9D-48A8-80E1-559CB7C4744B}" srcOrd="5" destOrd="0" presId="urn:microsoft.com/office/officeart/2005/8/layout/target3"/>
    <dgm:cxn modelId="{0F6BB7DC-F83D-4A8D-ABA9-232A3B79CFF7}" type="presParOf" srcId="{16276890-0BB8-4521-A3A0-EA11F0C26E4E}" destId="{2158CB65-86A1-46EC-91A9-6D16071F7419}" srcOrd="6" destOrd="0" presId="urn:microsoft.com/office/officeart/2005/8/layout/target3"/>
    <dgm:cxn modelId="{05B54292-17BD-434C-8C41-2EA57C9B9B6E}" type="presParOf" srcId="{16276890-0BB8-4521-A3A0-EA11F0C26E4E}" destId="{678033E3-B91D-4718-8D92-FAAB74FD692A}" srcOrd="7" destOrd="0" presId="urn:microsoft.com/office/officeart/2005/8/layout/target3"/>
    <dgm:cxn modelId="{2D4B361D-020B-4008-B502-A66A7372D392}" type="presParOf" srcId="{16276890-0BB8-4521-A3A0-EA11F0C26E4E}" destId="{E6D638FE-D9B8-4E5A-B43A-A5E77099C0E1}" srcOrd="8" destOrd="0" presId="urn:microsoft.com/office/officeart/2005/8/layout/target3"/>
    <dgm:cxn modelId="{0D5EFE95-61CC-4F8B-AB62-E54BA4C972E8}" type="presParOf" srcId="{16276890-0BB8-4521-A3A0-EA11F0C26E4E}" destId="{393E6937-788E-41C5-8859-C9ED0ED710D5}" srcOrd="9" destOrd="0" presId="urn:microsoft.com/office/officeart/2005/8/layout/target3"/>
    <dgm:cxn modelId="{9FCEB76A-B091-4D0A-B63E-528C2F42DFC8}" type="presParOf" srcId="{16276890-0BB8-4521-A3A0-EA11F0C26E4E}" destId="{3D83F9C1-2568-4AE6-AE86-FAE6D5D8A2A4}" srcOrd="10" destOrd="0" presId="urn:microsoft.com/office/officeart/2005/8/layout/target3"/>
    <dgm:cxn modelId="{9E1DA85B-C479-4B89-9C16-82728A31F3E8}" type="presParOf" srcId="{16276890-0BB8-4521-A3A0-EA11F0C26E4E}" destId="{92CFB024-D696-462A-8487-3E0FFD4CAA67}" srcOrd="11" destOrd="0" presId="urn:microsoft.com/office/officeart/2005/8/layout/target3"/>
    <dgm:cxn modelId="{D44E766A-3CCC-4C6B-A43B-1328A2F91B5F}" type="presParOf" srcId="{16276890-0BB8-4521-A3A0-EA11F0C26E4E}" destId="{355BB503-18F3-4580-B35C-9193E3E0AE5A}" srcOrd="12" destOrd="0" presId="urn:microsoft.com/office/officeart/2005/8/layout/target3"/>
    <dgm:cxn modelId="{35B85F73-578A-49E7-9E0F-1258FE3B85D8}" type="presParOf" srcId="{16276890-0BB8-4521-A3A0-EA11F0C26E4E}" destId="{2BF1D775-FD21-489D-BE05-B7BB90E46EB4}" srcOrd="13" destOrd="0" presId="urn:microsoft.com/office/officeart/2005/8/layout/target3"/>
    <dgm:cxn modelId="{293F5F96-8B80-4D18-AE33-6EB47A593455}" type="presParOf" srcId="{16276890-0BB8-4521-A3A0-EA11F0C26E4E}" destId="{700D5388-1072-41ED-B453-C23B71575338}" srcOrd="14" destOrd="0" presId="urn:microsoft.com/office/officeart/2005/8/layout/target3"/>
    <dgm:cxn modelId="{83132464-2B7C-44C2-98DA-06ABAE022E1A}" type="presParOf" srcId="{16276890-0BB8-4521-A3A0-EA11F0C26E4E}" destId="{33F3CAAF-1FA7-403D-A8EB-6B4F26FC52AB}" srcOrd="15" destOrd="0" presId="urn:microsoft.com/office/officeart/2005/8/layout/target3"/>
    <dgm:cxn modelId="{541D6396-1885-40C2-AB92-28C9E5ECA75C}" type="presParOf" srcId="{16276890-0BB8-4521-A3A0-EA11F0C26E4E}" destId="{1AA83999-4557-4457-BDE0-E7FB62FD9E42}" srcOrd="16" destOrd="0" presId="urn:microsoft.com/office/officeart/2005/8/layout/target3"/>
    <dgm:cxn modelId="{FB197D03-B705-4E56-8B9C-199AC100CF67}" type="presParOf" srcId="{16276890-0BB8-4521-A3A0-EA11F0C26E4E}" destId="{2A6BC95A-7866-423D-82E6-4B8116ADDECF}" srcOrd="17" destOrd="0" presId="urn:microsoft.com/office/officeart/2005/8/layout/target3"/>
    <dgm:cxn modelId="{87CAD86C-1C15-40E3-B82A-11D7442E0CAB}" type="presParOf" srcId="{16276890-0BB8-4521-A3A0-EA11F0C26E4E}" destId="{72FAAD95-3E95-43BC-B3DB-1F03F9628826}" srcOrd="18" destOrd="0" presId="urn:microsoft.com/office/officeart/2005/8/layout/target3"/>
    <dgm:cxn modelId="{77B2ACEA-4F41-48CF-BAD3-61F04E6074D1}" type="presParOf" srcId="{16276890-0BB8-4521-A3A0-EA11F0C26E4E}" destId="{C57C1BBE-780A-48BD-AEC2-C9CE2DB02014}" srcOrd="19" destOrd="0" presId="urn:microsoft.com/office/officeart/2005/8/layout/target3"/>
    <dgm:cxn modelId="{26D4D150-E5A0-43E1-906B-29415A13A58A}" type="presParOf" srcId="{16276890-0BB8-4521-A3A0-EA11F0C26E4E}" destId="{AD9E6610-E6FC-42BD-89EC-585A250616E8}" srcOrd="20" destOrd="0" presId="urn:microsoft.com/office/officeart/2005/8/layout/target3"/>
    <dgm:cxn modelId="{ADA65E6E-EF7A-449A-9244-61551253574B}" type="presParOf" srcId="{16276890-0BB8-4521-A3A0-EA11F0C26E4E}" destId="{5C762242-B265-45B7-B181-6BA270BEE92B}" srcOrd="21" destOrd="0" presId="urn:microsoft.com/office/officeart/2005/8/layout/target3"/>
    <dgm:cxn modelId="{40F86B8D-050A-43D3-A50B-C39D907DAEE8}" type="presParOf" srcId="{16276890-0BB8-4521-A3A0-EA11F0C26E4E}" destId="{A2BCCF1B-3AEE-4C4C-80A8-1B5B478A64A7}" srcOrd="22" destOrd="0" presId="urn:microsoft.com/office/officeart/2005/8/layout/target3"/>
    <dgm:cxn modelId="{789B609C-34C1-4E33-8917-58234138F69A}" type="presParOf" srcId="{16276890-0BB8-4521-A3A0-EA11F0C26E4E}" destId="{AFCF7132-CCA4-4E5D-8C8E-D0D890AEE902}"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(Original)</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dirty="0"/>
            <a:t>0x87651234: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9DE8B568-080A-4710-A168-242907C5C9FB}" srcId="{37A1D1A1-1BB7-4744-9EF0-454298856DE1}" destId="{36AD8B89-0D21-4E4C-8C19-34E436214AC4}" srcOrd="3" destOrd="0" parTransId="{81BC99BB-301D-4CA6-AA4E-BEEB6C5ED86D}" sibTransId="{A2356087-FA52-4CD8-B1DF-08A4777D3225}"/>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(Hooked)</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31481E91-A1CD-443A-B8CE-9FAB8DC2ED52}">
      <dgm:prSet/>
      <dgm:spPr/>
      <dgm:t>
        <a:bodyPr/>
        <a:lstStyle/>
        <a:p>
          <a:r>
            <a:rPr lang="en-GB" dirty="0"/>
            <a:t>Rootkit Code: </a:t>
          </a:r>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a:t>
          </a:r>
        </a:p>
      </dgm:t>
    </dgm:pt>
    <dgm:pt modelId="{DAA62125-9CAB-4FEF-B872-F3A7016156B1}" type="parTrans" cxnId="{BB74424C-35B6-4813-A821-2D5DBE63C15E}">
      <dgm:prSet/>
      <dgm:spPr/>
      <dgm:t>
        <a:bodyPr/>
        <a:lstStyle/>
        <a:p>
          <a:endParaRPr lang="en-GB"/>
        </a:p>
      </dgm:t>
    </dgm:pt>
    <dgm:pt modelId="{1409EB78-377F-4130-A829-87F966F87E16}" type="sibTrans" cxnId="{BB74424C-35B6-4813-A821-2D5DBE63C15E}">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BF52F565-59CA-4394-8DE1-41ED8C54596E}" type="presOf" srcId="{31481E91-A1CD-443A-B8CE-9FAB8DC2ED52}" destId="{5304309E-E524-40D1-8DEF-CBEA013CF64E}" srcOrd="0" destOrd="6" presId="urn:microsoft.com/office/officeart/2005/8/layout/vList2"/>
    <dgm:cxn modelId="{9DE8B568-080A-4710-A168-242907C5C9FB}" srcId="{37A1D1A1-1BB7-4744-9EF0-454298856DE1}" destId="{36AD8B89-0D21-4E4C-8C19-34E436214AC4}" srcOrd="3" destOrd="0" parTransId="{81BC99BB-301D-4CA6-AA4E-BEEB6C5ED86D}" sibTransId="{A2356087-FA52-4CD8-B1DF-08A4777D3225}"/>
    <dgm:cxn modelId="{BB74424C-35B6-4813-A821-2D5DBE63C15E}" srcId="{37A1D1A1-1BB7-4744-9EF0-454298856DE1}" destId="{31481E91-A1CD-443A-B8CE-9FAB8DC2ED52}" srcOrd="6" destOrd="0" parTransId="{DAA62125-9CAB-4FEF-B872-F3A7016156B1}" sibTransId="{1409EB78-377F-4130-A829-87F966F87E16}"/>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D530A-1C4D-44F6-BE98-5587DBF5B0F2}"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579CDE07-FC27-4BAC-9C2B-0E38622A198E}">
      <dgm:prSet phldrT="[Text]"/>
      <dgm:spPr/>
      <dgm:t>
        <a:bodyPr/>
        <a:lstStyle/>
        <a:p>
          <a:r>
            <a:rPr lang="en-GB" dirty="0"/>
            <a:t>Steganography</a:t>
          </a:r>
        </a:p>
      </dgm:t>
    </dgm:pt>
    <dgm:pt modelId="{D7765A73-7204-4782-A5FE-D3FBAFEACE89}" type="parTrans" cxnId="{34510923-56F9-4830-ACDC-77D4BD79474A}">
      <dgm:prSet/>
      <dgm:spPr/>
      <dgm:t>
        <a:bodyPr/>
        <a:lstStyle/>
        <a:p>
          <a:endParaRPr lang="en-GB"/>
        </a:p>
      </dgm:t>
    </dgm:pt>
    <dgm:pt modelId="{38C2FCC2-A88B-4C1A-BFC5-D1A20FD04EA3}" type="sibTrans" cxnId="{34510923-56F9-4830-ACDC-77D4BD79474A}">
      <dgm:prSet/>
      <dgm:spPr/>
      <dgm:t>
        <a:bodyPr/>
        <a:lstStyle/>
        <a:p>
          <a:endParaRPr lang="en-GB"/>
        </a:p>
      </dgm:t>
    </dgm:pt>
    <dgm:pt modelId="{552F4AA4-688B-47C9-9FF7-BF07BE3CFD8F}">
      <dgm:prSet phldrT="[Text]"/>
      <dgm:spPr/>
      <dgm:t>
        <a:bodyPr/>
        <a:lstStyle/>
        <a:p>
          <a:r>
            <a:rPr lang="en-GB" dirty="0"/>
            <a:t>Linguistic Steganography</a:t>
          </a:r>
        </a:p>
      </dgm:t>
    </dgm:pt>
    <dgm:pt modelId="{8B9D76A8-3D89-425F-9FF6-167E83370794}" type="parTrans" cxnId="{661876C0-B7F3-4A6F-9F44-90C0892EDB33}">
      <dgm:prSet/>
      <dgm:spPr/>
      <dgm:t>
        <a:bodyPr/>
        <a:lstStyle/>
        <a:p>
          <a:endParaRPr lang="en-GB"/>
        </a:p>
      </dgm:t>
    </dgm:pt>
    <dgm:pt modelId="{DBC87FA6-9CA8-4FE2-8983-5BCCDD057B59}" type="sibTrans" cxnId="{661876C0-B7F3-4A6F-9F44-90C0892EDB33}">
      <dgm:prSet/>
      <dgm:spPr/>
      <dgm:t>
        <a:bodyPr/>
        <a:lstStyle/>
        <a:p>
          <a:endParaRPr lang="en-GB"/>
        </a:p>
      </dgm:t>
    </dgm:pt>
    <dgm:pt modelId="{CE4DADAF-4F42-4F93-AE10-3C36C60CA2F0}">
      <dgm:prSet phldrT="[Text]"/>
      <dgm:spPr/>
      <dgm:t>
        <a:bodyPr/>
        <a:lstStyle/>
        <a:p>
          <a:r>
            <a:rPr lang="en-GB" dirty="0"/>
            <a:t>Technical Steganography</a:t>
          </a:r>
        </a:p>
      </dgm:t>
    </dgm:pt>
    <dgm:pt modelId="{73DB0AAF-1EB0-4567-AC4D-2862BE46CCF7}" type="parTrans" cxnId="{7F54154A-2F5B-421A-BE1E-C5B4B9E852AB}">
      <dgm:prSet/>
      <dgm:spPr/>
      <dgm:t>
        <a:bodyPr/>
        <a:lstStyle/>
        <a:p>
          <a:endParaRPr lang="en-GB"/>
        </a:p>
      </dgm:t>
    </dgm:pt>
    <dgm:pt modelId="{86C97F52-4F3D-404C-B359-3C732D6F7283}" type="sibTrans" cxnId="{7F54154A-2F5B-421A-BE1E-C5B4B9E852AB}">
      <dgm:prSet/>
      <dgm:spPr/>
      <dgm:t>
        <a:bodyPr/>
        <a:lstStyle/>
        <a:p>
          <a:endParaRPr lang="en-GB"/>
        </a:p>
      </dgm:t>
    </dgm:pt>
    <dgm:pt modelId="{F9CE9C4C-1BBF-4E02-BA27-310BB9B9B1FC}">
      <dgm:prSet phldrT="[Text]"/>
      <dgm:spPr/>
      <dgm:t>
        <a:bodyPr/>
        <a:lstStyle/>
        <a:p>
          <a:r>
            <a:rPr lang="en-GB" dirty="0" err="1"/>
            <a:t>Semagrams</a:t>
          </a:r>
          <a:endParaRPr lang="en-GB" dirty="0"/>
        </a:p>
      </dgm:t>
    </dgm:pt>
    <dgm:pt modelId="{96E21779-63DD-483E-8DF4-45B461FCA600}" type="parTrans" cxnId="{272B73AE-6E25-4476-BAA5-57CCC4FDF339}">
      <dgm:prSet/>
      <dgm:spPr/>
      <dgm:t>
        <a:bodyPr/>
        <a:lstStyle/>
        <a:p>
          <a:endParaRPr lang="en-GB"/>
        </a:p>
      </dgm:t>
    </dgm:pt>
    <dgm:pt modelId="{20A4651A-9F28-440A-8B0C-B0E115CA9B6E}" type="sibTrans" cxnId="{272B73AE-6E25-4476-BAA5-57CCC4FDF339}">
      <dgm:prSet/>
      <dgm:spPr/>
      <dgm:t>
        <a:bodyPr/>
        <a:lstStyle/>
        <a:p>
          <a:endParaRPr lang="en-GB"/>
        </a:p>
      </dgm:t>
    </dgm:pt>
    <dgm:pt modelId="{177F0D30-4691-4AD1-B08F-FB7448E62E46}">
      <dgm:prSet phldrT="[Text]"/>
      <dgm:spPr/>
      <dgm:t>
        <a:bodyPr/>
        <a:lstStyle/>
        <a:p>
          <a:r>
            <a:rPr lang="en-GB" dirty="0"/>
            <a:t>Visual </a:t>
          </a:r>
          <a:r>
            <a:rPr lang="en-GB" dirty="0" err="1"/>
            <a:t>Semagrams</a:t>
          </a:r>
          <a:endParaRPr lang="en-GB" dirty="0"/>
        </a:p>
      </dgm:t>
    </dgm:pt>
    <dgm:pt modelId="{390F77B2-882C-41A1-AE76-2EC888434C1D}" type="parTrans" cxnId="{F4DC44A0-B0CF-4B75-A1A5-39D284542205}">
      <dgm:prSet/>
      <dgm:spPr/>
      <dgm:t>
        <a:bodyPr/>
        <a:lstStyle/>
        <a:p>
          <a:endParaRPr lang="en-GB"/>
        </a:p>
      </dgm:t>
    </dgm:pt>
    <dgm:pt modelId="{17AE025E-E5B4-4CA8-AD1C-D3E054BA0F7E}" type="sibTrans" cxnId="{F4DC44A0-B0CF-4B75-A1A5-39D284542205}">
      <dgm:prSet/>
      <dgm:spPr/>
      <dgm:t>
        <a:bodyPr/>
        <a:lstStyle/>
        <a:p>
          <a:endParaRPr lang="en-GB"/>
        </a:p>
      </dgm:t>
    </dgm:pt>
    <dgm:pt modelId="{A64D8AC3-B6CA-4A17-8735-FF3A16501E3E}">
      <dgm:prSet phldrT="[Text]"/>
      <dgm:spPr/>
      <dgm:t>
        <a:bodyPr/>
        <a:lstStyle/>
        <a:p>
          <a:r>
            <a:rPr lang="en-GB" dirty="0"/>
            <a:t>Text </a:t>
          </a:r>
          <a:r>
            <a:rPr lang="en-GB" dirty="0" err="1"/>
            <a:t>Semagrams</a:t>
          </a:r>
          <a:endParaRPr lang="en-GB" dirty="0"/>
        </a:p>
      </dgm:t>
    </dgm:pt>
    <dgm:pt modelId="{24FBB482-6DEC-4A84-98C9-5B51AAC70B7F}" type="parTrans" cxnId="{5518E672-6678-4A1F-8389-29EDE9548583}">
      <dgm:prSet/>
      <dgm:spPr/>
      <dgm:t>
        <a:bodyPr/>
        <a:lstStyle/>
        <a:p>
          <a:endParaRPr lang="en-GB"/>
        </a:p>
      </dgm:t>
    </dgm:pt>
    <dgm:pt modelId="{5DE87770-AB29-470A-9CE2-B07603D46A0F}" type="sibTrans" cxnId="{5518E672-6678-4A1F-8389-29EDE9548583}">
      <dgm:prSet/>
      <dgm:spPr/>
      <dgm:t>
        <a:bodyPr/>
        <a:lstStyle/>
        <a:p>
          <a:endParaRPr lang="en-GB"/>
        </a:p>
      </dgm:t>
    </dgm:pt>
    <dgm:pt modelId="{81344C8D-14B5-46CF-8E31-219E3E10134E}">
      <dgm:prSet phldrT="[Text]"/>
      <dgm:spPr/>
      <dgm:t>
        <a:bodyPr/>
        <a:lstStyle/>
        <a:p>
          <a:r>
            <a:rPr lang="en-GB" dirty="0"/>
            <a:t>Open Codes</a:t>
          </a:r>
        </a:p>
      </dgm:t>
    </dgm:pt>
    <dgm:pt modelId="{E3F19E6A-0B80-4017-B054-193572986F69}" type="parTrans" cxnId="{AD34E23D-0EB8-43B3-A1EF-300A6D190EC4}">
      <dgm:prSet/>
      <dgm:spPr/>
      <dgm:t>
        <a:bodyPr/>
        <a:lstStyle/>
        <a:p>
          <a:endParaRPr lang="en-GB"/>
        </a:p>
      </dgm:t>
    </dgm:pt>
    <dgm:pt modelId="{F2C3AD68-9A6D-4D98-BBEE-82F1281AC086}" type="sibTrans" cxnId="{AD34E23D-0EB8-43B3-A1EF-300A6D190EC4}">
      <dgm:prSet/>
      <dgm:spPr/>
      <dgm:t>
        <a:bodyPr/>
        <a:lstStyle/>
        <a:p>
          <a:endParaRPr lang="en-GB"/>
        </a:p>
      </dgm:t>
    </dgm:pt>
    <dgm:pt modelId="{B9F98C3C-552B-41F1-84A2-DC4F3201C538}">
      <dgm:prSet phldrT="[Text]"/>
      <dgm:spPr/>
      <dgm:t>
        <a:bodyPr/>
        <a:lstStyle/>
        <a:p>
          <a:r>
            <a:rPr lang="en-GB" dirty="0"/>
            <a:t>Covered Ciphers</a:t>
          </a:r>
        </a:p>
      </dgm:t>
    </dgm:pt>
    <dgm:pt modelId="{9DD09372-DC0D-4322-89B5-3CBB4E92DF8D}" type="parTrans" cxnId="{81158C5A-3843-4E4B-A7E0-577E81E10B6F}">
      <dgm:prSet/>
      <dgm:spPr/>
      <dgm:t>
        <a:bodyPr/>
        <a:lstStyle/>
        <a:p>
          <a:endParaRPr lang="en-GB"/>
        </a:p>
      </dgm:t>
    </dgm:pt>
    <dgm:pt modelId="{90BFB23F-6699-40FF-909B-69243FC3DDC3}" type="sibTrans" cxnId="{81158C5A-3843-4E4B-A7E0-577E81E10B6F}">
      <dgm:prSet/>
      <dgm:spPr/>
      <dgm:t>
        <a:bodyPr/>
        <a:lstStyle/>
        <a:p>
          <a:endParaRPr lang="en-GB"/>
        </a:p>
      </dgm:t>
    </dgm:pt>
    <dgm:pt modelId="{BBCF94A5-C06B-4DD0-8DAA-9A1CA63A4CF7}">
      <dgm:prSet phldrT="[Text]"/>
      <dgm:spPr/>
      <dgm:t>
        <a:bodyPr/>
        <a:lstStyle/>
        <a:p>
          <a:r>
            <a:rPr lang="en-GB" dirty="0"/>
            <a:t>Jargon Code</a:t>
          </a:r>
        </a:p>
      </dgm:t>
    </dgm:pt>
    <dgm:pt modelId="{236CF9EB-2275-48AD-BE2E-5241F4056C78}" type="parTrans" cxnId="{DA244A1F-39DD-4E39-BAE8-91D71C2EA3E8}">
      <dgm:prSet/>
      <dgm:spPr/>
      <dgm:t>
        <a:bodyPr/>
        <a:lstStyle/>
        <a:p>
          <a:endParaRPr lang="en-GB"/>
        </a:p>
      </dgm:t>
    </dgm:pt>
    <dgm:pt modelId="{2054DDEB-1F12-40E5-817B-E7463808E4E8}" type="sibTrans" cxnId="{DA244A1F-39DD-4E39-BAE8-91D71C2EA3E8}">
      <dgm:prSet/>
      <dgm:spPr/>
      <dgm:t>
        <a:bodyPr/>
        <a:lstStyle/>
        <a:p>
          <a:endParaRPr lang="en-GB"/>
        </a:p>
      </dgm:t>
    </dgm:pt>
    <dgm:pt modelId="{318E6BB1-2EC6-4DBD-9345-6F9B07A73CF4}">
      <dgm:prSet phldrT="[Text]"/>
      <dgm:spPr/>
      <dgm:t>
        <a:bodyPr/>
        <a:lstStyle/>
        <a:p>
          <a:r>
            <a:rPr lang="en-GB" dirty="0"/>
            <a:t>Null </a:t>
          </a:r>
        </a:p>
      </dgm:t>
    </dgm:pt>
    <dgm:pt modelId="{B537D7B1-3A61-4DD1-A939-7192E78A15B2}" type="parTrans" cxnId="{E29D361A-117F-4566-A790-C8BF8299A515}">
      <dgm:prSet/>
      <dgm:spPr/>
      <dgm:t>
        <a:bodyPr/>
        <a:lstStyle/>
        <a:p>
          <a:endParaRPr lang="en-GB"/>
        </a:p>
      </dgm:t>
    </dgm:pt>
    <dgm:pt modelId="{EF30D2AE-3688-42C0-A218-F43179D08C2F}" type="sibTrans" cxnId="{E29D361A-117F-4566-A790-C8BF8299A515}">
      <dgm:prSet/>
      <dgm:spPr/>
      <dgm:t>
        <a:bodyPr/>
        <a:lstStyle/>
        <a:p>
          <a:endParaRPr lang="en-GB"/>
        </a:p>
      </dgm:t>
    </dgm:pt>
    <dgm:pt modelId="{8E621DC9-2F63-4BA5-90A5-555B8E5D0982}">
      <dgm:prSet phldrT="[Text]"/>
      <dgm:spPr/>
      <dgm:t>
        <a:bodyPr/>
        <a:lstStyle/>
        <a:p>
          <a:r>
            <a:rPr lang="en-GB" dirty="0"/>
            <a:t>Grille</a:t>
          </a:r>
        </a:p>
      </dgm:t>
    </dgm:pt>
    <dgm:pt modelId="{742CA84D-835E-44AD-BE3F-E1FA14A207E9}" type="parTrans" cxnId="{9AE9CB91-D90E-4555-B81D-75B629D7BB70}">
      <dgm:prSet/>
      <dgm:spPr/>
      <dgm:t>
        <a:bodyPr/>
        <a:lstStyle/>
        <a:p>
          <a:endParaRPr lang="en-GB"/>
        </a:p>
      </dgm:t>
    </dgm:pt>
    <dgm:pt modelId="{B78DE47F-9FF4-4080-960E-A34B0190F4F5}" type="sibTrans" cxnId="{9AE9CB91-D90E-4555-B81D-75B629D7BB70}">
      <dgm:prSet/>
      <dgm:spPr/>
      <dgm:t>
        <a:bodyPr/>
        <a:lstStyle/>
        <a:p>
          <a:endParaRPr lang="en-GB"/>
        </a:p>
      </dgm:t>
    </dgm:pt>
    <dgm:pt modelId="{FC3BBF91-7881-4A23-9EE6-E22FFFC9E3F9}" type="pres">
      <dgm:prSet presAssocID="{0B4D530A-1C4D-44F6-BE98-5587DBF5B0F2}" presName="Name0" presStyleCnt="0">
        <dgm:presLayoutVars>
          <dgm:chPref val="1"/>
          <dgm:dir/>
          <dgm:animOne val="branch"/>
          <dgm:animLvl val="lvl"/>
          <dgm:resizeHandles/>
        </dgm:presLayoutVars>
      </dgm:prSet>
      <dgm:spPr/>
    </dgm:pt>
    <dgm:pt modelId="{236B68ED-8BBE-45D3-9D9F-79FA477EBD9D}" type="pres">
      <dgm:prSet presAssocID="{579CDE07-FC27-4BAC-9C2B-0E38622A198E}" presName="vertOne" presStyleCnt="0"/>
      <dgm:spPr/>
    </dgm:pt>
    <dgm:pt modelId="{E9AF4D6E-0A6F-4409-B813-313E6EAAD0F8}" type="pres">
      <dgm:prSet presAssocID="{579CDE07-FC27-4BAC-9C2B-0E38622A198E}" presName="txOne" presStyleLbl="node0" presStyleIdx="0" presStyleCnt="1">
        <dgm:presLayoutVars>
          <dgm:chPref val="3"/>
        </dgm:presLayoutVars>
      </dgm:prSet>
      <dgm:spPr/>
    </dgm:pt>
    <dgm:pt modelId="{FA719F28-CCBF-48E0-B5E1-52C5D87096D7}" type="pres">
      <dgm:prSet presAssocID="{579CDE07-FC27-4BAC-9C2B-0E38622A198E}" presName="parTransOne" presStyleCnt="0"/>
      <dgm:spPr/>
    </dgm:pt>
    <dgm:pt modelId="{8DBBCDF1-4F32-48E6-9514-930159BFF6C7}" type="pres">
      <dgm:prSet presAssocID="{579CDE07-FC27-4BAC-9C2B-0E38622A198E}" presName="horzOne" presStyleCnt="0"/>
      <dgm:spPr/>
    </dgm:pt>
    <dgm:pt modelId="{5781D174-8ECE-45E0-8736-94B66B5F52AD}" type="pres">
      <dgm:prSet presAssocID="{552F4AA4-688B-47C9-9FF7-BF07BE3CFD8F}" presName="vertTwo" presStyleCnt="0"/>
      <dgm:spPr/>
    </dgm:pt>
    <dgm:pt modelId="{FE985DF5-48F6-4719-BAA5-7D4D8089EAAF}" type="pres">
      <dgm:prSet presAssocID="{552F4AA4-688B-47C9-9FF7-BF07BE3CFD8F}" presName="txTwo" presStyleLbl="node2" presStyleIdx="0" presStyleCnt="2">
        <dgm:presLayoutVars>
          <dgm:chPref val="3"/>
        </dgm:presLayoutVars>
      </dgm:prSet>
      <dgm:spPr/>
    </dgm:pt>
    <dgm:pt modelId="{F179F28E-1410-4F6D-861D-A095E12D746D}" type="pres">
      <dgm:prSet presAssocID="{552F4AA4-688B-47C9-9FF7-BF07BE3CFD8F}" presName="parTransTwo" presStyleCnt="0"/>
      <dgm:spPr/>
    </dgm:pt>
    <dgm:pt modelId="{4EEAA5CE-AF9E-4D0E-9D08-ACB244B2C2C8}" type="pres">
      <dgm:prSet presAssocID="{552F4AA4-688B-47C9-9FF7-BF07BE3CFD8F}" presName="horzTwo" presStyleCnt="0"/>
      <dgm:spPr/>
    </dgm:pt>
    <dgm:pt modelId="{1ECE19B2-CBD2-4D2E-A5BF-59F4A6B44E31}" type="pres">
      <dgm:prSet presAssocID="{F9CE9C4C-1BBF-4E02-BA27-310BB9B9B1FC}" presName="vertThree" presStyleCnt="0"/>
      <dgm:spPr/>
    </dgm:pt>
    <dgm:pt modelId="{BB88E11B-9F27-4630-86DE-F44347BC5B70}" type="pres">
      <dgm:prSet presAssocID="{F9CE9C4C-1BBF-4E02-BA27-310BB9B9B1FC}" presName="txThree" presStyleLbl="node3" presStyleIdx="0" presStyleCnt="2">
        <dgm:presLayoutVars>
          <dgm:chPref val="3"/>
        </dgm:presLayoutVars>
      </dgm:prSet>
      <dgm:spPr/>
    </dgm:pt>
    <dgm:pt modelId="{FD1B5809-EF18-4414-B7E5-8628CD981F50}" type="pres">
      <dgm:prSet presAssocID="{F9CE9C4C-1BBF-4E02-BA27-310BB9B9B1FC}" presName="parTransThree" presStyleCnt="0"/>
      <dgm:spPr/>
    </dgm:pt>
    <dgm:pt modelId="{550705F4-DC0E-480E-AF51-89B2609F86B6}" type="pres">
      <dgm:prSet presAssocID="{F9CE9C4C-1BBF-4E02-BA27-310BB9B9B1FC}" presName="horzThree" presStyleCnt="0"/>
      <dgm:spPr/>
    </dgm:pt>
    <dgm:pt modelId="{79AA406E-1DB2-4B93-9547-C38004C4C06D}" type="pres">
      <dgm:prSet presAssocID="{177F0D30-4691-4AD1-B08F-FB7448E62E46}" presName="vertFour" presStyleCnt="0">
        <dgm:presLayoutVars>
          <dgm:chPref val="3"/>
        </dgm:presLayoutVars>
      </dgm:prSet>
      <dgm:spPr/>
    </dgm:pt>
    <dgm:pt modelId="{CD3FD07B-3AA4-4E50-9C57-F639CFE03B29}" type="pres">
      <dgm:prSet presAssocID="{177F0D30-4691-4AD1-B08F-FB7448E62E46}" presName="txFour" presStyleLbl="node4" presStyleIdx="0" presStyleCnt="6">
        <dgm:presLayoutVars>
          <dgm:chPref val="3"/>
        </dgm:presLayoutVars>
      </dgm:prSet>
      <dgm:spPr/>
    </dgm:pt>
    <dgm:pt modelId="{638910C8-6BDD-4C1F-AB0C-1CB51EC624BF}" type="pres">
      <dgm:prSet presAssocID="{177F0D30-4691-4AD1-B08F-FB7448E62E46}" presName="horzFour" presStyleCnt="0"/>
      <dgm:spPr/>
    </dgm:pt>
    <dgm:pt modelId="{A50FE3D6-528C-4FF0-B9CA-D5CDF45A602D}" type="pres">
      <dgm:prSet presAssocID="{17AE025E-E5B4-4CA8-AD1C-D3E054BA0F7E}" presName="sibSpaceFour" presStyleCnt="0"/>
      <dgm:spPr/>
    </dgm:pt>
    <dgm:pt modelId="{E9D57721-403D-4D6E-898A-1F9AC9E72E69}" type="pres">
      <dgm:prSet presAssocID="{A64D8AC3-B6CA-4A17-8735-FF3A16501E3E}" presName="vertFour" presStyleCnt="0">
        <dgm:presLayoutVars>
          <dgm:chPref val="3"/>
        </dgm:presLayoutVars>
      </dgm:prSet>
      <dgm:spPr/>
    </dgm:pt>
    <dgm:pt modelId="{59ACE9B2-8A79-48D0-893C-E9CEDA5FA06F}" type="pres">
      <dgm:prSet presAssocID="{A64D8AC3-B6CA-4A17-8735-FF3A16501E3E}" presName="txFour" presStyleLbl="node4" presStyleIdx="1" presStyleCnt="6">
        <dgm:presLayoutVars>
          <dgm:chPref val="3"/>
        </dgm:presLayoutVars>
      </dgm:prSet>
      <dgm:spPr/>
    </dgm:pt>
    <dgm:pt modelId="{6DFF50EC-A3D6-4687-8A44-D4D33434BDCC}" type="pres">
      <dgm:prSet presAssocID="{A64D8AC3-B6CA-4A17-8735-FF3A16501E3E}" presName="horzFour" presStyleCnt="0"/>
      <dgm:spPr/>
    </dgm:pt>
    <dgm:pt modelId="{08D38E66-4A97-4C3C-B956-A2642E453FBB}" type="pres">
      <dgm:prSet presAssocID="{20A4651A-9F28-440A-8B0C-B0E115CA9B6E}" presName="sibSpaceThree" presStyleCnt="0"/>
      <dgm:spPr/>
    </dgm:pt>
    <dgm:pt modelId="{CC764FA0-4594-4C6E-84E3-154A8FDEFE6D}" type="pres">
      <dgm:prSet presAssocID="{81344C8D-14B5-46CF-8E31-219E3E10134E}" presName="vertThree" presStyleCnt="0"/>
      <dgm:spPr/>
    </dgm:pt>
    <dgm:pt modelId="{DD1325B3-F887-41DC-A361-173CAA3C8F5B}" type="pres">
      <dgm:prSet presAssocID="{81344C8D-14B5-46CF-8E31-219E3E10134E}" presName="txThree" presStyleLbl="node3" presStyleIdx="1" presStyleCnt="2">
        <dgm:presLayoutVars>
          <dgm:chPref val="3"/>
        </dgm:presLayoutVars>
      </dgm:prSet>
      <dgm:spPr/>
    </dgm:pt>
    <dgm:pt modelId="{5F00B6A8-C09A-49C1-BBF5-BA573D42661F}" type="pres">
      <dgm:prSet presAssocID="{81344C8D-14B5-46CF-8E31-219E3E10134E}" presName="parTransThree" presStyleCnt="0"/>
      <dgm:spPr/>
    </dgm:pt>
    <dgm:pt modelId="{9C6F13BF-2374-45E2-B999-B05C8634F76F}" type="pres">
      <dgm:prSet presAssocID="{81344C8D-14B5-46CF-8E31-219E3E10134E}" presName="horzThree" presStyleCnt="0"/>
      <dgm:spPr/>
    </dgm:pt>
    <dgm:pt modelId="{47D469C9-0894-4ACA-8091-34967FEACC41}" type="pres">
      <dgm:prSet presAssocID="{B9F98C3C-552B-41F1-84A2-DC4F3201C538}" presName="vertFour" presStyleCnt="0">
        <dgm:presLayoutVars>
          <dgm:chPref val="3"/>
        </dgm:presLayoutVars>
      </dgm:prSet>
      <dgm:spPr/>
    </dgm:pt>
    <dgm:pt modelId="{E9AA72A6-5539-4ABF-BA4C-96CABDBBE5D4}" type="pres">
      <dgm:prSet presAssocID="{B9F98C3C-552B-41F1-84A2-DC4F3201C538}" presName="txFour" presStyleLbl="node4" presStyleIdx="2" presStyleCnt="6">
        <dgm:presLayoutVars>
          <dgm:chPref val="3"/>
        </dgm:presLayoutVars>
      </dgm:prSet>
      <dgm:spPr/>
    </dgm:pt>
    <dgm:pt modelId="{F0305228-C67C-49EF-9CF7-A3857377F79C}" type="pres">
      <dgm:prSet presAssocID="{B9F98C3C-552B-41F1-84A2-DC4F3201C538}" presName="parTransFour" presStyleCnt="0"/>
      <dgm:spPr/>
    </dgm:pt>
    <dgm:pt modelId="{C0A08D07-79CA-47B8-9AAB-DFABA2999C80}" type="pres">
      <dgm:prSet presAssocID="{B9F98C3C-552B-41F1-84A2-DC4F3201C538}" presName="horzFour" presStyleCnt="0"/>
      <dgm:spPr/>
    </dgm:pt>
    <dgm:pt modelId="{0F3B09CD-3EF1-429E-888C-53946084868A}" type="pres">
      <dgm:prSet presAssocID="{318E6BB1-2EC6-4DBD-9345-6F9B07A73CF4}" presName="vertFour" presStyleCnt="0">
        <dgm:presLayoutVars>
          <dgm:chPref val="3"/>
        </dgm:presLayoutVars>
      </dgm:prSet>
      <dgm:spPr/>
    </dgm:pt>
    <dgm:pt modelId="{01A9712D-422A-4981-86E8-B17C422B07F2}" type="pres">
      <dgm:prSet presAssocID="{318E6BB1-2EC6-4DBD-9345-6F9B07A73CF4}" presName="txFour" presStyleLbl="node4" presStyleIdx="3" presStyleCnt="6">
        <dgm:presLayoutVars>
          <dgm:chPref val="3"/>
        </dgm:presLayoutVars>
      </dgm:prSet>
      <dgm:spPr/>
    </dgm:pt>
    <dgm:pt modelId="{ABF15712-B551-407E-AB67-D57E6AF6301B}" type="pres">
      <dgm:prSet presAssocID="{318E6BB1-2EC6-4DBD-9345-6F9B07A73CF4}" presName="horzFour" presStyleCnt="0"/>
      <dgm:spPr/>
    </dgm:pt>
    <dgm:pt modelId="{7AAD4D0C-3E17-4EFB-96E4-551B77D04BCF}" type="pres">
      <dgm:prSet presAssocID="{EF30D2AE-3688-42C0-A218-F43179D08C2F}" presName="sibSpaceFour" presStyleCnt="0"/>
      <dgm:spPr/>
    </dgm:pt>
    <dgm:pt modelId="{F1062031-8462-45AD-AAB0-7A941B5C1CD0}" type="pres">
      <dgm:prSet presAssocID="{8E621DC9-2F63-4BA5-90A5-555B8E5D0982}" presName="vertFour" presStyleCnt="0">
        <dgm:presLayoutVars>
          <dgm:chPref val="3"/>
        </dgm:presLayoutVars>
      </dgm:prSet>
      <dgm:spPr/>
    </dgm:pt>
    <dgm:pt modelId="{5CDD486E-75AA-49E0-80E9-C0BDA8D9D59E}" type="pres">
      <dgm:prSet presAssocID="{8E621DC9-2F63-4BA5-90A5-555B8E5D0982}" presName="txFour" presStyleLbl="node4" presStyleIdx="4" presStyleCnt="6">
        <dgm:presLayoutVars>
          <dgm:chPref val="3"/>
        </dgm:presLayoutVars>
      </dgm:prSet>
      <dgm:spPr/>
    </dgm:pt>
    <dgm:pt modelId="{D13D4CFD-D98D-4AEC-A362-F734B82A2910}" type="pres">
      <dgm:prSet presAssocID="{8E621DC9-2F63-4BA5-90A5-555B8E5D0982}" presName="horzFour" presStyleCnt="0"/>
      <dgm:spPr/>
    </dgm:pt>
    <dgm:pt modelId="{81B9F504-6ED7-4ADA-88BF-47BF54C717C6}" type="pres">
      <dgm:prSet presAssocID="{90BFB23F-6699-40FF-909B-69243FC3DDC3}" presName="sibSpaceFour" presStyleCnt="0"/>
      <dgm:spPr/>
    </dgm:pt>
    <dgm:pt modelId="{14777998-1A94-4872-B4FA-6A049E12F24E}" type="pres">
      <dgm:prSet presAssocID="{BBCF94A5-C06B-4DD0-8DAA-9A1CA63A4CF7}" presName="vertFour" presStyleCnt="0">
        <dgm:presLayoutVars>
          <dgm:chPref val="3"/>
        </dgm:presLayoutVars>
      </dgm:prSet>
      <dgm:spPr/>
    </dgm:pt>
    <dgm:pt modelId="{18FB6E24-3F0D-48EA-8485-808686C52E09}" type="pres">
      <dgm:prSet presAssocID="{BBCF94A5-C06B-4DD0-8DAA-9A1CA63A4CF7}" presName="txFour" presStyleLbl="node4" presStyleIdx="5" presStyleCnt="6">
        <dgm:presLayoutVars>
          <dgm:chPref val="3"/>
        </dgm:presLayoutVars>
      </dgm:prSet>
      <dgm:spPr/>
    </dgm:pt>
    <dgm:pt modelId="{AA10FC41-BD25-469B-B7B7-3F20F15DACBF}" type="pres">
      <dgm:prSet presAssocID="{BBCF94A5-C06B-4DD0-8DAA-9A1CA63A4CF7}" presName="horzFour" presStyleCnt="0"/>
      <dgm:spPr/>
    </dgm:pt>
    <dgm:pt modelId="{254452BB-AA66-4808-AADA-9E69AA63E0EE}" type="pres">
      <dgm:prSet presAssocID="{DBC87FA6-9CA8-4FE2-8983-5BCCDD057B59}" presName="sibSpaceTwo" presStyleCnt="0"/>
      <dgm:spPr/>
    </dgm:pt>
    <dgm:pt modelId="{3967BCF4-CEC9-47E2-B7BB-98A878FD3B71}" type="pres">
      <dgm:prSet presAssocID="{CE4DADAF-4F42-4F93-AE10-3C36C60CA2F0}" presName="vertTwo" presStyleCnt="0"/>
      <dgm:spPr/>
    </dgm:pt>
    <dgm:pt modelId="{73912AD0-959C-4E8C-B6C2-2FD09A1AFA72}" type="pres">
      <dgm:prSet presAssocID="{CE4DADAF-4F42-4F93-AE10-3C36C60CA2F0}" presName="txTwo" presStyleLbl="node2" presStyleIdx="1" presStyleCnt="2">
        <dgm:presLayoutVars>
          <dgm:chPref val="3"/>
        </dgm:presLayoutVars>
      </dgm:prSet>
      <dgm:spPr/>
    </dgm:pt>
    <dgm:pt modelId="{E8FE14D5-2634-4CE2-A8C2-6A6BAA9C50CF}" type="pres">
      <dgm:prSet presAssocID="{CE4DADAF-4F42-4F93-AE10-3C36C60CA2F0}" presName="horzTwo" presStyleCnt="0"/>
      <dgm:spPr/>
    </dgm:pt>
  </dgm:ptLst>
  <dgm:cxnLst>
    <dgm:cxn modelId="{EA594E11-AC3E-421D-B5C1-18C86EEDF69B}" type="presOf" srcId="{81344C8D-14B5-46CF-8E31-219E3E10134E}" destId="{DD1325B3-F887-41DC-A361-173CAA3C8F5B}" srcOrd="0" destOrd="0" presId="urn:microsoft.com/office/officeart/2005/8/layout/hierarchy4"/>
    <dgm:cxn modelId="{E29D361A-117F-4566-A790-C8BF8299A515}" srcId="{B9F98C3C-552B-41F1-84A2-DC4F3201C538}" destId="{318E6BB1-2EC6-4DBD-9345-6F9B07A73CF4}" srcOrd="0" destOrd="0" parTransId="{B537D7B1-3A61-4DD1-A939-7192E78A15B2}" sibTransId="{EF30D2AE-3688-42C0-A218-F43179D08C2F}"/>
    <dgm:cxn modelId="{DA244A1F-39DD-4E39-BAE8-91D71C2EA3E8}" srcId="{81344C8D-14B5-46CF-8E31-219E3E10134E}" destId="{BBCF94A5-C06B-4DD0-8DAA-9A1CA63A4CF7}" srcOrd="1" destOrd="0" parTransId="{236CF9EB-2275-48AD-BE2E-5241F4056C78}" sibTransId="{2054DDEB-1F12-40E5-817B-E7463808E4E8}"/>
    <dgm:cxn modelId="{34510923-56F9-4830-ACDC-77D4BD79474A}" srcId="{0B4D530A-1C4D-44F6-BE98-5587DBF5B0F2}" destId="{579CDE07-FC27-4BAC-9C2B-0E38622A198E}" srcOrd="0" destOrd="0" parTransId="{D7765A73-7204-4782-A5FE-D3FBAFEACE89}" sibTransId="{38C2FCC2-A88B-4C1A-BFC5-D1A20FD04EA3}"/>
    <dgm:cxn modelId="{AD34E23D-0EB8-43B3-A1EF-300A6D190EC4}" srcId="{552F4AA4-688B-47C9-9FF7-BF07BE3CFD8F}" destId="{81344C8D-14B5-46CF-8E31-219E3E10134E}" srcOrd="1" destOrd="0" parTransId="{E3F19E6A-0B80-4017-B054-193572986F69}" sibTransId="{F2C3AD68-9A6D-4D98-BBEE-82F1281AC086}"/>
    <dgm:cxn modelId="{D8E57F61-2120-4404-B99F-2D77D5249D1B}" type="presOf" srcId="{318E6BB1-2EC6-4DBD-9345-6F9B07A73CF4}" destId="{01A9712D-422A-4981-86E8-B17C422B07F2}" srcOrd="0" destOrd="0" presId="urn:microsoft.com/office/officeart/2005/8/layout/hierarchy4"/>
    <dgm:cxn modelId="{5C1BE463-563E-4245-BCDB-133A04A0CDF6}" type="presOf" srcId="{8E621DC9-2F63-4BA5-90A5-555B8E5D0982}" destId="{5CDD486E-75AA-49E0-80E9-C0BDA8D9D59E}" srcOrd="0" destOrd="0" presId="urn:microsoft.com/office/officeart/2005/8/layout/hierarchy4"/>
    <dgm:cxn modelId="{7F54154A-2F5B-421A-BE1E-C5B4B9E852AB}" srcId="{579CDE07-FC27-4BAC-9C2B-0E38622A198E}" destId="{CE4DADAF-4F42-4F93-AE10-3C36C60CA2F0}" srcOrd="1" destOrd="0" parTransId="{73DB0AAF-1EB0-4567-AC4D-2862BE46CCF7}" sibTransId="{86C97F52-4F3D-404C-B359-3C732D6F7283}"/>
    <dgm:cxn modelId="{B293356B-F498-486B-80F4-D2CA83A61CD0}" type="presOf" srcId="{0B4D530A-1C4D-44F6-BE98-5587DBF5B0F2}" destId="{FC3BBF91-7881-4A23-9EE6-E22FFFC9E3F9}" srcOrd="0" destOrd="0" presId="urn:microsoft.com/office/officeart/2005/8/layout/hierarchy4"/>
    <dgm:cxn modelId="{5518E672-6678-4A1F-8389-29EDE9548583}" srcId="{F9CE9C4C-1BBF-4E02-BA27-310BB9B9B1FC}" destId="{A64D8AC3-B6CA-4A17-8735-FF3A16501E3E}" srcOrd="1" destOrd="0" parTransId="{24FBB482-6DEC-4A84-98C9-5B51AAC70B7F}" sibTransId="{5DE87770-AB29-470A-9CE2-B07603D46A0F}"/>
    <dgm:cxn modelId="{E8C9A177-3882-440F-A3CE-B13CB78C4763}" type="presOf" srcId="{F9CE9C4C-1BBF-4E02-BA27-310BB9B9B1FC}" destId="{BB88E11B-9F27-4630-86DE-F44347BC5B70}" srcOrd="0" destOrd="0" presId="urn:microsoft.com/office/officeart/2005/8/layout/hierarchy4"/>
    <dgm:cxn modelId="{81158C5A-3843-4E4B-A7E0-577E81E10B6F}" srcId="{81344C8D-14B5-46CF-8E31-219E3E10134E}" destId="{B9F98C3C-552B-41F1-84A2-DC4F3201C538}" srcOrd="0" destOrd="0" parTransId="{9DD09372-DC0D-4322-89B5-3CBB4E92DF8D}" sibTransId="{90BFB23F-6699-40FF-909B-69243FC3DDC3}"/>
    <dgm:cxn modelId="{9AE9CB91-D90E-4555-B81D-75B629D7BB70}" srcId="{B9F98C3C-552B-41F1-84A2-DC4F3201C538}" destId="{8E621DC9-2F63-4BA5-90A5-555B8E5D0982}" srcOrd="1" destOrd="0" parTransId="{742CA84D-835E-44AD-BE3F-E1FA14A207E9}" sibTransId="{B78DE47F-9FF4-4080-960E-A34B0190F4F5}"/>
    <dgm:cxn modelId="{E005479C-6B1D-46B3-8C4E-ABBE66E0F5F4}" type="presOf" srcId="{B9F98C3C-552B-41F1-84A2-DC4F3201C538}" destId="{E9AA72A6-5539-4ABF-BA4C-96CABDBBE5D4}" srcOrd="0" destOrd="0" presId="urn:microsoft.com/office/officeart/2005/8/layout/hierarchy4"/>
    <dgm:cxn modelId="{F4DC44A0-B0CF-4B75-A1A5-39D284542205}" srcId="{F9CE9C4C-1BBF-4E02-BA27-310BB9B9B1FC}" destId="{177F0D30-4691-4AD1-B08F-FB7448E62E46}" srcOrd="0" destOrd="0" parTransId="{390F77B2-882C-41A1-AE76-2EC888434C1D}" sibTransId="{17AE025E-E5B4-4CA8-AD1C-D3E054BA0F7E}"/>
    <dgm:cxn modelId="{A29A75A3-A782-4E22-9EBE-70F6CA61E6E2}" type="presOf" srcId="{BBCF94A5-C06B-4DD0-8DAA-9A1CA63A4CF7}" destId="{18FB6E24-3F0D-48EA-8485-808686C52E09}" srcOrd="0" destOrd="0" presId="urn:microsoft.com/office/officeart/2005/8/layout/hierarchy4"/>
    <dgm:cxn modelId="{272B73AE-6E25-4476-BAA5-57CCC4FDF339}" srcId="{552F4AA4-688B-47C9-9FF7-BF07BE3CFD8F}" destId="{F9CE9C4C-1BBF-4E02-BA27-310BB9B9B1FC}" srcOrd="0" destOrd="0" parTransId="{96E21779-63DD-483E-8DF4-45B461FCA600}" sibTransId="{20A4651A-9F28-440A-8B0C-B0E115CA9B6E}"/>
    <dgm:cxn modelId="{23DCD7B3-91E0-4460-84FD-FEB9A1AEBE1A}" type="presOf" srcId="{CE4DADAF-4F42-4F93-AE10-3C36C60CA2F0}" destId="{73912AD0-959C-4E8C-B6C2-2FD09A1AFA72}" srcOrd="0" destOrd="0" presId="urn:microsoft.com/office/officeart/2005/8/layout/hierarchy4"/>
    <dgm:cxn modelId="{5D6954BC-0F0A-40F4-902F-55A4EF5486CF}" type="presOf" srcId="{177F0D30-4691-4AD1-B08F-FB7448E62E46}" destId="{CD3FD07B-3AA4-4E50-9C57-F639CFE03B29}" srcOrd="0" destOrd="0" presId="urn:microsoft.com/office/officeart/2005/8/layout/hierarchy4"/>
    <dgm:cxn modelId="{661876C0-B7F3-4A6F-9F44-90C0892EDB33}" srcId="{579CDE07-FC27-4BAC-9C2B-0E38622A198E}" destId="{552F4AA4-688B-47C9-9FF7-BF07BE3CFD8F}" srcOrd="0" destOrd="0" parTransId="{8B9D76A8-3D89-425F-9FF6-167E83370794}" sibTransId="{DBC87FA6-9CA8-4FE2-8983-5BCCDD057B59}"/>
    <dgm:cxn modelId="{4D61AFCA-DAC1-4B20-859A-EB3D2981FEE0}" type="presOf" srcId="{579CDE07-FC27-4BAC-9C2B-0E38622A198E}" destId="{E9AF4D6E-0A6F-4409-B813-313E6EAAD0F8}" srcOrd="0" destOrd="0" presId="urn:microsoft.com/office/officeart/2005/8/layout/hierarchy4"/>
    <dgm:cxn modelId="{897FDDD2-FB6F-40F8-B116-7091EDCF2826}" type="presOf" srcId="{552F4AA4-688B-47C9-9FF7-BF07BE3CFD8F}" destId="{FE985DF5-48F6-4719-BAA5-7D4D8089EAAF}" srcOrd="0" destOrd="0" presId="urn:microsoft.com/office/officeart/2005/8/layout/hierarchy4"/>
    <dgm:cxn modelId="{701420E2-E07B-4985-95DF-825799780B31}" type="presOf" srcId="{A64D8AC3-B6CA-4A17-8735-FF3A16501E3E}" destId="{59ACE9B2-8A79-48D0-893C-E9CEDA5FA06F}" srcOrd="0" destOrd="0" presId="urn:microsoft.com/office/officeart/2005/8/layout/hierarchy4"/>
    <dgm:cxn modelId="{BA595978-DD9E-4C11-9F3D-15621E32671A}" type="presParOf" srcId="{FC3BBF91-7881-4A23-9EE6-E22FFFC9E3F9}" destId="{236B68ED-8BBE-45D3-9D9F-79FA477EBD9D}" srcOrd="0" destOrd="0" presId="urn:microsoft.com/office/officeart/2005/8/layout/hierarchy4"/>
    <dgm:cxn modelId="{A9E9FAD4-00B6-4B30-AC25-3D2CBAA2B790}" type="presParOf" srcId="{236B68ED-8BBE-45D3-9D9F-79FA477EBD9D}" destId="{E9AF4D6E-0A6F-4409-B813-313E6EAAD0F8}" srcOrd="0" destOrd="0" presId="urn:microsoft.com/office/officeart/2005/8/layout/hierarchy4"/>
    <dgm:cxn modelId="{341BDBF8-EAB0-4744-B47A-848649D88DB1}" type="presParOf" srcId="{236B68ED-8BBE-45D3-9D9F-79FA477EBD9D}" destId="{FA719F28-CCBF-48E0-B5E1-52C5D87096D7}" srcOrd="1" destOrd="0" presId="urn:microsoft.com/office/officeart/2005/8/layout/hierarchy4"/>
    <dgm:cxn modelId="{C39FFF47-E90C-4669-B730-6C1429FE53D2}" type="presParOf" srcId="{236B68ED-8BBE-45D3-9D9F-79FA477EBD9D}" destId="{8DBBCDF1-4F32-48E6-9514-930159BFF6C7}" srcOrd="2" destOrd="0" presId="urn:microsoft.com/office/officeart/2005/8/layout/hierarchy4"/>
    <dgm:cxn modelId="{F863167C-D375-4A9D-BCF5-ECDD5DF128F7}" type="presParOf" srcId="{8DBBCDF1-4F32-48E6-9514-930159BFF6C7}" destId="{5781D174-8ECE-45E0-8736-94B66B5F52AD}" srcOrd="0" destOrd="0" presId="urn:microsoft.com/office/officeart/2005/8/layout/hierarchy4"/>
    <dgm:cxn modelId="{FE9BFAD7-8E1D-4613-9BF8-BB0156A3CE61}" type="presParOf" srcId="{5781D174-8ECE-45E0-8736-94B66B5F52AD}" destId="{FE985DF5-48F6-4719-BAA5-7D4D8089EAAF}" srcOrd="0" destOrd="0" presId="urn:microsoft.com/office/officeart/2005/8/layout/hierarchy4"/>
    <dgm:cxn modelId="{587E986E-B6E2-45F2-8097-3A8F1F2E4632}" type="presParOf" srcId="{5781D174-8ECE-45E0-8736-94B66B5F52AD}" destId="{F179F28E-1410-4F6D-861D-A095E12D746D}" srcOrd="1" destOrd="0" presId="urn:microsoft.com/office/officeart/2005/8/layout/hierarchy4"/>
    <dgm:cxn modelId="{4BAFEFE4-E5F6-4C30-B0A9-BD271725CD68}" type="presParOf" srcId="{5781D174-8ECE-45E0-8736-94B66B5F52AD}" destId="{4EEAA5CE-AF9E-4D0E-9D08-ACB244B2C2C8}" srcOrd="2" destOrd="0" presId="urn:microsoft.com/office/officeart/2005/8/layout/hierarchy4"/>
    <dgm:cxn modelId="{55A964B3-B207-4FC2-93A8-ADA0E776F265}" type="presParOf" srcId="{4EEAA5CE-AF9E-4D0E-9D08-ACB244B2C2C8}" destId="{1ECE19B2-CBD2-4D2E-A5BF-59F4A6B44E31}" srcOrd="0" destOrd="0" presId="urn:microsoft.com/office/officeart/2005/8/layout/hierarchy4"/>
    <dgm:cxn modelId="{1B8CBB08-86D2-4A64-BC25-2BDA2920EE6C}" type="presParOf" srcId="{1ECE19B2-CBD2-4D2E-A5BF-59F4A6B44E31}" destId="{BB88E11B-9F27-4630-86DE-F44347BC5B70}" srcOrd="0" destOrd="0" presId="urn:microsoft.com/office/officeart/2005/8/layout/hierarchy4"/>
    <dgm:cxn modelId="{9455105A-4594-4D8B-BD54-7B02DF12209F}" type="presParOf" srcId="{1ECE19B2-CBD2-4D2E-A5BF-59F4A6B44E31}" destId="{FD1B5809-EF18-4414-B7E5-8628CD981F50}" srcOrd="1" destOrd="0" presId="urn:microsoft.com/office/officeart/2005/8/layout/hierarchy4"/>
    <dgm:cxn modelId="{40C25FD6-DABD-4C39-8B2D-2F7BF5FB15DF}" type="presParOf" srcId="{1ECE19B2-CBD2-4D2E-A5BF-59F4A6B44E31}" destId="{550705F4-DC0E-480E-AF51-89B2609F86B6}" srcOrd="2" destOrd="0" presId="urn:microsoft.com/office/officeart/2005/8/layout/hierarchy4"/>
    <dgm:cxn modelId="{9E3ADE16-54CE-47CD-8F59-0700B81FA5D7}" type="presParOf" srcId="{550705F4-DC0E-480E-AF51-89B2609F86B6}" destId="{79AA406E-1DB2-4B93-9547-C38004C4C06D}" srcOrd="0" destOrd="0" presId="urn:microsoft.com/office/officeart/2005/8/layout/hierarchy4"/>
    <dgm:cxn modelId="{867E7F8F-4337-4B12-9B2F-0D68A4B880E0}" type="presParOf" srcId="{79AA406E-1DB2-4B93-9547-C38004C4C06D}" destId="{CD3FD07B-3AA4-4E50-9C57-F639CFE03B29}" srcOrd="0" destOrd="0" presId="urn:microsoft.com/office/officeart/2005/8/layout/hierarchy4"/>
    <dgm:cxn modelId="{6BDDD314-3CD1-411C-82AE-552A8FC1BC91}" type="presParOf" srcId="{79AA406E-1DB2-4B93-9547-C38004C4C06D}" destId="{638910C8-6BDD-4C1F-AB0C-1CB51EC624BF}" srcOrd="1" destOrd="0" presId="urn:microsoft.com/office/officeart/2005/8/layout/hierarchy4"/>
    <dgm:cxn modelId="{0BC20F83-A962-4B39-8921-D5F2A21E19AC}" type="presParOf" srcId="{550705F4-DC0E-480E-AF51-89B2609F86B6}" destId="{A50FE3D6-528C-4FF0-B9CA-D5CDF45A602D}" srcOrd="1" destOrd="0" presId="urn:microsoft.com/office/officeart/2005/8/layout/hierarchy4"/>
    <dgm:cxn modelId="{59BB3EC7-49C3-4DB4-8090-BAAF4F42A882}" type="presParOf" srcId="{550705F4-DC0E-480E-AF51-89B2609F86B6}" destId="{E9D57721-403D-4D6E-898A-1F9AC9E72E69}" srcOrd="2" destOrd="0" presId="urn:microsoft.com/office/officeart/2005/8/layout/hierarchy4"/>
    <dgm:cxn modelId="{FEB18983-D4BB-424E-AD12-95BDAB18815B}" type="presParOf" srcId="{E9D57721-403D-4D6E-898A-1F9AC9E72E69}" destId="{59ACE9B2-8A79-48D0-893C-E9CEDA5FA06F}" srcOrd="0" destOrd="0" presId="urn:microsoft.com/office/officeart/2005/8/layout/hierarchy4"/>
    <dgm:cxn modelId="{36878E02-81B7-4039-BE00-0E990BC388F9}" type="presParOf" srcId="{E9D57721-403D-4D6E-898A-1F9AC9E72E69}" destId="{6DFF50EC-A3D6-4687-8A44-D4D33434BDCC}" srcOrd="1" destOrd="0" presId="urn:microsoft.com/office/officeart/2005/8/layout/hierarchy4"/>
    <dgm:cxn modelId="{61F21E2E-E4F8-4144-B479-10F425188904}" type="presParOf" srcId="{4EEAA5CE-AF9E-4D0E-9D08-ACB244B2C2C8}" destId="{08D38E66-4A97-4C3C-B956-A2642E453FBB}" srcOrd="1" destOrd="0" presId="urn:microsoft.com/office/officeart/2005/8/layout/hierarchy4"/>
    <dgm:cxn modelId="{9E63BB5B-3F94-4040-BD82-A3662F950CCB}" type="presParOf" srcId="{4EEAA5CE-AF9E-4D0E-9D08-ACB244B2C2C8}" destId="{CC764FA0-4594-4C6E-84E3-154A8FDEFE6D}" srcOrd="2" destOrd="0" presId="urn:microsoft.com/office/officeart/2005/8/layout/hierarchy4"/>
    <dgm:cxn modelId="{C606599E-B59A-4E18-A8DB-B0C8AEF8EEA4}" type="presParOf" srcId="{CC764FA0-4594-4C6E-84E3-154A8FDEFE6D}" destId="{DD1325B3-F887-41DC-A361-173CAA3C8F5B}" srcOrd="0" destOrd="0" presId="urn:microsoft.com/office/officeart/2005/8/layout/hierarchy4"/>
    <dgm:cxn modelId="{D68D4724-BDBF-471E-ABAD-61BA90FDCCA8}" type="presParOf" srcId="{CC764FA0-4594-4C6E-84E3-154A8FDEFE6D}" destId="{5F00B6A8-C09A-49C1-BBF5-BA573D42661F}" srcOrd="1" destOrd="0" presId="urn:microsoft.com/office/officeart/2005/8/layout/hierarchy4"/>
    <dgm:cxn modelId="{D8BFB58B-2425-4CE4-B0D7-1B05589749C9}" type="presParOf" srcId="{CC764FA0-4594-4C6E-84E3-154A8FDEFE6D}" destId="{9C6F13BF-2374-45E2-B999-B05C8634F76F}" srcOrd="2" destOrd="0" presId="urn:microsoft.com/office/officeart/2005/8/layout/hierarchy4"/>
    <dgm:cxn modelId="{91D6BB5D-D72E-4F3E-A3E9-14F5661DCBA9}" type="presParOf" srcId="{9C6F13BF-2374-45E2-B999-B05C8634F76F}" destId="{47D469C9-0894-4ACA-8091-34967FEACC41}" srcOrd="0" destOrd="0" presId="urn:microsoft.com/office/officeart/2005/8/layout/hierarchy4"/>
    <dgm:cxn modelId="{047669E0-BEC5-43A5-A489-C16B890FEF3C}" type="presParOf" srcId="{47D469C9-0894-4ACA-8091-34967FEACC41}" destId="{E9AA72A6-5539-4ABF-BA4C-96CABDBBE5D4}" srcOrd="0" destOrd="0" presId="urn:microsoft.com/office/officeart/2005/8/layout/hierarchy4"/>
    <dgm:cxn modelId="{097E6C4C-0FDB-4754-9C43-F734F79D6EA9}" type="presParOf" srcId="{47D469C9-0894-4ACA-8091-34967FEACC41}" destId="{F0305228-C67C-49EF-9CF7-A3857377F79C}" srcOrd="1" destOrd="0" presId="urn:microsoft.com/office/officeart/2005/8/layout/hierarchy4"/>
    <dgm:cxn modelId="{DB414D4A-1BB0-451E-9D83-3A76845B97DF}" type="presParOf" srcId="{47D469C9-0894-4ACA-8091-34967FEACC41}" destId="{C0A08D07-79CA-47B8-9AAB-DFABA2999C80}" srcOrd="2" destOrd="0" presId="urn:microsoft.com/office/officeart/2005/8/layout/hierarchy4"/>
    <dgm:cxn modelId="{A1A67F4E-4E28-4A50-A0F8-D9821D50AC84}" type="presParOf" srcId="{C0A08D07-79CA-47B8-9AAB-DFABA2999C80}" destId="{0F3B09CD-3EF1-429E-888C-53946084868A}" srcOrd="0" destOrd="0" presId="urn:microsoft.com/office/officeart/2005/8/layout/hierarchy4"/>
    <dgm:cxn modelId="{E3E8A746-32FA-4C4A-B9CA-E364020CDDCB}" type="presParOf" srcId="{0F3B09CD-3EF1-429E-888C-53946084868A}" destId="{01A9712D-422A-4981-86E8-B17C422B07F2}" srcOrd="0" destOrd="0" presId="urn:microsoft.com/office/officeart/2005/8/layout/hierarchy4"/>
    <dgm:cxn modelId="{E596F851-733A-4A3A-9ABF-83EE69A551F0}" type="presParOf" srcId="{0F3B09CD-3EF1-429E-888C-53946084868A}" destId="{ABF15712-B551-407E-AB67-D57E6AF6301B}" srcOrd="1" destOrd="0" presId="urn:microsoft.com/office/officeart/2005/8/layout/hierarchy4"/>
    <dgm:cxn modelId="{A729B993-0538-44BD-B4D5-AE93F6FD13A9}" type="presParOf" srcId="{C0A08D07-79CA-47B8-9AAB-DFABA2999C80}" destId="{7AAD4D0C-3E17-4EFB-96E4-551B77D04BCF}" srcOrd="1" destOrd="0" presId="urn:microsoft.com/office/officeart/2005/8/layout/hierarchy4"/>
    <dgm:cxn modelId="{35F6F18F-EAE6-41B3-984F-B2D6F2604BD2}" type="presParOf" srcId="{C0A08D07-79CA-47B8-9AAB-DFABA2999C80}" destId="{F1062031-8462-45AD-AAB0-7A941B5C1CD0}" srcOrd="2" destOrd="0" presId="urn:microsoft.com/office/officeart/2005/8/layout/hierarchy4"/>
    <dgm:cxn modelId="{6058735B-E64B-41E2-934C-FCF39A3FC8E3}" type="presParOf" srcId="{F1062031-8462-45AD-AAB0-7A941B5C1CD0}" destId="{5CDD486E-75AA-49E0-80E9-C0BDA8D9D59E}" srcOrd="0" destOrd="0" presId="urn:microsoft.com/office/officeart/2005/8/layout/hierarchy4"/>
    <dgm:cxn modelId="{7B649353-BF4E-471E-9C99-FF2D5F62B61B}" type="presParOf" srcId="{F1062031-8462-45AD-AAB0-7A941B5C1CD0}" destId="{D13D4CFD-D98D-4AEC-A362-F734B82A2910}" srcOrd="1" destOrd="0" presId="urn:microsoft.com/office/officeart/2005/8/layout/hierarchy4"/>
    <dgm:cxn modelId="{00081382-3ADC-423F-A4A8-5F30F0BF3F9B}" type="presParOf" srcId="{9C6F13BF-2374-45E2-B999-B05C8634F76F}" destId="{81B9F504-6ED7-4ADA-88BF-47BF54C717C6}" srcOrd="1" destOrd="0" presId="urn:microsoft.com/office/officeart/2005/8/layout/hierarchy4"/>
    <dgm:cxn modelId="{FA05FC8F-1127-4954-8E5E-BB3DB6B9085A}" type="presParOf" srcId="{9C6F13BF-2374-45E2-B999-B05C8634F76F}" destId="{14777998-1A94-4872-B4FA-6A049E12F24E}" srcOrd="2" destOrd="0" presId="urn:microsoft.com/office/officeart/2005/8/layout/hierarchy4"/>
    <dgm:cxn modelId="{4A2CDA01-9F0D-41F7-83C3-B63D76F352E6}" type="presParOf" srcId="{14777998-1A94-4872-B4FA-6A049E12F24E}" destId="{18FB6E24-3F0D-48EA-8485-808686C52E09}" srcOrd="0" destOrd="0" presId="urn:microsoft.com/office/officeart/2005/8/layout/hierarchy4"/>
    <dgm:cxn modelId="{5F21AE59-7DC0-4845-80C5-7A278F813687}" type="presParOf" srcId="{14777998-1A94-4872-B4FA-6A049E12F24E}" destId="{AA10FC41-BD25-469B-B7B7-3F20F15DACBF}" srcOrd="1" destOrd="0" presId="urn:microsoft.com/office/officeart/2005/8/layout/hierarchy4"/>
    <dgm:cxn modelId="{39772797-5907-458E-82F8-F9CA93C81EED}" type="presParOf" srcId="{8DBBCDF1-4F32-48E6-9514-930159BFF6C7}" destId="{254452BB-AA66-4808-AADA-9E69AA63E0EE}" srcOrd="1" destOrd="0" presId="urn:microsoft.com/office/officeart/2005/8/layout/hierarchy4"/>
    <dgm:cxn modelId="{E293F744-300A-48E3-BF70-0B763F5C7CFE}" type="presParOf" srcId="{8DBBCDF1-4F32-48E6-9514-930159BFF6C7}" destId="{3967BCF4-CEC9-47E2-B7BB-98A878FD3B71}" srcOrd="2" destOrd="0" presId="urn:microsoft.com/office/officeart/2005/8/layout/hierarchy4"/>
    <dgm:cxn modelId="{4A986009-78B6-44A3-8BAC-D975085F5DF8}" type="presParOf" srcId="{3967BCF4-CEC9-47E2-B7BB-98A878FD3B71}" destId="{73912AD0-959C-4E8C-B6C2-2FD09A1AFA72}" srcOrd="0" destOrd="0" presId="urn:microsoft.com/office/officeart/2005/8/layout/hierarchy4"/>
    <dgm:cxn modelId="{739A0AD9-F129-4CAC-8948-4785E7081A09}" type="presParOf" srcId="{3967BCF4-CEC9-47E2-B7BB-98A878FD3B71}" destId="{E8FE14D5-2634-4CE2-A8C2-6A6BAA9C50CF}"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37EEFE-4937-42C8-8F3E-41D65AB34048}" type="doc">
      <dgm:prSet loTypeId="urn:microsoft.com/office/officeart/2005/8/layout/cycle2" loCatId="cycle" qsTypeId="urn:microsoft.com/office/officeart/2005/8/quickstyle/3d5" qsCatId="3D" csTypeId="urn:microsoft.com/office/officeart/2005/8/colors/accent1_2" csCatId="accent1"/>
      <dgm:spPr/>
      <dgm:t>
        <a:bodyPr/>
        <a:lstStyle/>
        <a:p>
          <a:endParaRPr lang="en-GB"/>
        </a:p>
      </dgm:t>
    </dgm:pt>
    <dgm:pt modelId="{5C43C901-5453-430F-A030-9FAAA8F94E9B}">
      <dgm:prSet/>
      <dgm:spPr/>
      <dgm:t>
        <a:bodyPr/>
        <a:lstStyle/>
        <a:p>
          <a:r>
            <a:rPr lang="en-US" b="1"/>
            <a:t>Disable Auditing</a:t>
          </a:r>
          <a:endParaRPr lang="en-GB"/>
        </a:p>
      </dgm:t>
    </dgm:pt>
    <dgm:pt modelId="{76F434BD-5EC4-4247-AFA1-0A5928E84E18}" type="parTrans" cxnId="{4401B61B-9E15-453B-92DA-84B4C1E65C50}">
      <dgm:prSet/>
      <dgm:spPr/>
      <dgm:t>
        <a:bodyPr/>
        <a:lstStyle/>
        <a:p>
          <a:endParaRPr lang="en-GB"/>
        </a:p>
      </dgm:t>
    </dgm:pt>
    <dgm:pt modelId="{0EAAC3BA-C436-4607-8AA4-D660C8A3785E}" type="sibTrans" cxnId="{4401B61B-9E15-453B-92DA-84B4C1E65C50}">
      <dgm:prSet/>
      <dgm:spPr/>
      <dgm:t>
        <a:bodyPr/>
        <a:lstStyle/>
        <a:p>
          <a:endParaRPr lang="en-GB"/>
        </a:p>
      </dgm:t>
    </dgm:pt>
    <dgm:pt modelId="{0B346D15-21E0-4DD4-8C47-77B28F1E0DCE}">
      <dgm:prSet/>
      <dgm:spPr/>
      <dgm:t>
        <a:bodyPr/>
        <a:lstStyle/>
        <a:p>
          <a:r>
            <a:rPr lang="en-US" b="1"/>
            <a:t>Clearing Logs</a:t>
          </a:r>
          <a:endParaRPr lang="en-GB"/>
        </a:p>
      </dgm:t>
    </dgm:pt>
    <dgm:pt modelId="{CB97B7D1-CCD2-4B27-AF45-F2A9D82933E1}" type="parTrans" cxnId="{10A4EE21-D0DB-409B-9BEB-5EA1C6E9BE6B}">
      <dgm:prSet/>
      <dgm:spPr/>
      <dgm:t>
        <a:bodyPr/>
        <a:lstStyle/>
        <a:p>
          <a:endParaRPr lang="en-GB"/>
        </a:p>
      </dgm:t>
    </dgm:pt>
    <dgm:pt modelId="{53A38E5C-7EC1-4144-947A-8B0E7FFD2DA2}" type="sibTrans" cxnId="{10A4EE21-D0DB-409B-9BEB-5EA1C6E9BE6B}">
      <dgm:prSet/>
      <dgm:spPr/>
      <dgm:t>
        <a:bodyPr/>
        <a:lstStyle/>
        <a:p>
          <a:endParaRPr lang="en-GB"/>
        </a:p>
      </dgm:t>
    </dgm:pt>
    <dgm:pt modelId="{5EDAD05E-1DAC-4FF4-AEA8-EC651A4299A9}">
      <dgm:prSet/>
      <dgm:spPr/>
      <dgm:t>
        <a:bodyPr/>
        <a:lstStyle/>
        <a:p>
          <a:r>
            <a:rPr lang="en-US" b="1"/>
            <a:t>Manipulating Logs</a:t>
          </a:r>
          <a:endParaRPr lang="en-GB"/>
        </a:p>
      </dgm:t>
    </dgm:pt>
    <dgm:pt modelId="{4C71EFD9-A020-40E8-BD5F-F6644A4D410C}" type="parTrans" cxnId="{E75C9D25-478A-490A-94F5-1237332DA4D5}">
      <dgm:prSet/>
      <dgm:spPr/>
      <dgm:t>
        <a:bodyPr/>
        <a:lstStyle/>
        <a:p>
          <a:endParaRPr lang="en-GB"/>
        </a:p>
      </dgm:t>
    </dgm:pt>
    <dgm:pt modelId="{D2D701EE-4570-4364-8623-6D435787B535}" type="sibTrans" cxnId="{E75C9D25-478A-490A-94F5-1237332DA4D5}">
      <dgm:prSet/>
      <dgm:spPr/>
      <dgm:t>
        <a:bodyPr/>
        <a:lstStyle/>
        <a:p>
          <a:endParaRPr lang="en-GB"/>
        </a:p>
      </dgm:t>
    </dgm:pt>
    <dgm:pt modelId="{4338EACF-970A-4096-BBFA-3166E55FC6F8}" type="pres">
      <dgm:prSet presAssocID="{A337EEFE-4937-42C8-8F3E-41D65AB34048}" presName="cycle" presStyleCnt="0">
        <dgm:presLayoutVars>
          <dgm:dir/>
          <dgm:resizeHandles val="exact"/>
        </dgm:presLayoutVars>
      </dgm:prSet>
      <dgm:spPr/>
    </dgm:pt>
    <dgm:pt modelId="{5D72F1FF-0BFE-4C7D-809C-926A143C1220}" type="pres">
      <dgm:prSet presAssocID="{5C43C901-5453-430F-A030-9FAAA8F94E9B}" presName="node" presStyleLbl="node1" presStyleIdx="0" presStyleCnt="3">
        <dgm:presLayoutVars>
          <dgm:bulletEnabled val="1"/>
        </dgm:presLayoutVars>
      </dgm:prSet>
      <dgm:spPr/>
    </dgm:pt>
    <dgm:pt modelId="{E8151858-4CDA-436C-8079-316E716B741D}" type="pres">
      <dgm:prSet presAssocID="{0EAAC3BA-C436-4607-8AA4-D660C8A3785E}" presName="sibTrans" presStyleLbl="sibTrans2D1" presStyleIdx="0" presStyleCnt="3"/>
      <dgm:spPr/>
    </dgm:pt>
    <dgm:pt modelId="{0C9AF2B6-F383-4BD7-AD1C-C84FA3458A1D}" type="pres">
      <dgm:prSet presAssocID="{0EAAC3BA-C436-4607-8AA4-D660C8A3785E}" presName="connectorText" presStyleLbl="sibTrans2D1" presStyleIdx="0" presStyleCnt="3"/>
      <dgm:spPr/>
    </dgm:pt>
    <dgm:pt modelId="{799412E1-F76F-4649-B648-DA9C03C7DE69}" type="pres">
      <dgm:prSet presAssocID="{0B346D15-21E0-4DD4-8C47-77B28F1E0DCE}" presName="node" presStyleLbl="node1" presStyleIdx="1" presStyleCnt="3">
        <dgm:presLayoutVars>
          <dgm:bulletEnabled val="1"/>
        </dgm:presLayoutVars>
      </dgm:prSet>
      <dgm:spPr/>
    </dgm:pt>
    <dgm:pt modelId="{B430678A-DF96-43D8-BDB4-3DD9223E7687}" type="pres">
      <dgm:prSet presAssocID="{53A38E5C-7EC1-4144-947A-8B0E7FFD2DA2}" presName="sibTrans" presStyleLbl="sibTrans2D1" presStyleIdx="1" presStyleCnt="3"/>
      <dgm:spPr/>
    </dgm:pt>
    <dgm:pt modelId="{87B2CF17-E1D0-4EB2-B263-D025DA430D4C}" type="pres">
      <dgm:prSet presAssocID="{53A38E5C-7EC1-4144-947A-8B0E7FFD2DA2}" presName="connectorText" presStyleLbl="sibTrans2D1" presStyleIdx="1" presStyleCnt="3"/>
      <dgm:spPr/>
    </dgm:pt>
    <dgm:pt modelId="{8DD5FA62-E288-48BF-98E6-D2C6070D70FB}" type="pres">
      <dgm:prSet presAssocID="{5EDAD05E-1DAC-4FF4-AEA8-EC651A4299A9}" presName="node" presStyleLbl="node1" presStyleIdx="2" presStyleCnt="3">
        <dgm:presLayoutVars>
          <dgm:bulletEnabled val="1"/>
        </dgm:presLayoutVars>
      </dgm:prSet>
      <dgm:spPr/>
    </dgm:pt>
    <dgm:pt modelId="{0E215AA4-E6D8-4068-AC77-545C307DA271}" type="pres">
      <dgm:prSet presAssocID="{D2D701EE-4570-4364-8623-6D435787B535}" presName="sibTrans" presStyleLbl="sibTrans2D1" presStyleIdx="2" presStyleCnt="3"/>
      <dgm:spPr/>
    </dgm:pt>
    <dgm:pt modelId="{14D2A9AD-299C-4F8A-AF1E-0F986C0F8E8F}" type="pres">
      <dgm:prSet presAssocID="{D2D701EE-4570-4364-8623-6D435787B535}" presName="connectorText" presStyleLbl="sibTrans2D1" presStyleIdx="2" presStyleCnt="3"/>
      <dgm:spPr/>
    </dgm:pt>
  </dgm:ptLst>
  <dgm:cxnLst>
    <dgm:cxn modelId="{4401B61B-9E15-453B-92DA-84B4C1E65C50}" srcId="{A337EEFE-4937-42C8-8F3E-41D65AB34048}" destId="{5C43C901-5453-430F-A030-9FAAA8F94E9B}" srcOrd="0" destOrd="0" parTransId="{76F434BD-5EC4-4247-AFA1-0A5928E84E18}" sibTransId="{0EAAC3BA-C436-4607-8AA4-D660C8A3785E}"/>
    <dgm:cxn modelId="{10A4EE21-D0DB-409B-9BEB-5EA1C6E9BE6B}" srcId="{A337EEFE-4937-42C8-8F3E-41D65AB34048}" destId="{0B346D15-21E0-4DD4-8C47-77B28F1E0DCE}" srcOrd="1" destOrd="0" parTransId="{CB97B7D1-CCD2-4B27-AF45-F2A9D82933E1}" sibTransId="{53A38E5C-7EC1-4144-947A-8B0E7FFD2DA2}"/>
    <dgm:cxn modelId="{E75C9D25-478A-490A-94F5-1237332DA4D5}" srcId="{A337EEFE-4937-42C8-8F3E-41D65AB34048}" destId="{5EDAD05E-1DAC-4FF4-AEA8-EC651A4299A9}" srcOrd="2" destOrd="0" parTransId="{4C71EFD9-A020-40E8-BD5F-F6644A4D410C}" sibTransId="{D2D701EE-4570-4364-8623-6D435787B535}"/>
    <dgm:cxn modelId="{3134DE3C-CDCF-4E01-8E7D-972DC0108E81}" type="presOf" srcId="{5C43C901-5453-430F-A030-9FAAA8F94E9B}" destId="{5D72F1FF-0BFE-4C7D-809C-926A143C1220}" srcOrd="0" destOrd="0" presId="urn:microsoft.com/office/officeart/2005/8/layout/cycle2"/>
    <dgm:cxn modelId="{E6198E68-1B90-419B-AFB2-17D3298E653F}" type="presOf" srcId="{D2D701EE-4570-4364-8623-6D435787B535}" destId="{0E215AA4-E6D8-4068-AC77-545C307DA271}" srcOrd="0" destOrd="0" presId="urn:microsoft.com/office/officeart/2005/8/layout/cycle2"/>
    <dgm:cxn modelId="{38E3B149-942F-492C-8B53-1D9A2840779F}" type="presOf" srcId="{53A38E5C-7EC1-4144-947A-8B0E7FFD2DA2}" destId="{B430678A-DF96-43D8-BDB4-3DD9223E7687}" srcOrd="0" destOrd="0" presId="urn:microsoft.com/office/officeart/2005/8/layout/cycle2"/>
    <dgm:cxn modelId="{B459886A-D761-43F2-A74A-B9E7940F73E8}" type="presOf" srcId="{A337EEFE-4937-42C8-8F3E-41D65AB34048}" destId="{4338EACF-970A-4096-BBFA-3166E55FC6F8}" srcOrd="0" destOrd="0" presId="urn:microsoft.com/office/officeart/2005/8/layout/cycle2"/>
    <dgm:cxn modelId="{D030D273-B813-4D14-8899-6281AB3C3F10}" type="presOf" srcId="{5EDAD05E-1DAC-4FF4-AEA8-EC651A4299A9}" destId="{8DD5FA62-E288-48BF-98E6-D2C6070D70FB}" srcOrd="0" destOrd="0" presId="urn:microsoft.com/office/officeart/2005/8/layout/cycle2"/>
    <dgm:cxn modelId="{C2B2B178-4A44-42D4-9ED2-C56B5D7B141B}" type="presOf" srcId="{53A38E5C-7EC1-4144-947A-8B0E7FFD2DA2}" destId="{87B2CF17-E1D0-4EB2-B263-D025DA430D4C}" srcOrd="1" destOrd="0" presId="urn:microsoft.com/office/officeart/2005/8/layout/cycle2"/>
    <dgm:cxn modelId="{1788DE5A-59DC-44FE-82ED-4544DE6EB1AA}" type="presOf" srcId="{0EAAC3BA-C436-4607-8AA4-D660C8A3785E}" destId="{0C9AF2B6-F383-4BD7-AD1C-C84FA3458A1D}" srcOrd="1" destOrd="0" presId="urn:microsoft.com/office/officeart/2005/8/layout/cycle2"/>
    <dgm:cxn modelId="{456DD58C-AA4B-4F86-9733-56020985EE5D}" type="presOf" srcId="{0B346D15-21E0-4DD4-8C47-77B28F1E0DCE}" destId="{799412E1-F76F-4649-B648-DA9C03C7DE69}" srcOrd="0" destOrd="0" presId="urn:microsoft.com/office/officeart/2005/8/layout/cycle2"/>
    <dgm:cxn modelId="{475837B1-39CA-4A94-80C7-6973586CC87E}" type="presOf" srcId="{D2D701EE-4570-4364-8623-6D435787B535}" destId="{14D2A9AD-299C-4F8A-AF1E-0F986C0F8E8F}" srcOrd="1" destOrd="0" presId="urn:microsoft.com/office/officeart/2005/8/layout/cycle2"/>
    <dgm:cxn modelId="{FF7DDFF2-F1B1-436A-910B-E9B69E6FA09C}" type="presOf" srcId="{0EAAC3BA-C436-4607-8AA4-D660C8A3785E}" destId="{E8151858-4CDA-436C-8079-316E716B741D}" srcOrd="0" destOrd="0" presId="urn:microsoft.com/office/officeart/2005/8/layout/cycle2"/>
    <dgm:cxn modelId="{4A5A8300-57BF-4CE7-8581-EDBF0C64D8E8}" type="presParOf" srcId="{4338EACF-970A-4096-BBFA-3166E55FC6F8}" destId="{5D72F1FF-0BFE-4C7D-809C-926A143C1220}" srcOrd="0" destOrd="0" presId="urn:microsoft.com/office/officeart/2005/8/layout/cycle2"/>
    <dgm:cxn modelId="{CA37F1FA-A2AF-4831-BE1D-CEA26228D794}" type="presParOf" srcId="{4338EACF-970A-4096-BBFA-3166E55FC6F8}" destId="{E8151858-4CDA-436C-8079-316E716B741D}" srcOrd="1" destOrd="0" presId="urn:microsoft.com/office/officeart/2005/8/layout/cycle2"/>
    <dgm:cxn modelId="{4BEF0851-CF0D-43AA-838B-8854C4578F80}" type="presParOf" srcId="{E8151858-4CDA-436C-8079-316E716B741D}" destId="{0C9AF2B6-F383-4BD7-AD1C-C84FA3458A1D}" srcOrd="0" destOrd="0" presId="urn:microsoft.com/office/officeart/2005/8/layout/cycle2"/>
    <dgm:cxn modelId="{BA0AD1D8-D087-46A0-A411-F8B504EAF331}" type="presParOf" srcId="{4338EACF-970A-4096-BBFA-3166E55FC6F8}" destId="{799412E1-F76F-4649-B648-DA9C03C7DE69}" srcOrd="2" destOrd="0" presId="urn:microsoft.com/office/officeart/2005/8/layout/cycle2"/>
    <dgm:cxn modelId="{E01659E5-E49F-4544-BAD6-FF1DDE93193D}" type="presParOf" srcId="{4338EACF-970A-4096-BBFA-3166E55FC6F8}" destId="{B430678A-DF96-43D8-BDB4-3DD9223E7687}" srcOrd="3" destOrd="0" presId="urn:microsoft.com/office/officeart/2005/8/layout/cycle2"/>
    <dgm:cxn modelId="{1A77CE93-5B48-4B68-BC3A-2A037DCA73D9}" type="presParOf" srcId="{B430678A-DF96-43D8-BDB4-3DD9223E7687}" destId="{87B2CF17-E1D0-4EB2-B263-D025DA430D4C}" srcOrd="0" destOrd="0" presId="urn:microsoft.com/office/officeart/2005/8/layout/cycle2"/>
    <dgm:cxn modelId="{BAEFB123-0C12-4323-8F2F-14446D2B9119}" type="presParOf" srcId="{4338EACF-970A-4096-BBFA-3166E55FC6F8}" destId="{8DD5FA62-E288-48BF-98E6-D2C6070D70FB}" srcOrd="4" destOrd="0" presId="urn:microsoft.com/office/officeart/2005/8/layout/cycle2"/>
    <dgm:cxn modelId="{8F57F5B0-9383-4028-9325-D207D6E795F0}" type="presParOf" srcId="{4338EACF-970A-4096-BBFA-3166E55FC6F8}" destId="{0E215AA4-E6D8-4068-AC77-545C307DA271}" srcOrd="5" destOrd="0" presId="urn:microsoft.com/office/officeart/2005/8/layout/cycle2"/>
    <dgm:cxn modelId="{E477D2A0-0D12-47EF-A116-E96E7EE084D5}" type="presParOf" srcId="{0E215AA4-E6D8-4068-AC77-545C307DA271}" destId="{14D2A9AD-299C-4F8A-AF1E-0F986C0F8E8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Identify Password Protected Systems: </a:t>
          </a:r>
          <a:r>
            <a:rPr lang="en-US" b="1" dirty="0">
              <a:solidFill>
                <a:srgbClr val="333333"/>
              </a:solidFill>
              <a:latin typeface="Calibri"/>
              <a:cs typeface="Calibri"/>
            </a:rPr>
            <a:t>Do you have access to the password? Yes </a:t>
          </a:r>
          <a:r>
            <a:rPr lang="en-US" b="1" dirty="0">
              <a:solidFill>
                <a:srgbClr val="333333"/>
              </a:solidFill>
              <a:latin typeface="Calibri"/>
              <a:cs typeface="Calibri"/>
              <a:sym typeface="Wingdings" panose="05000000000000000000" pitchFamily="2" charset="2"/>
            </a:rPr>
            <a:t> </a:t>
          </a:r>
          <a:r>
            <a:rPr lang="en-US" b="1" dirty="0">
              <a:solidFill>
                <a:srgbClr val="333333"/>
              </a:solidFill>
              <a:latin typeface="Calibri"/>
              <a:cs typeface="Calibri"/>
            </a:rPr>
            <a:t>Check the Password Complexity | No,</a:t>
          </a:r>
          <a:r>
            <a:rPr lang="en-US" b="1" dirty="0">
              <a:solidFill>
                <a:srgbClr val="333333"/>
              </a:solidFill>
              <a:latin typeface="Calibri"/>
              <a:cs typeface="Calibri"/>
              <a:sym typeface="Wingdings" panose="05000000000000000000" pitchFamily="2" charset="2"/>
            </a:rPr>
            <a:t> Go to next step</a:t>
          </a:r>
          <a:r>
            <a:rPr lang="en-US" b="1" dirty="0">
              <a:solidFill>
                <a:srgbClr val="333333"/>
              </a:solidFill>
              <a:latin typeface="Calibri"/>
              <a:cs typeface="Calibri"/>
            </a:rPr>
            <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b="1" dirty="0">
              <a:solidFill>
                <a:srgbClr val="333333"/>
              </a:solidFill>
              <a:latin typeface="Calibri"/>
              <a:cs typeface="Calibri"/>
              <a:sym typeface="Wingdings" panose="05000000000000000000" pitchFamily="2" charset="2"/>
            </a:rPr>
            <a:t> Escalate Privilege | No  Try Again (Go Home!!! Not your day)</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b="1" dirty="0">
              <a:solidFill>
                <a:srgbClr val="333333"/>
              </a:solidFill>
              <a:latin typeface="Calibri"/>
              <a:cs typeface="Calibri"/>
              <a:sym typeface="Wingdings" panose="05000000000000000000" pitchFamily="2" charset="2"/>
            </a:rPr>
            <a:t> Good | No  Go to next step</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Login using enumerated username and cracked passwords: Check your Privilege. Need more privilege?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b="1" dirty="0">
              <a:solidFill>
                <a:srgbClr val="333333"/>
              </a:solidFill>
              <a:latin typeface="Calibri"/>
              <a:cs typeface="Calibri"/>
            </a:rPr>
            <a:t> Keyloggers,  Spyware.</a:t>
          </a:r>
        </a:p>
        <a:p>
          <a:pPr algn="just"/>
          <a:r>
            <a:rPr lang="en-US" b="1" dirty="0">
              <a:solidFill>
                <a:srgbClr val="333333"/>
              </a:solidFill>
              <a:latin typeface="Calibri"/>
              <a:ea typeface="Source Sans Pro"/>
              <a:cs typeface="Calibri"/>
            </a:rPr>
            <a:t>Application Executed?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a:t>
          </a:r>
          <a:r>
            <a:rPr lang="en-US" b="1" dirty="0">
              <a:solidFill>
                <a:srgbClr val="333333"/>
              </a:solidFill>
              <a:latin typeface="Calibri"/>
              <a:cs typeface="Calibri"/>
            </a:rPr>
            <a:t>Remote tools to execute applications</a:t>
          </a:r>
          <a:r>
            <a:rPr lang="en-US" b="1" dirty="0">
              <a:solidFill>
                <a:srgbClr val="333333"/>
              </a:solidFill>
              <a:latin typeface="Calibri"/>
              <a:cs typeface="Calibri"/>
              <a:sym typeface="Wingdings" panose="05000000000000000000" pitchFamily="2" charset="2"/>
            </a:rPr>
            <a:t>. </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Perform DLL Hijacking, Exploit Vulnerabilities, </a:t>
          </a:r>
          <a:r>
            <a:rPr lang="en-US" b="1" dirty="0" err="1">
              <a:solidFill>
                <a:srgbClr val="333333"/>
              </a:solidFill>
              <a:latin typeface="Calibri"/>
              <a:cs typeface="Calibri"/>
              <a:sym typeface="Wingdings" panose="05000000000000000000" pitchFamily="2" charset="2"/>
            </a:rPr>
            <a:t>Dylib</a:t>
          </a:r>
          <a:r>
            <a:rPr lang="en-US" b="1" dirty="0">
              <a:solidFill>
                <a:srgbClr val="333333"/>
              </a:solidFill>
              <a:latin typeface="Calibri"/>
              <a:cs typeface="Calibri"/>
              <a:sym typeface="Wingdings" panose="05000000000000000000" pitchFamily="2" charset="2"/>
            </a:rPr>
            <a:t> Hijacking.</a:t>
          </a:r>
        </a:p>
        <a:p>
          <a:pPr algn="just"/>
          <a:r>
            <a:rPr lang="en-US" b="1" dirty="0">
              <a:solidFill>
                <a:srgbClr val="333333"/>
              </a:solidFill>
              <a:latin typeface="Calibri"/>
              <a:ea typeface="Source Sans Pro"/>
              <a:cs typeface="Calibri"/>
            </a:rPr>
            <a:t>Privilege Escalated?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PE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a:buFont typeface="Courier New" panose="02070309020205020404" pitchFamily="49" charset="0"/>
            <a:buChar char="o"/>
          </a:pPr>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No </a:t>
          </a:r>
          <a:r>
            <a:rPr lang="en-US" b="1" dirty="0">
              <a:solidFill>
                <a:srgbClr val="333333"/>
              </a:solidFill>
              <a:latin typeface="Calibri"/>
              <a:cs typeface="Calibri"/>
              <a:sym typeface="Wingdings" panose="05000000000000000000" pitchFamily="2" charset="2"/>
            </a:rPr>
            <a:t> Go to next step | Yes: Great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algn="just"/>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089FA-F3E1-4464-902D-178A57EE42C7}">
      <dsp:nvSpPr>
        <dsp:cNvPr id="0" name=""/>
        <dsp:cNvSpPr/>
      </dsp:nvSpPr>
      <dsp:spPr>
        <a:xfrm>
          <a:off x="2447068" y="2221755"/>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Keystroke Loggers</a:t>
          </a:r>
          <a:endParaRPr lang="en-GB" sz="1500" kern="1200"/>
        </a:p>
      </dsp:txBody>
      <dsp:txXfrm>
        <a:off x="2467621" y="2242308"/>
        <a:ext cx="1362329" cy="660611"/>
      </dsp:txXfrm>
    </dsp:sp>
    <dsp:sp modelId="{9C2031A8-B451-452A-B89F-655942680780}">
      <dsp:nvSpPr>
        <dsp:cNvPr id="0" name=""/>
        <dsp:cNvSpPr/>
      </dsp:nvSpPr>
      <dsp:spPr>
        <a:xfrm rot="17500715">
          <a:off x="3371344" y="1855129"/>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1828518"/>
        <a:ext cx="75984" cy="75984"/>
      </dsp:txXfrm>
    </dsp:sp>
    <dsp:sp modelId="{D12033B2-5B94-4191-81DC-AA0E5A527837}">
      <dsp:nvSpPr>
        <dsp:cNvPr id="0" name=""/>
        <dsp:cNvSpPr/>
      </dsp:nvSpPr>
      <dsp:spPr>
        <a:xfrm>
          <a:off x="441187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Hardware Keystroke Loggers</a:t>
          </a:r>
          <a:endParaRPr lang="en-GB" sz="1500" kern="1200"/>
        </a:p>
      </dsp:txBody>
      <dsp:txXfrm>
        <a:off x="4432430" y="830101"/>
        <a:ext cx="1362329" cy="660611"/>
      </dsp:txXfrm>
    </dsp:sp>
    <dsp:sp modelId="{516C89CE-7439-45F2-A504-48645C74A4C9}">
      <dsp:nvSpPr>
        <dsp:cNvPr id="0" name=""/>
        <dsp:cNvSpPr/>
      </dsp:nvSpPr>
      <dsp:spPr>
        <a:xfrm rot="18289469">
          <a:off x="5604484" y="745538"/>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732344"/>
        <a:ext cx="49151" cy="49151"/>
      </dsp:txXfrm>
    </dsp:sp>
    <dsp:sp modelId="{42AABF01-351D-4A96-911B-A20151FDADCD}">
      <dsp:nvSpPr>
        <dsp:cNvPr id="0" name=""/>
        <dsp:cNvSpPr/>
      </dsp:nvSpPr>
      <dsp:spPr>
        <a:xfrm>
          <a:off x="6376687" y="2573"/>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PC/BIOS Embedded</a:t>
          </a:r>
          <a:endParaRPr lang="en-GB" sz="1500" kern="1200"/>
        </a:p>
      </dsp:txBody>
      <dsp:txXfrm>
        <a:off x="6397240" y="23126"/>
        <a:ext cx="1362329" cy="660611"/>
      </dsp:txXfrm>
    </dsp:sp>
    <dsp:sp modelId="{6557464B-DFFA-49F1-8B50-E2700D107C11}">
      <dsp:nvSpPr>
        <dsp:cNvPr id="0" name=""/>
        <dsp:cNvSpPr/>
      </dsp:nvSpPr>
      <dsp:spPr>
        <a:xfrm>
          <a:off x="5815312" y="1149025"/>
          <a:ext cx="561374" cy="22763"/>
        </a:xfrm>
        <a:custGeom>
          <a:avLst/>
          <a:gdLst/>
          <a:ahLst/>
          <a:cxnLst/>
          <a:rect l="0" t="0" r="0" b="0"/>
          <a:pathLst>
            <a:path>
              <a:moveTo>
                <a:pt x="0" y="11381"/>
              </a:moveTo>
              <a:lnTo>
                <a:pt x="56137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81965" y="1146373"/>
        <a:ext cx="28068" cy="28068"/>
      </dsp:txXfrm>
    </dsp:sp>
    <dsp:sp modelId="{6FBE288F-8761-46E4-AABC-31D6A7C9937E}">
      <dsp:nvSpPr>
        <dsp:cNvPr id="0" name=""/>
        <dsp:cNvSpPr/>
      </dsp:nvSpPr>
      <dsp:spPr>
        <a:xfrm>
          <a:off x="637668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Keylogger Keyboard</a:t>
          </a:r>
          <a:endParaRPr lang="en-GB" sz="1500" kern="1200"/>
        </a:p>
      </dsp:txBody>
      <dsp:txXfrm>
        <a:off x="6397240" y="830101"/>
        <a:ext cx="1362329" cy="660611"/>
      </dsp:txXfrm>
    </dsp:sp>
    <dsp:sp modelId="{4D0589C1-EF43-47C2-9358-1E6BC0338462}">
      <dsp:nvSpPr>
        <dsp:cNvPr id="0" name=""/>
        <dsp:cNvSpPr/>
      </dsp:nvSpPr>
      <dsp:spPr>
        <a:xfrm rot="3310531">
          <a:off x="5604484" y="1552513"/>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1539319"/>
        <a:ext cx="49151" cy="49151"/>
      </dsp:txXfrm>
    </dsp:sp>
    <dsp:sp modelId="{6649D41C-EF73-41D0-82AA-D316F4CF0FB9}">
      <dsp:nvSpPr>
        <dsp:cNvPr id="0" name=""/>
        <dsp:cNvSpPr/>
      </dsp:nvSpPr>
      <dsp:spPr>
        <a:xfrm>
          <a:off x="6376687" y="16165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External Keylogger</a:t>
          </a:r>
          <a:endParaRPr lang="en-GB" sz="1500" kern="1200"/>
        </a:p>
      </dsp:txBody>
      <dsp:txXfrm>
        <a:off x="6397240" y="1637077"/>
        <a:ext cx="1362329" cy="660611"/>
      </dsp:txXfrm>
    </dsp:sp>
    <dsp:sp modelId="{BF9BA4CB-A396-4BC8-8A23-DFFA51EB43D4}">
      <dsp:nvSpPr>
        <dsp:cNvPr id="0" name=""/>
        <dsp:cNvSpPr/>
      </dsp:nvSpPr>
      <dsp:spPr>
        <a:xfrm rot="17692822">
          <a:off x="7393658" y="1350769"/>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1328793"/>
        <a:ext cx="66715" cy="66715"/>
      </dsp:txXfrm>
    </dsp:sp>
    <dsp:sp modelId="{50709F73-E36C-43BE-BF9F-4F305E689C96}">
      <dsp:nvSpPr>
        <dsp:cNvPr id="0" name=""/>
        <dsp:cNvSpPr/>
      </dsp:nvSpPr>
      <dsp:spPr>
        <a:xfrm>
          <a:off x="8341496" y="4060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PS/2 and USB Keylogger</a:t>
          </a:r>
          <a:endParaRPr lang="en-GB" sz="1500" kern="1200"/>
        </a:p>
      </dsp:txBody>
      <dsp:txXfrm>
        <a:off x="8362049" y="426614"/>
        <a:ext cx="1362329" cy="660611"/>
      </dsp:txXfrm>
    </dsp:sp>
    <dsp:sp modelId="{7DFE19C5-C660-42C4-968B-5CF0084DA763}">
      <dsp:nvSpPr>
        <dsp:cNvPr id="0" name=""/>
        <dsp:cNvSpPr/>
      </dsp:nvSpPr>
      <dsp:spPr>
        <a:xfrm rot="19457599">
          <a:off x="7715141" y="1754257"/>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1748355"/>
        <a:ext cx="34566" cy="34566"/>
      </dsp:txXfrm>
    </dsp:sp>
    <dsp:sp modelId="{D9C084B1-64EC-4531-A052-0D0FC8EA4D92}">
      <dsp:nvSpPr>
        <dsp:cNvPr id="0" name=""/>
        <dsp:cNvSpPr/>
      </dsp:nvSpPr>
      <dsp:spPr>
        <a:xfrm>
          <a:off x="8341496" y="121303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Acoustic/ CAM Keylogger</a:t>
          </a:r>
          <a:endParaRPr lang="en-GB" sz="1500" kern="1200"/>
        </a:p>
      </dsp:txBody>
      <dsp:txXfrm>
        <a:off x="8362049" y="1233589"/>
        <a:ext cx="1362329" cy="660611"/>
      </dsp:txXfrm>
    </dsp:sp>
    <dsp:sp modelId="{658BE6A5-7450-43A3-88F7-8F86B56B451E}">
      <dsp:nvSpPr>
        <dsp:cNvPr id="0" name=""/>
        <dsp:cNvSpPr/>
      </dsp:nvSpPr>
      <dsp:spPr>
        <a:xfrm rot="2142401">
          <a:off x="7715141" y="2157744"/>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2151843"/>
        <a:ext cx="34566" cy="34566"/>
      </dsp:txXfrm>
    </dsp:sp>
    <dsp:sp modelId="{2F939A88-F116-4B05-B8BF-45A957059D8A}">
      <dsp:nvSpPr>
        <dsp:cNvPr id="0" name=""/>
        <dsp:cNvSpPr/>
      </dsp:nvSpPr>
      <dsp:spPr>
        <a:xfrm>
          <a:off x="8341496" y="202001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Bluetooth Keylogger</a:t>
          </a:r>
          <a:endParaRPr lang="en-GB" sz="1500" kern="1200"/>
        </a:p>
      </dsp:txBody>
      <dsp:txXfrm>
        <a:off x="8362049" y="2040564"/>
        <a:ext cx="1362329" cy="660611"/>
      </dsp:txXfrm>
    </dsp:sp>
    <dsp:sp modelId="{67BC0114-281B-4C36-BFFE-2ACEA342B1E8}">
      <dsp:nvSpPr>
        <dsp:cNvPr id="0" name=""/>
        <dsp:cNvSpPr/>
      </dsp:nvSpPr>
      <dsp:spPr>
        <a:xfrm rot="3907178">
          <a:off x="7393658" y="2561232"/>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2539256"/>
        <a:ext cx="66715" cy="66715"/>
      </dsp:txXfrm>
    </dsp:sp>
    <dsp:sp modelId="{CA993085-D7A4-4EF4-A28A-1D10F02B284A}">
      <dsp:nvSpPr>
        <dsp:cNvPr id="0" name=""/>
        <dsp:cNvSpPr/>
      </dsp:nvSpPr>
      <dsp:spPr>
        <a:xfrm>
          <a:off x="8341496" y="282698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Wi-Fi Keylogger</a:t>
          </a:r>
          <a:endParaRPr lang="en-GB" sz="1500" kern="1200"/>
        </a:p>
      </dsp:txBody>
      <dsp:txXfrm>
        <a:off x="8362049" y="2847539"/>
        <a:ext cx="1362329" cy="660611"/>
      </dsp:txXfrm>
    </dsp:sp>
    <dsp:sp modelId="{1A4669D5-3F49-4661-87BD-64F33CE9E691}">
      <dsp:nvSpPr>
        <dsp:cNvPr id="0" name=""/>
        <dsp:cNvSpPr/>
      </dsp:nvSpPr>
      <dsp:spPr>
        <a:xfrm rot="4099285">
          <a:off x="3371344" y="3267335"/>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3240725"/>
        <a:ext cx="75984" cy="75984"/>
      </dsp:txXfrm>
    </dsp:sp>
    <dsp:sp modelId="{69741444-7CCF-4116-B03A-96C314B7B77B}">
      <dsp:nvSpPr>
        <dsp:cNvPr id="0" name=""/>
        <dsp:cNvSpPr/>
      </dsp:nvSpPr>
      <dsp:spPr>
        <a:xfrm>
          <a:off x="4411877" y="36339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Software Keystroke Loggers</a:t>
          </a:r>
          <a:endParaRPr lang="en-GB" sz="1500" kern="1200"/>
        </a:p>
      </dsp:txBody>
      <dsp:txXfrm>
        <a:off x="4432430" y="3654514"/>
        <a:ext cx="1362329" cy="660611"/>
      </dsp:txXfrm>
    </dsp:sp>
    <dsp:sp modelId="{41B75923-4ABF-4BB2-9CE4-E065DD258238}">
      <dsp:nvSpPr>
        <dsp:cNvPr id="0" name=""/>
        <dsp:cNvSpPr/>
      </dsp:nvSpPr>
      <dsp:spPr>
        <a:xfrm rot="17692822">
          <a:off x="5428849" y="3368207"/>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3346231"/>
        <a:ext cx="66715" cy="66715"/>
      </dsp:txXfrm>
    </dsp:sp>
    <dsp:sp modelId="{600EA3C3-46BE-443A-962E-F63C0645B7E5}">
      <dsp:nvSpPr>
        <dsp:cNvPr id="0" name=""/>
        <dsp:cNvSpPr/>
      </dsp:nvSpPr>
      <dsp:spPr>
        <a:xfrm>
          <a:off x="6376687" y="242349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Application Keylogger</a:t>
          </a:r>
          <a:endParaRPr lang="en-GB" sz="1500" kern="1200"/>
        </a:p>
      </dsp:txBody>
      <dsp:txXfrm>
        <a:off x="6397240" y="2444052"/>
        <a:ext cx="1362329" cy="660611"/>
      </dsp:txXfrm>
    </dsp:sp>
    <dsp:sp modelId="{7F335F25-9338-4A69-A5B6-C1DA65940FAB}">
      <dsp:nvSpPr>
        <dsp:cNvPr id="0" name=""/>
        <dsp:cNvSpPr/>
      </dsp:nvSpPr>
      <dsp:spPr>
        <a:xfrm rot="19457599">
          <a:off x="5750332" y="3771695"/>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3765793"/>
        <a:ext cx="34566" cy="34566"/>
      </dsp:txXfrm>
    </dsp:sp>
    <dsp:sp modelId="{91D80F8A-3E9C-45E3-8EDD-9F21B45A2872}">
      <dsp:nvSpPr>
        <dsp:cNvPr id="0" name=""/>
        <dsp:cNvSpPr/>
      </dsp:nvSpPr>
      <dsp:spPr>
        <a:xfrm>
          <a:off x="6376687" y="323047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Kernel Keylogger</a:t>
          </a:r>
          <a:endParaRPr lang="en-GB" sz="1500" kern="1200"/>
        </a:p>
      </dsp:txBody>
      <dsp:txXfrm>
        <a:off x="6397240" y="3251027"/>
        <a:ext cx="1362329" cy="660611"/>
      </dsp:txXfrm>
    </dsp:sp>
    <dsp:sp modelId="{575241BE-990F-4963-B100-538E9EEF46E6}">
      <dsp:nvSpPr>
        <dsp:cNvPr id="0" name=""/>
        <dsp:cNvSpPr/>
      </dsp:nvSpPr>
      <dsp:spPr>
        <a:xfrm rot="2142401">
          <a:off x="5750332" y="4175182"/>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4169281"/>
        <a:ext cx="34566" cy="34566"/>
      </dsp:txXfrm>
    </dsp:sp>
    <dsp:sp modelId="{2F82CFA2-5923-4803-AB36-2632354ABD84}">
      <dsp:nvSpPr>
        <dsp:cNvPr id="0" name=""/>
        <dsp:cNvSpPr/>
      </dsp:nvSpPr>
      <dsp:spPr>
        <a:xfrm>
          <a:off x="6376687" y="403744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Hypervisor-based Keylogger</a:t>
          </a:r>
          <a:endParaRPr lang="en-GB" sz="1500" kern="1200"/>
        </a:p>
      </dsp:txBody>
      <dsp:txXfrm>
        <a:off x="6397240" y="4058002"/>
        <a:ext cx="1362329" cy="660611"/>
      </dsp:txXfrm>
    </dsp:sp>
    <dsp:sp modelId="{FD944B4A-1165-451A-97AE-899B8C406B09}">
      <dsp:nvSpPr>
        <dsp:cNvPr id="0" name=""/>
        <dsp:cNvSpPr/>
      </dsp:nvSpPr>
      <dsp:spPr>
        <a:xfrm rot="3907178">
          <a:off x="5428849" y="4578670"/>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4556694"/>
        <a:ext cx="66715" cy="66715"/>
      </dsp:txXfrm>
    </dsp:sp>
    <dsp:sp modelId="{30F77C82-D29B-40C4-8804-BC70AA646FD1}">
      <dsp:nvSpPr>
        <dsp:cNvPr id="0" name=""/>
        <dsp:cNvSpPr/>
      </dsp:nvSpPr>
      <dsp:spPr>
        <a:xfrm>
          <a:off x="6376687" y="48444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Form Grabbing Based Keylogger</a:t>
          </a:r>
          <a:endParaRPr lang="en-GB" sz="1500" kern="1200"/>
        </a:p>
      </dsp:txBody>
      <dsp:txXfrm>
        <a:off x="6397240" y="4864977"/>
        <a:ext cx="1362329" cy="660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67735-3045-4300-98A3-F467A9BC0267}">
      <dsp:nvSpPr>
        <dsp:cNvPr id="0" name=""/>
        <dsp:cNvSpPr/>
      </dsp:nvSpPr>
      <dsp:spPr>
        <a:xfrm>
          <a:off x="0" y="0"/>
          <a:ext cx="2928988" cy="2928988"/>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337E600-7BB9-4764-857E-4F5993B8569C}">
      <dsp:nvSpPr>
        <dsp:cNvPr id="0" name=""/>
        <dsp:cNvSpPr/>
      </dsp:nvSpPr>
      <dsp:spPr>
        <a:xfrm>
          <a:off x="1464494" y="0"/>
          <a:ext cx="5741981" cy="2928988"/>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Drive-by download</a:t>
          </a:r>
          <a:endParaRPr lang="en-GB" sz="1600" kern="1200"/>
        </a:p>
      </dsp:txBody>
      <dsp:txXfrm>
        <a:off x="1464494" y="0"/>
        <a:ext cx="5741981" cy="366124"/>
      </dsp:txXfrm>
    </dsp:sp>
    <dsp:sp modelId="{9ECFC307-100E-4583-8DE1-23EAD774FEF4}">
      <dsp:nvSpPr>
        <dsp:cNvPr id="0" name=""/>
        <dsp:cNvSpPr/>
      </dsp:nvSpPr>
      <dsp:spPr>
        <a:xfrm>
          <a:off x="256286" y="366124"/>
          <a:ext cx="2416414" cy="2416414"/>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80BC3503-FE9D-48A8-80E1-559CB7C4744B}">
      <dsp:nvSpPr>
        <dsp:cNvPr id="0" name=""/>
        <dsp:cNvSpPr/>
      </dsp:nvSpPr>
      <dsp:spPr>
        <a:xfrm>
          <a:off x="1464494" y="366124"/>
          <a:ext cx="5741981" cy="2416414"/>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Masquerading as anti-spyware</a:t>
          </a:r>
          <a:endParaRPr lang="en-GB" sz="1600" kern="1200"/>
        </a:p>
      </dsp:txBody>
      <dsp:txXfrm>
        <a:off x="1464494" y="366124"/>
        <a:ext cx="5741981" cy="366124"/>
      </dsp:txXfrm>
    </dsp:sp>
    <dsp:sp modelId="{678033E3-B91D-4718-8D92-FAAB74FD692A}">
      <dsp:nvSpPr>
        <dsp:cNvPr id="0" name=""/>
        <dsp:cNvSpPr/>
      </dsp:nvSpPr>
      <dsp:spPr>
        <a:xfrm>
          <a:off x="512573" y="732248"/>
          <a:ext cx="1903840" cy="1903840"/>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E6D638FE-D9B8-4E5A-B43A-A5E77099C0E1}">
      <dsp:nvSpPr>
        <dsp:cNvPr id="0" name=""/>
        <dsp:cNvSpPr/>
      </dsp:nvSpPr>
      <dsp:spPr>
        <a:xfrm>
          <a:off x="1464494" y="732248"/>
          <a:ext cx="5741981" cy="1903840"/>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Web browser vulnerability exploits</a:t>
          </a:r>
          <a:endParaRPr lang="en-GB" sz="1600" kern="1200"/>
        </a:p>
      </dsp:txBody>
      <dsp:txXfrm>
        <a:off x="1464494" y="732248"/>
        <a:ext cx="5741981" cy="366121"/>
      </dsp:txXfrm>
    </dsp:sp>
    <dsp:sp modelId="{3D83F9C1-2568-4AE6-AE86-FAE6D5D8A2A4}">
      <dsp:nvSpPr>
        <dsp:cNvPr id="0" name=""/>
        <dsp:cNvSpPr/>
      </dsp:nvSpPr>
      <dsp:spPr>
        <a:xfrm>
          <a:off x="768859" y="1098370"/>
          <a:ext cx="1391269" cy="1391269"/>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92CFB024-D696-462A-8487-3E0FFD4CAA67}">
      <dsp:nvSpPr>
        <dsp:cNvPr id="0" name=""/>
        <dsp:cNvSpPr/>
      </dsp:nvSpPr>
      <dsp:spPr>
        <a:xfrm>
          <a:off x="1464494" y="1098370"/>
          <a:ext cx="5741981" cy="1391269"/>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Piggybacked software installation</a:t>
          </a:r>
          <a:endParaRPr lang="en-GB" sz="1600" kern="1200"/>
        </a:p>
      </dsp:txBody>
      <dsp:txXfrm>
        <a:off x="1464494" y="1098370"/>
        <a:ext cx="5741981" cy="366124"/>
      </dsp:txXfrm>
    </dsp:sp>
    <dsp:sp modelId="{2BF1D775-FD21-489D-BE05-B7BB90E46EB4}">
      <dsp:nvSpPr>
        <dsp:cNvPr id="0" name=""/>
        <dsp:cNvSpPr/>
      </dsp:nvSpPr>
      <dsp:spPr>
        <a:xfrm>
          <a:off x="1025146" y="1464494"/>
          <a:ext cx="878695" cy="878695"/>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00D5388-1072-41ED-B453-C23B71575338}">
      <dsp:nvSpPr>
        <dsp:cNvPr id="0" name=""/>
        <dsp:cNvSpPr/>
      </dsp:nvSpPr>
      <dsp:spPr>
        <a:xfrm>
          <a:off x="1464494" y="1464494"/>
          <a:ext cx="5741981" cy="878695"/>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Browser add-ons</a:t>
          </a:r>
          <a:endParaRPr lang="en-GB" sz="1600" kern="1200"/>
        </a:p>
      </dsp:txBody>
      <dsp:txXfrm>
        <a:off x="1464494" y="1464494"/>
        <a:ext cx="5741981" cy="366124"/>
      </dsp:txXfrm>
    </dsp:sp>
    <dsp:sp modelId="{1AA83999-4557-4457-BDE0-E7FB62FD9E42}">
      <dsp:nvSpPr>
        <dsp:cNvPr id="0" name=""/>
        <dsp:cNvSpPr/>
      </dsp:nvSpPr>
      <dsp:spPr>
        <a:xfrm>
          <a:off x="1281433" y="1830619"/>
          <a:ext cx="366121" cy="366121"/>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2A6BC95A-7866-423D-82E6-4B8116ADDECF}">
      <dsp:nvSpPr>
        <dsp:cNvPr id="0" name=""/>
        <dsp:cNvSpPr/>
      </dsp:nvSpPr>
      <dsp:spPr>
        <a:xfrm>
          <a:off x="1464494" y="1830619"/>
          <a:ext cx="5741981" cy="366121"/>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Cookies</a:t>
          </a:r>
          <a:endParaRPr lang="en-GB" sz="1600" kern="1200" dirty="0"/>
        </a:p>
      </dsp:txBody>
      <dsp:txXfrm>
        <a:off x="1464494" y="1830619"/>
        <a:ext cx="5741981" cy="366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105960"/>
          <a:ext cx="3631896"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Process (Original)</a:t>
          </a:r>
        </a:p>
      </dsp:txBody>
      <dsp:txXfrm>
        <a:off x="28100" y="134060"/>
        <a:ext cx="3575696" cy="519439"/>
      </dsp:txXfrm>
    </dsp:sp>
    <dsp:sp modelId="{5304309E-E524-40D1-8DEF-CBEA013CF64E}">
      <dsp:nvSpPr>
        <dsp:cNvPr id="0" name=""/>
        <dsp:cNvSpPr/>
      </dsp:nvSpPr>
      <dsp:spPr>
        <a:xfrm>
          <a:off x="0" y="681600"/>
          <a:ext cx="3631896"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Code section…</a:t>
          </a:r>
        </a:p>
        <a:p>
          <a:pPr marL="171450" lvl="1" indent="-171450" algn="l" defTabSz="844550">
            <a:lnSpc>
              <a:spcPct val="90000"/>
            </a:lnSpc>
            <a:spcBef>
              <a:spcPct val="0"/>
            </a:spcBef>
            <a:spcAft>
              <a:spcPct val="20000"/>
            </a:spcAft>
            <a:buChar char="•"/>
          </a:pPr>
          <a:r>
            <a:rPr lang="en-GB" sz="1900" kern="1200" dirty="0"/>
            <a:t>Call </a:t>
          </a:r>
          <a:r>
            <a:rPr lang="en-GB" sz="1900" kern="1200" dirty="0" err="1"/>
            <a:t>FindNextFile</a:t>
          </a:r>
          <a:endParaRPr lang="en-GB" sz="1900" kern="1200" dirty="0"/>
        </a:p>
        <a:p>
          <a:pPr marL="171450" lvl="1" indent="-171450" algn="l" defTabSz="844550">
            <a:lnSpc>
              <a:spcPct val="90000"/>
            </a:lnSpc>
            <a:spcBef>
              <a:spcPct val="0"/>
            </a:spcBef>
            <a:spcAft>
              <a:spcPct val="20000"/>
            </a:spcAft>
            <a:buChar char="•"/>
          </a:pPr>
          <a:r>
            <a:rPr lang="en-GB" sz="1900" kern="1200" dirty="0"/>
            <a:t>Import data section</a:t>
          </a:r>
        </a:p>
        <a:p>
          <a:pPr marL="171450" lvl="1" indent="-171450" algn="l" defTabSz="844550">
            <a:lnSpc>
              <a:spcPct val="90000"/>
            </a:lnSpc>
            <a:spcBef>
              <a:spcPct val="0"/>
            </a:spcBef>
            <a:spcAft>
              <a:spcPct val="20000"/>
            </a:spcAft>
            <a:buChar char="•"/>
          </a:pPr>
          <a:r>
            <a:rPr lang="en-GB" sz="1900" kern="1200"/>
            <a:t>FindNextFile: 0x87651234</a:t>
          </a:r>
        </a:p>
        <a:p>
          <a:pPr marL="171450" lvl="1" indent="-171450" algn="l" defTabSz="844550">
            <a:lnSpc>
              <a:spcPct val="90000"/>
            </a:lnSpc>
            <a:spcBef>
              <a:spcPct val="0"/>
            </a:spcBef>
            <a:spcAft>
              <a:spcPct val="20000"/>
            </a:spcAft>
            <a:buChar char="•"/>
          </a:pPr>
          <a:r>
            <a:rPr lang="en-GB" sz="1900" kern="1200" dirty="0"/>
            <a:t>Kernel32.dll</a:t>
          </a:r>
        </a:p>
        <a:p>
          <a:pPr marL="171450" lvl="1" indent="-171450" algn="l" defTabSz="844550">
            <a:lnSpc>
              <a:spcPct val="90000"/>
            </a:lnSpc>
            <a:spcBef>
              <a:spcPct val="0"/>
            </a:spcBef>
            <a:spcAft>
              <a:spcPct val="20000"/>
            </a:spcAft>
            <a:buChar char="•"/>
          </a:pPr>
          <a:r>
            <a:rPr lang="en-GB" sz="1900" kern="1200" dirty="0"/>
            <a:t>0x87651234: </a:t>
          </a:r>
          <a:r>
            <a:rPr lang="en-GB" sz="1900" kern="1200" dirty="0" err="1"/>
            <a:t>FindNextFile</a:t>
          </a:r>
          <a:r>
            <a:rPr lang="en-GB" sz="1900" kern="1200" dirty="0"/>
            <a:t> code</a:t>
          </a:r>
        </a:p>
      </dsp:txBody>
      <dsp:txXfrm>
        <a:off x="0" y="681600"/>
        <a:ext cx="3631896" cy="1987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48788"/>
          <a:ext cx="3631896"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Process (Hooked)</a:t>
          </a:r>
        </a:p>
      </dsp:txBody>
      <dsp:txXfrm>
        <a:off x="24588" y="73376"/>
        <a:ext cx="3582720" cy="454509"/>
      </dsp:txXfrm>
    </dsp:sp>
    <dsp:sp modelId="{5304309E-E524-40D1-8DEF-CBEA013CF64E}">
      <dsp:nvSpPr>
        <dsp:cNvPr id="0" name=""/>
        <dsp:cNvSpPr/>
      </dsp:nvSpPr>
      <dsp:spPr>
        <a:xfrm>
          <a:off x="0" y="552473"/>
          <a:ext cx="3631896"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Code section…</a:t>
          </a:r>
        </a:p>
        <a:p>
          <a:pPr marL="171450" lvl="1" indent="-171450" algn="l" defTabSz="711200">
            <a:lnSpc>
              <a:spcPct val="90000"/>
            </a:lnSpc>
            <a:spcBef>
              <a:spcPct val="0"/>
            </a:spcBef>
            <a:spcAft>
              <a:spcPct val="20000"/>
            </a:spcAft>
            <a:buChar char="•"/>
          </a:pPr>
          <a:r>
            <a:rPr lang="en-GB" sz="1600" kern="1200" dirty="0"/>
            <a:t>Call </a:t>
          </a:r>
          <a:r>
            <a:rPr lang="en-GB" sz="1600" kern="1200" dirty="0" err="1"/>
            <a:t>FindNextFile</a:t>
          </a:r>
          <a:endParaRPr lang="en-GB" sz="1600" kern="1200" dirty="0"/>
        </a:p>
        <a:p>
          <a:pPr marL="171450" lvl="1" indent="-171450" algn="l" defTabSz="711200">
            <a:lnSpc>
              <a:spcPct val="90000"/>
            </a:lnSpc>
            <a:spcBef>
              <a:spcPct val="0"/>
            </a:spcBef>
            <a:spcAft>
              <a:spcPct val="20000"/>
            </a:spcAft>
            <a:buChar char="•"/>
          </a:pPr>
          <a:r>
            <a:rPr lang="en-GB" sz="1600" kern="1200" dirty="0"/>
            <a:t>Import data section</a:t>
          </a:r>
        </a:p>
        <a:p>
          <a:pPr marL="171450" lvl="1" indent="-171450" algn="l" defTabSz="711200">
            <a:lnSpc>
              <a:spcPct val="90000"/>
            </a:lnSpc>
            <a:spcBef>
              <a:spcPct val="0"/>
            </a:spcBef>
            <a:spcAft>
              <a:spcPct val="20000"/>
            </a:spcAft>
            <a:buChar char="•"/>
          </a:pPr>
          <a:r>
            <a:rPr lang="en-GB" sz="1600" kern="1200"/>
            <a:t>FindNextFile: 0x87651234</a:t>
          </a:r>
        </a:p>
        <a:p>
          <a:pPr marL="171450" lvl="1" indent="-171450" algn="l" defTabSz="711200">
            <a:lnSpc>
              <a:spcPct val="90000"/>
            </a:lnSpc>
            <a:spcBef>
              <a:spcPct val="0"/>
            </a:spcBef>
            <a:spcAft>
              <a:spcPct val="20000"/>
            </a:spcAft>
            <a:buChar char="•"/>
          </a:pPr>
          <a:r>
            <a:rPr lang="en-GB" sz="1600" kern="1200" dirty="0"/>
            <a:t>Kernel32.dll</a:t>
          </a:r>
        </a:p>
        <a:p>
          <a:pPr marL="171450" lvl="1" indent="-171450" algn="l" defTabSz="711200">
            <a:lnSpc>
              <a:spcPct val="90000"/>
            </a:lnSpc>
            <a:spcBef>
              <a:spcPct val="0"/>
            </a:spcBef>
            <a:spcAft>
              <a:spcPct val="20000"/>
            </a:spcAft>
            <a:buChar char="•"/>
          </a:pP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code</a:t>
          </a:r>
        </a:p>
        <a:p>
          <a:pPr marL="171450" lvl="1" indent="-171450" algn="l" defTabSz="711200">
            <a:lnSpc>
              <a:spcPct val="90000"/>
            </a:lnSpc>
            <a:spcBef>
              <a:spcPct val="0"/>
            </a:spcBef>
            <a:spcAft>
              <a:spcPct val="20000"/>
            </a:spcAft>
            <a:buChar char="•"/>
          </a:pPr>
          <a:r>
            <a:rPr lang="en-GB" sz="1600" kern="1200" dirty="0"/>
            <a:t>Rootkit Code: </a:t>
          </a: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a:t>
          </a:r>
        </a:p>
      </dsp:txBody>
      <dsp:txXfrm>
        <a:off x="0" y="552473"/>
        <a:ext cx="3631896" cy="2173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66758" y="918060"/>
          <a:ext cx="2495212" cy="822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Data (to hide)</a:t>
          </a:r>
        </a:p>
      </dsp:txBody>
      <dsp:txXfrm>
        <a:off x="166758" y="918060"/>
        <a:ext cx="2495212" cy="822285"/>
      </dsp:txXfrm>
    </dsp:sp>
    <dsp:sp modelId="{77095E61-4C50-42D5-B34B-3BB83649B5FC}">
      <dsp:nvSpPr>
        <dsp:cNvPr id="0" name=""/>
        <dsp:cNvSpPr/>
      </dsp:nvSpPr>
      <dsp:spPr>
        <a:xfrm>
          <a:off x="166758" y="2651977"/>
          <a:ext cx="2495212"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166758" y="2651977"/>
        <a:ext cx="2495212" cy="1540562"/>
      </dsp:txXfrm>
    </dsp:sp>
    <dsp:sp modelId="{D21E8DBB-6A96-4B81-A829-BAE4216B8BA3}">
      <dsp:nvSpPr>
        <dsp:cNvPr id="0" name=""/>
        <dsp:cNvSpPr/>
      </dsp:nvSpPr>
      <dsp:spPr>
        <a:xfrm>
          <a:off x="163922"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302860" y="39009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636311" y="445671"/>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914187" y="14000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275426" y="2885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720027" y="223370"/>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1997903" y="362308"/>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386929"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553655" y="97363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108700" y="390095"/>
          <a:ext cx="510384" cy="510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4984" y="1446024"/>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91710" y="1696112"/>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608524" y="191841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192063" y="2279652"/>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303213" y="1918413"/>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581089" y="2307439"/>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787112" y="186460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442505" y="1751687"/>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754406"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3869"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607245" y="321147"/>
          <a:ext cx="2123478" cy="21234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kern="1200" dirty="0" err="1"/>
            <a:t>Stego</a:t>
          </a:r>
          <a:r>
            <a:rPr lang="en-GB" sz="3400" kern="1200" dirty="0"/>
            <a:t> Object</a:t>
          </a:r>
        </a:p>
      </dsp:txBody>
      <dsp:txXfrm>
        <a:off x="4918221" y="632123"/>
        <a:ext cx="1501526" cy="1501526"/>
      </dsp:txXfrm>
    </dsp:sp>
    <dsp:sp modelId="{DF519F7C-C04C-4FF0-BCA0-75C8D40870F0}">
      <dsp:nvSpPr>
        <dsp:cNvPr id="0" name=""/>
        <dsp:cNvSpPr/>
      </dsp:nvSpPr>
      <dsp:spPr>
        <a:xfrm>
          <a:off x="4419880" y="2651977"/>
          <a:ext cx="2498210"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419880" y="2651977"/>
        <a:ext cx="2498210" cy="15405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F4D6E-0A6F-4409-B813-313E6EAAD0F8}">
      <dsp:nvSpPr>
        <dsp:cNvPr id="0" name=""/>
        <dsp:cNvSpPr/>
      </dsp:nvSpPr>
      <dsp:spPr>
        <a:xfrm>
          <a:off x="5793" y="1290"/>
          <a:ext cx="9347853"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Steganography</a:t>
          </a:r>
        </a:p>
      </dsp:txBody>
      <dsp:txXfrm>
        <a:off x="35241" y="30738"/>
        <a:ext cx="9288957" cy="946520"/>
      </dsp:txXfrm>
    </dsp:sp>
    <dsp:sp modelId="{FE985DF5-48F6-4719-BAA5-7D4D8089EAAF}">
      <dsp:nvSpPr>
        <dsp:cNvPr id="0" name=""/>
        <dsp:cNvSpPr/>
      </dsp:nvSpPr>
      <dsp:spPr>
        <a:xfrm>
          <a:off x="5793" y="1103957"/>
          <a:ext cx="7710582"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Linguistic Steganography</a:t>
          </a:r>
        </a:p>
      </dsp:txBody>
      <dsp:txXfrm>
        <a:off x="35241" y="1133405"/>
        <a:ext cx="7651686" cy="946520"/>
      </dsp:txXfrm>
    </dsp:sp>
    <dsp:sp modelId="{BB88E11B-9F27-4630-86DE-F44347BC5B70}">
      <dsp:nvSpPr>
        <dsp:cNvPr id="0" name=""/>
        <dsp:cNvSpPr/>
      </dsp:nvSpPr>
      <dsp:spPr>
        <a:xfrm>
          <a:off x="5793" y="2206625"/>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Semagrams</a:t>
          </a:r>
          <a:endParaRPr lang="en-GB" sz="1600" kern="1200" dirty="0"/>
        </a:p>
      </dsp:txBody>
      <dsp:txXfrm>
        <a:off x="35241" y="2236073"/>
        <a:ext cx="2993618" cy="946520"/>
      </dsp:txXfrm>
    </dsp:sp>
    <dsp:sp modelId="{CD3FD07B-3AA4-4E50-9C57-F639CFE03B29}">
      <dsp:nvSpPr>
        <dsp:cNvPr id="0" name=""/>
        <dsp:cNvSpPr/>
      </dsp:nvSpPr>
      <dsp:spPr>
        <a:xfrm>
          <a:off x="5793"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Visual </a:t>
          </a:r>
          <a:r>
            <a:rPr lang="en-GB" sz="1600" kern="1200" dirty="0" err="1"/>
            <a:t>Semagrams</a:t>
          </a:r>
          <a:endParaRPr lang="en-GB" sz="1600" kern="1200" dirty="0"/>
        </a:p>
      </dsp:txBody>
      <dsp:txXfrm>
        <a:off x="35241" y="3338740"/>
        <a:ext cx="1451502" cy="946520"/>
      </dsp:txXfrm>
    </dsp:sp>
    <dsp:sp modelId="{59ACE9B2-8A79-48D0-893C-E9CEDA5FA06F}">
      <dsp:nvSpPr>
        <dsp:cNvPr id="0" name=""/>
        <dsp:cNvSpPr/>
      </dsp:nvSpPr>
      <dsp:spPr>
        <a:xfrm>
          <a:off x="1547910"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Text </a:t>
          </a:r>
          <a:r>
            <a:rPr lang="en-GB" sz="1600" kern="1200" dirty="0" err="1"/>
            <a:t>Semagrams</a:t>
          </a:r>
          <a:endParaRPr lang="en-GB" sz="1600" kern="1200" dirty="0"/>
        </a:p>
      </dsp:txBody>
      <dsp:txXfrm>
        <a:off x="1577358" y="3338740"/>
        <a:ext cx="1451502" cy="946520"/>
      </dsp:txXfrm>
    </dsp:sp>
    <dsp:sp modelId="{DD1325B3-F887-41DC-A361-173CAA3C8F5B}">
      <dsp:nvSpPr>
        <dsp:cNvPr id="0" name=""/>
        <dsp:cNvSpPr/>
      </dsp:nvSpPr>
      <dsp:spPr>
        <a:xfrm>
          <a:off x="3121744" y="2206625"/>
          <a:ext cx="4594630"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Open Codes</a:t>
          </a:r>
        </a:p>
      </dsp:txBody>
      <dsp:txXfrm>
        <a:off x="3151192" y="2236073"/>
        <a:ext cx="4535734" cy="946520"/>
      </dsp:txXfrm>
    </dsp:sp>
    <dsp:sp modelId="{E9AA72A6-5539-4ABF-BA4C-96CABDBBE5D4}">
      <dsp:nvSpPr>
        <dsp:cNvPr id="0" name=""/>
        <dsp:cNvSpPr/>
      </dsp:nvSpPr>
      <dsp:spPr>
        <a:xfrm>
          <a:off x="3121744" y="3309292"/>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Covered Ciphers</a:t>
          </a:r>
        </a:p>
      </dsp:txBody>
      <dsp:txXfrm>
        <a:off x="3151192" y="3338740"/>
        <a:ext cx="2993618" cy="946520"/>
      </dsp:txXfrm>
    </dsp:sp>
    <dsp:sp modelId="{01A9712D-422A-4981-86E8-B17C422B07F2}">
      <dsp:nvSpPr>
        <dsp:cNvPr id="0" name=""/>
        <dsp:cNvSpPr/>
      </dsp:nvSpPr>
      <dsp:spPr>
        <a:xfrm>
          <a:off x="3121744"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Null </a:t>
          </a:r>
        </a:p>
      </dsp:txBody>
      <dsp:txXfrm>
        <a:off x="3151192" y="4441407"/>
        <a:ext cx="1451502" cy="946520"/>
      </dsp:txXfrm>
    </dsp:sp>
    <dsp:sp modelId="{5CDD486E-75AA-49E0-80E9-C0BDA8D9D59E}">
      <dsp:nvSpPr>
        <dsp:cNvPr id="0" name=""/>
        <dsp:cNvSpPr/>
      </dsp:nvSpPr>
      <dsp:spPr>
        <a:xfrm>
          <a:off x="4663861"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Grille</a:t>
          </a:r>
        </a:p>
      </dsp:txBody>
      <dsp:txXfrm>
        <a:off x="4693309" y="4441407"/>
        <a:ext cx="1451502" cy="946520"/>
      </dsp:txXfrm>
    </dsp:sp>
    <dsp:sp modelId="{18FB6E24-3F0D-48EA-8485-808686C52E09}">
      <dsp:nvSpPr>
        <dsp:cNvPr id="0" name=""/>
        <dsp:cNvSpPr/>
      </dsp:nvSpPr>
      <dsp:spPr>
        <a:xfrm>
          <a:off x="6205977"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Jargon Code</a:t>
          </a:r>
        </a:p>
      </dsp:txBody>
      <dsp:txXfrm>
        <a:off x="6235425" y="3338740"/>
        <a:ext cx="1451502" cy="946520"/>
      </dsp:txXfrm>
    </dsp:sp>
    <dsp:sp modelId="{73912AD0-959C-4E8C-B6C2-2FD09A1AFA72}">
      <dsp:nvSpPr>
        <dsp:cNvPr id="0" name=""/>
        <dsp:cNvSpPr/>
      </dsp:nvSpPr>
      <dsp:spPr>
        <a:xfrm>
          <a:off x="7843249" y="1103957"/>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Technical Steganography</a:t>
          </a:r>
        </a:p>
      </dsp:txBody>
      <dsp:txXfrm>
        <a:off x="7872697" y="1133405"/>
        <a:ext cx="1451502" cy="946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392056" y="828582"/>
          <a:ext cx="2325105" cy="7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Data (to hide)</a:t>
          </a:r>
        </a:p>
      </dsp:txBody>
      <dsp:txXfrm>
        <a:off x="392056" y="828582"/>
        <a:ext cx="2325105" cy="766227"/>
      </dsp:txXfrm>
    </dsp:sp>
    <dsp:sp modelId="{77095E61-4C50-42D5-B34B-3BB83649B5FC}">
      <dsp:nvSpPr>
        <dsp:cNvPr id="0" name=""/>
        <dsp:cNvSpPr/>
      </dsp:nvSpPr>
      <dsp:spPr>
        <a:xfrm>
          <a:off x="392056" y="2444293"/>
          <a:ext cx="2325105"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392056" y="2444293"/>
        <a:ext cx="2325105" cy="1435537"/>
      </dsp:txXfrm>
    </dsp:sp>
    <dsp:sp modelId="{D21E8DBB-6A96-4B81-A829-BAE4216B8BA3}">
      <dsp:nvSpPr>
        <dsp:cNvPr id="0" name=""/>
        <dsp:cNvSpPr/>
      </dsp:nvSpPr>
      <dsp:spPr>
        <a:xfrm>
          <a:off x="389414"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518880" y="336611"/>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829598" y="38839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088530" y="10357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425142" y="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839434" y="18125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098366" y="31071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460871"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616230" y="880369"/>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269783" y="336611"/>
          <a:ext cx="475589" cy="4755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59948" y="1320554"/>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415307" y="1553592"/>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803705" y="1760738"/>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347463" y="209735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451035" y="176073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709968" y="21232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901945" y="1710596"/>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512657" y="1605379"/>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80329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166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529820" y="272364"/>
          <a:ext cx="1978713" cy="197871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r>
            <a:rPr lang="en-GB" sz="3100" kern="1200" dirty="0" err="1"/>
            <a:t>Stego</a:t>
          </a:r>
          <a:r>
            <a:rPr lang="en-GB" sz="3100" kern="1200" dirty="0"/>
            <a:t> Object</a:t>
          </a:r>
        </a:p>
      </dsp:txBody>
      <dsp:txXfrm>
        <a:off x="4819596" y="562140"/>
        <a:ext cx="1399161" cy="1399161"/>
      </dsp:txXfrm>
    </dsp:sp>
    <dsp:sp modelId="{DF519F7C-C04C-4FF0-BCA0-75C8D40870F0}">
      <dsp:nvSpPr>
        <dsp:cNvPr id="0" name=""/>
        <dsp:cNvSpPr/>
      </dsp:nvSpPr>
      <dsp:spPr>
        <a:xfrm>
          <a:off x="4355228" y="2444293"/>
          <a:ext cx="2327898"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355228" y="2444293"/>
        <a:ext cx="2327898" cy="14355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2F1FF-0BFE-4C7D-809C-926A143C1220}">
      <dsp:nvSpPr>
        <dsp:cNvPr id="0" name=""/>
        <dsp:cNvSpPr/>
      </dsp:nvSpPr>
      <dsp:spPr>
        <a:xfrm>
          <a:off x="1322867" y="269925"/>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Disable Auditing</a:t>
          </a:r>
          <a:endParaRPr lang="en-GB" sz="1700" kern="1200"/>
        </a:p>
      </dsp:txBody>
      <dsp:txXfrm>
        <a:off x="1580543" y="527601"/>
        <a:ext cx="1244169" cy="1244169"/>
      </dsp:txXfrm>
    </dsp:sp>
    <dsp:sp modelId="{E8151858-4CDA-436C-8079-316E716B741D}">
      <dsp:nvSpPr>
        <dsp:cNvPr id="0" name=""/>
        <dsp:cNvSpPr/>
      </dsp:nvSpPr>
      <dsp:spPr>
        <a:xfrm rot="3600000">
          <a:off x="2622612" y="1986072"/>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657762" y="2043959"/>
        <a:ext cx="328061" cy="356302"/>
      </dsp:txXfrm>
    </dsp:sp>
    <dsp:sp modelId="{799412E1-F76F-4649-B648-DA9C03C7DE69}">
      <dsp:nvSpPr>
        <dsp:cNvPr id="0" name=""/>
        <dsp:cNvSpPr/>
      </dsp:nvSpPr>
      <dsp:spPr>
        <a:xfrm>
          <a:off x="2644760"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Clearing Logs</a:t>
          </a:r>
          <a:endParaRPr lang="en-GB" sz="1700" kern="1200"/>
        </a:p>
      </dsp:txBody>
      <dsp:txXfrm>
        <a:off x="2902436" y="2817186"/>
        <a:ext cx="1244169" cy="1244169"/>
      </dsp:txXfrm>
    </dsp:sp>
    <dsp:sp modelId="{B430678A-DF96-43D8-BDB4-3DD9223E7687}">
      <dsp:nvSpPr>
        <dsp:cNvPr id="0" name=""/>
        <dsp:cNvSpPr/>
      </dsp:nvSpPr>
      <dsp:spPr>
        <a:xfrm rot="10800000">
          <a:off x="1981561" y="3142351"/>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122159" y="3261119"/>
        <a:ext cx="328061" cy="356302"/>
      </dsp:txXfrm>
    </dsp:sp>
    <dsp:sp modelId="{8DD5FA62-E288-48BF-98E6-D2C6070D70FB}">
      <dsp:nvSpPr>
        <dsp:cNvPr id="0" name=""/>
        <dsp:cNvSpPr/>
      </dsp:nvSpPr>
      <dsp:spPr>
        <a:xfrm>
          <a:off x="974"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Manipulating Logs</a:t>
          </a:r>
          <a:endParaRPr lang="en-GB" sz="1700" kern="1200"/>
        </a:p>
      </dsp:txBody>
      <dsp:txXfrm>
        <a:off x="258650" y="2817186"/>
        <a:ext cx="1244169" cy="1244169"/>
      </dsp:txXfrm>
    </dsp:sp>
    <dsp:sp modelId="{0E215AA4-E6D8-4068-AC77-545C307DA271}">
      <dsp:nvSpPr>
        <dsp:cNvPr id="0" name=""/>
        <dsp:cNvSpPr/>
      </dsp:nvSpPr>
      <dsp:spPr>
        <a:xfrm rot="18000000">
          <a:off x="1300719" y="2009046"/>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335869" y="2188695"/>
        <a:ext cx="328061" cy="356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Font typeface="Courier New" panose="02070309020205020404" pitchFamily="49" charset="0"/>
            <a:buNone/>
          </a:pPr>
          <a:r>
            <a:rPr lang="en-US" sz="1700" b="1" kern="1200" dirty="0">
              <a:solidFill>
                <a:srgbClr val="333333"/>
              </a:solidFill>
              <a:latin typeface="Calibri"/>
              <a:ea typeface="Source Sans Pro"/>
              <a:cs typeface="Calibri"/>
            </a:rPr>
            <a:t>Identify Password Protected Systems: </a:t>
          </a:r>
          <a:r>
            <a:rPr lang="en-US" sz="1700" b="1" kern="1200" dirty="0">
              <a:solidFill>
                <a:srgbClr val="333333"/>
              </a:solidFill>
              <a:latin typeface="Calibri"/>
              <a:cs typeface="Calibri"/>
            </a:rPr>
            <a:t>Do you have access to the password? Yes </a:t>
          </a:r>
          <a:r>
            <a:rPr lang="en-US" sz="1700" b="1" kern="1200" dirty="0">
              <a:solidFill>
                <a:srgbClr val="333333"/>
              </a:solidFill>
              <a:latin typeface="Calibri"/>
              <a:cs typeface="Calibri"/>
              <a:sym typeface="Wingdings" panose="05000000000000000000" pitchFamily="2" charset="2"/>
            </a:rPr>
            <a:t> </a:t>
          </a:r>
          <a:r>
            <a:rPr lang="en-US" sz="1700" b="1" kern="1200" dirty="0">
              <a:solidFill>
                <a:srgbClr val="333333"/>
              </a:solidFill>
              <a:latin typeface="Calibri"/>
              <a:cs typeface="Calibri"/>
            </a:rPr>
            <a:t>Check the Password Complexity | No,</a:t>
          </a:r>
          <a:r>
            <a:rPr lang="en-US" sz="1700" b="1" kern="1200" dirty="0">
              <a:solidFill>
                <a:srgbClr val="333333"/>
              </a:solidFill>
              <a:latin typeface="Calibri"/>
              <a:cs typeface="Calibri"/>
              <a:sym typeface="Wingdings" panose="05000000000000000000" pitchFamily="2" charset="2"/>
            </a:rPr>
            <a:t> Go to next step</a:t>
          </a:r>
          <a:r>
            <a:rPr lang="en-US" sz="1700" b="1" kern="1200" dirty="0">
              <a:solidFill>
                <a:srgbClr val="333333"/>
              </a:solidFill>
              <a:latin typeface="Calibri"/>
              <a:cs typeface="Calibri"/>
            </a:rPr>
            <a:t> </a:t>
          </a:r>
          <a:endParaRPr lang="en-GB" sz="17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sz="1700" b="1" kern="1200" dirty="0">
              <a:solidFill>
                <a:srgbClr val="333333"/>
              </a:solidFill>
              <a:latin typeface="Calibri"/>
              <a:cs typeface="Calibri"/>
              <a:sym typeface="Wingdings" panose="05000000000000000000" pitchFamily="2" charset="2"/>
            </a:rPr>
            <a:t> Good | No  Go to next step</a:t>
          </a:r>
          <a:endParaRPr lang="en-US" sz="17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sz="1700" b="1" kern="1200" dirty="0">
              <a:solidFill>
                <a:srgbClr val="333333"/>
              </a:solidFill>
              <a:latin typeface="Calibri"/>
              <a:cs typeface="Calibri"/>
              <a:sym typeface="Wingdings" panose="05000000000000000000" pitchFamily="2" charset="2"/>
            </a:rPr>
            <a:t> Escalate Privilege | No  Try Again (Go Home!!! Not your day)</a:t>
          </a:r>
          <a:endParaRPr lang="en-GB" sz="17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Courier New" panose="02070309020205020404" pitchFamily="49" charset="0"/>
            <a:buNone/>
          </a:pPr>
          <a:r>
            <a:rPr lang="en-US" sz="1800" b="1" kern="1200" dirty="0">
              <a:solidFill>
                <a:srgbClr val="333333"/>
              </a:solidFill>
              <a:latin typeface="Calibri"/>
              <a:ea typeface="Source Sans Pro"/>
              <a:cs typeface="Calibri"/>
            </a:rPr>
            <a:t>Login using enumerated username and cracked passwords: Check your Privilege. Need more privilege?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a:t>
          </a:r>
          <a:endParaRPr lang="en-GB" sz="18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Perform DLL Hijacking, Exploit Vulnerabilities, </a:t>
          </a:r>
          <a:r>
            <a:rPr lang="en-US" sz="1800" b="1" kern="1200" dirty="0" err="1">
              <a:solidFill>
                <a:srgbClr val="333333"/>
              </a:solidFill>
              <a:latin typeface="Calibri"/>
              <a:cs typeface="Calibri"/>
              <a:sym typeface="Wingdings" panose="05000000000000000000" pitchFamily="2" charset="2"/>
            </a:rPr>
            <a:t>Dylib</a:t>
          </a:r>
          <a:r>
            <a:rPr lang="en-US" sz="1800" b="1" kern="1200" dirty="0">
              <a:solidFill>
                <a:srgbClr val="333333"/>
              </a:solidFill>
              <a:latin typeface="Calibri"/>
              <a:cs typeface="Calibri"/>
              <a:sym typeface="Wingdings" panose="05000000000000000000" pitchFamily="2" charset="2"/>
            </a:rPr>
            <a:t> Hijacking.</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Privilege Escalated?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other PE Techniques. </a:t>
          </a:r>
          <a:endParaRPr lang="en-US" sz="18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sz="1800" b="1" kern="1200" dirty="0">
              <a:solidFill>
                <a:srgbClr val="333333"/>
              </a:solidFill>
              <a:latin typeface="Calibri"/>
              <a:cs typeface="Calibri"/>
            </a:rPr>
            <a:t> Keyloggers,  Spyware.</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Application Executed?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a:t>
          </a:r>
          <a:r>
            <a:rPr lang="en-US" sz="1800" b="1" kern="1200" dirty="0">
              <a:solidFill>
                <a:srgbClr val="333333"/>
              </a:solidFill>
              <a:latin typeface="Calibri"/>
              <a:cs typeface="Calibri"/>
            </a:rPr>
            <a:t>Remote tools to execute applications</a:t>
          </a:r>
          <a:r>
            <a:rPr lang="en-US" sz="1800" b="1" kern="1200" dirty="0">
              <a:solidFill>
                <a:srgbClr val="333333"/>
              </a:solidFill>
              <a:latin typeface="Calibri"/>
              <a:cs typeface="Calibri"/>
              <a:sym typeface="Wingdings" panose="05000000000000000000" pitchFamily="2" charset="2"/>
            </a:rPr>
            <a:t>. </a:t>
          </a:r>
          <a:endParaRPr lang="en-GB" sz="18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No </a:t>
          </a:r>
          <a:r>
            <a:rPr lang="en-US" sz="1500" b="1" kern="1200" dirty="0">
              <a:solidFill>
                <a:srgbClr val="333333"/>
              </a:solidFill>
              <a:latin typeface="Calibri"/>
              <a:cs typeface="Calibri"/>
              <a:sym typeface="Wingdings" panose="05000000000000000000" pitchFamily="2" charset="2"/>
            </a:rPr>
            <a:t> Go to next step | Yes: Great </a:t>
          </a:r>
          <a:endParaRPr lang="en-GB" sz="15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marL="0" lvl="0" indent="0" algn="just" defTabSz="666750">
            <a:lnSpc>
              <a:spcPct val="90000"/>
            </a:lnSpc>
            <a:spcBef>
              <a:spcPct val="0"/>
            </a:spcBef>
            <a:spcAft>
              <a:spcPct val="35000"/>
            </a:spcAft>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Yes </a:t>
          </a:r>
          <a:r>
            <a:rPr lang="en-US" sz="1500" b="1" kern="1200" dirty="0">
              <a:solidFill>
                <a:srgbClr val="333333"/>
              </a:solidFill>
              <a:latin typeface="Calibri"/>
              <a:cs typeface="Calibri"/>
              <a:sym typeface="Wingdings" panose="05000000000000000000" pitchFamily="2" charset="2"/>
            </a:rPr>
            <a:t> Go to next step | No: Try other Techniques. </a:t>
          </a:r>
          <a:endParaRPr lang="en-US" sz="15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sz="15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5.564"/>
    </inkml:context>
    <inkml:brush xml:id="br0">
      <inkml:brushProperty name="width" value="0.05" units="cm"/>
      <inkml:brushProperty name="height" value="0.05" units="cm"/>
      <inkml:brushProperty name="color" value="#E71224"/>
    </inkml:brush>
  </inkml:definitions>
  <inkml:trace contextRef="#ctx0" brushRef="#br0">94 1012 24575,'-2'34'0,"-2"-1"0,-1 0 0,-2 0 0,-21 62 0,17-60 0,0 1 0,3 0 0,-8 67 0,15 337 0,4-203 0,-4-198 0,2 0 0,1-1 0,2 1 0,1-1 0,15 50 0,119 335 0,36-14 0,-107-283 0,141 197 0,-146-241 0,4-2 0,3-4 0,88 75 0,-90-96 0,3-4 0,2-3 0,119 59 0,253 91 0,-316-145 0,311 118 0,-304-128 0,184 35 0,-242-63 0,495 73 0,267 28 0,-525-71 0,-64-12 0,427 26 0,6-58 0,-326-4 0,-215 3 0,0-7 0,0-6 0,-1-6 0,159-43 0,-140 17 0,-2-8 0,-3-6 0,-3-7 0,-2-7 0,-4-6 0,158-113 0,-149 76 0,207-197 0,-270 220 0,-4-4 0,-5-4 0,80-125 0,-136 181 0,-3-1 0,-2-1 0,-1-1 0,-3-1 0,-2-1 0,13-66 0,-15 34 0,-3-1 0,-4 0 0,-3-103 0,-8-634 0,3 794 0,-1 1 0,0-1 0,-2 1 0,-1-1 0,-1 1 0,-2 0 0,0 1 0,-1-1 0,-2 2 0,0-1 0,-25-39 0,-225-316 0,188 286 0,-159-159 0,195 221 0,-1 2 0,-1 1 0,-1 2 0,-2 1 0,-46-19 0,-225-83 0,244 102 0,-47-18 0,-212-73 0,-118-1 0,354 98 0,-289-53 0,-80-6 0,-29-5 0,-5 42 0,-1118 40 0,755 3 0,817-2 0,-317 9 0,288-3 0,1 3 0,0 3 0,-77 23 0,-753 235 0,715-219 0,-259 81 0,410-119 0,0 1 0,0 1 0,2 2 0,-36 26 0,-104 90 0,167-130 0,-22 21 0,-29 33 0,41-40 0,-1-2 0,0 0 0,-1-1 0,-1 0 0,0-1 0,-34 20 0,31-26 0,-1 0 0,0-1 0,0-1 0,0-1 0,-28 1 0,21-2 0,1 1 0,-43 13 0,8 13-1365,34-13-5461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8.288"/>
    </inkml:context>
    <inkml:brush xml:id="br0">
      <inkml:brushProperty name="width" value="0.05" units="cm"/>
      <inkml:brushProperty name="height" value="0.05" units="cm"/>
      <inkml:brushProperty name="color" value="#E71224"/>
    </inkml:brush>
  </inkml:definitions>
  <inkml:trace contextRef="#ctx0" brushRef="#br0">1010 1 24575,'-982'0'-1365,"955"0"-5461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9.299"/>
    </inkml:context>
    <inkml:brush xml:id="br0">
      <inkml:brushProperty name="width" value="0.05" units="cm"/>
      <inkml:brushProperty name="height" value="0.05" units="cm"/>
      <inkml:brushProperty name="color" value="#E71224"/>
    </inkml:brush>
  </inkml:definitions>
  <inkml:trace contextRef="#ctx0" brushRef="#br0">262 1 24575,'0'15'0,"-5"11"0,-7 16 0,-12 17 0,-7 3 0,-3 2 0,-2 0 0,1-5 0,6-2 0,2-12 0,7-7 0,11-11 0,13-4 0,21 3 0,17-1 0,11-1 0,2 2 0,-8-5-8191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05/12/2023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2226455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4168476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742871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1353368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3643544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034546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660116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2347347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590698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984972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4411039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6104992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Char char="o"/>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151052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132332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17615010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2204374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5144181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25262035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40869908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6680069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20090223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33948957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38976846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27597926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33784602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33</a:t>
            </a:fld>
            <a:endParaRPr lang="en-GB"/>
          </a:p>
        </p:txBody>
      </p:sp>
    </p:spTree>
    <p:extLst>
      <p:ext uri="{BB962C8B-B14F-4D97-AF65-F5344CB8AC3E}">
        <p14:creationId xmlns:p14="http://schemas.microsoft.com/office/powerpoint/2010/main" val="377708593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32193165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1000"/>
              </a:spcBef>
              <a:spcAft>
                <a:spcPts val="0"/>
              </a:spcAft>
              <a:buClrTx/>
              <a:buSzTx/>
              <a:buFont typeface="Courier New" panose="02070309020205020404" pitchFamily="49" charset="0"/>
              <a:buNone/>
              <a:tabLst/>
              <a:defRPr/>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35</a:t>
            </a:fld>
            <a:endParaRPr lang="en-GB"/>
          </a:p>
        </p:txBody>
      </p:sp>
    </p:spTree>
    <p:extLst>
      <p:ext uri="{BB962C8B-B14F-4D97-AF65-F5344CB8AC3E}">
        <p14:creationId xmlns:p14="http://schemas.microsoft.com/office/powerpoint/2010/main" val="27311963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37</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12/5/2023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7.jpg"/><Relationship Id="rId11" Type="http://schemas.openxmlformats.org/officeDocument/2006/relationships/image" Target="../media/image22.sv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svg"/><Relationship Id="rId9" Type="http://schemas.openxmlformats.org/officeDocument/2006/relationships/image" Target="../media/image20.sv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customXml" Target="../ink/ink1.xml"/><Relationship Id="rId18" Type="http://schemas.openxmlformats.org/officeDocument/2006/relationships/image" Target="../media/image4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openxmlformats.org/officeDocument/2006/relationships/customXml" Target="../ink/ink3.xml"/><Relationship Id="rId2" Type="http://schemas.openxmlformats.org/officeDocument/2006/relationships/notesSlide" Target="../notesSlides/notesSlide11.xml"/><Relationship Id="rId16" Type="http://schemas.openxmlformats.org/officeDocument/2006/relationships/image" Target="../media/image41.png"/><Relationship Id="rId1" Type="http://schemas.openxmlformats.org/officeDocument/2006/relationships/slideLayout" Target="../slideLayouts/slideLayout3.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customXml" Target="../ink/ink2.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40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25.PN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Hacking</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a:t>
            </a:r>
          </a:p>
          <a:p>
            <a:r>
              <a:rPr lang="en-GB" i="1" dirty="0"/>
              <a:t>(ACCB6000)</a:t>
            </a:r>
            <a:br>
              <a:rPr lang="en-GB" i="1" dirty="0"/>
            </a:br>
            <a:endParaRPr lang="en-GB" i="1" dirty="0"/>
          </a:p>
          <a:p>
            <a:r>
              <a:rPr lang="en-GB" dirty="0"/>
              <a:t>Applied Computing - WISA</a:t>
            </a:r>
          </a:p>
        </p:txBody>
      </p:sp>
      <p:pic>
        <p:nvPicPr>
          <p:cNvPr id="8" name="Picture 7" descr="Holiday Teodor the Cat">
            <a:extLst>
              <a:ext uri="{FF2B5EF4-FFF2-40B4-BE49-F238E27FC236}">
                <a16:creationId xmlns:a16="http://schemas.microsoft.com/office/drawing/2014/main" id="{B5754459-3349-48B6-AA17-020CD6D95D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0595" y="2387930"/>
            <a:ext cx="2438400" cy="2438400"/>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07863" y="585256"/>
            <a:ext cx="5152571" cy="4247317"/>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In continuation, we discussed Footprinting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solidFill>
                <a:schemeClr val="tx1">
                  <a:lumMod val="50000"/>
                </a:schemeClr>
              </a:solidFill>
            </a:endParaRPr>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477875"/>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Tree>
    <p:extLst>
      <p:ext uri="{BB962C8B-B14F-4D97-AF65-F5344CB8AC3E}">
        <p14:creationId xmlns:p14="http://schemas.microsoft.com/office/powerpoint/2010/main" val="2987612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10878" y="323768"/>
            <a:ext cx="5152571" cy="3693319"/>
          </a:xfrm>
          <a:prstGeom prst="rect">
            <a:avLst/>
          </a:prstGeom>
        </p:spPr>
        <p:txBody>
          <a:bodyPr wrap="square">
            <a:spAutoFit/>
          </a:bodyPr>
          <a:lstStyle/>
          <a:p>
            <a:pPr algn="just"/>
            <a:r>
              <a:rPr lang="en-US" i="1" dirty="0">
                <a:solidFill>
                  <a:schemeClr val="tx1">
                    <a:lumMod val="50000"/>
                  </a:schemeClr>
                </a:solidFill>
              </a:rPr>
              <a:t>Continuing the earlier lecturers, we discussed on 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might have practiced </a:t>
            </a:r>
            <a:r>
              <a:rPr lang="en-US" i="1" dirty="0">
                <a:solidFill>
                  <a:schemeClr val="tx1">
                    <a:lumMod val="50000"/>
                  </a:schemeClr>
                </a:solidFill>
              </a:rPr>
              <a:t>different Footprinting, scanning, enumerating methods using various tools and assessed the vulnerabilities.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166916"/>
            <a:ext cx="5670997" cy="4093428"/>
          </a:xfrm>
          <a:prstGeom prst="rect">
            <a:avLst/>
          </a:prstGeom>
        </p:spPr>
        <p:txBody>
          <a:bodyPr wrap="square">
            <a:spAutoFit/>
          </a:bodyPr>
          <a:lstStyle/>
          <a:p>
            <a:pPr>
              <a:tabLst>
                <a:tab pos="4308475" algn="l"/>
                <a:tab pos="4391025" algn="l"/>
              </a:tabLst>
            </a:pPr>
            <a:r>
              <a:rPr lang="en-GB" sz="2000" b="1" i="1" dirty="0">
                <a:solidFill>
                  <a:schemeClr val="bg1"/>
                </a:solidFill>
              </a:rPr>
              <a:t>Previous sessions…</a:t>
            </a:r>
          </a:p>
          <a:p>
            <a:pPr>
              <a:tabLst>
                <a:tab pos="4308475" algn="l"/>
                <a:tab pos="4391025" algn="l"/>
              </a:tabLst>
            </a:pPr>
            <a:r>
              <a:rPr lang="en-GB" sz="2000" b="1" i="1" dirty="0">
                <a:solidFill>
                  <a:schemeClr val="bg1"/>
                </a:solidFill>
              </a:rPr>
              <a:t>Scanning and Enumeration</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Network Scanning, Tools and Techniques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Banner Grabbing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Scanning – </a:t>
            </a:r>
            <a:r>
              <a:rPr lang="en-GB" sz="2000" b="1" i="1" dirty="0" err="1">
                <a:solidFill>
                  <a:schemeClr val="bg1"/>
                </a:solidFill>
              </a:rPr>
              <a:t>PenTesting</a:t>
            </a:r>
            <a:endParaRPr lang="en-GB" sz="2000" b="1" i="1" dirty="0">
              <a:solidFill>
                <a:schemeClr val="bg1"/>
              </a:solidFill>
            </a:endParaRPr>
          </a:p>
          <a:p>
            <a:pPr>
              <a:tabLst>
                <a:tab pos="4308475" algn="l"/>
                <a:tab pos="4391025" algn="l"/>
              </a:tabLst>
            </a:pPr>
            <a:r>
              <a:rPr lang="en-GB" sz="2000" b="1" i="1" dirty="0">
                <a:solidFill>
                  <a:schemeClr val="bg1"/>
                </a:solidFill>
              </a:rPr>
              <a:t>Enumeration </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Concepts, Techniques</a:t>
            </a:r>
          </a:p>
          <a:p>
            <a:pPr marL="450850" lvl="1" indent="-450850">
              <a:buFont typeface="Wingdings" panose="05000000000000000000" pitchFamily="2" charset="2"/>
              <a:buChar char="Ø"/>
              <a:tabLst>
                <a:tab pos="4308475" algn="l"/>
                <a:tab pos="4391025" algn="l"/>
              </a:tabLst>
            </a:pPr>
            <a:r>
              <a:rPr lang="en-GB" sz="2000" b="1" i="1" dirty="0">
                <a:solidFill>
                  <a:schemeClr val="bg1"/>
                </a:solidFill>
              </a:rPr>
              <a:t>Countermeasures</a:t>
            </a:r>
          </a:p>
          <a:p>
            <a:pPr>
              <a:tabLst>
                <a:tab pos="4308475" algn="l"/>
                <a:tab pos="4391025" algn="l"/>
              </a:tabLst>
            </a:pPr>
            <a:endParaRPr lang="en-GB" sz="2000" b="1" i="1" dirty="0">
              <a:solidFill>
                <a:schemeClr val="bg1"/>
              </a:solidFill>
            </a:endParaRPr>
          </a:p>
          <a:p>
            <a:pPr>
              <a:tabLst>
                <a:tab pos="4308475" algn="l"/>
                <a:tab pos="4391025" algn="l"/>
              </a:tabLst>
            </a:pPr>
            <a:r>
              <a:rPr lang="en-GB" sz="2000" b="1" i="1" dirty="0">
                <a:solidFill>
                  <a:schemeClr val="bg1"/>
                </a:solidFill>
              </a:rPr>
              <a:t>Understanding and 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What is Vulnerability? How is it classified?</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Assessing Vulnerabilities.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Managing Vulnerabilities</a:t>
            </a:r>
          </a:p>
        </p:txBody>
      </p:sp>
    </p:spTree>
    <p:extLst>
      <p:ext uri="{BB962C8B-B14F-4D97-AF65-F5344CB8AC3E}">
        <p14:creationId xmlns:p14="http://schemas.microsoft.com/office/powerpoint/2010/main" val="1806080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week, with applied knowledge and understanding on Footprinting, Network Scanning, Enumerating the target, and assessing vulnerabilities, we shall move forward focusing on the hacking methodology. We shall understand various techniques to gain access, escalate privileges, create and maintain remote access to the target.</a:t>
            </a:r>
          </a:p>
          <a:p>
            <a:pPr algn="just">
              <a:spcBef>
                <a:spcPts val="0"/>
              </a:spcBef>
            </a:pPr>
            <a:endParaRPr lang="en-US" i="1" dirty="0">
              <a:solidFill>
                <a:schemeClr val="tx1">
                  <a:lumMod val="50000"/>
                </a:schemeClr>
              </a:solidFill>
            </a:endParaRPr>
          </a:p>
          <a:p>
            <a:pPr algn="just">
              <a:spcBef>
                <a:spcPts val="0"/>
              </a:spcBef>
            </a:pPr>
            <a:r>
              <a:rPr lang="en-US" b="1" i="1" dirty="0">
                <a:solidFill>
                  <a:schemeClr val="tx1">
                    <a:lumMod val="50000"/>
                  </a:schemeClr>
                </a:solidFill>
              </a:rPr>
              <a:t>During the tutorials, under isolated lab environment you will be using different techniques to gain access and escalate privileges.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a:tabLst>
                <a:tab pos="4308475" algn="l"/>
                <a:tab pos="4391025" algn="l"/>
              </a:tabLst>
            </a:pPr>
            <a:r>
              <a:rPr lang="en-GB" sz="2000" b="1" i="1" dirty="0">
                <a:solidFill>
                  <a:schemeClr val="bg1"/>
                </a:solidFill>
              </a:rPr>
              <a:t>Gaining access and escalating privileges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Hacking Methodology (Based on CEH)</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Understanding techniques to gain access to the system</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Techniques to escalate privileges</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Tree>
    <p:extLst>
      <p:ext uri="{BB962C8B-B14F-4D97-AF65-F5344CB8AC3E}">
        <p14:creationId xmlns:p14="http://schemas.microsoft.com/office/powerpoint/2010/main" val="4099914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grpSp>
        <p:nvGrpSpPr>
          <p:cNvPr id="18" name="Group 17">
            <a:extLst>
              <a:ext uri="{FF2B5EF4-FFF2-40B4-BE49-F238E27FC236}">
                <a16:creationId xmlns:a16="http://schemas.microsoft.com/office/drawing/2014/main" id="{9505C43E-CA8C-4820-B48B-5D2E914419DF}"/>
              </a:ext>
            </a:extLst>
          </p:cNvPr>
          <p:cNvGrpSpPr/>
          <p:nvPr/>
        </p:nvGrpSpPr>
        <p:grpSpPr>
          <a:xfrm>
            <a:off x="4260380" y="568816"/>
            <a:ext cx="7756900" cy="4632575"/>
            <a:chOff x="5269234" y="1774113"/>
            <a:chExt cx="6922766" cy="3858591"/>
          </a:xfrm>
        </p:grpSpPr>
        <p:pic>
          <p:nvPicPr>
            <p:cNvPr id="10" name="Picture 9">
              <a:extLst>
                <a:ext uri="{FF2B5EF4-FFF2-40B4-BE49-F238E27FC236}">
                  <a16:creationId xmlns:a16="http://schemas.microsoft.com/office/drawing/2014/main" id="{E6B1CCF1-EBA5-4799-8012-A8EC91F0B53A}"/>
                </a:ext>
              </a:extLst>
            </p:cNvPr>
            <p:cNvPicPr>
              <a:picLocks noChangeAspect="1"/>
            </p:cNvPicPr>
            <p:nvPr/>
          </p:nvPicPr>
          <p:blipFill>
            <a:blip r:embed="rId3"/>
            <a:stretch>
              <a:fillRect/>
            </a:stretch>
          </p:blipFill>
          <p:spPr>
            <a:xfrm>
              <a:off x="5269234" y="1774113"/>
              <a:ext cx="6922766" cy="3858591"/>
            </a:xfrm>
            <a:prstGeom prst="rect">
              <a:avLst/>
            </a:prstGeom>
          </p:spPr>
        </p:pic>
        <p:pic>
          <p:nvPicPr>
            <p:cNvPr id="15" name="Graphic 14" descr="Badge Tick1 with solid fill">
              <a:extLst>
                <a:ext uri="{FF2B5EF4-FFF2-40B4-BE49-F238E27FC236}">
                  <a16:creationId xmlns:a16="http://schemas.microsoft.com/office/drawing/2014/main" id="{1716FE7F-BE88-43F0-92E7-59BE509AC4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51769" y="3708798"/>
              <a:ext cx="655123" cy="655123"/>
            </a:xfrm>
            <a:prstGeom prst="rect">
              <a:avLst/>
            </a:prstGeom>
          </p:spPr>
        </p:pic>
        <p:pic>
          <p:nvPicPr>
            <p:cNvPr id="16" name="Graphic 15" descr="Badge Tick1 with solid fill">
              <a:extLst>
                <a:ext uri="{FF2B5EF4-FFF2-40B4-BE49-F238E27FC236}">
                  <a16:creationId xmlns:a16="http://schemas.microsoft.com/office/drawing/2014/main" id="{EFE75288-4078-40E0-A39F-B1C3A542AC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24991" y="3024535"/>
              <a:ext cx="655123" cy="655123"/>
            </a:xfrm>
            <a:prstGeom prst="rect">
              <a:avLst/>
            </a:prstGeom>
          </p:spPr>
        </p:pic>
        <p:pic>
          <p:nvPicPr>
            <p:cNvPr id="17" name="Graphic 16" descr="Right pointing backhand index with solid fill">
              <a:extLst>
                <a:ext uri="{FF2B5EF4-FFF2-40B4-BE49-F238E27FC236}">
                  <a16:creationId xmlns:a16="http://schemas.microsoft.com/office/drawing/2014/main" id="{BD70101A-3F5C-4D91-A132-35B5A5CE61E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flipV="1">
              <a:off x="9985168" y="4486895"/>
              <a:ext cx="701193" cy="655122"/>
            </a:xfrm>
            <a:prstGeom prst="rect">
              <a:avLst/>
            </a:prstGeom>
          </p:spPr>
        </p:pic>
      </p:grpSp>
    </p:spTree>
    <p:extLst>
      <p:ext uri="{BB962C8B-B14F-4D97-AF65-F5344CB8AC3E}">
        <p14:creationId xmlns:p14="http://schemas.microsoft.com/office/powerpoint/2010/main" val="34013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sp>
        <p:nvSpPr>
          <p:cNvPr id="19" name="Rectangle 18">
            <a:extLst>
              <a:ext uri="{FF2B5EF4-FFF2-40B4-BE49-F238E27FC236}">
                <a16:creationId xmlns:a16="http://schemas.microsoft.com/office/drawing/2014/main" id="{73989778-0717-4E84-B5DA-CD498D5576AD}"/>
              </a:ext>
            </a:extLst>
          </p:cNvPr>
          <p:cNvSpPr/>
          <p:nvPr/>
        </p:nvSpPr>
        <p:spPr>
          <a:xfrm>
            <a:off x="4303394" y="178835"/>
            <a:ext cx="4355680"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Gaining Access</a:t>
            </a:r>
          </a:p>
        </p:txBody>
      </p:sp>
      <p:sp>
        <p:nvSpPr>
          <p:cNvPr id="21" name="Rectangle 20">
            <a:extLst>
              <a:ext uri="{FF2B5EF4-FFF2-40B4-BE49-F238E27FC236}">
                <a16:creationId xmlns:a16="http://schemas.microsoft.com/office/drawing/2014/main" id="{56BC176E-848C-43B7-A6CC-CE9162FD987D}"/>
              </a:ext>
            </a:extLst>
          </p:cNvPr>
          <p:cNvSpPr/>
          <p:nvPr/>
        </p:nvSpPr>
        <p:spPr>
          <a:xfrm>
            <a:off x="4380530" y="1024881"/>
            <a:ext cx="34309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Cracking Passwords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3" name="Graphic 22" descr="Continuous Improvement with solid fill">
            <a:extLst>
              <a:ext uri="{FF2B5EF4-FFF2-40B4-BE49-F238E27FC236}">
                <a16:creationId xmlns:a16="http://schemas.microsoft.com/office/drawing/2014/main" id="{43E97AFB-509C-4972-BFDF-077602025D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8605" y="903757"/>
            <a:ext cx="914400" cy="914400"/>
          </a:xfrm>
          <a:prstGeom prst="rect">
            <a:avLst/>
          </a:prstGeom>
        </p:spPr>
      </p:pic>
      <p:sp>
        <p:nvSpPr>
          <p:cNvPr id="24" name="Rectangle 23">
            <a:extLst>
              <a:ext uri="{FF2B5EF4-FFF2-40B4-BE49-F238E27FC236}">
                <a16:creationId xmlns:a16="http://schemas.microsoft.com/office/drawing/2014/main" id="{61C9D62D-575D-4185-BF94-D5E905E09DA3}"/>
              </a:ext>
            </a:extLst>
          </p:cNvPr>
          <p:cNvSpPr/>
          <p:nvPr/>
        </p:nvSpPr>
        <p:spPr>
          <a:xfrm>
            <a:off x="8979839" y="1024881"/>
            <a:ext cx="3212161"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Escalate Privileges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3" name="Rectangle 12">
            <a:extLst>
              <a:ext uri="{FF2B5EF4-FFF2-40B4-BE49-F238E27FC236}">
                <a16:creationId xmlns:a16="http://schemas.microsoft.com/office/drawing/2014/main" id="{211C8355-A2AD-4381-AE62-B05E858B6B8C}"/>
              </a:ext>
            </a:extLst>
          </p:cNvPr>
          <p:cNvSpPr/>
          <p:nvPr/>
        </p:nvSpPr>
        <p:spPr>
          <a:xfrm>
            <a:off x="4303394" y="2068653"/>
            <a:ext cx="5581529"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Maintaining Access</a:t>
            </a:r>
          </a:p>
        </p:txBody>
      </p:sp>
      <p:sp>
        <p:nvSpPr>
          <p:cNvPr id="20" name="Rectangle 19">
            <a:extLst>
              <a:ext uri="{FF2B5EF4-FFF2-40B4-BE49-F238E27FC236}">
                <a16:creationId xmlns:a16="http://schemas.microsoft.com/office/drawing/2014/main" id="{90270B51-697A-4F37-971E-A87A094A8F46}"/>
              </a:ext>
            </a:extLst>
          </p:cNvPr>
          <p:cNvSpPr/>
          <p:nvPr/>
        </p:nvSpPr>
        <p:spPr>
          <a:xfrm>
            <a:off x="4379538" y="2948876"/>
            <a:ext cx="39288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Executing Applications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2" name="Graphic 21" descr="Continuous Improvement with solid fill">
            <a:extLst>
              <a:ext uri="{FF2B5EF4-FFF2-40B4-BE49-F238E27FC236}">
                <a16:creationId xmlns:a16="http://schemas.microsoft.com/office/drawing/2014/main" id="{9311CF2F-C3F2-48A0-9CA9-5EB147DD51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4578" y="2850149"/>
            <a:ext cx="914400" cy="914400"/>
          </a:xfrm>
          <a:prstGeom prst="rect">
            <a:avLst/>
          </a:prstGeom>
        </p:spPr>
      </p:pic>
      <p:sp>
        <p:nvSpPr>
          <p:cNvPr id="25" name="Rectangle 24">
            <a:extLst>
              <a:ext uri="{FF2B5EF4-FFF2-40B4-BE49-F238E27FC236}">
                <a16:creationId xmlns:a16="http://schemas.microsoft.com/office/drawing/2014/main" id="{BE959480-9A82-450F-A63B-F953F51BD9D6}"/>
              </a:ext>
            </a:extLst>
          </p:cNvPr>
          <p:cNvSpPr/>
          <p:nvPr/>
        </p:nvSpPr>
        <p:spPr>
          <a:xfrm>
            <a:off x="9457904" y="2948875"/>
            <a:ext cx="20922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Hiding Files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6" name="Rectangle 25">
            <a:extLst>
              <a:ext uri="{FF2B5EF4-FFF2-40B4-BE49-F238E27FC236}">
                <a16:creationId xmlns:a16="http://schemas.microsoft.com/office/drawing/2014/main" id="{A9CE7713-E09D-4A3D-9ECA-E7FC908CC754}"/>
              </a:ext>
            </a:extLst>
          </p:cNvPr>
          <p:cNvSpPr/>
          <p:nvPr/>
        </p:nvSpPr>
        <p:spPr>
          <a:xfrm>
            <a:off x="4379538" y="3949219"/>
            <a:ext cx="3889206"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Clearing Logs</a:t>
            </a:r>
          </a:p>
        </p:txBody>
      </p:sp>
      <p:sp>
        <p:nvSpPr>
          <p:cNvPr id="27" name="Rectangle 26">
            <a:extLst>
              <a:ext uri="{FF2B5EF4-FFF2-40B4-BE49-F238E27FC236}">
                <a16:creationId xmlns:a16="http://schemas.microsoft.com/office/drawing/2014/main" id="{C68E3BCE-A6AD-4A9A-84AD-88C991C5A3A0}"/>
              </a:ext>
            </a:extLst>
          </p:cNvPr>
          <p:cNvSpPr/>
          <p:nvPr/>
        </p:nvSpPr>
        <p:spPr>
          <a:xfrm>
            <a:off x="4383495" y="4935592"/>
            <a:ext cx="30744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Cover your tracks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442883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circle(in)">
                                      <p:cBhvr>
                                        <p:cTn id="19" dur="20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randombar(horizontal)">
                                      <p:cBhvr>
                                        <p:cTn id="24" dur="500"/>
                                        <p:tgtEl>
                                          <p:spTgt spid="24"/>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randombar(horizontal)">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circle(in)">
                                      <p:cBhvr>
                                        <p:cTn id="41" dur="2000"/>
                                        <p:tgtEl>
                                          <p:spTgt spid="22"/>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randombar(horizontal)">
                                      <p:cBhvr>
                                        <p:cTn id="46" dur="500"/>
                                        <p:tgtEl>
                                          <p:spTgt spid="25"/>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randombar(horizontal)">
                                      <p:cBhvr>
                                        <p:cTn id="51" dur="500"/>
                                        <p:tgtEl>
                                          <p:spTgt spid="26"/>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1000"/>
                                        <p:tgtEl>
                                          <p:spTgt spid="27"/>
                                        </p:tgtEl>
                                      </p:cBhvr>
                                    </p:animEffect>
                                    <p:anim calcmode="lin" valueType="num">
                                      <p:cBhvr>
                                        <p:cTn id="57" dur="1000" fill="hold"/>
                                        <p:tgtEl>
                                          <p:spTgt spid="27"/>
                                        </p:tgtEl>
                                        <p:attrNameLst>
                                          <p:attrName>ppt_x</p:attrName>
                                        </p:attrNameLst>
                                      </p:cBhvr>
                                      <p:tavLst>
                                        <p:tav tm="0">
                                          <p:val>
                                            <p:strVal val="#ppt_x"/>
                                          </p:val>
                                        </p:tav>
                                        <p:tav tm="100000">
                                          <p:val>
                                            <p:strVal val="#ppt_x"/>
                                          </p:val>
                                        </p:tav>
                                      </p:tavLst>
                                    </p:anim>
                                    <p:anim calcmode="lin" valueType="num">
                                      <p:cBhvr>
                                        <p:cTn id="5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4" grpId="0"/>
      <p:bldP spid="13" grpId="0"/>
      <p:bldP spid="20" grpId="0"/>
      <p:bldP spid="25" grpId="0"/>
      <p:bldP spid="26" grpId="0"/>
      <p:bldP spid="2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lnSpcReduction="10000"/>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Privilege Escalation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get rights of a legitimate user or administrator</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vulnerability exploitation helps to escalate privileges</a:t>
            </a:r>
          </a:p>
          <a:p>
            <a:pPr algn="just">
              <a:buFont typeface="Courier New" panose="02070309020205020404" pitchFamily="49" charset="0"/>
              <a:buChar char="o"/>
            </a:pPr>
            <a:r>
              <a:rPr lang="en-US" sz="1800" dirty="0">
                <a:solidFill>
                  <a:srgbClr val="333333"/>
                </a:solidFill>
                <a:latin typeface="Calibri"/>
                <a:ea typeface="Source Sans Pro"/>
                <a:cs typeface="Calibri"/>
              </a:rPr>
              <a:t>Execute Application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create and maintain remote access 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Trojans, Spywares, Backdoors, Keyloggers help to execute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Hiding Files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your presence in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attackers' malicious activities and data theft</a:t>
            </a:r>
          </a:p>
          <a:p>
            <a:pPr lvl="1" algn="just">
              <a:buFont typeface="Courier New" panose="02070309020205020404" pitchFamily="49" charset="0"/>
              <a:buChar char="o"/>
            </a:pPr>
            <a:r>
              <a:rPr lang="en-US" sz="1800" dirty="0">
                <a:solidFill>
                  <a:srgbClr val="333333"/>
                </a:solidFill>
                <a:latin typeface="Calibri"/>
                <a:ea typeface="Source Sans Pro"/>
                <a:cs typeface="Calibri"/>
              </a:rPr>
              <a:t>Rootkits, Steganography helps to hide files</a:t>
            </a:r>
          </a:p>
          <a:p>
            <a:pPr algn="just">
              <a:buFont typeface="Courier New" panose="02070309020205020404" pitchFamily="49" charset="0"/>
              <a:buChar char="o"/>
            </a:pPr>
            <a:r>
              <a:rPr lang="en-US" sz="1800" dirty="0">
                <a:solidFill>
                  <a:srgbClr val="333333"/>
                </a:solidFill>
                <a:latin typeface="Calibri"/>
                <a:ea typeface="Source Sans Pro"/>
                <a:cs typeface="Calibri"/>
              </a:rPr>
              <a:t>Covering Tracks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evidences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Clearing the logs</a:t>
            </a:r>
          </a:p>
        </p:txBody>
      </p:sp>
    </p:spTree>
    <p:extLst>
      <p:ext uri="{BB962C8B-B14F-4D97-AF65-F5344CB8AC3E}">
        <p14:creationId xmlns:p14="http://schemas.microsoft.com/office/powerpoint/2010/main" val="2902312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Once privileges are escalated, attackers are now able to execute malicious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The malicious programs are remotely executed by the attackers. This enables the attacker to breakdown the privacy by looking at the information, screen captures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and to install backdoors to maintain easy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Keyloggers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Backdoors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Spyware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Crackers</a:t>
            </a:r>
          </a:p>
        </p:txBody>
      </p:sp>
    </p:spTree>
    <p:extLst>
      <p:ext uri="{BB962C8B-B14F-4D97-AF65-F5344CB8AC3E}">
        <p14:creationId xmlns:p14="http://schemas.microsoft.com/office/powerpoint/2010/main" val="1098814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Keylogger (Keystroke Logger is a software/ hardware that observes the key stroke). </a:t>
            </a:r>
          </a:p>
          <a:p>
            <a:pPr algn="just">
              <a:buFont typeface="Courier New" panose="02070309020205020404" pitchFamily="49" charset="0"/>
              <a:buChar char="o"/>
            </a:pPr>
            <a:r>
              <a:rPr lang="en-US" sz="1800" dirty="0">
                <a:solidFill>
                  <a:srgbClr val="333333"/>
                </a:solidFill>
                <a:latin typeface="Calibri"/>
                <a:ea typeface="Source Sans Pro"/>
                <a:cs typeface="Calibri"/>
              </a:rPr>
              <a:t>The purpose of Keylogger is to monitor computer activities based on organizational policies/ children's activities etc.</a:t>
            </a:r>
          </a:p>
          <a:p>
            <a:pPr algn="just">
              <a:buFont typeface="Courier New" panose="02070309020205020404" pitchFamily="49" charset="0"/>
              <a:buChar char="o"/>
            </a:pPr>
            <a:r>
              <a:rPr lang="en-US" sz="1800" dirty="0">
                <a:solidFill>
                  <a:srgbClr val="333333"/>
                </a:solidFill>
                <a:latin typeface="Calibri"/>
                <a:ea typeface="Source Sans Pro"/>
                <a:cs typeface="Calibri"/>
              </a:rPr>
              <a:t>However, it allows attackers to spy on the target. </a:t>
            </a:r>
          </a:p>
        </p:txBody>
      </p:sp>
      <p:pic>
        <p:nvPicPr>
          <p:cNvPr id="6" name="Graphic 5" descr="Detective male with solid fill">
            <a:extLst>
              <a:ext uri="{FF2B5EF4-FFF2-40B4-BE49-F238E27FC236}">
                <a16:creationId xmlns:a16="http://schemas.microsoft.com/office/drawing/2014/main" id="{8614B14B-0469-4F0B-84BA-85EBC50927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27456" y="4469077"/>
            <a:ext cx="914401" cy="914401"/>
          </a:xfrm>
          <a:prstGeom prst="rect">
            <a:avLst/>
          </a:prstGeom>
        </p:spPr>
      </p:pic>
      <p:cxnSp>
        <p:nvCxnSpPr>
          <p:cNvPr id="8" name="Straight Arrow Connector 7">
            <a:extLst>
              <a:ext uri="{FF2B5EF4-FFF2-40B4-BE49-F238E27FC236}">
                <a16:creationId xmlns:a16="http://schemas.microsoft.com/office/drawing/2014/main" id="{3F72E30E-E9B5-4E09-A606-A3CB60579DCC}"/>
              </a:ext>
            </a:extLst>
          </p:cNvPr>
          <p:cNvCxnSpPr>
            <a:cxnSpLocks/>
          </p:cNvCxnSpPr>
          <p:nvPr/>
        </p:nvCxnSpPr>
        <p:spPr>
          <a:xfrm flipH="1" flipV="1">
            <a:off x="2935111" y="4052711"/>
            <a:ext cx="1592345" cy="8642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EB1F94F4-BCF7-463F-A550-43199B6482EE}"/>
              </a:ext>
            </a:extLst>
          </p:cNvPr>
          <p:cNvSpPr txBox="1"/>
          <p:nvPr/>
        </p:nvSpPr>
        <p:spPr>
          <a:xfrm rot="1845087">
            <a:off x="2662774" y="4525751"/>
            <a:ext cx="1860189" cy="369332"/>
          </a:xfrm>
          <a:prstGeom prst="rect">
            <a:avLst/>
          </a:prstGeom>
          <a:noFill/>
        </p:spPr>
        <p:txBody>
          <a:bodyPr wrap="none" rtlCol="0">
            <a:spAutoFit/>
          </a:bodyPr>
          <a:lstStyle/>
          <a:p>
            <a:r>
              <a:rPr lang="en-GB" dirty="0"/>
              <a:t>Installs Keylogger</a:t>
            </a:r>
          </a:p>
        </p:txBody>
      </p:sp>
      <p:grpSp>
        <p:nvGrpSpPr>
          <p:cNvPr id="19" name="Group 18">
            <a:extLst>
              <a:ext uri="{FF2B5EF4-FFF2-40B4-BE49-F238E27FC236}">
                <a16:creationId xmlns:a16="http://schemas.microsoft.com/office/drawing/2014/main" id="{93F1E6CC-5EC1-48D6-99B3-A0200E9B58CB}"/>
              </a:ext>
            </a:extLst>
          </p:cNvPr>
          <p:cNvGrpSpPr/>
          <p:nvPr/>
        </p:nvGrpSpPr>
        <p:grpSpPr>
          <a:xfrm>
            <a:off x="1382689" y="2161543"/>
            <a:ext cx="5607772" cy="1710577"/>
            <a:chOff x="1382689" y="2161543"/>
            <a:chExt cx="5607772" cy="1710577"/>
          </a:xfrm>
        </p:grpSpPr>
        <p:pic>
          <p:nvPicPr>
            <p:cNvPr id="5" name="Picture 4" descr="Manager Avatar Person · Free vector graphic on Pixabay">
              <a:extLst>
                <a:ext uri="{FF2B5EF4-FFF2-40B4-BE49-F238E27FC236}">
                  <a16:creationId xmlns:a16="http://schemas.microsoft.com/office/drawing/2014/main" id="{10AB15B1-A5C8-4901-A437-3C08D6E539D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82689" y="2652889"/>
              <a:ext cx="658109" cy="925690"/>
            </a:xfrm>
            <a:prstGeom prst="rect">
              <a:avLst/>
            </a:prstGeom>
          </p:spPr>
        </p:pic>
        <p:pic>
          <p:nvPicPr>
            <p:cNvPr id="7" name="Picture 6" descr="Computer Hardware Device Vectors">
              <a:extLst>
                <a:ext uri="{FF2B5EF4-FFF2-40B4-BE49-F238E27FC236}">
                  <a16:creationId xmlns:a16="http://schemas.microsoft.com/office/drawing/2014/main" id="{C11AEAD3-DE55-4C6C-8D58-75B5916DA3D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6732" t="18848" r="48109" b="13681"/>
            <a:stretch/>
          </p:blipFill>
          <p:spPr>
            <a:xfrm>
              <a:off x="2196022" y="2161543"/>
              <a:ext cx="1635635" cy="1710577"/>
            </a:xfrm>
            <a:prstGeom prst="rect">
              <a:avLst/>
            </a:prstGeom>
          </p:spPr>
        </p:pic>
        <p:cxnSp>
          <p:nvCxnSpPr>
            <p:cNvPr id="12" name="Connector: Elbow 11">
              <a:extLst>
                <a:ext uri="{FF2B5EF4-FFF2-40B4-BE49-F238E27FC236}">
                  <a16:creationId xmlns:a16="http://schemas.microsoft.com/office/drawing/2014/main" id="{F17A4092-7E5C-4016-A87F-ED07AAE0D56A}"/>
                </a:ext>
              </a:extLst>
            </p:cNvPr>
            <p:cNvCxnSpPr/>
            <p:nvPr/>
          </p:nvCxnSpPr>
          <p:spPr>
            <a:xfrm rot="5400000" flipH="1" flipV="1">
              <a:off x="3917244" y="3160891"/>
              <a:ext cx="462845" cy="37253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CD42086-2994-4831-A981-95DF3EF26E5D}"/>
                </a:ext>
              </a:extLst>
            </p:cNvPr>
            <p:cNvSpPr/>
            <p:nvPr/>
          </p:nvSpPr>
          <p:spPr>
            <a:xfrm>
              <a:off x="3955983" y="2746402"/>
              <a:ext cx="757900" cy="369332"/>
            </a:xfrm>
            <a:prstGeom prst="rect">
              <a:avLst/>
            </a:prstGeom>
            <a:noFill/>
          </p:spPr>
          <p:txBody>
            <a:bodyPr wrap="none" lIns="91440" tIns="45720" rIns="91440" bIns="45720">
              <a:spAutoFit/>
            </a:bodyPr>
            <a:lstStyle/>
            <a:p>
              <a:pPr algn="ctr"/>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Driver</a:t>
              </a:r>
            </a:p>
          </p:txBody>
        </p:sp>
        <p:sp>
          <p:nvSpPr>
            <p:cNvPr id="16" name="TextBox 15">
              <a:extLst>
                <a:ext uri="{FF2B5EF4-FFF2-40B4-BE49-F238E27FC236}">
                  <a16:creationId xmlns:a16="http://schemas.microsoft.com/office/drawing/2014/main" id="{9CD2933A-B01B-4192-B07A-A248718C5600}"/>
                </a:ext>
              </a:extLst>
            </p:cNvPr>
            <p:cNvSpPr txBox="1"/>
            <p:nvPr/>
          </p:nvSpPr>
          <p:spPr>
            <a:xfrm>
              <a:off x="5354826" y="2469403"/>
              <a:ext cx="1635635" cy="1200329"/>
            </a:xfrm>
            <a:prstGeom prst="rect">
              <a:avLst/>
            </a:prstGeom>
            <a:noFill/>
          </p:spPr>
          <p:txBody>
            <a:bodyPr wrap="square">
              <a:spAutoFit/>
            </a:bodyPr>
            <a:lstStyle/>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keyboard.sys</a:t>
              </a:r>
            </a:p>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mouse.sys, </a:t>
              </a:r>
            </a:p>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usb.sys, </a:t>
              </a:r>
            </a:p>
            <a:p>
              <a:r>
                <a:rPr lang="en-US"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etc</a:t>
              </a:r>
              <a:endParaRPr lang="en-GB" dirty="0"/>
            </a:p>
          </p:txBody>
        </p:sp>
        <p:pic>
          <p:nvPicPr>
            <p:cNvPr id="17" name="Picture 16" descr="Application PNG Clipart | PNG All">
              <a:extLst>
                <a:ext uri="{FF2B5EF4-FFF2-40B4-BE49-F238E27FC236}">
                  <a16:creationId xmlns:a16="http://schemas.microsoft.com/office/drawing/2014/main" id="{D7C49670-21D1-486A-A279-33C5629C48B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96926" y="2492776"/>
              <a:ext cx="759125" cy="914401"/>
            </a:xfrm>
            <a:prstGeom prst="rect">
              <a:avLst/>
            </a:prstGeom>
          </p:spPr>
        </p:pic>
        <p:cxnSp>
          <p:nvCxnSpPr>
            <p:cNvPr id="18" name="Straight Arrow Connector 17">
              <a:extLst>
                <a:ext uri="{FF2B5EF4-FFF2-40B4-BE49-F238E27FC236}">
                  <a16:creationId xmlns:a16="http://schemas.microsoft.com/office/drawing/2014/main" id="{3B07A795-3692-4D26-80EA-F270DD07595E}"/>
                </a:ext>
              </a:extLst>
            </p:cNvPr>
            <p:cNvCxnSpPr/>
            <p:nvPr/>
          </p:nvCxnSpPr>
          <p:spPr>
            <a:xfrm>
              <a:off x="3831657" y="2652889"/>
              <a:ext cx="76526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A2AB414-0EEB-40F8-9E6B-E1A20BA4F16C}"/>
                </a:ext>
              </a:extLst>
            </p:cNvPr>
            <p:cNvSpPr txBox="1"/>
            <p:nvPr/>
          </p:nvSpPr>
          <p:spPr>
            <a:xfrm>
              <a:off x="3719956" y="2176780"/>
              <a:ext cx="1245021" cy="369332"/>
            </a:xfrm>
            <a:prstGeom prst="rect">
              <a:avLst/>
            </a:prstGeom>
            <a:noFill/>
          </p:spPr>
          <p:txBody>
            <a:bodyPr wrap="none" rtlCol="0">
              <a:spAutoFit/>
            </a:bodyPr>
            <a:lstStyle/>
            <a:p>
              <a:r>
                <a:rPr lang="en-GB" dirty="0"/>
                <a:t>Application</a:t>
              </a:r>
            </a:p>
          </p:txBody>
        </p:sp>
      </p:grpSp>
      <p:pic>
        <p:nvPicPr>
          <p:cNvPr id="22" name="Graphic 21" descr="Happy face with large eyes">
            <a:extLst>
              <a:ext uri="{FF2B5EF4-FFF2-40B4-BE49-F238E27FC236}">
                <a16:creationId xmlns:a16="http://schemas.microsoft.com/office/drawing/2014/main" id="{17682D15-EAC9-4FA3-94FD-706157886F9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125526" y="4854786"/>
            <a:ext cx="352425" cy="333375"/>
          </a:xfrm>
          <a:prstGeom prst="rect">
            <a:avLst/>
          </a:prstGeom>
        </p:spPr>
      </p:pic>
      <p:pic>
        <p:nvPicPr>
          <p:cNvPr id="24" name="Graphic 23" descr="Happy face with large eyes">
            <a:extLst>
              <a:ext uri="{FF2B5EF4-FFF2-40B4-BE49-F238E27FC236}">
                <a16:creationId xmlns:a16="http://schemas.microsoft.com/office/drawing/2014/main" id="{DE15345B-5A36-4DB5-9FDD-E6814D261F2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73101" y="2652889"/>
            <a:ext cx="352425" cy="333375"/>
          </a:xfrm>
          <a:prstGeom prst="rect">
            <a:avLst/>
          </a:prstGeom>
        </p:spPr>
      </p:pic>
      <p:pic>
        <p:nvPicPr>
          <p:cNvPr id="25" name="Graphic 24" descr="A ribbon banner">
            <a:extLst>
              <a:ext uri="{FF2B5EF4-FFF2-40B4-BE49-F238E27FC236}">
                <a16:creationId xmlns:a16="http://schemas.microsoft.com/office/drawing/2014/main" id="{7BA62DEB-3A14-4408-9511-308E93D4F7A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960277" y="1636517"/>
            <a:ext cx="4522617" cy="1283012"/>
          </a:xfrm>
          <a:prstGeom prst="rect">
            <a:avLst/>
          </a:prstGeom>
        </p:spPr>
      </p:pic>
      <p:sp>
        <p:nvSpPr>
          <p:cNvPr id="23" name="TextBox 22">
            <a:extLst>
              <a:ext uri="{FF2B5EF4-FFF2-40B4-BE49-F238E27FC236}">
                <a16:creationId xmlns:a16="http://schemas.microsoft.com/office/drawing/2014/main" id="{039B46E0-AE9D-487F-847C-811DF39AE6AF}"/>
              </a:ext>
            </a:extLst>
          </p:cNvPr>
          <p:cNvSpPr txBox="1"/>
          <p:nvPr/>
        </p:nvSpPr>
        <p:spPr>
          <a:xfrm>
            <a:off x="7476894" y="1889994"/>
            <a:ext cx="3639458" cy="646331"/>
          </a:xfrm>
          <a:prstGeom prst="rect">
            <a:avLst/>
          </a:prstGeom>
          <a:noFill/>
        </p:spPr>
        <p:txBody>
          <a:bodyPr wrap="none" rtlCol="0">
            <a:spAutoFit/>
          </a:bodyPr>
          <a:lstStyle/>
          <a:p>
            <a:pPr algn="ctr"/>
            <a:r>
              <a:rPr lang="en-GB" dirty="0"/>
              <a:t>Keylogger Injection| Driver Injection </a:t>
            </a:r>
          </a:p>
          <a:p>
            <a:pPr algn="ctr"/>
            <a:r>
              <a:rPr lang="en-GB" dirty="0"/>
              <a:t>| Kernel Injection</a:t>
            </a:r>
          </a:p>
        </p:txBody>
      </p:sp>
      <p:cxnSp>
        <p:nvCxnSpPr>
          <p:cNvPr id="27" name="Connector: Elbow 26">
            <a:extLst>
              <a:ext uri="{FF2B5EF4-FFF2-40B4-BE49-F238E27FC236}">
                <a16:creationId xmlns:a16="http://schemas.microsoft.com/office/drawing/2014/main" id="{0FDEA59A-EEE6-449A-BFE8-D8C1D8CF5DD0}"/>
              </a:ext>
            </a:extLst>
          </p:cNvPr>
          <p:cNvCxnSpPr>
            <a:cxnSpLocks/>
          </p:cNvCxnSpPr>
          <p:nvPr/>
        </p:nvCxnSpPr>
        <p:spPr>
          <a:xfrm flipV="1">
            <a:off x="3301738" y="2086642"/>
            <a:ext cx="3534213" cy="717936"/>
          </a:xfrm>
          <a:prstGeom prst="bentConnector3">
            <a:avLst>
              <a:gd name="adj1" fmla="val 5196"/>
            </a:avLst>
          </a:prstGeom>
          <a:ln>
            <a:tailEnd type="triangle"/>
          </a:ln>
        </p:spPr>
        <p:style>
          <a:lnRef idx="1">
            <a:schemeClr val="accent1"/>
          </a:lnRef>
          <a:fillRef idx="0">
            <a:schemeClr val="accent1"/>
          </a:fillRef>
          <a:effectRef idx="0">
            <a:schemeClr val="accent1"/>
          </a:effectRef>
          <a:fontRef idx="minor">
            <a:schemeClr val="tx1"/>
          </a:fontRef>
        </p:style>
      </p:cxnSp>
      <p:pic>
        <p:nvPicPr>
          <p:cNvPr id="34" name="Picture 33" descr="Clipart - folder applications">
            <a:extLst>
              <a:ext uri="{FF2B5EF4-FFF2-40B4-BE49-F238E27FC236}">
                <a16:creationId xmlns:a16="http://schemas.microsoft.com/office/drawing/2014/main" id="{75FA4C25-F0AF-44B1-A42F-E87EF56C3ED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189881" y="3191183"/>
            <a:ext cx="1806097" cy="1812312"/>
          </a:xfrm>
          <a:prstGeom prst="rect">
            <a:avLst/>
          </a:prstGeom>
        </p:spPr>
      </p:pic>
      <p:sp>
        <p:nvSpPr>
          <p:cNvPr id="35" name="TextBox 34">
            <a:extLst>
              <a:ext uri="{FF2B5EF4-FFF2-40B4-BE49-F238E27FC236}">
                <a16:creationId xmlns:a16="http://schemas.microsoft.com/office/drawing/2014/main" id="{1DC97737-C334-41AD-BFD4-861B4DF3BD11}"/>
              </a:ext>
            </a:extLst>
          </p:cNvPr>
          <p:cNvSpPr txBox="1"/>
          <p:nvPr/>
        </p:nvSpPr>
        <p:spPr>
          <a:xfrm>
            <a:off x="8597939" y="5008475"/>
            <a:ext cx="893193" cy="369332"/>
          </a:xfrm>
          <a:prstGeom prst="rect">
            <a:avLst/>
          </a:prstGeom>
          <a:noFill/>
        </p:spPr>
        <p:txBody>
          <a:bodyPr wrap="none" rtlCol="0">
            <a:spAutoFit/>
          </a:bodyPr>
          <a:lstStyle/>
          <a:p>
            <a:r>
              <a:rPr lang="en-GB" dirty="0"/>
              <a:t>Log File</a:t>
            </a:r>
          </a:p>
        </p:txBody>
      </p:sp>
      <p:cxnSp>
        <p:nvCxnSpPr>
          <p:cNvPr id="37" name="Straight Arrow Connector 36">
            <a:extLst>
              <a:ext uri="{FF2B5EF4-FFF2-40B4-BE49-F238E27FC236}">
                <a16:creationId xmlns:a16="http://schemas.microsoft.com/office/drawing/2014/main" id="{9461F25D-BADD-408F-982B-B29A5A0FF9E9}"/>
              </a:ext>
            </a:extLst>
          </p:cNvPr>
          <p:cNvCxnSpPr>
            <a:cxnSpLocks/>
          </p:cNvCxnSpPr>
          <p:nvPr/>
        </p:nvCxnSpPr>
        <p:spPr>
          <a:xfrm>
            <a:off x="9044536" y="2705213"/>
            <a:ext cx="9153" cy="46779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6A483D-1409-4A76-BEF9-BA86D4FBAE48}"/>
              </a:ext>
            </a:extLst>
          </p:cNvPr>
          <p:cNvCxnSpPr>
            <a:cxnSpLocks/>
          </p:cNvCxnSpPr>
          <p:nvPr/>
        </p:nvCxnSpPr>
        <p:spPr>
          <a:xfrm flipH="1">
            <a:off x="5726876" y="4502618"/>
            <a:ext cx="2380039" cy="5319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8BF05E24-D7F2-4102-9FB7-750D4B90248E}"/>
              </a:ext>
            </a:extLst>
          </p:cNvPr>
          <p:cNvSpPr txBox="1"/>
          <p:nvPr/>
        </p:nvSpPr>
        <p:spPr>
          <a:xfrm rot="20762892">
            <a:off x="5775351" y="4808194"/>
            <a:ext cx="2689582" cy="369332"/>
          </a:xfrm>
          <a:prstGeom prst="rect">
            <a:avLst/>
          </a:prstGeom>
          <a:noFill/>
        </p:spPr>
        <p:txBody>
          <a:bodyPr wrap="none" rtlCol="0">
            <a:spAutoFit/>
          </a:bodyPr>
          <a:lstStyle/>
          <a:p>
            <a:r>
              <a:rPr lang="en-GB" dirty="0"/>
              <a:t>Log File to remote location</a:t>
            </a:r>
          </a:p>
        </p:txBody>
      </p:sp>
    </p:spTree>
    <p:extLst>
      <p:ext uri="{BB962C8B-B14F-4D97-AF65-F5344CB8AC3E}">
        <p14:creationId xmlns:p14="http://schemas.microsoft.com/office/powerpoint/2010/main" val="415933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1+#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p:cTn id="36" dur="500" fill="hold"/>
                                        <p:tgtEl>
                                          <p:spTgt spid="24"/>
                                        </p:tgtEl>
                                        <p:attrNameLst>
                                          <p:attrName>ppt_w</p:attrName>
                                        </p:attrNameLst>
                                      </p:cBhvr>
                                      <p:tavLst>
                                        <p:tav tm="0">
                                          <p:val>
                                            <p:fltVal val="0"/>
                                          </p:val>
                                        </p:tav>
                                        <p:tav tm="100000">
                                          <p:val>
                                            <p:strVal val="#ppt_w"/>
                                          </p:val>
                                        </p:tav>
                                      </p:tavLst>
                                    </p:anim>
                                    <p:anim calcmode="lin" valueType="num">
                                      <p:cBhvr>
                                        <p:cTn id="37" dur="500" fill="hold"/>
                                        <p:tgtEl>
                                          <p:spTgt spid="24"/>
                                        </p:tgtEl>
                                        <p:attrNameLst>
                                          <p:attrName>ppt_h</p:attrName>
                                        </p:attrNameLst>
                                      </p:cBhvr>
                                      <p:tavLst>
                                        <p:tav tm="0">
                                          <p:val>
                                            <p:fltVal val="0"/>
                                          </p:val>
                                        </p:tav>
                                        <p:tav tm="100000">
                                          <p:val>
                                            <p:strVal val="#ppt_h"/>
                                          </p:val>
                                        </p:tav>
                                      </p:tavLst>
                                    </p:anim>
                                    <p:animEffect transition="in" filter="fade">
                                      <p:cBhvr>
                                        <p:cTn id="38" dur="5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wheel(1)">
                                      <p:cBhvr>
                                        <p:cTn id="43" dur="20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randombar(horizontal)">
                                      <p:cBhvr>
                                        <p:cTn id="48" dur="500"/>
                                        <p:tgtEl>
                                          <p:spTgt spid="25"/>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anim calcmode="lin" valueType="num">
                                      <p:cBhvr additive="base">
                                        <p:cTn id="53" dur="500" fill="hold"/>
                                        <p:tgtEl>
                                          <p:spTgt spid="23"/>
                                        </p:tgtEl>
                                        <p:attrNameLst>
                                          <p:attrName>ppt_x</p:attrName>
                                        </p:attrNameLst>
                                      </p:cBhvr>
                                      <p:tavLst>
                                        <p:tav tm="0">
                                          <p:val>
                                            <p:strVal val="0-#ppt_w/2"/>
                                          </p:val>
                                        </p:tav>
                                        <p:tav tm="100000">
                                          <p:val>
                                            <p:strVal val="#ppt_x"/>
                                          </p:val>
                                        </p:tav>
                                      </p:tavLst>
                                    </p:anim>
                                    <p:anim calcmode="lin" valueType="num">
                                      <p:cBhvr additive="base">
                                        <p:cTn id="54"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37"/>
                                        </p:tgtEl>
                                        <p:attrNameLst>
                                          <p:attrName>style.visibility</p:attrName>
                                        </p:attrNameLst>
                                      </p:cBhvr>
                                      <p:to>
                                        <p:strVal val="visible"/>
                                      </p:to>
                                    </p:set>
                                    <p:animEffect transition="in" filter="fade">
                                      <p:cBhvr>
                                        <p:cTn id="59" dur="1000"/>
                                        <p:tgtEl>
                                          <p:spTgt spid="37"/>
                                        </p:tgtEl>
                                      </p:cBhvr>
                                    </p:animEffect>
                                    <p:anim calcmode="lin" valueType="num">
                                      <p:cBhvr>
                                        <p:cTn id="60" dur="1000" fill="hold"/>
                                        <p:tgtEl>
                                          <p:spTgt spid="37"/>
                                        </p:tgtEl>
                                        <p:attrNameLst>
                                          <p:attrName>ppt_x</p:attrName>
                                        </p:attrNameLst>
                                      </p:cBhvr>
                                      <p:tavLst>
                                        <p:tav tm="0">
                                          <p:val>
                                            <p:strVal val="#ppt_x"/>
                                          </p:val>
                                        </p:tav>
                                        <p:tav tm="100000">
                                          <p:val>
                                            <p:strVal val="#ppt_x"/>
                                          </p:val>
                                        </p:tav>
                                      </p:tavLst>
                                    </p:anim>
                                    <p:anim calcmode="lin" valueType="num">
                                      <p:cBhvr>
                                        <p:cTn id="61"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14" presetClass="entr" presetSubtype="10" fill="hold" nodeType="click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randombar(horizontal)">
                                      <p:cBhvr>
                                        <p:cTn id="66" dur="500"/>
                                        <p:tgtEl>
                                          <p:spTgt spid="34"/>
                                        </p:tgtEl>
                                      </p:cBhvr>
                                    </p:animEffect>
                                  </p:childTnLst>
                                </p:cTn>
                              </p:par>
                              <p:par>
                                <p:cTn id="67" presetID="42" presetClass="entr" presetSubtype="0" fill="hold" grpId="0" nodeType="withEffect">
                                  <p:stCondLst>
                                    <p:cond delay="0"/>
                                  </p:stCondLst>
                                  <p:childTnLst>
                                    <p:set>
                                      <p:cBhvr>
                                        <p:cTn id="68" dur="1" fill="hold">
                                          <p:stCondLst>
                                            <p:cond delay="0"/>
                                          </p:stCondLst>
                                        </p:cTn>
                                        <p:tgtEl>
                                          <p:spTgt spid="35"/>
                                        </p:tgtEl>
                                        <p:attrNameLst>
                                          <p:attrName>style.visibility</p:attrName>
                                        </p:attrNameLst>
                                      </p:cBhvr>
                                      <p:to>
                                        <p:strVal val="visible"/>
                                      </p:to>
                                    </p:set>
                                    <p:animEffect transition="in" filter="fade">
                                      <p:cBhvr>
                                        <p:cTn id="69" dur="1000"/>
                                        <p:tgtEl>
                                          <p:spTgt spid="35"/>
                                        </p:tgtEl>
                                      </p:cBhvr>
                                    </p:animEffect>
                                    <p:anim calcmode="lin" valueType="num">
                                      <p:cBhvr>
                                        <p:cTn id="70" dur="1000" fill="hold"/>
                                        <p:tgtEl>
                                          <p:spTgt spid="35"/>
                                        </p:tgtEl>
                                        <p:attrNameLst>
                                          <p:attrName>ppt_x</p:attrName>
                                        </p:attrNameLst>
                                      </p:cBhvr>
                                      <p:tavLst>
                                        <p:tav tm="0">
                                          <p:val>
                                            <p:strVal val="#ppt_x"/>
                                          </p:val>
                                        </p:tav>
                                        <p:tav tm="100000">
                                          <p:val>
                                            <p:strVal val="#ppt_x"/>
                                          </p:val>
                                        </p:tav>
                                      </p:tavLst>
                                    </p:anim>
                                    <p:anim calcmode="lin" valueType="num">
                                      <p:cBhvr>
                                        <p:cTn id="71"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39"/>
                                        </p:tgtEl>
                                        <p:attrNameLst>
                                          <p:attrName>style.visibility</p:attrName>
                                        </p:attrNameLst>
                                      </p:cBhvr>
                                      <p:to>
                                        <p:strVal val="visible"/>
                                      </p:to>
                                    </p:set>
                                    <p:animEffect transition="in" filter="fade">
                                      <p:cBhvr>
                                        <p:cTn id="76" dur="1000"/>
                                        <p:tgtEl>
                                          <p:spTgt spid="39"/>
                                        </p:tgtEl>
                                      </p:cBhvr>
                                    </p:animEffect>
                                    <p:anim calcmode="lin" valueType="num">
                                      <p:cBhvr>
                                        <p:cTn id="77" dur="1000" fill="hold"/>
                                        <p:tgtEl>
                                          <p:spTgt spid="39"/>
                                        </p:tgtEl>
                                        <p:attrNameLst>
                                          <p:attrName>ppt_x</p:attrName>
                                        </p:attrNameLst>
                                      </p:cBhvr>
                                      <p:tavLst>
                                        <p:tav tm="0">
                                          <p:val>
                                            <p:strVal val="#ppt_x"/>
                                          </p:val>
                                        </p:tav>
                                        <p:tav tm="100000">
                                          <p:val>
                                            <p:strVal val="#ppt_x"/>
                                          </p:val>
                                        </p:tav>
                                      </p:tavLst>
                                    </p:anim>
                                    <p:anim calcmode="lin" valueType="num">
                                      <p:cBhvr>
                                        <p:cTn id="78" dur="1000" fill="hold"/>
                                        <p:tgtEl>
                                          <p:spTgt spid="39"/>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44"/>
                                        </p:tgtEl>
                                        <p:attrNameLst>
                                          <p:attrName>style.visibility</p:attrName>
                                        </p:attrNameLst>
                                      </p:cBhvr>
                                      <p:to>
                                        <p:strVal val="visible"/>
                                      </p:to>
                                    </p:set>
                                    <p:animEffect transition="in" filter="fade">
                                      <p:cBhvr>
                                        <p:cTn id="81" dur="1000"/>
                                        <p:tgtEl>
                                          <p:spTgt spid="44"/>
                                        </p:tgtEl>
                                      </p:cBhvr>
                                    </p:animEffect>
                                    <p:anim calcmode="lin" valueType="num">
                                      <p:cBhvr>
                                        <p:cTn id="82" dur="1000" fill="hold"/>
                                        <p:tgtEl>
                                          <p:spTgt spid="44"/>
                                        </p:tgtEl>
                                        <p:attrNameLst>
                                          <p:attrName>ppt_x</p:attrName>
                                        </p:attrNameLst>
                                      </p:cBhvr>
                                      <p:tavLst>
                                        <p:tav tm="0">
                                          <p:val>
                                            <p:strVal val="#ppt_x"/>
                                          </p:val>
                                        </p:tav>
                                        <p:tav tm="100000">
                                          <p:val>
                                            <p:strVal val="#ppt_x"/>
                                          </p:val>
                                        </p:tav>
                                      </p:tavLst>
                                    </p:anim>
                                    <p:anim calcmode="lin" valueType="num">
                                      <p:cBhvr>
                                        <p:cTn id="83"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3" grpId="0"/>
      <p:bldP spid="35" grpId="0"/>
      <p:bldP spid="4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graphicFrame>
        <p:nvGraphicFramePr>
          <p:cNvPr id="4" name="Content Placeholder 3">
            <a:extLst>
              <a:ext uri="{FF2B5EF4-FFF2-40B4-BE49-F238E27FC236}">
                <a16:creationId xmlns:a16="http://schemas.microsoft.com/office/drawing/2014/main" id="{22CF0B2F-C7E8-445A-B031-7C6939E464E0}"/>
              </a:ext>
            </a:extLst>
          </p:cNvPr>
          <p:cNvGraphicFramePr>
            <a:graphicFrameLocks noGrp="1"/>
          </p:cNvGraphicFramePr>
          <p:nvPr>
            <p:ph idx="1"/>
            <p:extLst>
              <p:ext uri="{D42A27DB-BD31-4B8C-83A1-F6EECF244321}">
                <p14:modId xmlns:p14="http://schemas.microsoft.com/office/powerpoint/2010/main" val="4230671709"/>
              </p:ext>
            </p:extLst>
          </p:nvPr>
        </p:nvGraphicFramePr>
        <p:xfrm>
          <a:off x="0" y="111511"/>
          <a:ext cx="12192000" cy="5548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7129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Spyware</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1218709"/>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It is a stealthy program that hides its process, files and other objects from being detected. </a:t>
            </a:r>
          </a:p>
          <a:p>
            <a:pPr algn="just">
              <a:buFont typeface="Courier New" panose="02070309020205020404" pitchFamily="49" charset="0"/>
              <a:buChar char="o"/>
            </a:pPr>
            <a:r>
              <a:rPr lang="en-US" sz="1800" dirty="0">
                <a:solidFill>
                  <a:srgbClr val="333333"/>
                </a:solidFill>
                <a:latin typeface="Calibri"/>
                <a:ea typeface="Source Sans Pro"/>
                <a:cs typeface="Calibri"/>
              </a:rPr>
              <a:t>It records user interaction with the computer and internet without the user’s knowledge and sends them to the remote attackers.</a:t>
            </a:r>
          </a:p>
          <a:p>
            <a:pPr algn="just">
              <a:buFont typeface="Courier New" panose="02070309020205020404" pitchFamily="49" charset="0"/>
              <a:buChar char="o"/>
            </a:pPr>
            <a:endParaRPr lang="en-US" sz="1800" dirty="0">
              <a:solidFill>
                <a:srgbClr val="333333"/>
              </a:solidFill>
              <a:latin typeface="Calibri"/>
              <a:ea typeface="Source Sans Pro"/>
              <a:cs typeface="Calibri"/>
              <a:sym typeface="Wingdings" panose="05000000000000000000" pitchFamily="2" charset="2"/>
            </a:endParaRPr>
          </a:p>
        </p:txBody>
      </p:sp>
      <p:graphicFrame>
        <p:nvGraphicFramePr>
          <p:cNvPr id="4" name="Diagram 3">
            <a:extLst>
              <a:ext uri="{FF2B5EF4-FFF2-40B4-BE49-F238E27FC236}">
                <a16:creationId xmlns:a16="http://schemas.microsoft.com/office/drawing/2014/main" id="{637F215C-8660-4196-A9F9-F0D946D956F2}"/>
              </a:ext>
            </a:extLst>
          </p:cNvPr>
          <p:cNvGraphicFramePr/>
          <p:nvPr>
            <p:extLst>
              <p:ext uri="{D42A27DB-BD31-4B8C-83A1-F6EECF244321}">
                <p14:modId xmlns:p14="http://schemas.microsoft.com/office/powerpoint/2010/main" val="3865654376"/>
              </p:ext>
            </p:extLst>
          </p:nvPr>
        </p:nvGraphicFramePr>
        <p:xfrm>
          <a:off x="4390792" y="1810281"/>
          <a:ext cx="7206476" cy="2928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a:extLst>
              <a:ext uri="{FF2B5EF4-FFF2-40B4-BE49-F238E27FC236}">
                <a16:creationId xmlns:a16="http://schemas.microsoft.com/office/drawing/2014/main" id="{599BED38-7B24-47C3-96D1-37A9E62F5B08}"/>
              </a:ext>
            </a:extLst>
          </p:cNvPr>
          <p:cNvSpPr/>
          <p:nvPr/>
        </p:nvSpPr>
        <p:spPr>
          <a:xfrm>
            <a:off x="6958361" y="4917689"/>
            <a:ext cx="5145153" cy="646331"/>
          </a:xfrm>
          <a:prstGeom prst="rect">
            <a:avLst/>
          </a:prstGeom>
          <a:noFill/>
        </p:spPr>
        <p:txBody>
          <a:bodyPr wrap="square" lIns="91440" tIns="45720" rIns="91440" bIns="45720">
            <a:spAutoFit/>
          </a:bodyPr>
          <a:lstStyle/>
          <a:p>
            <a:pPr algn="ctr"/>
            <a:r>
              <a:rPr lang="en-US"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Spyware Propagation</a:t>
            </a:r>
          </a:p>
        </p:txBody>
      </p:sp>
    </p:spTree>
    <p:extLst>
      <p:ext uri="{BB962C8B-B14F-4D97-AF65-F5344CB8AC3E}">
        <p14:creationId xmlns:p14="http://schemas.microsoft.com/office/powerpoint/2010/main" val="1011655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Keyloggers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Keystroke interference software</a:t>
            </a:r>
            <a:endParaRPr lang="en-US" sz="1900" b="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registry editor or process explorer</a:t>
            </a:r>
            <a:r>
              <a:rPr lang="en-US" sz="1900" b="0" dirty="0">
                <a:solidFill>
                  <a:srgbClr val="333333"/>
                </a:solidFill>
                <a:latin typeface="Calibri"/>
                <a:ea typeface="Source Sans Pro"/>
                <a:cs typeface="Calibri"/>
              </a:rPr>
              <a:t> to check for the keystroke 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Restrict Physical access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encryption </a:t>
            </a:r>
            <a:r>
              <a:rPr lang="en-US" sz="1900" dirty="0">
                <a:solidFill>
                  <a:srgbClr val="333333"/>
                </a:solidFill>
                <a:latin typeface="Calibri"/>
                <a:ea typeface="Source Sans Pro"/>
                <a:cs typeface="Calibri"/>
              </a:rPr>
              <a:t>between keyboard and its driver</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anti-keylogger</a:t>
            </a:r>
          </a:p>
        </p:txBody>
      </p:sp>
    </p:spTree>
    <p:extLst>
      <p:ext uri="{BB962C8B-B14F-4D97-AF65-F5344CB8AC3E}">
        <p14:creationId xmlns:p14="http://schemas.microsoft.com/office/powerpoint/2010/main" val="1335487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Spywares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Set </a:t>
            </a:r>
            <a:r>
              <a:rPr lang="en-US" sz="1900" b="1" dirty="0">
                <a:solidFill>
                  <a:srgbClr val="333333"/>
                </a:solidFill>
                <a:latin typeface="Calibri"/>
                <a:ea typeface="Source Sans Pro"/>
                <a:cs typeface="Calibri"/>
              </a:rPr>
              <a:t>Browser security settings</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Check </a:t>
            </a:r>
            <a:r>
              <a:rPr lang="en-US" sz="1900" b="1" dirty="0">
                <a:solidFill>
                  <a:srgbClr val="333333"/>
                </a:solidFill>
                <a:latin typeface="Calibri"/>
                <a:ea typeface="Source Sans Pro"/>
                <a:cs typeface="Calibri"/>
              </a:rPr>
              <a:t>task manager report </a:t>
            </a:r>
            <a:r>
              <a:rPr lang="en-US" sz="1900" dirty="0">
                <a:solidFill>
                  <a:srgbClr val="333333"/>
                </a:solidFill>
                <a:latin typeface="Calibri"/>
                <a:ea typeface="Source Sans Pro"/>
                <a:cs typeface="Calibri"/>
              </a:rPr>
              <a:t>and </a:t>
            </a:r>
            <a:r>
              <a:rPr lang="en-US" sz="1900" b="1" dirty="0">
                <a:solidFill>
                  <a:srgbClr val="333333"/>
                </a:solidFill>
                <a:latin typeface="Calibri"/>
                <a:ea typeface="Source Sans Pro"/>
                <a:cs typeface="Calibri"/>
              </a:rPr>
              <a:t>MS configuration manager report</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Create </a:t>
            </a:r>
            <a:r>
              <a:rPr lang="en-US" sz="1900" b="1" dirty="0">
                <a:solidFill>
                  <a:srgbClr val="333333"/>
                </a:solidFill>
                <a:latin typeface="Calibri"/>
                <a:ea typeface="Source Sans Pro"/>
                <a:cs typeface="Calibri"/>
              </a:rPr>
              <a:t>Awareness</a:t>
            </a:r>
            <a:r>
              <a:rPr lang="en-US" sz="1900" dirty="0">
                <a:solidFill>
                  <a:srgbClr val="333333"/>
                </a:solidFill>
                <a:latin typeface="Calibri"/>
                <a:ea typeface="Source Sans Pro"/>
                <a:cs typeface="Calibri"/>
              </a:rPr>
              <a:t> – Be aware when downloading files, Pop-ups </a:t>
            </a:r>
            <a:r>
              <a:rPr lang="en-US" sz="1900" dirty="0" err="1">
                <a:solidFill>
                  <a:srgbClr val="333333"/>
                </a:solidFill>
                <a:latin typeface="Calibri"/>
                <a:ea typeface="Source Sans Pro"/>
                <a:cs typeface="Calibri"/>
              </a:rPr>
              <a:t>etc</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a:solidFill>
                  <a:srgbClr val="333333"/>
                </a:solidFill>
                <a:latin typeface="Calibri"/>
                <a:ea typeface="Source Sans Pro"/>
                <a:cs typeface="Calibri"/>
              </a:rPr>
              <a:t>Use </a:t>
            </a:r>
            <a:r>
              <a:rPr lang="en-US" sz="1900" b="1" dirty="0">
                <a:solidFill>
                  <a:srgbClr val="333333"/>
                </a:solidFill>
                <a:latin typeface="Calibri"/>
                <a:ea typeface="Source Sans Pro"/>
                <a:cs typeface="Calibri"/>
              </a:rPr>
              <a:t>anti-spyware</a:t>
            </a:r>
          </a:p>
        </p:txBody>
      </p:sp>
    </p:spTree>
    <p:extLst>
      <p:ext uri="{BB962C8B-B14F-4D97-AF65-F5344CB8AC3E}">
        <p14:creationId xmlns:p14="http://schemas.microsoft.com/office/powerpoint/2010/main" val="2207043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Once, gaining access (using various methods – we have discussed so far) </a:t>
            </a:r>
          </a:p>
          <a:p>
            <a:pPr marL="228600" lvl="1" algn="just">
              <a:spcBef>
                <a:spcPts val="1000"/>
              </a:spcBef>
              <a:buFont typeface="Courier New" panose="02070309020205020404" pitchFamily="49" charset="0"/>
              <a:buChar char="o"/>
            </a:pPr>
            <a:r>
              <a:rPr lang="en-US" sz="1800" dirty="0"/>
              <a:t>Attackers may place files to grant access to the target and execute malicious tasks.</a:t>
            </a:r>
          </a:p>
          <a:p>
            <a:pPr marL="228600" lvl="1" algn="just">
              <a:spcBef>
                <a:spcPts val="1000"/>
              </a:spcBef>
              <a:buFont typeface="Courier New" panose="02070309020205020404" pitchFamily="49" charset="0"/>
              <a:buChar char="o"/>
            </a:pPr>
            <a:r>
              <a:rPr lang="en-US" sz="1800" dirty="0"/>
              <a:t>These files may be hidden from being identified.</a:t>
            </a:r>
          </a:p>
          <a:p>
            <a:pPr marL="228600" lvl="1" algn="just">
              <a:spcBef>
                <a:spcPts val="1000"/>
              </a:spcBef>
              <a:buFont typeface="Courier New" panose="02070309020205020404" pitchFamily="49" charset="0"/>
              <a:buChar char="o"/>
            </a:pPr>
            <a:r>
              <a:rPr lang="en-US" sz="1800" dirty="0"/>
              <a:t>These programs are called as </a:t>
            </a:r>
            <a:r>
              <a:rPr lang="en-US" sz="1800" b="1" dirty="0"/>
              <a:t>Rootkits</a:t>
            </a:r>
            <a:r>
              <a:rPr lang="en-US" sz="1800" dirty="0"/>
              <a:t>.</a:t>
            </a:r>
          </a:p>
          <a:p>
            <a:pPr marL="228600" lvl="1" algn="just">
              <a:spcBef>
                <a:spcPts val="1000"/>
              </a:spcBef>
              <a:buFont typeface="Courier New" panose="02070309020205020404" pitchFamily="49" charset="0"/>
              <a:buChar char="o"/>
            </a:pPr>
            <a:r>
              <a:rPr lang="en-US" sz="1800" dirty="0"/>
              <a:t>Rootkits mainly focus on replacing some OS system calls and utilities with a modified version.</a:t>
            </a:r>
          </a:p>
          <a:p>
            <a:pPr marL="228600" lvl="1" algn="just">
              <a:spcBef>
                <a:spcPts val="1000"/>
              </a:spcBef>
              <a:buFont typeface="Courier New" panose="02070309020205020404" pitchFamily="49" charset="0"/>
              <a:buChar char="o"/>
            </a:pPr>
            <a:r>
              <a:rPr lang="en-US" sz="1800" dirty="0"/>
              <a:t>Rootkits generally are Backdoor programs, DDoS programs, Packet Sniffers, BOTS etc.</a:t>
            </a:r>
          </a:p>
          <a:p>
            <a:pPr marL="228600" lvl="1" algn="just">
              <a:spcBef>
                <a:spcPts val="1000"/>
              </a:spcBef>
              <a:buFont typeface="Courier New" panose="02070309020205020404" pitchFamily="49" charset="0"/>
              <a:buChar char="o"/>
            </a:pPr>
            <a:endParaRPr lang="en-US" sz="1800" dirty="0"/>
          </a:p>
          <a:p>
            <a:pPr marL="0" indent="0" algn="just">
              <a:buNone/>
            </a:pPr>
            <a:r>
              <a:rPr lang="en-US" sz="1800" b="1" dirty="0"/>
              <a:t>Objectives of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Gain</a:t>
            </a:r>
            <a:r>
              <a:rPr lang="en-US" sz="1800" dirty="0"/>
              <a:t> backdoor </a:t>
            </a:r>
            <a:r>
              <a:rPr lang="en-US" sz="1800" b="1" i="1" dirty="0">
                <a:solidFill>
                  <a:schemeClr val="accent1">
                    <a:lumMod val="50000"/>
                  </a:schemeClr>
                </a:solidFill>
                <a:effectLst>
                  <a:outerShdw blurRad="38100" dist="38100" dir="2700000" algn="tl">
                    <a:srgbClr val="000000">
                      <a:alpha val="43137"/>
                    </a:srgbClr>
                  </a:outerShdw>
                </a:effectLst>
              </a:rPr>
              <a:t>access.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Store malicious programs.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Hide tracks </a:t>
            </a:r>
            <a:r>
              <a:rPr lang="en-US" sz="1800" dirty="0"/>
              <a:t>and </a:t>
            </a:r>
            <a:r>
              <a:rPr lang="en-US" sz="1800" b="1" i="1" dirty="0">
                <a:solidFill>
                  <a:schemeClr val="accent1">
                    <a:lumMod val="50000"/>
                  </a:schemeClr>
                </a:solidFill>
                <a:effectLst>
                  <a:outerShdw blurRad="38100" dist="38100" dir="2700000" algn="tl">
                    <a:srgbClr val="000000">
                      <a:alpha val="43137"/>
                    </a:srgbClr>
                  </a:outerShdw>
                </a:effectLst>
              </a:rPr>
              <a:t>malicious applications.</a:t>
            </a:r>
            <a:endParaRPr lang="en-US" sz="1800" dirty="0"/>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Gather restricted data.</a:t>
            </a:r>
            <a:endParaRPr lang="en-US" sz="1800" dirty="0"/>
          </a:p>
        </p:txBody>
      </p:sp>
    </p:spTree>
    <p:extLst>
      <p:ext uri="{BB962C8B-B14F-4D97-AF65-F5344CB8AC3E}">
        <p14:creationId xmlns:p14="http://schemas.microsoft.com/office/powerpoint/2010/main" val="2462515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fontScale="92500" lnSpcReduction="20000"/>
          </a:bodyPr>
          <a:lstStyle/>
          <a:p>
            <a:pPr marL="0" indent="0" algn="just">
              <a:buNone/>
            </a:pPr>
            <a:r>
              <a:rPr lang="en-US" sz="1800" b="1" dirty="0"/>
              <a:t>Types of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Hypervisor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Hardware/ Firmware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Kernel Level Rootkit.</a:t>
            </a:r>
            <a:endParaRPr lang="en-US" sz="1900" dirty="0"/>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Boot Loader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Application-Level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Library Level Rootkit.</a:t>
            </a:r>
          </a:p>
          <a:p>
            <a:pPr marL="228600" lvl="1" algn="just">
              <a:spcBef>
                <a:spcPts val="1000"/>
              </a:spcBef>
              <a:buFont typeface="Courier New" panose="02070309020205020404" pitchFamily="49" charset="0"/>
              <a:buChar char="o"/>
            </a:pPr>
            <a:endParaRPr lang="en-US" sz="1800" b="1" i="1" dirty="0">
              <a:solidFill>
                <a:schemeClr val="accent1">
                  <a:lumMod val="50000"/>
                </a:schemeClr>
              </a:solidFill>
              <a:effectLst>
                <a:outerShdw blurRad="38100" dist="38100" dir="2700000" algn="tl">
                  <a:srgbClr val="000000">
                    <a:alpha val="43137"/>
                  </a:srgbClr>
                </a:outerShdw>
              </a:effectLst>
            </a:endParaRPr>
          </a:p>
          <a:p>
            <a:pPr marL="285750" lvl="1" indent="-285750" algn="just">
              <a:spcBef>
                <a:spcPts val="1000"/>
              </a:spcBef>
              <a:buFont typeface="Wingdings" panose="05000000000000000000" pitchFamily="2" charset="2"/>
              <a:buChar char="ü"/>
            </a:pPr>
            <a:r>
              <a:rPr lang="en-US" sz="1800" b="1" i="1" dirty="0">
                <a:solidFill>
                  <a:schemeClr val="accent1">
                    <a:lumMod val="50000"/>
                  </a:schemeClr>
                </a:solidFill>
                <a:effectLst>
                  <a:outerShdw blurRad="38100" dist="38100" dir="2700000" algn="tl">
                    <a:srgbClr val="000000">
                      <a:alpha val="43137"/>
                    </a:srgbClr>
                  </a:outerShdw>
                </a:effectLst>
              </a:rPr>
              <a:t>Rectangle Table Discussion</a:t>
            </a:r>
          </a:p>
          <a:p>
            <a:pPr marL="742950" lvl="2" indent="-285750" algn="just">
              <a:spcBef>
                <a:spcPts val="1000"/>
              </a:spcBef>
              <a:buFont typeface="Wingdings" panose="05000000000000000000" pitchFamily="2" charset="2"/>
              <a:buChar char="ü"/>
            </a:pPr>
            <a:r>
              <a:rPr lang="en-US" sz="1400" b="1" i="1" dirty="0">
                <a:solidFill>
                  <a:schemeClr val="accent1">
                    <a:lumMod val="50000"/>
                  </a:schemeClr>
                </a:solidFill>
                <a:effectLst>
                  <a:outerShdw blurRad="38100" dist="38100" dir="2700000" algn="tl">
                    <a:srgbClr val="000000">
                      <a:alpha val="43137"/>
                    </a:srgbClr>
                  </a:outerShdw>
                </a:effectLst>
              </a:rPr>
              <a:t>Sony’s Rootkit Scandal</a:t>
            </a:r>
          </a:p>
          <a:p>
            <a:pPr marL="742950" lvl="2" indent="-285750" algn="just">
              <a:spcBef>
                <a:spcPts val="1000"/>
              </a:spcBef>
              <a:buFont typeface="Wingdings" panose="05000000000000000000" pitchFamily="2" charset="2"/>
              <a:buChar char="ü"/>
            </a:pPr>
            <a:r>
              <a:rPr lang="en-US" sz="1400" b="1" i="1" dirty="0">
                <a:solidFill>
                  <a:schemeClr val="accent1">
                    <a:lumMod val="50000"/>
                  </a:schemeClr>
                </a:solidFill>
                <a:effectLst>
                  <a:outerShdw blurRad="38100" dist="38100" dir="2700000" algn="tl">
                    <a:srgbClr val="000000">
                      <a:alpha val="43137"/>
                    </a:srgbClr>
                  </a:outerShdw>
                </a:effectLst>
              </a:rPr>
              <a:t>New </a:t>
            </a:r>
            <a:r>
              <a:rPr lang="en-US" sz="1400" b="1" i="1" dirty="0" err="1">
                <a:solidFill>
                  <a:schemeClr val="accent1">
                    <a:lumMod val="50000"/>
                  </a:schemeClr>
                </a:solidFill>
                <a:effectLst>
                  <a:outerShdw blurRad="38100" dist="38100" dir="2700000" algn="tl">
                    <a:srgbClr val="000000">
                      <a:alpha val="43137"/>
                    </a:srgbClr>
                  </a:outerShdw>
                </a:effectLst>
              </a:rPr>
              <a:t>FudModule</a:t>
            </a:r>
            <a:r>
              <a:rPr lang="en-US" sz="1400" b="1" i="1" dirty="0">
                <a:solidFill>
                  <a:schemeClr val="accent1">
                    <a:lumMod val="50000"/>
                  </a:schemeClr>
                </a:solidFill>
                <a:effectLst>
                  <a:outerShdw blurRad="38100" dist="38100" dir="2700000" algn="tl">
                    <a:srgbClr val="000000">
                      <a:alpha val="43137"/>
                    </a:srgbClr>
                  </a:outerShdw>
                </a:effectLst>
              </a:rPr>
              <a:t> Rootkit</a:t>
            </a:r>
          </a:p>
          <a:p>
            <a:pPr marL="742950" lvl="2" indent="-285750" algn="just">
              <a:spcBef>
                <a:spcPts val="1000"/>
              </a:spcBef>
              <a:buFont typeface="Wingdings" panose="05000000000000000000" pitchFamily="2" charset="2"/>
              <a:buChar char="ü"/>
            </a:pPr>
            <a:r>
              <a:rPr lang="en-US" sz="1400" b="1" i="1" dirty="0">
                <a:solidFill>
                  <a:schemeClr val="accent1">
                    <a:lumMod val="50000"/>
                  </a:schemeClr>
                </a:solidFill>
                <a:effectLst>
                  <a:outerShdw blurRad="38100" dist="38100" dir="2700000" algn="tl">
                    <a:srgbClr val="000000">
                      <a:alpha val="43137"/>
                    </a:srgbClr>
                  </a:outerShdw>
                </a:effectLst>
              </a:rPr>
              <a:t>What is </a:t>
            </a:r>
            <a:r>
              <a:rPr lang="en-GB" sz="1400" b="1" i="1" dirty="0" err="1">
                <a:solidFill>
                  <a:schemeClr val="accent1">
                    <a:lumMod val="50000"/>
                  </a:schemeClr>
                </a:solidFill>
                <a:effectLst>
                  <a:outerShdw blurRad="38100" dist="38100" dir="2700000" algn="tl">
                    <a:srgbClr val="000000">
                      <a:alpha val="43137"/>
                    </a:srgbClr>
                  </a:outerShdw>
                </a:effectLst>
              </a:rPr>
              <a:t>MosaicRegressor</a:t>
            </a:r>
            <a:r>
              <a:rPr lang="en-GB" sz="1400" b="1" i="1" dirty="0">
                <a:solidFill>
                  <a:schemeClr val="accent1">
                    <a:lumMod val="50000"/>
                  </a:schemeClr>
                </a:solidFill>
                <a:effectLst>
                  <a:outerShdw blurRad="38100" dist="38100" dir="2700000" algn="tl">
                    <a:srgbClr val="000000">
                      <a:alpha val="43137"/>
                    </a:srgbClr>
                  </a:outerShdw>
                </a:effectLst>
              </a:rPr>
              <a:t>?</a:t>
            </a:r>
            <a:r>
              <a:rPr lang="en-US" sz="1400" b="1" i="1" dirty="0">
                <a:solidFill>
                  <a:schemeClr val="accent1">
                    <a:lumMod val="50000"/>
                  </a:schemeClr>
                </a:solidFill>
                <a:effectLst>
                  <a:outerShdw blurRad="38100" dist="38100" dir="2700000" algn="tl">
                    <a:srgbClr val="000000">
                      <a:alpha val="43137"/>
                    </a:srgbClr>
                  </a:outerShdw>
                </a:effectLst>
              </a:rPr>
              <a:t> </a:t>
            </a:r>
          </a:p>
          <a:p>
            <a:pPr marL="1200150" lvl="3" indent="-285750" algn="just">
              <a:spcBef>
                <a:spcPts val="1000"/>
              </a:spcBef>
              <a:buFont typeface="Wingdings" panose="05000000000000000000" pitchFamily="2" charset="2"/>
              <a:buChar char="ü"/>
            </a:pPr>
            <a:r>
              <a:rPr lang="en-US" sz="1700" dirty="0">
                <a:solidFill>
                  <a:schemeClr val="accent1">
                    <a:lumMod val="50000"/>
                  </a:schemeClr>
                </a:solidFill>
              </a:rPr>
              <a:t>Collaborate as a Team (2-3 Members) – Not more</a:t>
            </a:r>
          </a:p>
          <a:p>
            <a:pPr marL="1200150" lvl="3" indent="-285750" algn="just">
              <a:spcBef>
                <a:spcPts val="1000"/>
              </a:spcBef>
              <a:buFont typeface="Wingdings" panose="05000000000000000000" pitchFamily="2" charset="2"/>
              <a:buChar char="ü"/>
            </a:pPr>
            <a:r>
              <a:rPr lang="en-US" sz="1700" dirty="0">
                <a:solidFill>
                  <a:schemeClr val="accent1">
                    <a:lumMod val="50000"/>
                  </a:schemeClr>
                </a:solidFill>
              </a:rPr>
              <a:t>Do a detailed research on the above rootkits</a:t>
            </a:r>
          </a:p>
          <a:p>
            <a:pPr marL="1200150" lvl="3" indent="-285750" algn="just">
              <a:spcBef>
                <a:spcPts val="1000"/>
              </a:spcBef>
              <a:buFont typeface="Wingdings" panose="05000000000000000000" pitchFamily="2" charset="2"/>
              <a:buChar char="ü"/>
            </a:pPr>
            <a:r>
              <a:rPr lang="en-US" sz="1700" dirty="0">
                <a:solidFill>
                  <a:schemeClr val="accent1">
                    <a:lumMod val="50000"/>
                  </a:schemeClr>
                </a:solidFill>
              </a:rPr>
              <a:t>Document your Team’s collected information and initiate a discussion.</a:t>
            </a:r>
          </a:p>
          <a:p>
            <a:pPr marL="1657350" lvl="4" indent="-285750" algn="just">
              <a:spcBef>
                <a:spcPts val="1000"/>
              </a:spcBef>
              <a:buFont typeface="Wingdings" panose="05000000000000000000" pitchFamily="2" charset="2"/>
              <a:buChar char="ü"/>
            </a:pPr>
            <a:r>
              <a:rPr lang="en-US" sz="1700" dirty="0">
                <a:solidFill>
                  <a:schemeClr val="accent1">
                    <a:lumMod val="50000"/>
                  </a:schemeClr>
                </a:solidFill>
              </a:rPr>
              <a:t>Discuss/ Debate with other teams via our Rectangle Table Discussion.</a:t>
            </a:r>
          </a:p>
        </p:txBody>
      </p:sp>
      <p:graphicFrame>
        <p:nvGraphicFramePr>
          <p:cNvPr id="4" name="Diagram 3">
            <a:extLst>
              <a:ext uri="{FF2B5EF4-FFF2-40B4-BE49-F238E27FC236}">
                <a16:creationId xmlns:a16="http://schemas.microsoft.com/office/drawing/2014/main" id="{3DD6F09D-78E9-48CB-AD08-44C89E2CD7D7}"/>
              </a:ext>
            </a:extLst>
          </p:cNvPr>
          <p:cNvGraphicFramePr/>
          <p:nvPr>
            <p:extLst>
              <p:ext uri="{D42A27DB-BD31-4B8C-83A1-F6EECF244321}">
                <p14:modId xmlns:p14="http://schemas.microsoft.com/office/powerpoint/2010/main" val="1789805230"/>
              </p:ext>
            </p:extLst>
          </p:nvPr>
        </p:nvGraphicFramePr>
        <p:xfrm>
          <a:off x="3374832" y="566678"/>
          <a:ext cx="3631896" cy="2774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1" name="Group 10">
            <a:extLst>
              <a:ext uri="{FF2B5EF4-FFF2-40B4-BE49-F238E27FC236}">
                <a16:creationId xmlns:a16="http://schemas.microsoft.com/office/drawing/2014/main" id="{5296B332-37B2-453D-BA44-3C350F719E40}"/>
              </a:ext>
            </a:extLst>
          </p:cNvPr>
          <p:cNvGrpSpPr/>
          <p:nvPr/>
        </p:nvGrpSpPr>
        <p:grpSpPr>
          <a:xfrm>
            <a:off x="7721315" y="598007"/>
            <a:ext cx="4220280" cy="3335913"/>
            <a:chOff x="7721315" y="598007"/>
            <a:chExt cx="4220280" cy="3335913"/>
          </a:xfrm>
        </p:grpSpPr>
        <p:graphicFrame>
          <p:nvGraphicFramePr>
            <p:cNvPr id="7" name="Diagram 6">
              <a:extLst>
                <a:ext uri="{FF2B5EF4-FFF2-40B4-BE49-F238E27FC236}">
                  <a16:creationId xmlns:a16="http://schemas.microsoft.com/office/drawing/2014/main" id="{18BFCE62-4249-4372-B2B5-9CC87C37A0EA}"/>
                </a:ext>
              </a:extLst>
            </p:cNvPr>
            <p:cNvGraphicFramePr/>
            <p:nvPr>
              <p:extLst>
                <p:ext uri="{D42A27DB-BD31-4B8C-83A1-F6EECF244321}">
                  <p14:modId xmlns:p14="http://schemas.microsoft.com/office/powerpoint/2010/main" val="242308864"/>
                </p:ext>
              </p:extLst>
            </p:nvPr>
          </p:nvGraphicFramePr>
          <p:xfrm>
            <a:off x="7957849" y="598007"/>
            <a:ext cx="3631896" cy="27747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mc:AlternateContent xmlns:mc="http://schemas.openxmlformats.org/markup-compatibility/2006" xmlns:p14="http://schemas.microsoft.com/office/powerpoint/2010/main">
          <mc:Choice Requires="p14">
            <p:contentPart p14:bwMode="auto" r:id="rId13">
              <p14:nvContentPartPr>
                <p14:cNvPr id="5" name="Ink 4">
                  <a:extLst>
                    <a:ext uri="{FF2B5EF4-FFF2-40B4-BE49-F238E27FC236}">
                      <a16:creationId xmlns:a16="http://schemas.microsoft.com/office/drawing/2014/main" id="{9AF0FBF2-60BD-499F-B508-4F2A34A8970A}"/>
                    </a:ext>
                  </a:extLst>
                </p14:cNvPr>
                <p14:cNvContentPartPr/>
                <p14:nvPr/>
              </p14:nvContentPartPr>
              <p14:xfrm>
                <a:off x="7721315" y="2047880"/>
                <a:ext cx="3561120" cy="1886040"/>
              </p14:xfrm>
            </p:contentPart>
          </mc:Choice>
          <mc:Fallback xmlns="">
            <p:pic>
              <p:nvPicPr>
                <p:cNvPr id="5" name="Ink 4">
                  <a:extLst>
                    <a:ext uri="{FF2B5EF4-FFF2-40B4-BE49-F238E27FC236}">
                      <a16:creationId xmlns:a16="http://schemas.microsoft.com/office/drawing/2014/main" id="{9AF0FBF2-60BD-499F-B508-4F2A34A8970A}"/>
                    </a:ext>
                  </a:extLst>
                </p:cNvPr>
                <p:cNvPicPr/>
                <p:nvPr/>
              </p:nvPicPr>
              <p:blipFill>
                <a:blip r:embed="rId14"/>
                <a:stretch>
                  <a:fillRect/>
                </a:stretch>
              </p:blipFill>
              <p:spPr>
                <a:xfrm>
                  <a:off x="7712675" y="2039240"/>
                  <a:ext cx="3578760" cy="1903680"/>
                </a:xfrm>
                <a:prstGeom prst="rect">
                  <a:avLst/>
                </a:prstGeom>
              </p:spPr>
            </p:pic>
          </mc:Fallback>
        </mc:AlternateContent>
        <p:grpSp>
          <p:nvGrpSpPr>
            <p:cNvPr id="10" name="Group 9">
              <a:extLst>
                <a:ext uri="{FF2B5EF4-FFF2-40B4-BE49-F238E27FC236}">
                  <a16:creationId xmlns:a16="http://schemas.microsoft.com/office/drawing/2014/main" id="{4A0BB338-0FB1-45A2-9714-993387D6B7C5}"/>
                </a:ext>
              </a:extLst>
            </p:cNvPr>
            <p:cNvGrpSpPr/>
            <p:nvPr/>
          </p:nvGrpSpPr>
          <p:grpSpPr>
            <a:xfrm>
              <a:off x="11539115" y="2830880"/>
              <a:ext cx="402480" cy="253440"/>
              <a:chOff x="11539115" y="2830880"/>
              <a:chExt cx="402480" cy="253440"/>
            </a:xfrm>
          </p:grpSpPr>
          <mc:AlternateContent xmlns:mc="http://schemas.openxmlformats.org/markup-compatibility/2006" xmlns:p14="http://schemas.microsoft.com/office/powerpoint/2010/main">
            <mc:Choice Requires="p14">
              <p:contentPart p14:bwMode="auto" r:id="rId15">
                <p14:nvContentPartPr>
                  <p14:cNvPr id="8" name="Ink 7">
                    <a:extLst>
                      <a:ext uri="{FF2B5EF4-FFF2-40B4-BE49-F238E27FC236}">
                        <a16:creationId xmlns:a16="http://schemas.microsoft.com/office/drawing/2014/main" id="{70C7EA82-D944-4391-B290-CFEA5230D42B}"/>
                      </a:ext>
                    </a:extLst>
                  </p14:cNvPr>
                  <p14:cNvContentPartPr/>
                  <p14:nvPr/>
                </p14:nvContentPartPr>
                <p14:xfrm>
                  <a:off x="11577995" y="2995760"/>
                  <a:ext cx="363600" cy="360"/>
                </p14:xfrm>
              </p:contentPart>
            </mc:Choice>
            <mc:Fallback xmlns="">
              <p:pic>
                <p:nvPicPr>
                  <p:cNvPr id="8" name="Ink 7">
                    <a:extLst>
                      <a:ext uri="{FF2B5EF4-FFF2-40B4-BE49-F238E27FC236}">
                        <a16:creationId xmlns:a16="http://schemas.microsoft.com/office/drawing/2014/main" id="{70C7EA82-D944-4391-B290-CFEA5230D42B}"/>
                      </a:ext>
                    </a:extLst>
                  </p:cNvPr>
                  <p:cNvPicPr/>
                  <p:nvPr/>
                </p:nvPicPr>
                <p:blipFill>
                  <a:blip r:embed="rId16"/>
                  <a:stretch>
                    <a:fillRect/>
                  </a:stretch>
                </p:blipFill>
                <p:spPr>
                  <a:xfrm>
                    <a:off x="11569355" y="2987120"/>
                    <a:ext cx="3812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9" name="Ink 8">
                    <a:extLst>
                      <a:ext uri="{FF2B5EF4-FFF2-40B4-BE49-F238E27FC236}">
                        <a16:creationId xmlns:a16="http://schemas.microsoft.com/office/drawing/2014/main" id="{2588BDEE-3DBD-4205-9E44-213A5607B798}"/>
                      </a:ext>
                    </a:extLst>
                  </p14:cNvPr>
                  <p14:cNvContentPartPr/>
                  <p14:nvPr/>
                </p14:nvContentPartPr>
                <p14:xfrm>
                  <a:off x="11539115" y="2830880"/>
                  <a:ext cx="94680" cy="253440"/>
                </p14:xfrm>
              </p:contentPart>
            </mc:Choice>
            <mc:Fallback xmlns="">
              <p:pic>
                <p:nvPicPr>
                  <p:cNvPr id="9" name="Ink 8">
                    <a:extLst>
                      <a:ext uri="{FF2B5EF4-FFF2-40B4-BE49-F238E27FC236}">
                        <a16:creationId xmlns:a16="http://schemas.microsoft.com/office/drawing/2014/main" id="{2588BDEE-3DBD-4205-9E44-213A5607B798}"/>
                      </a:ext>
                    </a:extLst>
                  </p:cNvPr>
                  <p:cNvPicPr/>
                  <p:nvPr/>
                </p:nvPicPr>
                <p:blipFill>
                  <a:blip r:embed="rId18"/>
                  <a:stretch>
                    <a:fillRect/>
                  </a:stretch>
                </p:blipFill>
                <p:spPr>
                  <a:xfrm>
                    <a:off x="11530115" y="2822240"/>
                    <a:ext cx="112320" cy="271080"/>
                  </a:xfrm>
                  <a:prstGeom prst="rect">
                    <a:avLst/>
                  </a:prstGeom>
                </p:spPr>
              </p:pic>
            </mc:Fallback>
          </mc:AlternateContent>
        </p:grpSp>
      </p:grpSp>
    </p:spTree>
    <p:extLst>
      <p:ext uri="{BB962C8B-B14F-4D97-AF65-F5344CB8AC3E}">
        <p14:creationId xmlns:p14="http://schemas.microsoft.com/office/powerpoint/2010/main" val="20253991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and Defending Rootkits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Detecting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Integrity-Based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Signature-Based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Heuristic/Behavior-Based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Runtime Execution Path Profiling</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Cross View-Based detection</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Defending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Reinstall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and Patch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Verify the integrity of the system files regularly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anti-virus/ anti-spyware software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Prevent installation of unnecessary applications</a:t>
            </a:r>
          </a:p>
          <a:p>
            <a:pPr marL="0" lvl="1" indent="0" algn="just">
              <a:spcBef>
                <a:spcPts val="1000"/>
              </a:spcBef>
              <a:buNone/>
            </a:pPr>
            <a:endParaRPr lang="en-US" sz="1800" dirty="0"/>
          </a:p>
        </p:txBody>
      </p:sp>
    </p:spTree>
    <p:extLst>
      <p:ext uri="{BB962C8B-B14F-4D97-AF65-F5344CB8AC3E}">
        <p14:creationId xmlns:p14="http://schemas.microsoft.com/office/powerpoint/2010/main" val="12277745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Steganography is a technique of hiding a secret message within an ordinary message and extracting it at the destination to maintain confidentiality of data. </a:t>
            </a:r>
          </a:p>
          <a:p>
            <a:pPr algn="just">
              <a:buFont typeface="Courier New" panose="02070309020205020404" pitchFamily="49" charset="0"/>
              <a:buChar char="o"/>
            </a:pPr>
            <a:r>
              <a:rPr lang="en-US" sz="1800" dirty="0">
                <a:solidFill>
                  <a:srgbClr val="333333"/>
                </a:solidFill>
                <a:latin typeface="Calibri"/>
                <a:ea typeface="Source Sans Pro"/>
                <a:cs typeface="Calibri"/>
              </a:rPr>
              <a:t>Attackers use steganography to hide messages.</a:t>
            </a:r>
          </a:p>
        </p:txBody>
      </p:sp>
      <p:graphicFrame>
        <p:nvGraphicFramePr>
          <p:cNvPr id="5" name="Diagram 4">
            <a:extLst>
              <a:ext uri="{FF2B5EF4-FFF2-40B4-BE49-F238E27FC236}">
                <a16:creationId xmlns:a16="http://schemas.microsoft.com/office/drawing/2014/main" id="{77A4B0A8-B67A-416C-89D3-33DCABCDCBD3}"/>
              </a:ext>
            </a:extLst>
          </p:cNvPr>
          <p:cNvGraphicFramePr/>
          <p:nvPr>
            <p:extLst>
              <p:ext uri="{D42A27DB-BD31-4B8C-83A1-F6EECF244321}">
                <p14:modId xmlns:p14="http://schemas.microsoft.com/office/powerpoint/2010/main" val="1289538977"/>
              </p:ext>
            </p:extLst>
          </p:nvPr>
        </p:nvGraphicFramePr>
        <p:xfrm>
          <a:off x="5078774" y="1564395"/>
          <a:ext cx="6943075" cy="4221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8269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graphicFrame>
        <p:nvGraphicFramePr>
          <p:cNvPr id="3" name="Diagram 2">
            <a:extLst>
              <a:ext uri="{FF2B5EF4-FFF2-40B4-BE49-F238E27FC236}">
                <a16:creationId xmlns:a16="http://schemas.microsoft.com/office/drawing/2014/main" id="{0DDE4AEF-C847-4B8D-96FB-0B2D13C4AB1A}"/>
              </a:ext>
            </a:extLst>
          </p:cNvPr>
          <p:cNvGraphicFramePr/>
          <p:nvPr>
            <p:extLst>
              <p:ext uri="{D42A27DB-BD31-4B8C-83A1-F6EECF244321}">
                <p14:modId xmlns:p14="http://schemas.microsoft.com/office/powerpoint/2010/main" val="3916063777"/>
              </p:ext>
            </p:extLst>
          </p:nvPr>
        </p:nvGraphicFramePr>
        <p:xfrm>
          <a:off x="2744073" y="130048"/>
          <a:ext cx="935944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3906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Steganalysis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Reverse process of Steganography.</a:t>
            </a:r>
          </a:p>
          <a:p>
            <a:pPr marL="228600" lvl="1" algn="just">
              <a:spcBef>
                <a:spcPts val="1000"/>
              </a:spcBef>
              <a:buFont typeface="Courier New" panose="02070309020205020404" pitchFamily="49" charset="0"/>
              <a:buChar char="o"/>
            </a:pPr>
            <a:r>
              <a:rPr lang="en-US" sz="1800" b="1" dirty="0"/>
              <a:t>Art of discovering and rendering covert messages using Steganography.</a:t>
            </a:r>
          </a:p>
          <a:p>
            <a:pPr marL="228600" lvl="1" algn="just">
              <a:spcBef>
                <a:spcPts val="1000"/>
              </a:spcBef>
              <a:buFont typeface="Courier New" panose="02070309020205020404" pitchFamily="49" charset="0"/>
              <a:buChar char="o"/>
            </a:pPr>
            <a:r>
              <a:rPr lang="en-US" sz="1800" b="1" dirty="0"/>
              <a:t>Detects the hidden messages embedded in images, text, audio, video etc.</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Methods</a:t>
            </a:r>
          </a:p>
          <a:p>
            <a:pPr marL="228600" lvl="1" algn="just">
              <a:spcBef>
                <a:spcPts val="1000"/>
              </a:spcBef>
              <a:buFont typeface="Courier New" panose="02070309020205020404" pitchFamily="49" charset="0"/>
              <a:buChar char="o"/>
            </a:pPr>
            <a:r>
              <a:rPr lang="en-US" sz="1800" b="1" i="1" dirty="0" err="1">
                <a:solidFill>
                  <a:schemeClr val="accent1">
                    <a:lumMod val="50000"/>
                  </a:schemeClr>
                </a:solidFill>
                <a:effectLst>
                  <a:outerShdw blurRad="38100" dist="38100" dir="2700000" algn="tl">
                    <a:srgbClr val="000000">
                      <a:alpha val="43137"/>
                    </a:srgbClr>
                  </a:outerShdw>
                </a:effectLst>
              </a:rPr>
              <a:t>Stego</a:t>
            </a:r>
            <a:r>
              <a:rPr lang="en-US" sz="1800" b="1" i="1" dirty="0">
                <a:solidFill>
                  <a:schemeClr val="accent1">
                    <a:lumMod val="50000"/>
                  </a:schemeClr>
                </a:solidFill>
                <a:effectLst>
                  <a:outerShdw blurRad="38100" dist="38100" dir="2700000" algn="tl">
                    <a:srgbClr val="000000">
                      <a:alpha val="43137"/>
                    </a:srgbClr>
                  </a:outerShdw>
                </a:effectLst>
              </a:rPr>
              <a:t>-Only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b="1" i="1" dirty="0">
              <a:solidFill>
                <a:schemeClr val="accent1">
                  <a:lumMod val="50000"/>
                </a:schemeClr>
              </a:solidFill>
              <a:effectLst>
                <a:outerShdw blurRad="38100" dist="38100" dir="2700000" algn="tl">
                  <a:srgbClr val="000000">
                    <a:alpha val="43137"/>
                  </a:srgbClr>
                </a:outerShdw>
              </a:effectLst>
            </a:endParaRP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Known-cover</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dirty="0"/>
          </a:p>
        </p:txBody>
      </p:sp>
      <p:graphicFrame>
        <p:nvGraphicFramePr>
          <p:cNvPr id="4" name="Diagram 3">
            <a:extLst>
              <a:ext uri="{FF2B5EF4-FFF2-40B4-BE49-F238E27FC236}">
                <a16:creationId xmlns:a16="http://schemas.microsoft.com/office/drawing/2014/main" id="{C98582E0-4E52-462F-8A4B-9B9AB57198E2}"/>
              </a:ext>
            </a:extLst>
          </p:cNvPr>
          <p:cNvGraphicFramePr/>
          <p:nvPr>
            <p:extLst>
              <p:ext uri="{D42A27DB-BD31-4B8C-83A1-F6EECF244321}">
                <p14:modId xmlns:p14="http://schemas.microsoft.com/office/powerpoint/2010/main" val="1428965596"/>
              </p:ext>
            </p:extLst>
          </p:nvPr>
        </p:nvGraphicFramePr>
        <p:xfrm>
          <a:off x="4905779" y="1848601"/>
          <a:ext cx="6943075" cy="3879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50542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Text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Image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Audio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Video File</a:t>
            </a:r>
          </a:p>
          <a:p>
            <a:pPr marL="742950" lvl="2" indent="-285750" algn="just">
              <a:spcBef>
                <a:spcPts val="1000"/>
              </a:spcBef>
              <a:buFont typeface="Wingdings" panose="05000000000000000000" pitchFamily="2" charset="2"/>
              <a:buChar char="ü"/>
            </a:pPr>
            <a:r>
              <a:rPr lang="en-US" sz="1800" dirty="0"/>
              <a:t>Combination of Image and Audio file detection shall be used to detect data in video files</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p:txBody>
      </p:sp>
      <p:graphicFrame>
        <p:nvGraphicFramePr>
          <p:cNvPr id="3" name="Table 4">
            <a:extLst>
              <a:ext uri="{FF2B5EF4-FFF2-40B4-BE49-F238E27FC236}">
                <a16:creationId xmlns:a16="http://schemas.microsoft.com/office/drawing/2014/main" id="{88E1B5EE-FA25-4E4B-98A6-BBA89D28D3DF}"/>
              </a:ext>
            </a:extLst>
          </p:cNvPr>
          <p:cNvGraphicFramePr>
            <a:graphicFrameLocks noGrp="1"/>
          </p:cNvGraphicFramePr>
          <p:nvPr>
            <p:extLst>
              <p:ext uri="{D42A27DB-BD31-4B8C-83A1-F6EECF244321}">
                <p14:modId xmlns:p14="http://schemas.microsoft.com/office/powerpoint/2010/main" val="1211633699"/>
              </p:ext>
            </p:extLst>
          </p:nvPr>
        </p:nvGraphicFramePr>
        <p:xfrm>
          <a:off x="945977" y="981970"/>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a:spcBef>
                          <a:spcPts val="1000"/>
                        </a:spcBef>
                        <a:buFont typeface="Courier New" panose="02070309020205020404" pitchFamily="49" charset="0"/>
                        <a:buNone/>
                      </a:pPr>
                      <a:r>
                        <a:rPr lang="en-US" sz="1800" i="1" dirty="0"/>
                        <a:t>Modifications are done based on Character Positions</a:t>
                      </a:r>
                      <a:endParaRPr lang="en-US" sz="1800" b="1" i="1" dirty="0"/>
                    </a:p>
                  </a:txBody>
                  <a:tcPr/>
                </a:tc>
                <a:tc>
                  <a:txBody>
                    <a:bodyPr/>
                    <a:lstStyle/>
                    <a:p>
                      <a:pPr algn="ctr"/>
                      <a:r>
                        <a:rPr lang="en-GB" i="1" dirty="0"/>
                        <a:t>Observe the text patterns, disturbances, language used, blank spaces etc to detect</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6" name="Table 4">
            <a:extLst>
              <a:ext uri="{FF2B5EF4-FFF2-40B4-BE49-F238E27FC236}">
                <a16:creationId xmlns:a16="http://schemas.microsoft.com/office/drawing/2014/main" id="{2CE6E9F5-66F9-4A50-B701-9D860C140FD2}"/>
              </a:ext>
            </a:extLst>
          </p:cNvPr>
          <p:cNvGraphicFramePr>
            <a:graphicFrameLocks noGrp="1"/>
          </p:cNvGraphicFramePr>
          <p:nvPr>
            <p:extLst>
              <p:ext uri="{D42A27DB-BD31-4B8C-83A1-F6EECF244321}">
                <p14:modId xmlns:p14="http://schemas.microsoft.com/office/powerpoint/2010/main" val="177612453"/>
              </p:ext>
            </p:extLst>
          </p:nvPr>
        </p:nvGraphicFramePr>
        <p:xfrm>
          <a:off x="945977" y="2364821"/>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Observe the Size, file format, timestamp modification, colour palette. </a:t>
                      </a:r>
                      <a:endParaRPr lang="en-US" sz="1800" b="1" i="1" kern="1200" dirty="0">
                        <a:solidFill>
                          <a:schemeClr val="lt1"/>
                        </a:solidFill>
                        <a:latin typeface="+mn-lt"/>
                        <a:ea typeface="+mn-ea"/>
                        <a:cs typeface="+mn-cs"/>
                      </a:endParaRPr>
                    </a:p>
                  </a:txBody>
                  <a:tcPr>
                    <a:solidFill>
                      <a:schemeClr val="accent2"/>
                    </a:solidFill>
                  </a:tcPr>
                </a:tc>
                <a:tc>
                  <a:txBody>
                    <a:bodyPr/>
                    <a:lstStyle/>
                    <a:p>
                      <a:pPr algn="ctr"/>
                      <a:r>
                        <a:rPr lang="en-GB" i="1" dirty="0"/>
                        <a:t>Statistical Analysis method could be used for scanning images</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7" name="Table 4">
            <a:extLst>
              <a:ext uri="{FF2B5EF4-FFF2-40B4-BE49-F238E27FC236}">
                <a16:creationId xmlns:a16="http://schemas.microsoft.com/office/drawing/2014/main" id="{0D9F9DD8-69E8-4F82-BFD0-B772F93DECC0}"/>
              </a:ext>
            </a:extLst>
          </p:cNvPr>
          <p:cNvGraphicFramePr>
            <a:graphicFrameLocks noGrp="1"/>
          </p:cNvGraphicFramePr>
          <p:nvPr>
            <p:extLst>
              <p:ext uri="{D42A27DB-BD31-4B8C-83A1-F6EECF244321}">
                <p14:modId xmlns:p14="http://schemas.microsoft.com/office/powerpoint/2010/main" val="1032314705"/>
              </p:ext>
            </p:extLst>
          </p:nvPr>
        </p:nvGraphicFramePr>
        <p:xfrm>
          <a:off x="945977" y="3637687"/>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Modifications are done based on LSB. Detect data existence based on Odd distortions/ Patterns</a:t>
                      </a:r>
                      <a:endParaRPr lang="en-US" sz="1800" b="1" i="1" kern="1200" dirty="0">
                        <a:solidFill>
                          <a:schemeClr val="lt1"/>
                        </a:solidFill>
                        <a:latin typeface="+mn-lt"/>
                        <a:ea typeface="+mn-ea"/>
                        <a:cs typeface="+mn-cs"/>
                      </a:endParaRPr>
                    </a:p>
                  </a:txBody>
                  <a:tcPr>
                    <a:solidFill>
                      <a:schemeClr val="accent1"/>
                    </a:solidFill>
                  </a:tcPr>
                </a:tc>
                <a:tc>
                  <a:txBody>
                    <a:bodyPr/>
                    <a:lstStyle/>
                    <a:p>
                      <a:pPr algn="ctr"/>
                      <a:r>
                        <a:rPr lang="en-GB" i="1" dirty="0"/>
                        <a:t>Statistical Analysis method could be used for audio files. Scan inaudible frequencies. </a:t>
                      </a:r>
                    </a:p>
                  </a:txBody>
                  <a:tcPr>
                    <a:solidFill>
                      <a:schemeClr val="accent2"/>
                    </a:solidFill>
                  </a:tcPr>
                </a:tc>
                <a:extLst>
                  <a:ext uri="{0D108BD9-81ED-4DB2-BD59-A6C34878D82A}">
                    <a16:rowId xmlns:a16="http://schemas.microsoft.com/office/drawing/2014/main" val="3704929558"/>
                  </a:ext>
                </a:extLst>
              </a:tr>
            </a:tbl>
          </a:graphicData>
        </a:graphic>
      </p:graphicFrame>
    </p:spTree>
    <p:extLst>
      <p:ext uri="{BB962C8B-B14F-4D97-AF65-F5344CB8AC3E}">
        <p14:creationId xmlns:p14="http://schemas.microsoft.com/office/powerpoint/2010/main" val="3137248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graphicFrame>
        <p:nvGraphicFramePr>
          <p:cNvPr id="3" name="Content Placeholder 2">
            <a:extLst>
              <a:ext uri="{FF2B5EF4-FFF2-40B4-BE49-F238E27FC236}">
                <a16:creationId xmlns:a16="http://schemas.microsoft.com/office/drawing/2014/main" id="{65874DF3-7FE5-4CD8-814E-0C689CFBD586}"/>
              </a:ext>
            </a:extLst>
          </p:cNvPr>
          <p:cNvGraphicFramePr>
            <a:graphicFrameLocks noGrp="1"/>
          </p:cNvGraphicFramePr>
          <p:nvPr>
            <p:ph idx="1"/>
            <p:extLst>
              <p:ext uri="{D42A27DB-BD31-4B8C-83A1-F6EECF244321}">
                <p14:modId xmlns:p14="http://schemas.microsoft.com/office/powerpoint/2010/main" val="3344893703"/>
              </p:ext>
            </p:extLst>
          </p:nvPr>
        </p:nvGraphicFramePr>
        <p:xfrm>
          <a:off x="7698259" y="966479"/>
          <a:ext cx="4405256" cy="4588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Disables Auditing features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or delete the system log entries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Event Logs Manually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Delete the MRU, cookies, cache </a:t>
            </a:r>
            <a:r>
              <a:rPr lang="en-US" sz="1800" b="1" dirty="0" err="1">
                <a:solidFill>
                  <a:srgbClr val="333333"/>
                </a:solidFill>
                <a:latin typeface="Calibri"/>
                <a:ea typeface="Source Sans Pro"/>
                <a:cs typeface="Calibri"/>
              </a:rPr>
              <a:t>etc</a:t>
            </a:r>
            <a:endParaRPr lang="en-US" sz="18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Turnoff Autocomplete</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Toolbar data from browsers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the Bash History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HTTP Shells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ICMP Tunnels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DNS Tunneling</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TCP Parameters</a:t>
            </a:r>
          </a:p>
          <a:p>
            <a:pPr marL="228600" lvl="1" algn="just">
              <a:spcBef>
                <a:spcPts val="1000"/>
              </a:spcBef>
              <a:buFont typeface="Courier New" panose="02070309020205020404" pitchFamily="49" charset="0"/>
              <a:buChar char="o"/>
            </a:pPr>
            <a:endParaRPr lang="en-US" sz="1800" dirty="0"/>
          </a:p>
        </p:txBody>
      </p:sp>
      <p:pic>
        <p:nvPicPr>
          <p:cNvPr id="9" name="Picture 8" descr="Text&#10;&#10;Description automatically generated">
            <a:extLst>
              <a:ext uri="{FF2B5EF4-FFF2-40B4-BE49-F238E27FC236}">
                <a16:creationId xmlns:a16="http://schemas.microsoft.com/office/drawing/2014/main" id="{D18C795B-36B7-4400-9F5D-63034AF441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31971" y="385953"/>
            <a:ext cx="4916080" cy="2541493"/>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1DBCA97F-13B7-4080-87DB-D0EC432ECF8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52349" y="3437121"/>
            <a:ext cx="4258962" cy="2118315"/>
          </a:xfrm>
          <a:prstGeom prst="rect">
            <a:avLst/>
          </a:prstGeom>
        </p:spPr>
      </p:pic>
    </p:spTree>
    <p:extLst>
      <p:ext uri="{BB962C8B-B14F-4D97-AF65-F5344CB8AC3E}">
        <p14:creationId xmlns:p14="http://schemas.microsoft.com/office/powerpoint/2010/main" val="306972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Disables Auditing features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or delete the system log entries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Event Logs Manually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Delete the MRU, cookies, cache </a:t>
            </a:r>
            <a:r>
              <a:rPr lang="en-US" sz="1800" b="1" dirty="0" err="1">
                <a:solidFill>
                  <a:srgbClr val="333333"/>
                </a:solidFill>
                <a:latin typeface="Calibri"/>
                <a:ea typeface="Source Sans Pro"/>
                <a:cs typeface="Calibri"/>
              </a:rPr>
              <a:t>etc</a:t>
            </a:r>
            <a:endParaRPr lang="en-US" sz="18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Turnoff Autocomplete</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Toolbar data from browsers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the Bash History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HTTP Shells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ICMP Tunnels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DNS Tunneling</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TCP Parameters</a:t>
            </a:r>
          </a:p>
          <a:p>
            <a:pPr marL="228600" lvl="1" algn="just">
              <a:spcBef>
                <a:spcPts val="1000"/>
              </a:spcBef>
              <a:buFont typeface="Courier New" panose="02070309020205020404" pitchFamily="49" charset="0"/>
              <a:buChar char="o"/>
            </a:pPr>
            <a:endParaRPr lang="en-US" sz="1800" dirty="0"/>
          </a:p>
        </p:txBody>
      </p:sp>
      <p:pic>
        <p:nvPicPr>
          <p:cNvPr id="5" name="Picture 4" descr="Graphical user interface, text, application&#10;&#10;Description automatically generated">
            <a:extLst>
              <a:ext uri="{FF2B5EF4-FFF2-40B4-BE49-F238E27FC236}">
                <a16:creationId xmlns:a16="http://schemas.microsoft.com/office/drawing/2014/main" id="{3E7B60B2-2C01-40A4-9950-F2C557C9BD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1" y="291831"/>
            <a:ext cx="6501899" cy="5108635"/>
          </a:xfrm>
          <a:prstGeom prst="rect">
            <a:avLst/>
          </a:prstGeom>
        </p:spPr>
      </p:pic>
    </p:spTree>
    <p:extLst>
      <p:ext uri="{BB962C8B-B14F-4D97-AF65-F5344CB8AC3E}">
        <p14:creationId xmlns:p14="http://schemas.microsoft.com/office/powerpoint/2010/main" val="948603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4057099866"/>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789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1662187420"/>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075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1506580842"/>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5701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Report</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A structured report that details the findings of the penetration tests that are conducted for a client.</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It is recorded by the involved pen testers </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It is a one-to-one correspondence exists between the documentation and the testing process.</a:t>
            </a:r>
          </a:p>
          <a:p>
            <a:pPr marL="0" lvl="1" indent="0" algn="just">
              <a:spcBef>
                <a:spcPts val="1000"/>
              </a:spcBef>
              <a:buNone/>
            </a:pPr>
            <a:endParaRPr lang="en-GB" sz="1800" b="1" dirty="0">
              <a:solidFill>
                <a:srgbClr val="333333"/>
              </a:solidFill>
              <a:latin typeface="Calibri"/>
              <a:ea typeface="Source Sans Pro"/>
              <a:cs typeface="Calibri"/>
            </a:endParaRPr>
          </a:p>
          <a:p>
            <a:pPr marL="0" lvl="1" indent="0" algn="just">
              <a:spcBef>
                <a:spcPts val="1000"/>
              </a:spcBef>
              <a:buNone/>
            </a:pPr>
            <a:r>
              <a:rPr lang="en-GB" sz="1800" b="1" dirty="0">
                <a:solidFill>
                  <a:srgbClr val="333333"/>
                </a:solidFill>
                <a:latin typeface="Calibri"/>
                <a:ea typeface="Source Sans Pro"/>
                <a:cs typeface="Calibri"/>
              </a:rPr>
              <a:t>Goal of the Penetration Testing Report </a:t>
            </a:r>
          </a:p>
          <a:p>
            <a:pPr marL="228600" lvl="1" algn="just">
              <a:spcBef>
                <a:spcPts val="1000"/>
              </a:spcBef>
              <a:buFont typeface="Courier New" panose="02070309020205020404" pitchFamily="49" charset="0"/>
              <a:buChar char="o"/>
            </a:pPr>
            <a:r>
              <a:rPr lang="en-GB" sz="1800" dirty="0">
                <a:solidFill>
                  <a:srgbClr val="333333"/>
                </a:solidFill>
                <a:latin typeface="Calibri"/>
                <a:cs typeface="Calibri"/>
              </a:rPr>
              <a:t>Help </a:t>
            </a:r>
            <a:r>
              <a:rPr lang="en-GB" sz="1800" b="1" dirty="0">
                <a:solidFill>
                  <a:srgbClr val="333333"/>
                </a:solidFill>
                <a:latin typeface="Calibri"/>
                <a:cs typeface="Calibri"/>
              </a:rPr>
              <a:t>executive management </a:t>
            </a:r>
            <a:r>
              <a:rPr lang="en-GB" sz="1800" dirty="0">
                <a:solidFill>
                  <a:srgbClr val="333333"/>
                </a:solidFill>
                <a:latin typeface="Calibri"/>
                <a:cs typeface="Calibri"/>
              </a:rPr>
              <a:t>make decisions about implementing security controls in the organization.</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Help those </a:t>
            </a:r>
            <a:r>
              <a:rPr lang="en-GB" sz="1800" b="1" dirty="0">
                <a:solidFill>
                  <a:srgbClr val="333333"/>
                </a:solidFill>
                <a:latin typeface="Calibri"/>
                <a:ea typeface="Source Sans Pro"/>
                <a:cs typeface="Calibri"/>
              </a:rPr>
              <a:t>responsible for information system security </a:t>
            </a:r>
            <a:r>
              <a:rPr lang="en-GB" sz="1800" dirty="0">
                <a:solidFill>
                  <a:srgbClr val="333333"/>
                </a:solidFill>
                <a:latin typeface="Calibri"/>
                <a:ea typeface="Source Sans Pro"/>
                <a:cs typeface="Calibri"/>
              </a:rPr>
              <a:t>implement security controls and patch any flaw discovered during pen testing.</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Assure the organization that the testing team sincerely wishes to </a:t>
            </a:r>
            <a:r>
              <a:rPr lang="en-GB" sz="1800" b="1" dirty="0">
                <a:solidFill>
                  <a:srgbClr val="333333"/>
                </a:solidFill>
                <a:latin typeface="Calibri"/>
                <a:ea typeface="Source Sans Pro"/>
                <a:cs typeface="Calibri"/>
              </a:rPr>
              <a:t>improve the organization’s security posture.</a:t>
            </a:r>
            <a:endParaRPr lang="en-GB"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8299790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Objectives it to:</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List the security flaws, vulnerabilities, security misconfigurations, and other exploitable resources found during the testing.</a:t>
            </a:r>
          </a:p>
          <a:p>
            <a:pPr marL="228600" lvl="1" algn="just">
              <a:spcBef>
                <a:spcPts val="1000"/>
              </a:spcBef>
              <a:buFont typeface="Courier New" panose="02070309020205020404" pitchFamily="49" charset="0"/>
              <a:buChar char="o"/>
            </a:pPr>
            <a:r>
              <a:rPr lang="en-GB" sz="1800" b="0" dirty="0" err="1">
                <a:solidFill>
                  <a:srgbClr val="333333"/>
                </a:solidFill>
                <a:latin typeface="Calibri"/>
                <a:ea typeface="Source Sans Pro"/>
                <a:cs typeface="Calibri"/>
              </a:rPr>
              <a:t>Analyze</a:t>
            </a:r>
            <a:r>
              <a:rPr lang="en-GB" sz="1800" b="0" dirty="0">
                <a:solidFill>
                  <a:srgbClr val="333333"/>
                </a:solidFill>
                <a:latin typeface="Calibri"/>
                <a:ea typeface="Source Sans Pro"/>
                <a:cs typeface="Calibri"/>
              </a:rPr>
              <a:t> the options available to mitigate the vulnerability.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Suggest solutions for security risks.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Clarify prioritization of corrections for the client’s assets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Recommend actions to prevent possible future cyberattacks. </a:t>
            </a:r>
          </a:p>
          <a:p>
            <a:pPr marL="228600" lvl="1" algn="just">
              <a:spcBef>
                <a:spcPts val="1000"/>
              </a:spcBef>
              <a:buFont typeface="Courier New" panose="02070309020205020404" pitchFamily="49" charset="0"/>
              <a:buChar char="o"/>
            </a:pPr>
            <a:endParaRPr lang="en-GB" sz="1800" b="0" dirty="0">
              <a:solidFill>
                <a:srgbClr val="333333"/>
              </a:solidFill>
              <a:latin typeface="Calibri"/>
              <a:ea typeface="Source Sans Pro"/>
              <a:cs typeface="Calibri"/>
            </a:endParaRPr>
          </a:p>
        </p:txBody>
      </p:sp>
    </p:spTree>
    <p:extLst>
      <p:ext uri="{BB962C8B-B14F-4D97-AF65-F5344CB8AC3E}">
        <p14:creationId xmlns:p14="http://schemas.microsoft.com/office/powerpoint/2010/main" val="21613727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583661"/>
            <a:ext cx="12103515" cy="514403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Objectives it to:</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List the security flaws, vulnerabilities, security misconfigurations, and other exploitable resources found during the testing.</a:t>
            </a:r>
          </a:p>
          <a:p>
            <a:pPr marL="228600" lvl="1" algn="just">
              <a:spcBef>
                <a:spcPts val="1000"/>
              </a:spcBef>
              <a:buFont typeface="Courier New" panose="02070309020205020404" pitchFamily="49" charset="0"/>
              <a:buChar char="o"/>
            </a:pPr>
            <a:r>
              <a:rPr lang="en-GB" sz="1800" b="0" dirty="0" err="1">
                <a:solidFill>
                  <a:srgbClr val="333333"/>
                </a:solidFill>
                <a:latin typeface="Calibri"/>
                <a:ea typeface="Source Sans Pro"/>
                <a:cs typeface="Calibri"/>
              </a:rPr>
              <a:t>Analyze</a:t>
            </a:r>
            <a:r>
              <a:rPr lang="en-GB" sz="1800" b="0" dirty="0">
                <a:solidFill>
                  <a:srgbClr val="333333"/>
                </a:solidFill>
                <a:latin typeface="Calibri"/>
                <a:ea typeface="Source Sans Pro"/>
                <a:cs typeface="Calibri"/>
              </a:rPr>
              <a:t> the options available to mitigate the vulnerability.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Suggest solutions for security risks.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Clarify prioritization of corrections for the client’s assets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Recommend actions to prevent possible future cyberattacks. </a:t>
            </a:r>
          </a:p>
          <a:p>
            <a:pPr marL="0" lvl="1" indent="0" algn="just">
              <a:spcBef>
                <a:spcPts val="1000"/>
              </a:spcBef>
              <a:buNone/>
            </a:pPr>
            <a:r>
              <a:rPr lang="en-GB" sz="1800" b="1" dirty="0">
                <a:solidFill>
                  <a:srgbClr val="333333"/>
                </a:solidFill>
                <a:latin typeface="Calibri"/>
                <a:ea typeface="Source Sans Pro"/>
                <a:cs typeface="Calibri"/>
              </a:rPr>
              <a:t>Deliverables:</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Detailed analysis of the methodologies used in the testing.</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Detailed information about all the activities performed and their results in a clear standard format.</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Evidence of successful tests of the organizational resources in the form of pictures, videos, and documents.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Detailed information about the affected resources, cyberattacks performed, tools used, etc..</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Documents that corroborate the test findings. </a:t>
            </a:r>
            <a:r>
              <a:rPr lang="en-GB" sz="1800" b="0" i="1" dirty="0">
                <a:solidFill>
                  <a:srgbClr val="333333"/>
                </a:solidFill>
                <a:latin typeface="Calibri"/>
                <a:ea typeface="Source Sans Pro"/>
                <a:cs typeface="Calibri"/>
              </a:rPr>
              <a:t>(Include information on the availability of updates, data from the compromised servers, details of the compromised accounts, etc)</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Documents containing tips for remediating the security flaws, eliminating vulnerabilities, and strengthening the security of the tested components</a:t>
            </a:r>
          </a:p>
        </p:txBody>
      </p:sp>
    </p:spTree>
    <p:extLst>
      <p:ext uri="{BB962C8B-B14F-4D97-AF65-F5344CB8AC3E}">
        <p14:creationId xmlns:p14="http://schemas.microsoft.com/office/powerpoint/2010/main" val="13001204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583661"/>
            <a:ext cx="12103515" cy="514403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Types of Report</a:t>
            </a:r>
            <a:endParaRPr lang="en-GB" sz="22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2200" b="1" dirty="0">
                <a:solidFill>
                  <a:srgbClr val="333333"/>
                </a:solidFill>
                <a:latin typeface="Calibri"/>
                <a:ea typeface="Source Sans Pro"/>
                <a:cs typeface="Calibri"/>
              </a:rPr>
              <a:t>Executive report</a:t>
            </a:r>
            <a:r>
              <a:rPr lang="en-GB" sz="2200" b="0" dirty="0">
                <a:solidFill>
                  <a:srgbClr val="333333"/>
                </a:solidFill>
                <a:latin typeface="Calibri"/>
                <a:ea typeface="Source Sans Pro"/>
                <a:cs typeface="Calibri"/>
              </a:rPr>
              <a:t>: </a:t>
            </a:r>
          </a:p>
          <a:p>
            <a:pPr marL="685800" lvl="2" algn="just">
              <a:spcBef>
                <a:spcPts val="1000"/>
              </a:spcBef>
              <a:buFont typeface="Courier New" panose="02070309020205020404" pitchFamily="49" charset="0"/>
              <a:buChar char="o"/>
            </a:pPr>
            <a:r>
              <a:rPr lang="en-GB" sz="2200" b="0" dirty="0">
                <a:solidFill>
                  <a:srgbClr val="333333"/>
                </a:solidFill>
                <a:latin typeface="Calibri"/>
                <a:ea typeface="Source Sans Pro"/>
                <a:cs typeface="Calibri"/>
              </a:rPr>
              <a:t>Complete testing process </a:t>
            </a:r>
          </a:p>
          <a:p>
            <a:pPr marL="685800" lvl="2" algn="just">
              <a:spcBef>
                <a:spcPts val="1000"/>
              </a:spcBef>
              <a:buFont typeface="Courier New" panose="02070309020205020404" pitchFamily="49" charset="0"/>
              <a:buChar char="o"/>
            </a:pPr>
            <a:r>
              <a:rPr lang="en-GB" sz="2200" b="0" dirty="0">
                <a:solidFill>
                  <a:srgbClr val="333333"/>
                </a:solidFill>
                <a:latin typeface="Calibri"/>
                <a:ea typeface="Source Sans Pro"/>
                <a:cs typeface="Calibri"/>
              </a:rPr>
              <a:t>Includes details of the tested components, vulnerabilities, misconfigurations, updates required, and other details that can help the authorities make decisions for securing the target.</a:t>
            </a:r>
          </a:p>
          <a:p>
            <a:pPr marL="228600" lvl="1" algn="just">
              <a:spcBef>
                <a:spcPts val="1000"/>
              </a:spcBef>
              <a:buFont typeface="Courier New" panose="02070309020205020404" pitchFamily="49" charset="0"/>
              <a:buChar char="o"/>
            </a:pPr>
            <a:endParaRPr lang="en-GB" sz="22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2200" b="1" dirty="0">
                <a:solidFill>
                  <a:srgbClr val="333333"/>
                </a:solidFill>
                <a:latin typeface="Calibri"/>
                <a:ea typeface="Source Sans Pro"/>
                <a:cs typeface="Calibri"/>
              </a:rPr>
              <a:t>Host report</a:t>
            </a:r>
            <a:r>
              <a:rPr lang="en-GB" sz="2200" b="0" dirty="0">
                <a:solidFill>
                  <a:srgbClr val="333333"/>
                </a:solidFill>
                <a:latin typeface="Calibri"/>
                <a:ea typeface="Source Sans Pro"/>
                <a:cs typeface="Calibri"/>
              </a:rPr>
              <a:t>: </a:t>
            </a:r>
          </a:p>
          <a:p>
            <a:pPr marL="685800" lvl="2" algn="just">
              <a:spcBef>
                <a:spcPts val="1000"/>
              </a:spcBef>
              <a:buFont typeface="Courier New" panose="02070309020205020404" pitchFamily="49" charset="0"/>
              <a:buChar char="o"/>
            </a:pPr>
            <a:r>
              <a:rPr lang="en-GB" sz="2200" b="0" dirty="0">
                <a:solidFill>
                  <a:srgbClr val="333333"/>
                </a:solidFill>
                <a:latin typeface="Calibri"/>
                <a:ea typeface="Source Sans Pro"/>
                <a:cs typeface="Calibri"/>
              </a:rPr>
              <a:t>Information about the hosts tested, vulnerabilities found, exploited hosts, etc.</a:t>
            </a:r>
          </a:p>
          <a:p>
            <a:pPr marL="228600" lvl="1" algn="just">
              <a:spcBef>
                <a:spcPts val="1000"/>
              </a:spcBef>
              <a:buFont typeface="Courier New" panose="02070309020205020404" pitchFamily="49" charset="0"/>
              <a:buChar char="o"/>
            </a:pPr>
            <a:endParaRPr lang="en-GB" sz="22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2200" b="1" dirty="0">
                <a:solidFill>
                  <a:srgbClr val="333333"/>
                </a:solidFill>
                <a:latin typeface="Calibri"/>
                <a:ea typeface="Source Sans Pro"/>
                <a:cs typeface="Calibri"/>
              </a:rPr>
              <a:t>Client-side test report</a:t>
            </a:r>
            <a:r>
              <a:rPr lang="en-GB" sz="2200" b="0" dirty="0">
                <a:solidFill>
                  <a:srgbClr val="333333"/>
                </a:solidFill>
                <a:latin typeface="Calibri"/>
                <a:ea typeface="Source Sans Pro"/>
                <a:cs typeface="Calibri"/>
              </a:rPr>
              <a:t>: </a:t>
            </a:r>
          </a:p>
          <a:p>
            <a:pPr marL="685800" lvl="2" algn="just">
              <a:spcBef>
                <a:spcPts val="1000"/>
              </a:spcBef>
              <a:buFont typeface="Courier New" panose="02070309020205020404" pitchFamily="49" charset="0"/>
              <a:buChar char="o"/>
            </a:pPr>
            <a:r>
              <a:rPr lang="en-GB" sz="2200" b="0" dirty="0">
                <a:solidFill>
                  <a:srgbClr val="333333"/>
                </a:solidFill>
                <a:latin typeface="Calibri"/>
                <a:ea typeface="Source Sans Pro"/>
                <a:cs typeface="Calibri"/>
              </a:rPr>
              <a:t>Details of the client-side test such as phishing, spear-phishing, spam, and social engineering attacks used during the testing. </a:t>
            </a:r>
          </a:p>
          <a:p>
            <a:pPr marL="685800" lvl="2" algn="just">
              <a:spcBef>
                <a:spcPts val="1000"/>
              </a:spcBef>
              <a:buFont typeface="Courier New" panose="02070309020205020404" pitchFamily="49" charset="0"/>
              <a:buChar char="o"/>
            </a:pPr>
            <a:r>
              <a:rPr lang="en-GB" sz="2200" b="0" dirty="0">
                <a:solidFill>
                  <a:srgbClr val="333333"/>
                </a:solidFill>
                <a:latin typeface="Calibri"/>
                <a:ea typeface="Source Sans Pro"/>
                <a:cs typeface="Calibri"/>
              </a:rPr>
              <a:t>Detailed information about compromised client-side systems.</a:t>
            </a:r>
          </a:p>
        </p:txBody>
      </p:sp>
    </p:spTree>
    <p:extLst>
      <p:ext uri="{BB962C8B-B14F-4D97-AF65-F5344CB8AC3E}">
        <p14:creationId xmlns:p14="http://schemas.microsoft.com/office/powerpoint/2010/main" val="33794843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583661"/>
            <a:ext cx="12103515" cy="51440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Types of Report</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2200" b="1" dirty="0">
                <a:solidFill>
                  <a:srgbClr val="333333"/>
                </a:solidFill>
                <a:latin typeface="Calibri"/>
                <a:ea typeface="Source Sans Pro"/>
                <a:cs typeface="Calibri"/>
              </a:rPr>
              <a:t>User report</a:t>
            </a:r>
            <a:r>
              <a:rPr lang="en-GB" sz="2200" b="0" dirty="0">
                <a:solidFill>
                  <a:srgbClr val="333333"/>
                </a:solidFill>
                <a:latin typeface="Calibri"/>
                <a:ea typeface="Source Sans Pro"/>
                <a:cs typeface="Calibri"/>
              </a:rPr>
              <a:t>: </a:t>
            </a:r>
          </a:p>
          <a:p>
            <a:pPr marL="685800" lvl="2" algn="just">
              <a:spcBef>
                <a:spcPts val="1000"/>
              </a:spcBef>
              <a:buFont typeface="Courier New" panose="02070309020205020404" pitchFamily="49" charset="0"/>
              <a:buChar char="o"/>
            </a:pPr>
            <a:r>
              <a:rPr lang="en-GB" sz="2200" b="0" dirty="0">
                <a:solidFill>
                  <a:srgbClr val="333333"/>
                </a:solidFill>
                <a:latin typeface="Calibri"/>
                <a:ea typeface="Source Sans Pro"/>
                <a:cs typeface="Calibri"/>
              </a:rPr>
              <a:t>Information of users who were identified and targeted during the testing process along with the tasks performed by them.</a:t>
            </a:r>
          </a:p>
          <a:p>
            <a:pPr marL="228600" lvl="1" algn="just">
              <a:spcBef>
                <a:spcPts val="1000"/>
              </a:spcBef>
              <a:buFont typeface="Courier New" panose="02070309020205020404" pitchFamily="49" charset="0"/>
              <a:buChar char="o"/>
            </a:pPr>
            <a:r>
              <a:rPr lang="en-GB" sz="2200" b="1" dirty="0">
                <a:solidFill>
                  <a:srgbClr val="333333"/>
                </a:solidFill>
                <a:latin typeface="Calibri"/>
                <a:ea typeface="Source Sans Pro"/>
                <a:cs typeface="Calibri"/>
              </a:rPr>
              <a:t>Vulnerability report</a:t>
            </a:r>
            <a:r>
              <a:rPr lang="en-GB" sz="2200" b="0" dirty="0">
                <a:solidFill>
                  <a:srgbClr val="333333"/>
                </a:solidFill>
                <a:latin typeface="Calibri"/>
                <a:ea typeface="Source Sans Pro"/>
                <a:cs typeface="Calibri"/>
              </a:rPr>
              <a:t>: </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Detailed information about all the vulnerabilities found during the pen testing process. </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It is recommended that the report lists the components with vulnerabilities and also offers solutions to eliminate the vulnerabilities.</a:t>
            </a:r>
          </a:p>
          <a:p>
            <a:pPr marL="228600" lvl="1" algn="just">
              <a:spcBef>
                <a:spcPts val="1000"/>
              </a:spcBef>
              <a:buFont typeface="Courier New" panose="02070309020205020404" pitchFamily="49" charset="0"/>
              <a:buChar char="o"/>
            </a:pPr>
            <a:r>
              <a:rPr lang="en-GB" sz="2200" b="1" dirty="0">
                <a:solidFill>
                  <a:srgbClr val="333333"/>
                </a:solidFill>
                <a:latin typeface="Calibri"/>
                <a:ea typeface="Source Sans Pro"/>
                <a:cs typeface="Calibri"/>
              </a:rPr>
              <a:t>Activity report</a:t>
            </a:r>
            <a:r>
              <a:rPr lang="en-GB" sz="2200" b="0" dirty="0">
                <a:solidFill>
                  <a:srgbClr val="333333"/>
                </a:solidFill>
                <a:latin typeface="Calibri"/>
                <a:ea typeface="Source Sans Pro"/>
                <a:cs typeface="Calibri"/>
              </a:rPr>
              <a:t>: </a:t>
            </a:r>
          </a:p>
          <a:p>
            <a:pPr marL="685800" lvl="2"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A</a:t>
            </a:r>
            <a:r>
              <a:rPr lang="en-GB" sz="1800" b="0" dirty="0">
                <a:solidFill>
                  <a:srgbClr val="333333"/>
                </a:solidFill>
                <a:latin typeface="Calibri"/>
                <a:ea typeface="Source Sans Pro"/>
                <a:cs typeface="Calibri"/>
              </a:rPr>
              <a:t>ctivities that the testing team had performed across the organization </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Can also include various documents to support the claims.</a:t>
            </a:r>
          </a:p>
          <a:p>
            <a:pPr marL="228600" lvl="1" algn="just">
              <a:spcBef>
                <a:spcPts val="1000"/>
              </a:spcBef>
              <a:buFont typeface="Courier New" panose="02070309020205020404" pitchFamily="49" charset="0"/>
              <a:buChar char="o"/>
            </a:pPr>
            <a:endParaRPr lang="en-GB" sz="2200" b="0" dirty="0">
              <a:solidFill>
                <a:srgbClr val="333333"/>
              </a:solidFill>
              <a:latin typeface="Calibri"/>
              <a:ea typeface="Source Sans Pro"/>
              <a:cs typeface="Calibri"/>
            </a:endParaRPr>
          </a:p>
        </p:txBody>
      </p:sp>
    </p:spTree>
    <p:extLst>
      <p:ext uri="{BB962C8B-B14F-4D97-AF65-F5344CB8AC3E}">
        <p14:creationId xmlns:p14="http://schemas.microsoft.com/office/powerpoint/2010/main" val="1282427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583661"/>
            <a:ext cx="12103515" cy="51440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A good pen-test report should be:</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W</a:t>
            </a:r>
            <a:r>
              <a:rPr lang="en-GB" sz="1800" b="0" dirty="0">
                <a:solidFill>
                  <a:srgbClr val="333333"/>
                </a:solidFill>
                <a:latin typeface="Calibri"/>
                <a:ea typeface="Source Sans Pro"/>
                <a:cs typeface="Calibri"/>
              </a:rPr>
              <a:t>ritten in simple language that everyone can easily understand. </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W</a:t>
            </a:r>
            <a:r>
              <a:rPr lang="en-GB" sz="1800" b="0" dirty="0">
                <a:solidFill>
                  <a:srgbClr val="333333"/>
                </a:solidFill>
                <a:latin typeface="Calibri"/>
                <a:ea typeface="Source Sans Pro"/>
                <a:cs typeface="Calibri"/>
              </a:rPr>
              <a:t>ritten in a professional manner using formal language. </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C</a:t>
            </a:r>
            <a:r>
              <a:rPr lang="en-GB" sz="1800" b="0" dirty="0">
                <a:solidFill>
                  <a:srgbClr val="333333"/>
                </a:solidFill>
                <a:latin typeface="Calibri"/>
                <a:ea typeface="Source Sans Pro"/>
                <a:cs typeface="Calibri"/>
              </a:rPr>
              <a:t>omprehensible to both technical and nontechnical personnel such as security admins and stakeholders.</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Clearly explain the purpose of the penetration test as well as that of writing the report.</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Provide complete information to the reader in a clear format and not contain unnecessary information.</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Grammatically correct, punctuated appropriately, and free of typographical errors.</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Provide accurate information and support it with proper evidence, such as screenshots of the test results and stolen credentials.</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Contain information sorted according to the security risks, with the highest risks being prioritized.</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Structured logically.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The style of presentation and the usage of words should be attractive to readers. </a:t>
            </a:r>
          </a:p>
          <a:p>
            <a:pPr marL="228600" lvl="1" algn="just">
              <a:spcBef>
                <a:spcPts val="1000"/>
              </a:spcBef>
              <a:buFont typeface="Courier New" panose="02070309020205020404" pitchFamily="49" charset="0"/>
              <a:buChar char="o"/>
            </a:pPr>
            <a:r>
              <a:rPr lang="en-GB" sz="1800" dirty="0">
                <a:solidFill>
                  <a:srgbClr val="333333"/>
                </a:solidFill>
                <a:latin typeface="Calibri"/>
                <a:ea typeface="Source Sans Pro"/>
                <a:cs typeface="Calibri"/>
              </a:rPr>
              <a:t>S</a:t>
            </a:r>
            <a:r>
              <a:rPr lang="en-GB" sz="1800" b="0" dirty="0">
                <a:solidFill>
                  <a:srgbClr val="333333"/>
                </a:solidFill>
                <a:latin typeface="Calibri"/>
                <a:ea typeface="Source Sans Pro"/>
                <a:cs typeface="Calibri"/>
              </a:rPr>
              <a:t>hould contain unbiased recommendations and suggestions based on the analysis by the pen testers</a:t>
            </a:r>
          </a:p>
        </p:txBody>
      </p:sp>
    </p:spTree>
    <p:extLst>
      <p:ext uri="{BB962C8B-B14F-4D97-AF65-F5344CB8AC3E}">
        <p14:creationId xmlns:p14="http://schemas.microsoft.com/office/powerpoint/2010/main" val="8719661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583661"/>
            <a:ext cx="12103515" cy="51440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A good pen-test report structure</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Final report delivery date</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Cover letter</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Executive summary: </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Organization synopsis: This section includes a brief description of the organization and its network.</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Purpose for the evaluation: This section defines the reason for undertaking penetration testing.</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System description: This section includes a brief description of the systems used across the client organization.</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Scope of the project: This section includes the total number of IP addresses, apps, devices, hosts, and other network resources that the organization had mentioned in the contract.</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Summary of evaluation: This section should contain a summary of the tests performed by the pen testers and the results obtained.</a:t>
            </a:r>
          </a:p>
        </p:txBody>
      </p:sp>
    </p:spTree>
    <p:extLst>
      <p:ext uri="{BB962C8B-B14F-4D97-AF65-F5344CB8AC3E}">
        <p14:creationId xmlns:p14="http://schemas.microsoft.com/office/powerpoint/2010/main" val="29895876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583661"/>
            <a:ext cx="12103515" cy="514403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A good pen-test report structure</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Final report delivery date</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Cover letter</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Executive summary: </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Assumptions/Timeline: This section should specify all the assumptions made during the testing process and include all the commencement and completion dates for each test.</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Major findings and recommendations: This section should include a summary of the major findings and any issues that could lead to future cyberattacks. The testers should also mention any recommended actions to mitigate the vulnerabilities.</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Testing methodology: This section specifies the standard frameworks and techniques followed to perform penetration testing.</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Planning: This section includes the details of the planned penetration testing process and how the actual process was performed</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Exploitation: This section includes all the detailed exploitation processes followed during the penetration test.</a:t>
            </a:r>
          </a:p>
          <a:p>
            <a:pPr marL="685800" lvl="2"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Conclusions: This is the concluding section of the report. These conclusions include any further suggestions from the testing team.</a:t>
            </a:r>
          </a:p>
        </p:txBody>
      </p:sp>
    </p:spTree>
    <p:extLst>
      <p:ext uri="{BB962C8B-B14F-4D97-AF65-F5344CB8AC3E}">
        <p14:creationId xmlns:p14="http://schemas.microsoft.com/office/powerpoint/2010/main" val="15735388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583661"/>
            <a:ext cx="12103515" cy="514403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spcBef>
                <a:spcPts val="1000"/>
              </a:spcBef>
              <a:buNone/>
            </a:pPr>
            <a:r>
              <a:rPr lang="en-GB" sz="1800" b="1" dirty="0">
                <a:solidFill>
                  <a:srgbClr val="333333"/>
                </a:solidFill>
                <a:latin typeface="Calibri"/>
                <a:ea typeface="Source Sans Pro"/>
                <a:cs typeface="Calibri"/>
              </a:rPr>
              <a:t>Common Mistakes by Organisations/ you might come across</a:t>
            </a:r>
            <a:endParaRPr lang="en-GB" sz="1800"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Not understanding the scope of the pen testing service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Not asking for a retest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Not asking for a letter of attestation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Using a vendor without creating and signing a contract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Not receiving guidance on the type of test to conduct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Not asking for a detailed debrief or report walkthrough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Not asking for a report with detailed steps and reproducible results </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Using vendors and tools that provide reports with hundreds or thousands of vulnerabilities that are mostly not critical</a:t>
            </a:r>
          </a:p>
          <a:p>
            <a:pPr marL="228600" lvl="1" algn="just">
              <a:spcBef>
                <a:spcPts val="1000"/>
              </a:spcBef>
              <a:buFont typeface="Courier New" panose="02070309020205020404" pitchFamily="49" charset="0"/>
              <a:buChar char="o"/>
            </a:pPr>
            <a:r>
              <a:rPr lang="en-GB" sz="1800" b="0" dirty="0">
                <a:solidFill>
                  <a:srgbClr val="333333"/>
                </a:solidFill>
                <a:latin typeface="Calibri"/>
                <a:ea typeface="Source Sans Pro"/>
                <a:cs typeface="Calibri"/>
              </a:rPr>
              <a:t>Employing an inexperienced pen tester who creates reports using automated tools</a:t>
            </a:r>
          </a:p>
        </p:txBody>
      </p:sp>
    </p:spTree>
    <p:extLst>
      <p:ext uri="{BB962C8B-B14F-4D97-AF65-F5344CB8AC3E}">
        <p14:creationId xmlns:p14="http://schemas.microsoft.com/office/powerpoint/2010/main" val="1019966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 The intension of usage is for Educational Purpose Only</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Cybersecurity </a:t>
            </a:r>
          </a:p>
          <a:p>
            <a:r>
              <a:rPr lang="en-GB" i="1" dirty="0"/>
              <a:t>(ACCB6000)</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2951</Words>
  <Application>Microsoft Office PowerPoint</Application>
  <PresentationFormat>Widescreen</PresentationFormat>
  <Paragraphs>451</Paragraphs>
  <Slides>37</Slides>
  <Notes>31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37</vt:i4>
      </vt:variant>
    </vt:vector>
  </HeadingPairs>
  <TitlesOfParts>
    <vt:vector size="47"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Hacking - Methodology</vt:lpstr>
      <vt:lpstr>Hacking - Methodology</vt:lpstr>
      <vt:lpstr>Hacking - Methodology</vt:lpstr>
      <vt:lpstr>Executing Applications</vt:lpstr>
      <vt:lpstr>Executing Applications – Keylogger</vt:lpstr>
      <vt:lpstr>Executing Applications – Keylogger</vt:lpstr>
      <vt:lpstr>Executing Applications – Spyware</vt:lpstr>
      <vt:lpstr>Defending</vt:lpstr>
      <vt:lpstr>Defending</vt:lpstr>
      <vt:lpstr>Hiding Files</vt:lpstr>
      <vt:lpstr>Hiding Files</vt:lpstr>
      <vt:lpstr>Detecting and Defending Rootkits</vt:lpstr>
      <vt:lpstr>Steganography</vt:lpstr>
      <vt:lpstr>Steganography</vt:lpstr>
      <vt:lpstr>Steganalysis</vt:lpstr>
      <vt:lpstr>Detecting Steganography</vt:lpstr>
      <vt:lpstr>Clearing Logs</vt:lpstr>
      <vt:lpstr>Clearing Logs</vt:lpstr>
      <vt:lpstr>Pen Test</vt:lpstr>
      <vt:lpstr>Pen Test</vt:lpstr>
      <vt:lpstr>Pen Test</vt:lpstr>
      <vt:lpstr>Pen Test</vt:lpstr>
      <vt:lpstr>Pen Test</vt:lpstr>
      <vt:lpstr>Pen Test</vt:lpstr>
      <vt:lpstr>Pen Test</vt:lpstr>
      <vt:lpstr>Pen Test</vt:lpstr>
      <vt:lpstr>Pen Test</vt:lpstr>
      <vt:lpstr>Pen Test</vt:lpstr>
      <vt:lpstr>Pen Test</vt:lpstr>
      <vt:lpstr>Pen Test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64</cp:revision>
  <dcterms:created xsi:type="dcterms:W3CDTF">2021-03-05T06:07:01Z</dcterms:created>
  <dcterms:modified xsi:type="dcterms:W3CDTF">2023-12-05T05:16:55Z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