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7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66FFFF"/>
    <a:srgbClr val="FF7C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13" autoAdjust="0"/>
    <p:restoredTop sz="94660"/>
  </p:normalViewPr>
  <p:slideViewPr>
    <p:cSldViewPr snapToGrid="0">
      <p:cViewPr>
        <p:scale>
          <a:sx n="80" d="100"/>
          <a:sy n="80" d="100"/>
        </p:scale>
        <p:origin x="-184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76B324-A340-4629-B754-7CE1B80ACB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77440F-B110-4891-8427-05A06D3C0D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A1B759-C2CE-4E16-BE5D-A14E268A52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A1F4F2-C94F-44D7-A15F-ED2A838DEA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F3BAF8-1589-4817-A90F-3A934D7074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1AF7E3-3A93-487D-8298-C4BE72421C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52A3A3-7695-4909-85A1-A1B22FB61A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67D2C7-51DA-43E7-A4C8-DBA2049E62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7B1C27-84C8-4028-8D75-5967C7CFDF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0AEF0D-49B3-4867-BB85-0116064DA5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0ADCE6-33EE-41F1-95DB-69D8F3F1A8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DA73B22-6A38-4408-A23C-5A5FECA292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9FFB5BA-EC14-477B-ADC2-6E2FA8AB898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Double Up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There are the same number of sweets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each box.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How many sweets are there altogether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both boxes?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7" name="AutoShape 3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Text Box 33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74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7C80">
                  <a:gamma/>
                  <a:shade val="46275"/>
                  <a:invGamma/>
                </a:srgbClr>
              </a:gs>
              <a:gs pos="5000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36575" y="3046413"/>
            <a:ext cx="8183563" cy="3117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960688" y="2984500"/>
            <a:ext cx="31940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779463" y="838200"/>
            <a:ext cx="3232150" cy="1741488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785813" y="1196975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5124450" y="842963"/>
            <a:ext cx="3232150" cy="1741487"/>
          </a:xfrm>
          <a:prstGeom prst="cube">
            <a:avLst>
              <a:gd name="adj" fmla="val 25000"/>
            </a:avLst>
          </a:prstGeom>
          <a:gradFill rotWithShape="1"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130800" y="1201738"/>
            <a:ext cx="1885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868363" y="5060950"/>
            <a:ext cx="73834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Sweets altogether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133600" y="2128838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6470650" y="2130425"/>
            <a:ext cx="1430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Sweets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170</Words>
  <Application>Microsoft Office PowerPoint</Application>
  <PresentationFormat>On-screen Show (4:3)</PresentationFormat>
  <Paragraphs>128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40</cp:revision>
  <dcterms:created xsi:type="dcterms:W3CDTF">2006-03-03T16:34:11Z</dcterms:created>
  <dcterms:modified xsi:type="dcterms:W3CDTF">2011-11-25T20:04:40Z</dcterms:modified>
</cp:coreProperties>
</file>