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4"/>
  </p:notesMasterIdLst>
  <p:sldIdLst>
    <p:sldId id="570" r:id="rId5"/>
    <p:sldId id="897" r:id="rId6"/>
    <p:sldId id="887" r:id="rId7"/>
    <p:sldId id="270" r:id="rId8"/>
    <p:sldId id="530" r:id="rId9"/>
    <p:sldId id="542" r:id="rId10"/>
    <p:sldId id="534" r:id="rId11"/>
    <p:sldId id="560" r:id="rId12"/>
    <p:sldId id="545" r:id="rId13"/>
    <p:sldId id="546" r:id="rId14"/>
    <p:sldId id="886" r:id="rId15"/>
    <p:sldId id="902" r:id="rId16"/>
    <p:sldId id="548" r:id="rId17"/>
    <p:sldId id="903" r:id="rId18"/>
    <p:sldId id="904" r:id="rId19"/>
    <p:sldId id="306" r:id="rId20"/>
    <p:sldId id="289" r:id="rId21"/>
    <p:sldId id="884" r:id="rId22"/>
    <p:sldId id="556" r:id="rId23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570"/>
            <p14:sldId id="897"/>
            <p14:sldId id="887"/>
            <p14:sldId id="270"/>
            <p14:sldId id="530"/>
            <p14:sldId id="542"/>
            <p14:sldId id="534"/>
            <p14:sldId id="560"/>
            <p14:sldId id="545"/>
            <p14:sldId id="546"/>
            <p14:sldId id="886"/>
            <p14:sldId id="902"/>
            <p14:sldId id="548"/>
            <p14:sldId id="903"/>
            <p14:sldId id="904"/>
            <p14:sldId id="306"/>
            <p14:sldId id="289"/>
            <p14:sldId id="884"/>
            <p14:sldId id="5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55D742-A65B-45DC-AB8E-427DC34C2EA2}" v="7" dt="2026-10-22T17:45:03.5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89" autoAdjust="0"/>
    <p:restoredTop sz="94660"/>
  </p:normalViewPr>
  <p:slideViewPr>
    <p:cSldViewPr snapToGrid="0">
      <p:cViewPr varScale="1">
        <p:scale>
          <a:sx n="84" d="100"/>
          <a:sy n="84" d="100"/>
        </p:scale>
        <p:origin x="46" y="2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5B620D8-DD12-4AC3-A523-41D5E143FF4F}"/>
    <pc:docChg chg="undo custSel addSld delSld modSld sldOrd modSection">
      <pc:chgData name="James Williams" userId="c957a50b-491f-4d94-b4bc-52aca3e2340d" providerId="ADAL" clId="{C5B620D8-DD12-4AC3-A523-41D5E143FF4F}" dt="2026-10-22T17:45:07.510" v="229" actId="2696"/>
      <pc:docMkLst>
        <pc:docMk/>
      </pc:docMkLst>
      <pc:sldChg chg="modSp mod ord">
        <pc:chgData name="James Williams" userId="c957a50b-491f-4d94-b4bc-52aca3e2340d" providerId="ADAL" clId="{C5B620D8-DD12-4AC3-A523-41D5E143FF4F}" dt="2026-10-22T17:44:29.283" v="226" actId="1076"/>
        <pc:sldMkLst>
          <pc:docMk/>
          <pc:sldMk cId="3252816145" sldId="534"/>
        </pc:sldMkLst>
        <pc:spChg chg="mod">
          <ac:chgData name="James Williams" userId="c957a50b-491f-4d94-b4bc-52aca3e2340d" providerId="ADAL" clId="{C5B620D8-DD12-4AC3-A523-41D5E143FF4F}" dt="2026-10-22T17:44:24.752" v="225" actId="1076"/>
          <ac:spMkLst>
            <pc:docMk/>
            <pc:sldMk cId="3252816145" sldId="534"/>
            <ac:spMk id="2" creationId="{7BE8D325-5E99-45EB-99A7-1D35A3979691}"/>
          </ac:spMkLst>
        </pc:spChg>
        <pc:spChg chg="mod">
          <ac:chgData name="James Williams" userId="c957a50b-491f-4d94-b4bc-52aca3e2340d" providerId="ADAL" clId="{C5B620D8-DD12-4AC3-A523-41D5E143FF4F}" dt="2026-10-22T17:44:29.283" v="226" actId="1076"/>
          <ac:spMkLst>
            <pc:docMk/>
            <pc:sldMk cId="3252816145" sldId="534"/>
            <ac:spMk id="6" creationId="{AFE421AD-2E0E-4236-B136-2A30F9042B40}"/>
          </ac:spMkLst>
        </pc:spChg>
      </pc:sldChg>
      <pc:sldChg chg="modSp mod">
        <pc:chgData name="James Williams" userId="c957a50b-491f-4d94-b4bc-52aca3e2340d" providerId="ADAL" clId="{C5B620D8-DD12-4AC3-A523-41D5E143FF4F}" dt="2026-10-22T17:29:15.268" v="82" actId="13926"/>
        <pc:sldMkLst>
          <pc:docMk/>
          <pc:sldMk cId="24719490" sldId="542"/>
        </pc:sldMkLst>
        <pc:spChg chg="mod">
          <ac:chgData name="James Williams" userId="c957a50b-491f-4d94-b4bc-52aca3e2340d" providerId="ADAL" clId="{C5B620D8-DD12-4AC3-A523-41D5E143FF4F}" dt="2026-10-22T17:29:15.268" v="82" actId="13926"/>
          <ac:spMkLst>
            <pc:docMk/>
            <pc:sldMk cId="24719490" sldId="542"/>
            <ac:spMk id="3" creationId="{05807388-74DA-2A95-BEBC-FD34C4358802}"/>
          </ac:spMkLst>
        </pc:spChg>
      </pc:sldChg>
      <pc:sldChg chg="addSp delSp modSp mod">
        <pc:chgData name="James Williams" userId="c957a50b-491f-4d94-b4bc-52aca3e2340d" providerId="ADAL" clId="{C5B620D8-DD12-4AC3-A523-41D5E143FF4F}" dt="2026-10-22T17:43:12.803" v="198" actId="1076"/>
        <pc:sldMkLst>
          <pc:docMk/>
          <pc:sldMk cId="1523012025" sldId="545"/>
        </pc:sldMkLst>
        <pc:spChg chg="mod">
          <ac:chgData name="James Williams" userId="c957a50b-491f-4d94-b4bc-52aca3e2340d" providerId="ADAL" clId="{C5B620D8-DD12-4AC3-A523-41D5E143FF4F}" dt="2026-10-22T17:39:52.048" v="150" actId="13926"/>
          <ac:spMkLst>
            <pc:docMk/>
            <pc:sldMk cId="1523012025" sldId="545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2T17:40:02.241" v="151" actId="20577"/>
          <ac:spMkLst>
            <pc:docMk/>
            <pc:sldMk cId="1523012025" sldId="545"/>
            <ac:spMk id="3" creationId="{7F4E3F27-B90A-4788-8BF3-38D2A26A5A53}"/>
          </ac:spMkLst>
        </pc:spChg>
        <pc:picChg chg="mod">
          <ac:chgData name="James Williams" userId="c957a50b-491f-4d94-b4bc-52aca3e2340d" providerId="ADAL" clId="{C5B620D8-DD12-4AC3-A523-41D5E143FF4F}" dt="2026-10-22T17:43:03.138" v="193" actId="1076"/>
          <ac:picMkLst>
            <pc:docMk/>
            <pc:sldMk cId="1523012025" sldId="545"/>
            <ac:picMk id="5" creationId="{60B606A0-63E2-7859-3670-2800D4AEA2FE}"/>
          </ac:picMkLst>
        </pc:picChg>
        <pc:picChg chg="add del">
          <ac:chgData name="James Williams" userId="c957a50b-491f-4d94-b4bc-52aca3e2340d" providerId="ADAL" clId="{C5B620D8-DD12-4AC3-A523-41D5E143FF4F}" dt="2026-10-22T17:43:05.242" v="194" actId="22"/>
          <ac:picMkLst>
            <pc:docMk/>
            <pc:sldMk cId="1523012025" sldId="545"/>
            <ac:picMk id="13" creationId="{7AD88767-892C-8233-8E11-066C7970927C}"/>
          </ac:picMkLst>
        </pc:picChg>
        <pc:picChg chg="add mod">
          <ac:chgData name="James Williams" userId="c957a50b-491f-4d94-b4bc-52aca3e2340d" providerId="ADAL" clId="{C5B620D8-DD12-4AC3-A523-41D5E143FF4F}" dt="2026-10-22T17:43:12.803" v="198" actId="1076"/>
          <ac:picMkLst>
            <pc:docMk/>
            <pc:sldMk cId="1523012025" sldId="545"/>
            <ac:picMk id="20" creationId="{D3F0D351-EB8F-73D8-5959-D04B377AAF85}"/>
          </ac:picMkLst>
        </pc:picChg>
      </pc:sldChg>
      <pc:sldChg chg="del">
        <pc:chgData name="James Williams" userId="c957a50b-491f-4d94-b4bc-52aca3e2340d" providerId="ADAL" clId="{C5B620D8-DD12-4AC3-A523-41D5E143FF4F}" dt="2026-10-22T17:38:39.804" v="132" actId="2696"/>
        <pc:sldMkLst>
          <pc:docMk/>
          <pc:sldMk cId="2273771588" sldId="546"/>
        </pc:sldMkLst>
      </pc:sldChg>
      <pc:sldChg chg="addSp delSp modSp add mod ord">
        <pc:chgData name="James Williams" userId="c957a50b-491f-4d94-b4bc-52aca3e2340d" providerId="ADAL" clId="{C5B620D8-DD12-4AC3-A523-41D5E143FF4F}" dt="2026-10-22T17:43:33.257" v="204" actId="22"/>
        <pc:sldMkLst>
          <pc:docMk/>
          <pc:sldMk cId="3375834462" sldId="546"/>
        </pc:sldMkLst>
        <pc:spChg chg="mod">
          <ac:chgData name="James Williams" userId="c957a50b-491f-4d94-b4bc-52aca3e2340d" providerId="ADAL" clId="{C5B620D8-DD12-4AC3-A523-41D5E143FF4F}" dt="2026-10-22T17:40:20.749" v="159" actId="20577"/>
          <ac:spMkLst>
            <pc:docMk/>
            <pc:sldMk cId="3375834462" sldId="546"/>
            <ac:spMk id="2" creationId="{F9EAD1CF-49A2-543A-6675-60177F02B4A1}"/>
          </ac:spMkLst>
        </pc:spChg>
        <pc:picChg chg="add">
          <ac:chgData name="James Williams" userId="c957a50b-491f-4d94-b4bc-52aca3e2340d" providerId="ADAL" clId="{C5B620D8-DD12-4AC3-A523-41D5E143FF4F}" dt="2026-10-22T17:43:33.257" v="204" actId="22"/>
          <ac:picMkLst>
            <pc:docMk/>
            <pc:sldMk cId="3375834462" sldId="546"/>
            <ac:picMk id="9" creationId="{DE5A3E16-70EE-CE66-F7BC-7631A36C1F35}"/>
          </ac:picMkLst>
        </pc:picChg>
        <pc:picChg chg="del mod">
          <ac:chgData name="James Williams" userId="c957a50b-491f-4d94-b4bc-52aca3e2340d" providerId="ADAL" clId="{C5B620D8-DD12-4AC3-A523-41D5E143FF4F}" dt="2026-10-22T17:43:23.249" v="203" actId="478"/>
          <ac:picMkLst>
            <pc:docMk/>
            <pc:sldMk cId="3375834462" sldId="546"/>
            <ac:picMk id="10" creationId="{0B6B0CFF-987D-B384-D986-074C0C2BDE01}"/>
          </ac:picMkLst>
        </pc:picChg>
      </pc:sldChg>
      <pc:sldChg chg="modSp mod">
        <pc:chgData name="James Williams" userId="c957a50b-491f-4d94-b4bc-52aca3e2340d" providerId="ADAL" clId="{C5B620D8-DD12-4AC3-A523-41D5E143FF4F}" dt="2026-10-22T17:43:49.228" v="215" actId="20577"/>
        <pc:sldMkLst>
          <pc:docMk/>
          <pc:sldMk cId="2781898515" sldId="548"/>
        </pc:sldMkLst>
        <pc:spChg chg="mod">
          <ac:chgData name="James Williams" userId="c957a50b-491f-4d94-b4bc-52aca3e2340d" providerId="ADAL" clId="{C5B620D8-DD12-4AC3-A523-41D5E143FF4F}" dt="2026-10-22T17:42:26.352" v="186" actId="13926"/>
          <ac:spMkLst>
            <pc:docMk/>
            <pc:sldMk cId="2781898515" sldId="548"/>
            <ac:spMk id="2" creationId="{F9EAD1CF-49A2-543A-6675-60177F02B4A1}"/>
          </ac:spMkLst>
        </pc:spChg>
        <pc:spChg chg="mod">
          <ac:chgData name="James Williams" userId="c957a50b-491f-4d94-b4bc-52aca3e2340d" providerId="ADAL" clId="{C5B620D8-DD12-4AC3-A523-41D5E143FF4F}" dt="2026-10-22T17:43:49.228" v="215" actId="20577"/>
          <ac:spMkLst>
            <pc:docMk/>
            <pc:sldMk cId="2781898515" sldId="548"/>
            <ac:spMk id="3" creationId="{05807388-74DA-2A95-BEBC-FD34C4358802}"/>
          </ac:spMkLst>
        </pc:spChg>
      </pc:sldChg>
      <pc:sldChg chg="del">
        <pc:chgData name="James Williams" userId="c957a50b-491f-4d94-b4bc-52aca3e2340d" providerId="ADAL" clId="{C5B620D8-DD12-4AC3-A523-41D5E143FF4F}" dt="2026-10-22T17:45:07.510" v="229" actId="2696"/>
        <pc:sldMkLst>
          <pc:docMk/>
          <pc:sldMk cId="1577461243" sldId="554"/>
        </pc:sldMkLst>
      </pc:sldChg>
      <pc:sldChg chg="modSp mod">
        <pc:chgData name="James Williams" userId="c957a50b-491f-4d94-b4bc-52aca3e2340d" providerId="ADAL" clId="{C5B620D8-DD12-4AC3-A523-41D5E143FF4F}" dt="2026-10-22T17:31:23.201" v="119" actId="113"/>
        <pc:sldMkLst>
          <pc:docMk/>
          <pc:sldMk cId="2787052596" sldId="560"/>
        </pc:sldMkLst>
        <pc:spChg chg="mod">
          <ac:chgData name="James Williams" userId="c957a50b-491f-4d94-b4bc-52aca3e2340d" providerId="ADAL" clId="{C5B620D8-DD12-4AC3-A523-41D5E143FF4F}" dt="2026-10-22T17:30:01.865" v="101" actId="115"/>
          <ac:spMkLst>
            <pc:docMk/>
            <pc:sldMk cId="2787052596" sldId="560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2T17:31:23.201" v="119" actId="113"/>
          <ac:spMkLst>
            <pc:docMk/>
            <pc:sldMk cId="2787052596" sldId="560"/>
            <ac:spMk id="3" creationId="{7F4E3F27-B90A-4788-8BF3-38D2A26A5A53}"/>
          </ac:spMkLst>
        </pc:spChg>
        <pc:grpChg chg="mod">
          <ac:chgData name="James Williams" userId="c957a50b-491f-4d94-b4bc-52aca3e2340d" providerId="ADAL" clId="{C5B620D8-DD12-4AC3-A523-41D5E143FF4F}" dt="2026-10-22T17:29:53.392" v="98" actId="1076"/>
          <ac:grpSpMkLst>
            <pc:docMk/>
            <pc:sldMk cId="2787052596" sldId="560"/>
            <ac:grpSpMk id="4" creationId="{72FD254F-D2E7-796A-42F0-D9A15A311572}"/>
          </ac:grpSpMkLst>
        </pc:grpChg>
      </pc:sldChg>
      <pc:sldChg chg="modSp mod">
        <pc:chgData name="James Williams" userId="c957a50b-491f-4d94-b4bc-52aca3e2340d" providerId="ADAL" clId="{C5B620D8-DD12-4AC3-A523-41D5E143FF4F}" dt="2026-10-22T17:15:13.889" v="63" actId="20577"/>
        <pc:sldMkLst>
          <pc:docMk/>
          <pc:sldMk cId="4104449972" sldId="570"/>
        </pc:sldMkLst>
        <pc:spChg chg="mod">
          <ac:chgData name="James Williams" userId="c957a50b-491f-4d94-b4bc-52aca3e2340d" providerId="ADAL" clId="{C5B620D8-DD12-4AC3-A523-41D5E143FF4F}" dt="2026-10-22T17:15:13.889" v="63" actId="20577"/>
          <ac:spMkLst>
            <pc:docMk/>
            <pc:sldMk cId="4104449972" sldId="570"/>
            <ac:spMk id="3" creationId="{5D027057-0F7A-DBB8-DDD5-F8D000B30870}"/>
          </ac:spMkLst>
        </pc:spChg>
      </pc:sldChg>
      <pc:sldChg chg="del">
        <pc:chgData name="James Williams" userId="c957a50b-491f-4d94-b4bc-52aca3e2340d" providerId="ADAL" clId="{C5B620D8-DD12-4AC3-A523-41D5E143FF4F}" dt="2026-10-22T17:16:13.762" v="65" actId="2696"/>
        <pc:sldMkLst>
          <pc:docMk/>
          <pc:sldMk cId="2142399157" sldId="871"/>
        </pc:sldMkLst>
      </pc:sldChg>
      <pc:sldChg chg="del">
        <pc:chgData name="James Williams" userId="c957a50b-491f-4d94-b4bc-52aca3e2340d" providerId="ADAL" clId="{C5B620D8-DD12-4AC3-A523-41D5E143FF4F}" dt="2026-10-22T17:45:07.510" v="229" actId="2696"/>
        <pc:sldMkLst>
          <pc:docMk/>
          <pc:sldMk cId="3593199153" sldId="883"/>
        </pc:sldMkLst>
      </pc:sldChg>
      <pc:sldChg chg="del">
        <pc:chgData name="James Williams" userId="c957a50b-491f-4d94-b4bc-52aca3e2340d" providerId="ADAL" clId="{C5B620D8-DD12-4AC3-A523-41D5E143FF4F}" dt="2026-10-22T17:38:39.804" v="132" actId="2696"/>
        <pc:sldMkLst>
          <pc:docMk/>
          <pc:sldMk cId="1110801609" sldId="886"/>
        </pc:sldMkLst>
      </pc:sldChg>
      <pc:sldChg chg="modSp add mod ord">
        <pc:chgData name="James Williams" userId="c957a50b-491f-4d94-b4bc-52aca3e2340d" providerId="ADAL" clId="{C5B620D8-DD12-4AC3-A523-41D5E143FF4F}" dt="2026-10-22T17:42:40.230" v="190"/>
        <pc:sldMkLst>
          <pc:docMk/>
          <pc:sldMk cId="3454582655" sldId="886"/>
        </pc:sldMkLst>
        <pc:spChg chg="mod">
          <ac:chgData name="James Williams" userId="c957a50b-491f-4d94-b4bc-52aca3e2340d" providerId="ADAL" clId="{C5B620D8-DD12-4AC3-A523-41D5E143FF4F}" dt="2026-10-22T17:41:08.239" v="172" actId="5793"/>
          <ac:spMkLst>
            <pc:docMk/>
            <pc:sldMk cId="3454582655" sldId="886"/>
            <ac:spMk id="2" creationId="{4E916034-2791-07CF-1EA6-96F29EB7D408}"/>
          </ac:spMkLst>
        </pc:spChg>
        <pc:spChg chg="mod">
          <ac:chgData name="James Williams" userId="c957a50b-491f-4d94-b4bc-52aca3e2340d" providerId="ADAL" clId="{C5B620D8-DD12-4AC3-A523-41D5E143FF4F}" dt="2026-10-22T17:42:14.646" v="181" actId="1076"/>
          <ac:spMkLst>
            <pc:docMk/>
            <pc:sldMk cId="3454582655" sldId="886"/>
            <ac:spMk id="3" creationId="{DD79EB88-E483-897C-A0BB-DA5F8795F20D}"/>
          </ac:spMkLst>
        </pc:spChg>
      </pc:sldChg>
      <pc:sldChg chg="add">
        <pc:chgData name="James Williams" userId="c957a50b-491f-4d94-b4bc-52aca3e2340d" providerId="ADAL" clId="{C5B620D8-DD12-4AC3-A523-41D5E143FF4F}" dt="2026-10-22T17:16:10.032" v="64"/>
        <pc:sldMkLst>
          <pc:docMk/>
          <pc:sldMk cId="3664855321" sldId="887"/>
        </pc:sldMkLst>
      </pc:sldChg>
      <pc:sldChg chg="modSp add mod ord">
        <pc:chgData name="James Williams" userId="c957a50b-491f-4d94-b4bc-52aca3e2340d" providerId="ADAL" clId="{C5B620D8-DD12-4AC3-A523-41D5E143FF4F}" dt="2026-10-22T17:16:43.271" v="72" actId="20577"/>
        <pc:sldMkLst>
          <pc:docMk/>
          <pc:sldMk cId="980365191" sldId="897"/>
        </pc:sldMkLst>
        <pc:spChg chg="mod">
          <ac:chgData name="James Williams" userId="c957a50b-491f-4d94-b4bc-52aca3e2340d" providerId="ADAL" clId="{C5B620D8-DD12-4AC3-A523-41D5E143FF4F}" dt="2026-10-22T17:16:43.271" v="72" actId="20577"/>
          <ac:spMkLst>
            <pc:docMk/>
            <pc:sldMk cId="980365191" sldId="897"/>
            <ac:spMk id="2" creationId="{7D0C4313-F21F-465B-89E5-EC25D19FE8BB}"/>
          </ac:spMkLst>
        </pc:spChg>
      </pc:sldChg>
      <pc:sldChg chg="modSp add del mod">
        <pc:chgData name="James Williams" userId="c957a50b-491f-4d94-b4bc-52aca3e2340d" providerId="ADAL" clId="{C5B620D8-DD12-4AC3-A523-41D5E143FF4F}" dt="2026-10-22T17:44:36.277" v="227" actId="2696"/>
        <pc:sldMkLst>
          <pc:docMk/>
          <pc:sldMk cId="643943154" sldId="898"/>
        </pc:sldMkLst>
        <pc:spChg chg="mod">
          <ac:chgData name="James Williams" userId="c957a50b-491f-4d94-b4bc-52aca3e2340d" providerId="ADAL" clId="{C5B620D8-DD12-4AC3-A523-41D5E143FF4F}" dt="2026-10-22T17:28:20.207" v="79" actId="113"/>
          <ac:spMkLst>
            <pc:docMk/>
            <pc:sldMk cId="643943154" sldId="898"/>
            <ac:spMk id="6" creationId="{AFE421AD-2E0E-4236-B136-2A30F9042B40}"/>
          </ac:spMkLst>
        </pc:spChg>
      </pc:sldChg>
      <pc:sldChg chg="add">
        <pc:chgData name="James Williams" userId="c957a50b-491f-4d94-b4bc-52aca3e2340d" providerId="ADAL" clId="{C5B620D8-DD12-4AC3-A523-41D5E143FF4F}" dt="2026-10-22T17:32:16.296" v="124"/>
        <pc:sldMkLst>
          <pc:docMk/>
          <pc:sldMk cId="2591236740" sldId="902"/>
        </pc:sldMkLst>
      </pc:sldChg>
      <pc:sldChg chg="add">
        <pc:chgData name="James Williams" userId="c957a50b-491f-4d94-b4bc-52aca3e2340d" providerId="ADAL" clId="{C5B620D8-DD12-4AC3-A523-41D5E143FF4F}" dt="2026-10-22T17:45:03.552" v="228"/>
        <pc:sldMkLst>
          <pc:docMk/>
          <pc:sldMk cId="1380309045" sldId="903"/>
        </pc:sldMkLst>
      </pc:sldChg>
      <pc:sldChg chg="add">
        <pc:chgData name="James Williams" userId="c957a50b-491f-4d94-b4bc-52aca3e2340d" providerId="ADAL" clId="{C5B620D8-DD12-4AC3-A523-41D5E143FF4F}" dt="2026-10-22T17:45:03.552" v="228"/>
        <pc:sldMkLst>
          <pc:docMk/>
          <pc:sldMk cId="1157093510" sldId="9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62915-2CB5-7499-22A8-5B28A8DB0B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718015-3542-18AF-8A4F-7728B1F1B1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4E28CB-0DAE-1F80-6A26-102C37B5B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CA63C-57DE-54B2-5414-3BF63D7FB8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5894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urly-flourish-spiral-swirl-158671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3ydRmoSf1s" TargetMode="External"/><Relationship Id="rId2" Type="http://schemas.openxmlformats.org/officeDocument/2006/relationships/hyperlink" Target="https://www.indeed.com/career-advice/career-development/how-to-make-a-cover-page-on-google-docs#:~:text=Google%20Docs%20has%20several%20cover,and%20upload%20your%20own%20images.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w0ysJ1s4UZ0" TargetMode="External"/><Relationship Id="rId4" Type="http://schemas.openxmlformats.org/officeDocument/2006/relationships/hyperlink" Target="https://www.youtube.com/watch?v=A1peWYMB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26CF-0E57-8FC1-9C36-FDB92A16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531" y="718973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+mn-lt"/>
              </a:rPr>
              <a:t>Notice: </a:t>
            </a:r>
            <a:r>
              <a:rPr lang="en-GB" b="1" dirty="0">
                <a:latin typeface="+mn-lt"/>
              </a:rPr>
              <a:t>Reading week </a:t>
            </a:r>
            <a:r>
              <a:rPr lang="en-GB" dirty="0">
                <a:latin typeface="+mn-lt"/>
              </a:rPr>
              <a:t>&amp; </a:t>
            </a:r>
            <a:r>
              <a:rPr lang="en-US" b="1" i="0" u="sng" dirty="0">
                <a:effectLst/>
                <a:latin typeface="+mn-lt"/>
              </a:rPr>
              <a:t>LDE Assignment 1 submission</a:t>
            </a:r>
            <a:endParaRPr lang="en-GB" b="1" u="sng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27057-0F7A-DBB8-DDD5-F8D000B30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149968"/>
            <a:ext cx="10058401" cy="4030622"/>
          </a:xfrm>
        </p:spPr>
        <p:txBody>
          <a:bodyPr>
            <a:normAutofit/>
          </a:bodyPr>
          <a:lstStyle/>
          <a:p>
            <a:r>
              <a:rPr lang="en-US" sz="3200" b="1" dirty="0"/>
              <a:t>Reading week next week:</a:t>
            </a:r>
            <a:r>
              <a:rPr lang="en-US" sz="3200" dirty="0"/>
              <a:t> No classes Mon. 2nd Nov. – Fri. 6th Nov.</a:t>
            </a:r>
          </a:p>
          <a:p>
            <a:r>
              <a:rPr lang="en-US" sz="3200" b="0" i="0" dirty="0">
                <a:effectLst/>
              </a:rPr>
              <a:t>LDE Assignment 1 submission date: </a:t>
            </a:r>
            <a:br>
              <a:rPr lang="en-US" sz="3200" b="0" i="0" dirty="0">
                <a:effectLst/>
              </a:rPr>
            </a:br>
            <a:r>
              <a:rPr lang="en-US" sz="3200" b="1" i="0" dirty="0">
                <a:effectLst/>
              </a:rPr>
              <a:t>Friday 6th November by 3pm.</a:t>
            </a:r>
            <a:endParaRPr lang="en-GB" sz="3200" b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C8AA022-36A8-C2A4-3C0A-AB182469C6D1}"/>
              </a:ext>
            </a:extLst>
          </p:cNvPr>
          <p:cNvGrpSpPr/>
          <p:nvPr/>
        </p:nvGrpSpPr>
        <p:grpSpPr>
          <a:xfrm>
            <a:off x="457198" y="525280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FC60B77-1819-5CE1-E3CD-BD1711D33A96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D998158-E7FD-888C-83B9-F15FE913FBA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78352FD-C390-9211-EBF0-ACD800200887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Graphic 7" descr="Document with solid fill">
            <a:extLst>
              <a:ext uri="{FF2B5EF4-FFF2-40B4-BE49-F238E27FC236}">
                <a16:creationId xmlns:a16="http://schemas.microsoft.com/office/drawing/2014/main" id="{0CCFF5B7-D538-DB81-8937-40DC56EE1F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97394" y="4165279"/>
            <a:ext cx="2197210" cy="21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449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2" y="155630"/>
            <a:ext cx="6609874" cy="120982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Open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104351" y="1204968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3"/>
            <a:ext cx="10938679" cy="484543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 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good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Bring Headphones with mic for additional 1-2-1 support</a:t>
            </a:r>
          </a:p>
        </p:txBody>
      </p:sp>
    </p:spTree>
    <p:extLst>
      <p:ext uri="{BB962C8B-B14F-4D97-AF65-F5344CB8AC3E}">
        <p14:creationId xmlns:p14="http://schemas.microsoft.com/office/powerpoint/2010/main" val="980365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5C900-8D4E-DBDF-29B0-A04F3EFFC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63F-D619-1F46-52A6-E9EA85EF4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5" y="553037"/>
            <a:ext cx="11778599" cy="902512"/>
          </a:xfrm>
        </p:spPr>
        <p:txBody>
          <a:bodyPr>
            <a:normAutofit/>
          </a:bodyPr>
          <a:lstStyle/>
          <a:p>
            <a:r>
              <a:rPr lang="en-GB" sz="5400" b="1" dirty="0"/>
              <a:t>Reminder: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MS-Teams Qs via chat</a:t>
            </a:r>
            <a:endParaRPr lang="en-GB" sz="5400" b="1" u="sng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E277C4-0CD6-1237-61F5-C6E7E05C4507}"/>
              </a:ext>
            </a:extLst>
          </p:cNvPr>
          <p:cNvSpPr txBox="1">
            <a:spLocks/>
          </p:cNvSpPr>
          <p:nvPr/>
        </p:nvSpPr>
        <p:spPr>
          <a:xfrm>
            <a:off x="1007219" y="1637777"/>
            <a:ext cx="10865913" cy="4667186"/>
          </a:xfrm>
          <a:prstGeom prst="rect">
            <a:avLst/>
          </a:prstGeom>
          <a:ln w="19050">
            <a:noFill/>
            <a:prstDash val="dash"/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Open MS-Teams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Select: Chat (Left side menu)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Search: James Williams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Type a Message: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If you are struggling with an activity, you can message me via chat or request a 1-2-1 voice chat whenever needed.</a:t>
            </a: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You can also ask each other and help and support each other.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86E038-01A1-CABD-0CF6-BAAD08C88D66}"/>
              </a:ext>
            </a:extLst>
          </p:cNvPr>
          <p:cNvSpPr/>
          <p:nvPr/>
        </p:nvSpPr>
        <p:spPr>
          <a:xfrm>
            <a:off x="208497" y="553037"/>
            <a:ext cx="164038" cy="90251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C75DD4-920F-4E2D-9105-131E51008EB3}"/>
              </a:ext>
            </a:extLst>
          </p:cNvPr>
          <p:cNvGrpSpPr/>
          <p:nvPr/>
        </p:nvGrpSpPr>
        <p:grpSpPr>
          <a:xfrm>
            <a:off x="7719646" y="1004293"/>
            <a:ext cx="3624978" cy="285547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2A3F66BA-3A5A-1FB9-F569-B3B26FABE4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757A6C35-B6E0-40CD-6AFD-8113D01C53A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64855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6" y="4747919"/>
            <a:ext cx="4109085" cy="1208141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Assignment 1:</a:t>
            </a:r>
          </a:p>
          <a:p>
            <a:r>
              <a:rPr lang="en-GB" dirty="0"/>
              <a:t>Word Submission document &amp;</a:t>
            </a:r>
          </a:p>
          <a:p>
            <a:r>
              <a:rPr lang="en-GB" dirty="0"/>
              <a:t>Submission process</a:t>
            </a: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731" y="413160"/>
            <a:ext cx="6204984" cy="1344975"/>
          </a:xfrm>
        </p:spPr>
        <p:txBody>
          <a:bodyPr>
            <a:normAutofit/>
          </a:bodyPr>
          <a:lstStyle/>
          <a:p>
            <a:r>
              <a:rPr lang="en-GB" b="1" u="sng" dirty="0"/>
              <a:t>Introduction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2" y="1702717"/>
            <a:ext cx="6767148" cy="3397150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Submission template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Submission Template examples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Report format demo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Submission process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Assignment completion and submission</a:t>
            </a:r>
            <a:endParaRPr lang="en-GB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Assignment 1: Assignment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599141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Submission Template in Assignment 1 specification. </a:t>
            </a:r>
          </a:p>
          <a:p>
            <a:r>
              <a:rPr lang="en-GB" sz="3200" dirty="0"/>
              <a:t>Use the ‘</a:t>
            </a:r>
            <a:r>
              <a:rPr lang="en-GB" sz="3200" u="sng" dirty="0"/>
              <a:t>L4 LDE Assignment 1 Template - </a:t>
            </a:r>
            <a:r>
              <a:rPr lang="en-GB" sz="3200" b="1" u="sng" dirty="0"/>
              <a:t>Submission Structure</a:t>
            </a:r>
            <a:r>
              <a:rPr lang="en-GB" sz="3200" dirty="0"/>
              <a:t>’ (located in the Assignment specification) to create your ‘Word submission document’ to submit to TURNITIN.</a:t>
            </a:r>
          </a:p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Nutshell: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2800" dirty="0"/>
              <a:t>Submit an e-portfolio link and a screenshot of each task answer + </a:t>
            </a:r>
            <a:r>
              <a:rPr lang="en-GB" dirty="0"/>
              <a:t>Appendix (Team-working Challenge) </a:t>
            </a:r>
            <a:r>
              <a:rPr lang="en-GB" sz="2800" dirty="0"/>
              <a:t>in a word document to Turnitin by the assessment submission date. </a:t>
            </a:r>
          </a:p>
          <a:p>
            <a:endParaRPr lang="en-GB" sz="3200" dirty="0"/>
          </a:p>
          <a:p>
            <a:endParaRPr lang="en-GB" sz="32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EEA53EE-EEC0-AEC3-8AB1-B451BB2749D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lum bright="70000" contrast="-70000"/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94467" y="2266122"/>
            <a:ext cx="3734706" cy="4573108"/>
          </a:xfrm>
          <a:prstGeom prst="rect">
            <a:avLst/>
          </a:prstGeom>
        </p:spPr>
      </p:pic>
      <p:pic>
        <p:nvPicPr>
          <p:cNvPr id="10" name="Graphic 9" descr="Document with solid fill">
            <a:extLst>
              <a:ext uri="{FF2B5EF4-FFF2-40B4-BE49-F238E27FC236}">
                <a16:creationId xmlns:a16="http://schemas.microsoft.com/office/drawing/2014/main" id="{0B6B0CFF-987D-B384-D986-074C0C2BDE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31963" y="537626"/>
            <a:ext cx="2197210" cy="21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9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1" y="441630"/>
            <a:ext cx="11684582" cy="980073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r>
              <a:rPr lang="en-GB" sz="5400" dirty="0"/>
              <a:t>Example </a:t>
            </a:r>
            <a:r>
              <a:rPr lang="en-GB" sz="5400" b="1" dirty="0">
                <a:ea typeface="Times New Roman" panose="02020603050405020304" pitchFamily="18" charset="0"/>
              </a:rPr>
              <a:t>Word Submission doc</a:t>
            </a:r>
            <a:endParaRPr lang="en-GB" sz="5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558" y="1650875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</a:t>
            </a:r>
            <a:r>
              <a:rPr lang="en-GB" sz="3600" dirty="0">
                <a:ea typeface="Times New Roman" panose="02020603050405020304" pitchFamily="18" charset="0"/>
              </a:rPr>
              <a:t>example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 ‘</a:t>
            </a:r>
            <a:r>
              <a:rPr lang="en-GB" sz="3600" b="1" dirty="0">
                <a:effectLst/>
                <a:latin typeface="+mn-lt"/>
                <a:ea typeface="Times New Roman" panose="02020603050405020304" pitchFamily="18" charset="0"/>
              </a:rPr>
              <a:t>Word Submission document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’ from previous submissions.</a:t>
            </a:r>
          </a:p>
          <a:p>
            <a:r>
              <a:rPr lang="en-GB" dirty="0">
                <a:ea typeface="Times New Roman" panose="02020603050405020304" pitchFamily="18" charset="0"/>
              </a:rPr>
              <a:t>Note: This year, there are marks available for the ‘</a:t>
            </a:r>
            <a:r>
              <a:rPr lang="en-GB" b="1" dirty="0"/>
              <a:t>Team-working Challenge</a:t>
            </a:r>
            <a:r>
              <a:rPr lang="en-GB" dirty="0"/>
              <a:t>’, include in Appendix of your Word Submission document.</a:t>
            </a:r>
            <a:endParaRPr lang="en-GB" dirty="0"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3600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543" y="342941"/>
            <a:ext cx="11239093" cy="1454051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Tutor Demo: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5400" u="sng" dirty="0"/>
              <a:t>Title page &amp; Table of contents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626" y="1946580"/>
            <a:ext cx="11000926" cy="423585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600" dirty="0"/>
              <a:t>How to create a:</a:t>
            </a:r>
          </a:p>
          <a:p>
            <a:pPr marL="742950" indent="-742950">
              <a:buAutoNum type="arabicPeriod"/>
            </a:pPr>
            <a:r>
              <a:rPr lang="en-GB" sz="3600" b="1" dirty="0">
                <a:highlight>
                  <a:srgbClr val="0000FF"/>
                </a:highlight>
              </a:rPr>
              <a:t>‘Title page’ </a:t>
            </a:r>
            <a:r>
              <a:rPr lang="en-GB" sz="3600" dirty="0">
                <a:highlight>
                  <a:srgbClr val="0000FF"/>
                </a:highlight>
              </a:rPr>
              <a:t>in MS-word</a:t>
            </a:r>
          </a:p>
          <a:p>
            <a:pPr lvl="1"/>
            <a:r>
              <a:rPr lang="en-GB" sz="2800" b="1" dirty="0"/>
              <a:t>Insert tab </a:t>
            </a:r>
            <a:r>
              <a:rPr lang="en-GB" sz="2800" dirty="0"/>
              <a:t>&gt; </a:t>
            </a:r>
            <a:r>
              <a:rPr lang="en-GB" sz="2800" b="1" dirty="0"/>
              <a:t>Pages</a:t>
            </a:r>
            <a:r>
              <a:rPr lang="en-GB" sz="2800" dirty="0"/>
              <a:t> &gt; </a:t>
            </a:r>
            <a:r>
              <a:rPr lang="en-GB" sz="2800" b="1" dirty="0"/>
              <a:t>Cover page</a:t>
            </a:r>
          </a:p>
          <a:p>
            <a:pPr lvl="2"/>
            <a:r>
              <a:rPr lang="en-GB" dirty="0"/>
              <a:t>Bg. To learn how to create a Title page in Google docs click here: </a:t>
            </a:r>
            <a:r>
              <a:rPr lang="en-GB" dirty="0">
                <a:hlinkClick r:id="rId2"/>
              </a:rPr>
              <a:t>1</a:t>
            </a:r>
            <a:r>
              <a:rPr lang="en-GB" dirty="0"/>
              <a:t>, </a:t>
            </a:r>
            <a:r>
              <a:rPr lang="en-GB" dirty="0">
                <a:hlinkClick r:id="rId3"/>
              </a:rPr>
              <a:t>2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3</a:t>
            </a:r>
            <a:r>
              <a:rPr lang="en-GB" dirty="0"/>
              <a:t>.</a:t>
            </a:r>
            <a:endParaRPr lang="en-GB" sz="2400" dirty="0"/>
          </a:p>
          <a:p>
            <a:pPr marL="0" indent="0">
              <a:buNone/>
            </a:pPr>
            <a:r>
              <a:rPr lang="en-GB" sz="3600" dirty="0"/>
              <a:t>2. </a:t>
            </a:r>
            <a:r>
              <a:rPr lang="en-GB" sz="3600" dirty="0">
                <a:highlight>
                  <a:srgbClr val="0000FF"/>
                </a:highlight>
              </a:rPr>
              <a:t>Dynamic ‘</a:t>
            </a:r>
            <a:r>
              <a:rPr lang="en-GB" sz="3600" b="1" dirty="0">
                <a:highlight>
                  <a:srgbClr val="0000FF"/>
                </a:highlight>
              </a:rPr>
              <a:t>Table of Contents</a:t>
            </a:r>
            <a:r>
              <a:rPr lang="en-GB" sz="3600" dirty="0">
                <a:highlight>
                  <a:srgbClr val="0000FF"/>
                </a:highlight>
              </a:rPr>
              <a:t>’ in MS-Word</a:t>
            </a:r>
          </a:p>
          <a:p>
            <a:pPr lvl="1"/>
            <a:r>
              <a:rPr lang="en-GB" sz="2800" b="1" dirty="0"/>
              <a:t>Headings: </a:t>
            </a:r>
            <a:r>
              <a:rPr lang="en-GB" sz="2800" dirty="0"/>
              <a:t>Select Sub-heading text: </a:t>
            </a:r>
            <a:r>
              <a:rPr lang="en-GB" sz="2800" b="1" dirty="0"/>
              <a:t>Home tab </a:t>
            </a:r>
            <a:r>
              <a:rPr lang="en-GB" sz="2800" dirty="0"/>
              <a:t>&gt; </a:t>
            </a:r>
            <a:r>
              <a:rPr lang="en-GB" sz="2800" b="1" dirty="0"/>
              <a:t>Styles</a:t>
            </a:r>
            <a:r>
              <a:rPr lang="en-GB" sz="2800" dirty="0"/>
              <a:t> &gt; </a:t>
            </a:r>
            <a:r>
              <a:rPr lang="en-GB" sz="2800" b="1" dirty="0"/>
              <a:t>Heading style</a:t>
            </a:r>
          </a:p>
          <a:p>
            <a:pPr lvl="1"/>
            <a:r>
              <a:rPr lang="en-GB" sz="2800" b="1" dirty="0"/>
              <a:t>Table of contents: References tab </a:t>
            </a:r>
            <a:r>
              <a:rPr lang="en-GB" sz="2800" dirty="0"/>
              <a:t>&gt; </a:t>
            </a:r>
            <a:r>
              <a:rPr lang="en-GB" sz="2800" b="1" dirty="0"/>
              <a:t>Table of Contents</a:t>
            </a:r>
            <a:r>
              <a:rPr lang="en-GB" sz="2800" dirty="0"/>
              <a:t>.</a:t>
            </a:r>
            <a:endParaRPr lang="en-GB" sz="2800" b="1" dirty="0"/>
          </a:p>
          <a:p>
            <a:pPr lvl="2"/>
            <a:r>
              <a:rPr lang="en-GB" dirty="0"/>
              <a:t>Bg. To learn how to create a Dynamic Table of contents in Google docs: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8241874" y="31431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207839" y="165759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87052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966" y="264655"/>
            <a:ext cx="9920547" cy="1454051"/>
          </a:xfrm>
        </p:spPr>
        <p:txBody>
          <a:bodyPr>
            <a:no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/>
              <a:t>Word Submission document</a:t>
            </a:r>
            <a:endParaRPr lang="en-GB" sz="48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60" y="1905817"/>
            <a:ext cx="10924879" cy="4170664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sz="3200" dirty="0"/>
              <a:t>Copy and paste the ‘</a:t>
            </a:r>
            <a:r>
              <a:rPr lang="en-GB" sz="3200" b="1" u="sng" dirty="0"/>
              <a:t>TURNITN Submission template</a:t>
            </a:r>
            <a:r>
              <a:rPr lang="en-GB" sz="3200" dirty="0"/>
              <a:t>’ from the Assignment into a new word document. 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200" dirty="0"/>
              <a:t>Create a Title page, Sections headings and a Dynamic Table of contents.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10371">
            <a:off x="9599009" y="4591438"/>
            <a:ext cx="4012933" cy="797561"/>
          </a:xfrm>
          <a:prstGeom prst="arc">
            <a:avLst>
              <a:gd name="adj1" fmla="val 14055120"/>
              <a:gd name="adj2" fmla="val 21430203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353730" y="493552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9835" y="-21573"/>
            <a:ext cx="1788540" cy="1788540"/>
          </a:xfrm>
          <a:prstGeom prst="rect">
            <a:avLst/>
          </a:prstGeom>
        </p:spPr>
      </p:pic>
      <p:pic>
        <p:nvPicPr>
          <p:cNvPr id="20" name="Graphic 19" descr="Document with solid fill">
            <a:extLst>
              <a:ext uri="{FF2B5EF4-FFF2-40B4-BE49-F238E27FC236}">
                <a16:creationId xmlns:a16="http://schemas.microsoft.com/office/drawing/2014/main" id="{D3F0D351-EB8F-73D8-5959-D04B377AAF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42532" y="3741216"/>
            <a:ext cx="2522376" cy="252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012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954" y="217271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Reminder: e-Portfolio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3" y="1542834"/>
            <a:ext cx="10515600" cy="4781613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4000" b="1" dirty="0"/>
              <a:t>IMPORTANT</a:t>
            </a:r>
            <a:r>
              <a:rPr lang="en-GB" dirty="0"/>
              <a:t>: You must ensure your tutor is able to easily view your portfolio online and each task page. 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To ensure your work is accessible for marking, it is important to 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sign out of the tool used to create your e-portfolio and test to see if you can view it with the </a:t>
            </a:r>
            <a:r>
              <a:rPr lang="en-GB" dirty="0" err="1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url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. 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Or use Incognito/private tab and try accessing the e-portfolio with the URL/link you are including in the word submission document. </a:t>
            </a:r>
          </a:p>
          <a:p>
            <a:pPr marL="342900" lvl="0" indent="-342900">
              <a:lnSpc>
                <a:spcPct val="11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/>
              <a:t>For the work to be marked, it needs to be accessible.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298621" y="365125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Graphic 8" descr="Remote learning language with solid fill">
            <a:extLst>
              <a:ext uri="{FF2B5EF4-FFF2-40B4-BE49-F238E27FC236}">
                <a16:creationId xmlns:a16="http://schemas.microsoft.com/office/drawing/2014/main" id="{DE5A3E16-70EE-CE66-F7BC-7631A36C1F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9835" y="-21573"/>
            <a:ext cx="1788540" cy="178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834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16034-2791-07CF-1EA6-96F29EB7D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u="sng" dirty="0"/>
              <a:t>Submission link &amp;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9EB88-E483-897C-A0BB-DA5F8795F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791" y="1503273"/>
            <a:ext cx="10515600" cy="490727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Turnitin Submission link on Moodle.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If you finish everything today. 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DO NOT SUBMIT YET</a:t>
            </a:r>
            <a:r>
              <a:rPr lang="en-GB" dirty="0"/>
              <a:t>. Wait a few days. In case you want to change or add something.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When you submit, 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don’t be concerned if you get a high similarity score for this assignment.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Due to the Assignment &amp; task titles being the same.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/>
              <a:t>If struggling with a task. Know there is a supporting slide deck for each Assignment task on Moodle. </a:t>
            </a:r>
          </a:p>
          <a:p>
            <a:pPr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/>
              <a:t>If struggling with an assignment task, look at the corresponding slide deck on Moodle.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6CDA201-F3D1-6874-8810-C252E2EDCF30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A74407A1-809D-8150-A241-36E926B15FEB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E67A137-718D-703B-1C76-7987E7616AA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E8A959B-F326-310C-6ECD-A9123AB9699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54582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7B11B-85CC-285B-F085-888CCEA39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u="sng"/>
              <a:t>Break time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6A8DCD-DD08-EE36-FE17-054048866D43}"/>
              </a:ext>
            </a:extLst>
          </p:cNvPr>
          <p:cNvSpPr txBox="1">
            <a:spLocks/>
          </p:cNvSpPr>
          <p:nvPr/>
        </p:nvSpPr>
        <p:spPr>
          <a:xfrm>
            <a:off x="638881" y="2006684"/>
            <a:ext cx="10909643" cy="832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Start back ##:##pm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Coffee with solid fill">
            <a:extLst>
              <a:ext uri="{FF2B5EF4-FFF2-40B4-BE49-F238E27FC236}">
                <a16:creationId xmlns:a16="http://schemas.microsoft.com/office/drawing/2014/main" id="{E4DD27EF-9E30-46DA-499C-01D84CDBB3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51735" y="2729052"/>
            <a:ext cx="3605784" cy="3605784"/>
          </a:xfrm>
          <a:prstGeom prst="rect">
            <a:avLst/>
          </a:prstGeom>
        </p:spPr>
      </p:pic>
      <p:pic>
        <p:nvPicPr>
          <p:cNvPr id="7" name="Graphic 6" descr="Latte Cup with solid fill">
            <a:extLst>
              <a:ext uri="{FF2B5EF4-FFF2-40B4-BE49-F238E27FC236}">
                <a16:creationId xmlns:a16="http://schemas.microsoft.com/office/drawing/2014/main" id="{684EC678-A0C5-6469-94C4-745D838DEF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6191" y="2729052"/>
            <a:ext cx="360578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36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012"/>
            <a:ext cx="11125200" cy="1325563"/>
          </a:xfrm>
        </p:spPr>
        <p:txBody>
          <a:bodyPr>
            <a:normAutofit fontScale="90000"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/>
              <a:t>Assignment 1 Completion &amp;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249" y="1432488"/>
            <a:ext cx="10954911" cy="4351338"/>
          </a:xfrm>
        </p:spPr>
        <p:txBody>
          <a:bodyPr>
            <a:noAutofit/>
          </a:bodyPr>
          <a:lstStyle/>
          <a:p>
            <a:pPr marL="514350" indent="-514350">
              <a:lnSpc>
                <a:spcPct val="100000"/>
              </a:lnSpc>
              <a:spcBef>
                <a:spcPts val="3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b="1" u="sng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Finish all Assignment Task answers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Add</a:t>
            </a:r>
            <a:r>
              <a:rPr lang="en-GB" dirty="0"/>
              <a:t> Task answers to your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e-portfolio</a:t>
            </a:r>
            <a:r>
              <a:rPr lang="en-GB" dirty="0"/>
              <a:t>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Complete</a:t>
            </a:r>
            <a:r>
              <a:rPr lang="en-GB" dirty="0"/>
              <a:t> your 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Word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Submission document</a:t>
            </a:r>
            <a:r>
              <a:rPr lang="en-GB" dirty="0"/>
              <a:t>’ by adding the required links and screenshots as outlined in the ‘</a:t>
            </a:r>
            <a:r>
              <a:rPr lang="en-GB" b="1" dirty="0"/>
              <a:t>TURNITIN</a:t>
            </a:r>
            <a:r>
              <a:rPr lang="en-GB" dirty="0"/>
              <a:t> </a:t>
            </a:r>
            <a:r>
              <a:rPr lang="en-GB" b="1" dirty="0"/>
              <a:t>Submission template</a:t>
            </a:r>
            <a:r>
              <a:rPr lang="en-GB" dirty="0"/>
              <a:t>’ located in the Assignment.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Test</a:t>
            </a:r>
            <a:r>
              <a:rPr lang="en-GB" dirty="0"/>
              <a:t> your e-portfolio link is viewable by someone else with the link (Log-out or use private/incognito tab).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b="1" u="sng" dirty="0"/>
              <a:t>Submit</a:t>
            </a:r>
            <a:r>
              <a:rPr lang="en-GB" dirty="0"/>
              <a:t> your Assignment 1 ‘Word Submission document’ to the ‘</a:t>
            </a:r>
            <a:r>
              <a:rPr lang="en-GB" u="sng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Turnitin Assignment 1 submission link – FINAL</a:t>
            </a:r>
            <a:r>
              <a:rPr lang="en-GB" dirty="0"/>
              <a:t>’ in Moodle. By Submission date.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41867" y="32586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81898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8997" y="2459019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03090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Support each other to complete the tasks.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(Student Support)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4C552-6C61-C833-13D4-3BA070620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slide…</a:t>
            </a:r>
          </a:p>
        </p:txBody>
      </p:sp>
    </p:spTree>
    <p:extLst>
      <p:ext uri="{BB962C8B-B14F-4D97-AF65-F5344CB8AC3E}">
        <p14:creationId xmlns:p14="http://schemas.microsoft.com/office/powerpoint/2010/main" val="2917948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22F31-E369-C1DB-D75F-550307D17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Notice: Student Support Sessions (f2f)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E84AD-2822-D943-33BB-61CF00AC8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Optional. Available if needed:</a:t>
            </a:r>
          </a:p>
          <a:p>
            <a:pPr marL="0" indent="0">
              <a:buNone/>
            </a:pPr>
            <a:r>
              <a:rPr lang="en-US" b="1" u="sng" dirty="0"/>
              <a:t>Dates:</a:t>
            </a:r>
          </a:p>
          <a:p>
            <a:r>
              <a:rPr lang="en-US" b="1" dirty="0"/>
              <a:t>Date tbc: </a:t>
            </a:r>
            <a:r>
              <a:rPr lang="en-US" dirty="0"/>
              <a:t>10-11am, DDA/PT Student support session (f2f).</a:t>
            </a:r>
          </a:p>
          <a:p>
            <a:r>
              <a:rPr lang="en-US" b="1" dirty="0"/>
              <a:t>Date tbc: </a:t>
            </a:r>
            <a:r>
              <a:rPr lang="en-US" dirty="0"/>
              <a:t>11-12pm, FT UG Student support session (f2f).</a:t>
            </a:r>
          </a:p>
          <a:p>
            <a:pPr marL="0" indent="0">
              <a:buNone/>
            </a:pPr>
            <a:r>
              <a:rPr lang="en-US" b="1" u="sng" dirty="0"/>
              <a:t>Location:</a:t>
            </a:r>
          </a:p>
          <a:p>
            <a:r>
              <a:rPr lang="en-US" b="1" dirty="0"/>
              <a:t>University’s Dylan Thomas Center, Swansea, Café.</a:t>
            </a:r>
          </a:p>
          <a:p>
            <a:pPr lvl="1"/>
            <a:r>
              <a:rPr lang="en-US" dirty="0"/>
              <a:t>Just over the bridge on the SA1 Campus, next to Sainsbury’s.</a:t>
            </a:r>
          </a:p>
          <a:p>
            <a:pPr lvl="1"/>
            <a:r>
              <a:rPr lang="en-US" dirty="0"/>
              <a:t>Ground floor. Café.</a:t>
            </a:r>
          </a:p>
          <a:p>
            <a:pPr marL="0" indent="0">
              <a:buNone/>
            </a:pPr>
            <a:r>
              <a:rPr lang="en-US" b="1" u="sng" dirty="0"/>
              <a:t>Purpose:</a:t>
            </a:r>
          </a:p>
          <a:p>
            <a:r>
              <a:rPr lang="en-US" dirty="0"/>
              <a:t>If struggling with the assignment. Any Questions about the module or assignment.</a:t>
            </a:r>
          </a:p>
        </p:txBody>
      </p:sp>
    </p:spTree>
    <p:extLst>
      <p:ext uri="{BB962C8B-B14F-4D97-AF65-F5344CB8AC3E}">
        <p14:creationId xmlns:p14="http://schemas.microsoft.com/office/powerpoint/2010/main" val="3205967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863</Words>
  <Application>Microsoft Office PowerPoint</Application>
  <PresentationFormat>Widescreen</PresentationFormat>
  <Paragraphs>86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Symbol</vt:lpstr>
      <vt:lpstr>Times New Roman</vt:lpstr>
      <vt:lpstr>Office Theme</vt:lpstr>
      <vt:lpstr>Notice: Reading week &amp; LDE Assignment 1 submission</vt:lpstr>
      <vt:lpstr>Open MS-Teams</vt:lpstr>
      <vt:lpstr>Reminder: MS-Teams Qs via chat</vt:lpstr>
      <vt:lpstr>L4: Learning in the Digital Era</vt:lpstr>
      <vt:lpstr>Introduction &amp; Overview</vt:lpstr>
      <vt:lpstr>Assignment 1: Assignment Submission</vt:lpstr>
      <vt:lpstr>Tutor Show: Example Word Submission doc</vt:lpstr>
      <vt:lpstr>Tutor Demo:  Title page &amp; Table of contents</vt:lpstr>
      <vt:lpstr>Activity: Word Submission document</vt:lpstr>
      <vt:lpstr>Reminder: e-Portfolio Accessibility</vt:lpstr>
      <vt:lpstr>Submission link &amp; Tips</vt:lpstr>
      <vt:lpstr>Break time </vt:lpstr>
      <vt:lpstr>Activity: Assignment 1 Completion &amp; Submission</vt:lpstr>
      <vt:lpstr> Check-in</vt:lpstr>
      <vt:lpstr> Register</vt:lpstr>
      <vt:lpstr>Support each other to complete the tasks. (Student Support)</vt:lpstr>
      <vt:lpstr>The End.</vt:lpstr>
      <vt:lpstr>Archive slide…</vt:lpstr>
      <vt:lpstr>Notice: Student Support Sessions (f2f)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58</cp:revision>
  <dcterms:created xsi:type="dcterms:W3CDTF">2020-10-05T12:45:17Z</dcterms:created>
  <dcterms:modified xsi:type="dcterms:W3CDTF">2026-10-22T17:45:12Z</dcterms:modified>
</cp:coreProperties>
</file>