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9935A-AEBA-4322-9D11-41377957A56C}"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D86510AD-E6B7-4B70-A495-9693EF7E049A}">
      <dgm:prSet phldrT="[Text]"/>
      <dgm:spPr/>
      <dgm:t>
        <a:bodyPr/>
        <a:lstStyle/>
        <a:p>
          <a:r>
            <a:rPr lang="en-GB" dirty="0" smtClean="0"/>
            <a:t>Counselling Ethics</a:t>
          </a:r>
          <a:endParaRPr lang="en-GB" dirty="0"/>
        </a:p>
      </dgm:t>
    </dgm:pt>
    <dgm:pt modelId="{E9943DB1-1B18-414D-9FDE-B846A7ED75F1}" type="parTrans" cxnId="{9E92AAF5-AB1C-4D4D-9C8A-1880CE610CF9}">
      <dgm:prSet/>
      <dgm:spPr/>
      <dgm:t>
        <a:bodyPr/>
        <a:lstStyle/>
        <a:p>
          <a:endParaRPr lang="en-GB"/>
        </a:p>
      </dgm:t>
    </dgm:pt>
    <dgm:pt modelId="{5952C939-E20E-45E4-A369-03699FE59FC0}" type="sibTrans" cxnId="{9E92AAF5-AB1C-4D4D-9C8A-1880CE610CF9}">
      <dgm:prSet/>
      <dgm:spPr/>
      <dgm:t>
        <a:bodyPr/>
        <a:lstStyle/>
        <a:p>
          <a:endParaRPr lang="en-GB"/>
        </a:p>
      </dgm:t>
    </dgm:pt>
    <dgm:pt modelId="{A109555D-28B2-4977-B9A3-28DA52DEACF0}">
      <dgm:prSet phldrT="[Text]"/>
      <dgm:spPr/>
      <dgm:t>
        <a:bodyPr/>
        <a:lstStyle/>
        <a:p>
          <a:r>
            <a:rPr lang="en-GB" dirty="0" smtClean="0"/>
            <a:t>Ethics and Values implicit in therapeutic models</a:t>
          </a:r>
          <a:endParaRPr lang="en-GB" dirty="0"/>
        </a:p>
      </dgm:t>
    </dgm:pt>
    <dgm:pt modelId="{07284168-C9F3-43EF-BC53-C795C7DC11BF}" type="parTrans" cxnId="{9EBC44E2-B435-4C89-9CAF-B2B21F802C62}">
      <dgm:prSet/>
      <dgm:spPr/>
      <dgm:t>
        <a:bodyPr/>
        <a:lstStyle/>
        <a:p>
          <a:endParaRPr lang="en-GB"/>
        </a:p>
      </dgm:t>
    </dgm:pt>
    <dgm:pt modelId="{5F2E777B-720A-490A-966E-915348D3D091}" type="sibTrans" cxnId="{9EBC44E2-B435-4C89-9CAF-B2B21F802C62}">
      <dgm:prSet/>
      <dgm:spPr/>
      <dgm:t>
        <a:bodyPr/>
        <a:lstStyle/>
        <a:p>
          <a:endParaRPr lang="en-GB"/>
        </a:p>
      </dgm:t>
    </dgm:pt>
    <dgm:pt modelId="{29333A1E-34C4-4764-8716-F254B72EFFA4}">
      <dgm:prSet phldrT="[Text]"/>
      <dgm:spPr/>
      <dgm:t>
        <a:bodyPr/>
        <a:lstStyle/>
        <a:p>
          <a:r>
            <a:rPr lang="en-GB" dirty="0" smtClean="0"/>
            <a:t>Agency Policy</a:t>
          </a:r>
          <a:endParaRPr lang="en-GB" dirty="0"/>
        </a:p>
      </dgm:t>
    </dgm:pt>
    <dgm:pt modelId="{DB31D6DD-D94E-4C36-BFE0-BEA6534C5D69}" type="parTrans" cxnId="{656D8783-3A5A-4B6B-A349-11CCD8C9201A}">
      <dgm:prSet/>
      <dgm:spPr/>
      <dgm:t>
        <a:bodyPr/>
        <a:lstStyle/>
        <a:p>
          <a:endParaRPr lang="en-GB"/>
        </a:p>
      </dgm:t>
    </dgm:pt>
    <dgm:pt modelId="{715F9D5D-CBE5-4615-BF83-8A1208A089A7}" type="sibTrans" cxnId="{656D8783-3A5A-4B6B-A349-11CCD8C9201A}">
      <dgm:prSet/>
      <dgm:spPr/>
      <dgm:t>
        <a:bodyPr/>
        <a:lstStyle/>
        <a:p>
          <a:endParaRPr lang="en-GB"/>
        </a:p>
      </dgm:t>
    </dgm:pt>
    <dgm:pt modelId="{514B6BDD-8071-4A1F-B860-13881D05EE93}">
      <dgm:prSet phldrT="[Text]"/>
      <dgm:spPr/>
      <dgm:t>
        <a:bodyPr/>
        <a:lstStyle/>
        <a:p>
          <a:r>
            <a:rPr lang="en-GB" dirty="0" smtClean="0"/>
            <a:t>Professional codes, frameworks and guidelines</a:t>
          </a:r>
          <a:endParaRPr lang="en-GB" dirty="0"/>
        </a:p>
      </dgm:t>
    </dgm:pt>
    <dgm:pt modelId="{6ABF1CB9-D5CA-47C0-B783-88E981253F81}" type="parTrans" cxnId="{BF6A0A12-DE78-4199-9040-F11F2E051682}">
      <dgm:prSet/>
      <dgm:spPr/>
      <dgm:t>
        <a:bodyPr/>
        <a:lstStyle/>
        <a:p>
          <a:endParaRPr lang="en-GB"/>
        </a:p>
      </dgm:t>
    </dgm:pt>
    <dgm:pt modelId="{A29858DB-0FBE-48F3-8C50-3D6193CE1345}" type="sibTrans" cxnId="{BF6A0A12-DE78-4199-9040-F11F2E051682}">
      <dgm:prSet/>
      <dgm:spPr/>
      <dgm:t>
        <a:bodyPr/>
        <a:lstStyle/>
        <a:p>
          <a:endParaRPr lang="en-GB"/>
        </a:p>
      </dgm:t>
    </dgm:pt>
    <dgm:pt modelId="{68125D7E-CB6C-4021-9B66-DFD4F7F29364}">
      <dgm:prSet phldrT="[Text]"/>
      <dgm:spPr/>
      <dgm:t>
        <a:bodyPr/>
        <a:lstStyle/>
        <a:p>
          <a:r>
            <a:rPr lang="en-GB" dirty="0" smtClean="0"/>
            <a:t>Moral Philosophy</a:t>
          </a:r>
          <a:endParaRPr lang="en-GB" dirty="0"/>
        </a:p>
      </dgm:t>
    </dgm:pt>
    <dgm:pt modelId="{39E77607-7A08-4919-8367-13DABCCEE7C9}" type="parTrans" cxnId="{E01345B2-8A9E-44B5-8EE8-37CE6C0FD826}">
      <dgm:prSet/>
      <dgm:spPr/>
      <dgm:t>
        <a:bodyPr/>
        <a:lstStyle/>
        <a:p>
          <a:endParaRPr lang="en-GB"/>
        </a:p>
      </dgm:t>
    </dgm:pt>
    <dgm:pt modelId="{9804E70A-97FF-43D3-9F8B-D02E070B7559}" type="sibTrans" cxnId="{E01345B2-8A9E-44B5-8EE8-37CE6C0FD826}">
      <dgm:prSet/>
      <dgm:spPr/>
      <dgm:t>
        <a:bodyPr/>
        <a:lstStyle/>
        <a:p>
          <a:endParaRPr lang="en-GB"/>
        </a:p>
      </dgm:t>
    </dgm:pt>
    <dgm:pt modelId="{841932AD-2492-4475-82D1-AF33FB614A86}">
      <dgm:prSet phldrT="[Text]"/>
      <dgm:spPr/>
      <dgm:t>
        <a:bodyPr/>
        <a:lstStyle/>
        <a:p>
          <a:r>
            <a:rPr lang="en-GB" dirty="0" smtClean="0"/>
            <a:t>Law</a:t>
          </a:r>
          <a:endParaRPr lang="en-GB" dirty="0"/>
        </a:p>
      </dgm:t>
    </dgm:pt>
    <dgm:pt modelId="{77722F01-F8C7-4DA9-BAAF-D46F09D85EEB}" type="parTrans" cxnId="{84EE46E0-8E5F-4258-8515-A2C00E251B76}">
      <dgm:prSet/>
      <dgm:spPr/>
      <dgm:t>
        <a:bodyPr/>
        <a:lstStyle/>
        <a:p>
          <a:endParaRPr lang="en-GB"/>
        </a:p>
      </dgm:t>
    </dgm:pt>
    <dgm:pt modelId="{3AC5A9BA-5887-4DE6-8AC8-9C1CDB17D275}" type="sibTrans" cxnId="{84EE46E0-8E5F-4258-8515-A2C00E251B76}">
      <dgm:prSet/>
      <dgm:spPr/>
      <dgm:t>
        <a:bodyPr/>
        <a:lstStyle/>
        <a:p>
          <a:endParaRPr lang="en-GB"/>
        </a:p>
      </dgm:t>
    </dgm:pt>
    <dgm:pt modelId="{AFDC97AB-0ED2-4124-9449-EA991703682C}">
      <dgm:prSet phldrT="[Text]"/>
      <dgm:spPr/>
      <dgm:t>
        <a:bodyPr/>
        <a:lstStyle/>
        <a:p>
          <a:r>
            <a:rPr lang="en-GB" dirty="0" smtClean="0"/>
            <a:t>Personal Ethics</a:t>
          </a:r>
          <a:endParaRPr lang="en-GB" dirty="0"/>
        </a:p>
      </dgm:t>
    </dgm:pt>
    <dgm:pt modelId="{499655A8-795E-4F42-A4FE-BBB0146DE72C}" type="parTrans" cxnId="{6643A548-3222-4FF8-994B-50F40453FE54}">
      <dgm:prSet/>
      <dgm:spPr/>
      <dgm:t>
        <a:bodyPr/>
        <a:lstStyle/>
        <a:p>
          <a:endParaRPr lang="en-GB"/>
        </a:p>
      </dgm:t>
    </dgm:pt>
    <dgm:pt modelId="{AC5ED324-DDE3-4293-AC92-F78B1F1207EF}" type="sibTrans" cxnId="{6643A548-3222-4FF8-994B-50F40453FE54}">
      <dgm:prSet/>
      <dgm:spPr/>
      <dgm:t>
        <a:bodyPr/>
        <a:lstStyle/>
        <a:p>
          <a:endParaRPr lang="en-GB"/>
        </a:p>
      </dgm:t>
    </dgm:pt>
    <dgm:pt modelId="{C318B7BC-F2DB-43FA-B9E5-4DBED5CC6B3A}" type="pres">
      <dgm:prSet presAssocID="{2199935A-AEBA-4322-9D11-41377957A56C}" presName="Name0" presStyleCnt="0">
        <dgm:presLayoutVars>
          <dgm:chMax val="1"/>
          <dgm:chPref val="1"/>
          <dgm:dir/>
          <dgm:animOne val="branch"/>
          <dgm:animLvl val="lvl"/>
        </dgm:presLayoutVars>
      </dgm:prSet>
      <dgm:spPr/>
    </dgm:pt>
    <dgm:pt modelId="{AB7199B5-9CC6-49F7-BFE4-13EF212CF098}" type="pres">
      <dgm:prSet presAssocID="{D86510AD-E6B7-4B70-A495-9693EF7E049A}" presName="Parent" presStyleLbl="node0" presStyleIdx="0" presStyleCnt="1">
        <dgm:presLayoutVars>
          <dgm:chMax val="6"/>
          <dgm:chPref val="6"/>
        </dgm:presLayoutVars>
      </dgm:prSet>
      <dgm:spPr/>
    </dgm:pt>
    <dgm:pt modelId="{35FCAFEE-0159-4D3A-B699-B88EABABF9CB}" type="pres">
      <dgm:prSet presAssocID="{A109555D-28B2-4977-B9A3-28DA52DEACF0}" presName="Accent1" presStyleCnt="0"/>
      <dgm:spPr/>
    </dgm:pt>
    <dgm:pt modelId="{F95C2C79-AD41-4D9D-9C2E-EBCC0A9F3192}" type="pres">
      <dgm:prSet presAssocID="{A109555D-28B2-4977-B9A3-28DA52DEACF0}" presName="Accent" presStyleLbl="bgShp" presStyleIdx="0" presStyleCnt="6"/>
      <dgm:spPr/>
    </dgm:pt>
    <dgm:pt modelId="{A5F1DE13-3B4B-4CD9-801C-1DDFFEDE700D}" type="pres">
      <dgm:prSet presAssocID="{A109555D-28B2-4977-B9A3-28DA52DEACF0}" presName="Child1" presStyleLbl="node1" presStyleIdx="0" presStyleCnt="6">
        <dgm:presLayoutVars>
          <dgm:chMax val="0"/>
          <dgm:chPref val="0"/>
          <dgm:bulletEnabled val="1"/>
        </dgm:presLayoutVars>
      </dgm:prSet>
      <dgm:spPr/>
      <dgm:t>
        <a:bodyPr/>
        <a:lstStyle/>
        <a:p>
          <a:endParaRPr lang="en-GB"/>
        </a:p>
      </dgm:t>
    </dgm:pt>
    <dgm:pt modelId="{7695DCDC-18E3-43BB-AC5D-014568435B79}" type="pres">
      <dgm:prSet presAssocID="{29333A1E-34C4-4764-8716-F254B72EFFA4}" presName="Accent2" presStyleCnt="0"/>
      <dgm:spPr/>
    </dgm:pt>
    <dgm:pt modelId="{F6FACB0C-C3C4-40CC-8DCA-187278064118}" type="pres">
      <dgm:prSet presAssocID="{29333A1E-34C4-4764-8716-F254B72EFFA4}" presName="Accent" presStyleLbl="bgShp" presStyleIdx="1" presStyleCnt="6"/>
      <dgm:spPr/>
    </dgm:pt>
    <dgm:pt modelId="{92FCD531-F00E-4A52-8F1D-A2CBF40E6070}" type="pres">
      <dgm:prSet presAssocID="{29333A1E-34C4-4764-8716-F254B72EFFA4}" presName="Child2" presStyleLbl="node1" presStyleIdx="1" presStyleCnt="6">
        <dgm:presLayoutVars>
          <dgm:chMax val="0"/>
          <dgm:chPref val="0"/>
          <dgm:bulletEnabled val="1"/>
        </dgm:presLayoutVars>
      </dgm:prSet>
      <dgm:spPr/>
    </dgm:pt>
    <dgm:pt modelId="{FC03C50F-79E0-4487-8BCE-60D4F7283919}" type="pres">
      <dgm:prSet presAssocID="{514B6BDD-8071-4A1F-B860-13881D05EE93}" presName="Accent3" presStyleCnt="0"/>
      <dgm:spPr/>
    </dgm:pt>
    <dgm:pt modelId="{EE5032DB-50D5-4B31-B016-0A2263BA88F1}" type="pres">
      <dgm:prSet presAssocID="{514B6BDD-8071-4A1F-B860-13881D05EE93}" presName="Accent" presStyleLbl="bgShp" presStyleIdx="2" presStyleCnt="6"/>
      <dgm:spPr/>
    </dgm:pt>
    <dgm:pt modelId="{2424453E-372A-4636-9AFC-092A1F69ED03}" type="pres">
      <dgm:prSet presAssocID="{514B6BDD-8071-4A1F-B860-13881D05EE93}" presName="Child3" presStyleLbl="node1" presStyleIdx="2" presStyleCnt="6">
        <dgm:presLayoutVars>
          <dgm:chMax val="0"/>
          <dgm:chPref val="0"/>
          <dgm:bulletEnabled val="1"/>
        </dgm:presLayoutVars>
      </dgm:prSet>
      <dgm:spPr/>
      <dgm:t>
        <a:bodyPr/>
        <a:lstStyle/>
        <a:p>
          <a:endParaRPr lang="en-GB"/>
        </a:p>
      </dgm:t>
    </dgm:pt>
    <dgm:pt modelId="{8FAEB8A2-0D55-41C9-91C2-24562A3B9ED5}" type="pres">
      <dgm:prSet presAssocID="{68125D7E-CB6C-4021-9B66-DFD4F7F29364}" presName="Accent4" presStyleCnt="0"/>
      <dgm:spPr/>
    </dgm:pt>
    <dgm:pt modelId="{E3FFBFF5-FFAE-4771-81E3-F7C58D3D06AD}" type="pres">
      <dgm:prSet presAssocID="{68125D7E-CB6C-4021-9B66-DFD4F7F29364}" presName="Accent" presStyleLbl="bgShp" presStyleIdx="3" presStyleCnt="6"/>
      <dgm:spPr/>
    </dgm:pt>
    <dgm:pt modelId="{2D2519E5-BEC4-4111-A081-4D9C6242DAF4}" type="pres">
      <dgm:prSet presAssocID="{68125D7E-CB6C-4021-9B66-DFD4F7F29364}" presName="Child4" presStyleLbl="node1" presStyleIdx="3" presStyleCnt="6">
        <dgm:presLayoutVars>
          <dgm:chMax val="0"/>
          <dgm:chPref val="0"/>
          <dgm:bulletEnabled val="1"/>
        </dgm:presLayoutVars>
      </dgm:prSet>
      <dgm:spPr/>
    </dgm:pt>
    <dgm:pt modelId="{734EEF1B-847A-4CC4-8805-FD586A979B21}" type="pres">
      <dgm:prSet presAssocID="{841932AD-2492-4475-82D1-AF33FB614A86}" presName="Accent5" presStyleCnt="0"/>
      <dgm:spPr/>
    </dgm:pt>
    <dgm:pt modelId="{5607F659-380B-4338-9C26-3FAF1C92A691}" type="pres">
      <dgm:prSet presAssocID="{841932AD-2492-4475-82D1-AF33FB614A86}" presName="Accent" presStyleLbl="bgShp" presStyleIdx="4" presStyleCnt="6"/>
      <dgm:spPr/>
    </dgm:pt>
    <dgm:pt modelId="{18B3941F-9198-4E48-BC5B-CB32063BD461}" type="pres">
      <dgm:prSet presAssocID="{841932AD-2492-4475-82D1-AF33FB614A86}" presName="Child5" presStyleLbl="node1" presStyleIdx="4" presStyleCnt="6">
        <dgm:presLayoutVars>
          <dgm:chMax val="0"/>
          <dgm:chPref val="0"/>
          <dgm:bulletEnabled val="1"/>
        </dgm:presLayoutVars>
      </dgm:prSet>
      <dgm:spPr/>
    </dgm:pt>
    <dgm:pt modelId="{EF248F28-68B8-4886-9AFA-A80B2408A664}" type="pres">
      <dgm:prSet presAssocID="{AFDC97AB-0ED2-4124-9449-EA991703682C}" presName="Accent6" presStyleCnt="0"/>
      <dgm:spPr/>
    </dgm:pt>
    <dgm:pt modelId="{7926D4DB-7D9C-4A21-BC1C-934759A7605E}" type="pres">
      <dgm:prSet presAssocID="{AFDC97AB-0ED2-4124-9449-EA991703682C}" presName="Accent" presStyleLbl="bgShp" presStyleIdx="5" presStyleCnt="6"/>
      <dgm:spPr/>
    </dgm:pt>
    <dgm:pt modelId="{4D8CA089-2456-4D36-95F7-9BA73D8D5B97}" type="pres">
      <dgm:prSet presAssocID="{AFDC97AB-0ED2-4124-9449-EA991703682C}" presName="Child6" presStyleLbl="node1" presStyleIdx="5" presStyleCnt="6">
        <dgm:presLayoutVars>
          <dgm:chMax val="0"/>
          <dgm:chPref val="0"/>
          <dgm:bulletEnabled val="1"/>
        </dgm:presLayoutVars>
      </dgm:prSet>
      <dgm:spPr/>
      <dgm:t>
        <a:bodyPr/>
        <a:lstStyle/>
        <a:p>
          <a:endParaRPr lang="en-GB"/>
        </a:p>
      </dgm:t>
    </dgm:pt>
  </dgm:ptLst>
  <dgm:cxnLst>
    <dgm:cxn modelId="{E01345B2-8A9E-44B5-8EE8-37CE6C0FD826}" srcId="{D86510AD-E6B7-4B70-A495-9693EF7E049A}" destId="{68125D7E-CB6C-4021-9B66-DFD4F7F29364}" srcOrd="3" destOrd="0" parTransId="{39E77607-7A08-4919-8367-13DABCCEE7C9}" sibTransId="{9804E70A-97FF-43D3-9F8B-D02E070B7559}"/>
    <dgm:cxn modelId="{1194FCB2-0CD1-4F8A-8410-ACCF8FAE6F55}" type="presOf" srcId="{841932AD-2492-4475-82D1-AF33FB614A86}" destId="{18B3941F-9198-4E48-BC5B-CB32063BD461}" srcOrd="0" destOrd="0" presId="urn:microsoft.com/office/officeart/2011/layout/HexagonRadial"/>
    <dgm:cxn modelId="{656D8783-3A5A-4B6B-A349-11CCD8C9201A}" srcId="{D86510AD-E6B7-4B70-A495-9693EF7E049A}" destId="{29333A1E-34C4-4764-8716-F254B72EFFA4}" srcOrd="1" destOrd="0" parTransId="{DB31D6DD-D94E-4C36-BFE0-BEA6534C5D69}" sibTransId="{715F9D5D-CBE5-4615-BF83-8A1208A089A7}"/>
    <dgm:cxn modelId="{1A264240-A8A2-4171-A3C3-05878B71F13D}" type="presOf" srcId="{AFDC97AB-0ED2-4124-9449-EA991703682C}" destId="{4D8CA089-2456-4D36-95F7-9BA73D8D5B97}" srcOrd="0" destOrd="0" presId="urn:microsoft.com/office/officeart/2011/layout/HexagonRadial"/>
    <dgm:cxn modelId="{9EBC44E2-B435-4C89-9CAF-B2B21F802C62}" srcId="{D86510AD-E6B7-4B70-A495-9693EF7E049A}" destId="{A109555D-28B2-4977-B9A3-28DA52DEACF0}" srcOrd="0" destOrd="0" parTransId="{07284168-C9F3-43EF-BC53-C795C7DC11BF}" sibTransId="{5F2E777B-720A-490A-966E-915348D3D091}"/>
    <dgm:cxn modelId="{6643A548-3222-4FF8-994B-50F40453FE54}" srcId="{D86510AD-E6B7-4B70-A495-9693EF7E049A}" destId="{AFDC97AB-0ED2-4124-9449-EA991703682C}" srcOrd="5" destOrd="0" parTransId="{499655A8-795E-4F42-A4FE-BBB0146DE72C}" sibTransId="{AC5ED324-DDE3-4293-AC92-F78B1F1207EF}"/>
    <dgm:cxn modelId="{BF6A0A12-DE78-4199-9040-F11F2E051682}" srcId="{D86510AD-E6B7-4B70-A495-9693EF7E049A}" destId="{514B6BDD-8071-4A1F-B860-13881D05EE93}" srcOrd="2" destOrd="0" parTransId="{6ABF1CB9-D5CA-47C0-B783-88E981253F81}" sibTransId="{A29858DB-0FBE-48F3-8C50-3D6193CE1345}"/>
    <dgm:cxn modelId="{24C930C4-A518-4D52-BA8D-4488BEF0EEAE}" type="presOf" srcId="{D86510AD-E6B7-4B70-A495-9693EF7E049A}" destId="{AB7199B5-9CC6-49F7-BFE4-13EF212CF098}" srcOrd="0" destOrd="0" presId="urn:microsoft.com/office/officeart/2011/layout/HexagonRadial"/>
    <dgm:cxn modelId="{2C54BA6B-D948-4A95-B052-E329DF22F8A5}" type="presOf" srcId="{A109555D-28B2-4977-B9A3-28DA52DEACF0}" destId="{A5F1DE13-3B4B-4CD9-801C-1DDFFEDE700D}" srcOrd="0" destOrd="0" presId="urn:microsoft.com/office/officeart/2011/layout/HexagonRadial"/>
    <dgm:cxn modelId="{84EE46E0-8E5F-4258-8515-A2C00E251B76}" srcId="{D86510AD-E6B7-4B70-A495-9693EF7E049A}" destId="{841932AD-2492-4475-82D1-AF33FB614A86}" srcOrd="4" destOrd="0" parTransId="{77722F01-F8C7-4DA9-BAAF-D46F09D85EEB}" sibTransId="{3AC5A9BA-5887-4DE6-8AC8-9C1CDB17D275}"/>
    <dgm:cxn modelId="{6B2CF44C-31C2-4E77-9F0E-698C032D49C6}" type="presOf" srcId="{514B6BDD-8071-4A1F-B860-13881D05EE93}" destId="{2424453E-372A-4636-9AFC-092A1F69ED03}" srcOrd="0" destOrd="0" presId="urn:microsoft.com/office/officeart/2011/layout/HexagonRadial"/>
    <dgm:cxn modelId="{8DB8B73C-A2B7-402B-B821-61AD48D55A0D}" type="presOf" srcId="{68125D7E-CB6C-4021-9B66-DFD4F7F29364}" destId="{2D2519E5-BEC4-4111-A081-4D9C6242DAF4}" srcOrd="0" destOrd="0" presId="urn:microsoft.com/office/officeart/2011/layout/HexagonRadial"/>
    <dgm:cxn modelId="{D619EE0E-4712-4F4D-A1B0-AE0AF7C445CF}" type="presOf" srcId="{2199935A-AEBA-4322-9D11-41377957A56C}" destId="{C318B7BC-F2DB-43FA-B9E5-4DBED5CC6B3A}" srcOrd="0" destOrd="0" presId="urn:microsoft.com/office/officeart/2011/layout/HexagonRadial"/>
    <dgm:cxn modelId="{57D93A9C-D8C8-4265-B536-4FC5E7CF3740}" type="presOf" srcId="{29333A1E-34C4-4764-8716-F254B72EFFA4}" destId="{92FCD531-F00E-4A52-8F1D-A2CBF40E6070}" srcOrd="0" destOrd="0" presId="urn:microsoft.com/office/officeart/2011/layout/HexagonRadial"/>
    <dgm:cxn modelId="{9E92AAF5-AB1C-4D4D-9C8A-1880CE610CF9}" srcId="{2199935A-AEBA-4322-9D11-41377957A56C}" destId="{D86510AD-E6B7-4B70-A495-9693EF7E049A}" srcOrd="0" destOrd="0" parTransId="{E9943DB1-1B18-414D-9FDE-B846A7ED75F1}" sibTransId="{5952C939-E20E-45E4-A369-03699FE59FC0}"/>
    <dgm:cxn modelId="{5B746709-F22E-44DC-BA1C-BF0100562992}" type="presParOf" srcId="{C318B7BC-F2DB-43FA-B9E5-4DBED5CC6B3A}" destId="{AB7199B5-9CC6-49F7-BFE4-13EF212CF098}" srcOrd="0" destOrd="0" presId="urn:microsoft.com/office/officeart/2011/layout/HexagonRadial"/>
    <dgm:cxn modelId="{8D0C013E-F80D-44BE-A6DB-2A9DF64772D5}" type="presParOf" srcId="{C318B7BC-F2DB-43FA-B9E5-4DBED5CC6B3A}" destId="{35FCAFEE-0159-4D3A-B699-B88EABABF9CB}" srcOrd="1" destOrd="0" presId="urn:microsoft.com/office/officeart/2011/layout/HexagonRadial"/>
    <dgm:cxn modelId="{147C9CB3-D5C5-4A93-BC46-584BD5A80EAA}" type="presParOf" srcId="{35FCAFEE-0159-4D3A-B699-B88EABABF9CB}" destId="{F95C2C79-AD41-4D9D-9C2E-EBCC0A9F3192}" srcOrd="0" destOrd="0" presId="urn:microsoft.com/office/officeart/2011/layout/HexagonRadial"/>
    <dgm:cxn modelId="{75A9B453-E9E4-463B-AC6E-4AC233FCCA7E}" type="presParOf" srcId="{C318B7BC-F2DB-43FA-B9E5-4DBED5CC6B3A}" destId="{A5F1DE13-3B4B-4CD9-801C-1DDFFEDE700D}" srcOrd="2" destOrd="0" presId="urn:microsoft.com/office/officeart/2011/layout/HexagonRadial"/>
    <dgm:cxn modelId="{4AEB419D-C088-4EFE-8C97-9A5E4F165183}" type="presParOf" srcId="{C318B7BC-F2DB-43FA-B9E5-4DBED5CC6B3A}" destId="{7695DCDC-18E3-43BB-AC5D-014568435B79}" srcOrd="3" destOrd="0" presId="urn:microsoft.com/office/officeart/2011/layout/HexagonRadial"/>
    <dgm:cxn modelId="{BD9FCB6B-C808-4047-944E-55D501C39DB8}" type="presParOf" srcId="{7695DCDC-18E3-43BB-AC5D-014568435B79}" destId="{F6FACB0C-C3C4-40CC-8DCA-187278064118}" srcOrd="0" destOrd="0" presId="urn:microsoft.com/office/officeart/2011/layout/HexagonRadial"/>
    <dgm:cxn modelId="{14B62258-BA15-478F-B84A-A2DA356AF777}" type="presParOf" srcId="{C318B7BC-F2DB-43FA-B9E5-4DBED5CC6B3A}" destId="{92FCD531-F00E-4A52-8F1D-A2CBF40E6070}" srcOrd="4" destOrd="0" presId="urn:microsoft.com/office/officeart/2011/layout/HexagonRadial"/>
    <dgm:cxn modelId="{2E9BC2EE-E2E4-4541-9916-E7F6F1931CCF}" type="presParOf" srcId="{C318B7BC-F2DB-43FA-B9E5-4DBED5CC6B3A}" destId="{FC03C50F-79E0-4487-8BCE-60D4F7283919}" srcOrd="5" destOrd="0" presId="urn:microsoft.com/office/officeart/2011/layout/HexagonRadial"/>
    <dgm:cxn modelId="{51ADB675-852C-4C50-A31F-1FE67632DDF0}" type="presParOf" srcId="{FC03C50F-79E0-4487-8BCE-60D4F7283919}" destId="{EE5032DB-50D5-4B31-B016-0A2263BA88F1}" srcOrd="0" destOrd="0" presId="urn:microsoft.com/office/officeart/2011/layout/HexagonRadial"/>
    <dgm:cxn modelId="{5D148924-C65D-4356-9A51-5D6211B5F37A}" type="presParOf" srcId="{C318B7BC-F2DB-43FA-B9E5-4DBED5CC6B3A}" destId="{2424453E-372A-4636-9AFC-092A1F69ED03}" srcOrd="6" destOrd="0" presId="urn:microsoft.com/office/officeart/2011/layout/HexagonRadial"/>
    <dgm:cxn modelId="{A997C9F3-D92F-48EF-B8FC-7488DF04B54D}" type="presParOf" srcId="{C318B7BC-F2DB-43FA-B9E5-4DBED5CC6B3A}" destId="{8FAEB8A2-0D55-41C9-91C2-24562A3B9ED5}" srcOrd="7" destOrd="0" presId="urn:microsoft.com/office/officeart/2011/layout/HexagonRadial"/>
    <dgm:cxn modelId="{02C14E66-3F45-4C66-9C76-C5A0C206D908}" type="presParOf" srcId="{8FAEB8A2-0D55-41C9-91C2-24562A3B9ED5}" destId="{E3FFBFF5-FFAE-4771-81E3-F7C58D3D06AD}" srcOrd="0" destOrd="0" presId="urn:microsoft.com/office/officeart/2011/layout/HexagonRadial"/>
    <dgm:cxn modelId="{DF833FCA-788A-4C98-AF93-2D516CB8F77B}" type="presParOf" srcId="{C318B7BC-F2DB-43FA-B9E5-4DBED5CC6B3A}" destId="{2D2519E5-BEC4-4111-A081-4D9C6242DAF4}" srcOrd="8" destOrd="0" presId="urn:microsoft.com/office/officeart/2011/layout/HexagonRadial"/>
    <dgm:cxn modelId="{27B04E7C-D764-45A6-A327-BC98FF5CB6BE}" type="presParOf" srcId="{C318B7BC-F2DB-43FA-B9E5-4DBED5CC6B3A}" destId="{734EEF1B-847A-4CC4-8805-FD586A979B21}" srcOrd="9" destOrd="0" presId="urn:microsoft.com/office/officeart/2011/layout/HexagonRadial"/>
    <dgm:cxn modelId="{C9D44B79-CCB3-4AE7-BB6D-671A3120AA22}" type="presParOf" srcId="{734EEF1B-847A-4CC4-8805-FD586A979B21}" destId="{5607F659-380B-4338-9C26-3FAF1C92A691}" srcOrd="0" destOrd="0" presId="urn:microsoft.com/office/officeart/2011/layout/HexagonRadial"/>
    <dgm:cxn modelId="{2D1A9C44-F7FB-4A06-9953-688BF7AC06BC}" type="presParOf" srcId="{C318B7BC-F2DB-43FA-B9E5-4DBED5CC6B3A}" destId="{18B3941F-9198-4E48-BC5B-CB32063BD461}" srcOrd="10" destOrd="0" presId="urn:microsoft.com/office/officeart/2011/layout/HexagonRadial"/>
    <dgm:cxn modelId="{D5798D1A-9BCE-4041-AD79-6900D21925F4}" type="presParOf" srcId="{C318B7BC-F2DB-43FA-B9E5-4DBED5CC6B3A}" destId="{EF248F28-68B8-4886-9AFA-A80B2408A664}" srcOrd="11" destOrd="0" presId="urn:microsoft.com/office/officeart/2011/layout/HexagonRadial"/>
    <dgm:cxn modelId="{21D12566-BCDC-4725-824D-C07579E2A91A}" type="presParOf" srcId="{EF248F28-68B8-4886-9AFA-A80B2408A664}" destId="{7926D4DB-7D9C-4A21-BC1C-934759A7605E}" srcOrd="0" destOrd="0" presId="urn:microsoft.com/office/officeart/2011/layout/HexagonRadial"/>
    <dgm:cxn modelId="{EB928F90-8477-4B26-ADA5-2B35D2EDF74E}" type="presParOf" srcId="{C318B7BC-F2DB-43FA-B9E5-4DBED5CC6B3A}" destId="{4D8CA089-2456-4D36-95F7-9BA73D8D5B97}"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199B5-9CC6-49F7-BFE4-13EF212CF098}">
      <dsp:nvSpPr>
        <dsp:cNvPr id="0" name=""/>
        <dsp:cNvSpPr/>
      </dsp:nvSpPr>
      <dsp:spPr>
        <a:xfrm>
          <a:off x="4239705" y="1831367"/>
          <a:ext cx="2327748" cy="2013596"/>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Counselling Ethics</a:t>
          </a:r>
          <a:endParaRPr lang="en-GB" sz="1600" kern="1200" dirty="0"/>
        </a:p>
      </dsp:txBody>
      <dsp:txXfrm>
        <a:off x="4625445" y="2165048"/>
        <a:ext cx="1556268" cy="1346234"/>
      </dsp:txXfrm>
    </dsp:sp>
    <dsp:sp modelId="{F6FACB0C-C3C4-40CC-8DCA-187278064118}">
      <dsp:nvSpPr>
        <dsp:cNvPr id="0" name=""/>
        <dsp:cNvSpPr/>
      </dsp:nvSpPr>
      <dsp:spPr>
        <a:xfrm>
          <a:off x="5697322" y="867998"/>
          <a:ext cx="878252" cy="75673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1DE13-3B4B-4CD9-801C-1DDFFEDE700D}">
      <dsp:nvSpPr>
        <dsp:cNvPr id="0" name=""/>
        <dsp:cNvSpPr/>
      </dsp:nvSpPr>
      <dsp:spPr>
        <a:xfrm>
          <a:off x="4454124" y="0"/>
          <a:ext cx="1907573" cy="165027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Ethics and Values implicit in therapeutic models</a:t>
          </a:r>
          <a:endParaRPr lang="en-GB" sz="1600" kern="1200" dirty="0"/>
        </a:p>
      </dsp:txBody>
      <dsp:txXfrm>
        <a:off x="4770250" y="273486"/>
        <a:ext cx="1275321" cy="1103302"/>
      </dsp:txXfrm>
    </dsp:sp>
    <dsp:sp modelId="{EE5032DB-50D5-4B31-B016-0A2263BA88F1}">
      <dsp:nvSpPr>
        <dsp:cNvPr id="0" name=""/>
        <dsp:cNvSpPr/>
      </dsp:nvSpPr>
      <dsp:spPr>
        <a:xfrm>
          <a:off x="6722311" y="2282681"/>
          <a:ext cx="878252" cy="75673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CD531-F00E-4A52-8F1D-A2CBF40E6070}">
      <dsp:nvSpPr>
        <dsp:cNvPr id="0" name=""/>
        <dsp:cNvSpPr/>
      </dsp:nvSpPr>
      <dsp:spPr>
        <a:xfrm>
          <a:off x="6203590" y="1015029"/>
          <a:ext cx="1907573" cy="165027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Agency Policy</a:t>
          </a:r>
          <a:endParaRPr lang="en-GB" sz="1600" kern="1200" dirty="0"/>
        </a:p>
      </dsp:txBody>
      <dsp:txXfrm>
        <a:off x="6519716" y="1288515"/>
        <a:ext cx="1275321" cy="1103302"/>
      </dsp:txXfrm>
    </dsp:sp>
    <dsp:sp modelId="{E3FFBFF5-FFAE-4771-81E3-F7C58D3D06AD}">
      <dsp:nvSpPr>
        <dsp:cNvPr id="0" name=""/>
        <dsp:cNvSpPr/>
      </dsp:nvSpPr>
      <dsp:spPr>
        <a:xfrm>
          <a:off x="6010288" y="3879593"/>
          <a:ext cx="878252" cy="75673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4453E-372A-4636-9AFC-092A1F69ED03}">
      <dsp:nvSpPr>
        <dsp:cNvPr id="0" name=""/>
        <dsp:cNvSpPr/>
      </dsp:nvSpPr>
      <dsp:spPr>
        <a:xfrm>
          <a:off x="6203590" y="3010460"/>
          <a:ext cx="1907573" cy="165027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Professional codes, frameworks and guidelines</a:t>
          </a:r>
          <a:endParaRPr lang="en-GB" sz="1600" kern="1200" dirty="0"/>
        </a:p>
      </dsp:txBody>
      <dsp:txXfrm>
        <a:off x="6519716" y="3283946"/>
        <a:ext cx="1275321" cy="1103302"/>
      </dsp:txXfrm>
    </dsp:sp>
    <dsp:sp modelId="{5607F659-380B-4338-9C26-3FAF1C92A691}">
      <dsp:nvSpPr>
        <dsp:cNvPr id="0" name=""/>
        <dsp:cNvSpPr/>
      </dsp:nvSpPr>
      <dsp:spPr>
        <a:xfrm>
          <a:off x="4244036" y="4045358"/>
          <a:ext cx="878252" cy="75673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2519E5-BEC4-4111-A081-4D9C6242DAF4}">
      <dsp:nvSpPr>
        <dsp:cNvPr id="0" name=""/>
        <dsp:cNvSpPr/>
      </dsp:nvSpPr>
      <dsp:spPr>
        <a:xfrm>
          <a:off x="4454124" y="4026625"/>
          <a:ext cx="1907573" cy="165027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Moral Philosophy</a:t>
          </a:r>
          <a:endParaRPr lang="en-GB" sz="1600" kern="1200" dirty="0"/>
        </a:p>
      </dsp:txBody>
      <dsp:txXfrm>
        <a:off x="4770250" y="4300111"/>
        <a:ext cx="1275321" cy="1103302"/>
      </dsp:txXfrm>
    </dsp:sp>
    <dsp:sp modelId="{7926D4DB-7D9C-4A21-BC1C-934759A7605E}">
      <dsp:nvSpPr>
        <dsp:cNvPr id="0" name=""/>
        <dsp:cNvSpPr/>
      </dsp:nvSpPr>
      <dsp:spPr>
        <a:xfrm>
          <a:off x="3202262" y="2631243"/>
          <a:ext cx="878252" cy="75673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3941F-9198-4E48-BC5B-CB32063BD461}">
      <dsp:nvSpPr>
        <dsp:cNvPr id="0" name=""/>
        <dsp:cNvSpPr/>
      </dsp:nvSpPr>
      <dsp:spPr>
        <a:xfrm>
          <a:off x="2696536" y="3011595"/>
          <a:ext cx="1907573" cy="165027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Law</a:t>
          </a:r>
          <a:endParaRPr lang="en-GB" sz="1600" kern="1200" dirty="0"/>
        </a:p>
      </dsp:txBody>
      <dsp:txXfrm>
        <a:off x="3012662" y="3285081"/>
        <a:ext cx="1275321" cy="1103302"/>
      </dsp:txXfrm>
    </dsp:sp>
    <dsp:sp modelId="{4D8CA089-2456-4D36-95F7-9BA73D8D5B97}">
      <dsp:nvSpPr>
        <dsp:cNvPr id="0" name=""/>
        <dsp:cNvSpPr/>
      </dsp:nvSpPr>
      <dsp:spPr>
        <a:xfrm>
          <a:off x="2696536" y="1012758"/>
          <a:ext cx="1907573" cy="165027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Personal Ethics</a:t>
          </a:r>
          <a:endParaRPr lang="en-GB" sz="1600" kern="1200" dirty="0"/>
        </a:p>
      </dsp:txBody>
      <dsp:txXfrm>
        <a:off x="3012662" y="1286244"/>
        <a:ext cx="1275321" cy="110330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1763062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3689458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3016759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6F4C748-3665-4903-9455-0EA564D1381E}"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2493985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6F4C748-3665-4903-9455-0EA564D1381E}" type="datetimeFigureOut">
              <a:rPr lang="en-GB" smtClean="0"/>
              <a:t>12/03/2018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340483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6F4C748-3665-4903-9455-0EA564D1381E}" type="datetimeFigureOut">
              <a:rPr lang="en-GB" smtClean="0"/>
              <a:t>12/03/2018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2456517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F4C748-3665-4903-9455-0EA564D1381E}" type="datetimeFigureOut">
              <a:rPr lang="en-GB" smtClean="0"/>
              <a:t>12/03/2018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1988580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F4C748-3665-4903-9455-0EA564D1381E}"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2253192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F4C748-3665-4903-9455-0EA564D1381E}"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794047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2815457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79542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41118455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35365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4155790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290605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F4C748-3665-4903-9455-0EA564D1381E}"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942CE-01A8-448B-BC21-82F255C8601F}" type="slidenum">
              <a:rPr lang="en-GB" smtClean="0"/>
              <a:t>‹#›</a:t>
            </a:fld>
            <a:endParaRPr lang="en-GB"/>
          </a:p>
        </p:txBody>
      </p:sp>
    </p:spTree>
    <p:extLst>
      <p:ext uri="{BB962C8B-B14F-4D97-AF65-F5344CB8AC3E}">
        <p14:creationId xmlns:p14="http://schemas.microsoft.com/office/powerpoint/2010/main" val="892003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6F4C748-3665-4903-9455-0EA564D1381E}" type="datetimeFigureOut">
              <a:rPr lang="en-GB" smtClean="0"/>
              <a:t>12/03/2018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9942CE-01A8-448B-BC21-82F255C8601F}" type="slidenum">
              <a:rPr lang="en-GB" smtClean="0"/>
              <a:t>‹#›</a:t>
            </a:fld>
            <a:endParaRPr lang="en-GB"/>
          </a:p>
        </p:txBody>
      </p:sp>
    </p:spTree>
    <p:extLst>
      <p:ext uri="{BB962C8B-B14F-4D97-AF65-F5344CB8AC3E}">
        <p14:creationId xmlns:p14="http://schemas.microsoft.com/office/powerpoint/2010/main" val="1578080452"/>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Ethics</a:t>
            </a:r>
            <a:br>
              <a:rPr lang="en-GB" dirty="0" smtClean="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42540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Ethics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70393064"/>
              </p:ext>
            </p:extLst>
          </p:nvPr>
        </p:nvGraphicFramePr>
        <p:xfrm>
          <a:off x="1574800" y="609600"/>
          <a:ext cx="10807700" cy="5676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3808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Framework: BACP</a:t>
            </a:r>
            <a:endParaRPr lang="en-GB" dirty="0"/>
          </a:p>
        </p:txBody>
      </p:sp>
      <p:sp>
        <p:nvSpPr>
          <p:cNvPr id="3" name="Content Placeholder 2"/>
          <p:cNvSpPr>
            <a:spLocks noGrp="1"/>
          </p:cNvSpPr>
          <p:nvPr>
            <p:ph idx="1"/>
          </p:nvPr>
        </p:nvSpPr>
        <p:spPr/>
        <p:txBody>
          <a:bodyPr>
            <a:normAutofit/>
          </a:bodyPr>
          <a:lstStyle/>
          <a:p>
            <a:r>
              <a:rPr lang="en-GB" sz="3200" dirty="0" smtClean="0"/>
              <a:t>https://www.bacp.co.uk/events-and-resources/ethics-and-standards/ethical-framework-for-the-counselling-professions/ethics/</a:t>
            </a:r>
            <a:endParaRPr lang="en-GB" sz="3200" dirty="0"/>
          </a:p>
        </p:txBody>
      </p:sp>
    </p:spTree>
    <p:extLst>
      <p:ext uri="{BB962C8B-B14F-4D97-AF65-F5344CB8AC3E}">
        <p14:creationId xmlns:p14="http://schemas.microsoft.com/office/powerpoint/2010/main" val="2738447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Dilemma</a:t>
            </a:r>
            <a:endParaRPr lang="en-GB" dirty="0"/>
          </a:p>
        </p:txBody>
      </p:sp>
      <p:sp>
        <p:nvSpPr>
          <p:cNvPr id="3" name="Content Placeholder 2"/>
          <p:cNvSpPr>
            <a:spLocks noGrp="1"/>
          </p:cNvSpPr>
          <p:nvPr>
            <p:ph idx="1"/>
          </p:nvPr>
        </p:nvSpPr>
        <p:spPr/>
        <p:txBody>
          <a:bodyPr>
            <a:normAutofit lnSpcReduction="10000"/>
          </a:bodyPr>
          <a:lstStyle/>
          <a:p>
            <a:r>
              <a:rPr lang="en-GB" sz="2800" dirty="0"/>
              <a:t>During your triads with a fellow student one of your peers mentions to you that they will not be in class next week as they are attending the next BNP conference.  You have not had any concerns before about their behaviours, however on researching the BNP’s policies and constitution you find that the BNP is implacably opposed to multiculturalism, Islamism and anti-discrimination laws. What actions need to be considered…if any?</a:t>
            </a:r>
          </a:p>
          <a:p>
            <a:endParaRPr lang="en-GB" dirty="0"/>
          </a:p>
        </p:txBody>
      </p:sp>
    </p:spTree>
    <p:extLst>
      <p:ext uri="{BB962C8B-B14F-4D97-AF65-F5344CB8AC3E}">
        <p14:creationId xmlns:p14="http://schemas.microsoft.com/office/powerpoint/2010/main" val="38120167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1</TotalTime>
  <Words>111</Words>
  <Application>Microsoft Office PowerPoint</Application>
  <PresentationFormat>Widescreen</PresentationFormat>
  <Paragraphs>13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Trebuchet MS</vt:lpstr>
      <vt:lpstr>Wingdings 3</vt:lpstr>
      <vt:lpstr>Facet</vt:lpstr>
      <vt:lpstr>Ethics </vt:lpstr>
      <vt:lpstr>Sources of Ethics</vt:lpstr>
      <vt:lpstr>Ethical Framework: BACP</vt:lpstr>
      <vt:lpstr>Ethical Dilemma</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dc:title>
  <dc:creator>Catherine Slade</dc:creator>
  <cp:lastModifiedBy>Catherine Slade</cp:lastModifiedBy>
  <cp:revision>2</cp:revision>
  <dcterms:created xsi:type="dcterms:W3CDTF">2018-03-12T14:48:21Z</dcterms:created>
  <dcterms:modified xsi:type="dcterms:W3CDTF">2018-03-12T14:50:09Z</dcterms:modified>
</cp:coreProperties>
</file>