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6" r:id="rId4"/>
  </p:sldMasterIdLst>
  <p:notesMasterIdLst>
    <p:notesMasterId r:id="rId13"/>
  </p:notesMasterIdLst>
  <p:sldIdLst>
    <p:sldId id="2767" r:id="rId5"/>
    <p:sldId id="257" r:id="rId6"/>
    <p:sldId id="258" r:id="rId7"/>
    <p:sldId id="259" r:id="rId8"/>
    <p:sldId id="260" r:id="rId9"/>
    <p:sldId id="2769" r:id="rId10"/>
    <p:sldId id="269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B37A1-9C5B-A695-BF3E-FFCB0906E215}" v="811" dt="2025-11-09T20:20:41.027"/>
    <p1510:client id="{D994C684-AE00-21E7-B86F-8033F9184DCF}" v="1693" dt="2025-11-09T19:10:46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24"/>
    <p:restoredTop sz="94695"/>
  </p:normalViewPr>
  <p:slideViewPr>
    <p:cSldViewPr snapToGrid="0">
      <p:cViewPr>
        <p:scale>
          <a:sx n="100" d="100"/>
          <a:sy n="100" d="100"/>
        </p:scale>
        <p:origin x="-71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7A45DA-EADF-4AAB-958A-129803E6BE43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D9933A1-8C7E-4776-9248-C1C64C541D52}">
      <dgm:prSet/>
      <dgm:spPr/>
      <dgm:t>
        <a:bodyPr/>
        <a:lstStyle/>
        <a:p>
          <a:r>
            <a:rPr lang="en-US" b="1"/>
            <a:t>Introduction</a:t>
          </a:r>
          <a:endParaRPr lang="en-US"/>
        </a:p>
      </dgm:t>
    </dgm:pt>
    <dgm:pt modelId="{30AE5D9A-4F0C-4BF5-8762-B60B74AB598F}" type="parTrans" cxnId="{469EAF44-7289-4785-83AC-CAC6B125975D}">
      <dgm:prSet/>
      <dgm:spPr/>
      <dgm:t>
        <a:bodyPr/>
        <a:lstStyle/>
        <a:p>
          <a:endParaRPr lang="en-US"/>
        </a:p>
      </dgm:t>
    </dgm:pt>
    <dgm:pt modelId="{5915E149-390A-41F2-936B-E53E4786C6A7}" type="sibTrans" cxnId="{469EAF44-7289-4785-83AC-CAC6B125975D}">
      <dgm:prSet/>
      <dgm:spPr/>
      <dgm:t>
        <a:bodyPr/>
        <a:lstStyle/>
        <a:p>
          <a:endParaRPr lang="en-US"/>
        </a:p>
      </dgm:t>
    </dgm:pt>
    <dgm:pt modelId="{AA781445-4497-47A0-A75E-967F584897C9}">
      <dgm:prSet/>
      <dgm:spPr/>
      <dgm:t>
        <a:bodyPr/>
        <a:lstStyle/>
        <a:p>
          <a:r>
            <a:rPr lang="en-US" b="1"/>
            <a:t>Digital Skills</a:t>
          </a:r>
          <a:endParaRPr lang="en-US"/>
        </a:p>
      </dgm:t>
    </dgm:pt>
    <dgm:pt modelId="{2D76C99B-9BDA-4C41-970A-61658E5D5A58}" type="parTrans" cxnId="{20ABAE35-AC0A-4B6C-B22E-A062E4B9D501}">
      <dgm:prSet/>
      <dgm:spPr/>
      <dgm:t>
        <a:bodyPr/>
        <a:lstStyle/>
        <a:p>
          <a:endParaRPr lang="en-US"/>
        </a:p>
      </dgm:t>
    </dgm:pt>
    <dgm:pt modelId="{1B7A58EE-DD73-4122-AEE8-C9798E42ECF3}" type="sibTrans" cxnId="{20ABAE35-AC0A-4B6C-B22E-A062E4B9D501}">
      <dgm:prSet/>
      <dgm:spPr/>
      <dgm:t>
        <a:bodyPr/>
        <a:lstStyle/>
        <a:p>
          <a:endParaRPr lang="en-US"/>
        </a:p>
      </dgm:t>
    </dgm:pt>
    <dgm:pt modelId="{A5D6BF2B-9022-4FE6-8305-D1E90CF26D45}">
      <dgm:prSet/>
      <dgm:spPr/>
      <dgm:t>
        <a:bodyPr/>
        <a:lstStyle/>
        <a:p>
          <a:r>
            <a:rPr lang="en-US" b="1"/>
            <a:t>Information Analysis</a:t>
          </a:r>
          <a:endParaRPr lang="en-US"/>
        </a:p>
      </dgm:t>
    </dgm:pt>
    <dgm:pt modelId="{1F819834-CB77-474E-A96A-873F2B2FC48D}" type="parTrans" cxnId="{ED49F851-C4A1-4B4F-BBA9-137E77F62FB7}">
      <dgm:prSet/>
      <dgm:spPr/>
      <dgm:t>
        <a:bodyPr/>
        <a:lstStyle/>
        <a:p>
          <a:endParaRPr lang="en-US"/>
        </a:p>
      </dgm:t>
    </dgm:pt>
    <dgm:pt modelId="{5927433E-6FF3-45F6-BE7E-26C1176DA977}" type="sibTrans" cxnId="{ED49F851-C4A1-4B4F-BBA9-137E77F62FB7}">
      <dgm:prSet/>
      <dgm:spPr/>
      <dgm:t>
        <a:bodyPr/>
        <a:lstStyle/>
        <a:p>
          <a:endParaRPr lang="en-US"/>
        </a:p>
      </dgm:t>
    </dgm:pt>
    <dgm:pt modelId="{D759B6A9-6F22-4480-A514-F47A22B702FC}">
      <dgm:prSet/>
      <dgm:spPr/>
      <dgm:t>
        <a:bodyPr/>
        <a:lstStyle/>
        <a:p>
          <a:r>
            <a:rPr lang="en-US" b="1"/>
            <a:t>Digital tools in the Workplace</a:t>
          </a:r>
          <a:endParaRPr lang="en-US"/>
        </a:p>
      </dgm:t>
    </dgm:pt>
    <dgm:pt modelId="{9FCDB13F-CE8F-4D7B-BF5F-6CA3B5BC2263}" type="parTrans" cxnId="{BE921028-7C1B-47FD-ADA9-481315B1044A}">
      <dgm:prSet/>
      <dgm:spPr/>
      <dgm:t>
        <a:bodyPr/>
        <a:lstStyle/>
        <a:p>
          <a:endParaRPr lang="en-US"/>
        </a:p>
      </dgm:t>
    </dgm:pt>
    <dgm:pt modelId="{5D7511C5-18E3-4F01-9A8C-3086653A786C}" type="sibTrans" cxnId="{BE921028-7C1B-47FD-ADA9-481315B1044A}">
      <dgm:prSet/>
      <dgm:spPr/>
      <dgm:t>
        <a:bodyPr/>
        <a:lstStyle/>
        <a:p>
          <a:endParaRPr lang="en-US"/>
        </a:p>
      </dgm:t>
    </dgm:pt>
    <dgm:pt modelId="{1F1A5F9A-B4FB-447B-ADE3-C5F1BC6B3965}">
      <dgm:prSet/>
      <dgm:spPr/>
      <dgm:t>
        <a:bodyPr/>
        <a:lstStyle/>
        <a:p>
          <a:r>
            <a:rPr lang="en-US" b="1"/>
            <a:t>Digital Safety and Ethics</a:t>
          </a:r>
          <a:endParaRPr lang="en-US"/>
        </a:p>
      </dgm:t>
    </dgm:pt>
    <dgm:pt modelId="{288EBD89-07C5-403F-9F3E-A18AB9CF43DA}" type="parTrans" cxnId="{6D4A1F84-AFE4-4846-BC86-13B7673BCBAA}">
      <dgm:prSet/>
      <dgm:spPr/>
      <dgm:t>
        <a:bodyPr/>
        <a:lstStyle/>
        <a:p>
          <a:endParaRPr lang="en-US"/>
        </a:p>
      </dgm:t>
    </dgm:pt>
    <dgm:pt modelId="{E77D7DEC-EAA0-40A3-938A-D5E088F9E10A}" type="sibTrans" cxnId="{6D4A1F84-AFE4-4846-BC86-13B7673BCBAA}">
      <dgm:prSet/>
      <dgm:spPr/>
      <dgm:t>
        <a:bodyPr/>
        <a:lstStyle/>
        <a:p>
          <a:endParaRPr lang="en-US"/>
        </a:p>
      </dgm:t>
    </dgm:pt>
    <dgm:pt modelId="{0EAC5D7D-22CB-4BA0-8CEE-02DA41753FB7}">
      <dgm:prSet/>
      <dgm:spPr/>
      <dgm:t>
        <a:bodyPr/>
        <a:lstStyle/>
        <a:p>
          <a:r>
            <a:rPr lang="en-US" b="1"/>
            <a:t>References</a:t>
          </a:r>
          <a:endParaRPr lang="en-US"/>
        </a:p>
      </dgm:t>
    </dgm:pt>
    <dgm:pt modelId="{2C61B49F-CCED-4A02-A6EB-F9AEF9F2CE5C}" type="parTrans" cxnId="{2DE79E70-970D-4D00-8BE7-FA99355BF80E}">
      <dgm:prSet/>
      <dgm:spPr/>
      <dgm:t>
        <a:bodyPr/>
        <a:lstStyle/>
        <a:p>
          <a:endParaRPr lang="en-US"/>
        </a:p>
      </dgm:t>
    </dgm:pt>
    <dgm:pt modelId="{961EB054-77F8-457E-A612-ADE0033579E6}" type="sibTrans" cxnId="{2DE79E70-970D-4D00-8BE7-FA99355BF80E}">
      <dgm:prSet/>
      <dgm:spPr/>
      <dgm:t>
        <a:bodyPr/>
        <a:lstStyle/>
        <a:p>
          <a:endParaRPr lang="en-US"/>
        </a:p>
      </dgm:t>
    </dgm:pt>
    <dgm:pt modelId="{F8566339-DF47-4B66-B054-649103BFB030}" type="pres">
      <dgm:prSet presAssocID="{137A45DA-EADF-4AAB-958A-129803E6BE43}" presName="root" presStyleCnt="0">
        <dgm:presLayoutVars>
          <dgm:dir/>
          <dgm:resizeHandles val="exact"/>
        </dgm:presLayoutVars>
      </dgm:prSet>
      <dgm:spPr/>
    </dgm:pt>
    <dgm:pt modelId="{29941A60-852C-42D1-B673-27608846EA6D}" type="pres">
      <dgm:prSet presAssocID="{2D9933A1-8C7E-4776-9248-C1C64C541D52}" presName="compNode" presStyleCnt="0"/>
      <dgm:spPr/>
    </dgm:pt>
    <dgm:pt modelId="{E1C5D10B-24C9-4B5A-B9B4-F2D3215E682B}" type="pres">
      <dgm:prSet presAssocID="{2D9933A1-8C7E-4776-9248-C1C64C541D5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F5C4FBDA-02D4-4E89-B18B-2CFC5EA89439}" type="pres">
      <dgm:prSet presAssocID="{2D9933A1-8C7E-4776-9248-C1C64C541D52}" presName="spaceRect" presStyleCnt="0"/>
      <dgm:spPr/>
    </dgm:pt>
    <dgm:pt modelId="{FCDB0070-FCD5-4251-9308-5F2A8BB09216}" type="pres">
      <dgm:prSet presAssocID="{2D9933A1-8C7E-4776-9248-C1C64C541D52}" presName="textRect" presStyleLbl="revTx" presStyleIdx="0" presStyleCnt="6">
        <dgm:presLayoutVars>
          <dgm:chMax val="1"/>
          <dgm:chPref val="1"/>
        </dgm:presLayoutVars>
      </dgm:prSet>
      <dgm:spPr/>
    </dgm:pt>
    <dgm:pt modelId="{74970D78-3447-4460-9418-BFFD08CF37D8}" type="pres">
      <dgm:prSet presAssocID="{5915E149-390A-41F2-936B-E53E4786C6A7}" presName="sibTrans" presStyleCnt="0"/>
      <dgm:spPr/>
    </dgm:pt>
    <dgm:pt modelId="{5B5B25FE-CDFB-4FF9-BB10-7093201D7FA9}" type="pres">
      <dgm:prSet presAssocID="{AA781445-4497-47A0-A75E-967F584897C9}" presName="compNode" presStyleCnt="0"/>
      <dgm:spPr/>
    </dgm:pt>
    <dgm:pt modelId="{25500ACE-3CB7-47C7-98E4-972D4BC7657F}" type="pres">
      <dgm:prSet presAssocID="{AA781445-4497-47A0-A75E-967F584897C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C1"/>
        </a:ext>
      </dgm:extLst>
    </dgm:pt>
    <dgm:pt modelId="{4E374D58-9C4C-4C97-8DA0-76623B97959D}" type="pres">
      <dgm:prSet presAssocID="{AA781445-4497-47A0-A75E-967F584897C9}" presName="spaceRect" presStyleCnt="0"/>
      <dgm:spPr/>
    </dgm:pt>
    <dgm:pt modelId="{7D85F251-5863-4E7B-B6D5-C5E7B64FA469}" type="pres">
      <dgm:prSet presAssocID="{AA781445-4497-47A0-A75E-967F584897C9}" presName="textRect" presStyleLbl="revTx" presStyleIdx="1" presStyleCnt="6">
        <dgm:presLayoutVars>
          <dgm:chMax val="1"/>
          <dgm:chPref val="1"/>
        </dgm:presLayoutVars>
      </dgm:prSet>
      <dgm:spPr/>
    </dgm:pt>
    <dgm:pt modelId="{29E8D266-B2DE-4AD0-9459-D4343BC9FC00}" type="pres">
      <dgm:prSet presAssocID="{1B7A58EE-DD73-4122-AEE8-C9798E42ECF3}" presName="sibTrans" presStyleCnt="0"/>
      <dgm:spPr/>
    </dgm:pt>
    <dgm:pt modelId="{57764E9F-8613-4A51-AA4A-FFFFE3B514BF}" type="pres">
      <dgm:prSet presAssocID="{A5D6BF2B-9022-4FE6-8305-D1E90CF26D45}" presName="compNode" presStyleCnt="0"/>
      <dgm:spPr/>
    </dgm:pt>
    <dgm:pt modelId="{762AF43B-E4A8-46A3-AF3C-1911B16A93E5}" type="pres">
      <dgm:prSet presAssocID="{A5D6BF2B-9022-4FE6-8305-D1E90CF26D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Plan"/>
        </a:ext>
      </dgm:extLst>
    </dgm:pt>
    <dgm:pt modelId="{FD48FE11-3DCD-4267-95AF-3AC449E85628}" type="pres">
      <dgm:prSet presAssocID="{A5D6BF2B-9022-4FE6-8305-D1E90CF26D45}" presName="spaceRect" presStyleCnt="0"/>
      <dgm:spPr/>
    </dgm:pt>
    <dgm:pt modelId="{B1C68E26-5187-41BD-A9FD-9BDC4A4C1388}" type="pres">
      <dgm:prSet presAssocID="{A5D6BF2B-9022-4FE6-8305-D1E90CF26D45}" presName="textRect" presStyleLbl="revTx" presStyleIdx="2" presStyleCnt="6">
        <dgm:presLayoutVars>
          <dgm:chMax val="1"/>
          <dgm:chPref val="1"/>
        </dgm:presLayoutVars>
      </dgm:prSet>
      <dgm:spPr/>
    </dgm:pt>
    <dgm:pt modelId="{DEC86FB8-E22E-476C-8AB0-D858D66D0C63}" type="pres">
      <dgm:prSet presAssocID="{5927433E-6FF3-45F6-BE7E-26C1176DA977}" presName="sibTrans" presStyleCnt="0"/>
      <dgm:spPr/>
    </dgm:pt>
    <dgm:pt modelId="{B09A00C9-C879-426B-A8CD-BDDF5E0B4614}" type="pres">
      <dgm:prSet presAssocID="{D759B6A9-6F22-4480-A514-F47A22B702FC}" presName="compNode" presStyleCnt="0"/>
      <dgm:spPr/>
    </dgm:pt>
    <dgm:pt modelId="{6B4F3F78-A1D1-4CBF-9347-643A51BEA53E}" type="pres">
      <dgm:prSet presAssocID="{D759B6A9-6F22-4480-A514-F47A22B702F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0FD93C2A-C376-4B6F-A760-FA1FB6BAFA13}" type="pres">
      <dgm:prSet presAssocID="{D759B6A9-6F22-4480-A514-F47A22B702FC}" presName="spaceRect" presStyleCnt="0"/>
      <dgm:spPr/>
    </dgm:pt>
    <dgm:pt modelId="{B2F63381-9B66-4DBA-A819-5CB971DB6C5B}" type="pres">
      <dgm:prSet presAssocID="{D759B6A9-6F22-4480-A514-F47A22B702FC}" presName="textRect" presStyleLbl="revTx" presStyleIdx="3" presStyleCnt="6">
        <dgm:presLayoutVars>
          <dgm:chMax val="1"/>
          <dgm:chPref val="1"/>
        </dgm:presLayoutVars>
      </dgm:prSet>
      <dgm:spPr/>
    </dgm:pt>
    <dgm:pt modelId="{CB86807E-609D-4B0A-A582-7870D83CF9C9}" type="pres">
      <dgm:prSet presAssocID="{5D7511C5-18E3-4F01-9A8C-3086653A786C}" presName="sibTrans" presStyleCnt="0"/>
      <dgm:spPr/>
    </dgm:pt>
    <dgm:pt modelId="{3249E2D0-D340-4F7A-B998-4263B69EB58D}" type="pres">
      <dgm:prSet presAssocID="{1F1A5F9A-B4FB-447B-ADE3-C5F1BC6B3965}" presName="compNode" presStyleCnt="0"/>
      <dgm:spPr/>
    </dgm:pt>
    <dgm:pt modelId="{5219093D-B772-4E18-AE2E-C637B83BFA7F}" type="pres">
      <dgm:prSet presAssocID="{1F1A5F9A-B4FB-447B-ADE3-C5F1BC6B396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819EA79F-65F4-400D-9D54-423472C70BAD}" type="pres">
      <dgm:prSet presAssocID="{1F1A5F9A-B4FB-447B-ADE3-C5F1BC6B3965}" presName="spaceRect" presStyleCnt="0"/>
      <dgm:spPr/>
    </dgm:pt>
    <dgm:pt modelId="{32423EBA-BF55-4B0E-9DA9-5CC9A5CBBDA4}" type="pres">
      <dgm:prSet presAssocID="{1F1A5F9A-B4FB-447B-ADE3-C5F1BC6B3965}" presName="textRect" presStyleLbl="revTx" presStyleIdx="4" presStyleCnt="6">
        <dgm:presLayoutVars>
          <dgm:chMax val="1"/>
          <dgm:chPref val="1"/>
        </dgm:presLayoutVars>
      </dgm:prSet>
      <dgm:spPr/>
    </dgm:pt>
    <dgm:pt modelId="{13C4988D-2736-4DDE-BC94-9B83A593F3D8}" type="pres">
      <dgm:prSet presAssocID="{E77D7DEC-EAA0-40A3-938A-D5E088F9E10A}" presName="sibTrans" presStyleCnt="0"/>
      <dgm:spPr/>
    </dgm:pt>
    <dgm:pt modelId="{D32E72A9-651E-4EEB-B202-8BEED494FC14}" type="pres">
      <dgm:prSet presAssocID="{0EAC5D7D-22CB-4BA0-8CEE-02DA41753FB7}" presName="compNode" presStyleCnt="0"/>
      <dgm:spPr/>
    </dgm:pt>
    <dgm:pt modelId="{43F1C5C7-A5F6-4344-8D73-620F8C57DD14}" type="pres">
      <dgm:prSet presAssocID="{0EAC5D7D-22CB-4BA0-8CEE-02DA41753FB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B63CB7AC-1C7A-4F8D-99C3-BAE282752FCB}" type="pres">
      <dgm:prSet presAssocID="{0EAC5D7D-22CB-4BA0-8CEE-02DA41753FB7}" presName="spaceRect" presStyleCnt="0"/>
      <dgm:spPr/>
    </dgm:pt>
    <dgm:pt modelId="{B7E47C88-2E5F-440A-935D-AD7519412CF5}" type="pres">
      <dgm:prSet presAssocID="{0EAC5D7D-22CB-4BA0-8CEE-02DA41753FB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BEE0411-C9A2-480E-B528-10C8521BE6A7}" type="presOf" srcId="{A5D6BF2B-9022-4FE6-8305-D1E90CF26D45}" destId="{B1C68E26-5187-41BD-A9FD-9BDC4A4C1388}" srcOrd="0" destOrd="0" presId="urn:microsoft.com/office/officeart/2018/2/layout/IconLabelList"/>
    <dgm:cxn modelId="{BE921028-7C1B-47FD-ADA9-481315B1044A}" srcId="{137A45DA-EADF-4AAB-958A-129803E6BE43}" destId="{D759B6A9-6F22-4480-A514-F47A22B702FC}" srcOrd="3" destOrd="0" parTransId="{9FCDB13F-CE8F-4D7B-BF5F-6CA3B5BC2263}" sibTransId="{5D7511C5-18E3-4F01-9A8C-3086653A786C}"/>
    <dgm:cxn modelId="{2080A233-7BB3-4661-82C1-6BF7758835B6}" type="presOf" srcId="{AA781445-4497-47A0-A75E-967F584897C9}" destId="{7D85F251-5863-4E7B-B6D5-C5E7B64FA469}" srcOrd="0" destOrd="0" presId="urn:microsoft.com/office/officeart/2018/2/layout/IconLabelList"/>
    <dgm:cxn modelId="{20ABAE35-AC0A-4B6C-B22E-A062E4B9D501}" srcId="{137A45DA-EADF-4AAB-958A-129803E6BE43}" destId="{AA781445-4497-47A0-A75E-967F584897C9}" srcOrd="1" destOrd="0" parTransId="{2D76C99B-9BDA-4C41-970A-61658E5D5A58}" sibTransId="{1B7A58EE-DD73-4122-AEE8-C9798E42ECF3}"/>
    <dgm:cxn modelId="{1629BB3B-66C9-47E1-9B4C-876F7DA0AF61}" type="presOf" srcId="{D759B6A9-6F22-4480-A514-F47A22B702FC}" destId="{B2F63381-9B66-4DBA-A819-5CB971DB6C5B}" srcOrd="0" destOrd="0" presId="urn:microsoft.com/office/officeart/2018/2/layout/IconLabelList"/>
    <dgm:cxn modelId="{469EAF44-7289-4785-83AC-CAC6B125975D}" srcId="{137A45DA-EADF-4AAB-958A-129803E6BE43}" destId="{2D9933A1-8C7E-4776-9248-C1C64C541D52}" srcOrd="0" destOrd="0" parTransId="{30AE5D9A-4F0C-4BF5-8762-B60B74AB598F}" sibTransId="{5915E149-390A-41F2-936B-E53E4786C6A7}"/>
    <dgm:cxn modelId="{2DE79E70-970D-4D00-8BE7-FA99355BF80E}" srcId="{137A45DA-EADF-4AAB-958A-129803E6BE43}" destId="{0EAC5D7D-22CB-4BA0-8CEE-02DA41753FB7}" srcOrd="5" destOrd="0" parTransId="{2C61B49F-CCED-4A02-A6EB-F9AEF9F2CE5C}" sibTransId="{961EB054-77F8-457E-A612-ADE0033579E6}"/>
    <dgm:cxn modelId="{ED49F851-C4A1-4B4F-BBA9-137E77F62FB7}" srcId="{137A45DA-EADF-4AAB-958A-129803E6BE43}" destId="{A5D6BF2B-9022-4FE6-8305-D1E90CF26D45}" srcOrd="2" destOrd="0" parTransId="{1F819834-CB77-474E-A96A-873F2B2FC48D}" sibTransId="{5927433E-6FF3-45F6-BE7E-26C1176DA977}"/>
    <dgm:cxn modelId="{6D4A1F84-AFE4-4846-BC86-13B7673BCBAA}" srcId="{137A45DA-EADF-4AAB-958A-129803E6BE43}" destId="{1F1A5F9A-B4FB-447B-ADE3-C5F1BC6B3965}" srcOrd="4" destOrd="0" parTransId="{288EBD89-07C5-403F-9F3E-A18AB9CF43DA}" sibTransId="{E77D7DEC-EAA0-40A3-938A-D5E088F9E10A}"/>
    <dgm:cxn modelId="{D5097086-0F81-4FD4-A35D-2B0B06A193CA}" type="presOf" srcId="{2D9933A1-8C7E-4776-9248-C1C64C541D52}" destId="{FCDB0070-FCD5-4251-9308-5F2A8BB09216}" srcOrd="0" destOrd="0" presId="urn:microsoft.com/office/officeart/2018/2/layout/IconLabelList"/>
    <dgm:cxn modelId="{0828F7A9-A0F5-40CB-A910-C38B728EC479}" type="presOf" srcId="{1F1A5F9A-B4FB-447B-ADE3-C5F1BC6B3965}" destId="{32423EBA-BF55-4B0E-9DA9-5CC9A5CBBDA4}" srcOrd="0" destOrd="0" presId="urn:microsoft.com/office/officeart/2018/2/layout/IconLabelList"/>
    <dgm:cxn modelId="{7D082FCC-D3E1-4A18-9FAC-86C9EA4679FF}" type="presOf" srcId="{137A45DA-EADF-4AAB-958A-129803E6BE43}" destId="{F8566339-DF47-4B66-B054-649103BFB030}" srcOrd="0" destOrd="0" presId="urn:microsoft.com/office/officeart/2018/2/layout/IconLabelList"/>
    <dgm:cxn modelId="{90A114EF-412C-4C2D-8D89-C5A1B3AF5964}" type="presOf" srcId="{0EAC5D7D-22CB-4BA0-8CEE-02DA41753FB7}" destId="{B7E47C88-2E5F-440A-935D-AD7519412CF5}" srcOrd="0" destOrd="0" presId="urn:microsoft.com/office/officeart/2018/2/layout/IconLabelList"/>
    <dgm:cxn modelId="{6DB113CF-517D-4559-94D0-0E19DADFDC40}" type="presParOf" srcId="{F8566339-DF47-4B66-B054-649103BFB030}" destId="{29941A60-852C-42D1-B673-27608846EA6D}" srcOrd="0" destOrd="0" presId="urn:microsoft.com/office/officeart/2018/2/layout/IconLabelList"/>
    <dgm:cxn modelId="{05B2F6ED-3B13-40BC-A9E1-C1BD50EE7F28}" type="presParOf" srcId="{29941A60-852C-42D1-B673-27608846EA6D}" destId="{E1C5D10B-24C9-4B5A-B9B4-F2D3215E682B}" srcOrd="0" destOrd="0" presId="urn:microsoft.com/office/officeart/2018/2/layout/IconLabelList"/>
    <dgm:cxn modelId="{6E89BB89-B0A2-434F-8BEA-C239958B85EA}" type="presParOf" srcId="{29941A60-852C-42D1-B673-27608846EA6D}" destId="{F5C4FBDA-02D4-4E89-B18B-2CFC5EA89439}" srcOrd="1" destOrd="0" presId="urn:microsoft.com/office/officeart/2018/2/layout/IconLabelList"/>
    <dgm:cxn modelId="{398EF171-1927-4527-AA04-577840F4347F}" type="presParOf" srcId="{29941A60-852C-42D1-B673-27608846EA6D}" destId="{FCDB0070-FCD5-4251-9308-5F2A8BB09216}" srcOrd="2" destOrd="0" presId="urn:microsoft.com/office/officeart/2018/2/layout/IconLabelList"/>
    <dgm:cxn modelId="{558C1736-2D07-4090-87C9-C12C4ECF38AF}" type="presParOf" srcId="{F8566339-DF47-4B66-B054-649103BFB030}" destId="{74970D78-3447-4460-9418-BFFD08CF37D8}" srcOrd="1" destOrd="0" presId="urn:microsoft.com/office/officeart/2018/2/layout/IconLabelList"/>
    <dgm:cxn modelId="{11DFA592-B252-4061-AB8C-C1775AA6015B}" type="presParOf" srcId="{F8566339-DF47-4B66-B054-649103BFB030}" destId="{5B5B25FE-CDFB-4FF9-BB10-7093201D7FA9}" srcOrd="2" destOrd="0" presId="urn:microsoft.com/office/officeart/2018/2/layout/IconLabelList"/>
    <dgm:cxn modelId="{EF537E10-9770-47E9-B794-B9A17C635086}" type="presParOf" srcId="{5B5B25FE-CDFB-4FF9-BB10-7093201D7FA9}" destId="{25500ACE-3CB7-47C7-98E4-972D4BC7657F}" srcOrd="0" destOrd="0" presId="urn:microsoft.com/office/officeart/2018/2/layout/IconLabelList"/>
    <dgm:cxn modelId="{0EACE79D-C444-43F0-8DC8-2D903F5691CB}" type="presParOf" srcId="{5B5B25FE-CDFB-4FF9-BB10-7093201D7FA9}" destId="{4E374D58-9C4C-4C97-8DA0-76623B97959D}" srcOrd="1" destOrd="0" presId="urn:microsoft.com/office/officeart/2018/2/layout/IconLabelList"/>
    <dgm:cxn modelId="{6657CCE5-DDAD-480F-ACAD-41385C44F202}" type="presParOf" srcId="{5B5B25FE-CDFB-4FF9-BB10-7093201D7FA9}" destId="{7D85F251-5863-4E7B-B6D5-C5E7B64FA469}" srcOrd="2" destOrd="0" presId="urn:microsoft.com/office/officeart/2018/2/layout/IconLabelList"/>
    <dgm:cxn modelId="{C3F71B8D-77B3-4B19-B60F-E2878121D739}" type="presParOf" srcId="{F8566339-DF47-4B66-B054-649103BFB030}" destId="{29E8D266-B2DE-4AD0-9459-D4343BC9FC00}" srcOrd="3" destOrd="0" presId="urn:microsoft.com/office/officeart/2018/2/layout/IconLabelList"/>
    <dgm:cxn modelId="{081287F6-F398-4846-B558-BD11A2085B08}" type="presParOf" srcId="{F8566339-DF47-4B66-B054-649103BFB030}" destId="{57764E9F-8613-4A51-AA4A-FFFFE3B514BF}" srcOrd="4" destOrd="0" presId="urn:microsoft.com/office/officeart/2018/2/layout/IconLabelList"/>
    <dgm:cxn modelId="{B8D25A52-7D2D-40B8-AA6D-2EFF403AE215}" type="presParOf" srcId="{57764E9F-8613-4A51-AA4A-FFFFE3B514BF}" destId="{762AF43B-E4A8-46A3-AF3C-1911B16A93E5}" srcOrd="0" destOrd="0" presId="urn:microsoft.com/office/officeart/2018/2/layout/IconLabelList"/>
    <dgm:cxn modelId="{90C4C690-3E98-42C1-87A4-A2074F76C60C}" type="presParOf" srcId="{57764E9F-8613-4A51-AA4A-FFFFE3B514BF}" destId="{FD48FE11-3DCD-4267-95AF-3AC449E85628}" srcOrd="1" destOrd="0" presId="urn:microsoft.com/office/officeart/2018/2/layout/IconLabelList"/>
    <dgm:cxn modelId="{D020F811-EF36-4AED-B05F-52DE3004CB42}" type="presParOf" srcId="{57764E9F-8613-4A51-AA4A-FFFFE3B514BF}" destId="{B1C68E26-5187-41BD-A9FD-9BDC4A4C1388}" srcOrd="2" destOrd="0" presId="urn:microsoft.com/office/officeart/2018/2/layout/IconLabelList"/>
    <dgm:cxn modelId="{FBF4CD26-26A2-4D8B-9FFD-982FA9248F64}" type="presParOf" srcId="{F8566339-DF47-4B66-B054-649103BFB030}" destId="{DEC86FB8-E22E-476C-8AB0-D858D66D0C63}" srcOrd="5" destOrd="0" presId="urn:microsoft.com/office/officeart/2018/2/layout/IconLabelList"/>
    <dgm:cxn modelId="{AF94E633-29F3-4423-A938-D98F4B62A7A9}" type="presParOf" srcId="{F8566339-DF47-4B66-B054-649103BFB030}" destId="{B09A00C9-C879-426B-A8CD-BDDF5E0B4614}" srcOrd="6" destOrd="0" presId="urn:microsoft.com/office/officeart/2018/2/layout/IconLabelList"/>
    <dgm:cxn modelId="{0CB3B47D-05BC-49AA-ACF2-BF6514F0E0EA}" type="presParOf" srcId="{B09A00C9-C879-426B-A8CD-BDDF5E0B4614}" destId="{6B4F3F78-A1D1-4CBF-9347-643A51BEA53E}" srcOrd="0" destOrd="0" presId="urn:microsoft.com/office/officeart/2018/2/layout/IconLabelList"/>
    <dgm:cxn modelId="{C9CDD7EA-33AE-4C34-BA21-98DF2A4D7A03}" type="presParOf" srcId="{B09A00C9-C879-426B-A8CD-BDDF5E0B4614}" destId="{0FD93C2A-C376-4B6F-A760-FA1FB6BAFA13}" srcOrd="1" destOrd="0" presId="urn:microsoft.com/office/officeart/2018/2/layout/IconLabelList"/>
    <dgm:cxn modelId="{7B781B63-FFD7-4971-9B2B-5598E0281A68}" type="presParOf" srcId="{B09A00C9-C879-426B-A8CD-BDDF5E0B4614}" destId="{B2F63381-9B66-4DBA-A819-5CB971DB6C5B}" srcOrd="2" destOrd="0" presId="urn:microsoft.com/office/officeart/2018/2/layout/IconLabelList"/>
    <dgm:cxn modelId="{2C356062-0D04-424A-884B-F2FFC69EA8F5}" type="presParOf" srcId="{F8566339-DF47-4B66-B054-649103BFB030}" destId="{CB86807E-609D-4B0A-A582-7870D83CF9C9}" srcOrd="7" destOrd="0" presId="urn:microsoft.com/office/officeart/2018/2/layout/IconLabelList"/>
    <dgm:cxn modelId="{751C2BBE-D6AB-4FE7-B95C-3631EEB8B829}" type="presParOf" srcId="{F8566339-DF47-4B66-B054-649103BFB030}" destId="{3249E2D0-D340-4F7A-B998-4263B69EB58D}" srcOrd="8" destOrd="0" presId="urn:microsoft.com/office/officeart/2018/2/layout/IconLabelList"/>
    <dgm:cxn modelId="{DB021E18-D8D3-4E3A-BE82-BEE38E1B0956}" type="presParOf" srcId="{3249E2D0-D340-4F7A-B998-4263B69EB58D}" destId="{5219093D-B772-4E18-AE2E-C637B83BFA7F}" srcOrd="0" destOrd="0" presId="urn:microsoft.com/office/officeart/2018/2/layout/IconLabelList"/>
    <dgm:cxn modelId="{4CFE8510-FC42-4C21-A20A-953569458482}" type="presParOf" srcId="{3249E2D0-D340-4F7A-B998-4263B69EB58D}" destId="{819EA79F-65F4-400D-9D54-423472C70BAD}" srcOrd="1" destOrd="0" presId="urn:microsoft.com/office/officeart/2018/2/layout/IconLabelList"/>
    <dgm:cxn modelId="{4A4BCF35-B8A0-423B-BC90-5EBE0F64BE2F}" type="presParOf" srcId="{3249E2D0-D340-4F7A-B998-4263B69EB58D}" destId="{32423EBA-BF55-4B0E-9DA9-5CC9A5CBBDA4}" srcOrd="2" destOrd="0" presId="urn:microsoft.com/office/officeart/2018/2/layout/IconLabelList"/>
    <dgm:cxn modelId="{1A69A60D-293F-48F2-AC5F-B5A2FE6FD03A}" type="presParOf" srcId="{F8566339-DF47-4B66-B054-649103BFB030}" destId="{13C4988D-2736-4DDE-BC94-9B83A593F3D8}" srcOrd="9" destOrd="0" presId="urn:microsoft.com/office/officeart/2018/2/layout/IconLabelList"/>
    <dgm:cxn modelId="{00E6E8FC-AB6C-4EB2-B2B7-BA72A7EAFA7A}" type="presParOf" srcId="{F8566339-DF47-4B66-B054-649103BFB030}" destId="{D32E72A9-651E-4EEB-B202-8BEED494FC14}" srcOrd="10" destOrd="0" presId="urn:microsoft.com/office/officeart/2018/2/layout/IconLabelList"/>
    <dgm:cxn modelId="{700F532A-8F77-44B4-8644-DF9BEF7522A4}" type="presParOf" srcId="{D32E72A9-651E-4EEB-B202-8BEED494FC14}" destId="{43F1C5C7-A5F6-4344-8D73-620F8C57DD14}" srcOrd="0" destOrd="0" presId="urn:microsoft.com/office/officeart/2018/2/layout/IconLabelList"/>
    <dgm:cxn modelId="{348D7147-5548-4FB5-AB1B-2C62DDB08294}" type="presParOf" srcId="{D32E72A9-651E-4EEB-B202-8BEED494FC14}" destId="{B63CB7AC-1C7A-4F8D-99C3-BAE282752FCB}" srcOrd="1" destOrd="0" presId="urn:microsoft.com/office/officeart/2018/2/layout/IconLabelList"/>
    <dgm:cxn modelId="{C91DF2C3-71B0-4217-9580-512296C1B04F}" type="presParOf" srcId="{D32E72A9-651E-4EEB-B202-8BEED494FC14}" destId="{B7E47C88-2E5F-440A-935D-AD7519412C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5D10B-24C9-4B5A-B9B4-F2D3215E682B}">
      <dsp:nvSpPr>
        <dsp:cNvPr id="0" name=""/>
        <dsp:cNvSpPr/>
      </dsp:nvSpPr>
      <dsp:spPr>
        <a:xfrm>
          <a:off x="1756273" y="790005"/>
          <a:ext cx="952387" cy="952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B0070-FCD5-4251-9308-5F2A8BB09216}">
      <dsp:nvSpPr>
        <dsp:cNvPr id="0" name=""/>
        <dsp:cNvSpPr/>
      </dsp:nvSpPr>
      <dsp:spPr>
        <a:xfrm>
          <a:off x="1174259" y="2114248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Introduction</a:t>
          </a:r>
          <a:endParaRPr lang="en-US" sz="2300" kern="1200"/>
        </a:p>
      </dsp:txBody>
      <dsp:txXfrm>
        <a:off x="1174259" y="2114248"/>
        <a:ext cx="2116415" cy="720000"/>
      </dsp:txXfrm>
    </dsp:sp>
    <dsp:sp modelId="{25500ACE-3CB7-47C7-98E4-972D4BC7657F}">
      <dsp:nvSpPr>
        <dsp:cNvPr id="0" name=""/>
        <dsp:cNvSpPr/>
      </dsp:nvSpPr>
      <dsp:spPr>
        <a:xfrm>
          <a:off x="4243062" y="790005"/>
          <a:ext cx="952387" cy="952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5F251-5863-4E7B-B6D5-C5E7B64FA469}">
      <dsp:nvSpPr>
        <dsp:cNvPr id="0" name=""/>
        <dsp:cNvSpPr/>
      </dsp:nvSpPr>
      <dsp:spPr>
        <a:xfrm>
          <a:off x="3661048" y="2114248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Digital Skills</a:t>
          </a:r>
          <a:endParaRPr lang="en-US" sz="2300" kern="1200"/>
        </a:p>
      </dsp:txBody>
      <dsp:txXfrm>
        <a:off x="3661048" y="2114248"/>
        <a:ext cx="2116415" cy="720000"/>
      </dsp:txXfrm>
    </dsp:sp>
    <dsp:sp modelId="{762AF43B-E4A8-46A3-AF3C-1911B16A93E5}">
      <dsp:nvSpPr>
        <dsp:cNvPr id="0" name=""/>
        <dsp:cNvSpPr/>
      </dsp:nvSpPr>
      <dsp:spPr>
        <a:xfrm>
          <a:off x="6729850" y="790005"/>
          <a:ext cx="952387" cy="952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68E26-5187-41BD-A9FD-9BDC4A4C1388}">
      <dsp:nvSpPr>
        <dsp:cNvPr id="0" name=""/>
        <dsp:cNvSpPr/>
      </dsp:nvSpPr>
      <dsp:spPr>
        <a:xfrm>
          <a:off x="6147836" y="2114248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Information Analysis</a:t>
          </a:r>
          <a:endParaRPr lang="en-US" sz="2300" kern="1200"/>
        </a:p>
      </dsp:txBody>
      <dsp:txXfrm>
        <a:off x="6147836" y="2114248"/>
        <a:ext cx="2116415" cy="720000"/>
      </dsp:txXfrm>
    </dsp:sp>
    <dsp:sp modelId="{6B4F3F78-A1D1-4CBF-9347-643A51BEA53E}">
      <dsp:nvSpPr>
        <dsp:cNvPr id="0" name=""/>
        <dsp:cNvSpPr/>
      </dsp:nvSpPr>
      <dsp:spPr>
        <a:xfrm>
          <a:off x="9216639" y="790005"/>
          <a:ext cx="952387" cy="952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F63381-9B66-4DBA-A819-5CB971DB6C5B}">
      <dsp:nvSpPr>
        <dsp:cNvPr id="0" name=""/>
        <dsp:cNvSpPr/>
      </dsp:nvSpPr>
      <dsp:spPr>
        <a:xfrm>
          <a:off x="8634624" y="2114248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Digital tools in the Workplace</a:t>
          </a:r>
          <a:endParaRPr lang="en-US" sz="2300" kern="1200"/>
        </a:p>
      </dsp:txBody>
      <dsp:txXfrm>
        <a:off x="8634624" y="2114248"/>
        <a:ext cx="2116415" cy="720000"/>
      </dsp:txXfrm>
    </dsp:sp>
    <dsp:sp modelId="{5219093D-B772-4E18-AE2E-C637B83BFA7F}">
      <dsp:nvSpPr>
        <dsp:cNvPr id="0" name=""/>
        <dsp:cNvSpPr/>
      </dsp:nvSpPr>
      <dsp:spPr>
        <a:xfrm>
          <a:off x="4243062" y="3363351"/>
          <a:ext cx="952387" cy="952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23EBA-BF55-4B0E-9DA9-5CC9A5CBBDA4}">
      <dsp:nvSpPr>
        <dsp:cNvPr id="0" name=""/>
        <dsp:cNvSpPr/>
      </dsp:nvSpPr>
      <dsp:spPr>
        <a:xfrm>
          <a:off x="3661048" y="4687594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Digital Safety and Ethics</a:t>
          </a:r>
          <a:endParaRPr lang="en-US" sz="2300" kern="1200"/>
        </a:p>
      </dsp:txBody>
      <dsp:txXfrm>
        <a:off x="3661048" y="4687594"/>
        <a:ext cx="2116415" cy="720000"/>
      </dsp:txXfrm>
    </dsp:sp>
    <dsp:sp modelId="{43F1C5C7-A5F6-4344-8D73-620F8C57DD14}">
      <dsp:nvSpPr>
        <dsp:cNvPr id="0" name=""/>
        <dsp:cNvSpPr/>
      </dsp:nvSpPr>
      <dsp:spPr>
        <a:xfrm>
          <a:off x="6729850" y="3363351"/>
          <a:ext cx="952387" cy="9523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47C88-2E5F-440A-935D-AD7519412CF5}">
      <dsp:nvSpPr>
        <dsp:cNvPr id="0" name=""/>
        <dsp:cNvSpPr/>
      </dsp:nvSpPr>
      <dsp:spPr>
        <a:xfrm>
          <a:off x="6147836" y="4687594"/>
          <a:ext cx="2116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References</a:t>
          </a:r>
          <a:endParaRPr lang="en-US" sz="2300" kern="1200"/>
        </a:p>
      </dsp:txBody>
      <dsp:txXfrm>
        <a:off x="6147836" y="4687594"/>
        <a:ext cx="211641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D05EE-1874-40CA-ACBB-AAFE8CEAEC56}" type="datetimeFigureOut">
              <a:t>11/9/2025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B9498-FDEE-4498-AC3A-C83DFCC8A50A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776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65C32D-63EE-4133-9108-A2BD34E475D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7162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99564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709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243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339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816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726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221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502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17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463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388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290A-121B-47D5-B4CD-63E70D76A5D5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413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>
            <a:lvl1pPr algn="l">
              <a:defRPr sz="5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B2BF18D3-87BE-4A2D-AD2C-B21E415FD900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689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524002"/>
            <a:ext cx="9198864" cy="287121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4000" cap="none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3612-8941-41EA-ABBA-F717A06C8346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376672"/>
            <a:ext cx="9198864" cy="466344"/>
          </a:xfrm>
        </p:spPr>
        <p:txBody>
          <a:bodyPr>
            <a:normAutofit/>
          </a:bodyPr>
          <a:lstStyle>
            <a:lvl1pPr marL="0" indent="0">
              <a:buNone/>
              <a:defRPr sz="2200" b="1" cap="all" baseline="0">
                <a:solidFill>
                  <a:schemeClr val="accent1"/>
                </a:solidFill>
              </a:defRPr>
            </a:lvl1pPr>
            <a:lvl2pPr marL="228600" indent="0">
              <a:buNone/>
              <a:defRPr sz="2000" b="1" cap="all" baseline="0">
                <a:solidFill>
                  <a:schemeClr val="accent1"/>
                </a:solidFill>
              </a:defRPr>
            </a:lvl2pPr>
            <a:lvl3pPr marL="457200" indent="0">
              <a:buNone/>
              <a:defRPr sz="1800" b="1" cap="all" baseline="0">
                <a:solidFill>
                  <a:schemeClr val="accent1"/>
                </a:solidFill>
              </a:defRPr>
            </a:lvl3pPr>
            <a:lvl4pPr marL="685800" indent="0">
              <a:buNone/>
              <a:defRPr sz="1600" b="1" cap="all" baseline="0">
                <a:solidFill>
                  <a:schemeClr val="accent1"/>
                </a:solidFill>
              </a:defRPr>
            </a:lvl4pPr>
            <a:lvl5pPr marL="914400" indent="0">
              <a:buNone/>
              <a:defRPr sz="1400" b="1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1072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0925D-4314-49E4-A383-289640FEB5E3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8138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FCD9-BE24-4676-9D2E-63D9ED82EDA2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454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8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49" r:id="rId3"/>
    <p:sldLayoutId id="2147483950" r:id="rId4"/>
    <p:sldLayoutId id="2147483951" r:id="rId5"/>
    <p:sldLayoutId id="2147483952" r:id="rId6"/>
    <p:sldLayoutId id="2147483953" r:id="rId7"/>
    <p:sldLayoutId id="2147483954" r:id="rId8"/>
    <p:sldLayoutId id="2147483955" r:id="rId9"/>
    <p:sldLayoutId id="2147483956" r:id="rId10"/>
    <p:sldLayoutId id="2147483957" r:id="rId11"/>
    <p:sldLayoutId id="2147483958" r:id="rId12"/>
    <p:sldLayoutId id="2147483959" r:id="rId13"/>
    <p:sldLayoutId id="2147483960" r:id="rId14"/>
    <p:sldLayoutId id="2147483961" r:id="rId15"/>
    <p:sldLayoutId id="214748396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mex.org/is-the-internet-accessible-for-people-with-language-impairment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38E9-D21E-DE68-38AC-F56AEA15B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2761" y="313524"/>
            <a:ext cx="8314023" cy="3381813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rgbClr val="000000"/>
                </a:solidFill>
                <a:latin typeface="Neue Haas Grotesk Text Pro"/>
              </a:rPr>
              <a:t>Digital skills and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04D864-A6BD-C75F-9B88-BAB58775A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0981591" cy="586807"/>
          </a:xfrm>
        </p:spPr>
        <p:txBody>
          <a:bodyPr anchor="t">
            <a:normAutofit/>
          </a:bodyPr>
          <a:lstStyle/>
          <a:p>
            <a:r>
              <a:rPr lang="en-US" sz="1800" dirty="0">
                <a:latin typeface="Neue Haas Grotesk Text Pro"/>
              </a:rPr>
              <a:t>Presented student to Grace Carrera 2517020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B60C5C2-A596-7FEB-7260-D4D75F7F7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2C196D7-201A-4A3A-B9FA-EDBCED2083FF}" type="datetime1">
              <a:rPr lang="en-US" noProof="0" smtClean="0"/>
              <a:t>11/9/2025</a:t>
            </a:fld>
            <a:endParaRPr lang="en-US" noProof="0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93C2242-EDFC-CC39-97DF-2DB1D8D58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1961" y="5011444"/>
            <a:ext cx="8521547" cy="1846112"/>
          </a:xfrm>
        </p:spPr>
        <p:txBody>
          <a:bodyPr/>
          <a:lstStyle/>
          <a:p>
            <a:pPr algn="l"/>
            <a:r>
              <a:rPr lang="en-US" sz="2000" u="sng" dirty="0">
                <a:latin typeface="Neue Haas Grotesk Text Pro"/>
              </a:rPr>
              <a:t>Assessment 1 </a:t>
            </a:r>
            <a:endParaRPr lang="en-US"/>
          </a:p>
          <a:p>
            <a:pPr algn="l"/>
            <a:r>
              <a:rPr lang="en-US" sz="2000" dirty="0">
                <a:latin typeface="Neue Haas Grotesk Text Pro"/>
              </a:rPr>
              <a:t>Certificate of Higher Education in Health and Social Care </a:t>
            </a:r>
          </a:p>
          <a:p>
            <a:pPr lvl="0"/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247F861-42CF-FE05-F8FD-7EBB0D76F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C450F2-3BB4-4AE4-8A35-A9D7AEA4C850}" type="slidenum">
              <a:rPr lang="en-US" noProof="0" smtClean="0"/>
              <a:pPr lvl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82614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A2E6642F-7B48-936A-4108-0F488C036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6295"/>
              </p:ext>
            </p:extLst>
          </p:nvPr>
        </p:nvGraphicFramePr>
        <p:xfrm>
          <a:off x="136525" y="330200"/>
          <a:ext cx="11925300" cy="619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02D5-209F-C183-95CC-735D34DC9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90712A-E8AC-4933-9DE4-16CA7BD51374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DC894-A40D-FD0D-CF41-FEE5AF09B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523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44A5-0283-F980-85F3-EE51746FC4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en-US" sz="4400" dirty="0">
                <a:latin typeface="Neue Haas Grotesk Text Pro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85359-5FD3-D5C8-1467-F7082543AA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US" sz="3200" dirty="0">
                <a:latin typeface="Neue Haas Grotesk Text Pro"/>
              </a:rPr>
              <a:t>Today I will be talking how the digital skills and responsible use of technology are essential to improve in the social health care sector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66051-9A8D-AB51-EEFB-7677CCB2B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ABDD37E-812B-468F-B489-3911FC6F6723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74FC93-FE33-B17E-E50C-7ED72B635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8" name="Picture 7" descr="A doctor&amp;#39;s hands on a computer&#10;&#10;AI-generated content may be incorrect.">
            <a:extLst>
              <a:ext uri="{FF2B5EF4-FFF2-40B4-BE49-F238E27FC236}">
                <a16:creationId xmlns:a16="http://schemas.microsoft.com/office/drawing/2014/main" id="{82EAF067-1A96-E1D7-D96C-6EE5B88215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85" r="22010" b="1"/>
          <a:stretch>
            <a:fillRect/>
          </a:stretch>
        </p:blipFill>
        <p:spPr>
          <a:xfrm>
            <a:off x="5310073" y="143575"/>
            <a:ext cx="6605841" cy="639914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313450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133A0-1764-3DC0-A9D7-7733B04AF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791" y="850349"/>
            <a:ext cx="9607472" cy="136930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000" dirty="0">
                <a:latin typeface="Neue Haas Grotesk Text Pro"/>
              </a:rPr>
              <a:t>DIGITAL SKILLS</a:t>
            </a:r>
            <a:r>
              <a:rPr lang="en-US" sz="6000" dirty="0"/>
              <a:t> </a:t>
            </a:r>
            <a:br>
              <a:rPr lang="en-US" sz="6000" dirty="0"/>
            </a:br>
            <a:br>
              <a:rPr lang="en-US" sz="6000" dirty="0"/>
            </a:br>
            <a:endParaRPr lang="en-US" sz="6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20E4A-2DA7-367F-889E-11AF801A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46E4F-8270-497D-A4DE-9B37A9C4BC18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0C200-7BBC-B1AA-6E27-4596490E6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91370" y="6004611"/>
            <a:ext cx="6053182" cy="656403"/>
          </a:xfrm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Skills for Care (2022). </a:t>
            </a:r>
            <a:r>
              <a:rPr lang="en-US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Digital technology in social care</a:t>
            </a:r>
            <a:endParaRPr lang="en-US" sz="1600">
              <a:latin typeface="Calibri"/>
              <a:ea typeface="NSimSun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7C8A9-3ADD-70A8-B9C7-245046BFA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C6822A-D1D9-EA6C-D8F4-6F6AB9565D1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9267" y="1169107"/>
            <a:ext cx="9011124" cy="48355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Using digital tools effectively</a:t>
            </a:r>
          </a:p>
          <a:p>
            <a:pPr marL="342900" indent="-342900">
              <a:buChar char="•"/>
            </a:pPr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Better Communication</a:t>
            </a:r>
          </a:p>
          <a:p>
            <a:pPr marL="342900" indent="-342900">
              <a:buChar char="•"/>
            </a:pPr>
            <a:r>
              <a:rPr lang="en-US" sz="2000" b="0" err="1">
                <a:solidFill>
                  <a:schemeClr val="tx1"/>
                </a:solidFill>
                <a:latin typeface="Neue Haas Grotesk Text Pro"/>
              </a:rPr>
              <a:t>organisation</a:t>
            </a:r>
            <a:endParaRPr lang="en-US" sz="2000" b="0">
              <a:solidFill>
                <a:schemeClr val="tx1"/>
              </a:solidFill>
              <a:latin typeface="Neue Haas Grotesk Text Pro"/>
            </a:endParaRPr>
          </a:p>
          <a:p>
            <a:pPr marL="342900" indent="-342900">
              <a:buChar char="•"/>
            </a:pPr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data management</a:t>
            </a:r>
            <a:endParaRPr lang="en-US" sz="2000">
              <a:solidFill>
                <a:schemeClr val="tx1"/>
              </a:solidFill>
              <a:latin typeface="Neue Haas Grotesk Text Pro"/>
            </a:endParaRPr>
          </a:p>
          <a:p>
            <a:r>
              <a:rPr lang="en-US" sz="2400" b="0" dirty="0">
                <a:solidFill>
                  <a:srgbClr val="FF0000"/>
                </a:solidFill>
                <a:latin typeface="Neue Haas Grotesk Text Pro"/>
              </a:rPr>
              <a:t>Example at sunrise residential</a:t>
            </a:r>
            <a:r>
              <a:rPr lang="en-US" sz="2400" b="0" dirty="0">
                <a:solidFill>
                  <a:schemeClr val="tx1"/>
                </a:solidFill>
                <a:latin typeface="Neue Haas Grotesk Text Pro"/>
              </a:rPr>
              <a:t> </a:t>
            </a:r>
          </a:p>
          <a:p>
            <a:r>
              <a:rPr lang="en-US" sz="2400" b="0" dirty="0">
                <a:solidFill>
                  <a:schemeClr val="tx1"/>
                </a:solidFill>
                <a:latin typeface="Neue Haas Grotesk Text Pro"/>
              </a:rPr>
              <a:t> </a:t>
            </a:r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A social worker can use outlook to </a:t>
            </a:r>
            <a:r>
              <a:rPr lang="en-US" sz="2000" b="0" err="1">
                <a:solidFill>
                  <a:schemeClr val="tx1"/>
                </a:solidFill>
                <a:latin typeface="Neue Haas Grotesk Text Pro"/>
              </a:rPr>
              <a:t>organised</a:t>
            </a:r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 meetings with doctors and appointments with the patients </a:t>
            </a:r>
          </a:p>
          <a:p>
            <a:r>
              <a:rPr lang="en-US" sz="2000" b="0" dirty="0">
                <a:solidFill>
                  <a:schemeClr val="tx1"/>
                </a:solidFill>
                <a:latin typeface="Neue Haas Grotesk Text Pro"/>
              </a:rPr>
              <a:t>care workers can use apps to send patients reports to the central system</a:t>
            </a:r>
            <a:endParaRPr lang="en-US" sz="2000">
              <a:solidFill>
                <a:schemeClr val="tx1"/>
              </a:solidFill>
              <a:latin typeface="Neue Haas Grotesk Text Pro"/>
            </a:endParaRPr>
          </a:p>
          <a:p>
            <a:endParaRPr lang="en-US" sz="2400" b="0" dirty="0">
              <a:solidFill>
                <a:schemeClr val="tx1"/>
              </a:solidFill>
              <a:latin typeface="Neue Haas Grotesk Text Pro"/>
              <a:ea typeface="+mn-lt"/>
              <a:cs typeface="+mn-lt"/>
            </a:endParaRPr>
          </a:p>
          <a:p>
            <a:endParaRPr lang="en-US" sz="1400" b="0" dirty="0">
              <a:solidFill>
                <a:srgbClr val="FFFFFF"/>
              </a:solidFill>
              <a:latin typeface="Neue Haas Grotesk Text Pro"/>
              <a:ea typeface="+mn-lt"/>
              <a:cs typeface="+mn-lt"/>
            </a:endParaRPr>
          </a:p>
          <a:p>
            <a:endParaRPr lang="en-US" sz="1400" b="0" dirty="0">
              <a:solidFill>
                <a:srgbClr val="FFFFFF"/>
              </a:solidFill>
              <a:latin typeface="Neue Haas Grotesk Text Pro"/>
              <a:ea typeface="+mn-lt"/>
              <a:cs typeface="+mn-lt"/>
            </a:endParaRPr>
          </a:p>
          <a:p>
            <a:endParaRPr lang="en-US" sz="2400" b="0" dirty="0">
              <a:solidFill>
                <a:srgbClr val="131313"/>
              </a:solidFill>
              <a:latin typeface="Neue Haas Grotesk Text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1035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2F81C-2BD8-A4FA-1C47-752CDA281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116" y="280014"/>
            <a:ext cx="8430768" cy="1842020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Neue Haas Grotesk Text Pro"/>
              </a:rPr>
              <a:t>INFORMATION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53411-4585-040B-5834-42C4EFE7629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463108"/>
            <a:ext cx="9590333" cy="29883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C" sz="2800" err="1">
                <a:latin typeface="Neue Haas Grotesk Text Pro"/>
              </a:rPr>
              <a:t>We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have</a:t>
            </a:r>
            <a:r>
              <a:rPr lang="es-EC" sz="2800" dirty="0">
                <a:latin typeface="Neue Haas Grotesk Text Pro"/>
              </a:rPr>
              <a:t> Ackoff </a:t>
            </a:r>
            <a:r>
              <a:rPr lang="es-EC" sz="2800" err="1">
                <a:latin typeface="Neue Haas Grotesk Text Pro"/>
              </a:rPr>
              <a:t>model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is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based</a:t>
            </a:r>
            <a:r>
              <a:rPr lang="es-EC" sz="2800" dirty="0">
                <a:latin typeface="Neue Haas Grotesk Text Pro"/>
              </a:rPr>
              <a:t> in data </a:t>
            </a:r>
            <a:r>
              <a:rPr lang="es-EC" sz="2800" err="1">
                <a:latin typeface="Neue Haas Grotesk Text Pro"/>
              </a:rPr>
              <a:t>collection</a:t>
            </a:r>
            <a:r>
              <a:rPr lang="es-EC" sz="2800" dirty="0">
                <a:latin typeface="Neue Haas Grotesk Text Pro"/>
              </a:rPr>
              <a:t>, </a:t>
            </a:r>
            <a:r>
              <a:rPr lang="es-EC" sz="2800" err="1">
                <a:latin typeface="Neue Haas Grotesk Text Pro"/>
              </a:rPr>
              <a:t>organisation</a:t>
            </a:r>
            <a:r>
              <a:rPr lang="es-EC" sz="2800" dirty="0">
                <a:latin typeface="Neue Haas Grotesk Text Pro"/>
              </a:rPr>
              <a:t> ,</a:t>
            </a:r>
            <a:r>
              <a:rPr lang="es-EC" sz="2800" err="1">
                <a:latin typeface="Neue Haas Grotesk Text Pro"/>
              </a:rPr>
              <a:t>interpretation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of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information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to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make</a:t>
            </a:r>
            <a:r>
              <a:rPr lang="es-EC" sz="2800" dirty="0">
                <a:latin typeface="Neue Haas Grotesk Text Pro"/>
              </a:rPr>
              <a:t> a </a:t>
            </a:r>
            <a:r>
              <a:rPr lang="es-EC" sz="2800" err="1">
                <a:latin typeface="Neue Haas Grotesk Text Pro"/>
              </a:rPr>
              <a:t>good</a:t>
            </a:r>
            <a:r>
              <a:rPr lang="es-EC" sz="2800" dirty="0">
                <a:latin typeface="Neue Haas Grotesk Text Pro"/>
              </a:rPr>
              <a:t> </a:t>
            </a:r>
            <a:r>
              <a:rPr lang="es-EC" sz="2800" err="1">
                <a:latin typeface="Neue Haas Grotesk Text Pro"/>
              </a:rPr>
              <a:t>decisions</a:t>
            </a:r>
            <a:r>
              <a:rPr lang="es-EC" sz="2800" dirty="0">
                <a:latin typeface="Neue Haas Grotesk Text Pro"/>
              </a:rPr>
              <a:t> .</a:t>
            </a:r>
            <a:r>
              <a:rPr lang="es-EC" sz="2800" err="1">
                <a:latin typeface="Neue Haas Grotesk Text Pro"/>
              </a:rPr>
              <a:t>This</a:t>
            </a:r>
            <a:r>
              <a:rPr lang="es-EC" sz="2800" dirty="0">
                <a:latin typeface="Neue Haas Grotesk Text Pro"/>
              </a:rPr>
              <a:t> can </a:t>
            </a:r>
            <a:r>
              <a:rPr lang="es-EC" sz="2800" err="1">
                <a:latin typeface="Neue Haas Grotesk Text Pro"/>
              </a:rPr>
              <a:t>informing</a:t>
            </a:r>
            <a:r>
              <a:rPr lang="es-EC" sz="2800" dirty="0">
                <a:latin typeface="Neue Haas Grotesk Text Pro"/>
              </a:rPr>
              <a:t> </a:t>
            </a:r>
            <a:r>
              <a:rPr lang="es-EC" sz="2800" err="1">
                <a:latin typeface="Neue Haas Grotesk Text Pro"/>
              </a:rPr>
              <a:t>to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the</a:t>
            </a:r>
            <a:r>
              <a:rPr lang="es-EC" sz="2800" dirty="0">
                <a:latin typeface="Neue Haas Grotesk Text Pro"/>
              </a:rPr>
              <a:t> doctor and </a:t>
            </a:r>
            <a:r>
              <a:rPr lang="es-EC" sz="2800" err="1">
                <a:latin typeface="Neue Haas Grotesk Text Pro"/>
              </a:rPr>
              <a:t>prevents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mistakes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or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health</a:t>
            </a:r>
            <a:r>
              <a:rPr lang="es-EC" sz="2800" dirty="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problems</a:t>
            </a:r>
            <a:r>
              <a:rPr lang="es-EC" sz="2800">
                <a:latin typeface="Neue Haas Grotesk Text Pro"/>
              </a:rPr>
              <a:t> ,at </a:t>
            </a:r>
            <a:r>
              <a:rPr lang="es-EC" sz="2800" err="1">
                <a:latin typeface="Neue Haas Grotesk Text Pro"/>
              </a:rPr>
              <a:t>Sunrise</a:t>
            </a:r>
            <a:r>
              <a:rPr lang="es-EC" sz="2800">
                <a:latin typeface="Neue Haas Grotesk Text Pro"/>
              </a:rPr>
              <a:t> </a:t>
            </a:r>
            <a:r>
              <a:rPr lang="es-EC" err="1">
                <a:latin typeface="Neue Haas Grotesk Text Pro"/>
              </a:rPr>
              <a:t>resident</a:t>
            </a:r>
            <a:r>
              <a:rPr lang="es-EC">
                <a:latin typeface="Neue Haas Grotesk Text Pro"/>
              </a:rPr>
              <a:t> ial can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collect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temperature,medication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or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daily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routines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for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example</a:t>
            </a:r>
            <a:r>
              <a:rPr lang="es-EC" sz="2800">
                <a:latin typeface="Neue Haas Grotesk Text Pro"/>
              </a:rPr>
              <a:t> .</a:t>
            </a:r>
            <a:r>
              <a:rPr lang="es-EC" sz="2800" err="1">
                <a:latin typeface="Neue Haas Grotesk Text Pro"/>
              </a:rPr>
              <a:t>That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means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we</a:t>
            </a:r>
            <a:r>
              <a:rPr lang="es-EC" sz="2800">
                <a:latin typeface="Neue Haas Grotesk Text Pro"/>
              </a:rPr>
              <a:t> can </a:t>
            </a:r>
            <a:r>
              <a:rPr lang="es-EC" sz="2800" err="1">
                <a:latin typeface="Neue Haas Grotesk Text Pro"/>
              </a:rPr>
              <a:t>understand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the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information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better</a:t>
            </a:r>
            <a:r>
              <a:rPr lang="es-EC" sz="2800">
                <a:latin typeface="Neue Haas Grotesk Text Pro"/>
              </a:rPr>
              <a:t> and </a:t>
            </a:r>
            <a:r>
              <a:rPr lang="es-EC" sz="2800" err="1">
                <a:latin typeface="Neue Haas Grotesk Text Pro"/>
              </a:rPr>
              <a:t>give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safer</a:t>
            </a:r>
            <a:r>
              <a:rPr lang="es-EC" sz="2800">
                <a:latin typeface="Neue Haas Grotesk Text Pro"/>
              </a:rPr>
              <a:t> care </a:t>
            </a:r>
            <a:r>
              <a:rPr lang="es-EC" sz="2800" err="1">
                <a:latin typeface="Neue Haas Grotesk Text Pro"/>
              </a:rPr>
              <a:t>to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the</a:t>
            </a:r>
            <a:r>
              <a:rPr lang="es-EC" sz="2800">
                <a:latin typeface="Neue Haas Grotesk Text Pro"/>
              </a:rPr>
              <a:t> </a:t>
            </a:r>
            <a:r>
              <a:rPr lang="es-EC" sz="2800" err="1">
                <a:latin typeface="Neue Haas Grotesk Text Pro"/>
              </a:rPr>
              <a:t>patients</a:t>
            </a:r>
            <a:r>
              <a:rPr lang="es-EC" sz="2800" dirty="0">
                <a:latin typeface="Neue Haas Grotesk Text Pro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E3DB6-9604-119A-147D-87313E70E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4E2E664-B024-4B15-A27C-3009EED3249B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CA12B-9FEC-9EC2-45A2-67466ADB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370" y="5838959"/>
            <a:ext cx="5721877" cy="1296923"/>
          </a:xfrm>
        </p:spPr>
        <p:txBody>
          <a:bodyPr anchor="ctr"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tx1"/>
                </a:solidFill>
                <a:latin typeface="Neue Haas Grotesk Text Pro"/>
              </a:rPr>
              <a:t>Myframework</a:t>
            </a:r>
            <a:r>
              <a:rPr lang="en-US" sz="1200" dirty="0">
                <a:solidFill>
                  <a:schemeClr val="tx1"/>
                </a:solidFill>
                <a:latin typeface="Neue Haas Grotesk Text Pro"/>
              </a:rPr>
              <a:t> (2025). </a:t>
            </a:r>
            <a:r>
              <a:rPr lang="en-US" sz="1200" i="1" dirty="0">
                <a:solidFill>
                  <a:schemeClr val="tx1"/>
                </a:solidFill>
                <a:latin typeface="Neue Haas Grotesk Text Pro"/>
              </a:rPr>
              <a:t>DIKW Model: From Data to Knowledge and Wisdom</a:t>
            </a:r>
            <a:r>
              <a:rPr lang="en-US" sz="1200" dirty="0">
                <a:solidFill>
                  <a:schemeClr val="tx1"/>
                </a:solidFill>
                <a:latin typeface="Neue Haas Grotesk Text Pro"/>
              </a:rPr>
              <a:t>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67AE3-F49B-E352-A529-8E3AAB9EE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C450F2-3BB4-4AE4-8A35-A9D7AEA4C850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690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7E780-5D0D-88B9-8A7F-FBC3FE155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Neue Haas Grotesk Text Pro"/>
              </a:rPr>
              <a:t>Digital tools in the workplace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0C2FB-DAC0-3919-CB30-AEBE5AEDB1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5460" y="2230889"/>
            <a:ext cx="5318759" cy="394131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 dirty="0">
                <a:latin typeface="Neue Haas Grotesk Text Pro"/>
              </a:rPr>
              <a:t>Microsoft Word</a:t>
            </a:r>
          </a:p>
          <a:p>
            <a:pPr marL="0" indent="0">
              <a:buNone/>
            </a:pPr>
            <a:r>
              <a:rPr lang="en-GB" dirty="0">
                <a:latin typeface="Neue Haas Grotesk Text Pro"/>
              </a:rPr>
              <a:t>We can use to writing reports or </a:t>
            </a:r>
            <a:r>
              <a:rPr lang="en-GB" err="1">
                <a:latin typeface="Neue Haas Grotesk Text Pro"/>
              </a:rPr>
              <a:t>records,care</a:t>
            </a:r>
            <a:r>
              <a:rPr lang="en-GB" dirty="0">
                <a:latin typeface="Neue Haas Grotesk Text Pro"/>
              </a:rPr>
              <a:t> plans</a:t>
            </a:r>
          </a:p>
          <a:p>
            <a:r>
              <a:rPr lang="en-GB" b="1" dirty="0">
                <a:latin typeface="Neue Haas Grotesk Text Pro"/>
              </a:rPr>
              <a:t>Outlook</a:t>
            </a:r>
          </a:p>
          <a:p>
            <a:pPr marL="0" indent="0">
              <a:buNone/>
            </a:pPr>
            <a:r>
              <a:rPr lang="en-GB" dirty="0">
                <a:latin typeface="Neue Haas Grotesk Text Pro"/>
              </a:rPr>
              <a:t>We can use to write </a:t>
            </a:r>
            <a:r>
              <a:rPr lang="en-GB" err="1">
                <a:latin typeface="Neue Haas Grotesk Text Pro"/>
              </a:rPr>
              <a:t>emails,appointments</a:t>
            </a:r>
            <a:r>
              <a:rPr lang="en-GB" dirty="0">
                <a:latin typeface="Neue Haas Grotesk Text Pro"/>
              </a:rPr>
              <a:t> and communication with the team</a:t>
            </a:r>
          </a:p>
          <a:p>
            <a:r>
              <a:rPr lang="en-GB" b="1" dirty="0">
                <a:latin typeface="Neue Haas Grotesk Text Pro"/>
              </a:rPr>
              <a:t>Web / Apps </a:t>
            </a:r>
          </a:p>
          <a:p>
            <a:pPr marL="0" indent="0">
              <a:buNone/>
            </a:pPr>
            <a:r>
              <a:rPr lang="en-GB" dirty="0">
                <a:latin typeface="Neue Haas Grotesk Text Pro"/>
              </a:rPr>
              <a:t>We can use to consultations ,patients monitoring and we can use online systems which helps to the medications and information of the patients </a:t>
            </a:r>
          </a:p>
          <a:p>
            <a:pPr marL="0" indent="0">
              <a:buNone/>
            </a:pPr>
            <a:endParaRPr lang="en-GB" dirty="0">
              <a:latin typeface="Neue Haas Grotesk Text Pro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Content Placeholder 7" descr="Free Images : business, clinic, computer, connection, diagnosis ...">
            <a:extLst>
              <a:ext uri="{FF2B5EF4-FFF2-40B4-BE49-F238E27FC236}">
                <a16:creationId xmlns:a16="http://schemas.microsoft.com/office/drawing/2014/main" id="{83DDEDEA-B60A-86B8-DFE8-906855C34D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2364" y="2123428"/>
            <a:ext cx="5498305" cy="3724774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488082-435C-F55D-AE31-5AE360FA2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2E6D-8587-437D-88C4-356DB7007090}" type="datetime1"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45467-4CED-29B6-6EC1-22DAEA175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51998"/>
            <a:ext cx="6699421" cy="169477"/>
          </a:xfrm>
        </p:spPr>
        <p:txBody>
          <a:bodyPr/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dirty="0">
                <a:solidFill>
                  <a:schemeClr val="tx1"/>
                </a:solidFill>
                <a:latin typeface="Neue Haas Grotesk Text Pro"/>
              </a:rPr>
              <a:t>Portman Recruitment Social Care Agency. (2024). </a:t>
            </a:r>
            <a:r>
              <a:rPr lang="en-US" i="1" dirty="0">
                <a:solidFill>
                  <a:schemeClr val="tx1"/>
                </a:solidFill>
                <a:latin typeface="Neue Haas Grotesk Text Pro"/>
              </a:rPr>
              <a:t>Technology in Social Work - Digital Tools for Social Workers</a:t>
            </a:r>
            <a:r>
              <a:rPr lang="en-US" dirty="0">
                <a:solidFill>
                  <a:schemeClr val="tx1"/>
                </a:solidFill>
                <a:latin typeface="Neue Haas Grotesk Text Pro"/>
              </a:rPr>
              <a:t>.</a:t>
            </a:r>
            <a:endParaRPr lang="en-US" dirty="0">
              <a:solidFill>
                <a:srgbClr val="000000"/>
              </a:solidFill>
              <a:latin typeface="Neue Haas Grotesk Text Pro"/>
            </a:endParaRP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3B978-E94A-B996-966A-0DB74F282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377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D2400-94AD-31F6-37F1-0D9392194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B50A7-8097-B5C9-4E58-9ED8D14ADA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en-US" dirty="0">
                <a:latin typeface="Neue Haas Grotesk Text Pro"/>
              </a:rPr>
              <a:t>DIGITAL SAFETY AND ETHICS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CC1CB6-C945-B415-3613-04720ABE55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81" y="3411501"/>
            <a:ext cx="6964255" cy="2946798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marL="457200" indent="-457200">
              <a:buChar char="•"/>
            </a:pPr>
            <a:r>
              <a:rPr lang="en-GB" sz="2800" dirty="0">
                <a:latin typeface="Neue Haas Grotesk Text Pro"/>
              </a:rPr>
              <a:t>Protect personal data and never share </a:t>
            </a:r>
            <a:r>
              <a:rPr lang="en-GB" sz="2800">
                <a:latin typeface="Neue Haas Grotesk Text Pro"/>
              </a:rPr>
              <a:t>photos online </a:t>
            </a:r>
            <a:endParaRPr lang="en-US" sz="2800">
              <a:latin typeface="Neue Haas Grotesk Text Pro"/>
            </a:endParaRPr>
          </a:p>
          <a:p>
            <a:pPr marL="457200" indent="-457200">
              <a:lnSpc>
                <a:spcPct val="110000"/>
              </a:lnSpc>
              <a:buChar char="•"/>
            </a:pPr>
            <a:r>
              <a:rPr lang="en-GB" sz="2800" dirty="0">
                <a:latin typeface="Neue Haas Grotesk Text Pro"/>
              </a:rPr>
              <a:t>Ethical use of information only for professional methods </a:t>
            </a:r>
          </a:p>
          <a:p>
            <a:pPr marL="457200" indent="-457200">
              <a:buChar char="•"/>
            </a:pPr>
            <a:r>
              <a:rPr lang="en-GB" sz="2800" dirty="0">
                <a:latin typeface="Neue Haas Grotesk Text Pro"/>
              </a:rPr>
              <a:t>Secure passwords ,privacy for </a:t>
            </a:r>
            <a:endParaRPr lang="en-GB">
              <a:latin typeface="Avenir Next LT Pro"/>
            </a:endParaRPr>
          </a:p>
          <a:p>
            <a:r>
              <a:rPr lang="en-GB" sz="2800" dirty="0">
                <a:latin typeface="Neue Haas Grotesk Text Pro"/>
              </a:rPr>
              <a:t>the patients </a:t>
            </a:r>
            <a:endParaRPr lang="en-GB"/>
          </a:p>
          <a:p>
            <a:pPr marL="285750" indent="-285750">
              <a:lnSpc>
                <a:spcPct val="110000"/>
              </a:lnSpc>
            </a:pPr>
            <a:endParaRPr lang="en-GB" sz="2800" dirty="0">
              <a:latin typeface="Neue Haas Grotesk Text Pro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461AE3-EE8B-D6AA-C542-739A07913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ABC5C81-4B4A-4C1A-B255-174CB9D3D2AE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FA715D-0DE7-5C1E-A01B-3CC861FFF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81631" y="5993568"/>
            <a:ext cx="4374573" cy="86622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NHS England (2023). </a:t>
            </a:r>
            <a:r>
              <a:rPr lang="en-US" sz="1400" i="1" dirty="0"/>
              <a:t>NHS England» Information governance and data protection</a:t>
            </a:r>
            <a:endParaRPr lang="en-US" sz="1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0D08B-C7CA-70C3-F459-4B8F8CFD3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C450F2-3BB4-4AE4-8A35-A9D7AEA4C850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85798B-1FE1-AEE3-2534-03153468846D}"/>
              </a:ext>
            </a:extLst>
          </p:cNvPr>
          <p:cNvSpPr txBox="1"/>
          <p:nvPr/>
        </p:nvSpPr>
        <p:spPr>
          <a:xfrm>
            <a:off x="10674144" y="95302"/>
            <a:ext cx="1520265" cy="328706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 dirty="0" err="1"/>
              <a:t>ThePhoto</a:t>
            </a:r>
            <a:r>
              <a:rPr lang="en-US" dirty="0"/>
              <a:t> by </a:t>
            </a:r>
            <a:r>
              <a:rPr lang="en-US" dirty="0" err="1"/>
              <a:t>PhotoAuthor</a:t>
            </a:r>
            <a:r>
              <a:rPr lang="en-US" dirty="0"/>
              <a:t> is licensed under CCYYSA.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569F1AD-65AB-E12B-5284-83240CE0AC6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7493629" y="726934"/>
            <a:ext cx="4713713" cy="411710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EC2B977-7AE0-1B62-EE95-958414DCC18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 flipV="1">
            <a:off x="42333064" y="27025168"/>
            <a:ext cx="74415" cy="148482"/>
          </a:xfrm>
          <a:prstGeom prst="rect">
            <a:avLst/>
          </a:prstGeom>
          <a:solidFill>
            <a:srgbClr val="ED7D31"/>
          </a:solidFill>
        </p:spPr>
        <p:txBody>
          <a:bodyPr>
            <a:normAutofit fontScale="25000" lnSpcReduction="20000"/>
          </a:bodyPr>
          <a:lstStyle/>
          <a:p>
            <a:r>
              <a:rPr lang="en-US" dirty="0" err="1"/>
              <a:t>ThePhoto</a:t>
            </a:r>
            <a:r>
              <a:rPr lang="en-US" dirty="0"/>
              <a:t> by </a:t>
            </a:r>
            <a:r>
              <a:rPr lang="en-US" dirty="0" err="1"/>
              <a:t>PhotoAuthor</a:t>
            </a:r>
            <a:r>
              <a:rPr lang="en-US" dirty="0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384372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2F8EAF-D9DE-9FD3-ED83-7032E7D7F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633" y="576995"/>
            <a:ext cx="8430768" cy="184202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dirty="0">
                <a:solidFill>
                  <a:srgbClr val="0070C0"/>
                </a:solidFill>
                <a:latin typeface="Neue Haas Grotesk Text Pro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A6679F-0290-515C-BB0F-947C10AC81E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1994" y="2424306"/>
            <a:ext cx="11571443" cy="403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Skills for Care (2022). </a:t>
            </a:r>
            <a:r>
              <a:rPr lang="en-US" sz="2800" i="1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Digital technology in social car</a:t>
            </a:r>
            <a:endParaRPr lang="en-US" sz="2800">
              <a:solidFill>
                <a:srgbClr val="131313"/>
              </a:solidFill>
              <a:latin typeface="Neue Haas Grotesk Text Pro"/>
              <a:ea typeface="Calibri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800" err="1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Myframework</a:t>
            </a: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 (2025). </a:t>
            </a:r>
            <a:r>
              <a:rPr lang="en-US" sz="2800" i="1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DIKW Model: From Data to Knowledge and Wisdom</a:t>
            </a: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.</a:t>
            </a:r>
            <a:endParaRPr lang="en-US" sz="2800">
              <a:solidFill>
                <a:srgbClr val="131313"/>
              </a:solidFill>
              <a:latin typeface="Neue Haas Grotesk Text Pro"/>
              <a:ea typeface="Calibri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Portman Recruitment Social Care Agency. (2024). </a:t>
            </a:r>
            <a:r>
              <a:rPr lang="en-US" sz="2800" i="1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Technology in Social Work - Digital Tools for Social Workers</a:t>
            </a: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.</a:t>
            </a:r>
            <a:endParaRPr lang="en-US" sz="2800">
              <a:solidFill>
                <a:srgbClr val="131313"/>
              </a:solidFill>
              <a:latin typeface="Neue Haas Grotesk Text Pro"/>
              <a:ea typeface="Calibri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800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NHS England (2023). </a:t>
            </a:r>
            <a:r>
              <a:rPr lang="en-US" sz="2800" i="1" dirty="0">
                <a:solidFill>
                  <a:srgbClr val="2C3E50"/>
                </a:solidFill>
                <a:latin typeface="Neue Haas Grotesk Text Pro"/>
                <a:ea typeface="Calibri"/>
                <a:cs typeface="Calibri"/>
              </a:rPr>
              <a:t>NHS England» Information governance and data protection</a:t>
            </a:r>
            <a:endParaRPr lang="en-US" sz="2800">
              <a:solidFill>
                <a:srgbClr val="131313"/>
              </a:solidFill>
              <a:latin typeface="Neue Haas Grotesk Text Pro"/>
              <a:ea typeface="Calibri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2C3E50"/>
              </a:solidFill>
              <a:latin typeface="Neue Haas Grotesk Text Pro"/>
              <a:ea typeface="Calibri"/>
              <a:cs typeface="Calibri"/>
            </a:endParaRPr>
          </a:p>
          <a:p>
            <a:pPr marL="285750" indent="-285750" algn="r">
              <a:lnSpc>
                <a:spcPct val="100000"/>
              </a:lnSpc>
              <a:spcBef>
                <a:spcPts val="0"/>
              </a:spcBef>
              <a:buChar char="•"/>
            </a:pPr>
            <a:endParaRPr lang="en-US" sz="2800" i="1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latin typeface="Calibri"/>
              <a:ea typeface="Calibri"/>
              <a:cs typeface="Calibri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B6F15B-92C0-806D-7631-A3635A42F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9AFF9-B37A-4509-BBAB-27DBFDFA26B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D8A57-68C7-1BAD-CE79-017C98015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05847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EE88E53-1348-4048-BE11-4BFB7428CF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4C70EC8-9E20-414A-9F27-409BF843879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9038C17-BDB3-4721-A558-8B6A63F5753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590</Words>
  <Application>Microsoft Office PowerPoint</Application>
  <PresentationFormat>Widescreen</PresentationFormat>
  <Paragraphs>119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Digital skills and research methods</vt:lpstr>
      <vt:lpstr>PowerPoint Presentation</vt:lpstr>
      <vt:lpstr>Introduction</vt:lpstr>
      <vt:lpstr>DIGITAL SKILLS   </vt:lpstr>
      <vt:lpstr>INFORMATION ANALYSIS</vt:lpstr>
      <vt:lpstr>Digital tools in the workplace </vt:lpstr>
      <vt:lpstr>DIGITAL SAFETY AND ETHICS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874</cp:revision>
  <dcterms:created xsi:type="dcterms:W3CDTF">2025-11-09T13:10:26Z</dcterms:created>
  <dcterms:modified xsi:type="dcterms:W3CDTF">2025-11-09T20:35:29Z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