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template.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19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oleObject" Target="NULL"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c:style val="2"/>
  <c:chart>
    <c:title>
      <c:tx>
        <c:rich>
          <a:bodyPr lIns="0" tIns="0" rIns="0" bIns="0"/>
          <a:lstStyle/>
          <a:p>
            <a:pPr marL="0" marR="0" indent="0" algn="ctr" defTabSz="914400" fontAlgn="auto" hangingPunct="1">
              <a:lnSpc>
                <a:spcPct val="100000"/>
              </a:lnSpc>
              <a:spcBef>
                <a:spcPts val="0"/>
              </a:spcBef>
              <a:spcAft>
                <a:spcPts val="0"/>
              </a:spcAft>
              <a:tabLst/>
              <a:defRPr sz="1862" b="0" i="0" u="none" strike="noStrike" kern="1200" spc="0" baseline="0">
                <a:solidFill>
                  <a:srgbClr val="595959"/>
                </a:solidFill>
                <a:latin typeface="Calibri"/>
              </a:defRPr>
            </a:pPr>
            <a:r>
              <a:rPr lang="en-US" sz="1862" b="0" i="0" u="none" strike="noStrike" kern="1200" cap="none" spc="0" baseline="0">
                <a:solidFill>
                  <a:srgbClr val="595959"/>
                </a:solidFill>
                <a:uFillTx/>
                <a:latin typeface="Calibri"/>
              </a:rPr>
              <a:t>Analysis of customers of ECO Grocery Store</a:t>
            </a:r>
          </a:p>
        </c:rich>
      </c:tx>
      <c:overlay val="0"/>
      <c:spPr>
        <a:noFill/>
        <a:ln>
          <a:noFill/>
        </a:ln>
      </c:spPr>
    </c:title>
    <c:autoTitleDeleted val="0"/>
    <c:plotArea>
      <c:layout/>
      <c:barChart>
        <c:barDir val="col"/>
        <c:grouping val="clustered"/>
        <c:varyColors val="0"/>
        <c:ser>
          <c:idx val="0"/>
          <c:order val="0"/>
          <c:tx>
            <c:v>Series 1</c:v>
          </c:tx>
          <c:spPr>
            <a:solidFill>
              <a:srgbClr val="4472C4"/>
            </a:solidFill>
            <a:ln>
              <a:noFill/>
            </a:ln>
          </c:spPr>
          <c:invertIfNegative val="0"/>
          <c:cat>
            <c:strLit>
              <c:ptCount val="4"/>
              <c:pt idx="0">
                <c:v>Female between 18 to 52</c:v>
              </c:pt>
              <c:pt idx="1">
                <c:v>Elderly People</c:v>
              </c:pt>
              <c:pt idx="2">
                <c:v>Young People</c:v>
              </c:pt>
              <c:pt idx="3">
                <c:v>Man</c:v>
              </c:pt>
            </c:strLit>
          </c:cat>
          <c:val>
            <c:numLit>
              <c:formatCode>General</c:formatCode>
              <c:ptCount val="4"/>
              <c:pt idx="0">
                <c:v>7.3</c:v>
              </c:pt>
              <c:pt idx="1">
                <c:v>2.5</c:v>
              </c:pt>
              <c:pt idx="2">
                <c:v>3.5</c:v>
              </c:pt>
              <c:pt idx="3">
                <c:v>4.5</c:v>
              </c:pt>
            </c:numLit>
          </c:val>
          <c:extLst>
            <c:ext xmlns:c16="http://schemas.microsoft.com/office/drawing/2014/chart" uri="{C3380CC4-5D6E-409C-BE32-E72D297353CC}">
              <c16:uniqueId val="{00000000-773C-417A-816D-99AF305F55A0}"/>
            </c:ext>
          </c:extLst>
        </c:ser>
        <c:ser>
          <c:idx val="1"/>
          <c:order val="1"/>
          <c:tx>
            <c:v>Series 2</c:v>
          </c:tx>
          <c:spPr>
            <a:solidFill>
              <a:srgbClr val="ED7D31"/>
            </a:solidFill>
            <a:ln>
              <a:noFill/>
            </a:ln>
          </c:spPr>
          <c:invertIfNegative val="0"/>
          <c:cat>
            <c:strLit>
              <c:ptCount val="4"/>
              <c:pt idx="0">
                <c:v>Female between 18 to 52</c:v>
              </c:pt>
              <c:pt idx="1">
                <c:v>Elderly People</c:v>
              </c:pt>
              <c:pt idx="2">
                <c:v>Young People</c:v>
              </c:pt>
              <c:pt idx="3">
                <c:v>Man</c:v>
              </c:pt>
            </c:strLit>
          </c:cat>
          <c:val>
            <c:numLit>
              <c:formatCode>General</c:formatCode>
              <c:ptCount val="4"/>
              <c:pt idx="0">
                <c:v>5.4</c:v>
              </c:pt>
              <c:pt idx="1">
                <c:v>4.4000000000000004</c:v>
              </c:pt>
              <c:pt idx="2">
                <c:v>1.8</c:v>
              </c:pt>
              <c:pt idx="3">
                <c:v>2.8</c:v>
              </c:pt>
            </c:numLit>
          </c:val>
          <c:extLst>
            <c:ext xmlns:c16="http://schemas.microsoft.com/office/drawing/2014/chart" uri="{C3380CC4-5D6E-409C-BE32-E72D297353CC}">
              <c16:uniqueId val="{00000001-773C-417A-816D-99AF305F55A0}"/>
            </c:ext>
          </c:extLst>
        </c:ser>
        <c:ser>
          <c:idx val="2"/>
          <c:order val="2"/>
          <c:tx>
            <c:v>Series 3</c:v>
          </c:tx>
          <c:spPr>
            <a:solidFill>
              <a:srgbClr val="A5A5A5"/>
            </a:solidFill>
            <a:ln>
              <a:noFill/>
            </a:ln>
          </c:spPr>
          <c:invertIfNegative val="0"/>
          <c:cat>
            <c:strLit>
              <c:ptCount val="4"/>
              <c:pt idx="0">
                <c:v>Female between 18 to 52</c:v>
              </c:pt>
              <c:pt idx="1">
                <c:v>Elderly People</c:v>
              </c:pt>
              <c:pt idx="2">
                <c:v>Young People</c:v>
              </c:pt>
              <c:pt idx="3">
                <c:v>Man</c:v>
              </c:pt>
            </c:strLit>
          </c:cat>
          <c:val>
            <c:numLit>
              <c:formatCode>General</c:formatCode>
              <c:ptCount val="4"/>
              <c:pt idx="0">
                <c:v>6.2</c:v>
              </c:pt>
              <c:pt idx="1">
                <c:v>2</c:v>
              </c:pt>
              <c:pt idx="2">
                <c:v>3</c:v>
              </c:pt>
              <c:pt idx="3">
                <c:v>5</c:v>
              </c:pt>
            </c:numLit>
          </c:val>
          <c:extLst>
            <c:ext xmlns:c16="http://schemas.microsoft.com/office/drawing/2014/chart" uri="{C3380CC4-5D6E-409C-BE32-E72D297353CC}">
              <c16:uniqueId val="{00000002-773C-417A-816D-99AF305F55A0}"/>
            </c:ext>
          </c:extLst>
        </c:ser>
        <c:dLbls>
          <c:showLegendKey val="0"/>
          <c:showVal val="0"/>
          <c:showCatName val="0"/>
          <c:showSerName val="0"/>
          <c:showPercent val="0"/>
          <c:showBubbleSize val="0"/>
        </c:dLbls>
        <c:gapWidth val="219"/>
        <c:overlap val="-27"/>
        <c:axId val="620613792"/>
        <c:axId val="626588896"/>
      </c:barChart>
      <c:valAx>
        <c:axId val="626588896"/>
        <c:scaling>
          <c:orientation val="minMax"/>
        </c:scaling>
        <c:delete val="0"/>
        <c:axPos val="l"/>
        <c:majorGridlines>
          <c:spPr>
            <a:ln w="9528" cap="flat">
              <a:solidFill>
                <a:srgbClr val="D9D9D9"/>
              </a:solidFill>
              <a:prstDash val="solid"/>
              <a:round/>
            </a:ln>
          </c:spPr>
        </c:majorGridlines>
        <c:numFmt formatCode="General" sourceLinked="0"/>
        <c:majorTickMark val="none"/>
        <c:minorTickMark val="none"/>
        <c:tickLblPos val="nextTo"/>
        <c:spPr>
          <a:noFill/>
          <a:ln>
            <a:noFill/>
          </a:ln>
        </c:spPr>
        <c:txPr>
          <a:bodyPr lIns="0" tIns="0" rIns="0" bIns="0"/>
          <a:lstStyle/>
          <a:p>
            <a:pPr marL="0" marR="0" indent="0" defTabSz="914400" fontAlgn="auto" hangingPunct="1">
              <a:lnSpc>
                <a:spcPct val="100000"/>
              </a:lnSpc>
              <a:spcBef>
                <a:spcPts val="0"/>
              </a:spcBef>
              <a:spcAft>
                <a:spcPts val="0"/>
              </a:spcAft>
              <a:tabLst/>
              <a:defRPr sz="1197" b="0" i="0" u="none" strike="noStrike" kern="1200" baseline="0">
                <a:solidFill>
                  <a:srgbClr val="595959"/>
                </a:solidFill>
                <a:latin typeface="Calibri"/>
              </a:defRPr>
            </a:pPr>
            <a:endParaRPr lang="en-US"/>
          </a:p>
        </c:txPr>
        <c:crossAx val="620613792"/>
        <c:crosses val="autoZero"/>
        <c:crossBetween val="between"/>
      </c:valAx>
      <c:catAx>
        <c:axId val="620613792"/>
        <c:scaling>
          <c:orientation val="minMax"/>
        </c:scaling>
        <c:delete val="0"/>
        <c:axPos val="b"/>
        <c:numFmt formatCode="General" sourceLinked="0"/>
        <c:majorTickMark val="none"/>
        <c:minorTickMark val="none"/>
        <c:tickLblPos val="nextTo"/>
        <c:spPr>
          <a:noFill/>
          <a:ln w="9528" cap="flat">
            <a:solidFill>
              <a:srgbClr val="D9D9D9"/>
            </a:solidFill>
            <a:prstDash val="solid"/>
            <a:round/>
          </a:ln>
        </c:spPr>
        <c:txPr>
          <a:bodyPr lIns="0" tIns="0" rIns="0" bIns="0"/>
          <a:lstStyle/>
          <a:p>
            <a:pPr marL="0" marR="0" indent="0" defTabSz="914400" fontAlgn="auto" hangingPunct="1">
              <a:lnSpc>
                <a:spcPct val="100000"/>
              </a:lnSpc>
              <a:spcBef>
                <a:spcPts val="0"/>
              </a:spcBef>
              <a:spcAft>
                <a:spcPts val="0"/>
              </a:spcAft>
              <a:tabLst/>
              <a:defRPr sz="1197" b="0" i="0" u="none" strike="noStrike" kern="1200" baseline="0">
                <a:solidFill>
                  <a:srgbClr val="595959"/>
                </a:solidFill>
                <a:latin typeface="Calibri"/>
              </a:defRPr>
            </a:pPr>
            <a:endParaRPr lang="en-US"/>
          </a:p>
        </c:txPr>
        <c:crossAx val="626588896"/>
        <c:crosses val="autoZero"/>
        <c:auto val="1"/>
        <c:lblAlgn val="ctr"/>
        <c:lblOffset val="100"/>
        <c:noMultiLvlLbl val="0"/>
      </c:catAx>
      <c:spPr>
        <a:noFill/>
        <a:ln>
          <a:noFill/>
        </a:ln>
      </c:spPr>
    </c:plotArea>
    <c:legend>
      <c:legendPos val="b"/>
      <c:overlay val="0"/>
      <c:spPr>
        <a:noFill/>
        <a:ln>
          <a:noFill/>
        </a:ln>
      </c:spPr>
      <c:txPr>
        <a:bodyPr lIns="0" tIns="0" rIns="0" bIns="0"/>
        <a:lstStyle/>
        <a:p>
          <a:pPr marL="0" marR="0" indent="0" defTabSz="914400" fontAlgn="auto" hangingPunct="1">
            <a:lnSpc>
              <a:spcPct val="100000"/>
            </a:lnSpc>
            <a:spcBef>
              <a:spcPts val="0"/>
            </a:spcBef>
            <a:spcAft>
              <a:spcPts val="0"/>
            </a:spcAft>
            <a:tabLst/>
            <a:defRPr sz="1197" b="0" i="0" u="none" strike="noStrike" kern="1200" baseline="0">
              <a:solidFill>
                <a:srgbClr val="595959"/>
              </a:solidFill>
              <a:latin typeface="Calibri"/>
            </a:defRPr>
          </a:pPr>
          <a:endParaRPr lang="en-US"/>
        </a:p>
      </c:txPr>
    </c:legend>
    <c:plotVisOnly val="1"/>
    <c:dispBlanksAs val="gap"/>
    <c:showDLblsOverMax val="0"/>
  </c:chart>
  <c:spPr>
    <a:noFill/>
    <a:ln>
      <a:noFill/>
    </a:ln>
  </c:spPr>
  <c:txPr>
    <a:bodyPr lIns="0" tIns="0" rIns="0" bIns="0"/>
    <a:lstStyle/>
    <a:p>
      <a:pPr marL="0" marR="0" indent="0" defTabSz="914400" fontAlgn="auto" hangingPunct="1">
        <a:lnSpc>
          <a:spcPct val="100000"/>
        </a:lnSpc>
        <a:spcBef>
          <a:spcPts val="0"/>
        </a:spcBef>
        <a:spcAft>
          <a:spcPts val="0"/>
        </a:spcAft>
        <a:tabLst/>
        <a:defRPr lang="en-US" sz="1330" b="0" i="0" u="none" strike="noStrike" kern="1200" baseline="0">
          <a:solidFill>
            <a:srgbClr val="000000"/>
          </a:solidFill>
          <a:latin typeface="Calibri"/>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5BA6A3-40BF-22CA-AAF8-C011535910D6}"/>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92AB0CD8-68DE-B510-36EB-80CF97A35DF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7F87B0D7-38D1-43B1-B4E3-5FD11CE90CF2}" type="datetime1">
              <a:rPr lang="en-GB"/>
              <a:pPr lvl="0"/>
              <a:t>04/08/2022</a:t>
            </a:fld>
            <a:endParaRPr lang="en-GB"/>
          </a:p>
        </p:txBody>
      </p:sp>
      <p:sp>
        <p:nvSpPr>
          <p:cNvPr id="4" name="Slide Image Placeholder 3">
            <a:extLst>
              <a:ext uri="{FF2B5EF4-FFF2-40B4-BE49-F238E27FC236}">
                <a16:creationId xmlns:a16="http://schemas.microsoft.com/office/drawing/2014/main" id="{CEBE84CD-B72C-42AD-2CD5-C05F2FA6AD41}"/>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0A516AAB-ED63-C46D-5D6E-FECF8857F004}"/>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BDECF31E-30B2-3536-67C4-8BCD921D6E0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AE49B3ED-35F4-E56E-B9F3-0F7D4F17EF54}"/>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54304AD-793B-4DCF-980F-0809AB207A13}" type="slidenum">
              <a:t>‹#›</a:t>
            </a:fld>
            <a:endParaRPr lang="en-GB"/>
          </a:p>
        </p:txBody>
      </p:sp>
    </p:spTree>
    <p:extLst>
      <p:ext uri="{BB962C8B-B14F-4D97-AF65-F5344CB8AC3E}">
        <p14:creationId xmlns:p14="http://schemas.microsoft.com/office/powerpoint/2010/main" val="16851291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CDF2C7-B6EC-6084-1198-B176006BAA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8992DB-E17D-5D82-7C9E-965F1408D94D}"/>
              </a:ext>
            </a:extLst>
          </p:cNvPr>
          <p:cNvSpPr txBox="1">
            <a:spLocks noGrp="1"/>
          </p:cNvSpPr>
          <p:nvPr>
            <p:ph type="body" sz="quarter" idx="1"/>
          </p:nvPr>
        </p:nvSpPr>
        <p:spPr/>
        <p:txBody>
          <a:bodyPr/>
          <a:lstStyle/>
          <a:p>
            <a:endParaRPr lang="en-GB" dirty="0"/>
          </a:p>
        </p:txBody>
      </p:sp>
      <p:sp>
        <p:nvSpPr>
          <p:cNvPr id="4" name="Slide Number Placeholder 3">
            <a:extLst>
              <a:ext uri="{FF2B5EF4-FFF2-40B4-BE49-F238E27FC236}">
                <a16:creationId xmlns:a16="http://schemas.microsoft.com/office/drawing/2014/main" id="{CA70739B-DDDE-18D8-229E-A4517C73EE0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90BFC6A-3B31-4834-8AD8-7AF77C6EDACC}"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750201-2333-9D8D-11CA-0B62751F90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8D92A9-9B0B-FFCA-E6BF-D058D601ED3E}"/>
              </a:ext>
            </a:extLst>
          </p:cNvPr>
          <p:cNvSpPr txBox="1">
            <a:spLocks noGrp="1"/>
          </p:cNvSpPr>
          <p:nvPr>
            <p:ph type="body" sz="quarter" idx="1"/>
          </p:nvPr>
        </p:nvSpPr>
        <p:spPr/>
        <p:txBody>
          <a:bodyPr/>
          <a:lstStyle/>
          <a:p>
            <a:pPr lvl="0"/>
            <a:r>
              <a:rPr lang="en-GB" sz="1800">
                <a:latin typeface="Arial" pitchFamily="34"/>
                <a:cs typeface="Calibri" pitchFamily="34"/>
              </a:rPr>
              <a:t>An eco-grocery store's primary goal is to improve the quality of life for its customers by offering a cheerful, cheery, and adult-oriented ambiance. Eco Grocery Store' is a special grocery store that aspires to place a significant focus on providing an enrichment to the lifestyles of all its clients in a timely, upbeat, and a human setting</a:t>
            </a:r>
            <a:r>
              <a:rPr lang="en-GB" sz="1800">
                <a:latin typeface="Arial" pitchFamily="34"/>
                <a:cs typeface="Arial" pitchFamily="34"/>
              </a:rPr>
              <a:t> </a:t>
            </a:r>
            <a:r>
              <a:rPr lang="en-GB" sz="1800">
                <a:latin typeface="Arial" pitchFamily="34"/>
                <a:cs typeface="Calibri" pitchFamily="34"/>
              </a:rPr>
              <a:t>(Doherty and Ellis-Chadwick, 2012).</a:t>
            </a:r>
          </a:p>
          <a:p>
            <a:pPr lvl="0"/>
            <a:endParaRPr lang="en-GB"/>
          </a:p>
        </p:txBody>
      </p:sp>
      <p:sp>
        <p:nvSpPr>
          <p:cNvPr id="4" name="Slide Number Placeholder 3">
            <a:extLst>
              <a:ext uri="{FF2B5EF4-FFF2-40B4-BE49-F238E27FC236}">
                <a16:creationId xmlns:a16="http://schemas.microsoft.com/office/drawing/2014/main" id="{CEB0E753-D32A-FCD6-0316-7B5D83F79CF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6DA5129-AAAC-4085-93A5-86E6F2EB5D8E}"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705F7B-9EC5-E40F-D0AC-089C23587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26AF56-D883-8B1E-8E5B-111F79FF81AA}"/>
              </a:ext>
            </a:extLst>
          </p:cNvPr>
          <p:cNvSpPr txBox="1">
            <a:spLocks noGrp="1"/>
          </p:cNvSpPr>
          <p:nvPr>
            <p:ph type="body" sz="quarter" idx="1"/>
          </p:nvPr>
        </p:nvSpPr>
        <p:spPr/>
        <p:txBody>
          <a:bodyPr/>
          <a:lstStyle/>
          <a:p>
            <a:pPr lvl="0"/>
            <a:r>
              <a:rPr lang="en-GB" sz="1800">
                <a:latin typeface="Arial" pitchFamily="34"/>
                <a:cs typeface="Calibri" pitchFamily="34"/>
              </a:rPr>
              <a:t>Eco Grocery Store is a sole trade business owned and operated by its owners and also running by hired employs employees- reword your sentence. Add some justification as to why you have chosen sole trader and what is a sole trader with some in text citation from the literature</a:t>
            </a:r>
          </a:p>
          <a:p>
            <a:pPr lvl="0"/>
            <a:endParaRPr lang="en-GB"/>
          </a:p>
        </p:txBody>
      </p:sp>
      <p:sp>
        <p:nvSpPr>
          <p:cNvPr id="4" name="Slide Number Placeholder 3">
            <a:extLst>
              <a:ext uri="{FF2B5EF4-FFF2-40B4-BE49-F238E27FC236}">
                <a16:creationId xmlns:a16="http://schemas.microsoft.com/office/drawing/2014/main" id="{D715C119-17F1-B62B-7FB2-7F7033574CF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CEDA9BF-65AC-46C0-A047-BD9D8F39C387}"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DB366E-831A-E862-2EEF-63FC254AB9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6AA7FB-FEA5-9B15-21B0-91F76F07A806}"/>
              </a:ext>
            </a:extLst>
          </p:cNvPr>
          <p:cNvSpPr txBox="1">
            <a:spLocks noGrp="1"/>
          </p:cNvSpPr>
          <p:nvPr>
            <p:ph type="body" sz="quarter" idx="1"/>
          </p:nvPr>
        </p:nvSpPr>
        <p:spPr/>
        <p:txBody>
          <a:bodyPr/>
          <a:lstStyle/>
          <a:p>
            <a:pPr lvl="0"/>
            <a:r>
              <a:rPr lang="en-GB" sz="1800">
                <a:latin typeface="Arial" pitchFamily="34"/>
                <a:cs typeface="Calibri" pitchFamily="34"/>
              </a:rPr>
              <a:t>Eco Grocery Store, or Eco zero-waste Food Stores, is located in a high-end neighbourhood and will promote a zero-waste living through corporate sustainability. The company attempts to close the demand-supply gap for corporate sustainability in UK retail. The firm will be operated by an environmentally conscientious team interested in promoting waste sustainability and public conservation methods</a:t>
            </a:r>
            <a:r>
              <a:rPr lang="en-GB" sz="1800">
                <a:latin typeface="Arial" pitchFamily="34"/>
                <a:cs typeface="Arial" pitchFamily="34"/>
              </a:rPr>
              <a:t>  </a:t>
            </a:r>
            <a:r>
              <a:rPr lang="en-GB" sz="1800">
                <a:latin typeface="Arial" pitchFamily="34"/>
                <a:cs typeface="Calibri" pitchFamily="34"/>
              </a:rPr>
              <a:t>(Freeman and Stanley, 2015)</a:t>
            </a:r>
          </a:p>
          <a:p>
            <a:pPr lvl="0"/>
            <a:endParaRPr lang="en-GB"/>
          </a:p>
        </p:txBody>
      </p:sp>
      <p:sp>
        <p:nvSpPr>
          <p:cNvPr id="4" name="Slide Number Placeholder 3">
            <a:extLst>
              <a:ext uri="{FF2B5EF4-FFF2-40B4-BE49-F238E27FC236}">
                <a16:creationId xmlns:a16="http://schemas.microsoft.com/office/drawing/2014/main" id="{82DA392F-9273-8BD0-0D10-FAAF76F9A28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B7967E8-4F98-4313-8F5F-718876420D5C}"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CD4062-DBED-C387-B06F-9D569C441E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F1DB0F-0928-EA48-707F-B26619352D23}"/>
              </a:ext>
            </a:extLst>
          </p:cNvPr>
          <p:cNvSpPr txBox="1">
            <a:spLocks noGrp="1"/>
          </p:cNvSpPr>
          <p:nvPr>
            <p:ph type="body" sz="quarter" idx="1"/>
          </p:nvPr>
        </p:nvSpPr>
        <p:spPr/>
        <p:txBody>
          <a:bodyPr/>
          <a:lstStyle/>
          <a:p>
            <a:pPr lvl="0" algn="just">
              <a:lnSpc>
                <a:spcPct val="150000"/>
              </a:lnSpc>
            </a:pPr>
            <a:r>
              <a:rPr lang="en-GB" sz="1800" b="1">
                <a:latin typeface="Arial" pitchFamily="34"/>
                <a:cs typeface="Calibri" pitchFamily="34"/>
              </a:rPr>
              <a:t>Strengths </a:t>
            </a:r>
            <a:endParaRPr lang="en-GB" sz="1800">
              <a:latin typeface="Arial" pitchFamily="34"/>
              <a:cs typeface="Calibri" pitchFamily="34"/>
            </a:endParaRPr>
          </a:p>
          <a:p>
            <a:pPr lvl="0"/>
            <a:r>
              <a:rPr lang="en-GB" sz="1800">
                <a:latin typeface="Arial" pitchFamily="34"/>
                <a:cs typeface="Calibri" pitchFamily="34"/>
              </a:rPr>
              <a:t>Eco Grocery Store's activities have a number of positive aspects. Combined with the entrepreneur's dedication and quest for power, this will assist propel expansion. Customers will be attracted to the firm because of its location in Erdington, which has grown into each of Birmingham's greatest residential areas.</a:t>
            </a:r>
          </a:p>
          <a:p>
            <a:pPr lvl="0" algn="just">
              <a:lnSpc>
                <a:spcPct val="150000"/>
              </a:lnSpc>
            </a:pPr>
            <a:r>
              <a:rPr lang="en-GB" sz="1800" b="1">
                <a:latin typeface="Arial" pitchFamily="34"/>
                <a:cs typeface="Calibri" pitchFamily="34"/>
              </a:rPr>
              <a:t>Weaknesses </a:t>
            </a:r>
            <a:endParaRPr lang="en-GB" sz="1800">
              <a:latin typeface="Arial" pitchFamily="34"/>
              <a:cs typeface="Calibri" pitchFamily="34"/>
            </a:endParaRPr>
          </a:p>
          <a:p>
            <a:pPr lvl="0"/>
            <a:r>
              <a:rPr lang="en-GB" sz="1800">
                <a:latin typeface="Arial" pitchFamily="34"/>
                <a:cs typeface="Calibri" pitchFamily="34"/>
              </a:rPr>
              <a:t>The prospective enterprise had a number of flaws from the start. Eco Grocery Store's limited knowledge is the most significant shortcoming of the firm</a:t>
            </a:r>
          </a:p>
          <a:p>
            <a:pPr lvl="0" algn="just">
              <a:lnSpc>
                <a:spcPct val="150000"/>
              </a:lnSpc>
            </a:pPr>
            <a:r>
              <a:rPr lang="en-GB" sz="1800" b="1">
                <a:latin typeface="Arial" pitchFamily="34"/>
                <a:cs typeface="Calibri" pitchFamily="34"/>
              </a:rPr>
              <a:t>Opportunities </a:t>
            </a:r>
            <a:endParaRPr lang="en-GB" sz="1800">
              <a:latin typeface="Arial" pitchFamily="34"/>
              <a:cs typeface="Calibri" pitchFamily="34"/>
            </a:endParaRPr>
          </a:p>
          <a:p>
            <a:pPr lvl="0"/>
            <a:r>
              <a:rPr lang="en-GB" sz="1800">
                <a:latin typeface="Arial" pitchFamily="34"/>
                <a:cs typeface="Calibri" pitchFamily="34"/>
              </a:rPr>
              <a:t>For both the company and the entrepreneur, there are a wide range of options available. In Birmingham, there is always the possibility of expanding internationally. </a:t>
            </a:r>
          </a:p>
          <a:p>
            <a:pPr lvl="0" algn="just">
              <a:lnSpc>
                <a:spcPct val="150000"/>
              </a:lnSpc>
            </a:pPr>
            <a:r>
              <a:rPr lang="en-GB" sz="1800" b="1">
                <a:latin typeface="Arial" pitchFamily="34"/>
                <a:cs typeface="Calibri" pitchFamily="34"/>
              </a:rPr>
              <a:t>Threats </a:t>
            </a:r>
            <a:endParaRPr lang="en-GB" sz="1800">
              <a:latin typeface="Arial" pitchFamily="34"/>
              <a:cs typeface="Calibri" pitchFamily="34"/>
            </a:endParaRPr>
          </a:p>
          <a:p>
            <a:pPr lvl="0"/>
            <a:r>
              <a:rPr lang="en-GB" sz="1800">
                <a:latin typeface="Arial" pitchFamily="34"/>
                <a:cs typeface="Calibri" pitchFamily="34"/>
              </a:rPr>
              <a:t>Competitive danger was among the most significant threats to the firm. Some well food stores are already located in Birmingham, including Waitrose, Lituanica, Romania Food Centre Birmingham, and others. </a:t>
            </a:r>
            <a:endParaRPr lang="en-GB"/>
          </a:p>
        </p:txBody>
      </p:sp>
      <p:sp>
        <p:nvSpPr>
          <p:cNvPr id="4" name="Slide Number Placeholder 3">
            <a:extLst>
              <a:ext uri="{FF2B5EF4-FFF2-40B4-BE49-F238E27FC236}">
                <a16:creationId xmlns:a16="http://schemas.microsoft.com/office/drawing/2014/main" id="{0BAB0DB2-2E45-A75D-C9C6-E20831FB72D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EB58BAA-230B-40E4-96CA-A1D3F25726A6}"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B47515-8F15-7B0B-2F69-616E8063A9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F82A45-0F0B-9666-B55C-7E1D93FD121F}"/>
              </a:ext>
            </a:extLst>
          </p:cNvPr>
          <p:cNvSpPr txBox="1">
            <a:spLocks noGrp="1"/>
          </p:cNvSpPr>
          <p:nvPr>
            <p:ph type="body" sz="quarter" idx="1"/>
          </p:nvPr>
        </p:nvSpPr>
        <p:spPr/>
        <p:txBody>
          <a:bodyPr/>
          <a:lstStyle/>
          <a:p>
            <a:pPr lvl="0" algn="just">
              <a:lnSpc>
                <a:spcPct val="150000"/>
              </a:lnSpc>
            </a:pPr>
            <a:r>
              <a:rPr lang="en-GB" sz="1800" b="1">
                <a:latin typeface="Arial" pitchFamily="34"/>
                <a:cs typeface="Calibri" pitchFamily="34"/>
              </a:rPr>
              <a:t>Price: </a:t>
            </a:r>
            <a:r>
              <a:rPr lang="en-GB" sz="1800">
                <a:latin typeface="Arial" pitchFamily="34"/>
                <a:cs typeface="Calibri" pitchFamily="34"/>
              </a:rPr>
              <a:t>Whenever pricing your seminars and services, think about what you're offering in terms of price in the grocery industry. A reasonable pricing strategy will be set. Considering the quality and demand of the customers, the price will be set. </a:t>
            </a:r>
          </a:p>
          <a:p>
            <a:pPr lvl="0" algn="just">
              <a:lnSpc>
                <a:spcPct val="150000"/>
              </a:lnSpc>
            </a:pPr>
            <a:r>
              <a:rPr lang="en-GB" sz="1800" b="1">
                <a:latin typeface="Arial" pitchFamily="34"/>
                <a:cs typeface="Calibri" pitchFamily="34"/>
              </a:rPr>
              <a:t> </a:t>
            </a:r>
            <a:endParaRPr lang="en-GB" sz="1800">
              <a:latin typeface="Arial" pitchFamily="34"/>
              <a:cs typeface="Calibri" pitchFamily="34"/>
            </a:endParaRPr>
          </a:p>
          <a:p>
            <a:pPr lvl="0" algn="just">
              <a:lnSpc>
                <a:spcPct val="150000"/>
              </a:lnSpc>
            </a:pPr>
            <a:r>
              <a:rPr lang="en-GB" sz="1800" b="1">
                <a:latin typeface="Arial" pitchFamily="34"/>
                <a:cs typeface="Calibri" pitchFamily="34"/>
              </a:rPr>
              <a:t>Product:  </a:t>
            </a:r>
            <a:r>
              <a:rPr lang="en-GB" sz="1800">
                <a:latin typeface="Arial" pitchFamily="34"/>
                <a:cs typeface="Calibri" pitchFamily="34"/>
              </a:rPr>
              <a:t>It's critical that you market your services in a way that attracts the right customers to your organisation. Products from Eco Grocery are designed to apply to a wide spectrum of clients. The products will be produced through ensuring environmental sensitivity. No plants, animals and any other components will not be harmed during production (</a:t>
            </a:r>
            <a:r>
              <a:rPr lang="en-GB" sz="1800">
                <a:solidFill>
                  <a:srgbClr val="222222"/>
                </a:solidFill>
                <a:latin typeface="Arial" pitchFamily="34"/>
                <a:cs typeface="Arial" pitchFamily="34"/>
              </a:rPr>
              <a:t>Karampour, Sawalha &amp; Arias, 2016)</a:t>
            </a:r>
            <a:r>
              <a:rPr lang="en-GB" sz="1800">
                <a:latin typeface="Arial" pitchFamily="34"/>
                <a:cs typeface="Calibri" pitchFamily="34"/>
              </a:rPr>
              <a:t>. </a:t>
            </a:r>
          </a:p>
          <a:p>
            <a:pPr lvl="0" algn="just">
              <a:lnSpc>
                <a:spcPct val="150000"/>
              </a:lnSpc>
            </a:pPr>
            <a:r>
              <a:rPr lang="en-GB" sz="1800" b="1">
                <a:latin typeface="Arial" pitchFamily="34"/>
                <a:cs typeface="Calibri" pitchFamily="34"/>
              </a:rPr>
              <a:t> </a:t>
            </a:r>
            <a:endParaRPr lang="en-GB" sz="1800">
              <a:latin typeface="Arial" pitchFamily="34"/>
              <a:cs typeface="Calibri" pitchFamily="34"/>
            </a:endParaRPr>
          </a:p>
          <a:p>
            <a:pPr lvl="0" algn="just">
              <a:lnSpc>
                <a:spcPct val="150000"/>
              </a:lnSpc>
            </a:pPr>
            <a:r>
              <a:rPr lang="en-GB" sz="1800" b="1">
                <a:latin typeface="Arial" pitchFamily="34"/>
                <a:cs typeface="Calibri" pitchFamily="34"/>
              </a:rPr>
              <a:t>Place</a:t>
            </a:r>
            <a:r>
              <a:rPr lang="en-GB" sz="1800">
                <a:latin typeface="Arial" pitchFamily="34"/>
                <a:cs typeface="Calibri" pitchFamily="34"/>
              </a:rPr>
              <a:t>: One of Erdington's top locations for business and health, Eco Grocery Shop's location will undoubtedly assist bring more customers through door. The products of Eco Grocery will be available through both online and offline means. </a:t>
            </a:r>
          </a:p>
          <a:p>
            <a:pPr lvl="0" algn="just">
              <a:lnSpc>
                <a:spcPct val="150000"/>
              </a:lnSpc>
            </a:pPr>
            <a:r>
              <a:rPr lang="en-GB" sz="1800">
                <a:latin typeface="Arial" pitchFamily="34"/>
                <a:cs typeface="Calibri" pitchFamily="34"/>
              </a:rPr>
              <a:t> </a:t>
            </a:r>
          </a:p>
          <a:p>
            <a:pPr lvl="0"/>
            <a:r>
              <a:rPr lang="en-GB" sz="1800" b="1">
                <a:latin typeface="Arial" pitchFamily="34"/>
                <a:cs typeface="Calibri" pitchFamily="34"/>
              </a:rPr>
              <a:t>Promotion:</a:t>
            </a:r>
            <a:r>
              <a:rPr lang="en-GB" sz="1800">
                <a:latin typeface="Arial" pitchFamily="34"/>
                <a:cs typeface="Calibri" pitchFamily="34"/>
              </a:rPr>
              <a:t> As both a part of the larger marketing technique, advertising is a vital component. Eco Grocery Store has to highlight the most cost-effective options available. Client satisfaction is a top priority at Eco Grocery Store</a:t>
            </a:r>
            <a:endParaRPr lang="en-GB"/>
          </a:p>
        </p:txBody>
      </p:sp>
      <p:sp>
        <p:nvSpPr>
          <p:cNvPr id="4" name="Slide Number Placeholder 3">
            <a:extLst>
              <a:ext uri="{FF2B5EF4-FFF2-40B4-BE49-F238E27FC236}">
                <a16:creationId xmlns:a16="http://schemas.microsoft.com/office/drawing/2014/main" id="{484B0B30-2213-85CF-1978-603F4EBF894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5110BB0-2D65-426A-8E86-0D1839306FF6}"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7A36C6-0CF0-BD10-BB52-B8515D67C41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CA4C22F7-B5FA-59BC-D2E5-DEC8D599443D}"/>
              </a:ext>
            </a:extLst>
          </p:cNvPr>
          <p:cNvSpPr txBox="1">
            <a:spLocks noGrp="1"/>
          </p:cNvSpPr>
          <p:nvPr>
            <p:ph type="body" sz="quarter" idx="1"/>
          </p:nvPr>
        </p:nvSpPr>
        <p:spPr/>
        <p:txBody>
          <a:bodyPr/>
          <a:lstStyle/>
          <a:p>
            <a:pPr lvl="0"/>
            <a:r>
              <a:rPr lang="en-GB" sz="1800">
                <a:latin typeface="Arial" pitchFamily="34"/>
                <a:cs typeface="Calibri" pitchFamily="34"/>
              </a:rPr>
              <a:t>A wide range of customers will be served by the 'Eco Grocery Store', which will have the most up-to-date equipment and internet services to meet their demands and standards. It's vital to note that the company's primary market is Erdington's female population aged 18 to 52 years old. Women who are busy, interested in retail, want to keep their cars well-stocked, and are seeking for ways to save money are predicted to be the primary demographic for this product. </a:t>
            </a:r>
          </a:p>
          <a:p>
            <a:pPr lvl="0"/>
            <a:endParaRPr lang="en-GB"/>
          </a:p>
        </p:txBody>
      </p:sp>
      <p:sp>
        <p:nvSpPr>
          <p:cNvPr id="4" name="Slide Number Placeholder 3">
            <a:extLst>
              <a:ext uri="{FF2B5EF4-FFF2-40B4-BE49-F238E27FC236}">
                <a16:creationId xmlns:a16="http://schemas.microsoft.com/office/drawing/2014/main" id="{483A53BB-3419-1A5C-8D18-BC61420B3AE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B555C98-A6F2-42B3-A1FA-1D0C7EA2A5FD}"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3682E4-F18E-EAF0-9EF1-1BDB56FE2C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3CFD2B-B5ED-B53E-BAA8-C0178AC9D7DB}"/>
              </a:ext>
            </a:extLst>
          </p:cNvPr>
          <p:cNvSpPr txBox="1">
            <a:spLocks noGrp="1"/>
          </p:cNvSpPr>
          <p:nvPr>
            <p:ph type="body" sz="quarter" idx="1"/>
          </p:nvPr>
        </p:nvSpPr>
        <p:spPr/>
        <p:txBody>
          <a:bodyPr/>
          <a:lstStyle/>
          <a:p>
            <a:pPr lvl="0"/>
            <a:r>
              <a:rPr lang="en-GB" sz="1800">
                <a:latin typeface="Arial" pitchFamily="34"/>
                <a:cs typeface="Calibri" pitchFamily="34"/>
              </a:rPr>
              <a:t>However, the company will also target males and the elderly with its custom-tailored products (Blanchflower, 2017). 'Eco Grocery Store' will present itself as a results-oriented grocery store for enthusiast who are open to accept the ins and pitches of their goods, thereby delivering actual value to a customer in exchange for a low and sensibly priced membership fee. Users in the target market sector will benefit from the company's strategy of quality differentiation and cost, which it will implement</a:t>
            </a:r>
          </a:p>
          <a:p>
            <a:pPr lvl="0"/>
            <a:r>
              <a:rPr lang="en-GB" sz="1800" b="1">
                <a:latin typeface="Arial" pitchFamily="34"/>
                <a:cs typeface="Calibri" pitchFamily="34"/>
              </a:rPr>
              <a:t>Green marketing: </a:t>
            </a:r>
            <a:r>
              <a:rPr lang="en-GB" sz="1800">
                <a:latin typeface="Arial" pitchFamily="34"/>
                <a:cs typeface="Calibri" pitchFamily="34"/>
              </a:rPr>
              <a:t>Eco Grocery Store will follow green marketing in order to make better positioning of the products. Regarding that, this company will ensure environmental packaging, labelling and environment friendly disposable material usage during selling the products. The marketing campaigning will ensure all these things so that environment conscious customers will easily be attracted to the business of this company (Vlaeminck, Jiang &amp; Vranken, 2014). </a:t>
            </a:r>
          </a:p>
          <a:p>
            <a:pPr lvl="0"/>
            <a:endParaRPr lang="en-GB"/>
          </a:p>
        </p:txBody>
      </p:sp>
      <p:sp>
        <p:nvSpPr>
          <p:cNvPr id="4" name="Slide Number Placeholder 3">
            <a:extLst>
              <a:ext uri="{FF2B5EF4-FFF2-40B4-BE49-F238E27FC236}">
                <a16:creationId xmlns:a16="http://schemas.microsoft.com/office/drawing/2014/main" id="{7C3AA414-CF35-4568-8305-6F528BE9E7A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74CC80F-914E-4B19-A01B-041D39DFAD17}"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D49378-5DBF-56E5-8FCE-1862266556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912444-CA0E-8819-A137-381FA785E005}"/>
              </a:ext>
            </a:extLst>
          </p:cNvPr>
          <p:cNvSpPr txBox="1">
            <a:spLocks noGrp="1"/>
          </p:cNvSpPr>
          <p:nvPr>
            <p:ph type="body" sz="quarter" idx="1"/>
          </p:nvPr>
        </p:nvSpPr>
        <p:spPr/>
        <p:txBody>
          <a:bodyPr/>
          <a:lstStyle/>
          <a:p>
            <a:pPr lvl="0" algn="just">
              <a:lnSpc>
                <a:spcPct val="150000"/>
              </a:lnSpc>
            </a:pPr>
            <a:r>
              <a:rPr lang="en-GB">
                <a:latin typeface="Arial" pitchFamily="34"/>
                <a:cs typeface="Calibri" pitchFamily="34"/>
              </a:rPr>
              <a:t>For the Eco Grocery Shop, an achieve competitive advantage by focusing on the right advertising methods to reach markets of the company, which in turn attracts more subscribers and so increases the store's profits. For the owner to reach their chosen market, the following are some possible promotional strategy to consider:</a:t>
            </a:r>
          </a:p>
          <a:p>
            <a:pPr lvl="0" algn="just">
              <a:lnSpc>
                <a:spcPct val="150000"/>
              </a:lnSpc>
            </a:pPr>
            <a:r>
              <a:rPr lang="en-GB">
                <a:latin typeface="Arial" pitchFamily="34"/>
                <a:cs typeface="Calibri" pitchFamily="34"/>
              </a:rPr>
              <a:t> </a:t>
            </a:r>
          </a:p>
          <a:p>
            <a:pPr lvl="0" algn="just">
              <a:lnSpc>
                <a:spcPct val="150000"/>
              </a:lnSpc>
            </a:pPr>
            <a:r>
              <a:rPr lang="en-GB" b="1">
                <a:latin typeface="Arial" pitchFamily="34"/>
                <a:cs typeface="Calibri" pitchFamily="34"/>
              </a:rPr>
              <a:t>Membership Marketing</a:t>
            </a:r>
            <a:r>
              <a:rPr lang="en-GB">
                <a:latin typeface="Arial" pitchFamily="34"/>
                <a:cs typeface="Calibri" pitchFamily="34"/>
              </a:rPr>
              <a:t>: A good marketing strategy that may perform wonderfully for any grocery store or even other stores (Fernie, 2010). Other supermarket stores in the United Kingdom have successfully adopted a referral-based renewal incentive programme. In addition, this can aid in the technique of hearsay.</a:t>
            </a:r>
          </a:p>
          <a:p>
            <a:pPr lvl="0" algn="just">
              <a:lnSpc>
                <a:spcPct val="150000"/>
              </a:lnSpc>
            </a:pPr>
            <a:r>
              <a:rPr lang="en-GB">
                <a:latin typeface="Arial" pitchFamily="34"/>
                <a:cs typeface="Calibri" pitchFamily="34"/>
              </a:rPr>
              <a:t> </a:t>
            </a:r>
          </a:p>
          <a:p>
            <a:pPr lvl="0" algn="just">
              <a:lnSpc>
                <a:spcPct val="150000"/>
              </a:lnSpc>
            </a:pPr>
            <a:r>
              <a:rPr lang="en-GB" b="1">
                <a:latin typeface="Arial" pitchFamily="34"/>
                <a:cs typeface="Calibri" pitchFamily="34"/>
              </a:rPr>
              <a:t>Word of Mouth Strategy</a:t>
            </a:r>
            <a:r>
              <a:rPr lang="en-GB">
                <a:latin typeface="Arial" pitchFamily="34"/>
                <a:cs typeface="Calibri" pitchFamily="34"/>
              </a:rPr>
              <a:t>: Due to Eco Grocery Store's value of 8 and distinction, this technique does not even require a penny of investment. To optimise income and develop a group, consumers might introduce new entries from current subscribers.</a:t>
            </a:r>
          </a:p>
          <a:p>
            <a:pPr lvl="0" algn="just">
              <a:lnSpc>
                <a:spcPct val="150000"/>
              </a:lnSpc>
            </a:pPr>
            <a:r>
              <a:rPr lang="en-GB">
                <a:latin typeface="Arial" pitchFamily="34"/>
                <a:cs typeface="Calibri" pitchFamily="34"/>
              </a:rPr>
              <a:t> </a:t>
            </a:r>
          </a:p>
          <a:p>
            <a:pPr lvl="0" algn="just">
              <a:lnSpc>
                <a:spcPct val="150000"/>
              </a:lnSpc>
            </a:pPr>
            <a:r>
              <a:rPr lang="en-GB" b="1">
                <a:latin typeface="Arial" pitchFamily="34"/>
                <a:cs typeface="Calibri" pitchFamily="34"/>
              </a:rPr>
              <a:t>Digital Marketing</a:t>
            </a:r>
            <a:r>
              <a:rPr lang="en-GB">
                <a:latin typeface="Arial" pitchFamily="34"/>
                <a:cs typeface="Calibri" pitchFamily="34"/>
              </a:rPr>
              <a:t>: SEO (search engine optimization) and PPC (pay-per-click) strategies will also be employed by Eco Supermarket Store's in order to target clients who search and explore for things online. The combination of a well-optimized homepage and PPC can generate new customers.</a:t>
            </a:r>
          </a:p>
          <a:p>
            <a:pPr lvl="0" algn="just">
              <a:lnSpc>
                <a:spcPct val="150000"/>
              </a:lnSpc>
            </a:pPr>
            <a:r>
              <a:rPr lang="en-GB">
                <a:latin typeface="Arial" pitchFamily="34"/>
                <a:cs typeface="Calibri" pitchFamily="34"/>
              </a:rPr>
              <a:t> </a:t>
            </a:r>
          </a:p>
          <a:p>
            <a:pPr lvl="0" algn="just">
              <a:lnSpc>
                <a:spcPct val="150000"/>
              </a:lnSpc>
              <a:spcAft>
                <a:spcPts val="800"/>
              </a:spcAft>
            </a:pPr>
            <a:r>
              <a:rPr lang="en-GB" b="1">
                <a:latin typeface="Arial" pitchFamily="34"/>
                <a:cs typeface="Calibri" pitchFamily="34"/>
              </a:rPr>
              <a:t>Green marketing: </a:t>
            </a:r>
            <a:r>
              <a:rPr lang="en-GB">
                <a:latin typeface="Arial" pitchFamily="34"/>
                <a:cs typeface="Calibri" pitchFamily="34"/>
              </a:rPr>
              <a:t>Eco Grocery Store will follow green marketing in order to make better positioning of the products. Regarding that, this company will ensure environmental packaging, labelling and environment friendly disposable material usage during selling the products. The marketing campaigning will ensure all these things so that environment conscious customers will easily be attracted to the business of this company (Vlaeminck, Jiang &amp; Vranken, 2014). </a:t>
            </a:r>
          </a:p>
          <a:p>
            <a:pPr lvl="0"/>
            <a:endParaRPr lang="en-GB"/>
          </a:p>
        </p:txBody>
      </p:sp>
      <p:sp>
        <p:nvSpPr>
          <p:cNvPr id="4" name="Slide Number Placeholder 3">
            <a:extLst>
              <a:ext uri="{FF2B5EF4-FFF2-40B4-BE49-F238E27FC236}">
                <a16:creationId xmlns:a16="http://schemas.microsoft.com/office/drawing/2014/main" id="{861D60B8-BA6F-5522-CDC5-D0969733926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43A83B9-A2EC-4768-B157-BF775300AE96}"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9860CC-265F-6B48-FF70-A5FA92F46F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98008D-E5A6-DE8B-F603-7EF1366EC74A}"/>
              </a:ext>
            </a:extLst>
          </p:cNvPr>
          <p:cNvSpPr txBox="1">
            <a:spLocks noGrp="1"/>
          </p:cNvSpPr>
          <p:nvPr>
            <p:ph type="body" sz="quarter" idx="1"/>
          </p:nvPr>
        </p:nvSpPr>
        <p:spPr/>
        <p:txBody>
          <a:bodyPr/>
          <a:lstStyle/>
          <a:p>
            <a:pPr lvl="0" algn="just">
              <a:lnSpc>
                <a:spcPct val="150000"/>
              </a:lnSpc>
            </a:pPr>
            <a:r>
              <a:rPr lang="en-GB" sz="1800" b="1" kern="0">
                <a:solidFill>
                  <a:srgbClr val="2E74B5"/>
                </a:solidFill>
                <a:latin typeface="Arial" pitchFamily="34"/>
                <a:cs typeface="Vrinda" pitchFamily="34"/>
              </a:rPr>
              <a:t>References </a:t>
            </a:r>
          </a:p>
          <a:p>
            <a:pPr lvl="0" algn="just">
              <a:lnSpc>
                <a:spcPct val="150000"/>
              </a:lnSpc>
            </a:pPr>
            <a:r>
              <a:rPr lang="en-GB" sz="1800">
                <a:latin typeface="Arial" pitchFamily="34"/>
                <a:cs typeface="Calibri" pitchFamily="34"/>
              </a:rPr>
              <a:t>Abrams, R.M. and Kleiner, E., 2013. </a:t>
            </a:r>
            <a:r>
              <a:rPr lang="en-GB" sz="1800" i="1">
                <a:latin typeface="Arial" pitchFamily="34"/>
                <a:cs typeface="Calibri" pitchFamily="34"/>
              </a:rPr>
              <a:t>The successful business plan: secrets &amp; strategies</a:t>
            </a:r>
            <a:r>
              <a:rPr lang="en-GB" sz="1800">
                <a:latin typeface="Arial" pitchFamily="34"/>
                <a:cs typeface="Calibri" pitchFamily="34"/>
              </a:rPr>
              <a:t>. The Planning Shop.</a:t>
            </a:r>
          </a:p>
          <a:p>
            <a:pPr lvl="0" algn="just">
              <a:lnSpc>
                <a:spcPct val="150000"/>
              </a:lnSpc>
            </a:pPr>
            <a:r>
              <a:rPr lang="en-GB" sz="1800">
                <a:latin typeface="Arial" pitchFamily="34"/>
                <a:cs typeface="Calibri" pitchFamily="34"/>
              </a:rPr>
              <a:t> </a:t>
            </a:r>
          </a:p>
          <a:p>
            <a:pPr lvl="0" algn="just">
              <a:lnSpc>
                <a:spcPct val="150000"/>
              </a:lnSpc>
            </a:pPr>
            <a:r>
              <a:rPr lang="en-GB" sz="1800">
                <a:latin typeface="Arial" pitchFamily="34"/>
                <a:cs typeface="Calibri" pitchFamily="34"/>
              </a:rPr>
              <a:t>Blanchflower, D.G. and Shadforth, C., 2017. Entrepreneurship in the UK. </a:t>
            </a:r>
            <a:r>
              <a:rPr lang="en-GB" sz="1800" i="1">
                <a:latin typeface="Arial" pitchFamily="34"/>
                <a:cs typeface="Calibri" pitchFamily="34"/>
              </a:rPr>
              <a:t>Foundations and Trends® in Entrepreneurship</a:t>
            </a:r>
            <a:r>
              <a:rPr lang="en-GB" sz="1800">
                <a:latin typeface="Arial" pitchFamily="34"/>
                <a:cs typeface="Calibri" pitchFamily="34"/>
              </a:rPr>
              <a:t>, </a:t>
            </a:r>
            <a:r>
              <a:rPr lang="en-GB" sz="1800" i="1">
                <a:latin typeface="Arial" pitchFamily="34"/>
                <a:cs typeface="Calibri" pitchFamily="34"/>
              </a:rPr>
              <a:t>3</a:t>
            </a:r>
            <a:r>
              <a:rPr lang="en-GB" sz="1800">
                <a:latin typeface="Arial" pitchFamily="34"/>
                <a:cs typeface="Calibri" pitchFamily="34"/>
              </a:rPr>
              <a:t>(4), pp.257-364.</a:t>
            </a:r>
          </a:p>
          <a:p>
            <a:pPr lvl="0" algn="just">
              <a:lnSpc>
                <a:spcPct val="150000"/>
              </a:lnSpc>
            </a:pPr>
            <a:r>
              <a:rPr lang="en-GB" sz="1800">
                <a:latin typeface="Arial" pitchFamily="34"/>
                <a:cs typeface="Calibri" pitchFamily="34"/>
              </a:rPr>
              <a:t> </a:t>
            </a:r>
          </a:p>
          <a:p>
            <a:pPr lvl="0" algn="just">
              <a:lnSpc>
                <a:spcPct val="150000"/>
              </a:lnSpc>
            </a:pPr>
            <a:r>
              <a:rPr lang="en-GB" sz="1800">
                <a:latin typeface="Arial" pitchFamily="34"/>
                <a:cs typeface="Calibri" pitchFamily="34"/>
              </a:rPr>
              <a:t>Carroll, C., Pandian, J.R.M. and Thomas, H., 2014. Assessing the Height of Mobility Barriers: A Methodology and an Empirical Test in the UK Retail Grocery Industry 1. </a:t>
            </a:r>
            <a:r>
              <a:rPr lang="en-GB" sz="1800" i="1">
                <a:latin typeface="Arial" pitchFamily="34"/>
                <a:cs typeface="Calibri" pitchFamily="34"/>
              </a:rPr>
              <a:t>British Journal of Management</a:t>
            </a:r>
            <a:r>
              <a:rPr lang="en-GB" sz="1800">
                <a:latin typeface="Arial" pitchFamily="34"/>
                <a:cs typeface="Calibri" pitchFamily="34"/>
              </a:rPr>
              <a:t>, </a:t>
            </a:r>
            <a:r>
              <a:rPr lang="en-GB" sz="1800" i="1">
                <a:latin typeface="Arial" pitchFamily="34"/>
                <a:cs typeface="Calibri" pitchFamily="34"/>
              </a:rPr>
              <a:t>5</a:t>
            </a:r>
            <a:r>
              <a:rPr lang="en-GB" sz="1800">
                <a:latin typeface="Arial" pitchFamily="34"/>
                <a:cs typeface="Calibri" pitchFamily="34"/>
              </a:rPr>
              <a:t>(1), pp.1-18.</a:t>
            </a:r>
          </a:p>
          <a:p>
            <a:pPr lvl="0" algn="just">
              <a:lnSpc>
                <a:spcPct val="150000"/>
              </a:lnSpc>
            </a:pPr>
            <a:r>
              <a:rPr lang="en-GB" sz="1800">
                <a:latin typeface="Arial" pitchFamily="34"/>
                <a:cs typeface="Calibri" pitchFamily="34"/>
              </a:rPr>
              <a:t> </a:t>
            </a:r>
          </a:p>
          <a:p>
            <a:pPr lvl="0" algn="just">
              <a:lnSpc>
                <a:spcPct val="150000"/>
              </a:lnSpc>
            </a:pPr>
            <a:r>
              <a:rPr lang="en-GB" sz="1800">
                <a:latin typeface="Arial" pitchFamily="34"/>
                <a:cs typeface="Calibri" pitchFamily="34"/>
              </a:rPr>
              <a:t>Doherty, N. and Ellis-Chadwick, F., 2012. </a:t>
            </a:r>
            <a:r>
              <a:rPr lang="en-GB" sz="1800" i="1">
                <a:latin typeface="Arial" pitchFamily="34"/>
                <a:cs typeface="Calibri" pitchFamily="34"/>
              </a:rPr>
              <a:t>Electronic commerce in the retail sector</a:t>
            </a:r>
            <a:r>
              <a:rPr lang="en-GB" sz="1800">
                <a:latin typeface="Arial" pitchFamily="34"/>
                <a:cs typeface="Calibri" pitchFamily="34"/>
              </a:rPr>
              <a:t>.</a:t>
            </a:r>
          </a:p>
          <a:p>
            <a:pPr lvl="0" algn="just">
              <a:lnSpc>
                <a:spcPct val="150000"/>
              </a:lnSpc>
            </a:pPr>
            <a:r>
              <a:rPr lang="en-GB" sz="1800">
                <a:latin typeface="Arial" pitchFamily="34"/>
                <a:cs typeface="Calibri" pitchFamily="34"/>
              </a:rPr>
              <a:t> </a:t>
            </a:r>
          </a:p>
          <a:p>
            <a:pPr lvl="0" algn="just">
              <a:lnSpc>
                <a:spcPct val="150000"/>
              </a:lnSpc>
            </a:pPr>
            <a:r>
              <a:rPr lang="en-GB" sz="1800">
                <a:latin typeface="Arial" pitchFamily="34"/>
                <a:cs typeface="Calibri" pitchFamily="34"/>
              </a:rPr>
              <a:t>Duke, R., 2011. Structural Changes in the UK Grocery Retail Market. </a:t>
            </a:r>
            <a:r>
              <a:rPr lang="en-GB" sz="1800" i="1">
                <a:latin typeface="Arial" pitchFamily="34"/>
                <a:cs typeface="Calibri" pitchFamily="34"/>
              </a:rPr>
              <a:t>British Food Journal</a:t>
            </a:r>
            <a:r>
              <a:rPr lang="en-GB" sz="1800">
                <a:latin typeface="Arial" pitchFamily="34"/>
                <a:cs typeface="Calibri" pitchFamily="34"/>
              </a:rPr>
              <a:t>, 94(2), pp.18-23.</a:t>
            </a:r>
          </a:p>
          <a:p>
            <a:pPr lvl="0" algn="just">
              <a:lnSpc>
                <a:spcPct val="150000"/>
              </a:lnSpc>
            </a:pPr>
            <a:r>
              <a:rPr lang="en-GB" sz="1800">
                <a:latin typeface="Arial" pitchFamily="34"/>
                <a:cs typeface="Calibri" pitchFamily="34"/>
              </a:rPr>
              <a:t> </a:t>
            </a:r>
          </a:p>
          <a:p>
            <a:pPr lvl="0" algn="just">
              <a:lnSpc>
                <a:spcPct val="150000"/>
              </a:lnSpc>
            </a:pPr>
            <a:r>
              <a:rPr lang="en-GB" sz="1800">
                <a:latin typeface="Arial" pitchFamily="34"/>
                <a:cs typeface="Calibri" pitchFamily="34"/>
              </a:rPr>
              <a:t>Fernie, J., Pfab, F. and Marchant, C., 2010. Retail grocery logistics in the UK. </a:t>
            </a:r>
            <a:r>
              <a:rPr lang="en-GB" sz="1800" i="1">
                <a:latin typeface="Arial" pitchFamily="34"/>
                <a:cs typeface="Calibri" pitchFamily="34"/>
              </a:rPr>
              <a:t>The International Journal of Logistics Management</a:t>
            </a:r>
            <a:r>
              <a:rPr lang="en-GB" sz="1800">
                <a:latin typeface="Arial" pitchFamily="34"/>
                <a:cs typeface="Calibri" pitchFamily="34"/>
              </a:rPr>
              <a:t>.</a:t>
            </a:r>
          </a:p>
          <a:p>
            <a:pPr lvl="0" algn="just">
              <a:lnSpc>
                <a:spcPct val="150000"/>
              </a:lnSpc>
            </a:pPr>
            <a:r>
              <a:rPr lang="en-GB" sz="1800">
                <a:latin typeface="Arial" pitchFamily="34"/>
                <a:cs typeface="Calibri" pitchFamily="34"/>
              </a:rPr>
              <a:t> </a:t>
            </a:r>
          </a:p>
          <a:p>
            <a:pPr lvl="0" algn="just">
              <a:lnSpc>
                <a:spcPct val="150000"/>
              </a:lnSpc>
            </a:pPr>
            <a:r>
              <a:rPr lang="en-GB" sz="1800">
                <a:latin typeface="Arial" pitchFamily="34"/>
                <a:cs typeface="Calibri" pitchFamily="34"/>
              </a:rPr>
              <a:t>Freeman, P. and Stanley, M., 2015. </a:t>
            </a:r>
            <a:r>
              <a:rPr lang="en-GB" sz="1800" i="1">
                <a:latin typeface="Arial" pitchFamily="34"/>
                <a:cs typeface="Calibri" pitchFamily="34"/>
              </a:rPr>
              <a:t>The supply of groceries in the UK</a:t>
            </a:r>
            <a:r>
              <a:rPr lang="en-GB" sz="1800">
                <a:latin typeface="Arial" pitchFamily="34"/>
                <a:cs typeface="Calibri" pitchFamily="34"/>
              </a:rPr>
              <a:t>. [London]: TSO.</a:t>
            </a:r>
          </a:p>
          <a:p>
            <a:pPr lvl="0" algn="just">
              <a:lnSpc>
                <a:spcPct val="150000"/>
              </a:lnSpc>
            </a:pPr>
            <a:r>
              <a:rPr lang="en-GB" sz="1800">
                <a:latin typeface="Arial" pitchFamily="34"/>
                <a:cs typeface="Calibri" pitchFamily="34"/>
              </a:rPr>
              <a:t>Gattorna, J., 2017. </a:t>
            </a:r>
            <a:r>
              <a:rPr lang="en-GB" sz="1800" i="1">
                <a:latin typeface="Arial" pitchFamily="34"/>
                <a:cs typeface="Calibri" pitchFamily="34"/>
              </a:rPr>
              <a:t>Innovative developments in distribution</a:t>
            </a:r>
            <a:r>
              <a:rPr lang="en-GB" sz="1800">
                <a:latin typeface="Arial" pitchFamily="34"/>
                <a:cs typeface="Calibri" pitchFamily="34"/>
              </a:rPr>
              <a:t>. Bradford: MCB.</a:t>
            </a:r>
          </a:p>
          <a:p>
            <a:pPr lvl="0" algn="just">
              <a:lnSpc>
                <a:spcPct val="150000"/>
              </a:lnSpc>
            </a:pPr>
            <a:r>
              <a:rPr lang="en-GB" sz="1800">
                <a:latin typeface="Arial" pitchFamily="34"/>
                <a:cs typeface="Calibri" pitchFamily="34"/>
              </a:rPr>
              <a:t> </a:t>
            </a:r>
          </a:p>
          <a:p>
            <a:pPr lvl="0" algn="just">
              <a:lnSpc>
                <a:spcPct val="150000"/>
              </a:lnSpc>
            </a:pPr>
            <a:r>
              <a:rPr lang="en-GB" sz="1800">
                <a:latin typeface="Arial" pitchFamily="34"/>
                <a:cs typeface="Calibri" pitchFamily="34"/>
              </a:rPr>
              <a:t>Guy, C., 2017. Accessibility to multiple</a:t>
            </a:r>
            <a:r>
              <a:rPr lang="en-GB" sz="1800">
                <a:latin typeface="Tahoma" pitchFamily="34"/>
                <a:cs typeface="Calibri" pitchFamily="34"/>
              </a:rPr>
              <a:t>‐</a:t>
            </a:r>
            <a:r>
              <a:rPr lang="en-GB" sz="1800">
                <a:latin typeface="Arial" pitchFamily="34"/>
                <a:cs typeface="Calibri" pitchFamily="34"/>
              </a:rPr>
              <a:t>owned grocery stores in Cardiff: A description and evaluation of recent changes. </a:t>
            </a:r>
            <a:r>
              <a:rPr lang="en-GB" sz="1800" i="1">
                <a:latin typeface="Arial" pitchFamily="34"/>
                <a:cs typeface="Calibri" pitchFamily="34"/>
              </a:rPr>
              <a:t>Planning Practice and Research</a:t>
            </a:r>
            <a:r>
              <a:rPr lang="en-GB" sz="1800">
                <a:latin typeface="Arial" pitchFamily="34"/>
                <a:cs typeface="Calibri" pitchFamily="34"/>
              </a:rPr>
              <a:t>, </a:t>
            </a:r>
            <a:r>
              <a:rPr lang="en-GB" sz="1800" i="1">
                <a:latin typeface="Arial" pitchFamily="34"/>
                <a:cs typeface="Calibri" pitchFamily="34"/>
              </a:rPr>
              <a:t>1</a:t>
            </a:r>
            <a:r>
              <a:rPr lang="en-GB" sz="1800">
                <a:latin typeface="Arial" pitchFamily="34"/>
                <a:cs typeface="Calibri" pitchFamily="34"/>
              </a:rPr>
              <a:t>(2), pp.9-15.</a:t>
            </a:r>
          </a:p>
          <a:p>
            <a:pPr lvl="0" algn="just">
              <a:lnSpc>
                <a:spcPct val="150000"/>
              </a:lnSpc>
            </a:pPr>
            <a:r>
              <a:rPr lang="en-GB" sz="1800">
                <a:latin typeface="Arial" pitchFamily="34"/>
                <a:cs typeface="Calibri" pitchFamily="34"/>
              </a:rPr>
              <a:t>Guy, C.M., 2016. Grocery store saturation in the UK</a:t>
            </a:r>
            <a:r>
              <a:rPr lang="en-GB" sz="1800">
                <a:latin typeface="Tahoma" pitchFamily="34"/>
                <a:cs typeface="Calibri" pitchFamily="34"/>
              </a:rPr>
              <a:t>‐</a:t>
            </a:r>
            <a:r>
              <a:rPr lang="en-GB" sz="1800">
                <a:latin typeface="Arial" pitchFamily="34"/>
                <a:cs typeface="Calibri" pitchFamily="34"/>
              </a:rPr>
              <a:t>the continuing debate.</a:t>
            </a:r>
            <a:r>
              <a:rPr lang="en-GB" sz="1800">
                <a:latin typeface="Arial" pitchFamily="34"/>
                <a:cs typeface="Arial" pitchFamily="34"/>
              </a:rPr>
              <a:t> </a:t>
            </a:r>
            <a:r>
              <a:rPr lang="en-GB" sz="1800" i="1">
                <a:latin typeface="Arial" pitchFamily="34"/>
                <a:cs typeface="Calibri" pitchFamily="34"/>
              </a:rPr>
              <a:t>International Journal of Retail &amp; Distribution Management</a:t>
            </a:r>
            <a:r>
              <a:rPr lang="en-GB" sz="1800">
                <a:latin typeface="Arial" pitchFamily="34"/>
                <a:cs typeface="Calibri" pitchFamily="34"/>
              </a:rPr>
              <a:t>.</a:t>
            </a:r>
          </a:p>
          <a:p>
            <a:pPr lvl="0" algn="just">
              <a:lnSpc>
                <a:spcPct val="150000"/>
              </a:lnSpc>
            </a:pPr>
            <a:r>
              <a:rPr lang="en-GB" sz="1800">
                <a:latin typeface="Arial" pitchFamily="34"/>
                <a:cs typeface="Calibri" pitchFamily="34"/>
              </a:rPr>
              <a:t> </a:t>
            </a:r>
          </a:p>
          <a:p>
            <a:pPr lvl="0" algn="just">
              <a:lnSpc>
                <a:spcPct val="150000"/>
              </a:lnSpc>
            </a:pPr>
            <a:r>
              <a:rPr lang="en-GB" sz="1800">
                <a:latin typeface="Arial" pitchFamily="34"/>
                <a:cs typeface="Calibri" pitchFamily="34"/>
              </a:rPr>
              <a:t>Hackney, R., Grant, K. and Birtwistle, G., 2016. The UK grocery business: towards a sustainable model for virtual markets. </a:t>
            </a:r>
            <a:r>
              <a:rPr lang="en-GB" sz="1800" i="1">
                <a:latin typeface="Arial" pitchFamily="34"/>
                <a:cs typeface="Calibri" pitchFamily="34"/>
              </a:rPr>
              <a:t>International Journal of Retail &amp; Distribution Management</a:t>
            </a:r>
            <a:r>
              <a:rPr lang="en-GB" sz="1800">
                <a:latin typeface="Arial" pitchFamily="34"/>
                <a:cs typeface="Calibri" pitchFamily="34"/>
              </a:rPr>
              <a:t>.</a:t>
            </a:r>
          </a:p>
          <a:p>
            <a:pPr lvl="0" algn="just">
              <a:lnSpc>
                <a:spcPct val="150000"/>
              </a:lnSpc>
            </a:pPr>
            <a:r>
              <a:rPr lang="en-GB" sz="1800">
                <a:latin typeface="Arial" pitchFamily="34"/>
                <a:cs typeface="Calibri" pitchFamily="34"/>
              </a:rPr>
              <a:t> </a:t>
            </a:r>
          </a:p>
          <a:p>
            <a:pPr lvl="0" algn="just">
              <a:lnSpc>
                <a:spcPct val="150000"/>
              </a:lnSpc>
            </a:pPr>
            <a:r>
              <a:rPr lang="en-GB" sz="1800">
                <a:latin typeface="Arial" pitchFamily="34"/>
                <a:cs typeface="Calibri" pitchFamily="34"/>
              </a:rPr>
              <a:t>Hettige, M.V.S., 2021. </a:t>
            </a:r>
            <a:r>
              <a:rPr lang="en-GB" sz="1800" i="1">
                <a:latin typeface="Arial" pitchFamily="34"/>
                <a:cs typeface="Calibri" pitchFamily="34"/>
              </a:rPr>
              <a:t>Exploratory study of ethnic entrepreneurs from Sri Lanka: how they enhance customer trust and loyalty in the UK</a:t>
            </a:r>
            <a:r>
              <a:rPr lang="en-GB" sz="1800">
                <a:latin typeface="Arial" pitchFamily="34"/>
                <a:cs typeface="Calibri" pitchFamily="34"/>
              </a:rPr>
              <a:t> (Doctoral dissertation, University of the West of Scotland).</a:t>
            </a:r>
          </a:p>
          <a:p>
            <a:pPr lvl="0"/>
            <a:endParaRPr lang="en-GB"/>
          </a:p>
        </p:txBody>
      </p:sp>
      <p:sp>
        <p:nvSpPr>
          <p:cNvPr id="4" name="Slide Number Placeholder 3">
            <a:extLst>
              <a:ext uri="{FF2B5EF4-FFF2-40B4-BE49-F238E27FC236}">
                <a16:creationId xmlns:a16="http://schemas.microsoft.com/office/drawing/2014/main" id="{5C1811ED-1188-441A-F90E-811DC51EDEE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69B8BFF-A7F3-406C-82FF-CCE104272329}"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76789-56B2-FCC7-076F-28DC7AC44F3E}"/>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90A7D854-48FA-5BC8-499C-8618BB894B98}"/>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4765FEDD-7896-8026-BDAD-4CD2B2285B1D}"/>
              </a:ext>
            </a:extLst>
          </p:cNvPr>
          <p:cNvSpPr txBox="1">
            <a:spLocks noGrp="1"/>
          </p:cNvSpPr>
          <p:nvPr>
            <p:ph type="dt" sz="half" idx="7"/>
          </p:nvPr>
        </p:nvSpPr>
        <p:spPr/>
        <p:txBody>
          <a:bodyPr/>
          <a:lstStyle>
            <a:lvl1pPr>
              <a:defRPr/>
            </a:lvl1pPr>
          </a:lstStyle>
          <a:p>
            <a:pPr lvl="0"/>
            <a:fld id="{76A4F362-D4BA-4669-BC2D-B14BE0B140D7}" type="datetime1">
              <a:rPr lang="en-GB"/>
              <a:pPr lvl="0"/>
              <a:t>04/08/2022</a:t>
            </a:fld>
            <a:endParaRPr lang="en-GB"/>
          </a:p>
        </p:txBody>
      </p:sp>
      <p:sp>
        <p:nvSpPr>
          <p:cNvPr id="5" name="Footer Placeholder 4">
            <a:extLst>
              <a:ext uri="{FF2B5EF4-FFF2-40B4-BE49-F238E27FC236}">
                <a16:creationId xmlns:a16="http://schemas.microsoft.com/office/drawing/2014/main" id="{65BF837B-9C2B-F53C-07B0-A5DD427A8A2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DED83D5-44FE-3BF9-F2E4-20734FC30699}"/>
              </a:ext>
            </a:extLst>
          </p:cNvPr>
          <p:cNvSpPr txBox="1">
            <a:spLocks noGrp="1"/>
          </p:cNvSpPr>
          <p:nvPr>
            <p:ph type="sldNum" sz="quarter" idx="8"/>
          </p:nvPr>
        </p:nvSpPr>
        <p:spPr/>
        <p:txBody>
          <a:bodyPr/>
          <a:lstStyle>
            <a:lvl1pPr>
              <a:defRPr/>
            </a:lvl1pPr>
          </a:lstStyle>
          <a:p>
            <a:pPr lvl="0"/>
            <a:fld id="{C30C4B39-300E-444F-8A90-6FFB7605CC2E}" type="slidenum">
              <a:t>‹#›</a:t>
            </a:fld>
            <a:endParaRPr lang="en-GB"/>
          </a:p>
        </p:txBody>
      </p:sp>
    </p:spTree>
    <p:extLst>
      <p:ext uri="{BB962C8B-B14F-4D97-AF65-F5344CB8AC3E}">
        <p14:creationId xmlns:p14="http://schemas.microsoft.com/office/powerpoint/2010/main" val="335899889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904E8-BF68-1357-568B-B3029A5306F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53181371-709D-F446-0A1D-0DD069A307F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48D3ED-153D-AFE6-C459-4C05C4518C16}"/>
              </a:ext>
            </a:extLst>
          </p:cNvPr>
          <p:cNvSpPr txBox="1">
            <a:spLocks noGrp="1"/>
          </p:cNvSpPr>
          <p:nvPr>
            <p:ph type="dt" sz="half" idx="7"/>
          </p:nvPr>
        </p:nvSpPr>
        <p:spPr/>
        <p:txBody>
          <a:bodyPr/>
          <a:lstStyle>
            <a:lvl1pPr>
              <a:defRPr/>
            </a:lvl1pPr>
          </a:lstStyle>
          <a:p>
            <a:pPr lvl="0"/>
            <a:fld id="{4A91A2DF-D594-46C2-8D26-F17274CA09C1}" type="datetime1">
              <a:rPr lang="en-GB"/>
              <a:pPr lvl="0"/>
              <a:t>04/08/2022</a:t>
            </a:fld>
            <a:endParaRPr lang="en-GB"/>
          </a:p>
        </p:txBody>
      </p:sp>
      <p:sp>
        <p:nvSpPr>
          <p:cNvPr id="5" name="Footer Placeholder 4">
            <a:extLst>
              <a:ext uri="{FF2B5EF4-FFF2-40B4-BE49-F238E27FC236}">
                <a16:creationId xmlns:a16="http://schemas.microsoft.com/office/drawing/2014/main" id="{7807B69B-3BAE-83E8-C402-F7C4B81BD80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60068A2-3D26-E6E1-C789-99D585F1960E}"/>
              </a:ext>
            </a:extLst>
          </p:cNvPr>
          <p:cNvSpPr txBox="1">
            <a:spLocks noGrp="1"/>
          </p:cNvSpPr>
          <p:nvPr>
            <p:ph type="sldNum" sz="quarter" idx="8"/>
          </p:nvPr>
        </p:nvSpPr>
        <p:spPr/>
        <p:txBody>
          <a:bodyPr/>
          <a:lstStyle>
            <a:lvl1pPr>
              <a:defRPr/>
            </a:lvl1pPr>
          </a:lstStyle>
          <a:p>
            <a:pPr lvl="0"/>
            <a:fld id="{8F57F9EB-6001-4A6E-8C8D-A37A4B9AEAB5}" type="slidenum">
              <a:t>‹#›</a:t>
            </a:fld>
            <a:endParaRPr lang="en-GB"/>
          </a:p>
        </p:txBody>
      </p:sp>
    </p:spTree>
    <p:extLst>
      <p:ext uri="{BB962C8B-B14F-4D97-AF65-F5344CB8AC3E}">
        <p14:creationId xmlns:p14="http://schemas.microsoft.com/office/powerpoint/2010/main" val="262093691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EBD56-4B1B-7B30-C4B8-3C2FFE232D44}"/>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F0CD575-E0AC-4443-E280-41F9380BFFFD}"/>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F94914D7-41DE-1BDA-0831-2BE062261889}"/>
              </a:ext>
            </a:extLst>
          </p:cNvPr>
          <p:cNvSpPr txBox="1">
            <a:spLocks noGrp="1"/>
          </p:cNvSpPr>
          <p:nvPr>
            <p:ph type="dt" sz="half" idx="7"/>
          </p:nvPr>
        </p:nvSpPr>
        <p:spPr/>
        <p:txBody>
          <a:bodyPr/>
          <a:lstStyle>
            <a:lvl1pPr>
              <a:defRPr/>
            </a:lvl1pPr>
          </a:lstStyle>
          <a:p>
            <a:pPr lvl="0"/>
            <a:fld id="{44210AB4-C3B2-4629-8E14-BBFE15C5E22B}" type="datetime1">
              <a:rPr lang="en-GB"/>
              <a:pPr lvl="0"/>
              <a:t>04/08/2022</a:t>
            </a:fld>
            <a:endParaRPr lang="en-GB"/>
          </a:p>
        </p:txBody>
      </p:sp>
      <p:sp>
        <p:nvSpPr>
          <p:cNvPr id="5" name="Footer Placeholder 4">
            <a:extLst>
              <a:ext uri="{FF2B5EF4-FFF2-40B4-BE49-F238E27FC236}">
                <a16:creationId xmlns:a16="http://schemas.microsoft.com/office/drawing/2014/main" id="{8936E4CE-A46F-98EE-85BB-D8ED2A776E2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46D3895-133D-024D-08E7-D424352C970C}"/>
              </a:ext>
            </a:extLst>
          </p:cNvPr>
          <p:cNvSpPr txBox="1">
            <a:spLocks noGrp="1"/>
          </p:cNvSpPr>
          <p:nvPr>
            <p:ph type="sldNum" sz="quarter" idx="8"/>
          </p:nvPr>
        </p:nvSpPr>
        <p:spPr/>
        <p:txBody>
          <a:bodyPr/>
          <a:lstStyle>
            <a:lvl1pPr>
              <a:defRPr/>
            </a:lvl1pPr>
          </a:lstStyle>
          <a:p>
            <a:pPr lvl="0"/>
            <a:fld id="{FCDE308F-3713-4400-B9A9-C58FDD7AC8BD}" type="slidenum">
              <a:t>‹#›</a:t>
            </a:fld>
            <a:endParaRPr lang="en-GB"/>
          </a:p>
        </p:txBody>
      </p:sp>
    </p:spTree>
    <p:extLst>
      <p:ext uri="{BB962C8B-B14F-4D97-AF65-F5344CB8AC3E}">
        <p14:creationId xmlns:p14="http://schemas.microsoft.com/office/powerpoint/2010/main" val="3296795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F46AB-BACC-A96C-76E5-6FEC637A5C8F}"/>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BCA6A2B-4063-8818-BEB3-255266BBC9A0}"/>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0390E3-AD52-1528-AEE4-86712B88BBCF}"/>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E1E908-6E1C-0270-791A-08059300F29D}"/>
              </a:ext>
            </a:extLst>
          </p:cNvPr>
          <p:cNvSpPr txBox="1">
            <a:spLocks noGrp="1"/>
          </p:cNvSpPr>
          <p:nvPr>
            <p:ph type="dt" sz="half" idx="7"/>
          </p:nvPr>
        </p:nvSpPr>
        <p:spPr/>
        <p:txBody>
          <a:bodyPr/>
          <a:lstStyle>
            <a:lvl1pPr>
              <a:defRPr/>
            </a:lvl1pPr>
          </a:lstStyle>
          <a:p>
            <a:pPr lvl="0"/>
            <a:fld id="{38A6E367-7B2D-4BF1-BA08-40649BAD12DF}" type="datetime1">
              <a:rPr lang="en-GB"/>
              <a:pPr lvl="0"/>
              <a:t>04/08/2022</a:t>
            </a:fld>
            <a:endParaRPr lang="en-GB"/>
          </a:p>
        </p:txBody>
      </p:sp>
      <p:sp>
        <p:nvSpPr>
          <p:cNvPr id="6" name="Footer Placeholder 5">
            <a:extLst>
              <a:ext uri="{FF2B5EF4-FFF2-40B4-BE49-F238E27FC236}">
                <a16:creationId xmlns:a16="http://schemas.microsoft.com/office/drawing/2014/main" id="{86E959D3-C0AA-B9EA-FB37-B33542673EF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7DDDFE8-0855-D4BC-3B99-93A2A094409D}"/>
              </a:ext>
            </a:extLst>
          </p:cNvPr>
          <p:cNvSpPr txBox="1">
            <a:spLocks noGrp="1"/>
          </p:cNvSpPr>
          <p:nvPr>
            <p:ph type="sldNum" sz="quarter" idx="8"/>
          </p:nvPr>
        </p:nvSpPr>
        <p:spPr/>
        <p:txBody>
          <a:bodyPr/>
          <a:lstStyle>
            <a:lvl1pPr>
              <a:defRPr/>
            </a:lvl1pPr>
          </a:lstStyle>
          <a:p>
            <a:pPr lvl="0"/>
            <a:fld id="{2F6D7478-5FB8-4B3B-9360-65DB59F9ED04}" type="slidenum">
              <a:t>‹#›</a:t>
            </a:fld>
            <a:endParaRPr lang="en-GB"/>
          </a:p>
        </p:txBody>
      </p:sp>
    </p:spTree>
    <p:extLst>
      <p:ext uri="{BB962C8B-B14F-4D97-AF65-F5344CB8AC3E}">
        <p14:creationId xmlns:p14="http://schemas.microsoft.com/office/powerpoint/2010/main" val="1164189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A1CFC-1FB4-C8E9-AECC-75439DCDD1F4}"/>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74E0B2B-EE7E-2FFA-3961-B990493D6674}"/>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52116150-3D4F-7CE6-F8E8-DFD053F44431}"/>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BD2498F-A125-995C-28C2-C508BC38D12D}"/>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8F241190-2FBC-B100-53EF-04898F7F27D5}"/>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25D710B-4CC7-FDCD-FBFE-AB94B022EF2A}"/>
              </a:ext>
            </a:extLst>
          </p:cNvPr>
          <p:cNvSpPr txBox="1">
            <a:spLocks noGrp="1"/>
          </p:cNvSpPr>
          <p:nvPr>
            <p:ph type="dt" sz="half" idx="7"/>
          </p:nvPr>
        </p:nvSpPr>
        <p:spPr/>
        <p:txBody>
          <a:bodyPr/>
          <a:lstStyle>
            <a:lvl1pPr>
              <a:defRPr/>
            </a:lvl1pPr>
          </a:lstStyle>
          <a:p>
            <a:pPr lvl="0"/>
            <a:fld id="{84CF053E-98F6-4BA5-9E22-131FA582639B}" type="datetime1">
              <a:rPr lang="en-GB"/>
              <a:pPr lvl="0"/>
              <a:t>04/08/2022</a:t>
            </a:fld>
            <a:endParaRPr lang="en-GB"/>
          </a:p>
        </p:txBody>
      </p:sp>
      <p:sp>
        <p:nvSpPr>
          <p:cNvPr id="8" name="Footer Placeholder 7">
            <a:extLst>
              <a:ext uri="{FF2B5EF4-FFF2-40B4-BE49-F238E27FC236}">
                <a16:creationId xmlns:a16="http://schemas.microsoft.com/office/drawing/2014/main" id="{104A00F2-53D3-0604-6AB5-7650C7D59068}"/>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469F41D6-3F86-C315-D34F-4D47C0717C22}"/>
              </a:ext>
            </a:extLst>
          </p:cNvPr>
          <p:cNvSpPr txBox="1">
            <a:spLocks noGrp="1"/>
          </p:cNvSpPr>
          <p:nvPr>
            <p:ph type="sldNum" sz="quarter" idx="8"/>
          </p:nvPr>
        </p:nvSpPr>
        <p:spPr/>
        <p:txBody>
          <a:bodyPr/>
          <a:lstStyle>
            <a:lvl1pPr>
              <a:defRPr/>
            </a:lvl1pPr>
          </a:lstStyle>
          <a:p>
            <a:pPr lvl="0"/>
            <a:fld id="{6112B4C9-FE53-4E4A-855F-2BB7CC0F877A}" type="slidenum">
              <a:t>‹#›</a:t>
            </a:fld>
            <a:endParaRPr lang="en-GB"/>
          </a:p>
        </p:txBody>
      </p:sp>
    </p:spTree>
    <p:extLst>
      <p:ext uri="{BB962C8B-B14F-4D97-AF65-F5344CB8AC3E}">
        <p14:creationId xmlns:p14="http://schemas.microsoft.com/office/powerpoint/2010/main" val="3210803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72723-1756-09B7-4901-252D3123D9E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5A9718D3-A6BB-0770-13A2-D3804C77B7A6}"/>
              </a:ext>
            </a:extLst>
          </p:cNvPr>
          <p:cNvSpPr txBox="1">
            <a:spLocks noGrp="1"/>
          </p:cNvSpPr>
          <p:nvPr>
            <p:ph type="dt" sz="half" idx="7"/>
          </p:nvPr>
        </p:nvSpPr>
        <p:spPr/>
        <p:txBody>
          <a:bodyPr/>
          <a:lstStyle>
            <a:lvl1pPr>
              <a:defRPr/>
            </a:lvl1pPr>
          </a:lstStyle>
          <a:p>
            <a:pPr lvl="0"/>
            <a:fld id="{910E7F11-1284-4C6D-925A-EDA7276831CF}" type="datetime1">
              <a:rPr lang="en-GB"/>
              <a:pPr lvl="0"/>
              <a:t>04/08/2022</a:t>
            </a:fld>
            <a:endParaRPr lang="en-GB"/>
          </a:p>
        </p:txBody>
      </p:sp>
      <p:sp>
        <p:nvSpPr>
          <p:cNvPr id="4" name="Footer Placeholder 3">
            <a:extLst>
              <a:ext uri="{FF2B5EF4-FFF2-40B4-BE49-F238E27FC236}">
                <a16:creationId xmlns:a16="http://schemas.microsoft.com/office/drawing/2014/main" id="{93CE092E-1DCB-66A4-6AF2-A31416036F04}"/>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37A63B59-5852-C8FC-221E-48EAEFA42D05}"/>
              </a:ext>
            </a:extLst>
          </p:cNvPr>
          <p:cNvSpPr txBox="1">
            <a:spLocks noGrp="1"/>
          </p:cNvSpPr>
          <p:nvPr>
            <p:ph type="sldNum" sz="quarter" idx="8"/>
          </p:nvPr>
        </p:nvSpPr>
        <p:spPr/>
        <p:txBody>
          <a:bodyPr/>
          <a:lstStyle>
            <a:lvl1pPr>
              <a:defRPr/>
            </a:lvl1pPr>
          </a:lstStyle>
          <a:p>
            <a:pPr lvl="0"/>
            <a:fld id="{98090334-D9E9-4DA0-88A5-1D2026765FE6}" type="slidenum">
              <a:t>‹#›</a:t>
            </a:fld>
            <a:endParaRPr lang="en-GB"/>
          </a:p>
        </p:txBody>
      </p:sp>
    </p:spTree>
    <p:extLst>
      <p:ext uri="{BB962C8B-B14F-4D97-AF65-F5344CB8AC3E}">
        <p14:creationId xmlns:p14="http://schemas.microsoft.com/office/powerpoint/2010/main" val="52985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B6DFE6-7D92-DD68-31CB-A086087ED4CB}"/>
              </a:ext>
            </a:extLst>
          </p:cNvPr>
          <p:cNvSpPr txBox="1">
            <a:spLocks noGrp="1"/>
          </p:cNvSpPr>
          <p:nvPr>
            <p:ph type="dt" sz="half" idx="7"/>
          </p:nvPr>
        </p:nvSpPr>
        <p:spPr/>
        <p:txBody>
          <a:bodyPr/>
          <a:lstStyle>
            <a:lvl1pPr>
              <a:defRPr/>
            </a:lvl1pPr>
          </a:lstStyle>
          <a:p>
            <a:pPr lvl="0"/>
            <a:fld id="{6915970F-390A-4FE9-B692-DB4080F01915}" type="datetime1">
              <a:rPr lang="en-GB"/>
              <a:pPr lvl="0"/>
              <a:t>04/08/2022</a:t>
            </a:fld>
            <a:endParaRPr lang="en-GB"/>
          </a:p>
        </p:txBody>
      </p:sp>
      <p:sp>
        <p:nvSpPr>
          <p:cNvPr id="3" name="Footer Placeholder 2">
            <a:extLst>
              <a:ext uri="{FF2B5EF4-FFF2-40B4-BE49-F238E27FC236}">
                <a16:creationId xmlns:a16="http://schemas.microsoft.com/office/drawing/2014/main" id="{E42A42ED-D181-AE4D-F140-79F2A2B6C380}"/>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D7C7F380-AB4B-FECA-51EA-7FD9D8C410C8}"/>
              </a:ext>
            </a:extLst>
          </p:cNvPr>
          <p:cNvSpPr txBox="1">
            <a:spLocks noGrp="1"/>
          </p:cNvSpPr>
          <p:nvPr>
            <p:ph type="sldNum" sz="quarter" idx="8"/>
          </p:nvPr>
        </p:nvSpPr>
        <p:spPr/>
        <p:txBody>
          <a:bodyPr/>
          <a:lstStyle>
            <a:lvl1pPr>
              <a:defRPr/>
            </a:lvl1pPr>
          </a:lstStyle>
          <a:p>
            <a:pPr lvl="0"/>
            <a:fld id="{E85A9381-46BF-4DC4-9A14-C4F27328DF2E}" type="slidenum">
              <a:t>‹#›</a:t>
            </a:fld>
            <a:endParaRPr lang="en-GB"/>
          </a:p>
        </p:txBody>
      </p:sp>
    </p:spTree>
    <p:extLst>
      <p:ext uri="{BB962C8B-B14F-4D97-AF65-F5344CB8AC3E}">
        <p14:creationId xmlns:p14="http://schemas.microsoft.com/office/powerpoint/2010/main" val="2453264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A5038-DE16-FEC8-E444-0B65C28F78D4}"/>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49D0550-D584-A447-7D19-9F38D0109493}"/>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EC44A8-F18B-1260-9B70-6980269FE551}"/>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1441466-A59F-F74C-9287-08E5E53954CD}"/>
              </a:ext>
            </a:extLst>
          </p:cNvPr>
          <p:cNvSpPr txBox="1">
            <a:spLocks noGrp="1"/>
          </p:cNvSpPr>
          <p:nvPr>
            <p:ph type="dt" sz="half" idx="7"/>
          </p:nvPr>
        </p:nvSpPr>
        <p:spPr/>
        <p:txBody>
          <a:bodyPr/>
          <a:lstStyle>
            <a:lvl1pPr>
              <a:defRPr/>
            </a:lvl1pPr>
          </a:lstStyle>
          <a:p>
            <a:pPr lvl="0"/>
            <a:fld id="{FB299F2C-CB3C-43E7-9D7F-C33F7695D6B4}" type="datetime1">
              <a:rPr lang="en-GB"/>
              <a:pPr lvl="0"/>
              <a:t>04/08/2022</a:t>
            </a:fld>
            <a:endParaRPr lang="en-GB"/>
          </a:p>
        </p:txBody>
      </p:sp>
      <p:sp>
        <p:nvSpPr>
          <p:cNvPr id="6" name="Footer Placeholder 5">
            <a:extLst>
              <a:ext uri="{FF2B5EF4-FFF2-40B4-BE49-F238E27FC236}">
                <a16:creationId xmlns:a16="http://schemas.microsoft.com/office/drawing/2014/main" id="{2BA0C012-E6ED-B8B8-4455-F23FC1528C9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0F92D4F-4B56-6AD9-2563-C0AE35E0EF9B}"/>
              </a:ext>
            </a:extLst>
          </p:cNvPr>
          <p:cNvSpPr txBox="1">
            <a:spLocks noGrp="1"/>
          </p:cNvSpPr>
          <p:nvPr>
            <p:ph type="sldNum" sz="quarter" idx="8"/>
          </p:nvPr>
        </p:nvSpPr>
        <p:spPr/>
        <p:txBody>
          <a:bodyPr/>
          <a:lstStyle>
            <a:lvl1pPr>
              <a:defRPr/>
            </a:lvl1pPr>
          </a:lstStyle>
          <a:p>
            <a:pPr lvl="0"/>
            <a:fld id="{105F52E7-A66C-4B0F-9092-00872A88C56D}" type="slidenum">
              <a:t>‹#›</a:t>
            </a:fld>
            <a:endParaRPr lang="en-GB"/>
          </a:p>
        </p:txBody>
      </p:sp>
    </p:spTree>
    <p:extLst>
      <p:ext uri="{BB962C8B-B14F-4D97-AF65-F5344CB8AC3E}">
        <p14:creationId xmlns:p14="http://schemas.microsoft.com/office/powerpoint/2010/main" val="1262591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C58DC-B417-5066-396C-8158CD623029}"/>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71D2AD02-25B9-3FA5-A220-165FA5D01EFC}"/>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A0AA1B14-7791-DBD5-356F-D72511971A41}"/>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F8B8FE9-D38C-50E2-08A6-B4639C0C75FF}"/>
              </a:ext>
            </a:extLst>
          </p:cNvPr>
          <p:cNvSpPr txBox="1">
            <a:spLocks noGrp="1"/>
          </p:cNvSpPr>
          <p:nvPr>
            <p:ph type="dt" sz="half" idx="7"/>
          </p:nvPr>
        </p:nvSpPr>
        <p:spPr/>
        <p:txBody>
          <a:bodyPr/>
          <a:lstStyle>
            <a:lvl1pPr>
              <a:defRPr/>
            </a:lvl1pPr>
          </a:lstStyle>
          <a:p>
            <a:pPr lvl="0"/>
            <a:fld id="{A2B3A893-033D-4006-ACFC-C7BF79C50FBC}" type="datetime1">
              <a:rPr lang="en-GB"/>
              <a:pPr lvl="0"/>
              <a:t>04/08/2022</a:t>
            </a:fld>
            <a:endParaRPr lang="en-GB"/>
          </a:p>
        </p:txBody>
      </p:sp>
      <p:sp>
        <p:nvSpPr>
          <p:cNvPr id="6" name="Footer Placeholder 5">
            <a:extLst>
              <a:ext uri="{FF2B5EF4-FFF2-40B4-BE49-F238E27FC236}">
                <a16:creationId xmlns:a16="http://schemas.microsoft.com/office/drawing/2014/main" id="{D0D84CA7-8E3F-8916-7954-32ACCDB02DA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0548CA9-BB92-35DD-BA98-9BA1549A0CD7}"/>
              </a:ext>
            </a:extLst>
          </p:cNvPr>
          <p:cNvSpPr txBox="1">
            <a:spLocks noGrp="1"/>
          </p:cNvSpPr>
          <p:nvPr>
            <p:ph type="sldNum" sz="quarter" idx="8"/>
          </p:nvPr>
        </p:nvSpPr>
        <p:spPr/>
        <p:txBody>
          <a:bodyPr/>
          <a:lstStyle>
            <a:lvl1pPr>
              <a:defRPr/>
            </a:lvl1pPr>
          </a:lstStyle>
          <a:p>
            <a:pPr lvl="0"/>
            <a:fld id="{2AD24F6C-4260-4160-B362-FFE8EE8C584E}" type="slidenum">
              <a:t>‹#›</a:t>
            </a:fld>
            <a:endParaRPr lang="en-GB"/>
          </a:p>
        </p:txBody>
      </p:sp>
    </p:spTree>
    <p:extLst>
      <p:ext uri="{BB962C8B-B14F-4D97-AF65-F5344CB8AC3E}">
        <p14:creationId xmlns:p14="http://schemas.microsoft.com/office/powerpoint/2010/main" val="444885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4AB07-8758-930B-F993-A10CC0D066F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3442F21F-E0F6-DADF-E0D1-978602939830}"/>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1307EE-3732-B6B4-317D-F15F71904A7F}"/>
              </a:ext>
            </a:extLst>
          </p:cNvPr>
          <p:cNvSpPr txBox="1">
            <a:spLocks noGrp="1"/>
          </p:cNvSpPr>
          <p:nvPr>
            <p:ph type="dt" sz="half" idx="7"/>
          </p:nvPr>
        </p:nvSpPr>
        <p:spPr/>
        <p:txBody>
          <a:bodyPr/>
          <a:lstStyle>
            <a:lvl1pPr>
              <a:defRPr/>
            </a:lvl1pPr>
          </a:lstStyle>
          <a:p>
            <a:pPr lvl="0"/>
            <a:fld id="{1C25C865-C168-49E7-9617-EAF415EB8B4B}" type="datetime1">
              <a:rPr lang="en-GB"/>
              <a:pPr lvl="0"/>
              <a:t>04/08/2022</a:t>
            </a:fld>
            <a:endParaRPr lang="en-GB"/>
          </a:p>
        </p:txBody>
      </p:sp>
      <p:sp>
        <p:nvSpPr>
          <p:cNvPr id="5" name="Footer Placeholder 4">
            <a:extLst>
              <a:ext uri="{FF2B5EF4-FFF2-40B4-BE49-F238E27FC236}">
                <a16:creationId xmlns:a16="http://schemas.microsoft.com/office/drawing/2014/main" id="{995926C1-86C2-2B42-000B-20ACA766F95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D81CA78-C41B-6C7E-00FF-E9EC3EA3E1C5}"/>
              </a:ext>
            </a:extLst>
          </p:cNvPr>
          <p:cNvSpPr txBox="1">
            <a:spLocks noGrp="1"/>
          </p:cNvSpPr>
          <p:nvPr>
            <p:ph type="sldNum" sz="quarter" idx="8"/>
          </p:nvPr>
        </p:nvSpPr>
        <p:spPr/>
        <p:txBody>
          <a:bodyPr/>
          <a:lstStyle>
            <a:lvl1pPr>
              <a:defRPr/>
            </a:lvl1pPr>
          </a:lstStyle>
          <a:p>
            <a:pPr lvl="0"/>
            <a:fld id="{B8B612DC-F56F-4F01-B6FA-2294FABDFEAD}" type="slidenum">
              <a:t>‹#›</a:t>
            </a:fld>
            <a:endParaRPr lang="en-GB"/>
          </a:p>
        </p:txBody>
      </p:sp>
    </p:spTree>
    <p:extLst>
      <p:ext uri="{BB962C8B-B14F-4D97-AF65-F5344CB8AC3E}">
        <p14:creationId xmlns:p14="http://schemas.microsoft.com/office/powerpoint/2010/main" val="2571396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437ED3-1807-A1DA-30AF-57ADAAC782C3}"/>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D2EF4FDA-1336-D63E-791E-90EF65CAE661}"/>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0E20A6-D891-7775-2461-92CE5D735BE2}"/>
              </a:ext>
            </a:extLst>
          </p:cNvPr>
          <p:cNvSpPr txBox="1">
            <a:spLocks noGrp="1"/>
          </p:cNvSpPr>
          <p:nvPr>
            <p:ph type="dt" sz="half" idx="7"/>
          </p:nvPr>
        </p:nvSpPr>
        <p:spPr/>
        <p:txBody>
          <a:bodyPr/>
          <a:lstStyle>
            <a:lvl1pPr>
              <a:defRPr/>
            </a:lvl1pPr>
          </a:lstStyle>
          <a:p>
            <a:pPr lvl="0"/>
            <a:fld id="{A61C7B87-CA6F-4669-9A87-AB16FA184B26}" type="datetime1">
              <a:rPr lang="en-GB"/>
              <a:pPr lvl="0"/>
              <a:t>04/08/2022</a:t>
            </a:fld>
            <a:endParaRPr lang="en-GB"/>
          </a:p>
        </p:txBody>
      </p:sp>
      <p:sp>
        <p:nvSpPr>
          <p:cNvPr id="5" name="Footer Placeholder 4">
            <a:extLst>
              <a:ext uri="{FF2B5EF4-FFF2-40B4-BE49-F238E27FC236}">
                <a16:creationId xmlns:a16="http://schemas.microsoft.com/office/drawing/2014/main" id="{4F77B1A4-A206-0CCD-BDCA-FF92B100625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396F70F-159A-631C-44E0-98FD4D9D9F9E}"/>
              </a:ext>
            </a:extLst>
          </p:cNvPr>
          <p:cNvSpPr txBox="1">
            <a:spLocks noGrp="1"/>
          </p:cNvSpPr>
          <p:nvPr>
            <p:ph type="sldNum" sz="quarter" idx="8"/>
          </p:nvPr>
        </p:nvSpPr>
        <p:spPr/>
        <p:txBody>
          <a:bodyPr/>
          <a:lstStyle>
            <a:lvl1pPr>
              <a:defRPr/>
            </a:lvl1pPr>
          </a:lstStyle>
          <a:p>
            <a:pPr lvl="0"/>
            <a:fld id="{53837484-88BD-46B8-A796-AB31D562EFF6}" type="slidenum">
              <a:t>‹#›</a:t>
            </a:fld>
            <a:endParaRPr lang="en-GB"/>
          </a:p>
        </p:txBody>
      </p:sp>
    </p:spTree>
    <p:extLst>
      <p:ext uri="{BB962C8B-B14F-4D97-AF65-F5344CB8AC3E}">
        <p14:creationId xmlns:p14="http://schemas.microsoft.com/office/powerpoint/2010/main" val="1508295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ED52FD-18B1-92C5-B6AB-EC57212C482E}"/>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AC08A5F-F5D4-92B1-0ED2-24C78A66BD8B}"/>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0D796B-8E9A-6957-BC9B-004BBBFC9853}"/>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D45C3B85-BCB6-4B41-9DEA-4BC020B412BC}" type="datetime1">
              <a:rPr lang="en-GB"/>
              <a:pPr lvl="0"/>
              <a:t>04/08/2022</a:t>
            </a:fld>
            <a:endParaRPr lang="en-GB"/>
          </a:p>
        </p:txBody>
      </p:sp>
      <p:sp>
        <p:nvSpPr>
          <p:cNvPr id="5" name="Footer Placeholder 4">
            <a:extLst>
              <a:ext uri="{FF2B5EF4-FFF2-40B4-BE49-F238E27FC236}">
                <a16:creationId xmlns:a16="http://schemas.microsoft.com/office/drawing/2014/main" id="{A477FD74-EFCE-4C1F-0021-F98DAA3B59AD}"/>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F533C227-6163-AD73-F314-BC2A77036AA0}"/>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4A55F9AB-82FB-4651-AF53-C835D9A57408}"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pic>
        <p:nvPicPr>
          <p:cNvPr id="2" name="Picture 9" descr="A picture containing text, marketplace, scene, store&#10;&#10;Description automatically generated">
            <a:extLst>
              <a:ext uri="{FF2B5EF4-FFF2-40B4-BE49-F238E27FC236}">
                <a16:creationId xmlns:a16="http://schemas.microsoft.com/office/drawing/2014/main" id="{6603527F-FC4C-DCB3-2CDF-FC48BF7B9DFD}"/>
              </a:ext>
            </a:extLst>
          </p:cNvPr>
          <p:cNvPicPr>
            <a:picLocks noChangeAspect="1"/>
          </p:cNvPicPr>
          <p:nvPr/>
        </p:nvPicPr>
        <p:blipFill>
          <a:blip r:embed="rId3"/>
          <a:srcRect t="13628" b="2103"/>
          <a:stretch>
            <a:fillRect/>
          </a:stretch>
        </p:blipFill>
        <p:spPr>
          <a:xfrm>
            <a:off x="-598712" y="9"/>
            <a:ext cx="12869521" cy="7238993"/>
          </a:xfrm>
          <a:prstGeom prst="rect">
            <a:avLst/>
          </a:prstGeom>
          <a:noFill/>
          <a:ln cap="flat">
            <a:noFill/>
          </a:ln>
        </p:spPr>
      </p:pic>
      <p:sp>
        <p:nvSpPr>
          <p:cNvPr id="3" name="Freeform 5">
            <a:extLst>
              <a:ext uri="{FF2B5EF4-FFF2-40B4-BE49-F238E27FC236}">
                <a16:creationId xmlns:a16="http://schemas.microsoft.com/office/drawing/2014/main" id="{4F5D615E-1D1B-43BC-1C74-2AAE0024567C}"/>
              </a:ext>
            </a:extLst>
          </p:cNvPr>
          <p:cNvSpPr>
            <a:spLocks noMove="1" noResize="1"/>
          </p:cNvSpPr>
          <p:nvPr/>
        </p:nvSpPr>
        <p:spPr>
          <a:xfrm>
            <a:off x="7488625" y="2277614"/>
            <a:ext cx="4703380" cy="4580385"/>
          </a:xfrm>
          <a:custGeom>
            <a:avLst/>
            <a:gdLst>
              <a:gd name="f0" fmla="val 10800000"/>
              <a:gd name="f1" fmla="val 5400000"/>
              <a:gd name="f2" fmla="val 180"/>
              <a:gd name="f3" fmla="val w"/>
              <a:gd name="f4" fmla="val h"/>
              <a:gd name="f5" fmla="val 0"/>
              <a:gd name="f6" fmla="val 1333"/>
              <a:gd name="f7" fmla="val 1298"/>
              <a:gd name="f8" fmla="val 1031"/>
              <a:gd name="f9" fmla="val 380"/>
              <a:gd name="f10" fmla="val 1215"/>
              <a:gd name="f11" fmla="val 154"/>
              <a:gd name="f12" fmla="val 979"/>
              <a:gd name="f13" fmla="val 706"/>
              <a:gd name="f14" fmla="val 317"/>
              <a:gd name="f15" fmla="val 316"/>
              <a:gd name="f16" fmla="val 954"/>
              <a:gd name="f17" fmla="val 129"/>
              <a:gd name="f18" fmla="val 1172"/>
              <a:gd name="f19" fmla="val 323"/>
              <a:gd name="f20" fmla="val 1090"/>
              <a:gd name="f21" fmla="val 1193"/>
              <a:gd name="f22" fmla="val 1232"/>
              <a:gd name="f23" fmla="val 1276"/>
              <a:gd name="f24" fmla="val 1140"/>
              <a:gd name="f25" fmla="+- 0 0 -90"/>
              <a:gd name="f26" fmla="*/ f3 1 1333"/>
              <a:gd name="f27" fmla="*/ f4 1 1298"/>
              <a:gd name="f28" fmla="+- f7 0 f5"/>
              <a:gd name="f29" fmla="+- f6 0 f5"/>
              <a:gd name="f30" fmla="*/ f25 f0 1"/>
              <a:gd name="f31" fmla="*/ f29 1 1333"/>
              <a:gd name="f32" fmla="*/ f28 1 1298"/>
              <a:gd name="f33" fmla="*/ 1333 f29 1"/>
              <a:gd name="f34" fmla="*/ 1031 f28 1"/>
              <a:gd name="f35" fmla="*/ 380 f28 1"/>
              <a:gd name="f36" fmla="*/ 706 f29 1"/>
              <a:gd name="f37" fmla="*/ 0 f28 1"/>
              <a:gd name="f38" fmla="*/ 0 f29 1"/>
              <a:gd name="f39" fmla="*/ 706 f28 1"/>
              <a:gd name="f40" fmla="*/ 323 f29 1"/>
              <a:gd name="f41" fmla="*/ 1298 f28 1"/>
              <a:gd name="f42" fmla="*/ 1090 f29 1"/>
              <a:gd name="f43" fmla="*/ f30 1 f2"/>
              <a:gd name="f44" fmla="*/ f33 1 1333"/>
              <a:gd name="f45" fmla="*/ f34 1 1298"/>
              <a:gd name="f46" fmla="*/ f35 1 1298"/>
              <a:gd name="f47" fmla="*/ f36 1 1333"/>
              <a:gd name="f48" fmla="*/ f37 1 1298"/>
              <a:gd name="f49" fmla="*/ f38 1 1333"/>
              <a:gd name="f50" fmla="*/ f39 1 1298"/>
              <a:gd name="f51" fmla="*/ f40 1 1333"/>
              <a:gd name="f52" fmla="*/ f41 1 1298"/>
              <a:gd name="f53" fmla="*/ f42 1 1333"/>
              <a:gd name="f54" fmla="*/ 0 1 f31"/>
              <a:gd name="f55" fmla="*/ f6 1 f31"/>
              <a:gd name="f56" fmla="*/ 0 1 f32"/>
              <a:gd name="f57" fmla="*/ f7 1 f32"/>
              <a:gd name="f58" fmla="+- f43 0 f1"/>
              <a:gd name="f59" fmla="*/ f44 1 f31"/>
              <a:gd name="f60" fmla="*/ f45 1 f32"/>
              <a:gd name="f61" fmla="*/ f46 1 f32"/>
              <a:gd name="f62" fmla="*/ f47 1 f31"/>
              <a:gd name="f63" fmla="*/ f48 1 f32"/>
              <a:gd name="f64" fmla="*/ f49 1 f31"/>
              <a:gd name="f65" fmla="*/ f50 1 f32"/>
              <a:gd name="f66" fmla="*/ f51 1 f31"/>
              <a:gd name="f67" fmla="*/ f52 1 f32"/>
              <a:gd name="f68" fmla="*/ f53 1 f31"/>
              <a:gd name="f69" fmla="*/ f54 f26 1"/>
              <a:gd name="f70" fmla="*/ f55 f26 1"/>
              <a:gd name="f71" fmla="*/ f57 f27 1"/>
              <a:gd name="f72" fmla="*/ f56 f27 1"/>
              <a:gd name="f73" fmla="*/ f59 f26 1"/>
              <a:gd name="f74" fmla="*/ f60 f27 1"/>
              <a:gd name="f75" fmla="*/ f61 f27 1"/>
              <a:gd name="f76" fmla="*/ f62 f26 1"/>
              <a:gd name="f77" fmla="*/ f63 f27 1"/>
              <a:gd name="f78" fmla="*/ f64 f26 1"/>
              <a:gd name="f79" fmla="*/ f65 f27 1"/>
              <a:gd name="f80" fmla="*/ f66 f26 1"/>
              <a:gd name="f81" fmla="*/ f67 f27 1"/>
              <a:gd name="f82" fmla="*/ f68 f26 1"/>
            </a:gdLst>
            <a:ahLst/>
            <a:cxnLst>
              <a:cxn ang="3cd4">
                <a:pos x="hc" y="t"/>
              </a:cxn>
              <a:cxn ang="0">
                <a:pos x="r" y="vc"/>
              </a:cxn>
              <a:cxn ang="cd4">
                <a:pos x="hc" y="b"/>
              </a:cxn>
              <a:cxn ang="cd2">
                <a:pos x="l" y="vc"/>
              </a:cxn>
              <a:cxn ang="f58">
                <a:pos x="f73" y="f74"/>
              </a:cxn>
              <a:cxn ang="f58">
                <a:pos x="f73" y="f75"/>
              </a:cxn>
              <a:cxn ang="f58">
                <a:pos x="f76" y="f77"/>
              </a:cxn>
              <a:cxn ang="f58">
                <a:pos x="f78" y="f79"/>
              </a:cxn>
              <a:cxn ang="f58">
                <a:pos x="f80" y="f81"/>
              </a:cxn>
              <a:cxn ang="f58">
                <a:pos x="f82" y="f81"/>
              </a:cxn>
              <a:cxn ang="f58">
                <a:pos x="f73" y="f74"/>
              </a:cxn>
            </a:cxnLst>
            <a:rect l="f69" t="f72" r="f70" b="f71"/>
            <a:pathLst>
              <a:path w="1333" h="1298">
                <a:moveTo>
                  <a:pt x="f6" y="f8"/>
                </a:moveTo>
                <a:cubicBezTo>
                  <a:pt x="f6" y="f9"/>
                  <a:pt x="f6" y="f9"/>
                  <a:pt x="f6" y="f9"/>
                </a:cubicBezTo>
                <a:cubicBezTo>
                  <a:pt x="f10" y="f11"/>
                  <a:pt x="f12" y="f5"/>
                  <a:pt x="f13" y="f5"/>
                </a:cubicBezTo>
                <a:cubicBezTo>
                  <a:pt x="f14" y="f5"/>
                  <a:pt x="f5" y="f15"/>
                  <a:pt x="f5" y="f13"/>
                </a:cubicBezTo>
                <a:cubicBezTo>
                  <a:pt x="f5" y="f16"/>
                  <a:pt x="f17" y="f18"/>
                  <a:pt x="f19" y="f7"/>
                </a:cubicBezTo>
                <a:cubicBezTo>
                  <a:pt x="f20" y="f7"/>
                  <a:pt x="f20" y="f7"/>
                  <a:pt x="f20" y="f7"/>
                </a:cubicBezTo>
                <a:cubicBezTo>
                  <a:pt x="f21" y="f22"/>
                  <a:pt x="f23" y="f24"/>
                  <a:pt x="f6" y="f8"/>
                </a:cubicBezTo>
                <a:close/>
              </a:path>
            </a:pathLst>
          </a:custGeom>
          <a:solidFill>
            <a:srgbClr val="FFFFFF">
              <a:alpha val="70000"/>
            </a:srgbClr>
          </a:solidFill>
          <a:ln cap="flat">
            <a:noFill/>
            <a:prstDash val="solid"/>
          </a:ln>
        </p:spPr>
        <p:txBody>
          <a:bodyPr vert="horz" wrap="square" lIns="91440" tIns="45720" rIns="91440" bIns="45720" anchor="t" anchorCtr="1" compatLnSpc="1">
            <a:normAutofit/>
          </a:bodyPr>
          <a:lstStyle/>
          <a:p>
            <a:pPr marL="0" marR="0" lvl="0" indent="0" algn="ctr" defTabSz="914400" rtl="0" fontAlgn="auto" hangingPunct="1">
              <a:lnSpc>
                <a:spcPct val="100000"/>
              </a:lnSpc>
              <a:spcBef>
                <a:spcPts val="0"/>
              </a:spcBef>
              <a:spcAft>
                <a:spcPts val="1000"/>
              </a:spcAft>
              <a:buNone/>
              <a:tabLst/>
              <a:defRPr sz="1800" b="0" i="0" u="none" strike="noStrike" kern="0" cap="none" spc="0" baseline="0">
                <a:solidFill>
                  <a:srgbClr val="000000"/>
                </a:solidFill>
                <a:uFillTx/>
              </a:defRPr>
            </a:pPr>
            <a:endParaRPr lang="en-US" sz="1600" b="0" i="0" u="none" strike="noStrike" kern="1200" cap="all" spc="0" baseline="0">
              <a:solidFill>
                <a:srgbClr val="000000"/>
              </a:solidFill>
              <a:uFillTx/>
              <a:latin typeface="Calibri"/>
            </a:endParaRPr>
          </a:p>
        </p:txBody>
      </p:sp>
      <p:sp>
        <p:nvSpPr>
          <p:cNvPr id="4" name="Title 1">
            <a:extLst>
              <a:ext uri="{FF2B5EF4-FFF2-40B4-BE49-F238E27FC236}">
                <a16:creationId xmlns:a16="http://schemas.microsoft.com/office/drawing/2014/main" id="{0E0E3C06-7AC7-4B12-B165-980C6F2C589C}"/>
              </a:ext>
            </a:extLst>
          </p:cNvPr>
          <p:cNvSpPr txBox="1">
            <a:spLocks noGrp="1"/>
          </p:cNvSpPr>
          <p:nvPr>
            <p:ph type="ctrTitle"/>
          </p:nvPr>
        </p:nvSpPr>
        <p:spPr>
          <a:xfrm>
            <a:off x="8022022" y="3231928"/>
            <a:ext cx="3852038" cy="1834057"/>
          </a:xfrm>
        </p:spPr>
        <p:txBody>
          <a:bodyPr/>
          <a:lstStyle/>
          <a:p>
            <a:pPr lvl="0"/>
            <a:r>
              <a:rPr lang="en-GB" sz="4000"/>
              <a:t>ECO Grocery Store</a:t>
            </a:r>
          </a:p>
        </p:txBody>
      </p:sp>
      <p:sp>
        <p:nvSpPr>
          <p:cNvPr id="5" name="Subtitle 2">
            <a:extLst>
              <a:ext uri="{FF2B5EF4-FFF2-40B4-BE49-F238E27FC236}">
                <a16:creationId xmlns:a16="http://schemas.microsoft.com/office/drawing/2014/main" id="{223D2B5F-F549-9172-E2A7-D4F0425E8533}"/>
              </a:ext>
            </a:extLst>
          </p:cNvPr>
          <p:cNvSpPr txBox="1">
            <a:spLocks noGrp="1"/>
          </p:cNvSpPr>
          <p:nvPr>
            <p:ph type="subTitle" idx="1"/>
          </p:nvPr>
        </p:nvSpPr>
        <p:spPr>
          <a:xfrm>
            <a:off x="7782906" y="5242675"/>
            <a:ext cx="4330260" cy="683285"/>
          </a:xfrm>
        </p:spPr>
        <p:txBody>
          <a:bodyPr/>
          <a:lstStyle/>
          <a:p>
            <a:pPr lvl="0"/>
            <a:r>
              <a:rPr lang="en-GB" sz="1600"/>
              <a:t>George Valentin Priboi</a:t>
            </a:r>
          </a:p>
          <a:p>
            <a:pPr lvl="0"/>
            <a:r>
              <a:rPr lang="en-GB" sz="1600"/>
              <a:t>2029732</a:t>
            </a:r>
          </a:p>
        </p:txBody>
      </p:sp>
      <p:cxnSp>
        <p:nvCxnSpPr>
          <p:cNvPr id="6" name="Straight Connector 25">
            <a:extLst>
              <a:ext uri="{FF2B5EF4-FFF2-40B4-BE49-F238E27FC236}">
                <a16:creationId xmlns:a16="http://schemas.microsoft.com/office/drawing/2014/main" id="{C6FDA8E2-2750-8DB0-15CF-85DB49C7820D}"/>
              </a:ext>
            </a:extLst>
          </p:cNvPr>
          <p:cNvCxnSpPr>
            <a:cxnSpLocks noMove="1" noResize="1"/>
          </p:cNvCxnSpPr>
          <p:nvPr/>
        </p:nvCxnSpPr>
        <p:spPr>
          <a:xfrm>
            <a:off x="9480334" y="5123794"/>
            <a:ext cx="935413" cy="0"/>
          </a:xfrm>
          <a:prstGeom prst="straightConnector1">
            <a:avLst/>
          </a:prstGeom>
          <a:noFill/>
          <a:ln w="25402" cap="sq">
            <a:solidFill>
              <a:srgbClr val="262626"/>
            </a:solidFill>
            <a:prstDash val="solid"/>
            <a:bevel/>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down)">
                                      <p:cBhvr>
                                        <p:cTn id="12"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pic>
        <p:nvPicPr>
          <p:cNvPr id="2" name="Picture 4" descr="A picture containing text, marketplace, scene, produce&#10;&#10;Description automatically generated">
            <a:extLst>
              <a:ext uri="{FF2B5EF4-FFF2-40B4-BE49-F238E27FC236}">
                <a16:creationId xmlns:a16="http://schemas.microsoft.com/office/drawing/2014/main" id="{6844255E-580A-4000-09DE-1EB30204C19C}"/>
              </a:ext>
            </a:extLst>
          </p:cNvPr>
          <p:cNvPicPr>
            <a:picLocks noChangeAspect="1"/>
          </p:cNvPicPr>
          <p:nvPr/>
        </p:nvPicPr>
        <p:blipFill>
          <a:blip r:embed="rId3"/>
          <a:srcRect t="15730"/>
          <a:stretch>
            <a:fillRect/>
          </a:stretch>
        </p:blipFill>
        <p:spPr>
          <a:xfrm>
            <a:off x="0" y="9"/>
            <a:ext cx="12191996" cy="6857990"/>
          </a:xfrm>
          <a:prstGeom prst="rect">
            <a:avLst/>
          </a:prstGeom>
          <a:noFill/>
          <a:ln cap="flat">
            <a:noFill/>
          </a:ln>
        </p:spPr>
      </p:pic>
      <p:sp>
        <p:nvSpPr>
          <p:cNvPr id="3" name="Freeform 5">
            <a:extLst>
              <a:ext uri="{FF2B5EF4-FFF2-40B4-BE49-F238E27FC236}">
                <a16:creationId xmlns:a16="http://schemas.microsoft.com/office/drawing/2014/main" id="{3E3C7FE2-8F6D-A5F3-82E4-AD2C405B5A53}"/>
              </a:ext>
            </a:extLst>
          </p:cNvPr>
          <p:cNvSpPr>
            <a:spLocks noMove="1" noResize="1"/>
          </p:cNvSpPr>
          <p:nvPr/>
        </p:nvSpPr>
        <p:spPr>
          <a:xfrm flipH="1">
            <a:off x="0" y="998177"/>
            <a:ext cx="6017172" cy="5859822"/>
          </a:xfrm>
          <a:custGeom>
            <a:avLst/>
            <a:gdLst>
              <a:gd name="f0" fmla="val 10800000"/>
              <a:gd name="f1" fmla="val 5400000"/>
              <a:gd name="f2" fmla="val 180"/>
              <a:gd name="f3" fmla="val w"/>
              <a:gd name="f4" fmla="val h"/>
              <a:gd name="f5" fmla="val 0"/>
              <a:gd name="f6" fmla="val 1333"/>
              <a:gd name="f7" fmla="val 1298"/>
              <a:gd name="f8" fmla="val 1031"/>
              <a:gd name="f9" fmla="val 380"/>
              <a:gd name="f10" fmla="val 1215"/>
              <a:gd name="f11" fmla="val 154"/>
              <a:gd name="f12" fmla="val 979"/>
              <a:gd name="f13" fmla="val 706"/>
              <a:gd name="f14" fmla="val 317"/>
              <a:gd name="f15" fmla="val 316"/>
              <a:gd name="f16" fmla="val 954"/>
              <a:gd name="f17" fmla="val 129"/>
              <a:gd name="f18" fmla="val 1172"/>
              <a:gd name="f19" fmla="val 323"/>
              <a:gd name="f20" fmla="val 1090"/>
              <a:gd name="f21" fmla="val 1193"/>
              <a:gd name="f22" fmla="val 1232"/>
              <a:gd name="f23" fmla="val 1276"/>
              <a:gd name="f24" fmla="val 1140"/>
              <a:gd name="f25" fmla="+- 0 0 -90"/>
              <a:gd name="f26" fmla="*/ f3 1 1333"/>
              <a:gd name="f27" fmla="*/ f4 1 1298"/>
              <a:gd name="f28" fmla="+- f7 0 f5"/>
              <a:gd name="f29" fmla="+- f6 0 f5"/>
              <a:gd name="f30" fmla="*/ f25 f0 1"/>
              <a:gd name="f31" fmla="*/ f29 1 1333"/>
              <a:gd name="f32" fmla="*/ f28 1 1298"/>
              <a:gd name="f33" fmla="*/ 1333 f29 1"/>
              <a:gd name="f34" fmla="*/ 1031 f28 1"/>
              <a:gd name="f35" fmla="*/ 380 f28 1"/>
              <a:gd name="f36" fmla="*/ 706 f29 1"/>
              <a:gd name="f37" fmla="*/ 0 f28 1"/>
              <a:gd name="f38" fmla="*/ 0 f29 1"/>
              <a:gd name="f39" fmla="*/ 706 f28 1"/>
              <a:gd name="f40" fmla="*/ 323 f29 1"/>
              <a:gd name="f41" fmla="*/ 1298 f28 1"/>
              <a:gd name="f42" fmla="*/ 1090 f29 1"/>
              <a:gd name="f43" fmla="*/ f30 1 f2"/>
              <a:gd name="f44" fmla="*/ f33 1 1333"/>
              <a:gd name="f45" fmla="*/ f34 1 1298"/>
              <a:gd name="f46" fmla="*/ f35 1 1298"/>
              <a:gd name="f47" fmla="*/ f36 1 1333"/>
              <a:gd name="f48" fmla="*/ f37 1 1298"/>
              <a:gd name="f49" fmla="*/ f38 1 1333"/>
              <a:gd name="f50" fmla="*/ f39 1 1298"/>
              <a:gd name="f51" fmla="*/ f40 1 1333"/>
              <a:gd name="f52" fmla="*/ f41 1 1298"/>
              <a:gd name="f53" fmla="*/ f42 1 1333"/>
              <a:gd name="f54" fmla="*/ 0 1 f31"/>
              <a:gd name="f55" fmla="*/ f6 1 f31"/>
              <a:gd name="f56" fmla="*/ 0 1 f32"/>
              <a:gd name="f57" fmla="*/ f7 1 f32"/>
              <a:gd name="f58" fmla="+- f43 0 f1"/>
              <a:gd name="f59" fmla="*/ f44 1 f31"/>
              <a:gd name="f60" fmla="*/ f45 1 f32"/>
              <a:gd name="f61" fmla="*/ f46 1 f32"/>
              <a:gd name="f62" fmla="*/ f47 1 f31"/>
              <a:gd name="f63" fmla="*/ f48 1 f32"/>
              <a:gd name="f64" fmla="*/ f49 1 f31"/>
              <a:gd name="f65" fmla="*/ f50 1 f32"/>
              <a:gd name="f66" fmla="*/ f51 1 f31"/>
              <a:gd name="f67" fmla="*/ f52 1 f32"/>
              <a:gd name="f68" fmla="*/ f53 1 f31"/>
              <a:gd name="f69" fmla="*/ f54 f26 1"/>
              <a:gd name="f70" fmla="*/ f55 f26 1"/>
              <a:gd name="f71" fmla="*/ f57 f27 1"/>
              <a:gd name="f72" fmla="*/ f56 f27 1"/>
              <a:gd name="f73" fmla="*/ f59 f26 1"/>
              <a:gd name="f74" fmla="*/ f60 f27 1"/>
              <a:gd name="f75" fmla="*/ f61 f27 1"/>
              <a:gd name="f76" fmla="*/ f62 f26 1"/>
              <a:gd name="f77" fmla="*/ f63 f27 1"/>
              <a:gd name="f78" fmla="*/ f64 f26 1"/>
              <a:gd name="f79" fmla="*/ f65 f27 1"/>
              <a:gd name="f80" fmla="*/ f66 f26 1"/>
              <a:gd name="f81" fmla="*/ f67 f27 1"/>
              <a:gd name="f82" fmla="*/ f68 f26 1"/>
            </a:gdLst>
            <a:ahLst/>
            <a:cxnLst>
              <a:cxn ang="3cd4">
                <a:pos x="hc" y="t"/>
              </a:cxn>
              <a:cxn ang="0">
                <a:pos x="r" y="vc"/>
              </a:cxn>
              <a:cxn ang="cd4">
                <a:pos x="hc" y="b"/>
              </a:cxn>
              <a:cxn ang="cd2">
                <a:pos x="l" y="vc"/>
              </a:cxn>
              <a:cxn ang="f58">
                <a:pos x="f73" y="f74"/>
              </a:cxn>
              <a:cxn ang="f58">
                <a:pos x="f73" y="f75"/>
              </a:cxn>
              <a:cxn ang="f58">
                <a:pos x="f76" y="f77"/>
              </a:cxn>
              <a:cxn ang="f58">
                <a:pos x="f78" y="f79"/>
              </a:cxn>
              <a:cxn ang="f58">
                <a:pos x="f80" y="f81"/>
              </a:cxn>
              <a:cxn ang="f58">
                <a:pos x="f82" y="f81"/>
              </a:cxn>
              <a:cxn ang="f58">
                <a:pos x="f73" y="f74"/>
              </a:cxn>
            </a:cxnLst>
            <a:rect l="f69" t="f72" r="f70" b="f71"/>
            <a:pathLst>
              <a:path w="1333" h="1298">
                <a:moveTo>
                  <a:pt x="f6" y="f8"/>
                </a:moveTo>
                <a:cubicBezTo>
                  <a:pt x="f6" y="f9"/>
                  <a:pt x="f6" y="f9"/>
                  <a:pt x="f6" y="f9"/>
                </a:cubicBezTo>
                <a:cubicBezTo>
                  <a:pt x="f10" y="f11"/>
                  <a:pt x="f12" y="f5"/>
                  <a:pt x="f13" y="f5"/>
                </a:cubicBezTo>
                <a:cubicBezTo>
                  <a:pt x="f14" y="f5"/>
                  <a:pt x="f5" y="f15"/>
                  <a:pt x="f5" y="f13"/>
                </a:cubicBezTo>
                <a:cubicBezTo>
                  <a:pt x="f5" y="f16"/>
                  <a:pt x="f17" y="f18"/>
                  <a:pt x="f19" y="f7"/>
                </a:cubicBezTo>
                <a:cubicBezTo>
                  <a:pt x="f20" y="f7"/>
                  <a:pt x="f20" y="f7"/>
                  <a:pt x="f20" y="f7"/>
                </a:cubicBezTo>
                <a:cubicBezTo>
                  <a:pt x="f21" y="f22"/>
                  <a:pt x="f23" y="f24"/>
                  <a:pt x="f6" y="f8"/>
                </a:cubicBezTo>
                <a:close/>
              </a:path>
            </a:pathLst>
          </a:custGeom>
          <a:solidFill>
            <a:srgbClr val="FFFFFF">
              <a:alpha val="75000"/>
            </a:srgbClr>
          </a:solidFill>
          <a:ln cap="flat">
            <a:noFill/>
            <a:prstDash val="solid"/>
          </a:ln>
        </p:spPr>
        <p:txBody>
          <a:bodyPr vert="horz" wrap="square" lIns="91440" tIns="45720" rIns="91440" bIns="45720" anchor="t" anchorCtr="1" compatLnSpc="1">
            <a:normAutofit/>
          </a:bodyPr>
          <a:lstStyle/>
          <a:p>
            <a:pPr marL="0" marR="0" lvl="0" indent="0" algn="ctr" defTabSz="914400" rtl="0" fontAlgn="auto" hangingPunct="1">
              <a:lnSpc>
                <a:spcPct val="100000"/>
              </a:lnSpc>
              <a:spcBef>
                <a:spcPts val="0"/>
              </a:spcBef>
              <a:spcAft>
                <a:spcPts val="1000"/>
              </a:spcAft>
              <a:buNone/>
              <a:tabLst/>
              <a:defRPr sz="1800" b="0" i="0" u="none" strike="noStrike" kern="0" cap="none" spc="0" baseline="0">
                <a:solidFill>
                  <a:srgbClr val="000000"/>
                </a:solidFill>
                <a:uFillTx/>
              </a:defRPr>
            </a:pPr>
            <a:endParaRPr lang="en-US" sz="1600" b="0" i="0" u="none" strike="noStrike" kern="1200" cap="all" spc="0" baseline="0">
              <a:solidFill>
                <a:srgbClr val="000000"/>
              </a:solidFill>
              <a:uFillTx/>
              <a:latin typeface="Calibri"/>
            </a:endParaRPr>
          </a:p>
        </p:txBody>
      </p:sp>
      <p:sp>
        <p:nvSpPr>
          <p:cNvPr id="4" name="Title 1">
            <a:extLst>
              <a:ext uri="{FF2B5EF4-FFF2-40B4-BE49-F238E27FC236}">
                <a16:creationId xmlns:a16="http://schemas.microsoft.com/office/drawing/2014/main" id="{4AC8BC9D-2B81-88E8-6CE3-FFCF6E68C506}"/>
              </a:ext>
            </a:extLst>
          </p:cNvPr>
          <p:cNvSpPr txBox="1">
            <a:spLocks noGrp="1"/>
          </p:cNvSpPr>
          <p:nvPr>
            <p:ph type="title"/>
          </p:nvPr>
        </p:nvSpPr>
        <p:spPr>
          <a:xfrm>
            <a:off x="709446" y="1913948"/>
            <a:ext cx="4204136" cy="1342750"/>
          </a:xfrm>
        </p:spPr>
        <p:txBody>
          <a:bodyPr anchorCtr="1"/>
          <a:lstStyle/>
          <a:p>
            <a:pPr lvl="0" algn="ctr"/>
            <a:r>
              <a:rPr lang="en-GB" sz="3600"/>
              <a:t>Business overview/ product-services</a:t>
            </a:r>
          </a:p>
        </p:txBody>
      </p:sp>
      <p:cxnSp>
        <p:nvCxnSpPr>
          <p:cNvPr id="5" name="Straight Connector 12">
            <a:extLst>
              <a:ext uri="{FF2B5EF4-FFF2-40B4-BE49-F238E27FC236}">
                <a16:creationId xmlns:a16="http://schemas.microsoft.com/office/drawing/2014/main" id="{0B12B874-FA39-6BD0-0EF5-4FA2E85A251F}"/>
              </a:ext>
            </a:extLst>
          </p:cNvPr>
          <p:cNvCxnSpPr>
            <a:cxnSpLocks noMove="1" noResize="1"/>
          </p:cNvCxnSpPr>
          <p:nvPr/>
        </p:nvCxnSpPr>
        <p:spPr>
          <a:xfrm>
            <a:off x="2287051" y="3337139"/>
            <a:ext cx="935422" cy="0"/>
          </a:xfrm>
          <a:prstGeom prst="straightConnector1">
            <a:avLst/>
          </a:prstGeom>
          <a:noFill/>
          <a:ln w="25402" cap="sq">
            <a:solidFill>
              <a:srgbClr val="262626"/>
            </a:solidFill>
            <a:prstDash val="solid"/>
            <a:bevel/>
          </a:ln>
        </p:spPr>
      </p:cxnSp>
      <p:sp>
        <p:nvSpPr>
          <p:cNvPr id="6" name="Content Placeholder 2">
            <a:extLst>
              <a:ext uri="{FF2B5EF4-FFF2-40B4-BE49-F238E27FC236}">
                <a16:creationId xmlns:a16="http://schemas.microsoft.com/office/drawing/2014/main" id="{E51C3061-90CE-7A28-F874-34C3EFF615A3}"/>
              </a:ext>
            </a:extLst>
          </p:cNvPr>
          <p:cNvSpPr txBox="1">
            <a:spLocks noGrp="1"/>
          </p:cNvSpPr>
          <p:nvPr>
            <p:ph idx="1"/>
          </p:nvPr>
        </p:nvSpPr>
        <p:spPr>
          <a:xfrm>
            <a:off x="525514" y="3417570"/>
            <a:ext cx="4593022" cy="2619838"/>
          </a:xfrm>
        </p:spPr>
        <p:txBody>
          <a:bodyPr anchor="ctr"/>
          <a:lstStyle/>
          <a:p>
            <a:pPr marL="0" lvl="0" indent="0">
              <a:buNone/>
            </a:pPr>
            <a:endParaRPr lang="en-GB" sz="1800">
              <a:latin typeface="Arial" pitchFamily="34"/>
              <a:cs typeface="Calibri" pitchFamily="34"/>
            </a:endParaRPr>
          </a:p>
          <a:p>
            <a:pPr lvl="0">
              <a:buFont typeface="Wingdings" pitchFamily="2"/>
              <a:buChar char="q"/>
            </a:pPr>
            <a:r>
              <a:rPr lang="en-GB" sz="1800">
                <a:latin typeface="Arial" pitchFamily="34"/>
                <a:cs typeface="Calibri" pitchFamily="34"/>
              </a:rPr>
              <a:t> Eco products</a:t>
            </a:r>
          </a:p>
          <a:p>
            <a:pPr lvl="0">
              <a:buFont typeface="Wingdings" pitchFamily="2"/>
              <a:buChar char="q"/>
            </a:pPr>
            <a:r>
              <a:rPr lang="en-GB" sz="1800">
                <a:latin typeface="Arial" pitchFamily="34"/>
                <a:cs typeface="Calibri" pitchFamily="34"/>
              </a:rPr>
              <a:t>Improve quality of life</a:t>
            </a:r>
          </a:p>
          <a:p>
            <a:pPr lvl="0">
              <a:buFont typeface="Wingdings" pitchFamily="2"/>
              <a:buChar char="q"/>
            </a:pPr>
            <a:r>
              <a:rPr lang="en-GB" sz="1800">
                <a:latin typeface="Arial" pitchFamily="34"/>
                <a:cs typeface="Calibri" pitchFamily="34"/>
              </a:rPr>
              <a:t>Healthy products</a:t>
            </a:r>
          </a:p>
          <a:p>
            <a:pPr lvl="0">
              <a:buFont typeface="Wingdings" pitchFamily="2"/>
              <a:buChar char="q"/>
            </a:pPr>
            <a:r>
              <a:rPr lang="en-GB" sz="1800">
                <a:latin typeface="Arial" pitchFamily="34"/>
                <a:cs typeface="Calibri" pitchFamily="34"/>
              </a:rPr>
              <a:t>BIO products</a:t>
            </a:r>
          </a:p>
          <a:p>
            <a:pPr lvl="0">
              <a:buFont typeface="Wingdings" pitchFamily="2"/>
              <a:buChar char="q"/>
            </a:pPr>
            <a:endParaRPr lang="en-GB" sz="1800">
              <a:latin typeface="Arial" pitchFamily="34"/>
              <a:cs typeface="Calibri" pitchFamily="34"/>
            </a:endParaRPr>
          </a:p>
          <a:p>
            <a:pPr marL="0" lvl="0" indent="0">
              <a:buNone/>
            </a:pPr>
            <a:endParaRPr lang="en-GB" sz="1800"/>
          </a:p>
        </p:txBody>
      </p:sp>
      <p:sp>
        <p:nvSpPr>
          <p:cNvPr id="7" name="TextBox 5">
            <a:extLst>
              <a:ext uri="{FF2B5EF4-FFF2-40B4-BE49-F238E27FC236}">
                <a16:creationId xmlns:a16="http://schemas.microsoft.com/office/drawing/2014/main" id="{E560BBBF-0363-A2AD-BABA-BDFEFEF1DB59}"/>
              </a:ext>
            </a:extLst>
          </p:cNvPr>
          <p:cNvSpPr txBox="1"/>
          <p:nvPr/>
        </p:nvSpPr>
        <p:spPr>
          <a:xfrm>
            <a:off x="9233803" y="5902781"/>
            <a:ext cx="2958184" cy="200052"/>
          </a:xfrm>
          <a:prstGeom prst="rect">
            <a:avLst/>
          </a:prstGeom>
          <a:solidFill>
            <a:srgbClr val="000000"/>
          </a:solid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700" b="0" i="0" u="none" strike="noStrike" kern="0" cap="none" spc="0" baseline="0">
                <a:solidFill>
                  <a:srgbClr val="FFFFFF"/>
                </a:solidFill>
                <a:uFillTx/>
                <a:latin typeface="Calibri"/>
              </a:rPr>
              <a:t> </a:t>
            </a:r>
            <a:r>
              <a:rPr lang="en-GB" sz="700" b="0" i="0" u="none" strike="noStrike" kern="0" cap="none" spc="0" baseline="0">
                <a:solidFill>
                  <a:srgbClr val="FFFFFF"/>
                </a:solidFill>
                <a:uFillTx/>
                <a:latin typeface="Calibri"/>
              </a:rPr>
              <a:t>   Image Source :  ( I – 5  Design &amp; Manufacture  24 JAN. 2011 )  </a:t>
            </a:r>
            <a:endParaRPr lang="en-GB" sz="700" b="0" i="0" u="none" strike="noStrike" kern="1200" cap="none" spc="0" baseline="0">
              <a:solidFill>
                <a:srgbClr val="FFFFFF"/>
              </a:solidFill>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29">
            <a:extLst>
              <a:ext uri="{FF2B5EF4-FFF2-40B4-BE49-F238E27FC236}">
                <a16:creationId xmlns:a16="http://schemas.microsoft.com/office/drawing/2014/main" id="{4FB34E91-D42B-A6C1-65B9-C4BF7D49059F}"/>
              </a:ext>
            </a:extLst>
          </p:cNvPr>
          <p:cNvSpPr>
            <a:spLocks noMove="1" noResize="1"/>
          </p:cNvSpPr>
          <p:nvPr/>
        </p:nvSpPr>
        <p:spPr>
          <a:xfrm>
            <a:off x="0" y="0"/>
            <a:ext cx="12191996" cy="6858000"/>
          </a:xfrm>
          <a:prstGeom prst="rect">
            <a:avLst/>
          </a:prstGeom>
          <a:solidFill>
            <a:srgbClr val="EDEDE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nvGrpSpPr>
          <p:cNvPr id="3" name="Group 31">
            <a:extLst>
              <a:ext uri="{FF2B5EF4-FFF2-40B4-BE49-F238E27FC236}">
                <a16:creationId xmlns:a16="http://schemas.microsoft.com/office/drawing/2014/main" id="{9ED2D127-F447-7C5C-9E94-733B7617ECFD}"/>
              </a:ext>
            </a:extLst>
          </p:cNvPr>
          <p:cNvGrpSpPr/>
          <p:nvPr/>
        </p:nvGrpSpPr>
        <p:grpSpPr>
          <a:xfrm>
            <a:off x="0" y="0"/>
            <a:ext cx="12191996" cy="4267203"/>
            <a:chOff x="0" y="0"/>
            <a:chExt cx="12191996" cy="4267203"/>
          </a:xfrm>
        </p:grpSpPr>
        <p:sp>
          <p:nvSpPr>
            <p:cNvPr id="4" name="Rectangle 32">
              <a:extLst>
                <a:ext uri="{FF2B5EF4-FFF2-40B4-BE49-F238E27FC236}">
                  <a16:creationId xmlns:a16="http://schemas.microsoft.com/office/drawing/2014/main" id="{5AC32217-6E9D-B939-3244-E07556E3257D}"/>
                </a:ext>
              </a:extLst>
            </p:cNvPr>
            <p:cNvSpPr/>
            <p:nvPr/>
          </p:nvSpPr>
          <p:spPr>
            <a:xfrm>
              <a:off x="0" y="0"/>
              <a:ext cx="12191996" cy="4267203"/>
            </a:xfrm>
            <a:prstGeom prst="rect">
              <a:avLst/>
            </a:prstGeom>
            <a:solidFill>
              <a:srgbClr val="5B9BD5">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Rectangle 33">
              <a:extLst>
                <a:ext uri="{FF2B5EF4-FFF2-40B4-BE49-F238E27FC236}">
                  <a16:creationId xmlns:a16="http://schemas.microsoft.com/office/drawing/2014/main" id="{8618A888-EF73-0CAB-38A9-C64286D30EC5}"/>
                </a:ext>
              </a:extLst>
            </p:cNvPr>
            <p:cNvSpPr/>
            <p:nvPr/>
          </p:nvSpPr>
          <p:spPr>
            <a:xfrm>
              <a:off x="0" y="0"/>
              <a:ext cx="12191996" cy="4267203"/>
            </a:xfrm>
            <a:prstGeom prst="rect">
              <a:avLst/>
            </a:prstGeom>
            <a:solidFill>
              <a:srgbClr val="E2F0D9">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6" name="Freeform: Shape 35">
            <a:extLst>
              <a:ext uri="{FF2B5EF4-FFF2-40B4-BE49-F238E27FC236}">
                <a16:creationId xmlns:a16="http://schemas.microsoft.com/office/drawing/2014/main" id="{2CAD6FBE-34D9-6BF4-48F8-F3F2CA6E8392}"/>
              </a:ext>
            </a:extLst>
          </p:cNvPr>
          <p:cNvSpPr>
            <a:spLocks noMove="1" noResize="1"/>
          </p:cNvSpPr>
          <p:nvPr/>
        </p:nvSpPr>
        <p:spPr>
          <a:xfrm>
            <a:off x="0" y="0"/>
            <a:ext cx="12191996" cy="4267203"/>
          </a:xfrm>
          <a:custGeom>
            <a:avLst/>
            <a:gdLst>
              <a:gd name="f0" fmla="val 10800000"/>
              <a:gd name="f1" fmla="val 5400000"/>
              <a:gd name="f2" fmla="val 180"/>
              <a:gd name="f3" fmla="val w"/>
              <a:gd name="f4" fmla="val h"/>
              <a:gd name="f5" fmla="val 0"/>
              <a:gd name="f6" fmla="val 12192000"/>
              <a:gd name="f7" fmla="val 4267200"/>
              <a:gd name="f8" fmla="val 2537169"/>
              <a:gd name="f9" fmla="val 4125568"/>
              <a:gd name="f10" fmla="val 2788218"/>
              <a:gd name="f11" fmla="val 4126068"/>
              <a:gd name="f12" fmla="val 3025872"/>
              <a:gd name="f13" fmla="val 4161336"/>
              <a:gd name="f14" fmla="val 3246267"/>
              <a:gd name="f15" fmla="val 4262961"/>
              <a:gd name="f16" fmla="val 3253970"/>
              <a:gd name="f17" fmla="val 3071791"/>
              <a:gd name="f18" fmla="val 2975095"/>
              <a:gd name="f19" fmla="val 4243356"/>
              <a:gd name="f20" fmla="val 2862058"/>
              <a:gd name="f21" fmla="val 4220032"/>
              <a:gd name="f22" fmla="val 2745568"/>
              <a:gd name="f23" fmla="val 4209031"/>
              <a:gd name="f24" fmla="val 2626982"/>
              <a:gd name="f25" fmla="val 4206450"/>
              <a:gd name="f26" fmla="val 2581807"/>
              <a:gd name="f27" fmla="val 4205467"/>
              <a:gd name="f28" fmla="val 2536327"/>
              <a:gd name="f29" fmla="val 4205706"/>
              <a:gd name="f30" fmla="val 2490617"/>
              <a:gd name="f31" fmla="val 4206951"/>
              <a:gd name="f32" fmla="val 2601507"/>
              <a:gd name="f33" fmla="val 4219748"/>
              <a:gd name="f34" fmla="val 2711611"/>
              <a:gd name="f35" fmla="val 4236309"/>
              <a:gd name="f36" fmla="val 2819869"/>
              <a:gd name="f37" fmla="val 4252936"/>
              <a:gd name="f38" fmla="val 2900997"/>
              <a:gd name="f39" fmla="val 2705858"/>
              <a:gd name="f40" fmla="val 2561467"/>
              <a:gd name="f41" fmla="val 4246270"/>
              <a:gd name="f42" fmla="val 2476258"/>
              <a:gd name="f43" fmla="val 4235123"/>
              <a:gd name="f44" fmla="val 2390533"/>
              <a:gd name="f45" fmla="val 4225627"/>
              <a:gd name="f46" fmla="val 2305292"/>
              <a:gd name="f47" fmla="val 4219492"/>
              <a:gd name="f48" fmla="val 2409349"/>
              <a:gd name="f49" fmla="val 2266705"/>
              <a:gd name="f50" fmla="val 2183576"/>
              <a:gd name="f51" fmla="val 4227150"/>
              <a:gd name="f52" fmla="val 2170260"/>
              <a:gd name="f53" fmla="val 4220226"/>
              <a:gd name="f54" fmla="val 2115765"/>
              <a:gd name="f55" fmla="val 4150220"/>
              <a:gd name="f56" fmla="val 2151029"/>
              <a:gd name="f57" fmla="val 4146947"/>
              <a:gd name="f58" fmla="val 2282770"/>
              <a:gd name="f59" fmla="val 4133761"/>
              <a:gd name="f60" fmla="val 2411644"/>
              <a:gd name="f61" fmla="val 4125319"/>
              <a:gd name="f62" fmla="val 9258094"/>
              <a:gd name="f63" fmla="val 3958602"/>
              <a:gd name="f64" fmla="val 9013678"/>
              <a:gd name="f65" fmla="val 4006086"/>
              <a:gd name="f66" fmla="val 8768731"/>
              <a:gd name="f67" fmla="val 4060051"/>
              <a:gd name="f68" fmla="val 8526712"/>
              <a:gd name="f69" fmla="val 4119804"/>
              <a:gd name="f70" fmla="val 8781748"/>
              <a:gd name="f71" fmla="val 4123003"/>
              <a:gd name="f72" fmla="val 9026494"/>
              <a:gd name="f73" fmla="val 4069940"/>
              <a:gd name="f74" fmla="val 9168987"/>
              <a:gd name="f75" fmla="val 3919232"/>
              <a:gd name="f76" fmla="val 8975366"/>
              <a:gd name="f77" fmla="val 3912045"/>
              <a:gd name="f78" fmla="val 8788341"/>
              <a:gd name="f79" fmla="val 3989836"/>
              <a:gd name="f80" fmla="val 8603910"/>
              <a:gd name="f81" fmla="val 4068895"/>
              <a:gd name="f82" fmla="val 8818554"/>
              <a:gd name="f83" fmla="val 4017452"/>
              <a:gd name="f84" fmla="val 9035976"/>
              <a:gd name="f85" fmla="val 3970366"/>
              <a:gd name="f86" fmla="val 9252382"/>
              <a:gd name="f87" fmla="val 3927759"/>
              <a:gd name="f88" fmla="val 9224441"/>
              <a:gd name="f89" fmla="val 3923020"/>
              <a:gd name="f90" fmla="val 9196646"/>
              <a:gd name="f91" fmla="val 3920259"/>
              <a:gd name="f92" fmla="val 1635889"/>
              <a:gd name="f93" fmla="val 3709494"/>
              <a:gd name="f94" fmla="val 1634800"/>
              <a:gd name="f95" fmla="val 3731111"/>
              <a:gd name="f96" fmla="val 1635342"/>
              <a:gd name="f97" fmla="val 3716795"/>
              <a:gd name="f98" fmla="val 3174829"/>
              <a:gd name="f99" fmla="val 3620110"/>
              <a:gd name="f100" fmla="val 3177710"/>
              <a:gd name="f101" fmla="val 3619202"/>
              <a:gd name="f102" fmla="val 3182308"/>
              <a:gd name="f103" fmla="val 3620648"/>
              <a:gd name="f104" fmla="val 3189263"/>
              <a:gd name="f105" fmla="val 3625726"/>
              <a:gd name="f106" fmla="val 3348177"/>
              <a:gd name="f107" fmla="val 3744655"/>
              <a:gd name="f108" fmla="val 3463235"/>
              <a:gd name="f109" fmla="val 3908187"/>
              <a:gd name="f110" fmla="val 3560912"/>
              <a:gd name="f111" fmla="val 4079863"/>
              <a:gd name="f112" fmla="val 3582321"/>
              <a:gd name="f113" fmla="val 4117314"/>
              <a:gd name="f114" fmla="val 3599153"/>
              <a:gd name="f115" fmla="val 4153173"/>
              <a:gd name="f116" fmla="val 3611854"/>
              <a:gd name="f117" fmla="val 4188366"/>
              <a:gd name="f118" fmla="val 3631583"/>
              <a:gd name="f119" fmla="val 3575699"/>
              <a:gd name="f120" fmla="val 3575567"/>
              <a:gd name="f121" fmla="val 4263588"/>
              <a:gd name="f122" fmla="val 3563792"/>
              <a:gd name="f123" fmla="val 4170010"/>
              <a:gd name="f124" fmla="val 3527316"/>
              <a:gd name="f125" fmla="val 4081090"/>
              <a:gd name="f126" fmla="val 3467355"/>
              <a:gd name="f127" fmla="val 3988130"/>
              <a:gd name="f128" fmla="val 3420192"/>
              <a:gd name="f129" fmla="val 3915029"/>
              <a:gd name="f130" fmla="val 3371016"/>
              <a:gd name="f131" fmla="val 3849934"/>
              <a:gd name="f132" fmla="val 3310753"/>
              <a:gd name="f133" fmla="val 3787140"/>
              <a:gd name="f134" fmla="val 3303466"/>
              <a:gd name="f135" fmla="val 3779509"/>
              <a:gd name="f136" fmla="val 3297626"/>
              <a:gd name="f137" fmla="val 3773227"/>
              <a:gd name="f138" fmla="val 3291335"/>
              <a:gd name="f139" fmla="val 3767420"/>
              <a:gd name="f140" fmla="val 3324815"/>
              <a:gd name="f141" fmla="val 3824296"/>
              <a:gd name="f142" fmla="val 3358740"/>
              <a:gd name="f143" fmla="val 3880691"/>
              <a:gd name="f144" fmla="val 3390805"/>
              <a:gd name="f145" fmla="val 3937163"/>
              <a:gd name="f146" fmla="val 3450145"/>
              <a:gd name="f147" fmla="val 4040978"/>
              <a:gd name="f148" fmla="val 3506325"/>
              <a:gd name="f149" fmla="val 4144397"/>
              <a:gd name="f150" fmla="val 3545740"/>
              <a:gd name="f151" fmla="val 4251102"/>
              <a:gd name="f152" fmla="val 3550709"/>
              <a:gd name="f153" fmla="val 3513586"/>
              <a:gd name="f154" fmla="val 3470728"/>
              <a:gd name="f155" fmla="val 4152456"/>
              <a:gd name="f156" fmla="val 3439124"/>
              <a:gd name="f157" fmla="val 4085665"/>
              <a:gd name="f158" fmla="val 3402484"/>
              <a:gd name="f159" fmla="val 4019598"/>
              <a:gd name="f160" fmla="val 3364433"/>
              <a:gd name="f161" fmla="val 3953121"/>
              <a:gd name="f162" fmla="val 3316479"/>
              <a:gd name="f163" fmla="val 3872136"/>
              <a:gd name="f164" fmla="val 3504482"/>
              <a:gd name="f165" fmla="val 3467547"/>
              <a:gd name="f166" fmla="val 3177952"/>
              <a:gd name="f167" fmla="val 3657386"/>
              <a:gd name="f168" fmla="val 3172991"/>
              <a:gd name="f169" fmla="val 3646754"/>
              <a:gd name="f170" fmla="val 3166185"/>
              <a:gd name="f171" fmla="val 3622836"/>
              <a:gd name="f172" fmla="val 11279315"/>
              <a:gd name="f173" fmla="val 3618448"/>
              <a:gd name="f174" fmla="val 11299830"/>
              <a:gd name="f175" fmla="val 3614620"/>
              <a:gd name="f176" fmla="val 11318737"/>
              <a:gd name="f177" fmla="val 3618623"/>
              <a:gd name="f178" fmla="val 11317765"/>
              <a:gd name="f179" fmla="val 3638405"/>
              <a:gd name="f180" fmla="val 11309587"/>
              <a:gd name="f181" fmla="val 3820966"/>
              <a:gd name="f182" fmla="val 11315203"/>
              <a:gd name="f183" fmla="val 4012597"/>
              <a:gd name="f184" fmla="val 11304886"/>
              <a:gd name="f185" fmla="val 4200582"/>
              <a:gd name="f186" fmla="val 11298904"/>
              <a:gd name="f187" fmla="val 11213088"/>
              <a:gd name="f188" fmla="val 11219157"/>
              <a:gd name="f189" fmla="val 4210725"/>
              <a:gd name="f190" fmla="val 11223807"/>
              <a:gd name="f191" fmla="val 4119600"/>
              <a:gd name="f192" fmla="val 11224640"/>
              <a:gd name="f193" fmla="val 4027718"/>
              <a:gd name="f194" fmla="val 11225213"/>
              <a:gd name="f195" fmla="val 3936722"/>
              <a:gd name="f196" fmla="val 11207028"/>
              <a:gd name="f197" fmla="val 4022695"/>
              <a:gd name="f198" fmla="val 11194593"/>
              <a:gd name="f199" fmla="val 4110355"/>
              <a:gd name="f200" fmla="val 11182914"/>
              <a:gd name="f201" fmla="val 4196771"/>
              <a:gd name="f202" fmla="val 11172266"/>
              <a:gd name="f203" fmla="val 11140975"/>
              <a:gd name="f204" fmla="val 11152239"/>
              <a:gd name="f205" fmla="val 4192628"/>
              <a:gd name="f206" fmla="val 11165272"/>
              <a:gd name="f207" fmla="val 4096160"/>
              <a:gd name="f208" fmla="val 11178361"/>
              <a:gd name="f209" fmla="val 3997344"/>
              <a:gd name="f210" fmla="val 11201005"/>
              <a:gd name="f211" fmla="val 3900089"/>
              <a:gd name="f212" fmla="val 11166930"/>
              <a:gd name="f213" fmla="val 3979173"/>
              <a:gd name="f214" fmla="val 11134730"/>
              <a:gd name="f215" fmla="val 4058831"/>
              <a:gd name="f216" fmla="val 11105754"/>
              <a:gd name="f217" fmla="val 4139192"/>
              <a:gd name="f218" fmla="val 11065821"/>
              <a:gd name="f219" fmla="val 10978133"/>
              <a:gd name="f220" fmla="val 11088889"/>
              <a:gd name="f221" fmla="val 3963916"/>
              <a:gd name="f222" fmla="val 11133459"/>
              <a:gd name="f223" fmla="val 3856779"/>
              <a:gd name="f224" fmla="val 11181967"/>
              <a:gd name="f225" fmla="val 3750740"/>
              <a:gd name="f226" fmla="val 11231212"/>
              <a:gd name="f227" fmla="val 3645474"/>
              <a:gd name="f228" fmla="val 11236675"/>
              <a:gd name="f229" fmla="val 3633934"/>
              <a:gd name="f230" fmla="val 11258799"/>
              <a:gd name="f231" fmla="val 3622276"/>
              <a:gd name="f232" fmla="val 10296877"/>
              <a:gd name="f233" fmla="val 3526602"/>
              <a:gd name="f234" fmla="val 10305089"/>
              <a:gd name="f235" fmla="val 3527517"/>
              <a:gd name="f236" fmla="val 10311503"/>
              <a:gd name="f237" fmla="val 3531079"/>
              <a:gd name="f238" fmla="val 10314210"/>
              <a:gd name="f239" fmla="val 3538353"/>
              <a:gd name="f240" fmla="val 10361472"/>
              <a:gd name="f241" fmla="val 3659113"/>
              <a:gd name="f242" fmla="val 10407318"/>
              <a:gd name="f243" fmla="val 3780392"/>
              <a:gd name="f244" fmla="val 10450858"/>
              <a:gd name="f245" fmla="val 3902477"/>
              <a:gd name="f246" fmla="val 10572255"/>
              <a:gd name="f247" fmla="val 10477642"/>
              <a:gd name="f248" fmla="val 10436479"/>
              <a:gd name="f249" fmla="val 4144570"/>
              <a:gd name="f250" fmla="val 10386976"/>
              <a:gd name="f251" fmla="val 3995354"/>
              <a:gd name="f252" fmla="val 10333255"/>
              <a:gd name="f253" fmla="val 3848072"/>
              <a:gd name="f254" fmla="val 10277529"/>
              <a:gd name="f255" fmla="val 3701307"/>
              <a:gd name="f256" fmla="val 10277467"/>
              <a:gd name="f257" fmla="val 3703640"/>
              <a:gd name="f258" fmla="val 10276853"/>
              <a:gd name="f259" fmla="val 3706334"/>
              <a:gd name="f260" fmla="val 10276797"/>
              <a:gd name="f261" fmla="val 3708672"/>
              <a:gd name="f262" fmla="val 10284209"/>
              <a:gd name="f263" fmla="val 3854149"/>
              <a:gd name="f264" fmla="val 10331835"/>
              <a:gd name="f265" fmla="val 3999199"/>
              <a:gd name="f266" fmla="val 10385906"/>
              <a:gd name="f267" fmla="val 4147031"/>
              <a:gd name="f268" fmla="val 10431445"/>
              <a:gd name="f269" fmla="val 10398237"/>
              <a:gd name="f270" fmla="val 10356661"/>
              <a:gd name="f271" fmla="val 4157302"/>
              <a:gd name="f272" fmla="val 10321871"/>
              <a:gd name="f273" fmla="val 4061517"/>
              <a:gd name="f274" fmla="val 10289232"/>
              <a:gd name="f275" fmla="val 3966669"/>
              <a:gd name="f276" fmla="val 10268559"/>
              <a:gd name="f277" fmla="val 3871054"/>
              <a:gd name="f278" fmla="val 10272790"/>
              <a:gd name="f279" fmla="val 3985997"/>
              <a:gd name="f280" fmla="val 10299544"/>
              <a:gd name="f281" fmla="val 4094770"/>
              <a:gd name="f282" fmla="val 10340065"/>
              <a:gd name="f283" fmla="val 4201637"/>
              <a:gd name="f284" fmla="val 10368861"/>
              <a:gd name="f285" fmla="val 10267862"/>
              <a:gd name="f286" fmla="val 10236210"/>
              <a:gd name="f287" fmla="val 4185635"/>
              <a:gd name="f288" fmla="val 10169925"/>
              <a:gd name="f289" fmla="val 3991261"/>
              <a:gd name="f290" fmla="val 10150284"/>
              <a:gd name="f291" fmla="val 3789583"/>
              <a:gd name="f292" fmla="val 10225980"/>
              <a:gd name="f293" fmla="val 3561061"/>
              <a:gd name="f294" fmla="val 10231424"/>
              <a:gd name="f295" fmla="val 3544935"/>
              <a:gd name="f296" fmla="val 10272241"/>
              <a:gd name="f297" fmla="val 3523857"/>
              <a:gd name="f298" fmla="val 3429186"/>
              <a:gd name="f299" fmla="val 3458784"/>
              <a:gd name="f300" fmla="val 3434043"/>
              <a:gd name="f301" fmla="val 3458424"/>
              <a:gd name="f302" fmla="val 3439865"/>
              <a:gd name="f303" fmla="val 3459167"/>
              <a:gd name="f304" fmla="val 3446761"/>
              <a:gd name="f305" fmla="val 3461278"/>
              <a:gd name="f306" fmla="val 3801752"/>
              <a:gd name="f307" fmla="val 3568638"/>
              <a:gd name="f308" fmla="val 4119982"/>
              <a:gd name="f309" fmla="val 3746863"/>
              <a:gd name="f310" fmla="val 4419733"/>
              <a:gd name="f311" fmla="val 3963555"/>
              <a:gd name="f312" fmla="val 4508451"/>
              <a:gd name="f313" fmla="val 4027538"/>
              <a:gd name="f314" fmla="val 4593765"/>
              <a:gd name="f315" fmla="val 4093753"/>
              <a:gd name="f316" fmla="val 4659448"/>
              <a:gd name="f317" fmla="val 4172746"/>
              <a:gd name="f318" fmla="val 4719140"/>
              <a:gd name="f319" fmla="val 4641222"/>
              <a:gd name="f320" fmla="val 4599968"/>
              <a:gd name="f321" fmla="val 4207074"/>
              <a:gd name="f322" fmla="val 4478590"/>
              <a:gd name="f323" fmla="val 4057581"/>
              <a:gd name="f324" fmla="val 4278987"/>
              <a:gd name="f325" fmla="val 3946713"/>
              <a:gd name="f326" fmla="val 4136093"/>
              <a:gd name="f327" fmla="val 3858466"/>
              <a:gd name="f328" fmla="val 3985171"/>
              <a:gd name="f329" fmla="val 3764831"/>
              <a:gd name="f330" fmla="val 3831168"/>
              <a:gd name="f331" fmla="val 3687155"/>
              <a:gd name="f332" fmla="val 3670252"/>
              <a:gd name="f333" fmla="val 3622798"/>
              <a:gd name="f334" fmla="val 3817258"/>
              <a:gd name="f335" fmla="val 3723577"/>
              <a:gd name="f336" fmla="val 3878082"/>
              <a:gd name="f337" fmla="val 3765387"/>
              <a:gd name="f338" fmla="val 3941278"/>
              <a:gd name="f339" fmla="val 3808498"/>
              <a:gd name="f340" fmla="val 4000461"/>
              <a:gd name="f341" fmla="val 3855966"/>
              <a:gd name="f342" fmla="val 4030299"/>
              <a:gd name="f343" fmla="val 3879926"/>
              <a:gd name="f344" fmla="val 4059233"/>
              <a:gd name="f345" fmla="val 3904849"/>
              <a:gd name="f346" fmla="val 4088180"/>
              <a:gd name="f347" fmla="val 3929774"/>
              <a:gd name="f348" fmla="val 4119532"/>
              <a:gd name="f349" fmla="val 3956928"/>
              <a:gd name="f350" fmla="val 4151864"/>
              <a:gd name="f351" fmla="val 3984979"/>
              <a:gd name="f352" fmla="val 4184555"/>
              <a:gd name="f353" fmla="val 4010683"/>
              <a:gd name="f354" fmla="val 4252374"/>
              <a:gd name="f355" fmla="val 4064322"/>
              <a:gd name="f356" fmla="val 4327401"/>
              <a:gd name="f357" fmla="val 4112085"/>
              <a:gd name="f358" fmla="val 4399563"/>
              <a:gd name="f359" fmla="val 4158106"/>
              <a:gd name="f360" fmla="val 4448555"/>
              <a:gd name="f361" fmla="val 4189447"/>
              <a:gd name="f362" fmla="val 4498141"/>
              <a:gd name="f363" fmla="val 4221114"/>
              <a:gd name="f364" fmla="val 4546299"/>
              <a:gd name="f365" fmla="val 4254934"/>
              <a:gd name="f366" fmla="val 4561743"/>
              <a:gd name="f367" fmla="val 4509274"/>
              <a:gd name="f368" fmla="val 4383389"/>
              <a:gd name="f369" fmla="val 4184369"/>
              <a:gd name="f370" fmla="val 4310251"/>
              <a:gd name="f371" fmla="val 4137460"/>
              <a:gd name="f372" fmla="val 4234739"/>
              <a:gd name="f373" fmla="val 4089250"/>
              <a:gd name="f374" fmla="val 4165508"/>
              <a:gd name="f375" fmla="val 4035196"/>
              <a:gd name="f376" fmla="val 4131846"/>
              <a:gd name="f377" fmla="val 4008598"/>
              <a:gd name="f378" fmla="val 4099524"/>
              <a:gd name="f379" fmla="val 3980549"/>
              <a:gd name="f380" fmla="val 4068162"/>
              <a:gd name="f381" fmla="val 3953394"/>
              <a:gd name="f382" fmla="val 4039704"/>
              <a:gd name="f383" fmla="val 3928919"/>
              <a:gd name="f384" fmla="val 4010763"/>
              <a:gd name="f385" fmla="val 3903992"/>
              <a:gd name="f386" fmla="val 3981416"/>
              <a:gd name="f387" fmla="val 3880482"/>
              <a:gd name="f388" fmla="val 3923199"/>
              <a:gd name="f389" fmla="val 3833909"/>
              <a:gd name="f390" fmla="val 3860482"/>
              <a:gd name="f391" fmla="val 3791236"/>
              <a:gd name="f392" fmla="val 3800147"/>
              <a:gd name="f393" fmla="val 3749872"/>
              <a:gd name="f394" fmla="val 3655073"/>
              <a:gd name="f395" fmla="val 3650884"/>
              <a:gd name="f396" fmla="val 3768399"/>
              <a:gd name="f397" fmla="val 3765347"/>
              <a:gd name="f398" fmla="val 3873410"/>
              <a:gd name="f399" fmla="val 3884450"/>
              <a:gd name="f400" fmla="val 3989938"/>
              <a:gd name="f401" fmla="val 3991685"/>
              <a:gd name="f402" fmla="val 4106468"/>
              <a:gd name="f403" fmla="val 4098916"/>
              <a:gd name="f404" fmla="val 4234512"/>
              <a:gd name="f405" fmla="val 4194281"/>
              <a:gd name="f406" fmla="val 4393907"/>
              <a:gd name="f407" fmla="val 4261258"/>
              <a:gd name="f408" fmla="val 4408201"/>
              <a:gd name="f409" fmla="val 4250346"/>
              <a:gd name="f410" fmla="val 4245269"/>
              <a:gd name="f411" fmla="val 4265040"/>
              <a:gd name="f412" fmla="val 4167858"/>
              <a:gd name="f413" fmla="val 4230709"/>
              <a:gd name="f414" fmla="val 4095232"/>
              <a:gd name="f415" fmla="val 4193560"/>
              <a:gd name="f416" fmla="val 4036318"/>
              <a:gd name="f417" fmla="val 4147013"/>
              <a:gd name="f418" fmla="val 3810777"/>
              <a:gd name="f419" fmla="val 3969273"/>
              <a:gd name="f420" fmla="val 3654591"/>
              <a:gd name="f421" fmla="val 3720297"/>
              <a:gd name="f422" fmla="val 3432098"/>
              <a:gd name="f423" fmla="val 3537312"/>
              <a:gd name="f424" fmla="val 3408505"/>
              <a:gd name="f425" fmla="val 3517876"/>
              <a:gd name="f426" fmla="val 3395188"/>
              <a:gd name="f427" fmla="val 3461306"/>
              <a:gd name="f428" fmla="val 9334796"/>
              <a:gd name="f429" fmla="val 3456584"/>
              <a:gd name="f430" fmla="val 9406875"/>
              <a:gd name="f431" fmla="val 3608228"/>
              <a:gd name="f432" fmla="val 9503788"/>
              <a:gd name="f433" fmla="val 3758542"/>
              <a:gd name="f434" fmla="val 9651570"/>
              <a:gd name="f435" fmla="val 3826505"/>
              <a:gd name="f436" fmla="val 9559808"/>
              <a:gd name="f437" fmla="val 3686686"/>
              <a:gd name="f438" fmla="val 9456900"/>
              <a:gd name="f439" fmla="val 3564734"/>
              <a:gd name="f440" fmla="val 4440129"/>
              <a:gd name="f441" fmla="val 3448571"/>
              <a:gd name="f442" fmla="val 4500684"/>
              <a:gd name="f443" fmla="val 3600308"/>
              <a:gd name="f444" fmla="val 4765312"/>
              <a:gd name="f445" fmla="val 3823987"/>
              <a:gd name="f446" fmla="val 4856525"/>
              <a:gd name="f447" fmla="val 3915351"/>
              <a:gd name="f448" fmla="val 4921046"/>
              <a:gd name="f449" fmla="val 3979838"/>
              <a:gd name="f450" fmla="val 4987678"/>
              <a:gd name="f451" fmla="val 4047617"/>
              <a:gd name="f452" fmla="val 5059055"/>
              <a:gd name="f453" fmla="val 4108918"/>
              <a:gd name="f454" fmla="val 5130436"/>
              <a:gd name="f455" fmla="val 4170218"/>
              <a:gd name="f456" fmla="val 5206561"/>
              <a:gd name="f457" fmla="val 4225043"/>
              <a:gd name="f458" fmla="val 5290070"/>
              <a:gd name="f459" fmla="val 4263619"/>
              <a:gd name="f460" fmla="val 5126032"/>
              <a:gd name="f461" fmla="val 4132785"/>
              <a:gd name="f462" fmla="val 4978794"/>
              <a:gd name="f463" fmla="val 3979858"/>
              <a:gd name="f464" fmla="val 4834991"/>
              <a:gd name="f465" fmla="val 3830985"/>
              <a:gd name="f466" fmla="val 4709629"/>
              <a:gd name="f467" fmla="val 3700933"/>
              <a:gd name="f468" fmla="val 4579958"/>
              <a:gd name="f469" fmla="val 3567796"/>
              <a:gd name="f470" fmla="val 5425834"/>
              <a:gd name="f471" fmla="val 3162785"/>
              <a:gd name="f472" fmla="val 5393133"/>
              <a:gd name="f473" fmla="val 3300089"/>
              <a:gd name="f474" fmla="val 5401723"/>
              <a:gd name="f475" fmla="val 3491623"/>
              <a:gd name="f476" fmla="val 5401644"/>
              <a:gd name="f477" fmla="val 3617847"/>
              <a:gd name="f478" fmla="val 5401790"/>
              <a:gd name="f479" fmla="val 3807859"/>
              <a:gd name="f480" fmla="val 5425483"/>
              <a:gd name="f481" fmla="val 3992734"/>
              <a:gd name="f482" fmla="val 5467256"/>
              <a:gd name="f483" fmla="val 4175494"/>
              <a:gd name="f484" fmla="val 5469824"/>
              <a:gd name="f485" fmla="val 3971868"/>
              <a:gd name="f486" fmla="val 5459296"/>
              <a:gd name="f487" fmla="val 3766904"/>
              <a:gd name="f488" fmla="val 5448069"/>
              <a:gd name="f489" fmla="val 3567554"/>
              <a:gd name="f490" fmla="val 1318687"/>
              <a:gd name="f491" fmla="val 3113840"/>
              <a:gd name="f492" fmla="val 1233126"/>
              <a:gd name="f493" fmla="val 3142037"/>
              <a:gd name="f494" fmla="val 1148133"/>
              <a:gd name="f495" fmla="val 3174161"/>
              <a:gd name="f496" fmla="val 1066793"/>
              <a:gd name="f497" fmla="val 3212171"/>
              <a:gd name="f498" fmla="val 1042399"/>
              <a:gd name="f499" fmla="val 3223712"/>
              <a:gd name="f500" fmla="val 1017440"/>
              <a:gd name="f501" fmla="val 3235542"/>
              <a:gd name="f502" fmla="val 993319"/>
              <a:gd name="f503" fmla="val 3247648"/>
              <a:gd name="f504" fmla="val 947600"/>
              <a:gd name="f505" fmla="val 3269890"/>
              <a:gd name="f506" fmla="val 900765"/>
              <a:gd name="f507" fmla="val 3292688"/>
              <a:gd name="f508" fmla="val 853081"/>
              <a:gd name="f509" fmla="val 3312410"/>
              <a:gd name="f510" fmla="val 837376"/>
              <a:gd name="f511" fmla="val 3318884"/>
              <a:gd name="f512" fmla="val 821948"/>
              <a:gd name="f513" fmla="val 3324526"/>
              <a:gd name="f514" fmla="val 805957"/>
              <a:gd name="f515" fmla="val 3330443"/>
              <a:gd name="f516" fmla="val 973723"/>
              <a:gd name="f517" fmla="val 3284161"/>
              <a:gd name="f518" fmla="val 1193682"/>
              <a:gd name="f519" fmla="val 3229943"/>
              <a:gd name="f520" fmla="val 5453702"/>
              <a:gd name="f521" fmla="val 3090882"/>
              <a:gd name="f522" fmla="val 5480135"/>
              <a:gd name="f523" fmla="val 3565802"/>
              <a:gd name="f524" fmla="val 5490809"/>
              <a:gd name="f525" fmla="val 3762845"/>
              <a:gd name="f526" fmla="val 5501220"/>
              <a:gd name="f527" fmla="val 3965024"/>
              <a:gd name="f528" fmla="val 5499023"/>
              <a:gd name="f529" fmla="val 4166310"/>
              <a:gd name="f530" fmla="val 5546233"/>
              <a:gd name="f531" fmla="val 3984186"/>
              <a:gd name="f532" fmla="val 5562118"/>
              <a:gd name="f533" fmla="val 3799116"/>
              <a:gd name="f534" fmla="val 5547022"/>
              <a:gd name="f535" fmla="val 3607838"/>
              <a:gd name="f536" fmla="val 5541143"/>
              <a:gd name="f537" fmla="val 3530760"/>
              <a:gd name="f538" fmla="val 5529684"/>
              <a:gd name="f539" fmla="val 3453908"/>
              <a:gd name="f540" fmla="val 5515964"/>
              <a:gd name="f541" fmla="val 3378541"/>
              <a:gd name="f542" fmla="val 5505773"/>
              <a:gd name="f543" fmla="val 3321668"/>
              <a:gd name="f544" fmla="val 5475310"/>
              <a:gd name="f545" fmla="val 3095607"/>
              <a:gd name="f546" fmla="val 9790480"/>
              <a:gd name="f547" fmla="val 3078533"/>
              <a:gd name="f548" fmla="val 9782502"/>
              <a:gd name="f549" fmla="val 3134217"/>
              <a:gd name="f550" fmla="val 9773626"/>
              <a:gd name="f551" fmla="val 3189710"/>
              <a:gd name="f552" fmla="val 9763295"/>
              <a:gd name="f553" fmla="val 3245370"/>
              <a:gd name="f554" fmla="val 9730259"/>
              <a:gd name="f555" fmla="val 3421320"/>
              <a:gd name="f556" fmla="val 9693170"/>
              <a:gd name="f557" fmla="val 3586065"/>
              <a:gd name="f558" fmla="val 9736458"/>
              <a:gd name="f559" fmla="val 3758413"/>
              <a:gd name="f560" fmla="val 9741385"/>
              <a:gd name="f561" fmla="val 3680922"/>
              <a:gd name="f562" fmla="val 9752472"/>
              <a:gd name="f563" fmla="val 3603320"/>
              <a:gd name="f564" fmla="val 9763499"/>
              <a:gd name="f565" fmla="val 3528057"/>
              <a:gd name="f566" fmla="val 9778184"/>
              <a:gd name="f567" fmla="val 3430521"/>
              <a:gd name="f568" fmla="val 9793478"/>
              <a:gd name="f569" fmla="val 3330298"/>
              <a:gd name="f570" fmla="val 9793906"/>
              <a:gd name="f571" fmla="val 3231157"/>
              <a:gd name="f572" fmla="val 9793949"/>
              <a:gd name="f573" fmla="val 3202011"/>
              <a:gd name="f574" fmla="val 9792735"/>
              <a:gd name="f575" fmla="val 3172131"/>
              <a:gd name="f576" fmla="val 9791874"/>
              <a:gd name="f577" fmla="val 3142788"/>
              <a:gd name="f578" fmla="val 9791175"/>
              <a:gd name="f579" fmla="val 3121009"/>
              <a:gd name="f580" fmla="val 9790832"/>
              <a:gd name="f581" fmla="val 3099770"/>
              <a:gd name="f582" fmla="val 1238695"/>
              <a:gd name="f583" fmla="val 3076820"/>
              <a:gd name="f584" fmla="val 1051055"/>
              <a:gd name="f585" fmla="val 3082190"/>
              <a:gd name="f586" fmla="val 886407"/>
              <a:gd name="f587" fmla="val 3192548"/>
              <a:gd name="f588" fmla="val 716371"/>
              <a:gd name="f589" fmla="val 3293249"/>
              <a:gd name="f590" fmla="val 670943"/>
              <a:gd name="f591" fmla="val 3320259"/>
              <a:gd name="f592" fmla="val 625512"/>
              <a:gd name="f593" fmla="val 3345868"/>
              <a:gd name="f594" fmla="val 579522"/>
              <a:gd name="f595" fmla="val 3371759"/>
              <a:gd name="f596" fmla="val 586257"/>
              <a:gd name="f597" fmla="val 3369787"/>
              <a:gd name="f598" fmla="val 592991"/>
              <a:gd name="f599" fmla="val 3367806"/>
              <a:gd name="f600" fmla="val 600288"/>
              <a:gd name="f601" fmla="val 3365555"/>
              <a:gd name="f602" fmla="val 680240"/>
              <a:gd name="f603" fmla="val 3341573"/>
              <a:gd name="f604" fmla="val 762713"/>
              <a:gd name="f605" fmla="val 3317034"/>
              <a:gd name="f606" fmla="val 840692"/>
              <a:gd name="f607" fmla="val 3284921"/>
              <a:gd name="f608" fmla="val 887813"/>
              <a:gd name="f609" fmla="val 3265484"/>
              <a:gd name="f610" fmla="val 934087"/>
              <a:gd name="f611" fmla="val 3242968"/>
              <a:gd name="f612" fmla="val 979248"/>
              <a:gd name="f613" fmla="val 3221003"/>
              <a:gd name="f614" fmla="val 1004208"/>
              <a:gd name="f615" fmla="val 3209175"/>
              <a:gd name="f616" fmla="val 1028322"/>
              <a:gd name="f617" fmla="val 3197074"/>
              <a:gd name="f618" fmla="val 1053282"/>
              <a:gd name="f619" fmla="val 3185247"/>
              <a:gd name="f620" fmla="val 1139666"/>
              <a:gd name="f621" fmla="val 3144704"/>
              <a:gd name="f622" fmla="val 1229994"/>
              <a:gd name="f623" fmla="val 3110602"/>
              <a:gd name="f624" fmla="val 1320603"/>
              <a:gd name="f625" fmla="val 3081281"/>
              <a:gd name="f626" fmla="val 1292776"/>
              <a:gd name="f627" fmla="val 3077429"/>
              <a:gd name="f628" fmla="val 1265502"/>
              <a:gd name="f629" fmla="val 3076054"/>
              <a:gd name="f630" fmla="val 5425627"/>
              <a:gd name="f631" fmla="val 2954192"/>
              <a:gd name="f632" fmla="val 5441934"/>
              <a:gd name="f633" fmla="val 2956815"/>
              <a:gd name="f634" fmla="val 5467954"/>
              <a:gd name="f635" fmla="val 2996115"/>
              <a:gd name="f636" fmla="val 5470770"/>
              <a:gd name="f637" fmla="val 3005435"/>
              <a:gd name="f638" fmla="val 5591522"/>
              <a:gd name="f639" fmla="val 3395900"/>
              <a:gd name="f640" fmla="val 5656650"/>
              <a:gd name="f641" fmla="val 3795361"/>
              <a:gd name="f642" fmla="val 5567647"/>
              <a:gd name="f643" fmla="val 4190286"/>
              <a:gd name="f644" fmla="val 5545854"/>
              <a:gd name="f645" fmla="val 5391871"/>
              <a:gd name="f646" fmla="val 5318171"/>
              <a:gd name="f647" fmla="val 4175818"/>
              <a:gd name="f648" fmla="val 5204859"/>
              <a:gd name="f649" fmla="val 4048423"/>
              <a:gd name="f650" fmla="val 5075331"/>
              <a:gd name="f651" fmla="val 3936412"/>
              <a:gd name="f652" fmla="val 4943646"/>
              <a:gd name="f653" fmla="val 3822916"/>
              <a:gd name="f654" fmla="val 4828850"/>
              <a:gd name="f655" fmla="val 3724110"/>
              <a:gd name="f656" fmla="val 4714058"/>
              <a:gd name="f657" fmla="val 3625311"/>
              <a:gd name="f658" fmla="val 4594837"/>
              <a:gd name="f659" fmla="val 3532274"/>
              <a:gd name="f660" fmla="val 4562450"/>
              <a:gd name="f661" fmla="val 3507077"/>
              <a:gd name="f662" fmla="val 4474786"/>
              <a:gd name="f663" fmla="val 3410282"/>
              <a:gd name="f664" fmla="val 4441737"/>
              <a:gd name="f665" fmla="val 3399734"/>
              <a:gd name="f666" fmla="val 4437014"/>
              <a:gd name="f667" fmla="val 3398227"/>
              <a:gd name="f668" fmla="val 4433408"/>
              <a:gd name="f669" fmla="val 3398482"/>
              <a:gd name="f670" fmla="val 4431236"/>
              <a:gd name="f671" fmla="val 3400954"/>
              <a:gd name="f672" fmla="val 4474088"/>
              <a:gd name="f673" fmla="val 3436036"/>
              <a:gd name="f674" fmla="val 4516531"/>
              <a:gd name="f675" fmla="val 3472527"/>
              <a:gd name="f676" fmla="val 4557150"/>
              <a:gd name="f677" fmla="val 3510023"/>
              <a:gd name="f678" fmla="val 4661606"/>
              <a:gd name="f679" fmla="val 3606446"/>
              <a:gd name="f680" fmla="val 4760255"/>
              <a:gd name="f681" fmla="val 3709152"/>
              <a:gd name="f682" fmla="val 4856936"/>
              <a:gd name="f683" fmla="val 3809146"/>
              <a:gd name="f684" fmla="val 4939779"/>
              <a:gd name="f685" fmla="val 3895025"/>
              <a:gd name="f686" fmla="val 5024071"/>
              <a:gd name="f687" fmla="val 3982240"/>
              <a:gd name="f688" fmla="val 5111996"/>
              <a:gd name="f689" fmla="val 4065759"/>
              <a:gd name="f690" fmla="val 5155961"/>
              <a:gd name="f691" fmla="val 4107518"/>
              <a:gd name="f692" fmla="val 5200834"/>
              <a:gd name="f693" fmla="val 4148352"/>
              <a:gd name="f694" fmla="val 5246890"/>
              <a:gd name="f695" fmla="val 4187633"/>
              <a:gd name="f696" fmla="val 5347266"/>
              <a:gd name="f697" fmla="val 5164092"/>
              <a:gd name="f698" fmla="val 5108945"/>
              <a:gd name="f699" fmla="val 4232176"/>
              <a:gd name="f700" fmla="val 4772838"/>
              <a:gd name="f701" fmla="val 3999708"/>
              <a:gd name="f702" fmla="val 4490756"/>
              <a:gd name="f703" fmla="val 3581960"/>
              <a:gd name="f704" fmla="val 4294126"/>
              <a:gd name="f705" fmla="val 3303048"/>
              <a:gd name="f706" fmla="val 4284225"/>
              <a:gd name="f707" fmla="val 3288537"/>
              <a:gd name="f708" fmla="val 4271318"/>
              <a:gd name="f709" fmla="val 3233630"/>
              <a:gd name="f710" fmla="val 4305321"/>
              <a:gd name="f711" fmla="val 3256953"/>
              <a:gd name="f712" fmla="val 4530520"/>
              <a:gd name="f713" fmla="val 3414680"/>
              <a:gd name="f714" fmla="val 4740956"/>
              <a:gd name="f715" fmla="val 3587440"/>
              <a:gd name="f716" fmla="val 4949299"/>
              <a:gd name="f717" fmla="val 3766336"/>
              <a:gd name="f718" fmla="val 5065543"/>
              <a:gd name="f719" fmla="val 3866477"/>
              <a:gd name="f720" fmla="val 5184542"/>
              <a:gd name="f721" fmla="val 3965579"/>
              <a:gd name="f722" fmla="val 5291452"/>
              <a:gd name="f723" fmla="val 4076801"/>
              <a:gd name="f724" fmla="val 5309900"/>
              <a:gd name="f725" fmla="val 4095629"/>
              <a:gd name="f726" fmla="val 5393714"/>
              <a:gd name="f727" fmla="val 4211504"/>
              <a:gd name="f728" fmla="val 5434998"/>
              <a:gd name="f729" fmla="val 4254100"/>
              <a:gd name="f730" fmla="val 5369347"/>
              <a:gd name="f731" fmla="val 4172892"/>
              <a:gd name="f732" fmla="val 5356822"/>
              <a:gd name="f733" fmla="val 3836202"/>
              <a:gd name="f734" fmla="val 5351015"/>
              <a:gd name="f735" fmla="val 3760989"/>
              <a:gd name="f736" fmla="val 5330486"/>
              <a:gd name="f737" fmla="val 3492147"/>
              <a:gd name="f738" fmla="val 5355823"/>
              <a:gd name="f739" fmla="val 3228927"/>
              <a:gd name="f740" fmla="val 5413780"/>
              <a:gd name="f741" fmla="val 2966265"/>
              <a:gd name="f742" fmla="val 5415835"/>
              <a:gd name="f743" fmla="val 2956520"/>
              <a:gd name="f744" fmla="val 5420191"/>
              <a:gd name="f745" fmla="val 2953318"/>
              <a:gd name="f746" fmla="val 8380397"/>
              <a:gd name="f747" fmla="val 2896659"/>
              <a:gd name="f748" fmla="val 8455275"/>
              <a:gd name="f749" fmla="val 3038078"/>
              <a:gd name="f750" fmla="val 8545153"/>
              <a:gd name="f751" fmla="val 3173735"/>
              <a:gd name="f752" fmla="val 8634801"/>
              <a:gd name="f753" fmla="val 3304169"/>
              <a:gd name="f754" fmla="val 8726195"/>
              <a:gd name="f755" fmla="val 3437326"/>
              <a:gd name="f756" fmla="val 8821496"/>
              <a:gd name="f757" fmla="val 3600936"/>
              <a:gd name="f758" fmla="val 8971448"/>
              <a:gd name="f759" fmla="val 3675946"/>
              <a:gd name="f760" fmla="val 8910775"/>
              <a:gd name="f761" fmla="val 3621244"/>
              <a:gd name="f762" fmla="val 8864937"/>
              <a:gd name="f763" fmla="val 3553231"/>
              <a:gd name="f764" fmla="val 8820691"/>
              <a:gd name="f765" fmla="val 3486482"/>
              <a:gd name="f766" fmla="val 8816331"/>
              <a:gd name="f767" fmla="val 3480073"/>
              <a:gd name="f768" fmla="val 8811972"/>
              <a:gd name="f769" fmla="val 3473665"/>
              <a:gd name="f770" fmla="val 8807612"/>
              <a:gd name="f771" fmla="val 3467256"/>
              <a:gd name="f772" fmla="val 8727274"/>
              <a:gd name="f773" fmla="val 3347730"/>
              <a:gd name="f774" fmla="val 8640362"/>
              <a:gd name="f775" fmla="val 3230102"/>
              <a:gd name="f776" fmla="val 8556796"/>
              <a:gd name="f777" fmla="val 3116474"/>
              <a:gd name="f778" fmla="val 8515702"/>
              <a:gd name="f779" fmla="val 3060746"/>
              <a:gd name="f780" fmla="val 8472667"/>
              <a:gd name="f781" fmla="val 3003195"/>
              <a:gd name="f782" fmla="val 8427018"/>
              <a:gd name="f783" fmla="val 2948853"/>
              <a:gd name="f784" fmla="val 8411728"/>
              <a:gd name="f785" fmla="val 2931040"/>
              <a:gd name="f786" fmla="val 8396239"/>
              <a:gd name="f787" fmla="val 2914119"/>
              <a:gd name="f788" fmla="val 9831020"/>
              <a:gd name="f789" fmla="val 2871730"/>
              <a:gd name="f790" fmla="val 9827707"/>
              <a:gd name="f791" fmla="val 2915231"/>
              <a:gd name="f792" fmla="val 9824540"/>
              <a:gd name="f793" fmla="val 2960178"/>
              <a:gd name="f794" fmla="val 9821168"/>
              <a:gd name="f795" fmla="val 3006017"/>
              <a:gd name="f796" fmla="val 9820699"/>
              <a:gd name="f797" fmla="val 3051540"/>
              <a:gd name="f798" fmla="val 9820458"/>
              <a:gd name="f799" fmla="val 3081589"/>
              <a:gd name="f800" fmla="val 9821664"/>
              <a:gd name="f801" fmla="val 3111470"/>
              <a:gd name="f802" fmla="val 9822525"/>
              <a:gd name="f803" fmla="val 3140814"/>
              <a:gd name="f804" fmla="val 9823738"/>
              <a:gd name="f805" fmla="val 3170696"/>
              <a:gd name="f806" fmla="val 9824947"/>
              <a:gd name="f807" fmla="val 3200579"/>
              <a:gd name="f808" fmla="val 9824704"/>
              <a:gd name="f809" fmla="val 3230628"/>
              <a:gd name="f810" fmla="val 9823869"/>
              <a:gd name="f811" fmla="val 3331557"/>
              <a:gd name="f812" fmla="val 9808712"/>
              <a:gd name="f813" fmla="val 3433224"/>
              <a:gd name="f814" fmla="val 9793821"/>
              <a:gd name="f815" fmla="val 3531652"/>
              <a:gd name="f816" fmla="val 9783066"/>
              <a:gd name="f817" fmla="val 3603683"/>
              <a:gd name="f818" fmla="val 9772446"/>
              <a:gd name="f819" fmla="val 3677150"/>
              <a:gd name="f820" fmla="val 9767436"/>
              <a:gd name="f821" fmla="val 3750864"/>
              <a:gd name="f822" fmla="val 9782786"/>
              <a:gd name="f823" fmla="val 3724954"/>
              <a:gd name="f824" fmla="val 9799440"/>
              <a:gd name="f825" fmla="val 3697443"/>
              <a:gd name="f826" fmla="val 9814477"/>
              <a:gd name="f827" fmla="val 3662531"/>
              <a:gd name="f828" fmla="val 9926754"/>
              <a:gd name="f829" fmla="val 3406015"/>
              <a:gd name="f830" fmla="val 9892054"/>
              <a:gd name="f831" fmla="val 3133900"/>
              <a:gd name="f832" fmla="val 8380521"/>
              <a:gd name="f833" fmla="val 2850596"/>
              <a:gd name="f834" fmla="val 8404481"/>
              <a:gd name="f835" fmla="val 2875897"/>
              <a:gd name="f836" fmla="val 8428794"/>
              <a:gd name="f837" fmla="val 2901731"/>
              <a:gd name="f838" fmla="val 8451446"/>
              <a:gd name="f839" fmla="val 2928627"/>
              <a:gd name="f840" fmla="val 8497446"/>
              <a:gd name="f841" fmla="val 2983517"/>
              <a:gd name="f842" fmla="val 8540828"/>
              <a:gd name="f843" fmla="val 3041610"/>
              <a:gd name="f844" fmla="val 8582269"/>
              <a:gd name="f845" fmla="val 3097880"/>
              <a:gd name="f846" fmla="val 8666744"/>
              <a:gd name="f847" fmla="val 3211700"/>
              <a:gd name="f848" fmla="val 8753998"/>
              <a:gd name="f849" fmla="val 3329876"/>
              <a:gd name="f850" fmla="val 8833783"/>
              <a:gd name="f851" fmla="val 3449753"/>
              <a:gd name="f852" fmla="val 8838143"/>
              <a:gd name="f853" fmla="val 3456162"/>
              <a:gd name="f854" fmla="val 8842503"/>
              <a:gd name="f855" fmla="val 3462572"/>
              <a:gd name="f856" fmla="val 8846863"/>
              <a:gd name="f857" fmla="val 3468981"/>
              <a:gd name="f858" fmla="val 8881714"/>
              <a:gd name="f859" fmla="val 3521040"/>
              <a:gd name="f860" fmla="val 8917610"/>
              <a:gd name="f861" fmla="val 3574725"/>
              <a:gd name="f862" fmla="val 8960046"/>
              <a:gd name="f863" fmla="val 3620389"/>
              <a:gd name="f864" fmla="val 8847240"/>
              <a:gd name="f865" fmla="val 3316219"/>
              <a:gd name="f866" fmla="val 8665033"/>
              <a:gd name="f867" fmla="val 3014288"/>
              <a:gd name="f868" fmla="val 9854151"/>
              <a:gd name="f869" fmla="val 2642862"/>
              <a:gd name="f870" fmla="val 9862376"/>
              <a:gd name="f871" fmla="val 2644690"/>
              <a:gd name="f872" fmla="val 9868748"/>
              <a:gd name="f873" fmla="val 2649859"/>
              <a:gd name="f874" fmla="val 9871341"/>
              <a:gd name="f875" fmla="val 2659697"/>
              <a:gd name="f876" fmla="val 9936549"/>
              <a:gd name="f877" fmla="val 2907705"/>
              <a:gd name="f878" fmla="val 10004418"/>
              <a:gd name="f879" fmla="val 3164740"/>
              <a:gd name="f880" fmla="val 9966678"/>
              <a:gd name="f881" fmla="val 3423399"/>
              <a:gd name="f882" fmla="val 9951724"/>
              <a:gd name="f883" fmla="val 3524170"/>
              <a:gd name="f884" fmla="val 9914841"/>
              <a:gd name="f885" fmla="val 3605244"/>
              <a:gd name="f886" fmla="val 9880832"/>
              <a:gd name="f887" fmla="val 3700562"/>
              <a:gd name="f888" fmla="val 9817639"/>
              <a:gd name="f889" fmla="val 3880472"/>
              <a:gd name="f890" fmla="val 9825316"/>
              <a:gd name="f891" fmla="val 4002022"/>
              <a:gd name="f892" fmla="val 9896024"/>
              <a:gd name="f893" fmla="val 4178295"/>
              <a:gd name="f894" fmla="val 10028060"/>
              <a:gd name="f895" fmla="val 9651813"/>
              <a:gd name="f896" fmla="val 9814527"/>
              <a:gd name="f897" fmla="val 4248048"/>
              <a:gd name="f898" fmla="val 9748431"/>
              <a:gd name="f899" fmla="val 4225943"/>
              <a:gd name="f900" fmla="val 9681848"/>
              <a:gd name="f901" fmla="val 4217991"/>
              <a:gd name="f902" fmla="val 9615182"/>
              <a:gd name="f903" fmla="val 4220499"/>
              <a:gd name="f904" fmla="val 9565183"/>
              <a:gd name="f905" fmla="val 4222381"/>
              <a:gd name="f906" fmla="val 9515136"/>
              <a:gd name="f907" fmla="val 4230147"/>
              <a:gd name="f908" fmla="val 9465210"/>
              <a:gd name="f909" fmla="val 4242240"/>
              <a:gd name="f910" fmla="val 9387108"/>
              <a:gd name="f911" fmla="val 9268441"/>
              <a:gd name="f912" fmla="val 9307676"/>
              <a:gd name="f913" fmla="val 4251276"/>
              <a:gd name="f914" fmla="val 9459842"/>
              <a:gd name="f915" fmla="val 4196603"/>
              <a:gd name="f916" fmla="val 9613869"/>
              <a:gd name="f917" fmla="val 4164948"/>
              <a:gd name="f918" fmla="val 9761570"/>
              <a:gd name="f919" fmla="val 4182283"/>
              <a:gd name="f920" fmla="val 9633677"/>
              <a:gd name="f921" fmla="val 4101602"/>
              <a:gd name="f922" fmla="val 9502269"/>
              <a:gd name="f923" fmla="val 4023929"/>
              <a:gd name="f924" fmla="val 9368237"/>
              <a:gd name="f925" fmla="val 3949470"/>
              <a:gd name="f926" fmla="val 9363677"/>
              <a:gd name="f927" fmla="val 3950852"/>
              <a:gd name="f928" fmla="val 9358768"/>
              <a:gd name="f929" fmla="val 3951697"/>
              <a:gd name="f930" fmla="val 9354614"/>
              <a:gd name="f931" fmla="val 3951288"/>
              <a:gd name="f932" fmla="val 9045666"/>
              <a:gd name="f933" fmla="val 4112095"/>
              <a:gd name="f934" fmla="val 8711508"/>
              <a:gd name="f935" fmla="val 4184792"/>
              <a:gd name="f936" fmla="val 8364351"/>
              <a:gd name="f937" fmla="val 4159267"/>
              <a:gd name="f938" fmla="val 8322605"/>
              <a:gd name="f939" fmla="val 4156073"/>
              <a:gd name="f940" fmla="val 8373028"/>
              <a:gd name="f941" fmla="val 4125362"/>
              <a:gd name="f942" fmla="val 8386567"/>
              <a:gd name="f943" fmla="val 4119760"/>
              <a:gd name="f944" fmla="val 8661942"/>
              <a:gd name="f945" fmla="val 4017222"/>
              <a:gd name="f946" fmla="val 8938634"/>
              <a:gd name="f947" fmla="val 3857115"/>
              <a:gd name="f948" fmla="val 9231713"/>
              <a:gd name="f949" fmla="val 3873539"/>
              <a:gd name="f950" fmla="val 9162796"/>
              <a:gd name="f951" fmla="val 3836374"/>
              <a:gd name="f952" fmla="val 9093324"/>
              <a:gd name="f953" fmla="val 3799562"/>
              <a:gd name="f954" fmla="val 9023301"/>
              <a:gd name="f955" fmla="val 3763109"/>
              <a:gd name="f956" fmla="val 9018245"/>
              <a:gd name="f957" fmla="val 3762512"/>
              <a:gd name="f958" fmla="val 9014299"/>
              <a:gd name="f959" fmla="val 3761207"/>
              <a:gd name="f960" fmla="val 9010556"/>
              <a:gd name="f961" fmla="val 3758998"/>
              <a:gd name="f962" fmla="val 8818026"/>
              <a:gd name="f963" fmla="val 3719652"/>
              <a:gd name="f964" fmla="val 8714888"/>
              <a:gd name="f965" fmla="val 3571783"/>
              <a:gd name="f966" fmla="val 8604324"/>
              <a:gd name="f967" fmla="val 3417171"/>
              <a:gd name="f968" fmla="val 8460937"/>
              <a:gd name="f969" fmla="val 3216099"/>
              <a:gd name="f970" fmla="val 8313620"/>
              <a:gd name="f971" fmla="val 2999153"/>
              <a:gd name="f972" fmla="val 8218577"/>
              <a:gd name="f973" fmla="val 2770227"/>
              <a:gd name="f974" fmla="val 8215211"/>
              <a:gd name="f975" fmla="val 2762227"/>
              <a:gd name="f976" fmla="val 8217371"/>
              <a:gd name="f977" fmla="val 2755481"/>
              <a:gd name="f978" fmla="val 8222774"/>
              <a:gd name="f979" fmla="val 2749954"/>
              <a:gd name="f980" fmla="val 8238990"/>
              <a:gd name="f981" fmla="val 2733370"/>
              <a:gd name="f982" fmla="val 8284424"/>
              <a:gd name="f983" fmla="val 2727735"/>
              <a:gd name="f984" fmla="val 8297623"/>
              <a:gd name="f985" fmla="val 2731935"/>
              <a:gd name="f986" fmla="val 8726387"/>
              <a:gd name="f987" fmla="val 2883841"/>
              <a:gd name="f988" fmla="val 8964880"/>
              <a:gd name="f989" fmla="val 3311498"/>
              <a:gd name="f990" fmla="val 9090618"/>
              <a:gd name="f991" fmla="val 3716225"/>
              <a:gd name="f992" fmla="val 9321070"/>
              <a:gd name="f993" fmla="val 3835548"/>
              <a:gd name="f994" fmla="val 9546131"/>
              <a:gd name="f995" fmla="val 3959850"/>
              <a:gd name="f996" fmla="val 9762441"/>
              <a:gd name="f997" fmla="val 4093587"/>
              <a:gd name="f998" fmla="val 9739891"/>
              <a:gd name="f999" fmla="val 4035197"/>
              <a:gd name="f1000" fmla="val 9720655"/>
              <a:gd name="f1001" fmla="val 3974696"/>
              <a:gd name="f1002" fmla="val 9717826"/>
              <a:gd name="f1003" fmla="val 3916719"/>
              <a:gd name="f1004" fmla="val 9716379"/>
              <a:gd name="f1005" fmla="val 3916883"/>
              <a:gd name="f1006" fmla="val 9714371"/>
              <a:gd name="f1007" fmla="val 3917401"/>
              <a:gd name="f1008" fmla="val 9713123"/>
              <a:gd name="f1009" fmla="val 3916663"/>
              <a:gd name="f1010" fmla="val 9419408"/>
              <a:gd name="f1011" fmla="val 3876118"/>
              <a:gd name="f1012" fmla="val 9276568"/>
              <a:gd name="f1013" fmla="val 3571232"/>
              <a:gd name="f1014" fmla="val 9175594"/>
              <a:gd name="f1015" fmla="val 3326950"/>
              <a:gd name="f1016" fmla="val 9162477"/>
              <a:gd name="f1017" fmla="val 3295477"/>
              <a:gd name="f1018" fmla="val 9234580"/>
              <a:gd name="f1019" fmla="val 3273123"/>
              <a:gd name="f1020" fmla="val 9253941"/>
              <a:gd name="f1021" fmla="val 3287566"/>
              <a:gd name="f1022" fmla="val 9396995"/>
              <a:gd name="f1023" fmla="val 3390749"/>
              <a:gd name="f1024" fmla="val 9519263"/>
              <a:gd name="f1025" fmla="val 3506453"/>
              <a:gd name="f1026" fmla="val 9625671"/>
              <a:gd name="f1027" fmla="val 3639960"/>
              <a:gd name="f1028" fmla="val 9622492"/>
              <a:gd name="f1029" fmla="val 3540061"/>
              <a:gd name="f1030" fmla="val 9637797"/>
              <a:gd name="f1031" fmla="val 3439839"/>
              <a:gd name="f1032" fmla="val 9656881"/>
              <a:gd name="f1033" fmla="val 3333361"/>
              <a:gd name="f1034" fmla="val 9696972"/>
              <a:gd name="f1035" fmla="val 3116116"/>
              <a:gd name="f1036" fmla="val 9713720"/>
              <a:gd name="f1037" fmla="val 2891570"/>
              <a:gd name="f1038" fmla="val 9782066"/>
              <a:gd name="f1039" fmla="val 2680771"/>
              <a:gd name="f1040" fmla="val 9788129"/>
              <a:gd name="f1041" fmla="val 2661952"/>
              <a:gd name="f1042" fmla="val 9829478"/>
              <a:gd name="f1043" fmla="val 2637374"/>
              <a:gd name="f1044" fmla="val 11114299"/>
              <a:gd name="f1045" fmla="val 2390555"/>
              <a:gd name="f1046" fmla="val 11113373"/>
              <a:gd name="f1047" fmla="val 2392739"/>
              <a:gd name="f1048" fmla="val 11117197"/>
              <a:gd name="f1049" fmla="val 2394358"/>
              <a:gd name="f1050" fmla="val 11116333"/>
              <a:gd name="f1051" fmla="val 2393349"/>
              <a:gd name="f1052" fmla="val 11115474"/>
              <a:gd name="f1053" fmla="val 2392343"/>
              <a:gd name="f1054" fmla="val 10506276"/>
              <a:gd name="f1055" fmla="val 2118977"/>
              <a:gd name="f1056" fmla="val 10510550"/>
              <a:gd name="f1057" fmla="val 2257918"/>
              <a:gd name="f1058" fmla="val 10470507"/>
              <a:gd name="f1059" fmla="val 2393544"/>
              <a:gd name="f1060" fmla="val 10431542"/>
              <a:gd name="f1061" fmla="val 2525128"/>
              <a:gd name="f1062" fmla="val 10417502"/>
              <a:gd name="f1063" fmla="val 2571972"/>
              <a:gd name="f1064" fmla="val 10403548"/>
              <a:gd name="f1065" fmla="val 2620144"/>
              <a:gd name="f1066" fmla="val 10391375"/>
              <a:gd name="f1067" fmla="val 2667145"/>
              <a:gd name="f1068" fmla="val 10377290"/>
              <a:gd name="f1069" fmla="val 2721696"/>
              <a:gd name="f1070" fmla="val 10366481"/>
              <a:gd name="f1071" fmla="val 2777642"/>
              <a:gd name="f1072" fmla="val 10355047"/>
              <a:gd name="f1073" fmla="val 2832031"/>
              <a:gd name="f1074" fmla="val 10336080"/>
              <a:gd name="f1075" fmla="val 2927011"/>
              <a:gd name="f1076" fmla="val 10349636"/>
              <a:gd name="f1077" fmla="val 2893472"/>
              <a:gd name="f1078" fmla="val 10367643"/>
              <a:gd name="f1079" fmla="val 2846374"/>
              <a:gd name="f1080" fmla="val 10389394"/>
              <a:gd name="f1081" fmla="val 2782834"/>
              <a:gd name="f1082" fmla="val 10448427"/>
              <a:gd name="f1083" fmla="val 2611467"/>
              <a:gd name="f1084" fmla="val 10546967"/>
              <a:gd name="f1085" fmla="val 2325483"/>
              <a:gd name="f1086" fmla="val 11538179"/>
              <a:gd name="f1087" fmla="val 2090376"/>
              <a:gd name="f1088" fmla="val 11552237"/>
              <a:gd name="f1089" fmla="val 2136248"/>
              <a:gd name="f1090" fmla="val 11565750"/>
              <a:gd name="f1091" fmla="val 2181883"/>
              <a:gd name="f1092" fmla="val 11577479"/>
              <a:gd name="f1093" fmla="val 2228695"/>
              <a:gd name="f1094" fmla="val 11586754"/>
              <a:gd name="f1095" fmla="val 2266098"/>
              <a:gd name="f1096" fmla="val 11593656"/>
              <a:gd name="f1097" fmla="val 2295423"/>
              <a:gd name="f1098" fmla="val 11600787"/>
              <a:gd name="f1099" fmla="val 2324193"/>
              <a:gd name="f1100" fmla="val 11609011"/>
              <a:gd name="f1101" fmla="val 2353427"/>
              <a:gd name="f1102" fmla="val 11644349"/>
              <a:gd name="f1103" fmla="val 2475257"/>
              <a:gd name="f1104" fmla="val 11704023"/>
              <a:gd name="f1105" fmla="val 2591295"/>
              <a:gd name="f1106" fmla="val 11761579"/>
              <a:gd name="f1107" fmla="val 2703223"/>
              <a:gd name="f1108" fmla="val 11802170"/>
              <a:gd name="f1109" fmla="val 2782214"/>
              <a:gd name="f1110" fmla="val 11843944"/>
              <a:gd name="f1111" fmla="val 2862994"/>
              <a:gd name="f1112" fmla="val 11877711"/>
              <a:gd name="f1113" fmla="val 2947465"/>
              <a:gd name="f1114" fmla="val 11815017"/>
              <a:gd name="f1115" fmla="val 2640863"/>
              <a:gd name="f1116" fmla="val 11724956"/>
              <a:gd name="f1117" fmla="val 2342636"/>
              <a:gd name="f1118" fmla="val 6604735"/>
              <a:gd name="f1119" fmla="val 2041381"/>
              <a:gd name="f1120" fmla="val 6726311"/>
              <a:gd name="f1121" fmla="val 2327927"/>
              <a:gd name="f1122" fmla="val 6916754"/>
              <a:gd name="f1123" fmla="val 2606522"/>
              <a:gd name="f1124" fmla="val 7204487"/>
              <a:gd name="f1125" fmla="val 2742112"/>
              <a:gd name="f1126" fmla="val 7179895"/>
              <a:gd name="f1127" fmla="val 2719491"/>
              <a:gd name="f1128" fmla="val 7154936"/>
              <a:gd name="f1129" fmla="val 2696378"/>
              <a:gd name="f1130" fmla="val 7131592"/>
              <a:gd name="f1131" fmla="val 2672096"/>
              <a:gd name="f1132" fmla="val 7084181"/>
              <a:gd name="f1133" fmla="val 2622518"/>
              <a:gd name="f1134" fmla="val 7039271"/>
              <a:gd name="f1135" fmla="val 2569608"/>
              <a:gd name="f1136" fmla="val 6996344"/>
              <a:gd name="f1137" fmla="val 2518310"/>
              <a:gd name="f1138" fmla="val 6908871"/>
              <a:gd name="f1139" fmla="val 2414600"/>
              <a:gd name="f1140" fmla="val 6818501"/>
              <a:gd name="f1141" fmla="val 2306884"/>
              <a:gd name="f1142" fmla="val 6735495"/>
              <a:gd name="f1143" fmla="val 2196890"/>
              <a:gd name="f1144" fmla="val 6721901"/>
              <a:gd name="f1145" fmla="val 2179274"/>
              <a:gd name="f1146" fmla="val 6685654"/>
              <a:gd name="f1147" fmla="val 2131523"/>
              <a:gd name="f1148" fmla="val 6648317"/>
              <a:gd name="f1149" fmla="val 2082278"/>
              <a:gd name="f1150" fmla="val 11488421"/>
              <a:gd name="f1151" fmla="val 2034549"/>
              <a:gd name="f1152" fmla="val 11459234"/>
              <a:gd name="f1153" fmla="val 2371132"/>
              <a:gd name="f1154" fmla="val 11651925"/>
              <a:gd name="f1155" fmla="val 2658088"/>
              <a:gd name="f1156" fmla="val 11840356"/>
              <a:gd name="f1157" fmla="val 2932293"/>
              <a:gd name="f1158" fmla="val 11809128"/>
              <a:gd name="f1159" fmla="val 2858555"/>
              <a:gd name="f1160" fmla="val 11772688"/>
              <a:gd name="f1161" fmla="val 2786473"/>
              <a:gd name="f1162" fmla="val 11736331"/>
              <a:gd name="f1163" fmla="val 2715710"/>
              <a:gd name="f1164" fmla="val 11678147"/>
              <a:gd name="f1165" fmla="val 2602235"/>
              <a:gd name="f1166" fmla="val 11617611"/>
              <a:gd name="f1167" fmla="val 2485181"/>
              <a:gd name="f1168" fmla="val 11581560"/>
              <a:gd name="f1169" fmla="val 2360474"/>
              <a:gd name="f1170" fmla="val 11573334"/>
              <a:gd name="f1171" fmla="val 2331239"/>
              <a:gd name="f1172" fmla="val 11565889"/>
              <a:gd name="f1173" fmla="val 2301693"/>
              <a:gd name="f1174" fmla="val 11558442"/>
              <a:gd name="f1175" fmla="val 2272139"/>
              <a:gd name="f1176" fmla="val 11549169"/>
              <a:gd name="f1177" fmla="val 2234734"/>
              <a:gd name="f1178" fmla="val 11532130"/>
              <a:gd name="f1179" fmla="val 2167007"/>
              <a:gd name="f1180" fmla="val 11511443"/>
              <a:gd name="f1181" fmla="val 2100302"/>
              <a:gd name="f1182" fmla="val 10468916"/>
              <a:gd name="f1183" fmla="val 2032338"/>
              <a:gd name="f1184" fmla="val 10450533"/>
              <a:gd name="f1185" fmla="val 2081859"/>
              <a:gd name="f1186" fmla="val 10434093"/>
              <a:gd name="f1187" fmla="val 2132840"/>
              <a:gd name="f1188" fmla="val 10421480"/>
              <a:gd name="f1189" fmla="val 2185446"/>
              <a:gd name="f1190" fmla="val 10388668"/>
              <a:gd name="f1191" fmla="val 2317695"/>
              <a:gd name="f1192" fmla="val 10374105"/>
              <a:gd name="f1193" fmla="val 2457032"/>
              <a:gd name="f1194" fmla="val 10351264"/>
              <a:gd name="f1195" fmla="val 2591574"/>
              <a:gd name="f1196" fmla="val 10332355"/>
              <a:gd name="f1197" fmla="val 2700098"/>
              <a:gd name="f1198" fmla="val 10281261"/>
              <a:gd name="f1199" fmla="val 2959166"/>
              <a:gd name="f1200" fmla="val 10294485"/>
              <a:gd name="f1201" fmla="val 2991809"/>
              <a:gd name="f1202" fmla="val 10327850"/>
              <a:gd name="f1203" fmla="val 2826310"/>
              <a:gd name="f1204" fmla="val 10338741"/>
              <a:gd name="f1205" fmla="val 2771690"/>
              <a:gd name="f1206" fmla="val 10350331"/>
              <a:gd name="f1207" fmla="val 2715434"/>
              <a:gd name="f1208" fmla="val 10364099"/>
              <a:gd name="f1209" fmla="val 2660098"/>
              <a:gd name="f1210" fmla="val 10376185"/>
              <a:gd name="f1211" fmla="val 2611783"/>
              <a:gd name="f1212" fmla="val 10390682"/>
              <a:gd name="f1213" fmla="val 2563843"/>
              <a:gd name="f1214" fmla="val 10404725"/>
              <a:gd name="f1215" fmla="val 2516991"/>
              <a:gd name="f1216" fmla="val 10443463"/>
              <a:gd name="f1217" fmla="val 2385961"/>
              <a:gd name="f1218" fmla="val 10483500"/>
              <a:gd name="f1219" fmla="val 2250332"/>
              <a:gd name="f1220" fmla="val 10478071"/>
              <a:gd name="f1221" fmla="val 2114122"/>
              <a:gd name="f1222" fmla="val 10476867"/>
              <a:gd name="f1223" fmla="val 2086568"/>
              <a:gd name="f1224" fmla="val 10473555"/>
              <a:gd name="f1225" fmla="val 2059413"/>
              <a:gd name="f1226" fmla="val 10573132"/>
              <a:gd name="f1227" fmla="val 1991479"/>
              <a:gd name="f1228" fmla="val 10722027"/>
              <a:gd name="f1229" fmla="val 2144650"/>
              <a:gd name="f1230" fmla="val 10877543"/>
              <a:gd name="f1231" fmla="val 2280670"/>
              <a:gd name="f1232" fmla="val 11066880"/>
              <a:gd name="f1233" fmla="val 2371770"/>
              <a:gd name="f1234" fmla="val 10930664"/>
              <a:gd name="f1235" fmla="val 2234271"/>
              <a:gd name="f1236" fmla="val 10767866"/>
              <a:gd name="f1237" fmla="val 2088089"/>
              <a:gd name="f1238" fmla="val 6591670"/>
              <a:gd name="f1239" fmla="val 1988277"/>
              <a:gd name="f1240" fmla="val 6653650"/>
              <a:gd name="f1241" fmla="val 2036451"/>
              <a:gd name="f1242" fmla="val 6701310"/>
              <a:gd name="f1243" fmla="val 2098809"/>
              <a:gd name="f1244" fmla="val 6747349"/>
              <a:gd name="f1245" fmla="val 2160069"/>
              <a:gd name="f1246" fmla="val 6760943"/>
              <a:gd name="f1247" fmla="val 2177686"/>
              <a:gd name="f1248" fmla="val 6844486"/>
              <a:gd name="f1249" fmla="val 2287290"/>
              <a:gd name="f1250" fmla="val 6934499"/>
              <a:gd name="f1251" fmla="val 2394502"/>
              <a:gd name="f1252" fmla="val 7021065"/>
              <a:gd name="f1253" fmla="val 2498102"/>
              <a:gd name="f1254" fmla="val 7063629"/>
              <a:gd name="f1255" fmla="val 2548900"/>
              <a:gd name="f1256" fmla="val 7108178"/>
              <a:gd name="f1257" fmla="val 2601313"/>
              <a:gd name="f1258" fmla="val 7155223"/>
              <a:gd name="f1259" fmla="val 2650386"/>
              <a:gd name="f1260" fmla="val 7170968"/>
              <a:gd name="f1261" fmla="val 2666443"/>
              <a:gd name="f1262" fmla="val 7186885"/>
              <a:gd name="f1263" fmla="val 2681619"/>
              <a:gd name="f1264" fmla="val 7203167"/>
              <a:gd name="f1265" fmla="val 2697288"/>
              <a:gd name="f1266" fmla="val 7124362"/>
              <a:gd name="f1267" fmla="val 2565928"/>
              <a:gd name="f1268" fmla="val 7030837"/>
              <a:gd name="f1269" fmla="val 2441422"/>
              <a:gd name="f1270" fmla="val 6937703"/>
              <a:gd name="f1271" fmla="val 2321981"/>
              <a:gd name="f1272" fmla="val 6842752"/>
              <a:gd name="f1273" fmla="val 2200032"/>
              <a:gd name="f1274" fmla="val 6742965"/>
              <a:gd name="f1275" fmla="val 2048781"/>
              <a:gd name="f1276" fmla="val 5798671"/>
              <a:gd name="f1277" fmla="val 1981601"/>
              <a:gd name="f1278" fmla="val 5784234"/>
              <a:gd name="f1279" fmla="val 2008086"/>
              <a:gd name="f1280" fmla="val 5768551"/>
              <a:gd name="f1281" fmla="val 2036236"/>
              <a:gd name="f1282" fmla="val 5754709"/>
              <a:gd name="f1283" fmla="val 2071454"/>
              <a:gd name="f1284" fmla="val 5651219"/>
              <a:gd name="f1285" fmla="val 2330361"/>
              <a:gd name="f1286" fmla="val 5694208"/>
              <a:gd name="f1287" fmla="val 2592217"/>
              <a:gd name="f1288" fmla="val 5763044"/>
              <a:gd name="f1289" fmla="val 2842206"/>
              <a:gd name="f1290" fmla="val 5764974"/>
              <a:gd name="f1291" fmla="val 2799609"/>
              <a:gd name="f1292" fmla="val 5766710"/>
              <a:gd name="f1293" fmla="val 2755616"/>
              <a:gd name="f1294" fmla="val 5768626"/>
              <a:gd name="f1295" fmla="val 2710738"/>
              <a:gd name="f1296" fmla="val 5767665"/>
              <a:gd name="f1297" fmla="val 2666409"/>
              <a:gd name="f1298" fmla="val 5766964"/>
              <a:gd name="f1299" fmla="val 2637156"/>
              <a:gd name="f1300" fmla="val 5764828"/>
              <a:gd name="f1301" fmla="val 2608182"/>
              <a:gd name="f1302" fmla="val 5763055"/>
              <a:gd name="f1303" fmla="val 2579705"/>
              <a:gd name="f1304" fmla="val 5760913"/>
              <a:gd name="f1305" fmla="val 2550734"/>
              <a:gd name="f1306" fmla="val 5758780"/>
              <a:gd name="f1307" fmla="val 2521760"/>
              <a:gd name="f1308" fmla="val 5758079"/>
              <a:gd name="f1309" fmla="val 2492508"/>
              <a:gd name="f1310" fmla="val 5755745"/>
              <a:gd name="f1311" fmla="val 2394242"/>
              <a:gd name="f1312" fmla="val 5767619"/>
              <a:gd name="f1313" fmla="val 2294070"/>
              <a:gd name="f1314" fmla="val 5779325"/>
              <a:gd name="f1315" fmla="val 2197069"/>
              <a:gd name="f1316" fmla="val 5787753"/>
              <a:gd name="f1317" fmla="val 2126095"/>
              <a:gd name="f1318" fmla="val 5796001"/>
              <a:gd name="f1319" fmla="val 2053736"/>
              <a:gd name="f1320" fmla="val 5829202"/>
              <a:gd name="f1321" fmla="val 1971679"/>
              <a:gd name="f1322" fmla="val 5826736"/>
              <a:gd name="f1323" fmla="val 2047481"/>
              <a:gd name="f1324" fmla="val 5818154"/>
              <a:gd name="f1325" fmla="val 2123904"/>
              <a:gd name="f1326" fmla="val 5809558"/>
              <a:gd name="f1327" fmla="val 2198043"/>
              <a:gd name="f1328" fmla="val 5798026"/>
              <a:gd name="f1329" fmla="val 2294159"/>
              <a:gd name="f1330" fmla="val 5785973"/>
              <a:gd name="f1331" fmla="val 2392938"/>
              <a:gd name="f1332" fmla="val 5788653"/>
              <a:gd name="f1333" fmla="val 2489430"/>
              <a:gd name="f1334" fmla="val 5789524"/>
              <a:gd name="f1335" fmla="val 2517790"/>
              <a:gd name="f1336" fmla="val 5791665"/>
              <a:gd name="f1337" fmla="val 2546759"/>
              <a:gd name="f1338" fmla="val 5793439"/>
              <a:gd name="f1339" fmla="val 2575235"/>
              <a:gd name="f1340" fmla="val 5794815"/>
              <a:gd name="f1341" fmla="val 2596366"/>
              <a:gd name="f1342" fmla="val 5795822"/>
              <a:gd name="f1343" fmla="val 2617001"/>
              <a:gd name="f1344" fmla="val 5796837"/>
              <a:gd name="f1345" fmla="val 2637633"/>
              <a:gd name="f1346" fmla="val 5803017"/>
              <a:gd name="f1347" fmla="val 2582794"/>
              <a:gd name="f1348" fmla="val 5810098"/>
              <a:gd name="f1349" fmla="val 2528066"/>
              <a:gd name="f1350" fmla="val 5818614"/>
              <a:gd name="f1351" fmla="val 2473055"/>
              <a:gd name="f1352" fmla="val 5845917"/>
              <a:gd name="f1353" fmla="val 2299125"/>
              <a:gd name="f1354" fmla="val 5877599"/>
              <a:gd name="f1355" fmla="val 2135758"/>
              <a:gd name="f1356" fmla="val 10578769"/>
              <a:gd name="f1357" fmla="val 1962963"/>
              <a:gd name="f1358" fmla="val 10773649"/>
              <a:gd name="f1359" fmla="val 2057701"/>
              <a:gd name="f1360" fmla="val 10936285"/>
              <a:gd name="f1361" fmla="val 2201237"/>
              <a:gd name="f1362" fmla="val 11073823"/>
              <a:gd name="f1363" fmla="val 2338658"/>
              <a:gd name="f1364" fmla="val 10938241"/>
              <a:gd name="f1365" fmla="val 2169232"/>
              <a:gd name="f1366" fmla="val 10752627"/>
              <a:gd name="f1367" fmla="val 1968969"/>
              <a:gd name="f1368" fmla="val 5911389"/>
              <a:gd name="f1369" fmla="val 1898371"/>
              <a:gd name="f1370" fmla="val 6006914"/>
              <a:gd name="f1371" fmla="val 2026768"/>
              <a:gd name="f1372" fmla="val 6112955"/>
              <a:gd name="f1373" fmla="val 2136857"/>
              <a:gd name="f1374" fmla="val 6237627"/>
              <a:gd name="f1375" fmla="val 2231921"/>
              <a:gd name="f1376" fmla="val 6161282"/>
              <a:gd name="f1377" fmla="val 2090381"/>
              <a:gd name="f1378" fmla="val 6060308"/>
              <a:gd name="f1379" fmla="val 1952200"/>
              <a:gd name="f1380" fmla="val 6944437"/>
              <a:gd name="f1381" fmla="val 1575402"/>
              <a:gd name="f1382" fmla="val 6732842"/>
              <a:gd name="f1383" fmla="val 1643305"/>
              <a:gd name="f1384" fmla="val 6518352"/>
              <a:gd name="f1385" fmla="val 1707201"/>
              <a:gd name="f1386" fmla="val 6304730"/>
              <a:gd name="f1387" fmla="val 1766654"/>
              <a:gd name="f1388" fmla="val 6527947"/>
              <a:gd name="f1389" fmla="val 1784949"/>
              <a:gd name="f1390" fmla="val 6737901"/>
              <a:gd name="f1391" fmla="val 1680839"/>
              <a:gd name="f1392" fmla="val 7019523"/>
              <a:gd name="f1393" fmla="val 1519450"/>
              <a:gd name="f1394" fmla="val 6766096"/>
              <a:gd name="f1395" fmla="val 1537552"/>
              <a:gd name="f1396" fmla="val 6524653"/>
              <a:gd name="f1397" fmla="val 1609537"/>
              <a:gd name="f1398" fmla="val 6298091"/>
              <a:gd name="f1399" fmla="val 1737122"/>
              <a:gd name="f1400" fmla="val 6539381"/>
              <a:gd name="f1401" fmla="val 1670594"/>
              <a:gd name="f1402" fmla="val 6780997"/>
              <a:gd name="f1403" fmla="val 1597715"/>
              <a:gd name="f1404" fmla="val 2399523"/>
              <a:gd name="f1405" fmla="val 1428234"/>
              <a:gd name="f1406" fmla="val 2324192"/>
              <a:gd name="f1407" fmla="val 1539775"/>
              <a:gd name="f1408" fmla="val 2267478"/>
              <a:gd name="f1409" fmla="val 1713586"/>
              <a:gd name="f1410" fmla="val 2224982"/>
              <a:gd name="f1411" fmla="val 1826201"/>
              <a:gd name="f1412" fmla="val 2161246"/>
              <a:gd name="f1413" fmla="val 1995817"/>
              <a:gd name="f1414" fmla="val 2120250"/>
              <a:gd name="f1415" fmla="val 2168765"/>
              <a:gd name="f1416" fmla="val 2096099"/>
              <a:gd name="f1417" fmla="val 2345900"/>
              <a:gd name="f1418" fmla="val 2166834"/>
              <a:gd name="f1419" fmla="val 2165047"/>
              <a:gd name="f1420" fmla="val 2226331"/>
              <a:gd name="f1421" fmla="val 1978598"/>
              <a:gd name="f1422" fmla="val 2283317"/>
              <a:gd name="f1423" fmla="val 1796925"/>
              <a:gd name="f1424" fmla="val 2448558"/>
              <a:gd name="f1425" fmla="val 1373435"/>
              <a:gd name="f1426" fmla="val 2312521"/>
              <a:gd name="f1427" fmla="val 1806140"/>
              <a:gd name="f1428" fmla="val 2255817"/>
              <a:gd name="f1429" fmla="val 1985569"/>
              <a:gd name="f1430" fmla="val 2197150"/>
              <a:gd name="f1431" fmla="val 2169492"/>
              <a:gd name="f1432" fmla="val 2127533"/>
              <a:gd name="f1433" fmla="val 2348380"/>
              <a:gd name="f1434" fmla="val 2230881"/>
              <a:gd name="f1435" fmla="val 2201722"/>
              <a:gd name="f1436" fmla="val 2307261"/>
              <a:gd name="f1437" fmla="val 2041905"/>
              <a:gd name="f1438" fmla="val 2358080"/>
              <a:gd name="f1439" fmla="val 1866134"/>
              <a:gd name="f1440" fmla="val 2378743"/>
              <a:gd name="f1441" fmla="val 1795373"/>
              <a:gd name="f1442" fmla="val 2394349"/>
              <a:gd name="f1443" fmla="val 1722940"/>
              <a:gd name="f1444" fmla="val 2407436"/>
              <a:gd name="f1445" fmla="val 1651070"/>
              <a:gd name="f1446" fmla="val 2417458"/>
              <a:gd name="f1447" fmla="val 1596892"/>
              <a:gd name="f1448" fmla="val 2466254"/>
              <a:gd name="f1449" fmla="val 1384915"/>
              <a:gd name="f1450" fmla="val 278707"/>
              <a:gd name="f1451" fmla="val 1352270"/>
              <a:gd name="f1452" fmla="val 321570"/>
              <a:gd name="f1453" fmla="val 1861610"/>
              <a:gd name="f1454" fmla="val 336248"/>
              <a:gd name="f1455" fmla="val 1725752"/>
              <a:gd name="f1456" fmla="val 317508"/>
              <a:gd name="f1457" fmla="val 1584885"/>
              <a:gd name="f1458" fmla="val 294281"/>
              <a:gd name="f1459" fmla="val 1440658"/>
              <a:gd name="f1460" fmla="val 1423821"/>
              <a:gd name="f1461" fmla="val 1351958"/>
              <a:gd name="f1462" fmla="val 1426859"/>
              <a:gd name="f1463" fmla="val 1507722"/>
              <a:gd name="f1464" fmla="val 1587831"/>
              <a:gd name="f1465" fmla="val 1796280"/>
              <a:gd name="f1466" fmla="val 1638521"/>
              <a:gd name="f1467" fmla="val 1908470"/>
              <a:gd name="f1468" fmla="val 1674424"/>
              <a:gd name="f1469" fmla="val 1987707"/>
              <a:gd name="f1470" fmla="val 1711105"/>
              <a:gd name="f1471" fmla="val 2070587"/>
              <a:gd name="f1472" fmla="val 1754199"/>
              <a:gd name="f1473" fmla="val 2149284"/>
              <a:gd name="f1474" fmla="val 1797295"/>
              <a:gd name="f1475" fmla="val 2227981"/>
              <a:gd name="f1476" fmla="val 1846801"/>
              <a:gd name="f1477" fmla="val 2302493"/>
              <a:gd name="f1478" fmla="val 1908359"/>
              <a:gd name="f1479" fmla="val 2364988"/>
              <a:gd name="f1480" fmla="val 1805946"/>
              <a:gd name="f1481" fmla="val 2193096"/>
              <a:gd name="f1482" fmla="val 1725953"/>
              <a:gd name="f1483" fmla="val 2007134"/>
              <a:gd name="f1484" fmla="val 1647661"/>
              <a:gd name="f1485" fmla="val 1825945"/>
              <a:gd name="f1486" fmla="val 1579500"/>
              <a:gd name="f1487" fmla="val 1667751"/>
              <a:gd name="f1488" fmla="val 1508533"/>
              <a:gd name="f1489" fmla="val 1505355"/>
              <a:gd name="f1490" fmla="val 9518298"/>
              <a:gd name="f1491" fmla="val 1338235"/>
              <a:gd name="f1492" fmla="val 9531977"/>
              <a:gd name="f1493" fmla="val 1651120"/>
              <a:gd name="f1494" fmla="val 9677527"/>
              <a:gd name="f1495" fmla="val 1999242"/>
              <a:gd name="f1496" fmla="val 9838009"/>
              <a:gd name="f1497" fmla="val 2272553"/>
              <a:gd name="f1498" fmla="val 9825312"/>
              <a:gd name="f1499" fmla="val 2235634"/>
              <a:gd name="f1500" fmla="val 9815180"/>
              <a:gd name="f1501" fmla="val 2197225"/>
              <a:gd name="f1502" fmla="val 9805906"/>
              <a:gd name="f1503" fmla="val 2159819"/>
              <a:gd name="f1504" fmla="val 9801623"/>
              <a:gd name="f1505" fmla="val 2142555"/>
              <a:gd name="f1506" fmla="val 9756626"/>
              <a:gd name="f1507" fmla="val 1964482"/>
              <a:gd name="f1508" fmla="val 9698390"/>
              <a:gd name="f1509" fmla="val 1787247"/>
              <a:gd name="f1510" fmla="val 9628671"/>
              <a:gd name="f1511" fmla="val 1617375"/>
              <a:gd name="f1512" fmla="val 9618364"/>
              <a:gd name="f1513" fmla="val 1593060"/>
              <a:gd name="f1514" fmla="val 9608603"/>
              <a:gd name="f1515" fmla="val 1568967"/>
              <a:gd name="f1516" fmla="val 9598299"/>
              <a:gd name="f1517" fmla="val 1544643"/>
              <a:gd name="f1518" fmla="val 9570133"/>
              <a:gd name="f1519" fmla="val 1477354"/>
              <a:gd name="f1520" fmla="val 9541339"/>
              <a:gd name="f1521" fmla="val 1408510"/>
              <a:gd name="f1522" fmla="val 1431890"/>
              <a:gd name="f1523" fmla="val 1306475"/>
              <a:gd name="f1524" fmla="val 1458339"/>
              <a:gd name="f1525" fmla="val 1352187"/>
              <a:gd name="f1526" fmla="val 1483952"/>
              <a:gd name="f1527" fmla="val 1399016"/>
              <a:gd name="f1528" fmla="val 1507597"/>
              <a:gd name="f1529" fmla="val 1446132"/>
              <a:gd name="f1530" fmla="val 1568403"/>
              <a:gd name="f1531" fmla="val 1567288"/>
              <a:gd name="f1532" fmla="val 1621917"/>
              <a:gd name="f1533" fmla="val 1692101"/>
              <a:gd name="f1534" fmla="val 1674586"/>
              <a:gd name="f1535" fmla="val 1813832"/>
              <a:gd name="f1536" fmla="val 1719648"/>
              <a:gd name="f1537" fmla="val 1918315"/>
              <a:gd name="f1538" fmla="val 1765554"/>
              <a:gd name="f1539" fmla="val 2024477"/>
              <a:gd name="f1540" fmla="val 1815950"/>
              <a:gd name="f1541" fmla="val 2128564"/>
              <a:gd name="f1542" fmla="val 1866346"/>
              <a:gd name="f1543" fmla="val 2232648"/>
              <a:gd name="f1544" fmla="val 1921228"/>
              <a:gd name="f1545" fmla="val 2334658"/>
              <a:gd name="f1546" fmla="val 1984242"/>
              <a:gd name="f1547" fmla="val 2430829"/>
              <a:gd name="f1548" fmla="val 1994073"/>
              <a:gd name="f1549" fmla="val 2437830"/>
              <a:gd name="f1550" fmla="val 2003908"/>
              <a:gd name="f1551" fmla="val 2444836"/>
              <a:gd name="f1552" fmla="val 2014023"/>
              <a:gd name="f1553" fmla="val 2450995"/>
              <a:gd name="f1554" fmla="val 1956448"/>
              <a:gd name="f1555" fmla="val 2239741"/>
              <a:gd name="f1556" fmla="val 1853160"/>
              <a:gd name="f1557" fmla="val 2049325"/>
              <a:gd name="f1558" fmla="val 1747337"/>
              <a:gd name="f1559" fmla="val 1855264"/>
              <a:gd name="f1560" fmla="val 1678102"/>
              <a:gd name="f1561" fmla="val 1728504"/>
              <a:gd name="f1562" fmla="val 1608870"/>
              <a:gd name="f1563" fmla="val 1601753"/>
              <a:gd name="f1564" fmla="val 1533749"/>
              <a:gd name="f1565" fmla="val 1478656"/>
              <a:gd name="f1566" fmla="val 1510398"/>
              <a:gd name="f1567" fmla="val 1440515"/>
              <a:gd name="f1568" fmla="val 1454048"/>
              <a:gd name="f1569" fmla="val 1294657"/>
              <a:gd name="f1570" fmla="val 5052692"/>
              <a:gd name="f1571" fmla="val 1292994"/>
              <a:gd name="f1572" fmla="val 5103155"/>
              <a:gd name="f1573" fmla="val 1406739"/>
              <a:gd name="f1574" fmla="val 5153078"/>
              <a:gd name="f1575" fmla="val 1520878"/>
              <a:gd name="f1576" fmla="val 5200661"/>
              <a:gd name="f1577" fmla="val 1635186"/>
              <a:gd name="f1578" fmla="val 5238218"/>
              <a:gd name="f1579" fmla="val 1725483"/>
              <a:gd name="f1580" fmla="val 5273610"/>
              <a:gd name="f1581" fmla="val 1815047"/>
              <a:gd name="f1582" fmla="val 5297138"/>
              <a:gd name="f1583" fmla="val 1906351"/>
              <a:gd name="f1584" fmla="val 5281533"/>
              <a:gd name="f1585" fmla="val 1683399"/>
              <a:gd name="f1586" fmla="val 5177210"/>
              <a:gd name="f1587" fmla="val 1491946"/>
              <a:gd name="f1588" fmla="val 9528078"/>
              <a:gd name="f1589" fmla="val 1278636"/>
              <a:gd name="f1590" fmla="val 9552982"/>
              <a:gd name="f1591" fmla="val 1365794"/>
              <a:gd name="f1592" fmla="val 9588937"/>
              <a:gd name="f1593" fmla="val 1451189"/>
              <a:gd name="f1594" fmla="val 9623946"/>
              <a:gd name="f1595" fmla="val 1534260"/>
              <a:gd name="f1596" fmla="val 9654858"/>
              <a:gd name="f1597" fmla="val 1607218"/>
              <a:gd name="f1598" fmla="val 9724183"/>
              <a:gd name="f1599" fmla="val 1774989"/>
              <a:gd name="f1600" fmla="val 9781702"/>
              <a:gd name="f1601" fmla="val 1949347"/>
              <a:gd name="f1602" fmla="val 9826304"/>
              <a:gd name="f1603" fmla="val 2125320"/>
              <a:gd name="f1604" fmla="val 9794296"/>
              <a:gd name="f1605" fmla="val 1963695"/>
              <a:gd name="f1606" fmla="val 9753660"/>
              <a:gd name="f1607" fmla="val 1804203"/>
              <a:gd name="f1608" fmla="val 9701198"/>
              <a:gd name="f1609" fmla="val 1646797"/>
              <a:gd name="f1610" fmla="val 9655682"/>
              <a:gd name="f1611" fmla="val 1511000"/>
              <a:gd name="f1612" fmla="val 9586050"/>
              <a:gd name="f1613" fmla="val 1397178"/>
              <a:gd name="f1614" fmla="val 5009948"/>
              <a:gd name="f1615" fmla="val 1273619"/>
              <a:gd name="f1616" fmla="val 5013363"/>
              <a:gd name="f1617" fmla="val 1406203"/>
              <a:gd name="f1618" fmla="val 5078144"/>
              <a:gd name="f1619" fmla="val 1538571"/>
              <a:gd name="f1620" fmla="val 5121777"/>
              <a:gd name="f1621" fmla="val 1654213"/>
              <a:gd name="f1622" fmla="val 5175625"/>
              <a:gd name="f1623" fmla="val 1795269"/>
              <a:gd name="f1624" fmla="val 5233597"/>
              <a:gd name="f1625" fmla="val 1934093"/>
              <a:gd name="f1626" fmla="val 5293545"/>
              <a:gd name="f1627" fmla="val 2072247"/>
              <a:gd name="f1628" fmla="val 5293533"/>
              <a:gd name="f1629" fmla="val 2069971"/>
              <a:gd name="f1630" fmla="val 5294060"/>
              <a:gd name="f1631" fmla="val 2067298"/>
              <a:gd name="f1632" fmla="val 5294042"/>
              <a:gd name="f1633" fmla="val 2065019"/>
              <a:gd name="f1634" fmla="val 5282123"/>
              <a:gd name="f1635" fmla="val 1924099"/>
              <a:gd name="f1636" fmla="val 5230273"/>
              <a:gd name="f1637" fmla="val 1786942"/>
              <a:gd name="f1638" fmla="val 5171936"/>
              <a:gd name="f1639" fmla="val 1647613"/>
              <a:gd name="f1640" fmla="val 5119977"/>
              <a:gd name="f1641" fmla="val 1522743"/>
              <a:gd name="f1642" fmla="val 5065315"/>
              <a:gd name="f1643" fmla="val 1397539"/>
              <a:gd name="f1644" fmla="val 655236"/>
              <a:gd name="f1645" fmla="val 1268632"/>
              <a:gd name="f1646" fmla="val 717895"/>
              <a:gd name="f1647" fmla="val 1408869"/>
              <a:gd name="f1648" fmla="val 771574"/>
              <a:gd name="f1649" fmla="val 1550454"/>
              <a:gd name="f1650" fmla="val 839521"/>
              <a:gd name="f1651" fmla="val 1685315"/>
              <a:gd name="f1652" fmla="val 907470"/>
              <a:gd name="f1653" fmla="val 1820177"/>
              <a:gd name="f1654" fmla="val 989683"/>
              <a:gd name="f1655" fmla="val 1948318"/>
              <a:gd name="f1656" fmla="val 1109416"/>
              <a:gd name="f1657" fmla="val 2061663"/>
              <a:gd name="f1658" fmla="val 1177718"/>
              <a:gd name="f1659" fmla="val 2126399"/>
              <a:gd name="f1660" fmla="val 1244319"/>
              <a:gd name="f1661" fmla="val 2184954"/>
              <a:gd name="f1662" fmla="val 1298300"/>
              <a:gd name="f1663" fmla="val 2247742"/>
              <a:gd name="f1664" fmla="val 1250168"/>
              <a:gd name="f1665" fmla="val 2156040"/>
              <a:gd name="f1666" fmla="val 1187457"/>
              <a:gd name="f1667" fmla="val 2071655"/>
              <a:gd name="f1668" fmla="val 1125871"/>
              <a:gd name="f1669" fmla="val 1989513"/>
              <a:gd name="f1670" fmla="val 1076370"/>
              <a:gd name="f1671" fmla="val 1923070"/>
              <a:gd name="f1672" fmla="val 1025189"/>
              <a:gd name="f1673" fmla="val 1854667"/>
              <a:gd name="f1674" fmla="val 981574"/>
              <a:gd name="f1675" fmla="val 1783157"/>
              <a:gd name="f1676" fmla="val 960475"/>
              <a:gd name="f1677" fmla="val 1748106"/>
              <a:gd name="f1678" fmla="val 941058"/>
              <a:gd name="f1679" fmla="val 1712211"/>
              <a:gd name="f1680" fmla="val 922198"/>
              <a:gd name="f1681" fmla="val 1677437"/>
              <a:gd name="f1682" fmla="val 905028"/>
              <a:gd name="f1683" fmla="val 1646031"/>
              <a:gd name="f1684" fmla="val 887579"/>
              <a:gd name="f1685" fmla="val 1614059"/>
              <a:gd name="f1686" fmla="val 869293"/>
              <a:gd name="f1687" fmla="val 1583214"/>
              <a:gd name="f1688" fmla="val 832994"/>
              <a:gd name="f1689" fmla="val 1522086"/>
              <a:gd name="f1690" fmla="val 791368"/>
              <a:gd name="f1691" fmla="val 1462924"/>
              <a:gd name="f1692" fmla="val 751431"/>
              <a:gd name="f1693" fmla="val 1405731"/>
              <a:gd name="f1694" fmla="val 6516292"/>
              <a:gd name="f1695" fmla="val 1263064"/>
              <a:gd name="f1696" fmla="val 6288018"/>
              <a:gd name="f1697" fmla="val 1373581"/>
              <a:gd name="f1698" fmla="val 6031500"/>
              <a:gd name="f1699" fmla="val 1451909"/>
              <a:gd name="f1700" fmla="val 5736320"/>
              <a:gd name="f1701" fmla="val 1501803"/>
              <a:gd name="f1702" fmla="val 6001708"/>
              <a:gd name="f1703" fmla="val 1565837"/>
              <a:gd name="f1704" fmla="val 6267694"/>
              <a:gd name="f1705" fmla="val 1408906"/>
              <a:gd name="f1706" fmla="val 291466"/>
              <a:gd name="f1707" fmla="val 1250369"/>
              <a:gd name="f1708" fmla="val 302228"/>
              <a:gd name="f1709" fmla="val 1312380"/>
              <a:gd name="f1710" fmla="val 313548"/>
              <a:gd name="f1711" fmla="val 1374109"/>
              <a:gd name="f1712" fmla="val 323180"/>
              <a:gd name="f1713" fmla="val 1435283"/>
              <a:gd name="f1714" fmla="val 347262"/>
              <a:gd name="f1715" fmla="val 1585402"/>
              <a:gd name="f1716" fmla="val 366566"/>
              <a:gd name="f1717" fmla="val 1733005"/>
              <a:gd name="f1718" fmla="val 349381"/>
              <a:gd name="f1719" fmla="val 1875041"/>
              <a:gd name="f1720" fmla="val 398887"/>
              <a:gd name="f1721" fmla="val 1761016"/>
              <a:gd name="f1722" fmla="val 404047"/>
              <a:gd name="f1723" fmla="val 1643975"/>
              <a:gd name="f1724" fmla="val 374363"/>
              <a:gd name="f1725" fmla="val 1506494"/>
              <a:gd name="f1726" fmla="val 356845"/>
              <a:gd name="f1727" fmla="val 1425406"/>
              <a:gd name="f1728" fmla="val 334841"/>
              <a:gd name="f1729" fmla="val 1350786"/>
              <a:gd name="f1730" fmla="val 302168"/>
              <a:gd name="f1731" fmla="val 1274495"/>
              <a:gd name="f1732" fmla="val 298229"/>
              <a:gd name="f1733" fmla="val 1265236"/>
              <a:gd name="f1734" fmla="val 295129"/>
              <a:gd name="f1735" fmla="val 1257666"/>
              <a:gd name="f1736" fmla="val 678222"/>
              <a:gd name="f1737" fmla="val 1248670"/>
              <a:gd name="f1738" fmla="val 775536"/>
              <a:gd name="f1739" fmla="val 1388015"/>
              <a:gd name="f1740" fmla="val 815764"/>
              <a:gd name="f1741" fmla="val 1445771"/>
              <a:gd name="f1742" fmla="val 857669"/>
              <a:gd name="f1743" fmla="val 1505484"/>
              <a:gd name="f1744" fmla="val 894529"/>
              <a:gd name="f1745" fmla="val 1567739"/>
              <a:gd name="f1746" fmla="val 913103"/>
              <a:gd name="f1747" fmla="val 1599148"/>
              <a:gd name="f1748" fmla="val 930546"/>
              <a:gd name="f1749" fmla="val 1631115"/>
              <a:gd name="f1750" fmla="val 948000"/>
              <a:gd name="f1751" fmla="val 1663088"/>
              <a:gd name="f1752" fmla="val 966853"/>
              <a:gd name="f1753" fmla="val 1697859"/>
              <a:gd name="f1754" fmla="val 986277"/>
              <a:gd name="f1755" fmla="val 1733757"/>
              <a:gd name="f1756" fmla="val 1006812"/>
              <a:gd name="f1757" fmla="val 1767683"/>
              <a:gd name="f1758" fmla="val 1049303"/>
              <a:gd name="f1759" fmla="val 1838347"/>
              <a:gd name="f1760" fmla="val 1100205"/>
              <a:gd name="f1761" fmla="val 1906189"/>
              <a:gd name="f1762" fmla="val 1149133"/>
              <a:gd name="f1763" fmla="val 1971513"/>
              <a:gd name="f1764" fmla="val 1215506"/>
              <a:gd name="f1765" fmla="val 2060384"/>
              <a:gd name="f1766" fmla="val 1283561"/>
              <a:gd name="f1767" fmla="val 2151216"/>
              <a:gd name="f1768" fmla="val 1333952"/>
              <a:gd name="f1769" fmla="val 2251620"/>
              <a:gd name="f1770" fmla="val 1337329"/>
              <a:gd name="f1771" fmla="val 2258350"/>
              <a:gd name="f1772" fmla="val 1352131"/>
              <a:gd name="f1773" fmla="val 2023413"/>
              <a:gd name="f1774" fmla="val 1145204"/>
              <a:gd name="f1775" fmla="val 1784597"/>
              <a:gd name="f1776" fmla="val 1014726"/>
              <a:gd name="f1777" fmla="val 1615556"/>
              <a:gd name="f1778" fmla="val 911517"/>
              <a:gd name="f1779" fmla="val 1481269"/>
              <a:gd name="f1780" fmla="val 800192"/>
              <a:gd name="f1781" fmla="val 1360189"/>
              <a:gd name="f1782" fmla="val 9441752"/>
              <a:gd name="f1783" fmla="val 1245311"/>
              <a:gd name="f1784" fmla="val 9367449"/>
              <a:gd name="f1785" fmla="val 1271794"/>
              <a:gd name="f1786" fmla="val 9313207"/>
              <a:gd name="f1787" fmla="val 1329954"/>
              <a:gd name="f1788" fmla="val 9278979"/>
              <a:gd name="f1789" fmla="val 1406236"/>
              <a:gd name="f1790" fmla="val 9261017"/>
              <a:gd name="f1791" fmla="val 1445630"/>
              <a:gd name="f1792" fmla="val 9242585"/>
              <a:gd name="f1793" fmla="val 1502850"/>
              <a:gd name="f1794" fmla="val 9235540"/>
              <a:gd name="f1795" fmla="val 1546869"/>
              <a:gd name="f1796" fmla="val 9223867"/>
              <a:gd name="f1797" fmla="val 1618535"/>
              <a:gd name="f1798" fmla="val 9230001"/>
              <a:gd name="f1799" fmla="val 1614698"/>
              <a:gd name="f1800" fmla="val 9264074"/>
              <a:gd name="f1801" fmla="val 1557016"/>
              <a:gd name="f1802" fmla="val 9325587"/>
              <a:gd name="f1803" fmla="val 1454296"/>
              <a:gd name="f1804" fmla="val 9384605"/>
              <a:gd name="f1805" fmla="val 1349880"/>
              <a:gd name="f1806" fmla="val 6691602"/>
              <a:gd name="f1807" fmla="val 1140573"/>
              <a:gd name="f1808" fmla="val 6646175"/>
              <a:gd name="f1809" fmla="val 1158238"/>
              <a:gd name="f1810" fmla="val 6598950"/>
              <a:gd name="f1811" fmla="val 1175684"/>
              <a:gd name="f1812" fmla="val 6571100"/>
              <a:gd name="f1813" fmla="val 1183662"/>
              <a:gd name="f1814" fmla="val 6462406"/>
              <a:gd name="f1815" fmla="val 1213607"/>
              <a:gd name="f1816" fmla="val 6352215"/>
              <a:gd name="f1817" fmla="val 1234713"/>
              <a:gd name="f1818" fmla="val 6241687"/>
              <a:gd name="f1819" fmla="val 1257600"/>
              <a:gd name="f1820" fmla="val 6040746"/>
              <a:gd name="f1821" fmla="val 1299467"/>
              <a:gd name="f1822" fmla="val 5893317"/>
              <a:gd name="f1823" fmla="val 1420819"/>
              <a:gd name="f1824" fmla="val 5693009"/>
              <a:gd name="f1825" fmla="val 1478256"/>
              <a:gd name="f1826" fmla="val 6021285"/>
              <a:gd name="f1827" fmla="val 1426507"/>
              <a:gd name="f1828" fmla="val 6301876"/>
              <a:gd name="f1829" fmla="val 1340642"/>
              <a:gd name="f1830" fmla="val 6548420"/>
              <a:gd name="f1831" fmla="val 1214599"/>
              <a:gd name="f1832" fmla="val 6567440"/>
              <a:gd name="f1833" fmla="val 1204628"/>
              <a:gd name="f1834" fmla="val 6586456"/>
              <a:gd name="f1835" fmla="val 1194658"/>
              <a:gd name="f1836" fmla="val 6605473"/>
              <a:gd name="f1837" fmla="val 1184686"/>
              <a:gd name="f1838" fmla="val 6633823"/>
              <a:gd name="f1839" fmla="val 1169483"/>
              <a:gd name="f1840" fmla="val 6662531"/>
              <a:gd name="f1841" fmla="val 1154778"/>
              <a:gd name="f1842" fmla="val 4002475"/>
              <a:gd name="f1843" fmla="val 1037802"/>
              <a:gd name="f1844" fmla="val 4001933"/>
              <a:gd name="f1845" fmla="val 1038196"/>
              <a:gd name="f1846" fmla="val 4000861"/>
              <a:gd name="f1847" fmla="val 1038973"/>
              <a:gd name="f1848" fmla="val 4000324"/>
              <a:gd name="f1849" fmla="val 1039362"/>
              <a:gd name="f1850" fmla="val 4001046"/>
              <a:gd name="f1851" fmla="val 1040360"/>
              <a:gd name="f1852" fmla="val 4002134"/>
              <a:gd name="f1853" fmla="val 1041861"/>
              <a:gd name="f1854" fmla="val 4002862"/>
              <a:gd name="f1855" fmla="val 1042866"/>
              <a:gd name="f1856" fmla="val 4002672"/>
              <a:gd name="f1857" fmla="val 1041472"/>
              <a:gd name="f1858" fmla="val 4002487"/>
              <a:gd name="f1859" fmla="val 1040086"/>
              <a:gd name="f1860" fmla="val 506322"/>
              <a:gd name="f1861" fmla="val 1020997"/>
              <a:gd name="f1862" fmla="val 513282"/>
              <a:gd name="f1863" fmla="val 1018930"/>
              <a:gd name="f1864" fmla="val 522180"/>
              <a:gd name="f1865" fmla="val 1021005"/>
              <a:gd name="f1866" fmla="val 533068"/>
              <a:gd name="f1867" fmla="val 1029409"/>
              <a:gd name="f1868" fmla="val 813777"/>
              <a:gd name="f1869" fmla="val 1244537"/>
              <a:gd name="f1870" fmla="val 1037861"/>
              <a:gd name="f1871" fmla="val 1510547"/>
              <a:gd name="f1872" fmla="val 1232525"/>
              <a:gd name="f1873" fmla="val 1804675"/>
              <a:gd name="f1874" fmla="val 1347857"/>
              <a:gd name="f1875" fmla="val 1978510"/>
              <a:gd name="f1876" fmla="val 1448039"/>
              <a:gd name="f1877" fmla="val 2155739"/>
              <a:gd name="f1878" fmla="val 1388858"/>
              <a:gd name="f1879" fmla="val 2368011"/>
              <a:gd name="f1880" fmla="val 1387462"/>
              <a:gd name="f1881" fmla="val 2372226"/>
              <a:gd name="f1882" fmla="val 1385496"/>
              <a:gd name="f1883" fmla="val 2375314"/>
              <a:gd name="f1884" fmla="val 1384098"/>
              <a:gd name="f1885" fmla="val 2378125"/>
              <a:gd name="f1886" fmla="val 1412260"/>
              <a:gd name="f1887" fmla="val 2438425"/>
              <a:gd name="f1888" fmla="val 1428077"/>
              <a:gd name="f1889" fmla="val 2506324"/>
              <a:gd name="f1890" fmla="val 1425393"/>
              <a:gd name="f1891" fmla="val 2589124"/>
              <a:gd name="f1892" fmla="val 1425681"/>
              <a:gd name="f1893" fmla="val 2592488"/>
              <a:gd name="f1894" fmla="val 1424559"/>
              <a:gd name="f1895" fmla="val 2594453"/>
              <a:gd name="f1896" fmla="val 1424001"/>
              <a:gd name="f1897" fmla="val 2597541"/>
              <a:gd name="f1898" fmla="val 1672217"/>
              <a:gd name="f1899" fmla="val 2669579"/>
              <a:gd name="f1900" fmla="val 1915127"/>
              <a:gd name="f1901" fmla="val 2759032"/>
              <a:gd name="f1902" fmla="val 2152729"/>
              <a:gd name="f1903" fmla="val 2864487"/>
              <a:gd name="f1904" fmla="val 2132903"/>
              <a:gd name="f1905" fmla="val 2746636"/>
              <a:gd name="f1906" fmla="val 2106350"/>
              <a:gd name="f1907" fmla="val 2629357"/>
              <a:gd name="f1908" fmla="val 2020609"/>
              <a:gd name="f1909" fmla="val 2539671"/>
              <a:gd name="f1910" fmla="val 2019486"/>
              <a:gd name="f1911" fmla="val 2538832"/>
              <a:gd name="f1912" fmla="val 2019482"/>
              <a:gd name="f1913" fmla="val 2537426"/>
              <a:gd name="f1914" fmla="val 2018920"/>
              <a:gd name="f1915" fmla="val 2536309"/>
              <a:gd name="f1916" fmla="val 1612986"/>
              <a:gd name="f1917" fmla="val 2284320"/>
              <a:gd name="f1918" fmla="val 1451410"/>
              <a:gd name="f1919" fmla="val 1593008"/>
              <a:gd name="f1920" fmla="val 1342441"/>
              <a:gd name="f1921" fmla="val 1173017"/>
              <a:gd name="f1922" fmla="val 1338482"/>
              <a:gd name="f1923" fmla="val 1156742"/>
              <a:gd name="f1924" fmla="val 1345418"/>
              <a:gd name="f1925" fmla="val 1103405"/>
              <a:gd name="f1926" fmla="val 1367925"/>
              <a:gd name="f1927" fmla="val 1135648"/>
              <a:gd name="f1928" fmla="val 1515878"/>
              <a:gd name="f1929" fmla="val 1352095"/>
              <a:gd name="f1930" fmla="val 1645605"/>
              <a:gd name="f1931" fmla="val 1576999"/>
              <a:gd name="f1932" fmla="val 1771401"/>
              <a:gd name="f1933" fmla="val 1806673"/>
              <a:gd name="f1934" fmla="val 1841477"/>
              <a:gd name="f1935" fmla="val 1935111"/>
              <a:gd name="f1936" fmla="val 1914363"/>
              <a:gd name="f1937" fmla="val 2063547"/>
              <a:gd name="f1938" fmla="val 1972385"/>
              <a:gd name="f1939" fmla="val 2198735"/>
              <a:gd name="f1940" fmla="val 1982518"/>
              <a:gd name="f1941" fmla="val 2221738"/>
              <a:gd name="f1942" fmla="val 2018367"/>
              <a:gd name="f1943" fmla="val 2353316"/>
              <a:gd name="f1944" fmla="val 2040892"/>
              <a:gd name="f1945" fmla="val 2405205"/>
              <a:gd name="f1946" fmla="val 2009600"/>
              <a:gd name="f1947" fmla="val 2310668"/>
              <a:gd name="f1948" fmla="val 2111587"/>
              <a:gd name="f1949" fmla="val 2005996"/>
              <a:gd name="f1950" fmla="val 2131689"/>
              <a:gd name="f1951" fmla="val 1936926"/>
              <a:gd name="f1952" fmla="val 2203731"/>
              <a:gd name="f1953" fmla="val 1690111"/>
              <a:gd name="f1954" fmla="val 2314813"/>
              <a:gd name="f1955" fmla="val 1463729"/>
              <a:gd name="f1956" fmla="val 2454820"/>
              <a:gd name="f1957" fmla="val 1248808"/>
              <a:gd name="f1958" fmla="val 2475264"/>
              <a:gd name="f1959" fmla="val 1216788"/>
              <a:gd name="f1960" fmla="val 2493340"/>
              <a:gd name="f1961" fmla="val 1290570"/>
              <a:gd name="f1962" fmla="val 2492512"/>
              <a:gd name="f1963" fmla="val 1302920"/>
              <a:gd name="f1964" fmla="val 2465675"/>
              <a:gd name="f1965" fmla="val 1747535"/>
              <a:gd name="f1966" fmla="val 2370053"/>
              <a:gd name="f1967" fmla="val 2178216"/>
              <a:gd name="f1968" fmla="val 2081216"/>
              <a:gd name="f1969" fmla="val 2527513"/>
              <a:gd name="f1970" fmla="val 2081497"/>
              <a:gd name="f1971" fmla="val 2528073"/>
              <a:gd name="f1972" fmla="val 2081211"/>
              <a:gd name="f1973" fmla="val 2528916"/>
              <a:gd name="f1974" fmla="val 2150699"/>
              <a:gd name="f1975" fmla="val 2633778"/>
              <a:gd name="f1976" fmla="val 2178105"/>
              <a:gd name="f1977" fmla="val 2756954"/>
              <a:gd name="f1978" fmla="val 2199067"/>
              <a:gd name="f1979" fmla="val 2884061"/>
              <a:gd name="f1980" fmla="val 2641128"/>
              <a:gd name="f1981" fmla="val 3084915"/>
              <a:gd name="f1982" fmla="val 3028660"/>
              <a:gd name="f1983" fmla="val 3311628"/>
              <a:gd name="f1984" fmla="val 3192586"/>
              <a:gd name="f1985" fmla="val 3411496"/>
              <a:gd name="f1986" fmla="val 3356510"/>
              <a:gd name="f1987" fmla="val 3511368"/>
              <a:gd name="f1988" fmla="val 3237401"/>
              <a:gd name="f1989" fmla="val 3517312"/>
              <a:gd name="f1990" fmla="val 3182620"/>
              <a:gd name="f1991" fmla="val 3483279"/>
              <a:gd name="f1992" fmla="val 3055506"/>
              <a:gd name="f1993" fmla="val 3404310"/>
              <a:gd name="f1994" fmla="val 2789863"/>
              <a:gd name="f1995" fmla="val 3259545"/>
              <a:gd name="f1996" fmla="val 2435119"/>
              <a:gd name="f1997" fmla="val 3080173"/>
              <a:gd name="f1998" fmla="val 2410152"/>
              <a:gd name="f1999" fmla="val 3063751"/>
              <a:gd name="f2000" fmla="val 2408099"/>
              <a:gd name="f2001" fmla="val 3064403"/>
              <a:gd name="f2002" fmla="val 2407218"/>
              <a:gd name="f2003" fmla="val 3070324"/>
              <a:gd name="f2004" fmla="val 2402612"/>
              <a:gd name="f2005" fmla="val 3079171"/>
              <a:gd name="f2006" fmla="val 2394080"/>
              <a:gd name="f2007" fmla="val 3088906"/>
              <a:gd name="f2008" fmla="val 2380138"/>
              <a:gd name="f2009" fmla="val 3099341"/>
              <a:gd name="f2010" fmla="val 2194333"/>
              <a:gd name="f2011" fmla="val 3283170"/>
              <a:gd name="f2012" fmla="val 1992503"/>
              <a:gd name="f2013" fmla="val 3449064"/>
              <a:gd name="f2014" fmla="val 1765923"/>
              <a:gd name="f2015" fmla="val 3581043"/>
              <a:gd name="f2016" fmla="val 1744896"/>
              <a:gd name="f2017" fmla="val 3593696"/>
              <a:gd name="f2018" fmla="val 1723857"/>
              <a:gd name="f2019" fmla="val 3603555"/>
              <a:gd name="f2020" fmla="val 1702258"/>
              <a:gd name="f2021" fmla="val 3612286"/>
              <a:gd name="f2022" fmla="val 1664333"/>
              <a:gd name="f2023" fmla="val 3650747"/>
              <a:gd name="f2024" fmla="val 1731601"/>
              <a:gd name="f2025" fmla="val 3589836"/>
              <a:gd name="f2026" fmla="val 1538370"/>
              <a:gd name="f2027" fmla="val 3811804"/>
              <a:gd name="f2028" fmla="val 1473491"/>
              <a:gd name="f2029" fmla="val 3921431"/>
              <a:gd name="f2030" fmla="val 1402113"/>
              <a:gd name="f2031" fmla="val 4025542"/>
              <a:gd name="f2032" fmla="val 1325720"/>
              <a:gd name="f2033" fmla="val 4125411"/>
              <a:gd name="f2034" fmla="val 1206279"/>
              <a:gd name="f2035" fmla="val 1115040"/>
              <a:gd name="f2036" fmla="val 1258195"/>
              <a:gd name="f2037" fmla="val 4099624"/>
              <a:gd name="f2038" fmla="val 1315987"/>
              <a:gd name="f2039" fmla="val 4027073"/>
              <a:gd name="f2040" fmla="val 1371166"/>
              <a:gd name="f2041" fmla="val 3952247"/>
              <a:gd name="f2042" fmla="val 1423113"/>
              <a:gd name="f2043" fmla="val 3874565"/>
              <a:gd name="f2044" fmla="val 1260565"/>
              <a:gd name="f2045" fmla="val 4031982"/>
              <a:gd name="f2046" fmla="val 1197929"/>
              <a:gd name="f2047" fmla="val 4092559"/>
              <a:gd name="f2048" fmla="val 1134310"/>
              <a:gd name="f2049" fmla="val 4154329"/>
              <a:gd name="f2050" fmla="val 1073327"/>
              <a:gd name="f2051" fmla="val 4218727"/>
              <a:gd name="f2052" fmla="val 1032294"/>
              <a:gd name="f2053" fmla="val 993830"/>
              <a:gd name="f2054" fmla="val 1051860"/>
              <a:gd name="f2055" fmla="val 4198693"/>
              <a:gd name="f2056" fmla="val 1113440"/>
              <a:gd name="f2057" fmla="val 4133732"/>
              <a:gd name="f2058" fmla="val 1177549"/>
              <a:gd name="f2059" fmla="val 4071540"/>
              <a:gd name="f2060" fmla="val 1240607"/>
              <a:gd name="f2061" fmla="val 4010401"/>
              <a:gd name="f2062" fmla="val 1310106"/>
              <a:gd name="f2063" fmla="val 3943217"/>
              <a:gd name="f2064" fmla="val 1174685"/>
              <a:gd name="f2065" fmla="val 4033303"/>
              <a:gd name="f2066" fmla="val 1054913"/>
              <a:gd name="f2067" fmla="val 4139624"/>
              <a:gd name="f2068" fmla="val 952103"/>
              <a:gd name="f2069" fmla="val 4265972"/>
              <a:gd name="f2070" fmla="val 951207"/>
              <a:gd name="f2071" fmla="val 862760"/>
              <a:gd name="f2072" fmla="val 909145"/>
              <a:gd name="f2073" fmla="val 4199225"/>
              <a:gd name="f2074" fmla="val 998789"/>
              <a:gd name="f2075" fmla="val 4086824"/>
              <a:gd name="f2076" fmla="val 1101084"/>
              <a:gd name="f2077" fmla="val 3991246"/>
              <a:gd name="f2078" fmla="val 1214067"/>
              <a:gd name="f2079" fmla="val 3908561"/>
              <a:gd name="f2080" fmla="val 1023317"/>
              <a:gd name="f2081" fmla="val 3973399"/>
              <a:gd name="f2082" fmla="val 824392"/>
              <a:gd name="f2083" fmla="val 4020568"/>
              <a:gd name="f2084" fmla="val 640967"/>
              <a:gd name="f2085" fmla="val 4105601"/>
              <a:gd name="f2086" fmla="val 549674"/>
              <a:gd name="f2087" fmla="val 4147907"/>
              <a:gd name="f2088" fmla="val 460581"/>
              <a:gd name="f2089" fmla="val 4194508"/>
              <a:gd name="f2090" fmla="val 372807"/>
              <a:gd name="f2091" fmla="val 4243651"/>
              <a:gd name="f2092" fmla="val 332830"/>
              <a:gd name="f2093" fmla="val 168301"/>
              <a:gd name="f2094" fmla="val 278002"/>
              <a:gd name="f2095" fmla="val 4201399"/>
              <a:gd name="f2096" fmla="val 359885"/>
              <a:gd name="f2097" fmla="val 4153808"/>
              <a:gd name="f2098" fmla="val 442683"/>
              <a:gd name="f2099" fmla="val 4107866"/>
              <a:gd name="f2100" fmla="val 527241"/>
              <a:gd name="f2101" fmla="val 4065078"/>
              <a:gd name="f2102" fmla="val 838255"/>
              <a:gd name="f2103" fmla="val 3908281"/>
              <a:gd name="f2104" fmla="val 1212318"/>
              <a:gd name="f2105" fmla="val 3863093"/>
              <a:gd name="f2106" fmla="val 1510397"/>
              <a:gd name="f2107" fmla="val 3684705"/>
              <a:gd name="f2108" fmla="val 1390337"/>
              <a:gd name="f2109" fmla="val 3729510"/>
              <a:gd name="f2110" fmla="val 1267181"/>
              <a:gd name="f2111" fmla="val 3766747"/>
              <a:gd name="f2112" fmla="val 1146550"/>
              <a:gd name="f2113" fmla="val 3802012"/>
              <a:gd name="f2114" fmla="val 997862"/>
              <a:gd name="f2115" fmla="val 3845736"/>
              <a:gd name="f2116" fmla="val 843568"/>
              <a:gd name="f2117" fmla="val 3890871"/>
              <a:gd name="f2118" fmla="val 698834"/>
              <a:gd name="f2119" fmla="val 3952272"/>
              <a:gd name="f2120" fmla="val 519814"/>
              <a:gd name="f2121" fmla="val 4027898"/>
              <a:gd name="f2122" fmla="val 352828"/>
              <a:gd name="f2123" fmla="val 4127506"/>
              <a:gd name="f2124" fmla="val 192528"/>
              <a:gd name="f2125" fmla="val 4236299"/>
              <a:gd name="f2126" fmla="val 148586"/>
              <a:gd name="f2127" fmla="val 98116"/>
              <a:gd name="f2128" fmla="val 169669"/>
              <a:gd name="f2129" fmla="val 4216852"/>
              <a:gd name="f2130" fmla="val 333361"/>
              <a:gd name="f2131" fmla="val 4105506"/>
              <a:gd name="f2132" fmla="val 504130"/>
              <a:gd name="f2133" fmla="val 4002947"/>
              <a:gd name="f2134" fmla="val 687572"/>
              <a:gd name="f2135" fmla="val 3925629"/>
              <a:gd name="f2136" fmla="val 833705"/>
              <a:gd name="f2137" fmla="val 3864223"/>
              <a:gd name="f2138" fmla="val 989118"/>
              <a:gd name="f2139" fmla="val 3818520"/>
              <a:gd name="f2140" fmla="val 1138365"/>
              <a:gd name="f2141" fmla="val 3774515"/>
              <a:gd name="f2142" fmla="val 1260121"/>
              <a:gd name="f2143" fmla="val 3738686"/>
              <a:gd name="f2144" fmla="val 1384681"/>
              <a:gd name="f2145" fmla="val 3701451"/>
              <a:gd name="f2146" fmla="val 1505579"/>
              <a:gd name="f2147" fmla="val 3655526"/>
              <a:gd name="f2148" fmla="val 1442294"/>
              <a:gd name="f2149" fmla="val 3658846"/>
              <a:gd name="f2150" fmla="val 1378650"/>
              <a:gd name="f2151" fmla="val 3655854"/>
              <a:gd name="f2152" fmla="val 1313114"/>
              <a:gd name="f2153" fmla="val 3655216"/>
              <a:gd name="f2154" fmla="val 1247578"/>
              <a:gd name="f2155" fmla="val 3654578"/>
              <a:gd name="f2156" fmla="val 1180153"/>
              <a:gd name="f2157" fmla="val 3656293"/>
              <a:gd name="f2158" fmla="val 1109304"/>
              <a:gd name="f2159" fmla="val 3669030"/>
              <a:gd name="f2160" fmla="val 794692"/>
              <a:gd name="f2161" fmla="val 3725281"/>
              <a:gd name="f2162" fmla="val 516258"/>
              <a:gd name="f2163" fmla="val 3901624"/>
              <a:gd name="f2164" fmla="val 258951"/>
              <a:gd name="f2165" fmla="val 4111994"/>
              <a:gd name="f2166" fmla="val 80807"/>
              <a:gd name="f2167" fmla="val 4233763"/>
              <a:gd name="f2168" fmla="val 36881"/>
              <a:gd name="f2169" fmla="val 4200118"/>
              <a:gd name="f2170" fmla="val 302143"/>
              <a:gd name="f2171" fmla="val 3962792"/>
              <a:gd name="f2172" fmla="val 585478"/>
              <a:gd name="f2173" fmla="val 3740226"/>
              <a:gd name="f2174" fmla="val 910534"/>
              <a:gd name="f2175" fmla="val 3629753"/>
              <a:gd name="f2176" fmla="val 1140280"/>
              <a:gd name="f2177" fmla="val 3551663"/>
              <a:gd name="f2178" fmla="val 1356783"/>
              <a:gd name="f2179" fmla="val 3624873"/>
              <a:gd name="f2180" fmla="val 1578717"/>
              <a:gd name="f2181" fmla="val 3575982"/>
              <a:gd name="f2182" fmla="val 1857881"/>
              <a:gd name="f2183" fmla="val 3513822"/>
              <a:gd name="f2184" fmla="val 2134207"/>
              <a:gd name="f2185" fmla="val 3238918"/>
              <a:gd name="f2186" fmla="val 2338780"/>
              <a:gd name="f2187" fmla="val 3033725"/>
              <a:gd name="f2188" fmla="val 2165203"/>
              <a:gd name="f2189" fmla="val 2949506"/>
              <a:gd name="f2190" fmla="val 1987990"/>
              <a:gd name="f2191" fmla="val 2873430"/>
              <a:gd name="f2192" fmla="val 1807991"/>
              <a:gd name="f2193" fmla="val 2807184"/>
              <a:gd name="f2194" fmla="val 1696192"/>
              <a:gd name="f2195" fmla="val 2934214"/>
              <a:gd name="f2196" fmla="val 1567238"/>
              <a:gd name="f2197" fmla="val 3035444"/>
              <a:gd name="f2198" fmla="val 1416358"/>
              <a:gd name="f2199" fmla="val 3112571"/>
              <a:gd name="f2200" fmla="val 1318658"/>
              <a:gd name="f2201" fmla="val 3280278"/>
              <a:gd name="f2202" fmla="val 1112986"/>
              <a:gd name="f2203" fmla="val 3321000"/>
              <a:gd name="f2204" fmla="val 939066"/>
              <a:gd name="f2205" fmla="val 3378798"/>
              <a:gd name="f2206" fmla="val 668357"/>
              <a:gd name="f2207" fmla="val 3469020"/>
              <a:gd name="f2208" fmla="val 393418"/>
              <a:gd name="f2209" fmla="val 3543804"/>
              <a:gd name="f2210" fmla="val 115099"/>
              <a:gd name="f2211" fmla="val 3607650"/>
              <a:gd name="f2212" fmla="val 80589"/>
              <a:gd name="f2213" fmla="val 3615844"/>
              <a:gd name="f2214" fmla="val 67554"/>
              <a:gd name="f2215" fmla="val 3533906"/>
              <a:gd name="f2216" fmla="val 97284"/>
              <a:gd name="f2217" fmla="val 3520393"/>
              <a:gd name="f2218" fmla="val 382521"/>
              <a:gd name="f2219" fmla="val 3387774"/>
              <a:gd name="f2220" fmla="val 642160"/>
              <a:gd name="f2221" fmla="val 3215335"/>
              <a:gd name="f2222" fmla="val 922050"/>
              <a:gd name="f2223" fmla="val 3074867"/>
              <a:gd name="f2224" fmla="val 1080787"/>
              <a:gd name="f2225" fmla="val 2995199"/>
              <a:gd name="f2226" fmla="val 1233979"/>
              <a:gd name="f2227" fmla="val 2960447"/>
              <a:gd name="f2228" fmla="val 1405265"/>
              <a:gd name="f2229" fmla="val 3016319"/>
              <a:gd name="f2230" fmla="val 1406106"/>
              <a:gd name="f2231" fmla="val 3016600"/>
              <a:gd name="f2232" fmla="val 1406671"/>
              <a:gd name="f2233" fmla="val 3017724"/>
              <a:gd name="f2234" fmla="val 1407512"/>
              <a:gd name="f2235" fmla="val 3018001"/>
              <a:gd name="f2236" fmla="val 1526420"/>
              <a:gd name="f2237" fmla="val 2954115"/>
              <a:gd name="f2238" fmla="val 1632390"/>
              <a:gd name="f2239" fmla="val 2874245"/>
              <a:gd name="f2240" fmla="val 1726266"/>
              <a:gd name="f2241" fmla="val 2777274"/>
              <a:gd name="f2242" fmla="val 1369635"/>
              <a:gd name="f2243" fmla="val 2651515"/>
              <a:gd name="f2244" fmla="val 1000990"/>
              <a:gd name="f2245" fmla="val 2561972"/>
              <a:gd name="f2246" fmla="val 625390"/>
              <a:gd name="f2247" fmla="val 2514541"/>
              <a:gd name="f2248" fmla="val 624559"/>
              <a:gd name="f2249" fmla="val 2519877"/>
              <a:gd name="f2250" fmla="val 622878"/>
              <a:gd name="f2251" fmla="val 2524928"/>
              <a:gd name="f2252" fmla="val 619799"/>
              <a:gd name="f2253" fmla="val 2527180"/>
              <a:gd name="f2254" fmla="val 509037"/>
              <a:gd name="f2255" fmla="val 2598914"/>
              <a:gd name="f2256" fmla="val 403069"/>
              <a:gd name="f2257" fmla="val 2677377"/>
              <a:gd name="f2258" fmla="val 310030"/>
              <a:gd name="f2259" fmla="val 2771818"/>
              <a:gd name="f2260" fmla="val 266034"/>
              <a:gd name="f2261" fmla="val 2817076"/>
              <a:gd name="f2262" fmla="val 224887"/>
              <a:gd name="f2263" fmla="val 2891795"/>
              <a:gd name="f2264" fmla="val 173877"/>
              <a:gd name="f2265" fmla="val 2937056"/>
              <a:gd name="f2266" fmla="val 145840"/>
              <a:gd name="f2267" fmla="val 3003792"/>
              <a:gd name="f2268" fmla="val 113686"/>
              <a:gd name="f2269" fmla="val 3071134"/>
              <a:gd name="f2270" fmla="val 77889"/>
              <a:gd name="f2271" fmla="val 3138440"/>
              <a:gd name="f2272" fmla="val 3271395"/>
              <a:gd name="f2273" fmla="val 3153002"/>
              <a:gd name="f2274" fmla="val 2386"/>
              <a:gd name="f2275" fmla="val 3149203"/>
              <a:gd name="f2276" fmla="val 33821"/>
              <a:gd name="f2277" fmla="val 3095439"/>
              <a:gd name="f2278" fmla="val 63030"/>
              <a:gd name="f2279" fmla="val 3041490"/>
              <a:gd name="f2280" fmla="val 89753"/>
              <a:gd name="f2281" fmla="val 2987702"/>
              <a:gd name="f2282" fmla="val 85546"/>
              <a:gd name="f2283" fmla="val 2993322"/>
              <a:gd name="f2284" fmla="val 81066"/>
              <a:gd name="f2285" fmla="val 2999788"/>
              <a:gd name="f2286" fmla="val 76869"/>
              <a:gd name="f2287" fmla="val 3005404"/>
              <a:gd name="f2288" fmla="val 63139"/>
              <a:gd name="f2289" fmla="val 3024231"/>
              <a:gd name="f2290" fmla="val 48575"/>
              <a:gd name="f2291" fmla="val 3042776"/>
              <a:gd name="f2292" fmla="val 32049"/>
              <a:gd name="f2293" fmla="val 3065814"/>
              <a:gd name="f2294" fmla="val 3108744"/>
              <a:gd name="f2295" fmla="val 3058059"/>
              <a:gd name="f2296" fmla="val 7610"/>
              <a:gd name="f2297" fmla="val 3047889"/>
              <a:gd name="f2298" fmla="val 24410"/>
              <a:gd name="f2299" fmla="val 3025415"/>
              <a:gd name="f2300" fmla="val 38695"/>
              <a:gd name="f2301" fmla="val 3006301"/>
              <a:gd name="f2302" fmla="val 52419"/>
              <a:gd name="f2303" fmla="val 2987479"/>
              <a:gd name="f2304" fmla="val 54382"/>
              <a:gd name="f2305" fmla="val 2984385"/>
              <a:gd name="f2306" fmla="val 57184"/>
              <a:gd name="f2307" fmla="val 2981579"/>
              <a:gd name="f2308" fmla="val 59142"/>
              <a:gd name="f2309" fmla="val 2978488"/>
              <a:gd name="f2310" fmla="val 3015334"/>
              <a:gd name="f2311" fmla="val 2914286"/>
              <a:gd name="f2312" fmla="val 36383"/>
              <a:gd name="f2313" fmla="val 2901128"/>
              <a:gd name="f2314" fmla="val 76283"/>
              <a:gd name="f2315" fmla="val 2885228"/>
              <a:gd name="f2316" fmla="val 116303"/>
              <a:gd name="f2317" fmla="val 2866415"/>
              <a:gd name="f2318" fmla="val 156329"/>
              <a:gd name="f2319" fmla="val 2840533"/>
              <a:gd name="f2320" fmla="val 229785"/>
              <a:gd name="f2321" fmla="val 2792431"/>
              <a:gd name="f2322" fmla="val 289125"/>
              <a:gd name="f2323" fmla="val 2682604"/>
              <a:gd name="f2324" fmla="val 358355"/>
              <a:gd name="f2325" fmla="val 2620471"/>
              <a:gd name="f2326" fmla="val 406846"/>
              <a:gd name="f2327" fmla="val 2577174"/>
              <a:gd name="f2328" fmla="val 457591"/>
              <a:gd name="f2329" fmla="val 2538372"/>
              <a:gd name="f2330" fmla="val 510577"/>
              <a:gd name="f2331" fmla="val 2501244"/>
              <a:gd name="f2332" fmla="val 411488"/>
              <a:gd name="f2333" fmla="val 2490937"/>
              <a:gd name="f2334" fmla="val 311929"/>
              <a:gd name="f2335" fmla="val 2483543"/>
              <a:gd name="f2336" fmla="val 211967"/>
              <a:gd name="f2337" fmla="val 2479171"/>
              <a:gd name="f2338" fmla="val 2476398"/>
              <a:gd name="f2339" fmla="val 2389189"/>
              <a:gd name="f2340" fmla="val 103062"/>
              <a:gd name="f2341" fmla="val 2389518"/>
              <a:gd name="f2342" fmla="val 239716"/>
              <a:gd name="f2343" fmla="val 2392822"/>
              <a:gd name="f2344" fmla="val 375712"/>
              <a:gd name="f2345" fmla="val 2401808"/>
              <a:gd name="f2346" fmla="val 510734"/>
              <a:gd name="f2347" fmla="val 2416201"/>
              <a:gd name="f2348" fmla="val 453295"/>
              <a:gd name="f2349" fmla="val 2294758"/>
              <a:gd name="f2350" fmla="val 388809"/>
              <a:gd name="f2351" fmla="val 2156489"/>
              <a:gd name="f2352" fmla="val 279257"/>
              <a:gd name="f2353" fmla="val 2092102"/>
              <a:gd name="f2354" fmla="val 214509"/>
              <a:gd name="f2355" fmla="val 2054029"/>
              <a:gd name="f2356" fmla="val 140169"/>
              <a:gd name="f2357" fmla="val 2030776"/>
              <a:gd name="f2358" fmla="val 65265"/>
              <a:gd name="f2359" fmla="val 2006049"/>
              <a:gd name="f2360" fmla="val 1982532"/>
              <a:gd name="f2361" fmla="val 1912789"/>
              <a:gd name="f2362" fmla="val 97460"/>
              <a:gd name="f2363" fmla="val 1953725"/>
              <a:gd name="f2364" fmla="val 140146"/>
              <a:gd name="f2365" fmla="val 1968817"/>
              <a:gd name="f2366" fmla="val 181972"/>
              <a:gd name="f2367" fmla="val 1973804"/>
              <a:gd name="f2368" fmla="val 221272"/>
              <a:gd name="f2369" fmla="val 1980766"/>
              <a:gd name="f2370" fmla="val 184478"/>
              <a:gd name="f2371" fmla="val 1960612"/>
              <a:gd name="f2372" fmla="val 148800"/>
              <a:gd name="f2373" fmla="val 1938494"/>
              <a:gd name="f2374" fmla="val 116765"/>
              <a:gd name="f2375" fmla="val 1911033"/>
              <a:gd name="f2376" fmla="val 78825"/>
              <a:gd name="f2377" fmla="val 1878815"/>
              <a:gd name="f2378" fmla="val 47051"/>
              <a:gd name="f2379" fmla="val 1840696"/>
              <a:gd name="f2380" fmla="val 16405"/>
              <a:gd name="f2381" fmla="val 1803412"/>
              <a:gd name="f2382" fmla="val 1784777"/>
              <a:gd name="f2383" fmla="val 1740082"/>
              <a:gd name="f2384" fmla="val 39394"/>
              <a:gd name="f2385" fmla="val 1784856"/>
              <a:gd name="f2386" fmla="val 69479"/>
              <a:gd name="f2387" fmla="val 1821014"/>
              <a:gd name="f2388" fmla="val 100126"/>
              <a:gd name="f2389" fmla="val 1858299"/>
              <a:gd name="f2390" fmla="val 135813"/>
              <a:gd name="f2391" fmla="val 1888838"/>
              <a:gd name="f2392" fmla="val 168411"/>
              <a:gd name="f2393" fmla="val 1916009"/>
              <a:gd name="f2394" fmla="val 204933"/>
              <a:gd name="f2395" fmla="val 1938411"/>
              <a:gd name="f2396" fmla="val 242575"/>
              <a:gd name="f2397" fmla="val 1958841"/>
              <a:gd name="f2398" fmla="val 195379"/>
              <a:gd name="f2399" fmla="val 1882642"/>
              <a:gd name="f2400" fmla="val 141547"/>
              <a:gd name="f2401" fmla="val 1815083"/>
              <a:gd name="f2402" fmla="val 82197"/>
              <a:gd name="f2403" fmla="val 1754826"/>
              <a:gd name="f2404" fmla="val 1679650"/>
              <a:gd name="f2405" fmla="val 1602463"/>
              <a:gd name="f2406" fmla="val 84689"/>
              <a:gd name="f2407" fmla="val 1677442"/>
              <a:gd name="f2408" fmla="val 165950"/>
              <a:gd name="f2409" fmla="val 1759826"/>
              <a:gd name="f2410" fmla="val 237786"/>
              <a:gd name="f2411" fmla="val 1855565"/>
              <a:gd name="f2412" fmla="val 298437"/>
              <a:gd name="f2413" fmla="val 1968019"/>
              <a:gd name="f2414" fmla="val 227269"/>
              <a:gd name="f2415" fmla="val 1114064"/>
              <a:gd name="f2416" fmla="val 226129"/>
              <a:gd name="f2417" fmla="val 1099191"/>
              <a:gd name="f2418" fmla="val 230003"/>
              <a:gd name="f2419" fmla="val 1062136"/>
              <a:gd name="f2420" fmla="val 248003"/>
              <a:gd name="f2421" fmla="val 1089613"/>
              <a:gd name="f2422" fmla="val 349844"/>
              <a:gd name="f2423" fmla="val 1249160"/>
              <a:gd name="f2424" fmla="val 397556"/>
              <a:gd name="f2425" fmla="val 1433768"/>
              <a:gd name="f2426" fmla="val 427020"/>
              <a:gd name="f2427" fmla="val 1619803"/>
              <a:gd name="f2428" fmla="val 453086"/>
              <a:gd name="f2429" fmla="val 1782272"/>
              <a:gd name="f2430" fmla="val 422387"/>
              <a:gd name="f2431" fmla="val 1897385"/>
              <a:gd name="f2432" fmla="val 340345"/>
              <a:gd name="f2433" fmla="val 2027739"/>
              <a:gd name="f2434" fmla="val 347373"/>
              <a:gd name="f2435" fmla="val 2033339"/>
              <a:gd name="f2436" fmla="val 354114"/>
              <a:gd name="f2437" fmla="val 2038383"/>
              <a:gd name="f2438" fmla="val 360865"/>
              <a:gd name="f2439" fmla="val 2044827"/>
              <a:gd name="f2440" fmla="val 443500"/>
              <a:gd name="f2441" fmla="val 2128340"/>
              <a:gd name="f2442" fmla="val 506078"/>
              <a:gd name="f2443" fmla="val 2306190"/>
              <a:gd name="f2444" fmla="val 560414"/>
              <a:gd name="f2445" fmla="val 2421457"/>
              <a:gd name="f2446" fmla="val 831022"/>
              <a:gd name="f2447" fmla="val 2452769"/>
              <a:gd name="f2448" fmla="val 1098019"/>
              <a:gd name="f2449" fmla="val 2506255"/>
              <a:gd name="f2450" fmla="val 1359703"/>
              <a:gd name="f2451" fmla="val 2578554"/>
              <a:gd name="f2452" fmla="val 1359422"/>
              <a:gd name="f2453" fmla="val 2577994"/>
              <a:gd name="f2454" fmla="val 1370467"/>
              <a:gd name="f2455" fmla="val 2269807"/>
              <a:gd name="f2456" fmla="val 976420"/>
              <a:gd name="f2457" fmla="val 2084880"/>
              <a:gd name="f2458" fmla="val 828701"/>
              <a:gd name="f2459" fmla="val 1839520"/>
              <a:gd name="f2460" fmla="val 687172"/>
              <a:gd name="f2461" fmla="val 1605098"/>
              <a:gd name="f2462" fmla="val 631475"/>
              <a:gd name="f2463" fmla="val 1330413"/>
              <a:gd name="f2464" fmla="val 494427"/>
              <a:gd name="f2465" fmla="val 1092333"/>
              <a:gd name="f2466" fmla="val 481980"/>
              <a:gd name="f2467" fmla="val 1070671"/>
              <a:gd name="f2468" fmla="val 485440"/>
              <a:gd name="f2469" fmla="val 1027197"/>
              <a:gd name="f2470" fmla="val 4570198"/>
              <a:gd name="f2471" fmla="val 978081"/>
              <a:gd name="f2472" fmla="val 4555714"/>
              <a:gd name="f2473" fmla="val 1028259"/>
              <a:gd name="f2474" fmla="val 4540870"/>
              <a:gd name="f2475" fmla="val 1077934"/>
              <a:gd name="f2476" fmla="val 4523691"/>
              <a:gd name="f2477" fmla="val 1127776"/>
              <a:gd name="f2478" fmla="val 4509875"/>
              <a:gd name="f2479" fmla="val 1167552"/>
              <a:gd name="f2480" fmla="val 4498703"/>
              <a:gd name="f2481" fmla="val 1198545"/>
              <a:gd name="f2482" fmla="val 4488074"/>
              <a:gd name="f2483" fmla="val 1229138"/>
              <a:gd name="f2484" fmla="val 4478168"/>
              <a:gd name="f2485" fmla="val 1260735"/>
              <a:gd name="f2486" fmla="val 4437866"/>
              <a:gd name="f2487" fmla="val 1392962"/>
              <a:gd name="f2488" fmla="val 4423333"/>
              <a:gd name="f2489" fmla="val 1532451"/>
              <a:gd name="f2490" fmla="val 4409309"/>
              <a:gd name="f2491" fmla="val 1666996"/>
              <a:gd name="f2492" fmla="val 4399387"/>
              <a:gd name="f2493" fmla="val 1761934"/>
              <a:gd name="f2494" fmla="val 4389478"/>
              <a:gd name="f2495" fmla="val 1859162"/>
              <a:gd name="f2496" fmla="val 4370031"/>
              <a:gd name="f2497" fmla="val 1955666"/>
              <a:gd name="f2498" fmla="val 4495511"/>
              <a:gd name="f2499" fmla="val 1636562"/>
              <a:gd name="f2500" fmla="val 4590903"/>
              <a:gd name="f2501" fmla="val 1311031"/>
              <a:gd name="f2502" fmla="val 12149131"/>
              <a:gd name="f2503" fmla="val 959050"/>
              <a:gd name="f2504" fmla="val 12135265"/>
              <a:gd name="f2505" fmla="val 975072"/>
              <a:gd name="f2506" fmla="val 12121401"/>
              <a:gd name="f2507" fmla="val 991089"/>
              <a:gd name="f2508" fmla="val 12105664"/>
              <a:gd name="f2509" fmla="val 1006960"/>
              <a:gd name="f2510" fmla="val 12040174"/>
              <a:gd name="f2511" fmla="val 1071943"/>
              <a:gd name="f2512" fmla="val 11966532"/>
              <a:gd name="f2513" fmla="val 1125748"/>
              <a:gd name="f2514" fmla="val 11883102"/>
              <a:gd name="f2515" fmla="val 1184424"/>
              <a:gd name="f2516" fmla="val 11822339"/>
              <a:gd name="f2517" fmla="val 1227583"/>
              <a:gd name="f2518" fmla="val 11746281"/>
              <a:gd name="f2519" fmla="val 1281016"/>
              <a:gd name="f2520" fmla="val 11665174"/>
              <a:gd name="f2521" fmla="val 1317493"/>
              <a:gd name="f2522" fmla="val 11640620"/>
              <a:gd name="f2523" fmla="val 1328342"/>
              <a:gd name="f2524" fmla="val 11615753"/>
              <a:gd name="f2525" fmla="val 1338416"/>
              <a:gd name="f2526" fmla="val 11590337"/>
              <a:gd name="f2527" fmla="val 1348256"/>
              <a:gd name="f2528" fmla="val 11556383"/>
              <a:gd name="f2529" fmla="val 1361567"/>
              <a:gd name="f2530" fmla="val 11523739"/>
              <a:gd name="f2531" fmla="val 1374791"/>
              <a:gd name="f2532" fmla="val 11492588"/>
              <a:gd name="f2533" fmla="val 1390573"/>
              <a:gd name="f2534" fmla="val 11632969"/>
              <a:gd name="f2535" fmla="val 1358579"/>
              <a:gd name="f2536" fmla="val 11770492"/>
              <a:gd name="f2537" fmla="val 1298342"/>
              <a:gd name="f2538" fmla="val 11888865"/>
              <a:gd name="f2539" fmla="val 1220988"/>
              <a:gd name="f2540" fmla="val 11984266"/>
              <a:gd name="f2541" fmla="val 1158366"/>
              <a:gd name="f2542" fmla="val 12085135"/>
              <a:gd name="f2543" fmla="val 1064584"/>
              <a:gd name="f2544" fmla="val 4557898"/>
              <a:gd name="f2545" fmla="val 900011"/>
              <a:gd name="f2546" fmla="val 4330292"/>
              <a:gd name="f2547" fmla="val 1199280"/>
              <a:gd name="f2548" fmla="val 4335713"/>
              <a:gd name="f2549" fmla="val 1567725"/>
              <a:gd name="f2550" fmla="val 4344840"/>
              <a:gd name="f2551" fmla="val 1922038"/>
              <a:gd name="f2552" fmla="val 4360210"/>
              <a:gd name="f2553" fmla="val 1836882"/>
              <a:gd name="f2554" fmla="val 4369815"/>
              <a:gd name="f2555" fmla="val 1750562"/>
              <a:gd name="f2556" fmla="val 4378710"/>
              <a:gd name="f2557" fmla="val 1665516"/>
              <a:gd name="f2558" fmla="val 4393083"/>
              <a:gd name="f2559" fmla="val 1529197"/>
              <a:gd name="f2560" fmla="val 4407432"/>
              <a:gd name="f2561" fmla="val 1388309"/>
              <a:gd name="f2562" fmla="val 4448798"/>
              <a:gd name="f2563" fmla="val 1253024"/>
              <a:gd name="f2564" fmla="val 4458700"/>
              <a:gd name="f2565" fmla="val 1221425"/>
              <a:gd name="f2566" fmla="val 4469507"/>
              <a:gd name="f2567" fmla="val 1189944"/>
              <a:gd name="f2568" fmla="val 4480315"/>
              <a:gd name="f2569" fmla="val 1158454"/>
              <a:gd name="f2570" fmla="val 4494133"/>
              <a:gd name="f2571" fmla="val 1118676"/>
              <a:gd name="f2572" fmla="val 4518925"/>
              <a:gd name="f2573" fmla="val 1046526"/>
              <a:gd name="f2574" fmla="val 4539765"/>
              <a:gd name="f2575" fmla="val 973431"/>
              <a:gd name="f2576" fmla="val 5870151"/>
              <a:gd name="f2577" fmla="val 898890"/>
              <a:gd name="f2578" fmla="val 5866911"/>
              <a:gd name="f2579" fmla="val 898948"/>
              <a:gd name="f2580" fmla="val 5864574"/>
              <a:gd name="f2581" fmla="val 899121"/>
              <a:gd name="f2582" fmla="val 5861335"/>
              <a:gd name="f2583" fmla="val 899177"/>
              <a:gd name="f2584" fmla="val 5843702"/>
              <a:gd name="f2585" fmla="val 899748"/>
              <a:gd name="f2586" fmla="val 5780018"/>
              <a:gd name="f2587" fmla="val 902412"/>
              <a:gd name="f2588" fmla="val 5714210"/>
              <a:gd name="f2589" fmla="val 911192"/>
              <a:gd name="f2590" fmla="val 5651107"/>
              <a:gd name="f2591" fmla="val 920306"/>
              <a:gd name="f2592" fmla="val 5588537"/>
              <a:gd name="f2593" fmla="val 929031"/>
              <a:gd name="f2594" fmla="val 5523624"/>
              <a:gd name="f2595" fmla="val 937920"/>
              <a:gd name="f2596" fmla="val 5459407"/>
              <a:gd name="f2597" fmla="val 940975"/>
              <a:gd name="f2598" fmla="val 5431523"/>
              <a:gd name="f2599" fmla="val 942110"/>
              <a:gd name="f2600" fmla="val 5402918"/>
              <a:gd name="f2601" fmla="val 942237"/>
              <a:gd name="f2602" fmla="val 5374846"/>
              <a:gd name="f2603" fmla="val 941988"/>
              <a:gd name="f2604" fmla="val 5336157"/>
              <a:gd name="f2605" fmla="val 941792"/>
              <a:gd name="f2606" fmla="val 5295497"/>
              <a:gd name="f2607" fmla="val 942268"/>
              <a:gd name="f2608" fmla="val 5256105"/>
              <a:gd name="f2609" fmla="val 945632"/>
              <a:gd name="f2610" fmla="val 5206829"/>
              <a:gd name="f2611" fmla="val 950064"/>
              <a:gd name="f2612" fmla="val 5155964"/>
              <a:gd name="f2613" fmla="val 960232"/>
              <a:gd name="f2614" fmla="val 5107071"/>
              <a:gd name="f2615" fmla="val 969720"/>
              <a:gd name="f2616" fmla="val 5071129"/>
              <a:gd name="f2617" fmla="val 976700"/>
              <a:gd name="f2618" fmla="val 5035177"/>
              <a:gd name="f2619" fmla="val 983681"/>
              <a:gd name="f2620" fmla="val 4998681"/>
              <a:gd name="f2621" fmla="val 988771"/>
              <a:gd name="f2622" fmla="val 5256175"/>
              <a:gd name="f2623" fmla="val 1057755"/>
              <a:gd name="f2624" fmla="val 5597864"/>
              <a:gd name="f2625" fmla="val 989418"/>
              <a:gd name="f2626" fmla="val 12190084"/>
              <a:gd name="f2627" fmla="val 854709"/>
              <a:gd name="f2628" fmla="val 12181324"/>
              <a:gd name="f2629" fmla="val 863235"/>
              <a:gd name="f2630" fmla="val 12172252"/>
              <a:gd name="f2631" fmla="val 870980"/>
              <a:gd name="f2632" fmla="val 12162947"/>
              <a:gd name="f2633" fmla="val 879275"/>
              <a:gd name="f2634" fmla="val 12028326"/>
              <a:gd name="f2635" fmla="val 998039"/>
              <a:gd name="f2636" fmla="val 11883371"/>
              <a:gd name="f2637" fmla="val 1121443"/>
              <a:gd name="f2638" fmla="val 11721478"/>
              <a:gd name="f2639" fmla="val 1216434"/>
              <a:gd name="f2640" fmla="val 11680712"/>
              <a:gd name="f2641" fmla="val 1239730"/>
              <a:gd name="f2642" fmla="val 11620220"/>
              <a:gd name="f2643" fmla="val 1274640"/>
              <a:gd name="f2644" fmla="val 11558177"/>
              <a:gd name="f2645" fmla="val 1310180"/>
              <a:gd name="f2646" fmla="val 11505347"/>
              <a:gd name="f2647" fmla="val 1352837"/>
              <a:gd name="f2648" fmla="val 11530133"/>
              <a:gd name="f2649" fmla="val 1341442"/>
              <a:gd name="f2650" fmla="val 11555544"/>
              <a:gd name="f2651" fmla="val 1331600"/>
              <a:gd name="f2652" fmla="val 11580962"/>
              <a:gd name="f2653" fmla="val 1321759"/>
              <a:gd name="f2654" fmla="val 11605590"/>
              <a:gd name="f2655" fmla="val 1312227"/>
              <a:gd name="f2656" fmla="val 11630227"/>
              <a:gd name="f2657" fmla="val 1302697"/>
              <a:gd name="f2658" fmla="val 11654234"/>
              <a:gd name="f2659" fmla="val 1291618"/>
              <a:gd name="f2660" fmla="val 11733018"/>
              <a:gd name="f2661" fmla="val 1256083"/>
              <a:gd name="f2662" fmla="val 11807521"/>
              <a:gd name="f2663" fmla="val 1203284"/>
              <a:gd name="f2664" fmla="val 11867274"/>
              <a:gd name="f2665" fmla="val 1160983"/>
              <a:gd name="f2666" fmla="val 11949151"/>
              <a:gd name="f2667" fmla="val 1102940"/>
              <a:gd name="f2668" fmla="val 12022324"/>
              <a:gd name="f2669" fmla="val 1050225"/>
              <a:gd name="f2670" fmla="val 12086035"/>
              <a:gd name="f2671" fmla="val 986418"/>
              <a:gd name="f2672" fmla="val 12128278"/>
              <a:gd name="f2673" fmla="val 944429"/>
              <a:gd name="f2674" fmla="val 12163191"/>
              <a:gd name="f2675" fmla="val 899980"/>
              <a:gd name="f2676" fmla="val 5504425"/>
              <a:gd name="f2677" fmla="val 848067"/>
              <a:gd name="f2678" fmla="val 5313518"/>
              <a:gd name="f2679" fmla="val 848319"/>
              <a:gd name="f2680" fmla="val 5144450"/>
              <a:gd name="f2681" fmla="val 894555"/>
              <a:gd name="f2682" fmla="val 4968849"/>
              <a:gd name="f2683" fmla="val 962318"/>
              <a:gd name="f2684" fmla="val 5013986"/>
              <a:gd name="f2685" fmla="val 957830"/>
              <a:gd name="f2686" fmla="val 5059460"/>
              <a:gd name="f2687" fmla="val 949291"/>
              <a:gd name="f2688" fmla="val 5104039"/>
              <a:gd name="f2689" fmla="val 940634"/>
              <a:gd name="f2690" fmla="val 5153465"/>
              <a:gd name="f2691" fmla="val 930752"/>
              <a:gd name="f2692" fmla="val 5205230"/>
              <a:gd name="f2693" fmla="val 920703"/>
              <a:gd name="f2694" fmla="val 5256311"/>
              <a:gd name="f2695" fmla="val 916490"/>
              <a:gd name="f2696" fmla="val 912849"/>
              <a:gd name="f2697" fmla="val 5338158"/>
              <a:gd name="f2698" fmla="val 912871"/>
              <a:gd name="f2699" fmla="val 5377381"/>
              <a:gd name="f2700" fmla="val 912671"/>
              <a:gd name="f2701" fmla="val 5405093"/>
              <a:gd name="f2702" fmla="val 912428"/>
              <a:gd name="f2703" fmla="val 5432627"/>
              <a:gd name="f2704" fmla="val 913077"/>
              <a:gd name="f2705" fmla="val 5460148"/>
              <a:gd name="f2706" fmla="val 911442"/>
              <a:gd name="f2707" fmla="val 5522934"/>
              <a:gd name="f2708" fmla="val 908669"/>
              <a:gd name="f2709" fmla="val 5586937"/>
              <a:gd name="f2710" fmla="val 899666"/>
              <a:gd name="f2711" fmla="val 5648971"/>
              <a:gd name="f2712" fmla="val 891331"/>
              <a:gd name="f2713" fmla="val 5712974"/>
              <a:gd name="f2714" fmla="val 882328"/>
              <a:gd name="f2715" fmla="val 5779324"/>
              <a:gd name="f2716" fmla="val 873155"/>
              <a:gd name="f2717" fmla="val 5844807"/>
              <a:gd name="f2718" fmla="val 870718"/>
              <a:gd name="f2719" fmla="val 5862975"/>
              <a:gd name="f2720" fmla="val 869756"/>
              <a:gd name="f2721" fmla="val 5882405"/>
              <a:gd name="f2722" fmla="val 869405"/>
              <a:gd name="f2723" fmla="val 5902011"/>
              <a:gd name="f2724" fmla="val 868171"/>
              <a:gd name="f2725" fmla="val 5920887"/>
              <a:gd name="f2726" fmla="val 865929"/>
              <a:gd name="f2727" fmla="val 5782825"/>
              <a:gd name="f2728" fmla="val 855356"/>
              <a:gd name="f2729" fmla="val 5643867"/>
              <a:gd name="f2730" fmla="val 846954"/>
              <a:gd name="f2731" fmla="val 8924104"/>
              <a:gd name="f2732" fmla="val 777000"/>
              <a:gd name="f2733" fmla="val 8923664"/>
              <a:gd name="f2734" fmla="val 782606"/>
              <a:gd name="f2735" fmla="val 8922673"/>
              <a:gd name="f2736" fmla="val 787979"/>
              <a:gd name="f2737" fmla="val 8921999"/>
              <a:gd name="f2738" fmla="val 794136"/>
              <a:gd name="f2739" fmla="val 8919582"/>
              <a:gd name="f2740" fmla="val 810498"/>
              <a:gd name="f2741" fmla="val 8917940"/>
              <a:gd name="f2742" fmla="val 826538"/>
              <a:gd name="f2743" fmla="val 8916066"/>
              <a:gd name="f2744" fmla="val 843129"/>
              <a:gd name="f2745" fmla="val 8910698"/>
              <a:gd name="f2746" fmla="val 896870"/>
              <a:gd name="f2747" fmla="val 8909926"/>
              <a:gd name="f2748" fmla="val 951907"/>
              <a:gd name="f2749" fmla="val 8909852"/>
              <a:gd name="f2750" fmla="val 1005313"/>
              <a:gd name="f2751" fmla="val 8907936"/>
              <a:gd name="f2752" fmla="val 1206014"/>
              <a:gd name="f2753" fmla="val 8906433"/>
              <a:gd name="f2754" fmla="val 1413328"/>
              <a:gd name="f2755" fmla="val 8936982"/>
              <a:gd name="f2756" fmla="val 1614896"/>
              <a:gd name="f2757" fmla="val 8939706"/>
              <a:gd name="f2758" fmla="val 1632791"/>
              <a:gd name="f2759" fmla="val 8946691"/>
              <a:gd name="f2760" fmla="val 1680170"/>
              <a:gd name="f2761" fmla="val 8947341"/>
              <a:gd name="f2762" fmla="val 1669501"/>
              <a:gd name="f2763" fmla="val 8947217"/>
              <a:gd name="f2764" fmla="val 1659149"/>
              <a:gd name="f2765" fmla="val 8947643"/>
              <a:gd name="f2766" fmla="val 1649028"/>
              <a:gd name="f2767" fmla="val 8950646"/>
              <a:gd name="f2768" fmla="val 1394060"/>
              <a:gd name="f2769" fmla="val 8954155"/>
              <a:gd name="f2770" fmla="val 1130296"/>
              <a:gd name="f2771" fmla="val 8931687"/>
              <a:gd name="f2772" fmla="val 871628"/>
              <a:gd name="f2773" fmla="val 8929804"/>
              <a:gd name="f2774" fmla="val 850229"/>
              <a:gd name="f2775" fmla="val 8927750"/>
              <a:gd name="f2776" fmla="val 826182"/>
              <a:gd name="f2777" fmla="val 8925696"/>
              <a:gd name="f2778" fmla="val 802134"/>
              <a:gd name="f2779" fmla="val 8951219"/>
              <a:gd name="f2780" fmla="val 764662"/>
              <a:gd name="f2781" fmla="val 8952434"/>
              <a:gd name="f2782" fmla="val 792211"/>
              <a:gd name="f2783" fmla="val 8955277"/>
              <a:gd name="f2784" fmla="val 820458"/>
              <a:gd name="f2785" fmla="val 8957270"/>
              <a:gd name="f2786" fmla="val 847698"/>
              <a:gd name="f2787" fmla="val 8959153"/>
              <a:gd name="f2788" fmla="val 869097"/>
              <a:gd name="f2789" fmla="val 8981354"/>
              <a:gd name="f2790" fmla="val 1119277"/>
              <a:gd name="f2791" fmla="val 8978808"/>
              <a:gd name="f2792" fmla="val 1373147"/>
              <a:gd name="f2793" fmla="val 8976081"/>
              <a:gd name="f2794" fmla="val 1619865"/>
              <a:gd name="f2795" fmla="val 9043646"/>
              <a:gd name="f2796" fmla="val 1335574"/>
              <a:gd name="f2797" fmla="val 9035127"/>
              <a:gd name="f2798" fmla="val 1045475"/>
              <a:gd name="f2799" fmla="val 8898081"/>
              <a:gd name="f2800" fmla="val 630137"/>
              <a:gd name="f2801" fmla="val 8735190"/>
              <a:gd name="f2802" fmla="val 940376"/>
              <a:gd name="f2803" fmla="val 8800852"/>
              <a:gd name="f2804" fmla="val 1302315"/>
              <a:gd name="f2805" fmla="val 8910095"/>
              <a:gd name="f2806" fmla="val 1626691"/>
              <a:gd name="f2807" fmla="val 8908822"/>
              <a:gd name="f2808" fmla="val 1619067"/>
              <a:gd name="f2809" fmla="val 8877873"/>
              <a:gd name="f2810" fmla="val 1415398"/>
              <a:gd name="f2811" fmla="val 8879292"/>
              <a:gd name="f2812" fmla="val 1206762"/>
              <a:gd name="f2813" fmla="val 8881669"/>
              <a:gd name="f2814" fmla="val 1004967"/>
              <a:gd name="f2815" fmla="val 8881975"/>
              <a:gd name="f2816" fmla="val 951016"/>
              <a:gd name="f2817" fmla="val 8882434"/>
              <a:gd name="f2818" fmla="val 895204"/>
              <a:gd name="f2819" fmla="val 8888265"/>
              <a:gd name="f2820" fmla="val 840369"/>
              <a:gd name="f2821" fmla="val 8890137"/>
              <a:gd name="f2822" fmla="val 823783"/>
              <a:gd name="f2823" fmla="val 8892011"/>
              <a:gd name="f2824" fmla="val 807192"/>
              <a:gd name="f2825" fmla="val 8894429"/>
              <a:gd name="f2826" fmla="val 790831"/>
              <a:gd name="f2827" fmla="val 8901122"/>
              <a:gd name="f2828" fmla="val 737010"/>
              <a:gd name="f2829" fmla="val 8907725"/>
              <a:gd name="f2830" fmla="val 681866"/>
              <a:gd name="f2831" fmla="val 11491396"/>
              <a:gd name="f2832" fmla="val 623931"/>
              <a:gd name="f2833" fmla="val 11465686"/>
              <a:gd name="f2834" fmla="val 637515"/>
              <a:gd name="f2835" fmla="val 11440209"/>
              <a:gd name="f2836" fmla="val 650546"/>
              <a:gd name="f2837" fmla="val 11413329"/>
              <a:gd name="f2838" fmla="val 662344"/>
              <a:gd name="f2839" fmla="val 11268660"/>
              <a:gd name="f2840" fmla="val 727282"/>
              <a:gd name="f2841" fmla="val 11113102"/>
              <a:gd name="f2842" fmla="val 758642"/>
              <a:gd name="f2843" fmla="val 10966547"/>
              <a:gd name="f2844" fmla="val 818916"/>
              <a:gd name="f2845" fmla="val 10793574"/>
              <a:gd name="f2846" fmla="val 889896"/>
              <a:gd name="f2847" fmla="val 10652020"/>
              <a:gd name="f2848" fmla="val 1008307"/>
              <a:gd name="f2849" fmla="val 10498883"/>
              <a:gd name="f2850" fmla="val 1111507"/>
              <a:gd name="f2851" fmla="val 10559155"/>
              <a:gd name="f2852" fmla="val 1098395"/>
              <a:gd name="f2853" fmla="val 10616158"/>
              <a:gd name="f2854" fmla="val 1067158"/>
              <a:gd name="f2855" fmla="val 10671292"/>
              <a:gd name="f2856" fmla="val 1035777"/>
              <a:gd name="f2857" fmla="val 10685894"/>
              <a:gd name="f2858" fmla="val 1027151"/>
              <a:gd name="f2859" fmla="val 10821548"/>
              <a:gd name="f2860" fmla="val 950027"/>
              <a:gd name="f2861" fmla="val 10965272"/>
              <a:gd name="f2862" fmla="val 882756"/>
              <a:gd name="f2863" fmla="val 11104337"/>
              <a:gd name="f2864" fmla="val 817377"/>
              <a:gd name="f2865" fmla="val 11233375"/>
              <a:gd name="f2866" fmla="val 757414"/>
              <a:gd name="f2867" fmla="val 11364889"/>
              <a:gd name="f2868" fmla="val 694633"/>
              <a:gd name="f2869" fmla="val 10779304"/>
              <a:gd name="f2870" fmla="val 584486"/>
              <a:gd name="f2871" fmla="val 10740583"/>
              <a:gd name="f2872" fmla="val 648568"/>
              <a:gd name="f2873" fmla="val 10699136"/>
              <a:gd name="f2874" fmla="val 711502"/>
              <a:gd name="f2875" fmla="val 10658378"/>
              <a:gd name="f2876" fmla="val 772788"/>
              <a:gd name="f2877" fmla="val 10594579"/>
              <a:gd name="f2878" fmla="val 868744"/>
              <a:gd name="f2879" fmla="val 10529620"/>
              <a:gd name="f2880" fmla="val 967431"/>
              <a:gd name="f2881" fmla="val 10475581"/>
              <a:gd name="f2882" fmla="val 1070739"/>
              <a:gd name="f2883" fmla="val 10578194"/>
              <a:gd name="f2884" fmla="val 966751"/>
              <a:gd name="f2885" fmla="val 10672522"/>
              <a:gd name="f2886" fmla="val 819977"/>
              <a:gd name="f2887" fmla="val 10735178"/>
              <a:gd name="f2888" fmla="val 693281"/>
              <a:gd name="f2889" fmla="val 10132488"/>
              <a:gd name="f2890" fmla="val 518596"/>
              <a:gd name="f2891" fmla="val 10047856"/>
              <a:gd name="f2892" fmla="val 532980"/>
              <a:gd name="f2893" fmla="val 9963302"/>
              <a:gd name="f2894" fmla="val 548687"/>
              <a:gd name="f2895" fmla="val 9879465"/>
              <a:gd name="f2896" fmla="val 567273"/>
              <a:gd name="f2897" fmla="val 9683016"/>
              <a:gd name="f2898" fmla="val 611580"/>
              <a:gd name="f2899" fmla="val 9523495"/>
              <a:gd name="f2900" fmla="val 697916"/>
              <a:gd name="f2901" fmla="val 9364243"/>
              <a:gd name="f2902" fmla="val 809468"/>
              <a:gd name="f2903" fmla="val 9364793"/>
              <a:gd name="f2904" fmla="val 809701"/>
              <a:gd name="f2905" fmla="val 9365336"/>
              <a:gd name="f2906" fmla="val 809931"/>
              <a:gd name="f2907" fmla="val 9366655"/>
              <a:gd name="f2908" fmla="val 809848"/>
              <a:gd name="f2909" fmla="val 9558665"/>
              <a:gd name="f2910" fmla="val 728900"/>
              <a:gd name="f2911" fmla="val 9742999"/>
              <a:gd name="f2912" fmla="val 656935"/>
              <a:gd name="f2913" fmla="val 9914233"/>
              <a:gd name="f2914" fmla="val 596159"/>
              <a:gd name="f2915" fmla="val 10264524"/>
              <a:gd name="f2916" fmla="val 501747"/>
              <a:gd name="f2917" fmla="val 9922837"/>
              <a:gd name="f2918" fmla="val 622979"/>
              <a:gd name="f2919" fmla="val 9763806"/>
              <a:gd name="f2920" fmla="val 679263"/>
              <a:gd name="f2921" fmla="val 9594234"/>
              <a:gd name="f2922" fmla="val 745243"/>
              <a:gd name="f2923" fmla="val 9416908"/>
              <a:gd name="f2924" fmla="val 818889"/>
              <a:gd name="f2925" fmla="val 9417689"/>
              <a:gd name="f2926" fmla="val 818579"/>
              <a:gd name="f2927" fmla="val 9418234"/>
              <a:gd name="f2928" fmla="val 818810"/>
              <a:gd name="f2929" fmla="val 9717394"/>
              <a:gd name="f2930" fmla="val 764555"/>
              <a:gd name="f2931" fmla="val 10002904"/>
              <a:gd name="f2932" fmla="val 633058"/>
              <a:gd name="f2933" fmla="val 10802699"/>
              <a:gd name="f2934" fmla="val 488163"/>
              <a:gd name="f2935" fmla="val 10618739"/>
              <a:gd name="f2936" fmla="val 734118"/>
              <a:gd name="f2937" fmla="val 10604580"/>
              <a:gd name="f2938" fmla="val 753877"/>
              <a:gd name="f2939" fmla="val 10575714"/>
              <a:gd name="f2940" fmla="val 793161"/>
              <a:gd name="f2941" fmla="val 10550336"/>
              <a:gd name="f2942" fmla="val 828772"/>
              <a:gd name="f2943" fmla="val 10529643"/>
              <a:gd name="f2944" fmla="val 867004"/>
              <a:gd name="f2945" fmla="val 10501301"/>
              <a:gd name="f2946" fmla="val 918746"/>
              <a:gd name="f2947" fmla="val 10479284"/>
              <a:gd name="f2948" fmla="val 973805"/>
              <a:gd name="f2949" fmla="val 10462194"/>
              <a:gd name="f2950" fmla="val 1035452"/>
              <a:gd name="f2951" fmla="val 10514547"/>
              <a:gd name="f2952" fmla="val 939156"/>
              <a:gd name="f2953" fmla="val 10575176"/>
              <a:gd name="f2954" fmla="val 847655"/>
              <a:gd name="f2955" fmla="val 10635117"/>
              <a:gd name="f2956" fmla="val 757788"/>
              <a:gd name="f2957" fmla="val 10692800"/>
              <a:gd name="f2958" fmla="val 670189"/>
              <a:gd name="f2959" fmla="val 10751735"/>
              <a:gd name="f2960" fmla="val 581180"/>
              <a:gd name="f2961" fmla="val 10359107"/>
              <a:gd name="f2962" fmla="val 485136"/>
              <a:gd name="f2963" fmla="val 10100692"/>
              <a:gd name="f2964" fmla="val 616512"/>
              <a:gd name="f2965" fmla="val 9815681"/>
              <a:gd name="f2966" fmla="val 755947"/>
              <a:gd name="f2967" fmla="val 9515108"/>
              <a:gd name="f2968" fmla="val 825701"/>
              <a:gd name="f2969" fmla="val 9825509"/>
              <a:gd name="f2970" fmla="val 831572"/>
              <a:gd name="f2971" fmla="val 10104184"/>
              <a:gd name="f2972" fmla="val 667562"/>
              <a:gd name="f2973" fmla="val 11886089"/>
              <a:gd name="f2974" fmla="val 483936"/>
              <a:gd name="f2975" fmla="val 11800033"/>
              <a:gd name="f2976" fmla="val 547295"/>
              <a:gd name="f2977" fmla="val 11710455"/>
              <a:gd name="f2978" fmla="val 605296"/>
              <a:gd name="f2979" fmla="val 11622890"/>
              <a:gd name="f2980" fmla="val 661575"/>
              <a:gd name="f2981" fmla="val 11437051"/>
              <a:gd name="f2982" fmla="val 781189"/>
              <a:gd name="f2983" fmla="val 11244843"/>
              <a:gd name="f2984" fmla="val 905190"/>
              <a:gd name="f2985" fmla="val 11038640"/>
              <a:gd name="f2986" fmla="val 996875"/>
              <a:gd name="f2987" fmla="val 10885656"/>
              <a:gd name="f2988" fmla="val 1064725"/>
              <a:gd name="f2989" fmla="val 10725662"/>
              <a:gd name="f2990" fmla="val 1114166"/>
              <a:gd name="f2991" fmla="val 10561310"/>
              <a:gd name="f2992" fmla="val 1145020"/>
              <a:gd name="f2993" fmla="val 10596460"/>
              <a:gd name="f2994" fmla="val 1154752"/>
              <a:gd name="f2995" fmla="val 10632933"/>
              <a:gd name="f2996" fmla="val 1164394"/>
              <a:gd name="f2997" fmla="val 10675127"/>
              <a:gd name="f2998" fmla="val 1163586"/>
              <a:gd name="f2999" fmla="val 10827145"/>
              <a:gd name="f3000" fmla="val 1160350"/>
              <a:gd name="f3001" fmla="val 10989398"/>
              <a:gd name="f3002" fmla="val 1058435"/>
              <a:gd name="f3003" fmla="val 11120351"/>
              <a:gd name="f3004" fmla="val 990907"/>
              <a:gd name="f3005" fmla="val 11302032"/>
              <a:gd name="f3006" fmla="val 897860"/>
              <a:gd name="f3007" fmla="val 11481110"/>
              <a:gd name="f3008" fmla="val 797268"/>
              <a:gd name="f3009" fmla="val 11648506"/>
              <a:gd name="f3010" fmla="val 680145"/>
              <a:gd name="f3011" fmla="val 11691733"/>
              <a:gd name="f3012" fmla="val 649515"/>
              <a:gd name="f3013" fmla="val 11821224"/>
              <a:gd name="f3014" fmla="val 550475"/>
              <a:gd name="f3015" fmla="val 3607114"/>
              <a:gd name="f3016" fmla="val 467441"/>
              <a:gd name="f3017" fmla="val 3528124"/>
              <a:gd name="f3018" fmla="val 599478"/>
              <a:gd name="f3019" fmla="val 3410482"/>
              <a:gd name="f3020" fmla="val 705343"/>
              <a:gd name="f3021" fmla="val 3296242"/>
              <a:gd name="f3022" fmla="val 807991"/>
              <a:gd name="f3023" fmla="val 3255418"/>
              <a:gd name="f3024" fmla="val 844446"/>
              <a:gd name="f3025" fmla="val 3213877"/>
              <a:gd name="f3026" fmla="val 882186"/>
              <a:gd name="f3027" fmla="val 3174674"/>
              <a:gd name="f3028" fmla="val 919759"/>
              <a:gd name="f3029" fmla="val 3129209"/>
              <a:gd name="f3030" fmla="val 963390"/>
              <a:gd name="f3031" fmla="val 3085915"/>
              <a:gd name="f3032" fmla="val 1010032"/>
              <a:gd name="f3033" fmla="val 3042978"/>
              <a:gd name="f3034" fmla="val 1054894"/>
              <a:gd name="f3035" fmla="val 2968914"/>
              <a:gd name="f3036" fmla="val 1133756"/>
              <a:gd name="f3037" fmla="val 3001355"/>
              <a:gd name="f3038" fmla="val 1109480"/>
              <a:gd name="f3039" fmla="val 3045966"/>
              <a:gd name="f3040" fmla="val 1074853"/>
              <a:gd name="f3041" fmla="val 3103823"/>
              <a:gd name="f3042" fmla="val 1026814"/>
              <a:gd name="f3043" fmla="val 3260201"/>
              <a:gd name="f3044" fmla="val 897449"/>
              <a:gd name="f3045" fmla="val 3521192"/>
              <a:gd name="f3046" fmla="val 681569"/>
              <a:gd name="f3047" fmla="val 10784544"/>
              <a:gd name="f3048" fmla="val 465669"/>
              <a:gd name="f3049" fmla="val 10662409"/>
              <a:gd name="f3050" fmla="val 521478"/>
              <a:gd name="f3051" fmla="val 10422179"/>
              <a:gd name="f3052" fmla="val 894258"/>
              <a:gd name="f3053" fmla="val 10426419"/>
              <a:gd name="f3054" fmla="val 1062158"/>
              <a:gd name="f3055" fmla="val 10438657"/>
              <a:gd name="f3056" fmla="val 1011968"/>
              <a:gd name="f3057" fmla="val 10453241"/>
              <a:gd name="f3058" fmla="val 965354"/>
              <a:gd name="f3059" fmla="val 10471732"/>
              <a:gd name="f3060" fmla="val 921679"/>
              <a:gd name="f3061" fmla="val 10481672"/>
              <a:gd name="f3062" fmla="val 898200"/>
              <a:gd name="f3063" fmla="val 10492705"/>
              <a:gd name="f3064" fmla="val 875187"/>
              <a:gd name="f3065" fmla="val 10504824"/>
              <a:gd name="f3066" fmla="val 852631"/>
              <a:gd name="f3067" fmla="val 10526215"/>
              <a:gd name="f3068" fmla="val 812759"/>
              <a:gd name="f3069" fmla="val 10552604"/>
              <a:gd name="f3070" fmla="val 776291"/>
              <a:gd name="f3071" fmla="val 10582237"/>
              <a:gd name="f3072" fmla="val 736692"/>
              <a:gd name="f3073" fmla="val 10596401"/>
              <a:gd name="f3074" fmla="val 716935"/>
              <a:gd name="f3075" fmla="val 10661482"/>
              <a:gd name="f3076" fmla="val 628604"/>
              <a:gd name="f3077" fmla="val 10720448"/>
              <a:gd name="f3078" fmla="val 548625"/>
              <a:gd name="f3079" fmla="val 11916494"/>
              <a:gd name="f3080" fmla="val 422768"/>
              <a:gd name="f3081" fmla="val 11840345"/>
              <a:gd name="f3082" fmla="val 436884"/>
              <a:gd name="f3083" fmla="val 11770712"/>
              <a:gd name="f3084" fmla="val 482734"/>
              <a:gd name="f3085" fmla="val 11703185"/>
              <a:gd name="f3086" fmla="val 528178"/>
              <a:gd name="f3087" fmla="val 11680755"/>
              <a:gd name="f3088" fmla="val 543149"/>
              <a:gd name="f3089" fmla="val 11503085"/>
              <a:gd name="f3090" fmla="val 661715"/>
              <a:gd name="f3091" fmla="val 11307002"/>
              <a:gd name="f3092" fmla="val 753816"/>
              <a:gd name="f3093" fmla="val 11116818"/>
              <a:gd name="f3094" fmla="val 842623"/>
              <a:gd name="f3095" fmla="val 10977992"/>
              <a:gd name="f3096" fmla="val 907459"/>
              <a:gd name="f3097" fmla="val 10835051"/>
              <a:gd name="f3098" fmla="val 974411"/>
              <a:gd name="f3099" fmla="val 10700164"/>
              <a:gd name="f3100" fmla="val 1051220"/>
              <a:gd name="f3101" fmla="val 10685570"/>
              <a:gd name="f3102" fmla="val 1059849"/>
              <a:gd name="f3103" fmla="val 10652486"/>
              <a:gd name="f3104" fmla="val 1078679"/>
              <a:gd name="f3105" fmla="val 10619176"/>
              <a:gd name="f3106" fmla="val 1098052"/>
              <a:gd name="f3107" fmla="val 10584288"/>
              <a:gd name="f3108" fmla="val 1113543"/>
              <a:gd name="f3109" fmla="val 10736655"/>
              <a:gd name="f3110" fmla="val 1082118"/>
              <a:gd name="f3111" fmla="val 10884823"/>
              <a:gd name="f3112" fmla="val 1034762"/>
              <a:gd name="f3113" fmla="val 11026698"/>
              <a:gd name="f3114" fmla="val 971858"/>
              <a:gd name="f3115" fmla="val 11231114"/>
              <a:gd name="f3116" fmla="val 881353"/>
              <a:gd name="f3117" fmla="val 11422542"/>
              <a:gd name="f3118" fmla="val 757667"/>
              <a:gd name="f3119" fmla="val 11607604"/>
              <a:gd name="f3120" fmla="val 638368"/>
              <a:gd name="f3121" fmla="val 11712249"/>
              <a:gd name="f3122" fmla="val 570645"/>
              <a:gd name="f3123" fmla="val 11819449"/>
              <a:gd name="f3124" fmla="val 501435"/>
              <a:gd name="f3125" fmla="val 11919452"/>
              <a:gd name="f3126" fmla="val 423380"/>
              <a:gd name="f3127" fmla="val 11918363"/>
              <a:gd name="f3128" fmla="val 422918"/>
              <a:gd name="f3129" fmla="val 11917811"/>
              <a:gd name="f3130" fmla="val 422686"/>
              <a:gd name="f3131" fmla="val 8148168"/>
              <a:gd name="f3132" fmla="val 416949"/>
              <a:gd name="f3133" fmla="val 8041447"/>
              <a:gd name="f3134" fmla="val 489578"/>
              <a:gd name="f3135" fmla="val 7951585"/>
              <a:gd name="f3136" fmla="val 589312"/>
              <a:gd name="f3137" fmla="val 7862052"/>
              <a:gd name="f3138" fmla="val 694330"/>
              <a:gd name="f3139" fmla="val 7808002"/>
              <a:gd name="f3140" fmla="val 759654"/>
              <a:gd name="f3141" fmla="val 8295299"/>
              <a:gd name="f3142" fmla="val 416143"/>
              <a:gd name="f3143" fmla="val 8303328"/>
              <a:gd name="f3144" fmla="val 454953"/>
              <a:gd name="f3145" fmla="val 8309263"/>
              <a:gd name="f3146" fmla="val 494162"/>
              <a:gd name="f3147" fmla="val 8309124"/>
              <a:gd name="f3148" fmla="val 534021"/>
              <a:gd name="f3149" fmla="val 8309177"/>
              <a:gd name="f3150" fmla="val 581042"/>
              <a:gd name="f3151" fmla="val 8301211"/>
              <a:gd name="f3152" fmla="val 627240"/>
              <a:gd name="f3153" fmla="val 8293154"/>
              <a:gd name="f3154" fmla="val 672115"/>
              <a:gd name="f3155" fmla="val 8287455"/>
              <a:gd name="f3156" fmla="val 703824"/>
              <a:gd name="f3157" fmla="val 8281839"/>
              <a:gd name="f3158" fmla="val 736857"/>
              <a:gd name="f3159" fmla="val 8279099"/>
              <a:gd name="f3160" fmla="val 769176"/>
              <a:gd name="f3161" fmla="val 8271208"/>
              <a:gd name="f3162" fmla="val 866910"/>
              <a:gd name="f3163" fmla="val 8290164"/>
              <a:gd name="f3164" fmla="val 965070"/>
              <a:gd name="f3165" fmla="val 8309186"/>
              <a:gd name="f3166" fmla="val 1060039"/>
              <a:gd name="f3167" fmla="val 8338258"/>
              <a:gd name="f3168" fmla="val 1208834"/>
              <a:gd name="f3169" fmla="val 8368983"/>
              <a:gd name="f3170" fmla="val 1362838"/>
              <a:gd name="f3171" fmla="val 8410512"/>
              <a:gd name="f3172" fmla="val 1511108"/>
              <a:gd name="f3173" fmla="val 8445511"/>
              <a:gd name="f3174" fmla="val 1186645"/>
              <a:gd name="f3175" fmla="val 8463496"/>
              <a:gd name="f3176" fmla="val 815698"/>
              <a:gd name="f3177" fmla="val 8351657"/>
              <a:gd name="f3178" fmla="val 521768"/>
              <a:gd name="f3179" fmla="val 8336376"/>
              <a:gd name="f3180" fmla="val 481820"/>
              <a:gd name="f3181" fmla="val 8314355"/>
              <a:gd name="f3182" fmla="val 448679"/>
              <a:gd name="f3183" fmla="val 8266483"/>
              <a:gd name="f3184" fmla="val 414244"/>
              <a:gd name="f3185" fmla="val 8162811"/>
              <a:gd name="f3186" fmla="val 736679"/>
              <a:gd name="f3187" fmla="val 8223592"/>
              <a:gd name="f3188" fmla="val 1050836"/>
              <a:gd name="f3189" fmla="val 8343425"/>
              <a:gd name="f3190" fmla="val 1357811"/>
              <a:gd name="f3191" fmla="val 8320496"/>
              <a:gd name="f3192" fmla="val 1259904"/>
              <a:gd name="f3193" fmla="val 8300994"/>
              <a:gd name="f3194" fmla="val 1161513"/>
              <a:gd name="f3195" fmla="val 8282114"/>
              <a:gd name="f3196" fmla="val 1064671"/>
              <a:gd name="f3197" fmla="val 8263238"/>
              <a:gd name="f3198" fmla="val 967838"/>
              <a:gd name="f3199" fmla="val 8243336"/>
              <a:gd name="f3200" fmla="val 867346"/>
              <a:gd name="f3201" fmla="val 8251298"/>
              <a:gd name="f3202" fmla="val 766414"/>
              <a:gd name="f3203" fmla="val 8253954"/>
              <a:gd name="f3204" fmla="val 732777"/>
              <a:gd name="f3205" fmla="val 8259797"/>
              <a:gd name="f3206" fmla="val 699198"/>
              <a:gd name="f3207" fmla="val 8265729"/>
              <a:gd name="f3208" fmla="val 666939"/>
              <a:gd name="f3209" fmla="val 8273319"/>
              <a:gd name="f3210" fmla="val 623158"/>
              <a:gd name="f3211" fmla="val 8281376"/>
              <a:gd name="f3212" fmla="val 578281"/>
              <a:gd name="f3213" fmla="val 8281494"/>
              <a:gd name="f3214" fmla="val 533909"/>
              <a:gd name="f3215" fmla="val 8281080"/>
              <a:gd name="f3216" fmla="val 493822"/>
              <a:gd name="f3217" fmla="val 8274834"/>
              <a:gd name="f3218" fmla="val 453832"/>
              <a:gd name="f3219" fmla="val 8140802"/>
              <a:gd name="f3220" fmla="val 388720"/>
              <a:gd name="f3221" fmla="val 8028462"/>
              <a:gd name="f3222" fmla="val 422924"/>
              <a:gd name="f3223" fmla="val 7941106"/>
              <a:gd name="f3224" fmla="val 490876"/>
              <a:gd name="f3225" fmla="val 7860379"/>
              <a:gd name="f3226" fmla="val 596411"/>
              <a:gd name="f3227" fmla="val 7812773"/>
              <a:gd name="f3228" fmla="val 658663"/>
              <a:gd name="f3229" fmla="val 7772566"/>
              <a:gd name="f3230" fmla="val 720182"/>
              <a:gd name="f3231" fmla="val 7737688"/>
              <a:gd name="f3232" fmla="val 790400"/>
              <a:gd name="f3233" fmla="val 7733439"/>
              <a:gd name="f3234" fmla="val 798902"/>
              <a:gd name="f3235" fmla="val 7729892"/>
              <a:gd name="f3236" fmla="val 805767"/>
              <a:gd name="f3237" fmla="val 7726885"/>
              <a:gd name="f3238" fmla="val 812869"/>
              <a:gd name="f3239" fmla="val 7764906"/>
              <a:gd name="f3240" fmla="val 767160"/>
              <a:gd name="f3241" fmla="val 7802380"/>
              <a:gd name="f3242" fmla="val 721219"/>
              <a:gd name="f3243" fmla="val 7840490"/>
              <a:gd name="f3244" fmla="val 676832"/>
              <a:gd name="f3245" fmla="val 7933738"/>
              <a:gd name="f3246" fmla="val 567590"/>
              <a:gd name="f3247" fmla="val 8028101"/>
              <a:gd name="f3248" fmla="val 463327"/>
              <a:gd name="f3249" fmla="val 3744487"/>
              <a:gd name="f3250" fmla="val 383136"/>
              <a:gd name="f3251" fmla="val 3789590"/>
              <a:gd name="f3252" fmla="val 603780"/>
              <a:gd name="f3253" fmla="val 3850997"/>
              <a:gd name="f3254" fmla="val 811848"/>
              <a:gd name="f3255" fmla="val 3970213"/>
              <a:gd name="f3256" fmla="val 995559"/>
              <a:gd name="f3257" fmla="val 3927384"/>
              <a:gd name="f3258" fmla="val 796159"/>
              <a:gd name="f3259" fmla="val 3865366"/>
              <a:gd name="f3260" fmla="val 574806"/>
              <a:gd name="f3261" fmla="val 3624562"/>
              <a:gd name="f3262" fmla="val 367041"/>
              <a:gd name="f3263" fmla="val 3578160"/>
              <a:gd name="f3264" fmla="val 403736"/>
              <a:gd name="f3265" fmla="val 3532667"/>
              <a:gd name="f3266" fmla="val 442805"/>
              <a:gd name="f3267" fmla="val 3489712"/>
              <a:gd name="f3268" fmla="val 485386"/>
              <a:gd name="f3269" fmla="val 3380716"/>
              <a:gd name="f3270" fmla="val 591858"/>
              <a:gd name="f3271" fmla="val 3284219"/>
              <a:gd name="f3272" fmla="val 714458"/>
              <a:gd name="f3273" fmla="val 3182994"/>
              <a:gd name="f3274" fmla="val 828265"/>
              <a:gd name="f3275" fmla="val 3100902"/>
              <a:gd name="f3276" fmla="val 919812"/>
              <a:gd name="f3277" fmla="val 2899469"/>
              <a:gd name="f3278" fmla="val 1135252"/>
              <a:gd name="f3279" fmla="val 2892114"/>
              <a:gd name="f3280" fmla="val 1172635"/>
              <a:gd name="f3281" fmla="val 3021459"/>
              <a:gd name="f3282" fmla="val 1035385"/>
              <a:gd name="f3283" fmla="val 3064036"/>
              <a:gd name="f3284" fmla="val 990026"/>
              <a:gd name="f3285" fmla="val 3108229"/>
              <a:gd name="f3286" fmla="val 943501"/>
              <a:gd name="f3287" fmla="val 3153873"/>
              <a:gd name="f3288" fmla="val 898971"/>
              <a:gd name="f3289" fmla="val 3193783"/>
              <a:gd name="f3290" fmla="val 860125"/>
              <a:gd name="f3291" fmla="val 3235680"/>
              <a:gd name="f3292" fmla="val 822883"/>
              <a:gd name="f3293" fmla="val 3276511"/>
              <a:gd name="f3294" fmla="val 786423"/>
              <a:gd name="f3295" fmla="val 3390214"/>
              <a:gd name="f3296" fmla="val 684175"/>
              <a:gd name="f3297" fmla="val 3507852"/>
              <a:gd name="f3298" fmla="val 578306"/>
              <a:gd name="f3299" fmla="val 3584154"/>
              <a:gd name="f3300" fmla="val 448218"/>
              <a:gd name="f3301" fmla="val 3599491"/>
              <a:gd name="f3302" fmla="val 421848"/>
              <a:gd name="f3303" fmla="val 3612660"/>
              <a:gd name="f3304" fmla="val 394752"/>
              <a:gd name="f3305" fmla="val 3766672"/>
              <a:gd name="f3306" fmla="val 359429"/>
              <a:gd name="f3307" fmla="val 3888797"/>
              <a:gd name="f3308" fmla="val 549425"/>
              <a:gd name="f3309" fmla="val 768223"/>
              <a:gd name="f3310" fmla="val 3996338"/>
              <a:gd name="f3311" fmla="val 968237"/>
              <a:gd name="f3312" fmla="val 3973140"/>
              <a:gd name="f3313" fmla="val 739339"/>
              <a:gd name="f3314" fmla="val 3922473"/>
              <a:gd name="f3315" fmla="val 455576"/>
              <a:gd name="f3316" fmla="val 5805386"/>
              <a:gd name="f3317" fmla="val 239240"/>
              <a:gd name="f3318" fmla="val 5783116"/>
              <a:gd name="f3319" fmla="val 246988"/>
              <a:gd name="f3320" fmla="val 5760847"/>
              <a:gd name="f3321" fmla="val 254734"/>
              <a:gd name="f3322" fmla="val 5736947"/>
              <a:gd name="f3323" fmla="val 261367"/>
              <a:gd name="f3324" fmla="val 5638133"/>
              <a:gd name="f3325" fmla="val 287976"/>
              <a:gd name="f3326" fmla="val 5538513"/>
              <a:gd name="f3327" fmla="val 299897"/>
              <a:gd name="f3328" fmla="val 5427012"/>
              <a:gd name="f3329" fmla="val 311272"/>
              <a:gd name="f3330" fmla="val 5345554"/>
              <a:gd name="f3331" fmla="val 319953"/>
              <a:gd name="f3332" fmla="val 5243942"/>
              <a:gd name="f3333" fmla="val 330268"/>
              <a:gd name="f3334" fmla="val 5147818"/>
              <a:gd name="f3335" fmla="val 322112"/>
              <a:gd name="f3336" fmla="val 5118835"/>
              <a:gd name="f3337" fmla="val 319462"/>
              <a:gd name="f3338" fmla="val 5090027"/>
              <a:gd name="f3339" fmla="val 315925"/>
              <a:gd name="f3340" fmla="val 5060854"/>
              <a:gd name="f3341" fmla="val 311882"/>
              <a:gd name="f3342" fmla="val 5021780"/>
              <a:gd name="f3343" fmla="val 306636"/>
              <a:gd name="f3344" fmla="val 4983964"/>
              <a:gd name="f3345" fmla="val 301993"/>
              <a:gd name="f3346" fmla="val 4945989"/>
              <a:gd name="f3347" fmla="val 300516"/>
              <a:gd name="f3348" fmla="val 5093776"/>
              <a:gd name="f3349" fmla="val 343728"/>
              <a:gd name="f3350" fmla="val 5255799"/>
              <a:gd name="f3351" fmla="val 359063"/>
              <a:gd name="f3352" fmla="val 5410479"/>
              <a:gd name="f3353" fmla="val 348434"/>
              <a:gd name="f3354" fmla="val 5535307"/>
              <a:gd name="f3355" fmla="val 339607"/>
              <a:gd name="f3356" fmla="val 5683741"/>
              <a:gd name="f3357" fmla="val 304513"/>
              <a:gd name="f3358" fmla="val 5905192"/>
              <a:gd name="f3359" fmla="val 163079"/>
              <a:gd name="f3360" fmla="val 5892074"/>
              <a:gd name="f3361" fmla="val 166484"/>
              <a:gd name="f3362" fmla="val 5879136"/>
              <a:gd name="f3363" fmla="val 168997"/>
              <a:gd name="f3364" fmla="val 5865655"/>
              <a:gd name="f3365" fmla="val 171901"/>
              <a:gd name="f3366" fmla="val 5671371"/>
              <a:gd name="f3367" fmla="val 212758"/>
              <a:gd name="f3368" fmla="val 5464843"/>
              <a:gd name="f3369" fmla="val 252569"/>
              <a:gd name="f3370" fmla="val 5259740"/>
              <a:gd name="f3371" fmla="val 257013"/>
              <a:gd name="f3372" fmla="val 5242649"/>
              <a:gd name="f3373" fmla="val 257191"/>
              <a:gd name="f3374" fmla="val 5225558"/>
              <a:gd name="f3375" fmla="val 257369"/>
              <a:gd name="f3376" fmla="val 5208466"/>
              <a:gd name="f3377" fmla="val 257550"/>
              <a:gd name="f3378" fmla="val 5132177"/>
              <a:gd name="f3379" fmla="val 258666"/>
              <a:gd name="f3380" fmla="val 5054091"/>
              <a:gd name="f3381" fmla="val 259560"/>
              <a:gd name="f3382" fmla="val 4980204"/>
              <a:gd name="f3383" fmla="val 271903"/>
              <a:gd name="f3384" fmla="val 5009725"/>
              <a:gd name="f3385" fmla="val 274165"/>
              <a:gd name="f3386" fmla="val 5038894"/>
              <a:gd name="f3387" fmla="val 278201"/>
              <a:gd name="f3388" fmla="val 5068068"/>
              <a:gd name="f3389" fmla="val 282244"/>
              <a:gd name="f3390" fmla="val 5096338"/>
              <a:gd name="f3391" fmla="val 286164"/>
              <a:gd name="f3392" fmla="val 5124608"/>
              <a:gd name="f3393" fmla="val 290090"/>
              <a:gd name="f3394" fmla="val 5153231"/>
              <a:gd name="f3395" fmla="val 292240"/>
              <a:gd name="f3396" fmla="val 5246661"/>
              <a:gd name="f3397" fmla="val 300067"/>
              <a:gd name="f3398" fmla="val 5346469"/>
              <a:gd name="f3399" fmla="val 289533"/>
              <a:gd name="f3400" fmla="val 5426491"/>
              <a:gd name="f3401" fmla="val 281128"/>
              <a:gd name="f3402" fmla="val 5536189"/>
              <a:gd name="f3403" fmla="val 269536"/>
              <a:gd name="f3404" fmla="val 5634727"/>
              <a:gd name="f3405" fmla="val 258390"/>
              <a:gd name="f3406" fmla="val 5731212"/>
              <a:gd name="f3407" fmla="val 231951"/>
              <a:gd name="f3408" fmla="val 5794995"/>
              <a:gd name="f3409" fmla="val 214721"/>
              <a:gd name="f3410" fmla="val 5853525"/>
              <a:gd name="f3411" fmla="val 191373"/>
              <a:gd name="f3412" fmla="val 5944437"/>
              <a:gd name="f3413" fmla="val 113829"/>
              <a:gd name="f3414" fmla="val 5917256"/>
              <a:gd name="f3415" fmla="val 119186"/>
              <a:gd name="f3416" fmla="val 5863594"/>
              <a:gd name="f3417" fmla="val 140199"/>
              <a:gd name="f3418" fmla="val 5825032"/>
              <a:gd name="f3419" fmla="val 146405"/>
              <a:gd name="f3420" fmla="val 5539893"/>
              <a:gd name="f3421" fmla="val 189777"/>
              <a:gd name="f3422" fmla="val 5237140"/>
              <a:gd name="f3423" fmla="val 170377"/>
              <a:gd name="f3424" fmla="val 4955599"/>
              <a:gd name="f3425" fmla="val 247008"/>
              <a:gd name="f3426" fmla="val 5038637"/>
              <a:gd name="f3427" fmla="val 230314"/>
              <a:gd name="f3428" fmla="val 5125543"/>
              <a:gd name="f3429" fmla="val 229138"/>
              <a:gd name="f3430" fmla="val 5210104"/>
              <a:gd name="f3431" fmla="val 228123"/>
              <a:gd name="f3432" fmla="val 5227195"/>
              <a:gd name="f3433" fmla="val 227945"/>
              <a:gd name="f3434" fmla="val 5244285"/>
              <a:gd name="f3435" fmla="val 227765"/>
              <a:gd name="f3436" fmla="val 5261015"/>
              <a:gd name="f3437" fmla="val 227087"/>
              <a:gd name="f3438" fmla="val 5463242"/>
              <a:gd name="f3439" fmla="val 223204"/>
              <a:gd name="f3440" fmla="val 5667966"/>
              <a:gd name="f3441" fmla="val 183171"/>
              <a:gd name="f3442" fmla="val 5861181"/>
              <a:gd name="f3443" fmla="val 143093"/>
              <a:gd name="f3444" fmla="val 5895331"/>
              <a:gd name="f3445" fmla="val 135893"/>
              <a:gd name="f3446" fmla="val 5928215"/>
              <a:gd name="f3447" fmla="val 128080"/>
              <a:gd name="f3448" fmla="val 5961252"/>
              <a:gd name="f3449" fmla="val 114820"/>
              <a:gd name="f3450" fmla="val 5959615"/>
              <a:gd name="f3451" fmla="val 111998"/>
              <a:gd name="f3452" fmla="val 5953497"/>
              <a:gd name="f3453" fmla="val 112044"/>
              <a:gd name="f3454" fmla="val 9095810"/>
              <a:gd name="f3455" fmla="val 9215999"/>
              <a:gd name="f3456" fmla="val 9250991"/>
              <a:gd name="f3457" fmla="val 17650"/>
              <a:gd name="f3458" fmla="val 9345825"/>
              <a:gd name="f3459" fmla="val 54329"/>
              <a:gd name="f3460" fmla="val 9448424"/>
              <a:gd name="f3461" fmla="val 64330"/>
              <a:gd name="f3462" fmla="val 9551793"/>
              <a:gd name="f3463" fmla="val 69947"/>
              <a:gd name="f3464" fmla="val 9773323"/>
              <a:gd name="f3465" fmla="val 81971"/>
              <a:gd name="f3466" fmla="val 9993517"/>
              <a:gd name="f3467" fmla="val 56091"/>
              <a:gd name="f3468" fmla="val 10211701"/>
              <a:gd name="f3469" fmla="val 15192"/>
              <a:gd name="f3470" fmla="val 10030564"/>
              <a:gd name="f3471" fmla="val 37013"/>
              <a:gd name="f3472" fmla="val 9847820"/>
              <a:gd name="f3473" fmla="val 45912"/>
              <a:gd name="f3474" fmla="val 9665014"/>
              <a:gd name="f3475" fmla="val 41266"/>
              <a:gd name="f3476" fmla="val 9560295"/>
              <a:gd name="f3477" fmla="val 38460"/>
              <a:gd name="f3478" fmla="val 9467175"/>
              <a:gd name="f3479" fmla="val 31066"/>
              <a:gd name="f3480" fmla="val 9382567"/>
              <a:gd name="f3481" fmla="val 18583"/>
              <a:gd name="f3482" fmla="val 9283159"/>
              <a:gd name="f3483" fmla="val 9469266"/>
              <a:gd name="f3484" fmla="val 9504117"/>
              <a:gd name="f3485" fmla="val 4274"/>
              <a:gd name="f3486" fmla="val 9555272"/>
              <a:gd name="f3487" fmla="val 8689"/>
              <a:gd name="f3488" fmla="val 9609472"/>
              <a:gd name="f3489" fmla="val 11637"/>
              <a:gd name="f3490" fmla="val 9667223"/>
              <a:gd name="f3491" fmla="val 13232"/>
              <a:gd name="f3492" fmla="val 9740740"/>
              <a:gd name="f3493" fmla="val 15225"/>
              <a:gd name="f3494" fmla="val 9814266"/>
              <a:gd name="f3495" fmla="val 15008"/>
              <a:gd name="f3496" fmla="val 9887703"/>
              <a:gd name="f3497" fmla="val 12601"/>
              <a:gd name="f3498" fmla="val 10088930"/>
              <a:gd name="f3499" fmla="val 10544171"/>
              <a:gd name="f3500" fmla="val 10392396"/>
              <a:gd name="f3501" fmla="val 36772"/>
              <a:gd name="f3502" fmla="val 10070832"/>
              <a:gd name="f3503" fmla="val 110795"/>
              <a:gd name="f3504" fmla="val 9739873"/>
              <a:gd name="f3505" fmla="val 167441"/>
              <a:gd name="f3506" fmla="val 9413803"/>
              <a:gd name="f3507" fmla="val 131277"/>
              <a:gd name="f3508" fmla="val 9315472"/>
              <a:gd name="f3509" fmla="val 120226"/>
              <a:gd name="f3510" fmla="val 9243539"/>
              <a:gd name="f3511" fmla="val 84460"/>
              <a:gd name="f3512" fmla="val 9174626"/>
              <a:gd name="f3513" fmla="val 44983"/>
              <a:gd name="f3514" fmla="val 8474998"/>
              <a:gd name="f3515" fmla="val 8573502"/>
              <a:gd name="f3516" fmla="val 8659539"/>
              <a:gd name="f3517" fmla="val 117664"/>
              <a:gd name="f3518" fmla="val 8833725"/>
              <a:gd name="f3519" fmla="val 341427"/>
              <a:gd name="f3520" fmla="val 9029703"/>
              <a:gd name="f3521" fmla="val 551148"/>
              <a:gd name="f3522" fmla="val 9248507"/>
              <a:gd name="f3523" fmla="val 743734"/>
              <a:gd name="f3524" fmla="val 9268744"/>
              <a:gd name="f3525" fmla="val 761313"/>
              <a:gd name="f3526" fmla="val 9289217"/>
              <a:gd name="f3527" fmla="val 778348"/>
              <a:gd name="f3528" fmla="val 9309457"/>
              <a:gd name="f3529" fmla="val 795932"/>
              <a:gd name="f3530" fmla="val 9458210"/>
              <a:gd name="f3531" fmla="val 686371"/>
              <a:gd name="f3532" fmla="val 9607233"/>
              <a:gd name="f3533" fmla="val 585288"/>
              <a:gd name="f3534" fmla="val 9785496"/>
              <a:gd name="f3535" fmla="val 530713"/>
              <a:gd name="f3536" fmla="val 10009630"/>
              <a:gd name="f3537" fmla="val 462073"/>
              <a:gd name="f3538" fmla="val 10250992"/>
              <a:gd name="f3539" fmla="val 434854"/>
              <a:gd name="f3540" fmla="val 10482828"/>
              <a:gd name="f3541" fmla="val 399738"/>
              <a:gd name="f3542" fmla="val 10519933"/>
              <a:gd name="f3543" fmla="val 394202"/>
              <a:gd name="f3544" fmla="val 10478550"/>
              <a:gd name="f3545" fmla="val 453937"/>
              <a:gd name="f3546" fmla="val 10468382"/>
              <a:gd name="f3547" fmla="val 461219"/>
              <a:gd name="f3548" fmla="val 10161572"/>
              <a:gd name="f3549" fmla="val 688641"/>
              <a:gd name="f3550" fmla="val 9818370"/>
              <a:gd name="f3551" fmla="val 924476"/>
              <a:gd name="f3552" fmla="val 9430790"/>
              <a:gd name="f3553" fmla="val 895589"/>
              <a:gd name="f3554" fmla="val 9617112"/>
              <a:gd name="f3555" fmla="val 1044003"/>
              <a:gd name="f3556" fmla="val 9813963"/>
              <a:gd name="f3557" fmla="val 1178199"/>
              <a:gd name="f3558" fmla="val 10019780"/>
              <a:gd name="f3559" fmla="val 1298815"/>
              <a:gd name="f3560" fmla="val 10142151"/>
              <a:gd name="f3561" fmla="val 1263712"/>
              <a:gd name="f3562" fmla="val 10256792"/>
              <a:gd name="f3563" fmla="val 1186061"/>
              <a:gd name="f3564" fmla="val 10372218"/>
              <a:gd name="f3565" fmla="val 1146081"/>
              <a:gd name="f3566" fmla="val 10279439"/>
              <a:gd name="f3567" fmla="val 901425"/>
              <a:gd name="f3568" fmla="val 10751513"/>
              <a:gd name="f3569" fmla="val 443317"/>
              <a:gd name="f3570" fmla="val 10896429"/>
              <a:gd name="f3571" fmla="val 310883"/>
              <a:gd name="f3572" fmla="val 10907980"/>
              <a:gd name="f3573" fmla="val 300321"/>
              <a:gd name="f3574" fmla="val 10927341"/>
              <a:gd name="f3575" fmla="val 295643"/>
              <a:gd name="f3576" fmla="val 10919735"/>
              <a:gd name="f3577" fmla="val 318176"/>
              <a:gd name="f3578" fmla="val 10845552"/>
              <a:gd name="f3579" fmla="val 531416"/>
              <a:gd name="f3580" fmla="val 10769057"/>
              <a:gd name="f3581" fmla="val 750112"/>
              <a:gd name="f3582" fmla="val 10637064"/>
              <a:gd name="f3583" fmla="val 935661"/>
              <a:gd name="f3584" fmla="val 10618262"/>
              <a:gd name="f3585" fmla="val 961821"/>
              <a:gd name="f3586" fmla="val 10471373"/>
              <a:gd name="f3587" fmla="val 1105010"/>
              <a:gd name="f3588" fmla="val 10516995"/>
              <a:gd name="f3589" fmla="val 1070245"/>
              <a:gd name="f3590" fmla="val 10630585"/>
              <a:gd name="f3591" fmla="val 984423"/>
              <a:gd name="f3592" fmla="val 10740230"/>
              <a:gd name="f3593" fmla="val 886628"/>
              <a:gd name="f3594" fmla="val 10868835"/>
              <a:gd name="f3595" fmla="val 815534"/>
              <a:gd name="f3596" fmla="val 11133493"/>
              <a:gd name="f3597" fmla="val 669415"/>
              <a:gd name="f3598" fmla="val 11435682"/>
              <a:gd name="f3599" fmla="val 612577"/>
              <a:gd name="f3600" fmla="val 11704547"/>
              <a:gd name="f3601" fmla="val 465665"/>
              <a:gd name="f3602" fmla="val 11748194"/>
              <a:gd name="f3603" fmla="val 441649"/>
              <a:gd name="f3604" fmla="val 11962368"/>
              <a:gd name="f3605" fmla="val 287033"/>
              <a:gd name="f3606" fmla="val 12033562"/>
              <a:gd name="f3607" fmla="val 350012"/>
              <a:gd name="f3608" fmla="val 12042008"/>
              <a:gd name="f3609" fmla="val 357446"/>
              <a:gd name="f3610" fmla="val 12029170"/>
              <a:gd name="f3611" fmla="val 377121"/>
              <a:gd name="f3612" fmla="val 12025537"/>
              <a:gd name="f3613" fmla="val 382666"/>
              <a:gd name="f3614" fmla="val 11835636"/>
              <a:gd name="f3615" fmla="val 694348"/>
              <a:gd name="f3616" fmla="val 11402055"/>
              <a:gd name="f3617" fmla="val 895784"/>
              <a:gd name="f3618" fmla="val 11088649"/>
              <a:gd name="f3619" fmla="val 1056676"/>
              <a:gd name="f3620" fmla="val 10916755"/>
              <a:gd name="f3621" fmla="val 1144851"/>
              <a:gd name="f3622" fmla="val 10757473"/>
              <a:gd name="f3623" fmla="val 1230645"/>
              <a:gd name="f3624" fmla="val 10561600"/>
              <a:gd name="f3625" fmla="val 1229477"/>
              <a:gd name="f3626" fmla="val 10456897"/>
              <a:gd name="f3627" fmla="val 1228927"/>
              <a:gd name="f3628" fmla="val 10388434"/>
              <a:gd name="f3629" fmla="val 1221837"/>
              <a:gd name="f3630" fmla="val 10280797"/>
              <a:gd name="f3631" fmla="val 1263181"/>
              <a:gd name="f3632" fmla="val 10214114"/>
              <a:gd name="f3633" fmla="val 1288380"/>
              <a:gd name="f3634" fmla="val 10149765"/>
              <a:gd name="f3635" fmla="val 1312641"/>
              <a:gd name="f3636" fmla="val 10083376"/>
              <a:gd name="f3637" fmla="val 1334114"/>
              <a:gd name="f3638" fmla="val 10323674"/>
              <a:gd name="f3639" fmla="val 1470609"/>
              <a:gd name="f3640" fmla="val 10574467"/>
              <a:gd name="f3641" fmla="val 1588379"/>
              <a:gd name="f3642" fmla="val 10832582"/>
              <a:gd name="f3643" fmla="val 1687356"/>
              <a:gd name="f3644" fmla="val 10835145"/>
              <a:gd name="f3645" fmla="val 1685866"/>
              <a:gd name="f3646" fmla="val 10837160"/>
              <a:gd name="f3647" fmla="val 1684144"/>
              <a:gd name="f3648" fmla="val 10839263"/>
              <a:gd name="f3649" fmla="val 1683743"/>
              <a:gd name="f3650" fmla="val 11026680"/>
              <a:gd name="f3651" fmla="val 1639479"/>
              <a:gd name="f3652" fmla="val 11198523"/>
              <a:gd name="f3653" fmla="val 1559010"/>
              <a:gd name="f3654" fmla="val 11350910"/>
              <a:gd name="f3655" fmla="val 1443899"/>
              <a:gd name="f3656" fmla="val 11353302"/>
              <a:gd name="f3657" fmla="val 1439761"/>
              <a:gd name="f3658" fmla="val 11356166"/>
              <a:gd name="f3659" fmla="val 1434532"/>
              <a:gd name="f3660" fmla="val 11360346"/>
              <a:gd name="f3661" fmla="val 1429225"/>
              <a:gd name="f3662" fmla="val 11568454"/>
              <a:gd name="f3663" fmla="val 1154547"/>
              <a:gd name="f3664" fmla="val 11893126"/>
              <a:gd name="f3665" fmla="val 995756"/>
              <a:gd name="f3666" fmla="val 12167580"/>
              <a:gd name="f3667" fmla="val 789523"/>
              <a:gd name="f3668" fmla="val 769876"/>
              <a:gd name="f3669" fmla="val 802845"/>
              <a:gd name="f3670" fmla="val 12173558"/>
              <a:gd name="f3671" fmla="val 821317"/>
              <a:gd name="f3672" fmla="val 12156328"/>
              <a:gd name="f3673" fmla="val 839775"/>
              <a:gd name="f3674" fmla="val 12135859"/>
              <a:gd name="f3675" fmla="val 862655"/>
              <a:gd name="f3676" fmla="val 12117398"/>
              <a:gd name="f3677" fmla="val 877374"/>
              <a:gd name="f3678" fmla="val 11911342"/>
              <a:gd name="f3679" fmla="val 1038644"/>
              <a:gd name="f3680" fmla="val 11659100"/>
              <a:gd name="f3681" fmla="val 1158472"/>
              <a:gd name="f3682" fmla="val 11472926"/>
              <a:gd name="f3683" fmla="val 1344259"/>
              <a:gd name="f3684" fmla="val 11530856"/>
              <a:gd name="f3685" fmla="val 1294104"/>
              <a:gd name="f3686" fmla="val 11599815"/>
              <a:gd name="f3687" fmla="val 1254410"/>
              <a:gd name="f3688" fmla="val 11666978"/>
              <a:gd name="f3689" fmla="val 1215889"/>
              <a:gd name="f3690" fmla="val 11680568"/>
              <a:gd name="f3691" fmla="val 1208123"/>
              <a:gd name="f3692" fmla="val 11694155"/>
              <a:gd name="f3693" fmla="val 1200357"/>
              <a:gd name="f3694" fmla="val 11707200"/>
              <a:gd name="f3695" fmla="val 1192361"/>
              <a:gd name="f3696" fmla="val 11867081"/>
              <a:gd name="f3697" fmla="val 1099094"/>
              <a:gd name="f3698" fmla="val 12010478"/>
              <a:gd name="f3699" fmla="val 976320"/>
              <a:gd name="f3700" fmla="val 12144637"/>
              <a:gd name="f3701" fmla="val 858646"/>
              <a:gd name="f3702" fmla="val 810414"/>
              <a:gd name="f3703" fmla="val 916439"/>
              <a:gd name="f3704" fmla="val 12150630"/>
              <a:gd name="f3705" fmla="val 982925"/>
              <a:gd name="f3706" fmla="val 11972246"/>
              <a:gd name="f3707" fmla="val 1237618"/>
              <a:gd name="f3708" fmla="val 11719654"/>
              <a:gd name="f3709" fmla="val 1416530"/>
              <a:gd name="f3710" fmla="val 11389484"/>
              <a:gd name="f3711" fmla="val 1469889"/>
              <a:gd name="f3712" fmla="val 11249700"/>
              <a:gd name="f3713" fmla="val 1582602"/>
              <a:gd name="f3714" fmla="val 11093517"/>
              <a:gd name="f3715" fmla="val 1667134"/>
              <a:gd name="f3716" fmla="val 10923736"/>
              <a:gd name="f3717" fmla="val 1721439"/>
              <a:gd name="f3718" fmla="val 10979487"/>
              <a:gd name="f3719" fmla="val 1741826"/>
              <a:gd name="f3720" fmla="val 11035469"/>
              <a:gd name="f3721" fmla="val 1761662"/>
              <a:gd name="f3722" fmla="val 11091913"/>
              <a:gd name="f3723" fmla="val 1780406"/>
              <a:gd name="f3724" fmla="val 11318237"/>
              <a:gd name="f3725" fmla="val 1855623"/>
              <a:gd name="f3726" fmla="val 11544464"/>
              <a:gd name="f3727" fmla="val 1908264"/>
              <a:gd name="f3728" fmla="val 11771238"/>
              <a:gd name="f3729" fmla="val 1944400"/>
              <a:gd name="f3730" fmla="val 11775181"/>
              <a:gd name="f3731" fmla="val 1939634"/>
              <a:gd name="f3732" fmla="val 11778904"/>
              <a:gd name="f3733" fmla="val 1935410"/>
              <a:gd name="f3734" fmla="val 11783166"/>
              <a:gd name="f3735" fmla="val 1931422"/>
              <a:gd name="f3736" fmla="val 11885723"/>
              <a:gd name="f3737" fmla="val 1797152"/>
              <a:gd name="f3738" fmla="val 11990570"/>
              <a:gd name="f3739" fmla="val 1669642"/>
              <a:gd name="f3740" fmla="val 12131988"/>
              <a:gd name="f3741" fmla="val 1574357"/>
              <a:gd name="f3742" fmla="val 1537429"/>
              <a:gd name="f3743" fmla="val 1589108"/>
              <a:gd name="f3744" fmla="val 12112105"/>
              <a:gd name="f3745" fmla="val 1640352"/>
              <a:gd name="f3746" fmla="val 12011319"/>
              <a:gd name="f3747" fmla="val 1713959"/>
              <a:gd name="f3748" fmla="val 11928638"/>
              <a:gd name="f3749" fmla="val 1801479"/>
              <a:gd name="f3750" fmla="val 11849203"/>
              <a:gd name="f3751" fmla="val 1900149"/>
              <a:gd name="f3752" fmla="val 11883038"/>
              <a:gd name="f3753" fmla="val 1876488"/>
              <a:gd name="f3754" fmla="val 11915071"/>
              <a:gd name="f3755" fmla="val 1849494"/>
              <a:gd name="f3756" fmla="val 11946326"/>
              <a:gd name="f3757" fmla="val 1822808"/>
              <a:gd name="f3758" fmla="val 11980834"/>
              <a:gd name="f3759" fmla="val 1792997"/>
              <a:gd name="f3760" fmla="val 12017130"/>
              <a:gd name="f3761" fmla="val 1762011"/>
              <a:gd name="f3762" fmla="val 12055863"/>
              <a:gd name="f3763" fmla="val 1735914"/>
              <a:gd name="f3764" fmla="val 12086678"/>
              <a:gd name="f3765" fmla="val 1714840"/>
              <a:gd name="f3766" fmla="val 12119524"/>
              <a:gd name="f3767" fmla="val 1696556"/>
              <a:gd name="f3768" fmla="val 12150816"/>
              <a:gd name="f3769" fmla="val 1678902"/>
              <a:gd name="f3770" fmla="val 1655121"/>
              <a:gd name="f3771" fmla="val 1686869"/>
              <a:gd name="f3772" fmla="val 12163772"/>
              <a:gd name="f3773" fmla="val 1703058"/>
              <a:gd name="f3774" fmla="val 12132704"/>
              <a:gd name="f3775" fmla="val 1720165"/>
              <a:gd name="f3776" fmla="val 12100405"/>
              <a:gd name="f3777" fmla="val 1738677"/>
              <a:gd name="f3778" fmla="val 12070597"/>
              <a:gd name="f3779" fmla="val 1758893"/>
              <a:gd name="f3780" fmla="val 12033422"/>
              <a:gd name="f3781" fmla="val 1784357"/>
              <a:gd name="f3782" fmla="val 11997904"/>
              <a:gd name="f3783" fmla="val 1815035"/>
              <a:gd name="f3784" fmla="val 11963621"/>
              <a:gd name="f3785" fmla="val 1844299"/>
              <a:gd name="f3786" fmla="val 11938421"/>
              <a:gd name="f3787" fmla="val 1865816"/>
              <a:gd name="f3788" fmla="val 11913214"/>
              <a:gd name="f3789" fmla="val 1887338"/>
              <a:gd name="f3790" fmla="val 11886604"/>
              <a:gd name="f3791" fmla="val 1907617"/>
              <a:gd name="f3792" fmla="val 11977116"/>
              <a:gd name="f3793" fmla="val 1884856"/>
              <a:gd name="f3794" fmla="val 12067233"/>
              <a:gd name="f3795" fmla="val 1841647"/>
              <a:gd name="f3796" fmla="val 12153575"/>
              <a:gd name="f3797" fmla="val 1786372"/>
              <a:gd name="f3798" fmla="val 1759693"/>
              <a:gd name="f3799" fmla="val 1809459"/>
              <a:gd name="f3800" fmla="val 12121362"/>
              <a:gd name="f3801" fmla="val 1857561"/>
              <a:gd name="f3802" fmla="val 12048187"/>
              <a:gd name="f3803" fmla="val 1902591"/>
              <a:gd name="f3804" fmla="val 11972544"/>
              <a:gd name="f3805" fmla="val 1939172"/>
              <a:gd name="f3806" fmla="val 11895949"/>
              <a:gd name="f3807" fmla="val 1963079"/>
              <a:gd name="f3808" fmla="val 1990579"/>
              <a:gd name="f3809" fmla="val 2065582"/>
              <a:gd name="f3810" fmla="val 12153918"/>
              <a:gd name="f3811" fmla="val 2063926"/>
              <a:gd name="f3812" fmla="val 2085104"/>
              <a:gd name="f3813" fmla="val 2178471"/>
              <a:gd name="f3814" fmla="val 12085355"/>
              <a:gd name="f3815" fmla="val 2122457"/>
              <a:gd name="f3816" fmla="val 2196158"/>
              <a:gd name="f3817" fmla="val 2230374"/>
              <a:gd name="f3818" fmla="val 12041237"/>
              <a:gd name="f3819" fmla="val 2126309"/>
              <a:gd name="f3820" fmla="val 12076493"/>
              <a:gd name="f3821" fmla="val 2177612"/>
              <a:gd name="f3822" fmla="val 12124001"/>
              <a:gd name="f3823" fmla="val 2222030"/>
              <a:gd name="f3824" fmla="val 12174450"/>
              <a:gd name="f3825" fmla="val 2262541"/>
              <a:gd name="f3826" fmla="val 2275857"/>
              <a:gd name="f3827" fmla="val 2377131"/>
              <a:gd name="f3828" fmla="val 12155801"/>
              <a:gd name="f3829" fmla="val 2349925"/>
              <a:gd name="f3830" fmla="val 12047062"/>
              <a:gd name="f3831" fmla="val 2264619"/>
              <a:gd name="f3832" fmla="val 11950704"/>
              <a:gd name="f3833" fmla="val 2181979"/>
              <a:gd name="f3834" fmla="val 11930164"/>
              <a:gd name="f3835" fmla="val 2041945"/>
              <a:gd name="f3836" fmla="val 11807338"/>
              <a:gd name="f3837" fmla="val 2027929"/>
              <a:gd name="f3838" fmla="val 11684723"/>
              <a:gd name="f3839" fmla="val 2008847"/>
              <a:gd name="f3840" fmla="val 11561767"/>
              <a:gd name="f3841" fmla="val 1984479"/>
              <a:gd name="f3842" fmla="val 11829168"/>
              <a:gd name="f3843" fmla="val 2318516"/>
              <a:gd name="f3844" fmla="val 11916257"/>
              <a:gd name="f3845" fmla="val 2737804"/>
              <a:gd name="f3846" fmla="val 11987997"/>
              <a:gd name="f3847" fmla="val 3153822"/>
              <a:gd name="f3848" fmla="val 11991834"/>
              <a:gd name="f3849" fmla="val 3176690"/>
              <a:gd name="f3850" fmla="val 11945766"/>
              <a:gd name="f3851" fmla="val 3233800"/>
              <a:gd name="f3852" fmla="val 11926558"/>
              <a:gd name="f3853" fmla="val 3203134"/>
              <a:gd name="f3854" fmla="val 11688637"/>
              <a:gd name="f3855" fmla="val 2826855"/>
              <a:gd name="f3856" fmla="val 11343207"/>
              <a:gd name="f3857" fmla="val 2452063"/>
              <a:gd name="f3858" fmla="val 11440430"/>
              <a:gd name="f3859" fmla="val 1973028"/>
              <a:gd name="f3860" fmla="val 11441503"/>
              <a:gd name="f3861" fmla="val 1968973"/>
              <a:gd name="f3862" fmla="val 11443583"/>
              <a:gd name="f3863" fmla="val 1964061"/>
              <a:gd name="f3864" fmla="val 11446754"/>
              <a:gd name="f3865" fmla="val 1959605"/>
              <a:gd name="f3866" fmla="val 11314670"/>
              <a:gd name="f3867" fmla="val 1929437"/>
              <a:gd name="f3868" fmla="val 11182797"/>
              <a:gd name="f3869" fmla="val 1894208"/>
              <a:gd name="f3870" fmla="val 11050651"/>
              <a:gd name="f3871" fmla="val 1850495"/>
              <a:gd name="f3872" fmla="val 10825423"/>
              <a:gd name="f3873" fmla="val 1775743"/>
              <a:gd name="f3874" fmla="val 10604642"/>
              <a:gd name="f3875" fmla="val 1687421"/>
              <a:gd name="f3876" fmla="val 10389960"/>
              <a:gd name="f3877" fmla="val 1586232"/>
              <a:gd name="f3878" fmla="val 10423849"/>
              <a:gd name="f3879" fmla="val 1697796"/>
              <a:gd name="f3880" fmla="val 10481699"/>
              <a:gd name="f3881" fmla="val 1805979"/>
              <a:gd name="f3882" fmla="val 10500699"/>
              <a:gd name="f3883" fmla="val 1913175"/>
              <a:gd name="f3884" fmla="val 10502971"/>
              <a:gd name="f3885" fmla="val 1915419"/>
              <a:gd name="f3886" fmla="val 10505550"/>
              <a:gd name="f3887" fmla="val 1918445"/>
              <a:gd name="f3888" fmla="val 10507814"/>
              <a:gd name="f3889" fmla="val 1920694"/>
              <a:gd name="f3890" fmla="val 10511536"/>
              <a:gd name="f3891" fmla="val 1916469"/>
              <a:gd name="f3892" fmla="val 10515800"/>
              <a:gd name="f3893" fmla="val 1912482"/>
              <a:gd name="f3894" fmla="val 10518908"/>
              <a:gd name="f3895" fmla="val 1911226"/>
              <a:gd name="f3896" fmla="val 10803133"/>
              <a:gd name="f3897" fmla="val 1788841"/>
              <a:gd name="f3898" fmla="val 11118572"/>
              <a:gd name="f3899" fmla="val 2264893"/>
              <a:gd name="f3900" fmla="val 11258935"/>
              <a:gd name="f3901" fmla="val 2442781"/>
              <a:gd name="f3902" fmla="val 11271929"/>
              <a:gd name="f3903" fmla="val 2459223"/>
              <a:gd name="f3904" fmla="val 11230610"/>
              <a:gd name="f3905" fmla="val 2515770"/>
              <a:gd name="f3906" fmla="val 11211663"/>
              <a:gd name="f3907" fmla="val 2510325"/>
              <a:gd name="f3908" fmla="val 10952813"/>
              <a:gd name="f3909" fmla="val 2437432"/>
              <a:gd name="f3910" fmla="val 10754880"/>
              <a:gd name="f3911" fmla="val 2286035"/>
              <a:gd name="f3912" fmla="val 10571295"/>
              <a:gd name="f3913" fmla="val 2105302"/>
              <a:gd name="f3914" fmla="val 10593939"/>
              <a:gd name="f3915" fmla="val 2333141"/>
              <a:gd name="f3916" fmla="val 10477445"/>
              <a:gd name="f3917" fmla="val 2625036"/>
              <a:gd name="f3918" fmla="val 10435737"/>
              <a:gd name="f3919" fmla="val 2805672"/>
              <a:gd name="f3920" fmla="val 10398299"/>
              <a:gd name="f3921" fmla="val 2965580"/>
              <a:gd name="f3922" fmla="val 10359478"/>
              <a:gd name="f3923" fmla="val 3078554"/>
              <a:gd name="f3924" fmla="val 10206831"/>
              <a:gd name="f3925" fmla="val 3151701"/>
              <a:gd name="f3926" fmla="val 10193935"/>
              <a:gd name="f3927" fmla="val 3157832"/>
              <a:gd name="f3928" fmla="val 10194572"/>
              <a:gd name="f3929" fmla="val 3142650"/>
              <a:gd name="f3930" fmla="val 10196482"/>
              <a:gd name="f3931" fmla="val 3135084"/>
              <a:gd name="f3932" fmla="val 10274073"/>
              <a:gd name="f3933" fmla="val 2811909"/>
              <a:gd name="f3934" fmla="val 10304290"/>
              <a:gd name="f3935" fmla="val 2478979"/>
              <a:gd name="f3936" fmla="val 10381882"/>
              <a:gd name="f3937" fmla="val 2155807"/>
              <a:gd name="f3938" fmla="val 10395105"/>
              <a:gd name="f3939" fmla="val 2100241"/>
              <a:gd name="f3940" fmla="val 10437104"/>
              <a:gd name="f3941" fmla="val 2020803"/>
              <a:gd name="f3942" fmla="val 10439260"/>
              <a:gd name="f3943" fmla="val 1962486"/>
              <a:gd name="f3944" fmla="val 10439491"/>
              <a:gd name="f3945" fmla="val 1961942"/>
              <a:gd name="f3946" fmla="val 10439175"/>
              <a:gd name="f3947" fmla="val 1961166"/>
              <a:gd name="f3948" fmla="val 10439409"/>
              <a:gd name="f3949" fmla="val 1960615"/>
              <a:gd name="f3950" fmla="val 10439475"/>
              <a:gd name="f3951" fmla="val 1957427"/>
              <a:gd name="f3952" fmla="val 10440085"/>
              <a:gd name="f3953" fmla="val 1954468"/>
              <a:gd name="f3954" fmla="val 10439915"/>
              <a:gd name="f3955" fmla="val 1951821"/>
              <a:gd name="f3956" fmla="val 10433959"/>
              <a:gd name="f3957" fmla="val 1836632"/>
              <a:gd name="f3958" fmla="val 10332627"/>
              <a:gd name="f3959" fmla="val 1683636"/>
              <a:gd name="f3960" fmla="val 10314241"/>
              <a:gd name="f3961" fmla="val 1556749"/>
              <a:gd name="f3962" fmla="val 10313847"/>
              <a:gd name="f3963" fmla="val 1554649"/>
              <a:gd name="f3964" fmla="val 10314451"/>
              <a:gd name="f3965" fmla="val 1551688"/>
              <a:gd name="f3966" fmla="val 10315061"/>
              <a:gd name="f3967" fmla="val 1548729"/>
              <a:gd name="f3968" fmla="val 10038413"/>
              <a:gd name="f3969" fmla="val 1412938"/>
              <a:gd name="f3970" fmla="val 9774128"/>
              <a:gd name="f3971" fmla="val 1254043"/>
              <a:gd name="f3972" fmla="val 9526158"/>
              <a:gd name="f3973" fmla="val 1071804"/>
              <a:gd name="f3974" fmla="val 9586547"/>
              <a:gd name="f3975" fmla="val 1245450"/>
              <a:gd name="f3976" fmla="val 9699054"/>
              <a:gd name="f3977" fmla="val 1407035"/>
              <a:gd name="f3978" fmla="val 9758689"/>
              <a:gd name="f3979" fmla="val 1585512"/>
              <a:gd name="f3980" fmla="val 9851296"/>
              <a:gd name="f3981" fmla="val 1860991"/>
              <a:gd name="f3982" fmla="val 9909066"/>
              <a:gd name="f3983" fmla="val 2144264"/>
              <a:gd name="f3984" fmla="val 9941392"/>
              <a:gd name="f3985" fmla="val 2432858"/>
              <a:gd name="f3986" fmla="val 9942776"/>
              <a:gd name="f3987" fmla="val 2446319"/>
              <a:gd name="f3988" fmla="val 9898852"/>
              <a:gd name="f3989" fmla="val 2512059"/>
              <a:gd name="f3990" fmla="val 9887724"/>
              <a:gd name="f3991" fmla="val 2495762"/>
              <a:gd name="f3992" fmla="val 9758830"/>
              <a:gd name="f3993" fmla="val 2305989"/>
              <a:gd name="f3994" fmla="val 9675953"/>
              <a:gd name="f3995" fmla="val 2083557"/>
              <a:gd name="f3996" fmla="val 9587446"/>
              <a:gd name="f3997" fmla="val 1872898"/>
              <a:gd name="f3998" fmla="val 9504836"/>
              <a:gd name="f3999" fmla="val 1675682"/>
              <a:gd name="f4000" fmla="val 9450239"/>
              <a:gd name="f4001" fmla="val 1492905"/>
              <a:gd name="f4002" fmla="val 9462810"/>
              <a:gd name="f4003" fmla="val 1288346"/>
              <a:gd name="f4004" fmla="val 9416080"/>
              <a:gd name="f4005" fmla="val 1372857"/>
              <a:gd name="f4006" fmla="val 9368030"/>
              <a:gd name="f4007" fmla="val 1457457"/>
              <a:gd name="f4008" fmla="val 9318575"/>
              <a:gd name="f4009" fmla="val 1540820"/>
              <a:gd name="f4010" fmla="val 9284037"/>
              <a:gd name="f4011" fmla="val 1599587"/>
              <a:gd name="f4012" fmla="val 9257140"/>
              <a:gd name="f4013" fmla="val 1661598"/>
              <a:gd name="f4014" fmla="val 9191090"/>
              <a:gd name="f4015" fmla="val 1688355"/>
              <a:gd name="f4016" fmla="val 9186426"/>
              <a:gd name="f4017" fmla="val 1690241"/>
              <a:gd name="f4018" fmla="val 9179411"/>
              <a:gd name="f4019" fmla="val 1688563"/>
              <a:gd name="f4020" fmla="val 9177757"/>
              <a:gd name="f4021" fmla="val 1683354"/>
              <a:gd name="f4022" fmla="val 9143528"/>
              <a:gd name="f4023" fmla="val 1583238"/>
              <a:gd name="f4024" fmla="val 9220115"/>
              <a:gd name="f4025" fmla="val 1420588"/>
              <a:gd name="f4026" fmla="val 9274865"/>
              <a:gd name="f4027" fmla="val 1336896"/>
              <a:gd name="f4028" fmla="val 9324504"/>
              <a:gd name="f4029" fmla="val 1260695"/>
              <a:gd name="f4030" fmla="val 9393212"/>
              <a:gd name="f4031" fmla="val 1200294"/>
              <a:gd name="f4032" fmla="val 9478649"/>
              <a:gd name="f4033" fmla="val 1173376"/>
              <a:gd name="f4034" fmla="val 9479343"/>
              <a:gd name="f4035" fmla="val 1171736"/>
              <a:gd name="f4036" fmla="val 9480811"/>
              <a:gd name="f4037" fmla="val 1169782"/>
              <a:gd name="f4038" fmla="val 9482281"/>
              <a:gd name="f4039" fmla="val 1167830"/>
              <a:gd name="f4040" fmla="val 9463542"/>
              <a:gd name="f4041" fmla="val 1119335"/>
              <a:gd name="f4042" fmla="val 9448141"/>
              <a:gd name="f4043" fmla="val 1069035"/>
              <a:gd name="f4044" fmla="val 9438637"/>
              <a:gd name="f4045" fmla="val 1015438"/>
              <a:gd name="f4046" fmla="val 9438473"/>
              <a:gd name="f4047" fmla="val 1012795"/>
              <a:gd name="f4048" fmla="val 9438847"/>
              <a:gd name="f4049" fmla="val 1010377"/>
              <a:gd name="f4050" fmla="val 9439458"/>
              <a:gd name="f4051" fmla="val 1007420"/>
              <a:gd name="f4052" fmla="val 9356819"/>
              <a:gd name="f4053" fmla="val 944106"/>
              <a:gd name="f4054" fmla="val 9275563"/>
              <a:gd name="f4055" fmla="val 877509"/>
              <a:gd name="f4056" fmla="val 9197105"/>
              <a:gd name="f4057" fmla="val 808882"/>
              <a:gd name="f4058" fmla="val 9119732"/>
              <a:gd name="f4059" fmla="val 740719"/>
              <a:gd name="f4060" fmla="val 9045390"/>
              <a:gd name="f4061" fmla="val 669969"/>
              <a:gd name="f4062" fmla="val 8973607"/>
              <a:gd name="f4063" fmla="val 597733"/>
              <a:gd name="f4064" fmla="val 9117865"/>
              <a:gd name="f4065" fmla="val 988437"/>
              <a:gd name="f4066" fmla="val 9115639"/>
              <a:gd name="f4067" fmla="val 1402749"/>
              <a:gd name="f4068" fmla="val 8967512"/>
              <a:gd name="f4069" fmla="val 1795211"/>
              <a:gd name="f4070" fmla="val 8964595"/>
              <a:gd name="f4071" fmla="val 1803635"/>
              <a:gd name="f4072" fmla="val 8922055"/>
              <a:gd name="f4073" fmla="val 1866099"/>
              <a:gd name="f4074" fmla="val 8912526"/>
              <a:gd name="f4075" fmla="val 1841464"/>
              <a:gd name="f4076" fmla="val 8756044"/>
              <a:gd name="f4077" fmla="val 1433999"/>
              <a:gd name="f4078" fmla="val 8647107"/>
              <a:gd name="f4079" fmla="val 967467"/>
              <a:gd name="f4080" fmla="val 8893391"/>
              <a:gd name="f4081" fmla="val 572788"/>
              <a:gd name="f4082" fmla="val 8896018"/>
              <a:gd name="f4083" fmla="val 568101"/>
              <a:gd name="f4084" fmla="val 8899507"/>
              <a:gd name="f4085" fmla="val 564428"/>
              <a:gd name="f4086" fmla="val 8902990"/>
              <a:gd name="f4087" fmla="val 560750"/>
              <a:gd name="f4088" fmla="val 8907633"/>
              <a:gd name="f4089" fmla="val 554349"/>
              <a:gd name="f4090" fmla="val 8913596"/>
              <a:gd name="f4091" fmla="val 547863"/>
              <a:gd name="f4092" fmla="val 8919102"/>
              <a:gd name="f4093" fmla="val 542471"/>
              <a:gd name="f4094" fmla="val 8828814"/>
              <a:gd name="f4095" fmla="val 448553"/>
              <a:gd name="f4096" fmla="val 8743025"/>
              <a:gd name="f4097" fmla="val 351231"/>
              <a:gd name="f4098" fmla="val 8661728"/>
              <a:gd name="f4099" fmla="val 250903"/>
              <a:gd name="f4100" fmla="val 8357758"/>
              <a:gd name="f4101" fmla="val 8405492"/>
              <a:gd name="f4102" fmla="val 8392083"/>
              <a:gd name="f4103" fmla="val 30495"/>
              <a:gd name="f4104" fmla="val 8354166"/>
              <a:gd name="f4105" fmla="val 121698"/>
              <a:gd name="f4106" fmla="val 8324318"/>
              <a:gd name="f4107" fmla="val 217584"/>
              <a:gd name="f4108" fmla="val 8339888"/>
              <a:gd name="f4109" fmla="val 306259"/>
              <a:gd name="f4110" fmla="val 8364400"/>
              <a:gd name="f4111" fmla="val 446040"/>
              <a:gd name="f4112" fmla="val 8455049"/>
              <a:gd name="f4113" fmla="val 577127"/>
              <a:gd name="f4114" fmla="val 8473847"/>
              <a:gd name="f4115" fmla="val 727373"/>
              <a:gd name="f4116" fmla="val 8510300"/>
              <a:gd name="f4117" fmla="val 1013846"/>
              <a:gd name="f4118" fmla="val 8488635"/>
              <a:gd name="f4119" fmla="val 1326579"/>
              <a:gd name="f4120" fmla="val 8454081"/>
              <a:gd name="f4121" fmla="val 1611960"/>
              <a:gd name="f4122" fmla="val 8452268"/>
              <a:gd name="f4123" fmla="val 1625361"/>
              <a:gd name="f4124" fmla="val 8409518"/>
              <a:gd name="f4125" fmla="val 1692886"/>
              <a:gd name="f4126" fmla="val 8396000"/>
              <a:gd name="f4127" fmla="val 1663986"/>
              <a:gd name="f4128" fmla="val 8190763"/>
              <a:gd name="f4129" fmla="val 1233305"/>
              <a:gd name="f4130" fmla="val 8063839"/>
              <a:gd name="f4131" fmla="val 818387"/>
              <a:gd name="f4132" fmla="val 8238881"/>
              <a:gd name="f4133" fmla="val 368438"/>
              <a:gd name="f4134" fmla="val 7668140"/>
              <a:gd name="f4135" fmla="val 942511"/>
              <a:gd name="f4136" fmla="val 7658137"/>
              <a:gd name="f4137" fmla="val 952438"/>
              <a:gd name="f4138" fmla="val 7629107"/>
              <a:gd name="f4139" fmla="val 972341"/>
              <a:gd name="f4140" fmla="val 7637853"/>
              <a:gd name="f4141" fmla="val 942567"/>
              <a:gd name="f4142" fmla="val 7690270"/>
              <a:gd name="f4143" fmla="val 771614"/>
              <a:gd name="f4144" fmla="val 7793861"/>
              <a:gd name="f4145" fmla="val 624255"/>
              <a:gd name="f4146" fmla="val 7909649"/>
              <a:gd name="f4147" fmla="val 489150"/>
              <a:gd name="f4148" fmla="val 8010566"/>
              <a:gd name="f4149" fmla="val 370919"/>
              <a:gd name="f4150" fmla="val 8112174"/>
              <a:gd name="f4151" fmla="val 322520"/>
              <a:gd name="f4152" fmla="val 8256182"/>
              <a:gd name="f4153" fmla="val 301724"/>
              <a:gd name="f4154" fmla="val 8255907"/>
              <a:gd name="f4155" fmla="val 293239"/>
              <a:gd name="f4156" fmla="val 8255408"/>
              <a:gd name="f4157" fmla="val 285302"/>
              <a:gd name="f4158" fmla="val 8255912"/>
              <a:gd name="f4159" fmla="val 276498"/>
              <a:gd name="f4160" fmla="val 8260651"/>
              <a:gd name="f4161" fmla="val 221208"/>
              <a:gd name="f4162" fmla="val 8285427"/>
              <a:gd name="f4163" fmla="val 155085"/>
              <a:gd name="f4164" fmla="val 8315225"/>
              <a:gd name="f4165" fmla="val 89075"/>
              <a:gd name="f4166" fmla="val 7497388"/>
              <a:gd name="f4167" fmla="val 7560921"/>
              <a:gd name="f4168" fmla="val 7546742"/>
              <a:gd name="f4169" fmla="val 68966"/>
              <a:gd name="f4170" fmla="val 7513334"/>
              <a:gd name="f4171" fmla="val 225436"/>
              <a:gd name="f4172" fmla="val 7494394"/>
              <a:gd name="f4173" fmla="val 379659"/>
              <a:gd name="f4174" fmla="val 7488853"/>
              <a:gd name="f4175" fmla="val 535687"/>
              <a:gd name="f4176" fmla="val 7529509"/>
              <a:gd name="f4177" fmla="val 380358"/>
              <a:gd name="f4178" fmla="val 7546426"/>
              <a:gd name="f4179" fmla="val 316055"/>
              <a:gd name="f4180" fmla="val 7563725"/>
              <a:gd name="f4181" fmla="val 249346"/>
              <a:gd name="f4182" fmla="val 7585939"/>
              <a:gd name="f4183" fmla="val 184712"/>
              <a:gd name="f4184" fmla="val 7597162"/>
              <a:gd name="f4185" fmla="val 152119"/>
              <a:gd name="f4186" fmla="val 7609478"/>
              <a:gd name="f4187" fmla="val 119997"/>
              <a:gd name="f4188" fmla="val 7621792"/>
              <a:gd name="f4189" fmla="val 87864"/>
              <a:gd name="f4190" fmla="val 7654204"/>
              <a:gd name="f4191" fmla="val 7683986"/>
              <a:gd name="f4192" fmla="val 7647914"/>
              <a:gd name="f4193" fmla="val 97640"/>
              <a:gd name="f4194" fmla="val 7635833"/>
              <a:gd name="f4195" fmla="val 129221"/>
              <a:gd name="f4196" fmla="val 7623516"/>
              <a:gd name="f4197" fmla="val 161350"/>
              <a:gd name="f4198" fmla="val 7612524"/>
              <a:gd name="f4199" fmla="val 193392"/>
              <a:gd name="f4200" fmla="val 7590775"/>
              <a:gd name="f4201" fmla="val 256933"/>
              <a:gd name="f4202" fmla="val 7573702"/>
              <a:gd name="f4203" fmla="val 323103"/>
              <a:gd name="f4204" fmla="val 7557013"/>
              <a:gd name="f4205" fmla="val 386853"/>
              <a:gd name="f4206" fmla="val 7517286"/>
              <a:gd name="f4207" fmla="val 539999"/>
              <a:gd name="f4208" fmla="val 7579804"/>
              <a:gd name="f4209" fmla="val 409054"/>
              <a:gd name="f4210" fmla="val 7648790"/>
              <a:gd name="f4211" fmla="val 283748"/>
              <a:gd name="f4212" fmla="val 7704204"/>
              <a:gd name="f4213" fmla="val 152292"/>
              <a:gd name="f4214" fmla="val 7756975"/>
              <a:gd name="f4215" fmla="val 7837329"/>
              <a:gd name="f4216" fmla="val 7821760"/>
              <a:gd name="f4217" fmla="val 65656"/>
              <a:gd name="f4218" fmla="val 7739780"/>
              <a:gd name="f4219" fmla="val 311007"/>
              <a:gd name="f4220" fmla="val 7576279"/>
              <a:gd name="f4221" fmla="val 519263"/>
              <a:gd name="f4222" fmla="val 7488925"/>
              <a:gd name="f4223" fmla="val 763628"/>
              <a:gd name="f4224" fmla="val 7478308"/>
              <a:gd name="f4225" fmla="val 793254"/>
              <a:gd name="f4226" fmla="val 7422482"/>
              <a:gd name="f4227" fmla="val 826275"/>
              <a:gd name="f4228" fmla="val 7419999"/>
              <a:gd name="f4229" fmla="val 774360"/>
              <a:gd name="f4230" fmla="val 7407159"/>
              <a:gd name="f4231" fmla="val 524115"/>
              <a:gd name="f4232" fmla="val 7434412"/>
              <a:gd name="f4233" fmla="val 279259"/>
              <a:gd name="f4234" fmla="val 7487820"/>
              <a:gd name="f4235" fmla="val 37416"/>
              <a:gd name="f4236" fmla="val 3882765"/>
              <a:gd name="f4237" fmla="val 3995099"/>
              <a:gd name="f4238" fmla="val 4163818"/>
              <a:gd name="f4239" fmla="val 234104"/>
              <a:gd name="f4240" fmla="val 4167056"/>
              <a:gd name="f4241" fmla="val 234046"/>
              <a:gd name="f4242" fmla="val 4169933"/>
              <a:gd name="f4243" fmla="val 233486"/>
              <a:gd name="f4244" fmla="val 4172099"/>
              <a:gd name="f4245" fmla="val 234207"/>
              <a:gd name="f4246" fmla="val 4370329"/>
              <a:gd name="f4247" fmla="val 290447"/>
              <a:gd name="f4248" fmla="val 4575890"/>
              <a:gd name="f4249" fmla="val 304753"/>
              <a:gd name="f4250" fmla="val 4784282"/>
              <a:gd name="f4251" fmla="val 276561"/>
              <a:gd name="f4252" fmla="val 4788943"/>
              <a:gd name="f4253" fmla="val 273941"/>
              <a:gd name="f4254" fmla="val 4794689"/>
              <a:gd name="f4255" fmla="val 270546"/>
              <a:gd name="f4256" fmla="val 4801687"/>
              <a:gd name="f4257" fmla="val 267764"/>
              <a:gd name="f4258" fmla="val 5207052"/>
              <a:gd name="f4259" fmla="val 98325"/>
              <a:gd name="f4260" fmla="val 5661672"/>
              <a:gd name="f4261" fmla="val 149587"/>
              <a:gd name="f4262" fmla="val 6082788"/>
              <a:gd name="f4263" fmla="val 64119"/>
              <a:gd name="f4264" fmla="val 6097705"/>
              <a:gd name="f4265" fmla="val 60940"/>
              <a:gd name="f4266" fmla="val 6122565"/>
              <a:gd name="f4267" fmla="val 65809"/>
              <a:gd name="f4268" fmla="val 6099442"/>
              <a:gd name="f4269" fmla="val 82568"/>
              <a:gd name="f4270" fmla="val 5702970"/>
              <a:gd name="f4271" fmla="val 366122"/>
              <a:gd name="f4272" fmla="val 5250177"/>
              <a:gd name="f4273" fmla="val 483706"/>
              <a:gd name="f4274" fmla="val 4804137"/>
              <a:gd name="f4275" fmla="val 320931"/>
              <a:gd name="f4276" fmla="val 4608728"/>
              <a:gd name="f4277" fmla="val 353445"/>
              <a:gd name="f4278" fmla="val 4415104"/>
              <a:gd name="f4279" fmla="val 351091"/>
              <a:gd name="f4280" fmla="val 4227047"/>
              <a:gd name="f4281" fmla="val 313415"/>
              <a:gd name="f4282" fmla="val 4265992"/>
              <a:gd name="f4283" fmla="val 361495"/>
              <a:gd name="f4284" fmla="val 4305481"/>
              <a:gd name="f4285" fmla="val 409180"/>
              <a:gd name="f4286" fmla="val 4346041"/>
              <a:gd name="f4287" fmla="val 456086"/>
              <a:gd name="f4288" fmla="val 4508645"/>
              <a:gd name="f4289" fmla="val 644218"/>
              <a:gd name="f4290" fmla="val 4684629"/>
              <a:gd name="f4291" fmla="val 811207"/>
              <a:gd name="f4292" fmla="val 4870967"/>
              <a:gd name="f4293" fmla="val 963061"/>
              <a:gd name="f4294" fmla="val 4877428"/>
              <a:gd name="f4295" fmla="val 960662"/>
              <a:gd name="f4296" fmla="val 4883360"/>
              <a:gd name="f4297" fmla="val 958653"/>
              <a:gd name="f4298" fmla="val 4889647"/>
              <a:gd name="f4299" fmla="val 957147"/>
              <a:gd name="f4300" fmla="val 5063790"/>
              <a:gd name="f4301" fmla="val 885104"/>
              <a:gd name="f4302" fmla="val 5235998"/>
              <a:gd name="f4303" fmla="val 820573"/>
              <a:gd name="f4304" fmla="val 5422504"/>
              <a:gd name="f4305" fmla="val 805191"/>
              <a:gd name="f4306" fmla="val 5643719"/>
              <a:gd name="f4307" fmla="val 786779"/>
              <a:gd name="f4308" fmla="val 5869113"/>
              <a:gd name="f4309" fmla="val 808075"/>
              <a:gd name="f4310" fmla="val 6087656"/>
              <a:gd name="f4311" fmla="val 826703"/>
              <a:gd name="f4312" fmla="val 6118977"/>
              <a:gd name="f4313" fmla="val 829180"/>
              <a:gd name="f4314" fmla="val 6064821"/>
              <a:gd name="f4315" fmla="val 863092"/>
              <a:gd name="f4316" fmla="val 6058717"/>
              <a:gd name="f4317" fmla="val 865992"/>
              <a:gd name="f4318" fmla="val 5757093"/>
              <a:gd name="f4319" fmla="val 988464"/>
              <a:gd name="f4320" fmla="val 5312094"/>
              <a:gd name="f4321" fmla="val 1115658"/>
              <a:gd name="f4322" fmla="val 4974153"/>
              <a:gd name="f4323" fmla="val 1045456"/>
              <a:gd name="f4324" fmla="val 5180499"/>
              <a:gd name="f4325" fmla="val 1203411"/>
              <a:gd name="f4326" fmla="val 5398986"/>
              <a:gd name="f4327" fmla="val 1344171"/>
              <a:gd name="f4328" fmla="val 5627835"/>
              <a:gd name="f4329" fmla="val 1472077"/>
              <a:gd name="f4330" fmla="val 5628372"/>
              <a:gd name="f4331" fmla="val 1471688"/>
              <a:gd name="f4332" fmla="val 5629279"/>
              <a:gd name="f4333" fmla="val 1471800"/>
              <a:gd name="f4334" fmla="val 5629817"/>
              <a:gd name="f4335" fmla="val 1471412"/>
              <a:gd name="f4336" fmla="val 5631249"/>
              <a:gd name="f4337" fmla="val 1471132"/>
              <a:gd name="f4338" fmla="val 5633225"/>
              <a:gd name="f4339" fmla="val 1470462"/>
              <a:gd name="f4340" fmla="val 5634124"/>
              <a:gd name="f4341" fmla="val 1470572"/>
              <a:gd name="f4342" fmla="val 5647257"/>
              <a:gd name="f4343" fmla="val 1469448"/>
              <a:gd name="f4344" fmla="val 5751167"/>
              <a:gd name="f4345" fmla="val 1386498"/>
              <a:gd name="f4346" fmla="val 5755832"/>
              <a:gd name="f4347" fmla="val 1383886"/>
              <a:gd name="f4348" fmla="val 5837996"/>
              <a:gd name="f4349" fmla="val 1338827"/>
              <a:gd name="f4350" fmla="val 5925989"/>
              <a:gd name="f4351" fmla="val 1306339"/>
              <a:gd name="f4352" fmla="val 6014186"/>
              <a:gd name="f4353" fmla="val 1279799"/>
              <a:gd name="f4354" fmla="val 6310230"/>
              <a:gd name="f4355" fmla="val 1190367"/>
              <a:gd name="f4356" fmla="val 6608567"/>
              <a:gd name="f4357" fmla="val 1157268"/>
              <a:gd name="f4358" fmla="val 6901619"/>
              <a:gd name="f4359" fmla="val 1047874"/>
              <a:gd name="f4360" fmla="val 6921553"/>
              <a:gd name="f4361" fmla="val 1040293"/>
              <a:gd name="f4362" fmla="val 6976591"/>
              <a:gd name="f4363" fmla="val 1037028"/>
              <a:gd name="f4364" fmla="val 6931566"/>
              <a:gd name="f4365" fmla="val 1062034"/>
              <a:gd name="f4366" fmla="val 6610108"/>
              <a:gd name="f4367" fmla="val 1243134"/>
              <a:gd name="f4368" fmla="val 6183662"/>
              <a:gd name="f4369" fmla="val 1573592"/>
              <a:gd name="f4370" fmla="val 5790982"/>
              <a:gd name="f4371" fmla="val 1561380"/>
              <a:gd name="f4372" fmla="val 5920545"/>
              <a:gd name="f4373" fmla="val 1629240"/>
              <a:gd name="f4374" fmla="val 6053507"/>
              <a:gd name="f4375" fmla="val 1693876"/>
              <a:gd name="f4376" fmla="val 6188971"/>
              <a:gd name="f4377" fmla="val 1755168"/>
              <a:gd name="f4378" fmla="val 6193458"/>
              <a:gd name="f4379" fmla="val 1753446"/>
              <a:gd name="f4380" fmla="val 6198307"/>
              <a:gd name="f4381" fmla="val 1752214"/>
              <a:gd name="f4382" fmla="val 6202446"/>
              <a:gd name="f4383" fmla="val 1752268"/>
              <a:gd name="f4384" fmla="val 6504288"/>
              <a:gd name="f4385" fmla="val 1570118"/>
              <a:gd name="f4386" fmla="val 6833930"/>
              <a:gd name="f4387" fmla="val 1471594"/>
              <a:gd name="f4388" fmla="val 7179560"/>
              <a:gd name="f4389" fmla="val 1467551"/>
              <a:gd name="f4390" fmla="val 7221126"/>
              <a:gd name="f4391" fmla="val 1467186"/>
              <a:gd name="f4392" fmla="val 7172003"/>
              <a:gd name="f4393" fmla="val 1501258"/>
              <a:gd name="f4394" fmla="val 7158730"/>
              <a:gd name="f4395" fmla="val 1507835"/>
              <a:gd name="f4396" fmla="val 6888412"/>
              <a:gd name="f4397" fmla="val 1630502"/>
              <a:gd name="f4398" fmla="val 6618589"/>
              <a:gd name="f4399" fmla="val 1809287"/>
              <a:gd name="f4400" fmla="val 6326959"/>
              <a:gd name="f4401" fmla="val 1817686"/>
              <a:gd name="f4402" fmla="val 6396578"/>
              <a:gd name="f4403" fmla="val 1848113"/>
              <a:gd name="f4404" fmla="val 6466739"/>
              <a:gd name="f4405" fmla="val 1878148"/>
              <a:gd name="f4406" fmla="val 6537433"/>
              <a:gd name="f4407" fmla="val 1907790"/>
              <a:gd name="f4408" fmla="val 6542473"/>
              <a:gd name="f4409" fmla="val 1907949"/>
              <a:gd name="f4410" fmla="val 6546435"/>
              <a:gd name="f4411" fmla="val 1908891"/>
              <a:gd name="f4412" fmla="val 6550221"/>
              <a:gd name="f4413" fmla="val 1910729"/>
              <a:gd name="f4414" fmla="val 6742694"/>
              <a:gd name="f4415" fmla="val 1932993"/>
              <a:gd name="f4416" fmla="val 6849771"/>
              <a:gd name="f4417" fmla="val 2068278"/>
              <a:gd name="f4418" fmla="val 6964438"/>
              <a:gd name="f4419" fmla="val 2209505"/>
              <a:gd name="f4420" fmla="val 7113162"/>
              <a:gd name="f4421" fmla="val 2393201"/>
              <a:gd name="f4422" fmla="val 7266286"/>
              <a:gd name="f4423" fmla="val 2592015"/>
              <a:gd name="f4424" fmla="val 7367862"/>
              <a:gd name="f4425" fmla="val 2806833"/>
              <a:gd name="f4426" fmla="val 7371456"/>
              <a:gd name="f4427" fmla="val 2814338"/>
              <a:gd name="f4428" fmla="val 7369522"/>
              <a:gd name="f4429" fmla="val 2821080"/>
              <a:gd name="f4430" fmla="val 7364329"/>
              <a:gd name="f4431" fmla="val 2826907"/>
              <a:gd name="f4432" fmla="val 7348741"/>
              <a:gd name="f4433" fmla="val 2844389"/>
              <a:gd name="f4434" fmla="val 7303788"/>
              <a:gd name="f4435" fmla="val 2853651"/>
              <a:gd name="f4436" fmla="val 7290545"/>
              <a:gd name="f4437" fmla="val 2850663"/>
              <a:gd name="f4438" fmla="val 6859896"/>
              <a:gd name="f4439" fmla="val 2738539"/>
              <a:gd name="f4440" fmla="val 6609607"/>
              <a:gd name="f4441" fmla="val 2342306"/>
              <a:gd name="f4442" fmla="val 6472036"/>
              <a:gd name="f4443" fmla="val 1959003"/>
              <a:gd name="f4444" fmla="val 6239391"/>
              <a:gd name="f4445" fmla="val 1862081"/>
              <a:gd name="f4446" fmla="val 6011946"/>
              <a:gd name="f4447" fmla="val 1759868"/>
              <a:gd name="f4448" fmla="val 5792897"/>
              <a:gd name="f4449" fmla="val 1647747"/>
              <a:gd name="f4450" fmla="val 5817125"/>
              <a:gd name="f4451" fmla="val 1702679"/>
              <a:gd name="f4452" fmla="val 5838127"/>
              <a:gd name="f4453" fmla="val 1759942"/>
              <a:gd name="f4454" fmla="val 5842751"/>
              <a:gd name="f4455" fmla="val 1816112"/>
              <a:gd name="f4456" fmla="val 5844184"/>
              <a:gd name="f4457" fmla="val 1815832"/>
              <a:gd name="f4458" fmla="val 5846161"/>
              <a:gd name="f4459" fmla="val 1815162"/>
              <a:gd name="f4460" fmla="val 5847424"/>
              <a:gd name="f4461" fmla="val 1815776"/>
              <a:gd name="f4462" fmla="val 6140442"/>
              <a:gd name="f4463" fmla="val 1830791"/>
              <a:gd name="f4464" fmla="val 6291873"/>
              <a:gd name="f4465" fmla="val 2115536"/>
              <a:gd name="f4466" fmla="val 6399821"/>
              <a:gd name="f4467" fmla="val 2344799"/>
              <a:gd name="f4468" fmla="val 6413837"/>
              <a:gd name="f4469" fmla="val 2374329"/>
              <a:gd name="f4470" fmla="val 6342916"/>
              <a:gd name="f4471" fmla="val 2402075"/>
              <a:gd name="f4472" fmla="val 6323232"/>
              <a:gd name="f4473" fmla="val 2389634"/>
              <a:gd name="f4474" fmla="val 6177906"/>
              <a:gd name="f4475" fmla="val 2301146"/>
              <a:gd name="f4476" fmla="val 6052833"/>
              <a:gd name="f4477" fmla="val 2198747"/>
              <a:gd name="f4478" fmla="val 5942958"/>
              <a:gd name="f4479" fmla="val 2077708"/>
              <a:gd name="f4480" fmla="val 5949243"/>
              <a:gd name="f4481" fmla="val 2174636"/>
              <a:gd name="f4482" fmla="val 5937179"/>
              <a:gd name="f4483" fmla="val 2273417"/>
              <a:gd name="f4484" fmla="val 5921559"/>
              <a:gd name="f4485" fmla="val 2378596"/>
              <a:gd name="f4486" fmla="val 5888539"/>
              <a:gd name="f4487" fmla="val 2593290"/>
              <a:gd name="f4488" fmla="val 5878937"/>
              <a:gd name="f4489" fmla="val 2813146"/>
              <a:gd name="f4490" fmla="val 5817651"/>
              <a:gd name="f4491" fmla="val 3023919"/>
              <a:gd name="f4492" fmla="val 5810408"/>
              <a:gd name="f4493" fmla="val 3049005"/>
              <a:gd name="f4494" fmla="val 5741174"/>
              <a:gd name="f4495" fmla="val 3089270"/>
              <a:gd name="f4496" fmla="val 5729634"/>
              <a:gd name="f4497" fmla="val 3051849"/>
              <a:gd name="f4498" fmla="val 5657096"/>
              <a:gd name="f4499" fmla="val 2815984"/>
              <a:gd name="f4500" fmla="val 5581632"/>
              <a:gd name="f4501" fmla="val 2571559"/>
              <a:gd name="f4502" fmla="val 5611018"/>
              <a:gd name="f4503" fmla="val 2316769"/>
              <a:gd name="f4504" fmla="val 5622715"/>
              <a:gd name="f4505" fmla="val 2217484"/>
              <a:gd name="f4506" fmla="val 5656813"/>
              <a:gd name="f4507" fmla="val 2135538"/>
              <a:gd name="f4508" fmla="val 5687608"/>
              <a:gd name="f4509" fmla="val 2039972"/>
              <a:gd name="f4510" fmla="val 5744741"/>
              <a:gd name="f4511" fmla="val 1859679"/>
              <a:gd name="f4512" fmla="val 5733310"/>
              <a:gd name="f4513" fmla="val 1742061"/>
              <a:gd name="f4514" fmla="val 5657554"/>
              <a:gd name="f4515" fmla="val 1576445"/>
              <a:gd name="f4516" fmla="val 5483232"/>
              <a:gd name="f4517" fmla="val 1483028"/>
              <a:gd name="f4518" fmla="val 5313009"/>
              <a:gd name="f4519" fmla="val 1382833"/>
              <a:gd name="f4520" fmla="val 5150475"/>
              <a:gd name="f4521" fmla="val 1274012"/>
              <a:gd name="f4522" fmla="val 5326569"/>
              <a:gd name="f4523" fmla="val 1559959"/>
              <a:gd name="f4524" fmla="val 5457991"/>
              <a:gd name="f4525" fmla="val 1838600"/>
              <a:gd name="f4526" fmla="val 5349142"/>
              <a:gd name="f4527" fmla="val 2204405"/>
              <a:gd name="f4528" fmla="val 5342604"/>
              <a:gd name="f4529" fmla="val 2225928"/>
              <a:gd name="f4530" fmla="val 5273881"/>
              <a:gd name="f4531" fmla="val 2261245"/>
              <a:gd name="f4532" fmla="val 5262214"/>
              <a:gd name="f4533" fmla="val 2233836"/>
              <a:gd name="f4534" fmla="val 5160759"/>
              <a:gd name="f4535" fmla="val 2006724"/>
              <a:gd name="f4536" fmla="val 5064863"/>
              <a:gd name="f4537" fmla="val 1777114"/>
              <a:gd name="f4538" fmla="val 4981539"/>
              <a:gd name="f4539" fmla="val 1542201"/>
              <a:gd name="f4540" fmla="val 4932755"/>
              <a:gd name="f4541" fmla="val 1405876"/>
              <a:gd name="f4542" fmla="val 4893729"/>
              <a:gd name="f4543" fmla="val 1278486"/>
              <a:gd name="f4544" fmla="val 4958461"/>
              <a:gd name="f4545" fmla="val 1136957"/>
              <a:gd name="f4546" fmla="val 4854219"/>
              <a:gd name="f4547" fmla="val 1059900"/>
              <a:gd name="f4548" fmla="val 4753195"/>
              <a:gd name="f4549" fmla="val 978221"/>
              <a:gd name="f4550" fmla="val 4655015"/>
              <a:gd name="f4551" fmla="val 891426"/>
              <a:gd name="f4552" fmla="val 4700834"/>
              <a:gd name="f4553" fmla="val 1342763"/>
              <a:gd name="f4554" fmla="val 4530476"/>
              <a:gd name="f4555" fmla="val 1779853"/>
              <a:gd name="f4556" fmla="val 4348002"/>
              <a:gd name="f4557" fmla="val 2205895"/>
              <a:gd name="f4558" fmla="val 4337873"/>
              <a:gd name="f4559" fmla="val 2229260"/>
              <a:gd name="f4560" fmla="val 4261560"/>
              <a:gd name="f4561" fmla="val 2258626"/>
              <a:gd name="f4562" fmla="val 4262250"/>
              <a:gd name="f4563" fmla="val 2219972"/>
              <a:gd name="f4564" fmla="val 4268663"/>
              <a:gd name="f4565" fmla="val 1744520"/>
              <a:gd name="f4566" fmla="val 4175629"/>
              <a:gd name="f4567" fmla="val 1214471"/>
              <a:gd name="f4568" fmla="val 4550611"/>
              <a:gd name="f4569" fmla="val 817540"/>
              <a:gd name="f4570" fmla="val 4554014"/>
              <a:gd name="f4571" fmla="val 814312"/>
              <a:gd name="f4572" fmla="val 4558850"/>
              <a:gd name="f4573" fmla="val 810804"/>
              <a:gd name="f4574" fmla="val 4564418"/>
              <a:gd name="f4575" fmla="val 808293"/>
              <a:gd name="f4576" fmla="val 4461330"/>
              <a:gd name="f4577" fmla="val 711325"/>
              <a:gd name="f4578" fmla="val 4361455"/>
              <a:gd name="f4579" fmla="val 609738"/>
              <a:gd name="f4580" fmla="val 4266388"/>
              <a:gd name="f4581" fmla="val 500083"/>
              <a:gd name="f4582" fmla="val 4185451"/>
              <a:gd name="f4583" fmla="val 406519"/>
              <a:gd name="f4584" fmla="val 4107556"/>
              <a:gd name="f4585" fmla="val 310364"/>
              <a:gd name="f4586" fmla="val 4032842"/>
              <a:gd name="f4587" fmla="val 211809"/>
              <a:gd name="f4588" fmla="val 3721337"/>
              <a:gd name="f4589" fmla="val 3797544"/>
              <a:gd name="f4590" fmla="val 3775734"/>
              <a:gd name="f4591" fmla="val 95131"/>
              <a:gd name="f4592" fmla="val 3762598"/>
              <a:gd name="f4593" fmla="val 156923"/>
              <a:gd name="f4594" fmla="val 3748081"/>
              <a:gd name="f4595" fmla="val 217234"/>
              <a:gd name="f4596" fmla="val 3724807"/>
              <a:gd name="f4597" fmla="val 272257"/>
              <a:gd name="f4598" fmla="val 3725550"/>
              <a:gd name="f4599" fmla="val 275539"/>
              <a:gd name="f4600" fmla="val 3726109"/>
              <a:gd name="f4601" fmla="val 279707"/>
              <a:gd name="f4602" fmla="val 3726844"/>
              <a:gd name="f4603" fmla="val 282988"/>
              <a:gd name="f4604" fmla="val 3732776"/>
              <a:gd name="f4605" fmla="val 280979"/>
              <a:gd name="f4606" fmla="val 3739065"/>
              <a:gd name="f4607" fmla="val 279475"/>
              <a:gd name="f4608" fmla="val 3742664"/>
              <a:gd name="f4609" fmla="val 279918"/>
              <a:gd name="f4610" fmla="val 4076263"/>
              <a:gd name="f4611" fmla="val 313585"/>
              <a:gd name="f4612" fmla="val 4081377"/>
              <a:gd name="f4613" fmla="val 922622"/>
              <a:gd name="f4614" fmla="val 4103910"/>
              <a:gd name="f4615" fmla="val 1161917"/>
              <a:gd name="f4616" fmla="val 4106010"/>
              <a:gd name="f4617" fmla="val 1184045"/>
              <a:gd name="f4618" fmla="val 4034389"/>
              <a:gd name="f4619" fmla="val 1215360"/>
              <a:gd name="f4620" fmla="val 4020269"/>
              <a:gd name="f4621" fmla="val 1200406"/>
              <a:gd name="f4622" fmla="val 3826459"/>
              <a:gd name="f4623" fmla="val 997506"/>
              <a:gd name="f4624" fmla="val 3735339"/>
              <a:gd name="f4625" fmla="val 752983"/>
              <a:gd name="f4626" fmla="val 3674882"/>
              <a:gd name="f4627" fmla="val 488524"/>
              <a:gd name="f4628" fmla="val 3559684"/>
              <a:gd name="f4629" fmla="val 713184"/>
              <a:gd name="f4630" fmla="val 3278706"/>
              <a:gd name="f4631" fmla="val 925237"/>
              <a:gd name="f4632" fmla="val 3132682"/>
              <a:gd name="f4633" fmla="val 1072284"/>
              <a:gd name="f4634" fmla="val 3002939"/>
              <a:gd name="f4635" fmla="val 1202191"/>
              <a:gd name="f4636" fmla="val 2899935"/>
              <a:gd name="f4637" fmla="val 1287527"/>
              <a:gd name="f4638" fmla="val 2716346"/>
              <a:gd name="f4639" fmla="val 1276376"/>
              <a:gd name="f4640" fmla="val 2700863"/>
              <a:gd name="f4641" fmla="val 1275390"/>
              <a:gd name="f4642" fmla="val 2710506"/>
              <a:gd name="f4643" fmla="val 1261536"/>
              <a:gd name="f4644" fmla="val 2716772"/>
              <a:gd name="f4645" fmla="val 1255462"/>
              <a:gd name="f4646" fmla="val 2980750"/>
              <a:gd name="f4647" fmla="val 993927"/>
              <a:gd name="f4648" fmla="val 3207119"/>
              <a:gd name="f4649" fmla="val 698608"/>
              <a:gd name="f4650" fmla="val 3471096"/>
              <a:gd name="f4651" fmla="val 437072"/>
              <a:gd name="f4652" fmla="val 3516376"/>
              <a:gd name="f4653" fmla="val 392044"/>
              <a:gd name="f4654" fmla="val 3602281"/>
              <a:gd name="f4655" fmla="val 339698"/>
              <a:gd name="f4656" fmla="val 3639057"/>
              <a:gd name="f4657" fmla="val 286334"/>
              <a:gd name="f4658" fmla="val 3639591"/>
              <a:gd name="f4659" fmla="val 285947"/>
              <a:gd name="f4660" fmla="val 3639767"/>
              <a:gd name="f4661" fmla="val 285058"/>
              <a:gd name="f4662" fmla="val 3640309"/>
              <a:gd name="f4663" fmla="val 284664"/>
              <a:gd name="f4664" fmla="val 3642272"/>
              <a:gd name="f4665" fmla="val 281720"/>
              <a:gd name="f4666" fmla="val 3644597"/>
              <a:gd name="f4667" fmla="val 279273"/>
              <a:gd name="f4668" fmla="val 3646022"/>
              <a:gd name="f4669" fmla="val 276711"/>
              <a:gd name="f4670" fmla="val 3677659"/>
              <a:gd name="f4671" fmla="val 221350"/>
              <a:gd name="f4672" fmla="val 3693078"/>
              <a:gd name="f4673" fmla="val 144742"/>
              <a:gd name="f4674" fmla="val 3707943"/>
              <a:gd name="f4675" fmla="val 65958"/>
              <a:gd name="f4676" fmla="val 2867960"/>
              <a:gd name="f4677" fmla="val 2926351"/>
              <a:gd name="f4678" fmla="val 2902823"/>
              <a:gd name="f4679" fmla="val 262929"/>
              <a:gd name="f4680" fmla="val 2913215"/>
              <a:gd name="f4681" fmla="val 221824"/>
              <a:gd name="f4682" fmla="val 2926844"/>
              <a:gd name="f4683" fmla="val 180662"/>
              <a:gd name="f4684" fmla="val 2940663"/>
              <a:gd name="f4685" fmla="val 140884"/>
              <a:gd name="f4686" fmla="val 2947039"/>
              <a:gd name="f4687" fmla="val 122524"/>
              <a:gd name="f4688" fmla="val 2984316"/>
              <a:gd name="f4689" fmla="val 3016114"/>
              <a:gd name="f4690" fmla="val 2979949"/>
              <a:gd name="f4691" fmla="val 119274"/>
              <a:gd name="f4692" fmla="val 3023879"/>
              <a:gd name="f4693" fmla="val 3105400"/>
              <a:gd name="f4694" fmla="val 3094669"/>
              <a:gd name="f4695" fmla="val 30308"/>
              <a:gd name="f4696" fmla="val 3037894"/>
              <a:gd name="f4697" fmla="val 178003"/>
              <a:gd name="f4698" fmla="val 2973232"/>
              <a:gd name="f4699" fmla="val 323305"/>
              <a:gd name="f4700" fmla="val 2901945"/>
              <a:gd name="f4701" fmla="val 466538"/>
              <a:gd name="f4702" fmla="val 2895180"/>
              <a:gd name="f4703" fmla="val 479835"/>
              <a:gd name="f4704" fmla="val 2815686"/>
              <a:gd name="f4705" fmla="val 518381"/>
              <a:gd name="f4706" fmla="val 2815209"/>
              <a:gd name="f4707" fmla="val 497361"/>
              <a:gd name="f4708" fmla="val 2812746"/>
              <a:gd name="f4709" fmla="val 375148"/>
              <a:gd name="f4710" fmla="val 2825702"/>
              <a:gd name="f4711" fmla="val 251298"/>
              <a:gd name="f4712" fmla="val 2844845"/>
              <a:gd name="f4713" fmla="val 127638"/>
              <a:gd name="f4714" fmla="val 1057230"/>
              <a:gd name="f4715" fmla="val 1111003"/>
              <a:gd name="f4716" fmla="val 1125553"/>
              <a:gd name="f4717" fmla="val 52588"/>
              <a:gd name="f4718" fmla="val 1174409"/>
              <a:gd name="f4719" fmla="val 196547"/>
              <a:gd name="f4720" fmla="val 1244674"/>
              <a:gd name="f4721" fmla="val 336170"/>
              <a:gd name="f4722" fmla="val 1304276"/>
              <a:gd name="f4723" fmla="val 476275"/>
              <a:gd name="f4724" fmla="val 1351896"/>
              <a:gd name="f4725" fmla="val 589579"/>
              <a:gd name="f4726" fmla="val 1459984"/>
              <a:gd name="f4727" fmla="val 863646"/>
              <a:gd name="f4728" fmla="val 1492066"/>
              <a:gd name="f4729" fmla="val 886333"/>
              <a:gd name="f4730" fmla="val 1423698"/>
              <a:gd name="f4731" fmla="val 710817"/>
              <a:gd name="f4732" fmla="val 1401022"/>
              <a:gd name="f4733" fmla="val 652964"/>
              <a:gd name="f4734" fmla="val 1378015"/>
              <a:gd name="f4735" fmla="val 593152"/>
              <a:gd name="f4736" fmla="val 1357609"/>
              <a:gd name="f4737" fmla="val 532892"/>
              <a:gd name="f4738" fmla="val 1339853"/>
              <a:gd name="f4739" fmla="val 480241"/>
              <a:gd name="f4740" fmla="val 1324587"/>
              <a:gd name="f4741" fmla="val 426487"/>
              <a:gd name="f4742" fmla="val 1309550"/>
              <a:gd name="f4743" fmla="val 374031"/>
              <a:gd name="f4744" fmla="val 1277632"/>
              <a:gd name="f4745" fmla="val 264242"/>
              <a:gd name="f4746" fmla="val 1244842"/>
              <a:gd name="f4747" fmla="val 151584"/>
              <a:gd name="f4748" fmla="val 1193673"/>
              <a:gd name="f4749" fmla="val 49533"/>
              <a:gd name="f4750" fmla="val 1164391"/>
              <a:gd name="f4751" fmla="val 1200666"/>
              <a:gd name="f4752" fmla="val 1223408"/>
              <a:gd name="f4753" fmla="val 38996"/>
              <a:gd name="f4754" fmla="val 1274817"/>
              <a:gd name="f4755" fmla="val 142454"/>
              <a:gd name="f4756" fmla="val 1307626"/>
              <a:gd name="f4757" fmla="val 255236"/>
              <a:gd name="f4758" fmla="val 1339635"/>
              <a:gd name="f4759" fmla="val 365517"/>
              <a:gd name="f4760" fmla="val 1354670"/>
              <a:gd name="f4761" fmla="val 417965"/>
              <a:gd name="f4762" fmla="val 1370587"/>
              <a:gd name="f4763" fmla="val 471608"/>
              <a:gd name="f4764" fmla="val 1387469"/>
              <a:gd name="f4765" fmla="val 523079"/>
              <a:gd name="f4766" fmla="val 1407105"/>
              <a:gd name="f4767" fmla="val 582792"/>
              <a:gd name="f4768" fmla="val 1430659"/>
              <a:gd name="f4769" fmla="val 641842"/>
              <a:gd name="f4770" fmla="val 1452685"/>
              <a:gd name="f4771" fmla="val 699806"/>
              <a:gd name="f4772" fmla="val 1492092"/>
              <a:gd name="f4773" fmla="val 800424"/>
              <a:gd name="f4774" fmla="val 1484618"/>
              <a:gd name="f4775" fmla="val 760762"/>
              <a:gd name="f4776" fmla="val 1473155"/>
              <a:gd name="f4777" fmla="val 705686"/>
              <a:gd name="f4778" fmla="val 1455302"/>
              <a:gd name="f4779" fmla="val 632913"/>
              <a:gd name="f4780" fmla="val 1413478"/>
              <a:gd name="f4781" fmla="val 460985"/>
              <a:gd name="f4782" fmla="val 1347194"/>
              <a:gd name="f4783" fmla="val 188426"/>
              <a:gd name="f4784" fmla="val 1222336"/>
              <a:gd name="f4785" fmla="val 9480"/>
              <a:gd name="f4786" fmla="val 1214634"/>
              <a:gd name="f4787" fmla="val 1289827"/>
              <a:gd name="f4788" fmla="val 1321076"/>
              <a:gd name="f4789" fmla="val 59722"/>
              <a:gd name="f4790" fmla="val 1409905"/>
              <a:gd name="f4791" fmla="val 250193"/>
              <a:gd name="f4792" fmla="val 1460341"/>
              <a:gd name="f4793" fmla="val 480374"/>
              <a:gd name="f4794" fmla="val 1512579"/>
              <a:gd name="f4795" fmla="val 626441"/>
              <a:gd name="f4796" fmla="val 1573756"/>
              <a:gd name="f4797" fmla="val 799163"/>
              <a:gd name="f4798" fmla="val 1605359"/>
              <a:gd name="f4799" fmla="val 928641"/>
              <a:gd name="f4800" fmla="val 1506076"/>
              <a:gd name="f4801" fmla="val 1089289"/>
              <a:gd name="f4802" fmla="val 1497659"/>
              <a:gd name="f4803" fmla="val 1102817"/>
              <a:gd name="f4804" fmla="val 1489109"/>
              <a:gd name="f4805" fmla="val 1088176"/>
              <a:gd name="f4806" fmla="val 1486346"/>
              <a:gd name="f4807" fmla="val 1079919"/>
              <a:gd name="f4808" fmla="val 1364522"/>
              <a:gd name="f4809" fmla="val 729689"/>
              <a:gd name="f4810" fmla="val 1192335"/>
              <a:gd name="f4811" fmla="val 398839"/>
              <a:gd name="f4812" fmla="val 1070511"/>
              <a:gd name="f4813" fmla="val 48609"/>
              <a:gd name="f4814" fmla="val 43151"/>
              <a:gd name="f4815" fmla="val 95283"/>
              <a:gd name="f4816" fmla="val 300708"/>
              <a:gd name="f4817" fmla="val 154571"/>
              <a:gd name="f4818" fmla="val 379729"/>
              <a:gd name="f4819" fmla="val 218614"/>
              <a:gd name="f4820" fmla="val 456466"/>
              <a:gd name="f4821" fmla="val 285481"/>
              <a:gd name="f4822" fmla="val 530414"/>
              <a:gd name="f4823" fmla="val 354673"/>
              <a:gd name="f4824" fmla="val 466701"/>
              <a:gd name="f4825" fmla="val 288424"/>
              <a:gd name="f4826" fmla="val 401285"/>
              <a:gd name="f4827" fmla="val 223977"/>
              <a:gd name="f4828" fmla="val 333785"/>
              <a:gd name="f4829" fmla="val 161564"/>
              <a:gd name="f4830" fmla="val 147005"/>
              <a:gd name="f4831" fmla="val 272509"/>
              <a:gd name="f4832" fmla="val 326276"/>
              <a:gd name="f4833" fmla="val 45847"/>
              <a:gd name="f4834" fmla="val 505803"/>
              <a:gd name="f4835" fmla="val 208268"/>
              <a:gd name="f4836" fmla="val 670600"/>
              <a:gd name="f4837" fmla="val 385490"/>
              <a:gd name="f4838" fmla="val 823759"/>
              <a:gd name="f4839" fmla="val 574145"/>
              <a:gd name="f4840" fmla="val 833168"/>
              <a:gd name="f4841" fmla="val 585952"/>
              <a:gd name="f4842" fmla="val 831522"/>
              <a:gd name="f4843" fmla="val 674146"/>
              <a:gd name="f4844" fmla="val 811254"/>
              <a:gd name="f4845" fmla="val 665546"/>
              <a:gd name="f4846" fmla="val 575890"/>
              <a:gd name="f4847" fmla="val 564984"/>
              <a:gd name="f4848" fmla="val 364063"/>
              <a:gd name="f4849" fmla="val 406029"/>
              <a:gd name="f4850" fmla="val 154042"/>
              <a:gd name="f4851" fmla="val 261522"/>
              <a:gd name="f4852" fmla="val 104946"/>
              <a:gd name="f4853" fmla="val 227663"/>
              <a:gd name="f4854" fmla="val 58037"/>
              <a:gd name="f4855" fmla="val 193597"/>
              <a:gd name="f4856" fmla="val 13550"/>
              <a:gd name="f4857" fmla="val 158423"/>
              <a:gd name="f4858" fmla="val 146618"/>
              <a:gd name="f4859" fmla="val 59161"/>
              <a:gd name="f4860" fmla="val 45427"/>
              <a:gd name="f4861" fmla="val 101078"/>
              <a:gd name="f4862" fmla="val 223783"/>
              <a:gd name="f4863" fmla="val 254949"/>
              <a:gd name="f4864" fmla="val 433006"/>
              <a:gd name="f4865" fmla="val 385896"/>
              <a:gd name="f4866" fmla="val 630103"/>
              <a:gd name="f4867" fmla="val 485885"/>
              <a:gd name="f4868" fmla="val 595938"/>
              <a:gd name="f4869" fmla="val 458865"/>
              <a:gd name="f4870" fmla="val 563284"/>
              <a:gd name="f4871" fmla="val 428899"/>
              <a:gd name="f4872" fmla="val 532040"/>
              <a:gd name="f4873" fmla="val 399359"/>
              <a:gd name="f4874" fmla="val 517618"/>
              <a:gd name="f4875" fmla="val 385726"/>
              <a:gd name="f4876" fmla="val 442853"/>
              <a:gd name="f4877" fmla="val 315667"/>
              <a:gd name="f4878" fmla="val 365106"/>
              <a:gd name="f4879" fmla="val 247799"/>
              <a:gd name="f4880" fmla="val 285074"/>
              <a:gd name="f4881" fmla="val 182755"/>
              <a:gd name="f4882" fmla="+- 0 0 -90"/>
              <a:gd name="f4883" fmla="*/ f3 1 12192000"/>
              <a:gd name="f4884" fmla="*/ f4 1 4267200"/>
              <a:gd name="f4885" fmla="+- f7 0 f5"/>
              <a:gd name="f4886" fmla="+- f6 0 f5"/>
              <a:gd name="f4887" fmla="*/ f4882 f0 1"/>
              <a:gd name="f4888" fmla="*/ f4886 1 12192000"/>
              <a:gd name="f4889" fmla="*/ f4885 1 4267200"/>
              <a:gd name="f4890" fmla="*/ 2537169 f4886 1"/>
              <a:gd name="f4891" fmla="*/ 4125568 f4885 1"/>
              <a:gd name="f4892" fmla="*/ 3246267 f4886 1"/>
              <a:gd name="f4893" fmla="*/ 4262961 f4885 1"/>
              <a:gd name="f4894" fmla="*/ 3253970 f4886 1"/>
              <a:gd name="f4895" fmla="*/ 4267200 f4885 1"/>
              <a:gd name="f4896" fmla="*/ 3071791 f4886 1"/>
              <a:gd name="f4897" fmla="*/ 2975095 f4886 1"/>
              <a:gd name="f4898" fmla="*/ 4243356 f4885 1"/>
              <a:gd name="f4899" fmla="*/ 2626982 f4886 1"/>
              <a:gd name="f4900" fmla="*/ 4206450 f4885 1"/>
              <a:gd name="f4901" fmla="*/ 2490617 f4886 1"/>
              <a:gd name="f4902" fmla="*/ 4206951 f4885 1"/>
              <a:gd name="f4903" fmla="*/ 2819869 f4886 1"/>
              <a:gd name="f4904" fmla="*/ 4252936 f4885 1"/>
              <a:gd name="f4905" fmla="*/ 2900997 f4886 1"/>
              <a:gd name="f4906" fmla="*/ 2705858 f4886 1"/>
              <a:gd name="f4907" fmla="*/ 2561467 f4886 1"/>
              <a:gd name="f4908" fmla="*/ 4246270 f4885 1"/>
              <a:gd name="f4909" fmla="*/ 2305292 f4886 1"/>
              <a:gd name="f4910" fmla="*/ 4219492 f4885 1"/>
              <a:gd name="f4911" fmla="*/ 2409349 f4886 1"/>
              <a:gd name="f4912" fmla="*/ 2266705 f4886 1"/>
              <a:gd name="f4913" fmla="*/ 2183576 f4886 1"/>
              <a:gd name="f4914" fmla="*/ 4227150 f4885 1"/>
              <a:gd name="f4915" fmla="*/ 2151029 f4886 1"/>
              <a:gd name="f4916" fmla="*/ 4146947 f4885 1"/>
              <a:gd name="f4917" fmla="*/ 9258094 f4886 1"/>
              <a:gd name="f4918" fmla="*/ 3958602 f4885 1"/>
              <a:gd name="f4919" fmla="*/ 8526712 f4886 1"/>
              <a:gd name="f4920" fmla="*/ 4119804 f4885 1"/>
              <a:gd name="f4921" fmla="*/ 9168987 f4886 1"/>
              <a:gd name="f4922" fmla="*/ 3919232 f4885 1"/>
              <a:gd name="f4923" fmla="*/ 8603910 f4886 1"/>
              <a:gd name="f4924" fmla="*/ 4068895 f4885 1"/>
              <a:gd name="f4925" fmla="*/ 9252382 f4886 1"/>
              <a:gd name="f4926" fmla="*/ 3927759 f4885 1"/>
              <a:gd name="f4927" fmla="*/ 1635889 f4886 1"/>
              <a:gd name="f4928" fmla="*/ 3709494 f4885 1"/>
              <a:gd name="f4929" fmla="*/ 1634800 f4886 1"/>
              <a:gd name="f4930" fmla="*/ 3731111 f4885 1"/>
              <a:gd name="f4931" fmla="*/ 3174829 f4886 1"/>
              <a:gd name="f4932" fmla="*/ 3620110 f4885 1"/>
              <a:gd name="f4933" fmla="*/ 3189263 f4886 1"/>
              <a:gd name="f4934" fmla="*/ 3625726 f4885 1"/>
              <a:gd name="f4935" fmla="*/ 3560912 f4886 1"/>
              <a:gd name="f4936" fmla="*/ 4079863 f4885 1"/>
              <a:gd name="f4937" fmla="*/ 3611854 f4886 1"/>
              <a:gd name="f4938" fmla="*/ 4188366 f4885 1"/>
              <a:gd name="f4939" fmla="*/ 3631583 f4886 1"/>
              <a:gd name="f4940" fmla="*/ 3575699 f4886 1"/>
              <a:gd name="f4941" fmla="*/ 3575567 f4886 1"/>
              <a:gd name="f4942" fmla="*/ 4263588 f4885 1"/>
              <a:gd name="f4943" fmla="*/ 3467355 f4886 1"/>
              <a:gd name="f4944" fmla="*/ 3988130 f4885 1"/>
              <a:gd name="f4945" fmla="*/ 3310753 f4886 1"/>
              <a:gd name="f4946" fmla="*/ 3787140 f4885 1"/>
              <a:gd name="f4947" fmla="*/ 3291335 f4886 1"/>
              <a:gd name="f4948" fmla="*/ 3767420 f4885 1"/>
              <a:gd name="f4949" fmla="*/ 3390805 f4886 1"/>
              <a:gd name="f4950" fmla="*/ 3937163 f4885 1"/>
              <a:gd name="f4951" fmla="*/ 3545740 f4886 1"/>
              <a:gd name="f4952" fmla="*/ 4251102 f4885 1"/>
              <a:gd name="f4953" fmla="*/ 3550709 f4886 1"/>
              <a:gd name="f4954" fmla="*/ 3513586 f4886 1"/>
              <a:gd name="f4955" fmla="*/ 3470728 f4886 1"/>
              <a:gd name="f4956" fmla="*/ 4152456 f4885 1"/>
              <a:gd name="f4957" fmla="*/ 3364433 f4886 1"/>
              <a:gd name="f4958" fmla="*/ 3953121 f4885 1"/>
              <a:gd name="f4959" fmla="*/ 3316479 f4886 1"/>
              <a:gd name="f4960" fmla="*/ 3872136 f4885 1"/>
              <a:gd name="f4961" fmla="*/ 3504482 f4886 1"/>
              <a:gd name="f4962" fmla="*/ 3467547 f4886 1"/>
              <a:gd name="f4963" fmla="*/ 3177952 f4886 1"/>
              <a:gd name="f4964" fmla="*/ 3657386 f4885 1"/>
              <a:gd name="f4965" fmla="*/ 11279315 f4886 1"/>
              <a:gd name="f4966" fmla="*/ 3618448 f4885 1"/>
              <a:gd name="f4967" fmla="*/ 11317765 f4886 1"/>
              <a:gd name="f4968" fmla="*/ 3638405 f4885 1"/>
              <a:gd name="f4969" fmla="*/ 11304886 f4886 1"/>
              <a:gd name="f4970" fmla="*/ 4200582 f4885 1"/>
              <a:gd name="f4971" fmla="*/ 11298904 f4886 1"/>
              <a:gd name="f4972" fmla="*/ 11213088 f4886 1"/>
              <a:gd name="f4973" fmla="*/ 11219157 f4886 1"/>
              <a:gd name="f4974" fmla="*/ 4210725 f4885 1"/>
              <a:gd name="f4975" fmla="*/ 11225213 f4886 1"/>
              <a:gd name="f4976" fmla="*/ 3936722 f4885 1"/>
              <a:gd name="f4977" fmla="*/ 11182914 f4886 1"/>
              <a:gd name="f4978" fmla="*/ 4196771 f4885 1"/>
              <a:gd name="f4979" fmla="*/ 11172266 f4886 1"/>
              <a:gd name="f4980" fmla="*/ 11140975 f4886 1"/>
              <a:gd name="f4981" fmla="*/ 11152239 f4886 1"/>
              <a:gd name="f4982" fmla="*/ 4192628 f4885 1"/>
              <a:gd name="f4983" fmla="*/ 11201005 f4886 1"/>
              <a:gd name="f4984" fmla="*/ 3900089 f4885 1"/>
              <a:gd name="f4985" fmla="*/ 11105754 f4886 1"/>
              <a:gd name="f4986" fmla="*/ 4139192 f4885 1"/>
              <a:gd name="f4987" fmla="*/ 11065821 f4886 1"/>
              <a:gd name="f4988" fmla="*/ 10978133 f4886 1"/>
              <a:gd name="f4989" fmla="*/ 11088889 f4886 1"/>
              <a:gd name="f4990" fmla="*/ 3963916 f4885 1"/>
              <a:gd name="f4991" fmla="*/ 11231212 f4886 1"/>
              <a:gd name="f4992" fmla="*/ 3645474 f4885 1"/>
              <a:gd name="f4993" fmla="*/ 10296877 f4886 1"/>
              <a:gd name="f4994" fmla="*/ 3526602 f4885 1"/>
              <a:gd name="f4995" fmla="*/ 10314210 f4886 1"/>
              <a:gd name="f4996" fmla="*/ 3538353 f4885 1"/>
              <a:gd name="f4997" fmla="*/ 10450858 f4886 1"/>
              <a:gd name="f4998" fmla="*/ 3902477 f4885 1"/>
              <a:gd name="f4999" fmla="*/ 10572255 f4886 1"/>
              <a:gd name="f5000" fmla="*/ 10477642 f4886 1"/>
              <a:gd name="f5001" fmla="*/ 10436479 f4886 1"/>
              <a:gd name="f5002" fmla="*/ 4144570 f4885 1"/>
              <a:gd name="f5003" fmla="*/ 10277529 f4886 1"/>
              <a:gd name="f5004" fmla="*/ 3701307 f4885 1"/>
              <a:gd name="f5005" fmla="*/ 10276797 f4886 1"/>
              <a:gd name="f5006" fmla="*/ 3708672 f4885 1"/>
              <a:gd name="f5007" fmla="*/ 10385906 f4886 1"/>
              <a:gd name="f5008" fmla="*/ 4147031 f4885 1"/>
              <a:gd name="f5009" fmla="*/ 10431445 f4886 1"/>
              <a:gd name="f5010" fmla="*/ 10398237 f4886 1"/>
              <a:gd name="f5011" fmla="*/ 10356661 f4886 1"/>
              <a:gd name="f5012" fmla="*/ 4157302 f4885 1"/>
              <a:gd name="f5013" fmla="*/ 10268559 f4886 1"/>
              <a:gd name="f5014" fmla="*/ 3871054 f4885 1"/>
              <a:gd name="f5015" fmla="*/ 10340065 f4886 1"/>
              <a:gd name="f5016" fmla="*/ 4201637 f4885 1"/>
              <a:gd name="f5017" fmla="*/ 10368861 f4886 1"/>
              <a:gd name="f5018" fmla="*/ 10267862 f4886 1"/>
              <a:gd name="f5019" fmla="*/ 10236210 f4886 1"/>
              <a:gd name="f5020" fmla="*/ 4185635 f4885 1"/>
              <a:gd name="f5021" fmla="*/ 10225980 f4886 1"/>
              <a:gd name="f5022" fmla="*/ 3561061 f4885 1"/>
              <a:gd name="f5023" fmla="*/ 3429186 f4886 1"/>
              <a:gd name="f5024" fmla="*/ 3458784 f4885 1"/>
              <a:gd name="f5025" fmla="*/ 3446761 f4886 1"/>
              <a:gd name="f5026" fmla="*/ 3461278 f4885 1"/>
              <a:gd name="f5027" fmla="*/ 4419733 f4886 1"/>
              <a:gd name="f5028" fmla="*/ 3963555 f4885 1"/>
              <a:gd name="f5029" fmla="*/ 4659448 f4886 1"/>
              <a:gd name="f5030" fmla="*/ 4172746 f4885 1"/>
              <a:gd name="f5031" fmla="*/ 4719140 f4886 1"/>
              <a:gd name="f5032" fmla="*/ 4641222 f4886 1"/>
              <a:gd name="f5033" fmla="*/ 4599968 f4886 1"/>
              <a:gd name="f5034" fmla="*/ 4207074 f4885 1"/>
              <a:gd name="f5035" fmla="*/ 4136093 f4886 1"/>
              <a:gd name="f5036" fmla="*/ 3858466 f4885 1"/>
              <a:gd name="f5037" fmla="*/ 3670252 f4886 1"/>
              <a:gd name="f5038" fmla="*/ 3622798 f4885 1"/>
              <a:gd name="f5039" fmla="*/ 3817258 f4886 1"/>
              <a:gd name="f5040" fmla="*/ 3723577 f4885 1"/>
              <a:gd name="f5041" fmla="*/ 4000461 f4886 1"/>
              <a:gd name="f5042" fmla="*/ 3855966 f4885 1"/>
              <a:gd name="f5043" fmla="*/ 4088180 f4886 1"/>
              <a:gd name="f5044" fmla="*/ 3929774 f4885 1"/>
              <a:gd name="f5045" fmla="*/ 4184555 f4886 1"/>
              <a:gd name="f5046" fmla="*/ 4010683 f4885 1"/>
              <a:gd name="f5047" fmla="*/ 4399563 f4886 1"/>
              <a:gd name="f5048" fmla="*/ 4158106 f4885 1"/>
              <a:gd name="f5049" fmla="*/ 4546299 f4886 1"/>
              <a:gd name="f5050" fmla="*/ 4254934 f4885 1"/>
              <a:gd name="f5051" fmla="*/ 4561743 f4886 1"/>
              <a:gd name="f5052" fmla="*/ 4509274 f4886 1"/>
              <a:gd name="f5053" fmla="*/ 4383389 f4886 1"/>
              <a:gd name="f5054" fmla="*/ 4184369 f4885 1"/>
              <a:gd name="f5055" fmla="*/ 4165508 f4886 1"/>
              <a:gd name="f5056" fmla="*/ 4035196 f4885 1"/>
              <a:gd name="f5057" fmla="*/ 4068162 f4886 1"/>
              <a:gd name="f5058" fmla="*/ 3953394 f4885 1"/>
              <a:gd name="f5059" fmla="*/ 3981416 f4886 1"/>
              <a:gd name="f5060" fmla="*/ 3880482 f4885 1"/>
              <a:gd name="f5061" fmla="*/ 3800147 f4886 1"/>
              <a:gd name="f5062" fmla="*/ 3749872 f4885 1"/>
              <a:gd name="f5063" fmla="*/ 3655073 f4886 1"/>
              <a:gd name="f5064" fmla="*/ 3650884 f4885 1"/>
              <a:gd name="f5065" fmla="*/ 3989938 f4886 1"/>
              <a:gd name="f5066" fmla="*/ 3991685 f4885 1"/>
              <a:gd name="f5067" fmla="*/ 4393907 f4886 1"/>
              <a:gd name="f5068" fmla="*/ 4261258 f4885 1"/>
              <a:gd name="f5069" fmla="*/ 4408201 f4886 1"/>
              <a:gd name="f5070" fmla="*/ 4250346 f4886 1"/>
              <a:gd name="f5071" fmla="*/ 4245269 f4886 1"/>
              <a:gd name="f5072" fmla="*/ 4265040 f4885 1"/>
              <a:gd name="f5073" fmla="*/ 4036318 f4886 1"/>
              <a:gd name="f5074" fmla="*/ 4147013 f4885 1"/>
              <a:gd name="f5075" fmla="*/ 3432098 f4886 1"/>
              <a:gd name="f5076" fmla="*/ 3537312 f4885 1"/>
              <a:gd name="f5077" fmla="*/ 9334796 f4886 1"/>
              <a:gd name="f5078" fmla="*/ 3456584 f4885 1"/>
              <a:gd name="f5079" fmla="*/ 9651570 f4886 1"/>
              <a:gd name="f5080" fmla="*/ 3826505 f4885 1"/>
              <a:gd name="f5081" fmla="*/ 4440129 f4886 1"/>
              <a:gd name="f5082" fmla="*/ 3448571 f4885 1"/>
              <a:gd name="f5083" fmla="*/ 4856525 f4886 1"/>
              <a:gd name="f5084" fmla="*/ 3915351 f4885 1"/>
              <a:gd name="f5085" fmla="*/ 5059055 f4886 1"/>
              <a:gd name="f5086" fmla="*/ 4108918 f4885 1"/>
              <a:gd name="f5087" fmla="*/ 5290070 f4886 1"/>
              <a:gd name="f5088" fmla="*/ 4263619 f4885 1"/>
              <a:gd name="f5089" fmla="*/ 4834991 f4886 1"/>
              <a:gd name="f5090" fmla="*/ 3830985 f4885 1"/>
              <a:gd name="f5091" fmla="*/ 5425834 f4886 1"/>
              <a:gd name="f5092" fmla="*/ 3162785 f4885 1"/>
              <a:gd name="f5093" fmla="*/ 5401644 f4886 1"/>
              <a:gd name="f5094" fmla="*/ 3617847 f4885 1"/>
              <a:gd name="f5095" fmla="*/ 5467256 f4886 1"/>
              <a:gd name="f5096" fmla="*/ 4175494 f4885 1"/>
              <a:gd name="f5097" fmla="*/ 5448069 f4886 1"/>
              <a:gd name="f5098" fmla="*/ 3567554 f4885 1"/>
              <a:gd name="f5099" fmla="*/ 1318687 f4886 1"/>
              <a:gd name="f5100" fmla="*/ 3113840 f4885 1"/>
              <a:gd name="f5101" fmla="*/ 1066793 f4886 1"/>
              <a:gd name="f5102" fmla="*/ 3212171 f4885 1"/>
              <a:gd name="f5103" fmla="*/ 993319 f4886 1"/>
              <a:gd name="f5104" fmla="*/ 3247648 f4885 1"/>
              <a:gd name="f5105" fmla="*/ 853081 f4886 1"/>
              <a:gd name="f5106" fmla="*/ 3312410 f4885 1"/>
              <a:gd name="f5107" fmla="*/ 805957 f4886 1"/>
              <a:gd name="f5108" fmla="*/ 3330443 f4885 1"/>
              <a:gd name="f5109" fmla="*/ 5453702 f4886 1"/>
              <a:gd name="f5110" fmla="*/ 3090882 f4885 1"/>
              <a:gd name="f5111" fmla="*/ 5480135 f4886 1"/>
              <a:gd name="f5112" fmla="*/ 3565802 f4885 1"/>
              <a:gd name="f5113" fmla="*/ 5499023 f4886 1"/>
              <a:gd name="f5114" fmla="*/ 4166310 f4885 1"/>
              <a:gd name="f5115" fmla="*/ 5547022 f4886 1"/>
              <a:gd name="f5116" fmla="*/ 3607838 f4885 1"/>
              <a:gd name="f5117" fmla="*/ 5515964 f4886 1"/>
              <a:gd name="f5118" fmla="*/ 3378541 f4885 1"/>
              <a:gd name="f5119" fmla="*/ 9790480 f4886 1"/>
              <a:gd name="f5120" fmla="*/ 3078533 f4885 1"/>
              <a:gd name="f5121" fmla="*/ 9763295 f4886 1"/>
              <a:gd name="f5122" fmla="*/ 3245370 f4885 1"/>
              <a:gd name="f5123" fmla="*/ 9736458 f4886 1"/>
              <a:gd name="f5124" fmla="*/ 3758413 f4885 1"/>
              <a:gd name="f5125" fmla="*/ 9763499 f4886 1"/>
              <a:gd name="f5126" fmla="*/ 3528057 f4885 1"/>
              <a:gd name="f5127" fmla="*/ 9793906 f4886 1"/>
              <a:gd name="f5128" fmla="*/ 3231157 f4885 1"/>
              <a:gd name="f5129" fmla="*/ 9791874 f4886 1"/>
              <a:gd name="f5130" fmla="*/ 3142788 f4885 1"/>
              <a:gd name="f5131" fmla="*/ 1238695 f4886 1"/>
              <a:gd name="f5132" fmla="*/ 3076820 f4885 1"/>
              <a:gd name="f5133" fmla="*/ 716371 f4886 1"/>
              <a:gd name="f5134" fmla="*/ 3293249 f4885 1"/>
              <a:gd name="f5135" fmla="*/ 579522 f4886 1"/>
              <a:gd name="f5136" fmla="*/ 3371759 f4885 1"/>
              <a:gd name="f5137" fmla="*/ 600288 f4886 1"/>
              <a:gd name="f5138" fmla="*/ 3365555 f4885 1"/>
              <a:gd name="f5139" fmla="*/ 840692 f4886 1"/>
              <a:gd name="f5140" fmla="*/ 3284921 f4885 1"/>
              <a:gd name="f5141" fmla="*/ 979248 f4886 1"/>
              <a:gd name="f5142" fmla="*/ 3221003 f4885 1"/>
              <a:gd name="f5143" fmla="*/ 1053282 f4886 1"/>
              <a:gd name="f5144" fmla="*/ 3185247 f4885 1"/>
              <a:gd name="f5145" fmla="*/ 1320603 f4886 1"/>
              <a:gd name="f5146" fmla="*/ 3081281 f4885 1"/>
              <a:gd name="f5147" fmla="*/ 5425627 f4886 1"/>
              <a:gd name="f5148" fmla="*/ 2954192 f4885 1"/>
              <a:gd name="f5149" fmla="*/ 5470770 f4886 1"/>
              <a:gd name="f5150" fmla="*/ 3005435 f4885 1"/>
              <a:gd name="f5151" fmla="*/ 5567647 f4886 1"/>
              <a:gd name="f5152" fmla="*/ 4190286 f4885 1"/>
              <a:gd name="f5153" fmla="*/ 5545854 f4886 1"/>
              <a:gd name="f5154" fmla="*/ 5391871 f4886 1"/>
              <a:gd name="f5155" fmla="*/ 5318171 f4886 1"/>
              <a:gd name="f5156" fmla="*/ 4175818 f4885 1"/>
              <a:gd name="f5157" fmla="*/ 4943646 f4886 1"/>
              <a:gd name="f5158" fmla="*/ 3822916 f4885 1"/>
              <a:gd name="f5159" fmla="*/ 4594837 f4886 1"/>
              <a:gd name="f5160" fmla="*/ 3532274 f4885 1"/>
              <a:gd name="f5161" fmla="*/ 4441737 f4886 1"/>
              <a:gd name="f5162" fmla="*/ 3399734 f4885 1"/>
              <a:gd name="f5163" fmla="*/ 4431236 f4886 1"/>
              <a:gd name="f5164" fmla="*/ 3400954 f4885 1"/>
              <a:gd name="f5165" fmla="*/ 4557150 f4886 1"/>
              <a:gd name="f5166" fmla="*/ 3510023 f4885 1"/>
              <a:gd name="f5167" fmla="*/ 4856936 f4886 1"/>
              <a:gd name="f5168" fmla="*/ 3809146 f4885 1"/>
              <a:gd name="f5169" fmla="*/ 5111996 f4886 1"/>
              <a:gd name="f5170" fmla="*/ 4065759 f4885 1"/>
              <a:gd name="f5171" fmla="*/ 5246890 f4886 1"/>
              <a:gd name="f5172" fmla="*/ 4187633 f4885 1"/>
              <a:gd name="f5173" fmla="*/ 5347266 f4886 1"/>
              <a:gd name="f5174" fmla="*/ 5164092 f4886 1"/>
              <a:gd name="f5175" fmla="*/ 5108945 f4886 1"/>
              <a:gd name="f5176" fmla="*/ 4232176 f4885 1"/>
              <a:gd name="f5177" fmla="*/ 4294126 f4886 1"/>
              <a:gd name="f5178" fmla="*/ 3303048 f4885 1"/>
              <a:gd name="f5179" fmla="*/ 4305321 f4886 1"/>
              <a:gd name="f5180" fmla="*/ 3256953 f4885 1"/>
              <a:gd name="f5181" fmla="*/ 4949299 f4886 1"/>
              <a:gd name="f5182" fmla="*/ 3766336 f4885 1"/>
              <a:gd name="f5183" fmla="*/ 5291452 f4886 1"/>
              <a:gd name="f5184" fmla="*/ 4076801 f4885 1"/>
              <a:gd name="f5185" fmla="*/ 5434998 f4886 1"/>
              <a:gd name="f5186" fmla="*/ 4254100 f4885 1"/>
              <a:gd name="f5187" fmla="*/ 5351015 f4886 1"/>
              <a:gd name="f5188" fmla="*/ 3760989 f4885 1"/>
              <a:gd name="f5189" fmla="*/ 5413780 f4886 1"/>
              <a:gd name="f5190" fmla="*/ 2966265 f4885 1"/>
              <a:gd name="f5191" fmla="*/ 8380397 f4886 1"/>
              <a:gd name="f5192" fmla="*/ 2896659 f4885 1"/>
              <a:gd name="f5193" fmla="*/ 8634801 f4886 1"/>
              <a:gd name="f5194" fmla="*/ 3304169 f4885 1"/>
              <a:gd name="f5195" fmla="*/ 8971448 f4886 1"/>
              <a:gd name="f5196" fmla="*/ 3675946 f4885 1"/>
              <a:gd name="f5197" fmla="*/ 8820691 f4886 1"/>
              <a:gd name="f5198" fmla="*/ 3486482 f4885 1"/>
              <a:gd name="f5199" fmla="*/ 8807612 f4886 1"/>
              <a:gd name="f5200" fmla="*/ 3467256 f4885 1"/>
              <a:gd name="f5201" fmla="*/ 8556796 f4886 1"/>
              <a:gd name="f5202" fmla="*/ 3116474 f4885 1"/>
              <a:gd name="f5203" fmla="*/ 8427018 f4886 1"/>
              <a:gd name="f5204" fmla="*/ 2948853 f4885 1"/>
              <a:gd name="f5205" fmla="*/ 9831020 f4886 1"/>
              <a:gd name="f5206" fmla="*/ 2871730 f4885 1"/>
              <a:gd name="f5207" fmla="*/ 9827707 f4886 1"/>
              <a:gd name="f5208" fmla="*/ 2915231 f4885 1"/>
              <a:gd name="f5209" fmla="*/ 9820699 f4886 1"/>
              <a:gd name="f5210" fmla="*/ 3051540 f4885 1"/>
              <a:gd name="f5211" fmla="*/ 9822525 f4886 1"/>
              <a:gd name="f5212" fmla="*/ 3140814 f4885 1"/>
              <a:gd name="f5213" fmla="*/ 9824704 f4886 1"/>
              <a:gd name="f5214" fmla="*/ 3230628 f4885 1"/>
              <a:gd name="f5215" fmla="*/ 9793821 f4886 1"/>
              <a:gd name="f5216" fmla="*/ 3531652 f4885 1"/>
              <a:gd name="f5217" fmla="*/ 9767436 f4886 1"/>
              <a:gd name="f5218" fmla="*/ 3750864 f4885 1"/>
              <a:gd name="f5219" fmla="*/ 9814477 f4886 1"/>
              <a:gd name="f5220" fmla="*/ 3662531 f4885 1"/>
              <a:gd name="f5221" fmla="*/ 8380521 f4886 1"/>
              <a:gd name="f5222" fmla="*/ 2850596 f4885 1"/>
              <a:gd name="f5223" fmla="*/ 8451446 f4886 1"/>
              <a:gd name="f5224" fmla="*/ 2928627 f4885 1"/>
              <a:gd name="f5225" fmla="*/ 8582269 f4886 1"/>
              <a:gd name="f5226" fmla="*/ 3097880 f4885 1"/>
              <a:gd name="f5227" fmla="*/ 8833783 f4886 1"/>
              <a:gd name="f5228" fmla="*/ 3449753 f4885 1"/>
              <a:gd name="f5229" fmla="*/ 8846863 f4886 1"/>
              <a:gd name="f5230" fmla="*/ 3468981 f4885 1"/>
              <a:gd name="f5231" fmla="*/ 8960046 f4886 1"/>
              <a:gd name="f5232" fmla="*/ 3620389 f4885 1"/>
              <a:gd name="f5233" fmla="*/ 9854151 f4886 1"/>
              <a:gd name="f5234" fmla="*/ 2642862 f4885 1"/>
              <a:gd name="f5235" fmla="*/ 9871341 f4886 1"/>
              <a:gd name="f5236" fmla="*/ 2659697 f4885 1"/>
              <a:gd name="f5237" fmla="*/ 9966678 f4886 1"/>
              <a:gd name="f5238" fmla="*/ 3423399 f4885 1"/>
              <a:gd name="f5239" fmla="*/ 9880832 f4886 1"/>
              <a:gd name="f5240" fmla="*/ 3700562 f4885 1"/>
              <a:gd name="f5241" fmla="*/ 9896024 f4886 1"/>
              <a:gd name="f5242" fmla="*/ 4178295 f4885 1"/>
              <a:gd name="f5243" fmla="*/ 10028060 f4886 1"/>
              <a:gd name="f5244" fmla="*/ 9651813 f4886 1"/>
              <a:gd name="f5245" fmla="*/ 9814527 f4886 1"/>
              <a:gd name="f5246" fmla="*/ 4248048 f4885 1"/>
              <a:gd name="f5247" fmla="*/ 9615182 f4886 1"/>
              <a:gd name="f5248" fmla="*/ 4220499 f4885 1"/>
              <a:gd name="f5249" fmla="*/ 9465210 f4886 1"/>
              <a:gd name="f5250" fmla="*/ 4242240 f4885 1"/>
              <a:gd name="f5251" fmla="*/ 9387108 f4886 1"/>
              <a:gd name="f5252" fmla="*/ 9268441 f4886 1"/>
              <a:gd name="f5253" fmla="*/ 9307676 f4886 1"/>
              <a:gd name="f5254" fmla="*/ 4251276 f4885 1"/>
              <a:gd name="f5255" fmla="*/ 9761570 f4886 1"/>
              <a:gd name="f5256" fmla="*/ 4182283 f4885 1"/>
              <a:gd name="f5257" fmla="*/ 9368237 f4886 1"/>
              <a:gd name="f5258" fmla="*/ 3949470 f4885 1"/>
              <a:gd name="f5259" fmla="*/ 9354614 f4886 1"/>
              <a:gd name="f5260" fmla="*/ 3951288 f4885 1"/>
              <a:gd name="f5261" fmla="*/ 8364351 f4886 1"/>
              <a:gd name="f5262" fmla="*/ 4159267 f4885 1"/>
              <a:gd name="f5263" fmla="*/ 8386567 f4886 1"/>
              <a:gd name="f5264" fmla="*/ 4119760 f4885 1"/>
              <a:gd name="f5265" fmla="*/ 9231713 f4886 1"/>
              <a:gd name="f5266" fmla="*/ 3873539 f4885 1"/>
              <a:gd name="f5267" fmla="*/ 9023301 f4886 1"/>
              <a:gd name="f5268" fmla="*/ 3763109 f4885 1"/>
              <a:gd name="f5269" fmla="*/ 9010556 f4886 1"/>
              <a:gd name="f5270" fmla="*/ 3758998 f4885 1"/>
              <a:gd name="f5271" fmla="*/ 8604324 f4886 1"/>
              <a:gd name="f5272" fmla="*/ 3417171 f4885 1"/>
              <a:gd name="f5273" fmla="*/ 8218577 f4886 1"/>
              <a:gd name="f5274" fmla="*/ 2770227 f4885 1"/>
              <a:gd name="f5275" fmla="*/ 8222774 f4886 1"/>
              <a:gd name="f5276" fmla="*/ 2749954 f4885 1"/>
              <a:gd name="f5277" fmla="*/ 8297623 f4886 1"/>
              <a:gd name="f5278" fmla="*/ 2731935 f4885 1"/>
              <a:gd name="f5279" fmla="*/ 9090618 f4886 1"/>
              <a:gd name="f5280" fmla="*/ 3716225 f4885 1"/>
              <a:gd name="f5281" fmla="*/ 9762441 f4886 1"/>
              <a:gd name="f5282" fmla="*/ 4093587 f4885 1"/>
              <a:gd name="f5283" fmla="*/ 9717826 f4886 1"/>
              <a:gd name="f5284" fmla="*/ 3916719 f4885 1"/>
              <a:gd name="f5285" fmla="*/ 9713123 f4886 1"/>
              <a:gd name="f5286" fmla="*/ 3916663 f4885 1"/>
              <a:gd name="f5287" fmla="*/ 9175594 f4886 1"/>
              <a:gd name="f5288" fmla="*/ 3326950 f4885 1"/>
              <a:gd name="f5289" fmla="*/ 9253941 f4886 1"/>
              <a:gd name="f5290" fmla="*/ 3287566 f4885 1"/>
              <a:gd name="f5291" fmla="*/ 9625671 f4886 1"/>
              <a:gd name="f5292" fmla="*/ 3639960 f4885 1"/>
              <a:gd name="f5293" fmla="*/ 9656881 f4886 1"/>
              <a:gd name="f5294" fmla="*/ 3333361 f4885 1"/>
              <a:gd name="f5295" fmla="*/ 9782066 f4886 1"/>
              <a:gd name="f5296" fmla="*/ 2680771 f4885 1"/>
              <a:gd name="f5297" fmla="*/ 11114299 f4886 1"/>
              <a:gd name="f5298" fmla="*/ 2390555 f4885 1"/>
              <a:gd name="f5299" fmla="*/ 11113373 f4886 1"/>
              <a:gd name="f5300" fmla="*/ 2392739 f4885 1"/>
              <a:gd name="f5301" fmla="*/ 11117197 f4886 1"/>
              <a:gd name="f5302" fmla="*/ 2394358 f4885 1"/>
              <a:gd name="f5303" fmla="*/ 10506276 f4886 1"/>
              <a:gd name="f5304" fmla="*/ 2118977 f4885 1"/>
              <a:gd name="f5305" fmla="*/ 10431542 f4886 1"/>
              <a:gd name="f5306" fmla="*/ 2525128 f4885 1"/>
              <a:gd name="f5307" fmla="*/ 10391375 f4886 1"/>
              <a:gd name="f5308" fmla="*/ 2667145 f4885 1"/>
              <a:gd name="f5309" fmla="*/ 10355047 f4886 1"/>
              <a:gd name="f5310" fmla="*/ 2832031 f4885 1"/>
              <a:gd name="f5311" fmla="*/ 10336080 f4886 1"/>
              <a:gd name="f5312" fmla="*/ 2927011 f4885 1"/>
              <a:gd name="f5313" fmla="*/ 10389394 f4886 1"/>
              <a:gd name="f5314" fmla="*/ 2782834 f4885 1"/>
              <a:gd name="f5315" fmla="*/ 11538179 f4886 1"/>
              <a:gd name="f5316" fmla="*/ 2090376 f4885 1"/>
              <a:gd name="f5317" fmla="*/ 11577479 f4886 1"/>
              <a:gd name="f5318" fmla="*/ 2228695 f4885 1"/>
              <a:gd name="f5319" fmla="*/ 11586754 f4886 1"/>
              <a:gd name="f5320" fmla="*/ 2266098 f4885 1"/>
              <a:gd name="f5321" fmla="*/ 11609011 f4886 1"/>
              <a:gd name="f5322" fmla="*/ 2353427 f4885 1"/>
              <a:gd name="f5323" fmla="*/ 11761579 f4886 1"/>
              <a:gd name="f5324" fmla="*/ 2703223 f4885 1"/>
              <a:gd name="f5325" fmla="*/ 11877711 f4886 1"/>
              <a:gd name="f5326" fmla="*/ 2947465 f4885 1"/>
              <a:gd name="f5327" fmla="*/ 6604735 f4886 1"/>
              <a:gd name="f5328" fmla="*/ 2041381 f4885 1"/>
              <a:gd name="f5329" fmla="*/ 7204487 f4886 1"/>
              <a:gd name="f5330" fmla="*/ 2742112 f4885 1"/>
              <a:gd name="f5331" fmla="*/ 7131592 f4886 1"/>
              <a:gd name="f5332" fmla="*/ 2672096 f4885 1"/>
              <a:gd name="f5333" fmla="*/ 6996344 f4886 1"/>
              <a:gd name="f5334" fmla="*/ 2518310 f4885 1"/>
              <a:gd name="f5335" fmla="*/ 6735495 f4886 1"/>
              <a:gd name="f5336" fmla="*/ 2196890 f4885 1"/>
              <a:gd name="f5337" fmla="*/ 6721901 f4886 1"/>
              <a:gd name="f5338" fmla="*/ 2179274 f4885 1"/>
              <a:gd name="f5339" fmla="*/ 11488421 f4886 1"/>
              <a:gd name="f5340" fmla="*/ 2034549 f4885 1"/>
              <a:gd name="f5341" fmla="*/ 11840356 f4886 1"/>
              <a:gd name="f5342" fmla="*/ 2932293 f4885 1"/>
              <a:gd name="f5343" fmla="*/ 11736331 f4886 1"/>
              <a:gd name="f5344" fmla="*/ 2715710 f4885 1"/>
              <a:gd name="f5345" fmla="*/ 11581560 f4886 1"/>
              <a:gd name="f5346" fmla="*/ 2360474 f4885 1"/>
              <a:gd name="f5347" fmla="*/ 11558442 f4886 1"/>
              <a:gd name="f5348" fmla="*/ 2272139 f4885 1"/>
              <a:gd name="f5349" fmla="*/ 11549169 f4886 1"/>
              <a:gd name="f5350" fmla="*/ 2234734 f4885 1"/>
              <a:gd name="f5351" fmla="*/ 10468916 f4886 1"/>
              <a:gd name="f5352" fmla="*/ 2032338 f4885 1"/>
              <a:gd name="f5353" fmla="*/ 10421480 f4886 1"/>
              <a:gd name="f5354" fmla="*/ 2185446 f4885 1"/>
              <a:gd name="f5355" fmla="*/ 10351264 f4886 1"/>
              <a:gd name="f5356" fmla="*/ 2591574 f4885 1"/>
              <a:gd name="f5357" fmla="*/ 10294485 f4886 1"/>
              <a:gd name="f5358" fmla="*/ 2991809 f4885 1"/>
              <a:gd name="f5359" fmla="*/ 10327850 f4886 1"/>
              <a:gd name="f5360" fmla="*/ 2826310 f4885 1"/>
              <a:gd name="f5361" fmla="*/ 10364099 f4886 1"/>
              <a:gd name="f5362" fmla="*/ 2660098 f4885 1"/>
              <a:gd name="f5363" fmla="*/ 10404725 f4886 1"/>
              <a:gd name="f5364" fmla="*/ 2516991 f4885 1"/>
              <a:gd name="f5365" fmla="*/ 10478071 f4886 1"/>
              <a:gd name="f5366" fmla="*/ 2114122 f4885 1"/>
              <a:gd name="f5367" fmla="*/ 10573132 f4886 1"/>
              <a:gd name="f5368" fmla="*/ 1991479 f4885 1"/>
              <a:gd name="f5369" fmla="*/ 11066880 f4886 1"/>
              <a:gd name="f5370" fmla="*/ 2371770 f4885 1"/>
              <a:gd name="f5371" fmla="*/ 6591670 f4886 1"/>
              <a:gd name="f5372" fmla="*/ 1988277 f4885 1"/>
              <a:gd name="f5373" fmla="*/ 6747349 f4886 1"/>
              <a:gd name="f5374" fmla="*/ 2160069 f4885 1"/>
              <a:gd name="f5375" fmla="*/ 6760943 f4886 1"/>
              <a:gd name="f5376" fmla="*/ 2177686 f4885 1"/>
              <a:gd name="f5377" fmla="*/ 7021065 f4886 1"/>
              <a:gd name="f5378" fmla="*/ 2498102 f4885 1"/>
              <a:gd name="f5379" fmla="*/ 7155223 f4886 1"/>
              <a:gd name="f5380" fmla="*/ 2650386 f4885 1"/>
              <a:gd name="f5381" fmla="*/ 7203167 f4886 1"/>
              <a:gd name="f5382" fmla="*/ 2697288 f4885 1"/>
              <a:gd name="f5383" fmla="*/ 6937703 f4886 1"/>
              <a:gd name="f5384" fmla="*/ 2321981 f4885 1"/>
              <a:gd name="f5385" fmla="*/ 5798671 f4886 1"/>
              <a:gd name="f5386" fmla="*/ 1981601 f4885 1"/>
              <a:gd name="f5387" fmla="*/ 5754709 f4886 1"/>
              <a:gd name="f5388" fmla="*/ 2071454 f4885 1"/>
              <a:gd name="f5389" fmla="*/ 5763044 f4886 1"/>
              <a:gd name="f5390" fmla="*/ 2842206 f4885 1"/>
              <a:gd name="f5391" fmla="*/ 5764974 f4886 1"/>
              <a:gd name="f5392" fmla="*/ 2799609 f4885 1"/>
              <a:gd name="f5393" fmla="*/ 5767665 f4886 1"/>
              <a:gd name="f5394" fmla="*/ 2666409 f4885 1"/>
              <a:gd name="f5395" fmla="*/ 5763055 f4886 1"/>
              <a:gd name="f5396" fmla="*/ 2579705 f4885 1"/>
              <a:gd name="f5397" fmla="*/ 5758079 f4886 1"/>
              <a:gd name="f5398" fmla="*/ 2492508 f4885 1"/>
              <a:gd name="f5399" fmla="*/ 5779325 f4886 1"/>
              <a:gd name="f5400" fmla="*/ 2197069 f4885 1"/>
              <a:gd name="f5401" fmla="*/ 5829202 f4886 1"/>
              <a:gd name="f5402" fmla="*/ 1971679 f4885 1"/>
              <a:gd name="f5403" fmla="*/ 5809558 f4886 1"/>
              <a:gd name="f5404" fmla="*/ 2198043 f4885 1"/>
              <a:gd name="f5405" fmla="*/ 5788653 f4886 1"/>
              <a:gd name="f5406" fmla="*/ 2489430 f4885 1"/>
              <a:gd name="f5407" fmla="*/ 5793439 f4886 1"/>
              <a:gd name="f5408" fmla="*/ 2575235 f4885 1"/>
              <a:gd name="f5409" fmla="*/ 5796837 f4886 1"/>
              <a:gd name="f5410" fmla="*/ 2637633 f4885 1"/>
              <a:gd name="f5411" fmla="*/ 5818614 f4886 1"/>
              <a:gd name="f5412" fmla="*/ 2473055 f4885 1"/>
              <a:gd name="f5413" fmla="*/ 10578769 f4886 1"/>
              <a:gd name="f5414" fmla="*/ 1962963 f4885 1"/>
              <a:gd name="f5415" fmla="*/ 11073823 f4886 1"/>
              <a:gd name="f5416" fmla="*/ 2338658 f4885 1"/>
              <a:gd name="f5417" fmla="*/ 5911389 f4886 1"/>
              <a:gd name="f5418" fmla="*/ 1898371 f4885 1"/>
              <a:gd name="f5419" fmla="*/ 6237627 f4886 1"/>
              <a:gd name="f5420" fmla="*/ 2231921 f4885 1"/>
              <a:gd name="f5421" fmla="*/ 6944437 f4886 1"/>
              <a:gd name="f5422" fmla="*/ 1575402 f4885 1"/>
              <a:gd name="f5423" fmla="*/ 6304730 f4886 1"/>
              <a:gd name="f5424" fmla="*/ 1766654 f4885 1"/>
              <a:gd name="f5425" fmla="*/ 7019523 f4886 1"/>
              <a:gd name="f5426" fmla="*/ 1519450 f4885 1"/>
              <a:gd name="f5427" fmla="*/ 6298091 f4886 1"/>
              <a:gd name="f5428" fmla="*/ 1737122 f4885 1"/>
              <a:gd name="f5429" fmla="*/ 2399523 f4886 1"/>
              <a:gd name="f5430" fmla="*/ 1428234 f4885 1"/>
              <a:gd name="f5431" fmla="*/ 2224982 f4886 1"/>
              <a:gd name="f5432" fmla="*/ 1826201 f4885 1"/>
              <a:gd name="f5433" fmla="*/ 2096099 f4886 1"/>
              <a:gd name="f5434" fmla="*/ 2345900 f4885 1"/>
              <a:gd name="f5435" fmla="*/ 2283317 f4886 1"/>
              <a:gd name="f5436" fmla="*/ 1796925 f4885 1"/>
              <a:gd name="f5437" fmla="*/ 2448558 f4886 1"/>
              <a:gd name="f5438" fmla="*/ 1373435 f4885 1"/>
              <a:gd name="f5439" fmla="*/ 2312521 f4886 1"/>
              <a:gd name="f5440" fmla="*/ 1806140 f4885 1"/>
              <a:gd name="f5441" fmla="*/ 2127533 f4886 1"/>
              <a:gd name="f5442" fmla="*/ 2348380 f4885 1"/>
              <a:gd name="f5443" fmla="*/ 2358080 f4886 1"/>
              <a:gd name="f5444" fmla="*/ 1866134 f4885 1"/>
              <a:gd name="f5445" fmla="*/ 2407436 f4886 1"/>
              <a:gd name="f5446" fmla="*/ 1651070 f4885 1"/>
              <a:gd name="f5447" fmla="*/ 278707 f4886 1"/>
              <a:gd name="f5448" fmla="*/ 1352270 f4885 1"/>
              <a:gd name="f5449" fmla="*/ 321570 f4886 1"/>
              <a:gd name="f5450" fmla="*/ 1861610 f4885 1"/>
              <a:gd name="f5451" fmla="*/ 294281 f4886 1"/>
              <a:gd name="f5452" fmla="*/ 1440658 f4885 1"/>
              <a:gd name="f5453" fmla="*/ 1423821 f4886 1"/>
              <a:gd name="f5454" fmla="*/ 1351958 f4885 1"/>
              <a:gd name="f5455" fmla="*/ 1638521 f4886 1"/>
              <a:gd name="f5456" fmla="*/ 1908470 f4885 1"/>
              <a:gd name="f5457" fmla="*/ 1754199 f4886 1"/>
              <a:gd name="f5458" fmla="*/ 2149284 f4885 1"/>
              <a:gd name="f5459" fmla="*/ 1908359 f4886 1"/>
              <a:gd name="f5460" fmla="*/ 2364988 f4885 1"/>
              <a:gd name="f5461" fmla="*/ 1647661 f4886 1"/>
              <a:gd name="f5462" fmla="*/ 1825945 f4885 1"/>
              <a:gd name="f5463" fmla="*/ 9518298 f4886 1"/>
              <a:gd name="f5464" fmla="*/ 1338235 f4885 1"/>
              <a:gd name="f5465" fmla="*/ 9838009 f4886 1"/>
              <a:gd name="f5466" fmla="*/ 2272553 f4885 1"/>
              <a:gd name="f5467" fmla="*/ 9805906 f4886 1"/>
              <a:gd name="f5468" fmla="*/ 2159819 f4885 1"/>
              <a:gd name="f5469" fmla="*/ 9801623 f4886 1"/>
              <a:gd name="f5470" fmla="*/ 2142555 f4885 1"/>
              <a:gd name="f5471" fmla="*/ 9628671 f4886 1"/>
              <a:gd name="f5472" fmla="*/ 1617375 f4885 1"/>
              <a:gd name="f5473" fmla="*/ 9598299 f4886 1"/>
              <a:gd name="f5474" fmla="*/ 1544643 f4885 1"/>
              <a:gd name="f5475" fmla="*/ 1431890 f4886 1"/>
              <a:gd name="f5476" fmla="*/ 1306475 f4885 1"/>
              <a:gd name="f5477" fmla="*/ 1507597 f4886 1"/>
              <a:gd name="f5478" fmla="*/ 1446132 f4885 1"/>
              <a:gd name="f5479" fmla="*/ 1674586 f4886 1"/>
              <a:gd name="f5480" fmla="*/ 1813832 f4885 1"/>
              <a:gd name="f5481" fmla="*/ 1815950 f4886 1"/>
              <a:gd name="f5482" fmla="*/ 2128564 f4885 1"/>
              <a:gd name="f5483" fmla="*/ 1984242 f4886 1"/>
              <a:gd name="f5484" fmla="*/ 2430829 f4885 1"/>
              <a:gd name="f5485" fmla="*/ 2014023 f4886 1"/>
              <a:gd name="f5486" fmla="*/ 2450995 f4885 1"/>
              <a:gd name="f5487" fmla="*/ 1747337 f4886 1"/>
              <a:gd name="f5488" fmla="*/ 1855264 f4885 1"/>
              <a:gd name="f5489" fmla="*/ 1533749 f4886 1"/>
              <a:gd name="f5490" fmla="*/ 1478656 f4885 1"/>
              <a:gd name="f5491" fmla="*/ 5052692 f4886 1"/>
              <a:gd name="f5492" fmla="*/ 1292994 f4885 1"/>
              <a:gd name="f5493" fmla="*/ 5200661 f4886 1"/>
              <a:gd name="f5494" fmla="*/ 1635186 f4885 1"/>
              <a:gd name="f5495" fmla="*/ 5297138 f4886 1"/>
              <a:gd name="f5496" fmla="*/ 1906351 f4885 1"/>
              <a:gd name="f5497" fmla="*/ 9528078 f4886 1"/>
              <a:gd name="f5498" fmla="*/ 1278636 f4885 1"/>
              <a:gd name="f5499" fmla="*/ 9623946 f4886 1"/>
              <a:gd name="f5500" fmla="*/ 1534260 f4885 1"/>
              <a:gd name="f5501" fmla="*/ 9654858 f4886 1"/>
              <a:gd name="f5502" fmla="*/ 1607218 f4885 1"/>
              <a:gd name="f5503" fmla="*/ 9826304 f4886 1"/>
              <a:gd name="f5504" fmla="*/ 2125320 f4885 1"/>
              <a:gd name="f5505" fmla="*/ 9701198 f4886 1"/>
              <a:gd name="f5506" fmla="*/ 1646797 f4885 1"/>
              <a:gd name="f5507" fmla="*/ 5009948 f4886 1"/>
              <a:gd name="f5508" fmla="*/ 1273619 f4885 1"/>
              <a:gd name="f5509" fmla="*/ 5121777 f4886 1"/>
              <a:gd name="f5510" fmla="*/ 1654213 f4885 1"/>
              <a:gd name="f5511" fmla="*/ 5293545 f4886 1"/>
              <a:gd name="f5512" fmla="*/ 2072247 f4885 1"/>
              <a:gd name="f5513" fmla="*/ 5294042 f4886 1"/>
              <a:gd name="f5514" fmla="*/ 2065019 f4885 1"/>
              <a:gd name="f5515" fmla="*/ 5171936 f4886 1"/>
              <a:gd name="f5516" fmla="*/ 1647613 f4885 1"/>
              <a:gd name="f5517" fmla="*/ 655236 f4886 1"/>
              <a:gd name="f5518" fmla="*/ 1268632 f4885 1"/>
              <a:gd name="f5519" fmla="*/ 839521 f4886 1"/>
              <a:gd name="f5520" fmla="*/ 1685315 f4885 1"/>
              <a:gd name="f5521" fmla="*/ 1109416 f4886 1"/>
              <a:gd name="f5522" fmla="*/ 2061663 f4885 1"/>
              <a:gd name="f5523" fmla="*/ 1298300 f4886 1"/>
              <a:gd name="f5524" fmla="*/ 2247742 f4885 1"/>
              <a:gd name="f5525" fmla="*/ 1125871 f4886 1"/>
              <a:gd name="f5526" fmla="*/ 1989513 f4885 1"/>
              <a:gd name="f5527" fmla="*/ 981574 f4886 1"/>
              <a:gd name="f5528" fmla="*/ 1783157 f4885 1"/>
              <a:gd name="f5529" fmla="*/ 922198 f4886 1"/>
              <a:gd name="f5530" fmla="*/ 1677437 f4885 1"/>
              <a:gd name="f5531" fmla="*/ 869293 f4886 1"/>
              <a:gd name="f5532" fmla="*/ 1583214 f4885 1"/>
              <a:gd name="f5533" fmla="*/ 751431 f4886 1"/>
              <a:gd name="f5534" fmla="*/ 1405731 f4885 1"/>
              <a:gd name="f5535" fmla="*/ 6516292 f4886 1"/>
              <a:gd name="f5536" fmla="*/ 1263064 f4885 1"/>
              <a:gd name="f5537" fmla="*/ 5736320 f4886 1"/>
              <a:gd name="f5538" fmla="*/ 1501803 f4885 1"/>
              <a:gd name="f5539" fmla="*/ 291466 f4886 1"/>
              <a:gd name="f5540" fmla="*/ 1250369 f4885 1"/>
              <a:gd name="f5541" fmla="*/ 323180 f4886 1"/>
              <a:gd name="f5542" fmla="*/ 1435283 f4885 1"/>
              <a:gd name="f5543" fmla="*/ 349381 f4886 1"/>
              <a:gd name="f5544" fmla="*/ 1875041 f4885 1"/>
              <a:gd name="f5545" fmla="*/ 374363 f4886 1"/>
              <a:gd name="f5546" fmla="*/ 1506494 f4885 1"/>
              <a:gd name="f5547" fmla="*/ 302168 f4886 1"/>
              <a:gd name="f5548" fmla="*/ 1274495 f4885 1"/>
              <a:gd name="f5549" fmla="*/ 678222 f4886 1"/>
              <a:gd name="f5550" fmla="*/ 1248670 f4885 1"/>
              <a:gd name="f5551" fmla="*/ 775536 f4886 1"/>
              <a:gd name="f5552" fmla="*/ 1388015 f4885 1"/>
              <a:gd name="f5553" fmla="*/ 894529 f4886 1"/>
              <a:gd name="f5554" fmla="*/ 1567739 f4885 1"/>
              <a:gd name="f5555" fmla="*/ 948000 f4886 1"/>
              <a:gd name="f5556" fmla="*/ 1663088 f4885 1"/>
              <a:gd name="f5557" fmla="*/ 1006812 f4886 1"/>
              <a:gd name="f5558" fmla="*/ 1767683 f4885 1"/>
              <a:gd name="f5559" fmla="*/ 1149133 f4886 1"/>
              <a:gd name="f5560" fmla="*/ 1971513 f4885 1"/>
              <a:gd name="f5561" fmla="*/ 1333952 f4886 1"/>
              <a:gd name="f5562" fmla="*/ 2251620 f4885 1"/>
              <a:gd name="f5563" fmla="*/ 1337329 f4886 1"/>
              <a:gd name="f5564" fmla="*/ 2258350 f4885 1"/>
              <a:gd name="f5565" fmla="*/ 1014726 f4886 1"/>
              <a:gd name="f5566" fmla="*/ 1615556 f4885 1"/>
              <a:gd name="f5567" fmla="*/ 9441752 f4886 1"/>
              <a:gd name="f5568" fmla="*/ 1245311 f4885 1"/>
              <a:gd name="f5569" fmla="*/ 9278979 f4886 1"/>
              <a:gd name="f5570" fmla="*/ 1406236 f4885 1"/>
              <a:gd name="f5571" fmla="*/ 9235540 f4886 1"/>
              <a:gd name="f5572" fmla="*/ 1546869 f4885 1"/>
              <a:gd name="f5573" fmla="*/ 9264074 f4886 1"/>
              <a:gd name="f5574" fmla="*/ 1557016 f4885 1"/>
              <a:gd name="f5575" fmla="*/ 6691602 f4886 1"/>
              <a:gd name="f5576" fmla="*/ 1140573 f4885 1"/>
              <a:gd name="f5577" fmla="*/ 6571100 f4886 1"/>
              <a:gd name="f5578" fmla="*/ 1183662 f4885 1"/>
              <a:gd name="f5579" fmla="*/ 6241687 f4886 1"/>
              <a:gd name="f5580" fmla="*/ 1257600 f4885 1"/>
              <a:gd name="f5581" fmla="*/ 5693009 f4886 1"/>
              <a:gd name="f5582" fmla="*/ 1478256 f4885 1"/>
              <a:gd name="f5583" fmla="*/ 6548420 f4886 1"/>
              <a:gd name="f5584" fmla="*/ 1214599 f4885 1"/>
              <a:gd name="f5585" fmla="*/ 6605473 f4886 1"/>
              <a:gd name="f5586" fmla="*/ 1184686 f4885 1"/>
              <a:gd name="f5587" fmla="*/ 4002475 f4886 1"/>
              <a:gd name="f5588" fmla="*/ 1037802 f4885 1"/>
              <a:gd name="f5589" fmla="*/ 4000324 f4886 1"/>
              <a:gd name="f5590" fmla="*/ 1039362 f4885 1"/>
              <a:gd name="f5591" fmla="*/ 4002862 f4886 1"/>
              <a:gd name="f5592" fmla="*/ 1042866 f4885 1"/>
              <a:gd name="f5593" fmla="*/ 506322 f4886 1"/>
              <a:gd name="f5594" fmla="*/ 1020997 f4885 1"/>
              <a:gd name="f5595" fmla="*/ 533068 f4886 1"/>
              <a:gd name="f5596" fmla="*/ 1029409 f4885 1"/>
              <a:gd name="f5597" fmla="*/ 1232525 f4886 1"/>
              <a:gd name="f5598" fmla="*/ 1804675 f4885 1"/>
              <a:gd name="f5599" fmla="*/ 1388858 f4886 1"/>
              <a:gd name="f5600" fmla="*/ 2368011 f4885 1"/>
              <a:gd name="f5601" fmla="*/ 1384098 f4886 1"/>
              <a:gd name="f5602" fmla="*/ 2378125 f4885 1"/>
              <a:gd name="f5603" fmla="*/ 1425393 f4886 1"/>
              <a:gd name="f5604" fmla="*/ 2589124 f4885 1"/>
              <a:gd name="f5605" fmla="*/ 1424001 f4886 1"/>
              <a:gd name="f5606" fmla="*/ 2597541 f4885 1"/>
              <a:gd name="f5607" fmla="*/ 2152729 f4886 1"/>
              <a:gd name="f5608" fmla="*/ 2864487 f4885 1"/>
              <a:gd name="f5609" fmla="*/ 2020609 f4886 1"/>
              <a:gd name="f5610" fmla="*/ 2539671 f4885 1"/>
              <a:gd name="f5611" fmla="*/ 2018920 f4886 1"/>
              <a:gd name="f5612" fmla="*/ 2536309 f4885 1"/>
              <a:gd name="f5613" fmla="*/ 1342441 f4886 1"/>
              <a:gd name="f5614" fmla="*/ 1173017 f4885 1"/>
              <a:gd name="f5615" fmla="*/ 1367925 f4886 1"/>
              <a:gd name="f5616" fmla="*/ 1135648 f4885 1"/>
              <a:gd name="f5617" fmla="*/ 1771401 f4886 1"/>
              <a:gd name="f5618" fmla="*/ 1806673 f4885 1"/>
              <a:gd name="f5619" fmla="*/ 1972385 f4886 1"/>
              <a:gd name="f5620" fmla="*/ 2198735 f4885 1"/>
              <a:gd name="f5621" fmla="*/ 2040892 f4886 1"/>
              <a:gd name="f5622" fmla="*/ 2405205 f4885 1"/>
              <a:gd name="f5623" fmla="*/ 2131689 f4886 1"/>
              <a:gd name="f5624" fmla="*/ 1936926 f4885 1"/>
              <a:gd name="f5625" fmla="*/ 2454820 f4886 1"/>
              <a:gd name="f5626" fmla="*/ 1248808 f4885 1"/>
              <a:gd name="f5627" fmla="*/ 2492512 f4886 1"/>
              <a:gd name="f5628" fmla="*/ 1302920 f4885 1"/>
              <a:gd name="f5629" fmla="*/ 2081216 f4886 1"/>
              <a:gd name="f5630" fmla="*/ 2527513 f4885 1"/>
              <a:gd name="f5631" fmla="*/ 2081211 f4886 1"/>
              <a:gd name="f5632" fmla="*/ 2528916 f4885 1"/>
              <a:gd name="f5633" fmla="*/ 2199067 f4886 1"/>
              <a:gd name="f5634" fmla="*/ 2884061 f4885 1"/>
              <a:gd name="f5635" fmla="*/ 3192586 f4886 1"/>
              <a:gd name="f5636" fmla="*/ 3411496 f4885 1"/>
              <a:gd name="f5637" fmla="*/ 3182620 f4886 1"/>
              <a:gd name="f5638" fmla="*/ 3483279 f4885 1"/>
              <a:gd name="f5639" fmla="*/ 2435119 f4886 1"/>
              <a:gd name="f5640" fmla="*/ 3080173 f4885 1"/>
              <a:gd name="f5641" fmla="*/ 2410152 f4886 1"/>
              <a:gd name="f5642" fmla="*/ 3063751 f4885 1"/>
              <a:gd name="f5643" fmla="*/ 2408099 f4886 1"/>
              <a:gd name="f5644" fmla="*/ 3064403 f4885 1"/>
              <a:gd name="f5645" fmla="*/ 2407218 f4886 1"/>
              <a:gd name="f5646" fmla="*/ 3070324 f4885 1"/>
              <a:gd name="f5647" fmla="*/ 2380138 f4886 1"/>
              <a:gd name="f5648" fmla="*/ 3099341 f4885 1"/>
              <a:gd name="f5649" fmla="*/ 1765923 f4886 1"/>
              <a:gd name="f5650" fmla="*/ 3581043 f4885 1"/>
              <a:gd name="f5651" fmla="*/ 1702258 f4886 1"/>
              <a:gd name="f5652" fmla="*/ 3612286 f4885 1"/>
              <a:gd name="f5653" fmla="*/ 1538370 f4886 1"/>
              <a:gd name="f5654" fmla="*/ 3811804 f4885 1"/>
              <a:gd name="f5655" fmla="*/ 1325720 f4886 1"/>
              <a:gd name="f5656" fmla="*/ 4125411 f4885 1"/>
              <a:gd name="f5657" fmla="*/ 1206279 f4886 1"/>
              <a:gd name="f5658" fmla="*/ 1115040 f4886 1"/>
              <a:gd name="f5659" fmla="*/ 1258195 f4886 1"/>
              <a:gd name="f5660" fmla="*/ 4099624 f4885 1"/>
              <a:gd name="f5661" fmla="*/ 1423113 f4886 1"/>
              <a:gd name="f5662" fmla="*/ 3874565 f4885 1"/>
              <a:gd name="f5663" fmla="*/ 1260565 f4886 1"/>
              <a:gd name="f5664" fmla="*/ 4031982 f4885 1"/>
              <a:gd name="f5665" fmla="*/ 1073327 f4886 1"/>
              <a:gd name="f5666" fmla="*/ 4218727 f4885 1"/>
              <a:gd name="f5667" fmla="*/ 1032294 f4886 1"/>
              <a:gd name="f5668" fmla="*/ 993830 f4886 1"/>
              <a:gd name="f5669" fmla="*/ 1051860 f4886 1"/>
              <a:gd name="f5670" fmla="*/ 4198693 f4885 1"/>
              <a:gd name="f5671" fmla="*/ 1240607 f4886 1"/>
              <a:gd name="f5672" fmla="*/ 4010401 f4885 1"/>
              <a:gd name="f5673" fmla="*/ 1310106 f4886 1"/>
              <a:gd name="f5674" fmla="*/ 3943217 f4885 1"/>
              <a:gd name="f5675" fmla="*/ 952103 f4886 1"/>
              <a:gd name="f5676" fmla="*/ 4265972 f4885 1"/>
              <a:gd name="f5677" fmla="*/ 951207 f4886 1"/>
              <a:gd name="f5678" fmla="*/ 862760 f4886 1"/>
              <a:gd name="f5679" fmla="*/ 909145 f4886 1"/>
              <a:gd name="f5680" fmla="*/ 4199225 f4885 1"/>
              <a:gd name="f5681" fmla="*/ 1214067 f4886 1"/>
              <a:gd name="f5682" fmla="*/ 3908561 f4885 1"/>
              <a:gd name="f5683" fmla="*/ 640967 f4886 1"/>
              <a:gd name="f5684" fmla="*/ 4105601 f4885 1"/>
              <a:gd name="f5685" fmla="*/ 372807 f4886 1"/>
              <a:gd name="f5686" fmla="*/ 4243651 f4885 1"/>
              <a:gd name="f5687" fmla="*/ 332830 f4886 1"/>
              <a:gd name="f5688" fmla="*/ 168301 f4886 1"/>
              <a:gd name="f5689" fmla="*/ 278002 f4886 1"/>
              <a:gd name="f5690" fmla="*/ 4201399 f4885 1"/>
              <a:gd name="f5691" fmla="*/ 527241 f4886 1"/>
              <a:gd name="f5692" fmla="*/ 4065078 f4885 1"/>
              <a:gd name="f5693" fmla="*/ 1510397 f4886 1"/>
              <a:gd name="f5694" fmla="*/ 3684705 f4885 1"/>
              <a:gd name="f5695" fmla="*/ 1146550 f4886 1"/>
              <a:gd name="f5696" fmla="*/ 3802012 f4885 1"/>
              <a:gd name="f5697" fmla="*/ 698834 f4886 1"/>
              <a:gd name="f5698" fmla="*/ 3952272 f4885 1"/>
              <a:gd name="f5699" fmla="*/ 192528 f4886 1"/>
              <a:gd name="f5700" fmla="*/ 4236299 f4885 1"/>
              <a:gd name="f5701" fmla="*/ 148586 f4886 1"/>
              <a:gd name="f5702" fmla="*/ 98116 f4886 1"/>
              <a:gd name="f5703" fmla="*/ 169669 f4886 1"/>
              <a:gd name="f5704" fmla="*/ 4216852 f4885 1"/>
              <a:gd name="f5705" fmla="*/ 687572 f4886 1"/>
              <a:gd name="f5706" fmla="*/ 3925629 f4885 1"/>
              <a:gd name="f5707" fmla="*/ 1138365 f4886 1"/>
              <a:gd name="f5708" fmla="*/ 3774515 f4885 1"/>
              <a:gd name="f5709" fmla="*/ 1505579 f4886 1"/>
              <a:gd name="f5710" fmla="*/ 3655526 f4885 1"/>
              <a:gd name="f5711" fmla="*/ 1313114 f4886 1"/>
              <a:gd name="f5712" fmla="*/ 3655216 f4885 1"/>
              <a:gd name="f5713" fmla="*/ 1109304 f4886 1"/>
              <a:gd name="f5714" fmla="*/ 3669030 f4885 1"/>
              <a:gd name="f5715" fmla="*/ 258951 f4886 1"/>
              <a:gd name="f5716" fmla="*/ 4111994 f4885 1"/>
              <a:gd name="f5717" fmla="*/ 80807 f4886 1"/>
              <a:gd name="f5718" fmla="*/ 0 f4886 1"/>
              <a:gd name="f5719" fmla="*/ 4233763 f4885 1"/>
              <a:gd name="f5720" fmla="*/ 36881 f4886 1"/>
              <a:gd name="f5721" fmla="*/ 4200118 f4885 1"/>
              <a:gd name="f5722" fmla="*/ 910534 f4886 1"/>
              <a:gd name="f5723" fmla="*/ 3629753 f4885 1"/>
              <a:gd name="f5724" fmla="*/ 1578717 f4886 1"/>
              <a:gd name="f5725" fmla="*/ 3575982 f4885 1"/>
              <a:gd name="f5726" fmla="*/ 2338780 f4886 1"/>
              <a:gd name="f5727" fmla="*/ 3033725 f4885 1"/>
              <a:gd name="f5728" fmla="*/ 1807991 f4886 1"/>
              <a:gd name="f5729" fmla="*/ 2807184 f4885 1"/>
              <a:gd name="f5730" fmla="*/ 1416358 f4886 1"/>
              <a:gd name="f5731" fmla="*/ 3112571 f4885 1"/>
              <a:gd name="f5732" fmla="*/ 939066 f4886 1"/>
              <a:gd name="f5733" fmla="*/ 3378798 f4885 1"/>
              <a:gd name="f5734" fmla="*/ 115099 f4886 1"/>
              <a:gd name="f5735" fmla="*/ 3607650 f4885 1"/>
              <a:gd name="f5736" fmla="*/ 97284 f4886 1"/>
              <a:gd name="f5737" fmla="*/ 3520393 f4885 1"/>
              <a:gd name="f5738" fmla="*/ 922050 f4886 1"/>
              <a:gd name="f5739" fmla="*/ 3074867 f4885 1"/>
              <a:gd name="f5740" fmla="*/ 1405265 f4886 1"/>
              <a:gd name="f5741" fmla="*/ 3016319 f4885 1"/>
              <a:gd name="f5742" fmla="*/ 1407512 f4886 1"/>
              <a:gd name="f5743" fmla="*/ 3018001 f4885 1"/>
              <a:gd name="f5744" fmla="*/ 1726266 f4886 1"/>
              <a:gd name="f5745" fmla="*/ 2777274 f4885 1"/>
              <a:gd name="f5746" fmla="*/ 625390 f4886 1"/>
              <a:gd name="f5747" fmla="*/ 2514541 f4885 1"/>
              <a:gd name="f5748" fmla="*/ 619799 f4886 1"/>
              <a:gd name="f5749" fmla="*/ 2527180 f4885 1"/>
              <a:gd name="f5750" fmla="*/ 310030 f4886 1"/>
              <a:gd name="f5751" fmla="*/ 2771818 f4885 1"/>
              <a:gd name="f5752" fmla="*/ 173877 f4886 1"/>
              <a:gd name="f5753" fmla="*/ 2937056 f4885 1"/>
              <a:gd name="f5754" fmla="*/ 77889 f4886 1"/>
              <a:gd name="f5755" fmla="*/ 3138440 f4885 1"/>
              <a:gd name="f5756" fmla="*/ 3271395 f4885 1"/>
              <a:gd name="f5757" fmla="*/ 3153002 f4885 1"/>
              <a:gd name="f5758" fmla="*/ 2386 f4886 1"/>
              <a:gd name="f5759" fmla="*/ 3149203 f4885 1"/>
              <a:gd name="f5760" fmla="*/ 89753 f4886 1"/>
              <a:gd name="f5761" fmla="*/ 2987702 f4885 1"/>
              <a:gd name="f5762" fmla="*/ 76869 f4886 1"/>
              <a:gd name="f5763" fmla="*/ 3005404 f4885 1"/>
              <a:gd name="f5764" fmla="*/ 32049 f4886 1"/>
              <a:gd name="f5765" fmla="*/ 3065814 f4885 1"/>
              <a:gd name="f5766" fmla="*/ 3108744 f4885 1"/>
              <a:gd name="f5767" fmla="*/ 3058059 f4885 1"/>
              <a:gd name="f5768" fmla="*/ 7610 f4886 1"/>
              <a:gd name="f5769" fmla="*/ 3047889 f4885 1"/>
              <a:gd name="f5770" fmla="*/ 52419 f4886 1"/>
              <a:gd name="f5771" fmla="*/ 2987479 f4885 1"/>
              <a:gd name="f5772" fmla="*/ 59142 f4886 1"/>
              <a:gd name="f5773" fmla="*/ 2978488 f4885 1"/>
              <a:gd name="f5774" fmla="*/ 3015334 f4885 1"/>
              <a:gd name="f5775" fmla="*/ 2914286 f4885 1"/>
              <a:gd name="f5776" fmla="*/ 36383 f4886 1"/>
              <a:gd name="f5777" fmla="*/ 2901128 f4885 1"/>
              <a:gd name="f5778" fmla="*/ 156329 f4886 1"/>
              <a:gd name="f5779" fmla="*/ 2840533 f4885 1"/>
              <a:gd name="f5780" fmla="*/ 358355 f4886 1"/>
              <a:gd name="f5781" fmla="*/ 2620471 f4885 1"/>
              <a:gd name="f5782" fmla="*/ 510577 f4886 1"/>
              <a:gd name="f5783" fmla="*/ 2501244 f4885 1"/>
              <a:gd name="f5784" fmla="*/ 211967 f4886 1"/>
              <a:gd name="f5785" fmla="*/ 2479171 f4885 1"/>
              <a:gd name="f5786" fmla="*/ 2476398 f4885 1"/>
              <a:gd name="f5787" fmla="*/ 2389189 f4885 1"/>
              <a:gd name="f5788" fmla="*/ 103062 f4886 1"/>
              <a:gd name="f5789" fmla="*/ 2389518 f4885 1"/>
              <a:gd name="f5790" fmla="*/ 510734 f4886 1"/>
              <a:gd name="f5791" fmla="*/ 2416201 f4885 1"/>
              <a:gd name="f5792" fmla="*/ 279257 f4886 1"/>
              <a:gd name="f5793" fmla="*/ 2092102 f4885 1"/>
              <a:gd name="f5794" fmla="*/ 65265 f4886 1"/>
              <a:gd name="f5795" fmla="*/ 2006049 f4885 1"/>
              <a:gd name="f5796" fmla="*/ 1982532 f4885 1"/>
              <a:gd name="f5797" fmla="*/ 1912789 f4885 1"/>
              <a:gd name="f5798" fmla="*/ 97460 f4886 1"/>
              <a:gd name="f5799" fmla="*/ 1953725 f4885 1"/>
              <a:gd name="f5800" fmla="*/ 221272 f4886 1"/>
              <a:gd name="f5801" fmla="*/ 1980766 f4885 1"/>
              <a:gd name="f5802" fmla="*/ 116765 f4886 1"/>
              <a:gd name="f5803" fmla="*/ 1911033 f4885 1"/>
              <a:gd name="f5804" fmla="*/ 16405 f4886 1"/>
              <a:gd name="f5805" fmla="*/ 1803412 f4885 1"/>
              <a:gd name="f5806" fmla="*/ 1784777 f4885 1"/>
              <a:gd name="f5807" fmla="*/ 1740082 f4885 1"/>
              <a:gd name="f5808" fmla="*/ 39394 f4886 1"/>
              <a:gd name="f5809" fmla="*/ 1784856 f4885 1"/>
              <a:gd name="f5810" fmla="*/ 135813 f4886 1"/>
              <a:gd name="f5811" fmla="*/ 1888838 f4885 1"/>
              <a:gd name="f5812" fmla="*/ 242575 f4886 1"/>
              <a:gd name="f5813" fmla="*/ 1958841 f4885 1"/>
              <a:gd name="f5814" fmla="*/ 82197 f4886 1"/>
              <a:gd name="f5815" fmla="*/ 1754826 f4885 1"/>
              <a:gd name="f5816" fmla="*/ 1679650 f4885 1"/>
              <a:gd name="f5817" fmla="*/ 1602463 f4885 1"/>
              <a:gd name="f5818" fmla="*/ 84689 f4886 1"/>
              <a:gd name="f5819" fmla="*/ 1677442 f4885 1"/>
              <a:gd name="f5820" fmla="*/ 298437 f4886 1"/>
              <a:gd name="f5821" fmla="*/ 1968019 f4885 1"/>
              <a:gd name="f5822" fmla="*/ 227269 f4886 1"/>
              <a:gd name="f5823" fmla="*/ 1114064 f4885 1"/>
              <a:gd name="f5824" fmla="*/ 248003 f4886 1"/>
              <a:gd name="f5825" fmla="*/ 1089613 f4885 1"/>
              <a:gd name="f5826" fmla="*/ 427020 f4886 1"/>
              <a:gd name="f5827" fmla="*/ 1619803 f4885 1"/>
              <a:gd name="f5828" fmla="*/ 340345 f4886 1"/>
              <a:gd name="f5829" fmla="*/ 2027739 f4885 1"/>
              <a:gd name="f5830" fmla="*/ 360865 f4886 1"/>
              <a:gd name="f5831" fmla="*/ 2044827 f4885 1"/>
              <a:gd name="f5832" fmla="*/ 560414 f4886 1"/>
              <a:gd name="f5833" fmla="*/ 2421457 f4885 1"/>
              <a:gd name="f5834" fmla="*/ 1359703 f4886 1"/>
              <a:gd name="f5835" fmla="*/ 2578554 f4885 1"/>
              <a:gd name="f5836" fmla="*/ 1359422 f4886 1"/>
              <a:gd name="f5837" fmla="*/ 2577994 f4885 1"/>
              <a:gd name="f5838" fmla="*/ 828701 f4886 1"/>
              <a:gd name="f5839" fmla="*/ 1839520 f4885 1"/>
              <a:gd name="f5840" fmla="*/ 494427 f4886 1"/>
              <a:gd name="f5841" fmla="*/ 1092333 f4885 1"/>
              <a:gd name="f5842" fmla="*/ 4570198 f4886 1"/>
              <a:gd name="f5843" fmla="*/ 978081 f4885 1"/>
              <a:gd name="f5844" fmla="*/ 4523691 f4886 1"/>
              <a:gd name="f5845" fmla="*/ 1127776 f4885 1"/>
              <a:gd name="f5846" fmla="*/ 4509875 f4886 1"/>
              <a:gd name="f5847" fmla="*/ 1167552 f4885 1"/>
              <a:gd name="f5848" fmla="*/ 4478168 f4886 1"/>
              <a:gd name="f5849" fmla="*/ 1260735 f4885 1"/>
              <a:gd name="f5850" fmla="*/ 4409309 f4886 1"/>
              <a:gd name="f5851" fmla="*/ 1666996 f4885 1"/>
              <a:gd name="f5852" fmla="*/ 4370031 f4886 1"/>
              <a:gd name="f5853" fmla="*/ 1955666 f4885 1"/>
              <a:gd name="f5854" fmla="*/ 12149131 f4886 1"/>
              <a:gd name="f5855" fmla="*/ 959050 f4885 1"/>
              <a:gd name="f5856" fmla="*/ 12105664 f4886 1"/>
              <a:gd name="f5857" fmla="*/ 1006960 f4885 1"/>
              <a:gd name="f5858" fmla="*/ 11883102 f4886 1"/>
              <a:gd name="f5859" fmla="*/ 1184424 f4885 1"/>
              <a:gd name="f5860" fmla="*/ 11665174 f4886 1"/>
              <a:gd name="f5861" fmla="*/ 1317493 f4885 1"/>
              <a:gd name="f5862" fmla="*/ 11590337 f4886 1"/>
              <a:gd name="f5863" fmla="*/ 1348256 f4885 1"/>
              <a:gd name="f5864" fmla="*/ 11492588 f4886 1"/>
              <a:gd name="f5865" fmla="*/ 1390573 f4885 1"/>
              <a:gd name="f5866" fmla="*/ 11888865 f4886 1"/>
              <a:gd name="f5867" fmla="*/ 1220988 f4885 1"/>
              <a:gd name="f5868" fmla="*/ 4557898 f4886 1"/>
              <a:gd name="f5869" fmla="*/ 900011 f4885 1"/>
              <a:gd name="f5870" fmla="*/ 4344840 f4886 1"/>
              <a:gd name="f5871" fmla="*/ 1922038 f4885 1"/>
              <a:gd name="f5872" fmla="*/ 4378710 f4886 1"/>
              <a:gd name="f5873" fmla="*/ 1665516 f4885 1"/>
              <a:gd name="f5874" fmla="*/ 4448798 f4886 1"/>
              <a:gd name="f5875" fmla="*/ 1253024 f4885 1"/>
              <a:gd name="f5876" fmla="*/ 4480315 f4886 1"/>
              <a:gd name="f5877" fmla="*/ 1158454 f4885 1"/>
              <a:gd name="f5878" fmla="*/ 4494133 f4886 1"/>
              <a:gd name="f5879" fmla="*/ 1118676 f4885 1"/>
              <a:gd name="f5880" fmla="*/ 5870151 f4886 1"/>
              <a:gd name="f5881" fmla="*/ 898890 f4885 1"/>
              <a:gd name="f5882" fmla="*/ 5861335 f4886 1"/>
              <a:gd name="f5883" fmla="*/ 899177 f4885 1"/>
              <a:gd name="f5884" fmla="*/ 5843702 f4886 1"/>
              <a:gd name="f5885" fmla="*/ 899748 f4885 1"/>
              <a:gd name="f5886" fmla="*/ 5651107 f4886 1"/>
              <a:gd name="f5887" fmla="*/ 920306 f4885 1"/>
              <a:gd name="f5888" fmla="*/ 5459407 f4886 1"/>
              <a:gd name="f5889" fmla="*/ 940975 f4885 1"/>
              <a:gd name="f5890" fmla="*/ 5374846 f4886 1"/>
              <a:gd name="f5891" fmla="*/ 941988 f4885 1"/>
              <a:gd name="f5892" fmla="*/ 5256105 f4886 1"/>
              <a:gd name="f5893" fmla="*/ 945632 f4885 1"/>
              <a:gd name="f5894" fmla="*/ 5107071 f4886 1"/>
              <a:gd name="f5895" fmla="*/ 969720 f4885 1"/>
              <a:gd name="f5896" fmla="*/ 4998681 f4886 1"/>
              <a:gd name="f5897" fmla="*/ 988771 f4885 1"/>
              <a:gd name="f5898" fmla="*/ 12190084 f4886 1"/>
              <a:gd name="f5899" fmla="*/ 854709 f4885 1"/>
              <a:gd name="f5900" fmla="*/ 12162947 f4886 1"/>
              <a:gd name="f5901" fmla="*/ 879275 f4885 1"/>
              <a:gd name="f5902" fmla="*/ 11721478 f4886 1"/>
              <a:gd name="f5903" fmla="*/ 1216434 f4885 1"/>
              <a:gd name="f5904" fmla="*/ 11680712 f4886 1"/>
              <a:gd name="f5905" fmla="*/ 1239730 f4885 1"/>
              <a:gd name="f5906" fmla="*/ 11505347 f4886 1"/>
              <a:gd name="f5907" fmla="*/ 1352837 f4885 1"/>
              <a:gd name="f5908" fmla="*/ 11580962 f4886 1"/>
              <a:gd name="f5909" fmla="*/ 1321759 f4885 1"/>
              <a:gd name="f5910" fmla="*/ 11654234 f4886 1"/>
              <a:gd name="f5911" fmla="*/ 1291618 f4885 1"/>
              <a:gd name="f5912" fmla="*/ 11867274 f4886 1"/>
              <a:gd name="f5913" fmla="*/ 1160983 f4885 1"/>
              <a:gd name="f5914" fmla="*/ 12086035 f4886 1"/>
              <a:gd name="f5915" fmla="*/ 986418 f4885 1"/>
              <a:gd name="f5916" fmla="*/ 5504425 f4886 1"/>
              <a:gd name="f5917" fmla="*/ 848067 f4885 1"/>
              <a:gd name="f5918" fmla="*/ 4968849 f4886 1"/>
              <a:gd name="f5919" fmla="*/ 962318 f4885 1"/>
              <a:gd name="f5920" fmla="*/ 5104039 f4886 1"/>
              <a:gd name="f5921" fmla="*/ 940634 f4885 1"/>
              <a:gd name="f5922" fmla="*/ 5256311 f4886 1"/>
              <a:gd name="f5923" fmla="*/ 916490 f4885 1"/>
              <a:gd name="f5924" fmla="*/ 5377381 f4886 1"/>
              <a:gd name="f5925" fmla="*/ 912671 f4885 1"/>
              <a:gd name="f5926" fmla="*/ 5460148 f4886 1"/>
              <a:gd name="f5927" fmla="*/ 911442 f4885 1"/>
              <a:gd name="f5928" fmla="*/ 5648971 f4886 1"/>
              <a:gd name="f5929" fmla="*/ 891331 f4885 1"/>
              <a:gd name="f5930" fmla="*/ 5844807 f4886 1"/>
              <a:gd name="f5931" fmla="*/ 870718 f4885 1"/>
              <a:gd name="f5932" fmla="*/ 5862975 f4886 1"/>
              <a:gd name="f5933" fmla="*/ 869756 f4885 1"/>
              <a:gd name="f5934" fmla="*/ 5920887 f4886 1"/>
              <a:gd name="f5935" fmla="*/ 865929 f4885 1"/>
              <a:gd name="f5936" fmla="*/ 8924104 f4886 1"/>
              <a:gd name="f5937" fmla="*/ 777000 f4885 1"/>
              <a:gd name="f5938" fmla="*/ 8921999 f4886 1"/>
              <a:gd name="f5939" fmla="*/ 794136 f4885 1"/>
              <a:gd name="f5940" fmla="*/ 8916066 f4886 1"/>
              <a:gd name="f5941" fmla="*/ 843129 f4885 1"/>
              <a:gd name="f5942" fmla="*/ 8909852 f4886 1"/>
              <a:gd name="f5943" fmla="*/ 1005313 f4885 1"/>
              <a:gd name="f5944" fmla="*/ 8936982 f4886 1"/>
              <a:gd name="f5945" fmla="*/ 1614896 f4885 1"/>
              <a:gd name="f5946" fmla="*/ 8939706 f4886 1"/>
              <a:gd name="f5947" fmla="*/ 1632791 f4885 1"/>
              <a:gd name="f5948" fmla="*/ 8946691 f4886 1"/>
              <a:gd name="f5949" fmla="*/ 1680170 f4885 1"/>
              <a:gd name="f5950" fmla="*/ 8947643 f4886 1"/>
              <a:gd name="f5951" fmla="*/ 1649028 f4885 1"/>
              <a:gd name="f5952" fmla="*/ 8931687 f4886 1"/>
              <a:gd name="f5953" fmla="*/ 871628 f4885 1"/>
              <a:gd name="f5954" fmla="*/ 8929804 f4886 1"/>
              <a:gd name="f5955" fmla="*/ 850229 f4885 1"/>
              <a:gd name="f5956" fmla="*/ 8951219 f4886 1"/>
              <a:gd name="f5957" fmla="*/ 764662 f4885 1"/>
              <a:gd name="f5958" fmla="*/ 8957270 f4886 1"/>
              <a:gd name="f5959" fmla="*/ 847698 f4885 1"/>
              <a:gd name="f5960" fmla="*/ 8959153 f4886 1"/>
              <a:gd name="f5961" fmla="*/ 869097 f4885 1"/>
              <a:gd name="f5962" fmla="*/ 8976081 f4886 1"/>
              <a:gd name="f5963" fmla="*/ 1619865 f4885 1"/>
              <a:gd name="f5964" fmla="*/ 8898081 f4886 1"/>
              <a:gd name="f5965" fmla="*/ 630137 f4885 1"/>
              <a:gd name="f5966" fmla="*/ 8910095 f4886 1"/>
              <a:gd name="f5967" fmla="*/ 1626691 f4885 1"/>
              <a:gd name="f5968" fmla="*/ 8908822 f4886 1"/>
              <a:gd name="f5969" fmla="*/ 1619067 f4885 1"/>
              <a:gd name="f5970" fmla="*/ 8881669 f4886 1"/>
              <a:gd name="f5971" fmla="*/ 1004967 f4885 1"/>
              <a:gd name="f5972" fmla="*/ 8888265 f4886 1"/>
              <a:gd name="f5973" fmla="*/ 840369 f4885 1"/>
              <a:gd name="f5974" fmla="*/ 8894429 f4886 1"/>
              <a:gd name="f5975" fmla="*/ 790831 f4885 1"/>
              <a:gd name="f5976" fmla="*/ 11491396 f4886 1"/>
              <a:gd name="f5977" fmla="*/ 623931 f4885 1"/>
              <a:gd name="f5978" fmla="*/ 11413329 f4886 1"/>
              <a:gd name="f5979" fmla="*/ 662344 f4885 1"/>
              <a:gd name="f5980" fmla="*/ 10966547 f4886 1"/>
              <a:gd name="f5981" fmla="*/ 818916 f4885 1"/>
              <a:gd name="f5982" fmla="*/ 10498883 f4886 1"/>
              <a:gd name="f5983" fmla="*/ 1111507 f4885 1"/>
              <a:gd name="f5984" fmla="*/ 10671292 f4886 1"/>
              <a:gd name="f5985" fmla="*/ 1035777 f4885 1"/>
              <a:gd name="f5986" fmla="*/ 10685894 f4886 1"/>
              <a:gd name="f5987" fmla="*/ 1027151 f4885 1"/>
              <a:gd name="f5988" fmla="*/ 11104337 f4886 1"/>
              <a:gd name="f5989" fmla="*/ 817377 f4885 1"/>
              <a:gd name="f5990" fmla="*/ 10779304 f4886 1"/>
              <a:gd name="f5991" fmla="*/ 584486 f4885 1"/>
              <a:gd name="f5992" fmla="*/ 10658378 f4886 1"/>
              <a:gd name="f5993" fmla="*/ 772788 f4885 1"/>
              <a:gd name="f5994" fmla="*/ 10475581 f4886 1"/>
              <a:gd name="f5995" fmla="*/ 1070739 f4885 1"/>
              <a:gd name="f5996" fmla="*/ 10735178 f4886 1"/>
              <a:gd name="f5997" fmla="*/ 693281 f4885 1"/>
              <a:gd name="f5998" fmla="*/ 10132488 f4886 1"/>
              <a:gd name="f5999" fmla="*/ 518596 f4885 1"/>
              <a:gd name="f6000" fmla="*/ 9879465 f4886 1"/>
              <a:gd name="f6001" fmla="*/ 567273 f4885 1"/>
              <a:gd name="f6002" fmla="*/ 9364243 f4886 1"/>
              <a:gd name="f6003" fmla="*/ 809468 f4885 1"/>
              <a:gd name="f6004" fmla="*/ 9366655 f4886 1"/>
              <a:gd name="f6005" fmla="*/ 809848 f4885 1"/>
              <a:gd name="f6006" fmla="*/ 9914233 f4886 1"/>
              <a:gd name="f6007" fmla="*/ 596159 f4885 1"/>
              <a:gd name="f6008" fmla="*/ 10264524 f4886 1"/>
              <a:gd name="f6009" fmla="*/ 501747 f4885 1"/>
              <a:gd name="f6010" fmla="*/ 9922837 f4886 1"/>
              <a:gd name="f6011" fmla="*/ 622979 f4885 1"/>
              <a:gd name="f6012" fmla="*/ 9416908 f4886 1"/>
              <a:gd name="f6013" fmla="*/ 818889 f4885 1"/>
              <a:gd name="f6014" fmla="*/ 9418234 f4886 1"/>
              <a:gd name="f6015" fmla="*/ 818810 f4885 1"/>
              <a:gd name="f6016" fmla="*/ 10802699 f4886 1"/>
              <a:gd name="f6017" fmla="*/ 488163 f4885 1"/>
              <a:gd name="f6018" fmla="*/ 10618739 f4886 1"/>
              <a:gd name="f6019" fmla="*/ 734118 f4885 1"/>
              <a:gd name="f6020" fmla="*/ 10604580 f4886 1"/>
              <a:gd name="f6021" fmla="*/ 753877 f4885 1"/>
              <a:gd name="f6022" fmla="*/ 10529643 f4886 1"/>
              <a:gd name="f6023" fmla="*/ 867004 f4885 1"/>
              <a:gd name="f6024" fmla="*/ 10462194 f4886 1"/>
              <a:gd name="f6025" fmla="*/ 1035452 f4885 1"/>
              <a:gd name="f6026" fmla="*/ 10635117 f4886 1"/>
              <a:gd name="f6027" fmla="*/ 757788 f4885 1"/>
              <a:gd name="f6028" fmla="*/ 10359107 f4886 1"/>
              <a:gd name="f6029" fmla="*/ 485136 f4885 1"/>
              <a:gd name="f6030" fmla="*/ 9515108 f4886 1"/>
              <a:gd name="f6031" fmla="*/ 825701 f4885 1"/>
              <a:gd name="f6032" fmla="*/ 11886089 f4886 1"/>
              <a:gd name="f6033" fmla="*/ 483936 f4885 1"/>
              <a:gd name="f6034" fmla="*/ 11622890 f4886 1"/>
              <a:gd name="f6035" fmla="*/ 661575 f4885 1"/>
              <a:gd name="f6036" fmla="*/ 11038640 f4886 1"/>
              <a:gd name="f6037" fmla="*/ 996875 f4885 1"/>
              <a:gd name="f6038" fmla="*/ 10561310 f4886 1"/>
              <a:gd name="f6039" fmla="*/ 1145020 f4885 1"/>
              <a:gd name="f6040" fmla="*/ 10675127 f4886 1"/>
              <a:gd name="f6041" fmla="*/ 1163586 f4885 1"/>
              <a:gd name="f6042" fmla="*/ 11120351 f4886 1"/>
              <a:gd name="f6043" fmla="*/ 990907 f4885 1"/>
              <a:gd name="f6044" fmla="*/ 11648506 f4886 1"/>
              <a:gd name="f6045" fmla="*/ 680145 f4885 1"/>
              <a:gd name="f6046" fmla="*/ 3607114 f4886 1"/>
              <a:gd name="f6047" fmla="*/ 467441 f4885 1"/>
              <a:gd name="f6048" fmla="*/ 3296242 f4886 1"/>
              <a:gd name="f6049" fmla="*/ 807991 f4885 1"/>
              <a:gd name="f6050" fmla="*/ 3174674 f4886 1"/>
              <a:gd name="f6051" fmla="*/ 919759 f4885 1"/>
              <a:gd name="f6052" fmla="*/ 3042978 f4886 1"/>
              <a:gd name="f6053" fmla="*/ 1054894 f4885 1"/>
              <a:gd name="f6054" fmla="*/ 2968914 f4886 1"/>
              <a:gd name="f6055" fmla="*/ 1133756 f4885 1"/>
              <a:gd name="f6056" fmla="*/ 3103823 f4886 1"/>
              <a:gd name="f6057" fmla="*/ 1026814 f4885 1"/>
              <a:gd name="f6058" fmla="*/ 10784544 f4886 1"/>
              <a:gd name="f6059" fmla="*/ 465669 f4885 1"/>
              <a:gd name="f6060" fmla="*/ 10426419 f4886 1"/>
              <a:gd name="f6061" fmla="*/ 1062158 f4885 1"/>
              <a:gd name="f6062" fmla="*/ 10471732 f4886 1"/>
              <a:gd name="f6063" fmla="*/ 921679 f4885 1"/>
              <a:gd name="f6064" fmla="*/ 10504824 f4886 1"/>
              <a:gd name="f6065" fmla="*/ 852631 f4885 1"/>
              <a:gd name="f6066" fmla="*/ 10582237 f4886 1"/>
              <a:gd name="f6067" fmla="*/ 736692 f4885 1"/>
              <a:gd name="f6068" fmla="*/ 10596401 f4886 1"/>
              <a:gd name="f6069" fmla="*/ 716935 f4885 1"/>
              <a:gd name="f6070" fmla="*/ 11916494 f4886 1"/>
              <a:gd name="f6071" fmla="*/ 422768 f4885 1"/>
              <a:gd name="f6072" fmla="*/ 11703185 f4886 1"/>
              <a:gd name="f6073" fmla="*/ 528178 f4885 1"/>
              <a:gd name="f6074" fmla="*/ 11680755 f4886 1"/>
              <a:gd name="f6075" fmla="*/ 543149 f4885 1"/>
              <a:gd name="f6076" fmla="*/ 11116818 f4886 1"/>
              <a:gd name="f6077" fmla="*/ 842623 f4885 1"/>
              <a:gd name="f6078" fmla="*/ 10700164 f4886 1"/>
              <a:gd name="f6079" fmla="*/ 1051220 f4885 1"/>
              <a:gd name="f6080" fmla="*/ 10685570 f4886 1"/>
              <a:gd name="f6081" fmla="*/ 1059849 f4885 1"/>
              <a:gd name="f6082" fmla="*/ 10584288 f4886 1"/>
              <a:gd name="f6083" fmla="*/ 1113543 f4885 1"/>
              <a:gd name="f6084" fmla="*/ 11026698 f4886 1"/>
              <a:gd name="f6085" fmla="*/ 971858 f4885 1"/>
              <a:gd name="f6086" fmla="*/ 11607604 f4886 1"/>
              <a:gd name="f6087" fmla="*/ 638368 f4885 1"/>
              <a:gd name="f6088" fmla="*/ 11919452 f4886 1"/>
              <a:gd name="f6089" fmla="*/ 423380 f4885 1"/>
              <a:gd name="f6090" fmla="*/ 8148168 f4886 1"/>
              <a:gd name="f6091" fmla="*/ 416949 f4885 1"/>
              <a:gd name="f6092" fmla="*/ 7862052 f4886 1"/>
              <a:gd name="f6093" fmla="*/ 694330 f4885 1"/>
              <a:gd name="f6094" fmla="*/ 7808002 f4886 1"/>
              <a:gd name="f6095" fmla="*/ 759654 f4885 1"/>
              <a:gd name="f6096" fmla="*/ 8295299 f4886 1"/>
              <a:gd name="f6097" fmla="*/ 416143 f4885 1"/>
              <a:gd name="f6098" fmla="*/ 8309124 f4886 1"/>
              <a:gd name="f6099" fmla="*/ 534021 f4885 1"/>
              <a:gd name="f6100" fmla="*/ 8293154 f4886 1"/>
              <a:gd name="f6101" fmla="*/ 672115 f4885 1"/>
              <a:gd name="f6102" fmla="*/ 8279099 f4886 1"/>
              <a:gd name="f6103" fmla="*/ 769176 f4885 1"/>
              <a:gd name="f6104" fmla="*/ 8309186 f4886 1"/>
              <a:gd name="f6105" fmla="*/ 1060039 f4885 1"/>
              <a:gd name="f6106" fmla="*/ 8410512 f4886 1"/>
              <a:gd name="f6107" fmla="*/ 1511108 f4885 1"/>
              <a:gd name="f6108" fmla="*/ 8351657 f4886 1"/>
              <a:gd name="f6109" fmla="*/ 521768 f4885 1"/>
              <a:gd name="f6110" fmla="*/ 8266483 f4886 1"/>
              <a:gd name="f6111" fmla="*/ 414244 f4885 1"/>
              <a:gd name="f6112" fmla="*/ 8343425 f4886 1"/>
              <a:gd name="f6113" fmla="*/ 1357811 f4885 1"/>
              <a:gd name="f6114" fmla="*/ 8282114 f4886 1"/>
              <a:gd name="f6115" fmla="*/ 1064671 f4885 1"/>
              <a:gd name="f6116" fmla="*/ 8251298 f4886 1"/>
              <a:gd name="f6117" fmla="*/ 766414 f4885 1"/>
              <a:gd name="f6118" fmla="*/ 8265729 f4886 1"/>
              <a:gd name="f6119" fmla="*/ 666939 f4885 1"/>
              <a:gd name="f6120" fmla="*/ 8281494 f4886 1"/>
              <a:gd name="f6121" fmla="*/ 533909 f4885 1"/>
              <a:gd name="f6122" fmla="*/ 8140802 f4886 1"/>
              <a:gd name="f6123" fmla="*/ 388720 f4885 1"/>
              <a:gd name="f6124" fmla="*/ 7860379 f4886 1"/>
              <a:gd name="f6125" fmla="*/ 596411 f4885 1"/>
              <a:gd name="f6126" fmla="*/ 7737688 f4886 1"/>
              <a:gd name="f6127" fmla="*/ 790400 f4885 1"/>
              <a:gd name="f6128" fmla="*/ 7726885 f4886 1"/>
              <a:gd name="f6129" fmla="*/ 812869 f4885 1"/>
              <a:gd name="f6130" fmla="*/ 7840490 f4886 1"/>
              <a:gd name="f6131" fmla="*/ 676832 f4885 1"/>
              <a:gd name="f6132" fmla="*/ 3744487 f4886 1"/>
              <a:gd name="f6133" fmla="*/ 383136 f4885 1"/>
              <a:gd name="f6134" fmla="*/ 3970213 f4886 1"/>
              <a:gd name="f6135" fmla="*/ 995559 f4885 1"/>
              <a:gd name="f6136" fmla="*/ 3624562 f4886 1"/>
              <a:gd name="f6137" fmla="*/ 367041 f4885 1"/>
              <a:gd name="f6138" fmla="*/ 3489712 f4886 1"/>
              <a:gd name="f6139" fmla="*/ 485386 f4885 1"/>
              <a:gd name="f6140" fmla="*/ 3182994 f4886 1"/>
              <a:gd name="f6141" fmla="*/ 828265 f4885 1"/>
              <a:gd name="f6142" fmla="*/ 2892114 f4886 1"/>
              <a:gd name="f6143" fmla="*/ 1172635 f4885 1"/>
              <a:gd name="f6144" fmla="*/ 3021459 f4886 1"/>
              <a:gd name="f6145" fmla="*/ 1035385 f4885 1"/>
              <a:gd name="f6146" fmla="*/ 3153873 f4886 1"/>
              <a:gd name="f6147" fmla="*/ 898971 f4885 1"/>
              <a:gd name="f6148" fmla="*/ 3276511 f4886 1"/>
              <a:gd name="f6149" fmla="*/ 786423 f4885 1"/>
              <a:gd name="f6150" fmla="*/ 3584154 f4886 1"/>
              <a:gd name="f6151" fmla="*/ 448218 f4885 1"/>
              <a:gd name="f6152" fmla="*/ 3766672 f4886 1"/>
              <a:gd name="f6153" fmla="*/ 359429 f4885 1"/>
              <a:gd name="f6154" fmla="*/ 3996338 f4886 1"/>
              <a:gd name="f6155" fmla="*/ 968237 f4885 1"/>
              <a:gd name="f6156" fmla="*/ 5805386 f4886 1"/>
              <a:gd name="f6157" fmla="*/ 239240 f4885 1"/>
              <a:gd name="f6158" fmla="*/ 5736947 f4886 1"/>
              <a:gd name="f6159" fmla="*/ 261367 f4885 1"/>
              <a:gd name="f6160" fmla="*/ 5427012 f4886 1"/>
              <a:gd name="f6161" fmla="*/ 311272 f4885 1"/>
              <a:gd name="f6162" fmla="*/ 5147818 f4886 1"/>
              <a:gd name="f6163" fmla="*/ 322112 f4885 1"/>
              <a:gd name="f6164" fmla="*/ 5060854 f4886 1"/>
              <a:gd name="f6165" fmla="*/ 311882 f4885 1"/>
              <a:gd name="f6166" fmla="*/ 4945989 f4886 1"/>
              <a:gd name="f6167" fmla="*/ 300516 f4885 1"/>
              <a:gd name="f6168" fmla="*/ 5410479 f4886 1"/>
              <a:gd name="f6169" fmla="*/ 348434 f4885 1"/>
              <a:gd name="f6170" fmla="*/ 5905192 f4886 1"/>
              <a:gd name="f6171" fmla="*/ 163079 f4885 1"/>
              <a:gd name="f6172" fmla="*/ 5865655 f4886 1"/>
              <a:gd name="f6173" fmla="*/ 171901 f4885 1"/>
              <a:gd name="f6174" fmla="*/ 5259740 f4886 1"/>
              <a:gd name="f6175" fmla="*/ 257013 f4885 1"/>
              <a:gd name="f6176" fmla="*/ 5208466 f4886 1"/>
              <a:gd name="f6177" fmla="*/ 257550 f4885 1"/>
              <a:gd name="f6178" fmla="*/ 4980204 f4886 1"/>
              <a:gd name="f6179" fmla="*/ 271903 f4885 1"/>
              <a:gd name="f6180" fmla="*/ 5068068 f4886 1"/>
              <a:gd name="f6181" fmla="*/ 282244 f4885 1"/>
              <a:gd name="f6182" fmla="*/ 5153231 f4886 1"/>
              <a:gd name="f6183" fmla="*/ 292240 f4885 1"/>
              <a:gd name="f6184" fmla="*/ 5426491 f4886 1"/>
              <a:gd name="f6185" fmla="*/ 281128 f4885 1"/>
              <a:gd name="f6186" fmla="*/ 5731212 f4886 1"/>
              <a:gd name="f6187" fmla="*/ 231951 f4885 1"/>
              <a:gd name="f6188" fmla="*/ 5944437 f4886 1"/>
              <a:gd name="f6189" fmla="*/ 113829 f4885 1"/>
              <a:gd name="f6190" fmla="*/ 5825032 f4886 1"/>
              <a:gd name="f6191" fmla="*/ 146405 f4885 1"/>
              <a:gd name="f6192" fmla="*/ 4955599 f4886 1"/>
              <a:gd name="f6193" fmla="*/ 247008 f4885 1"/>
              <a:gd name="f6194" fmla="*/ 5210104 f4886 1"/>
              <a:gd name="f6195" fmla="*/ 228123 f4885 1"/>
              <a:gd name="f6196" fmla="*/ 5261015 f4886 1"/>
              <a:gd name="f6197" fmla="*/ 227087 f4885 1"/>
              <a:gd name="f6198" fmla="*/ 5861181 f4886 1"/>
              <a:gd name="f6199" fmla="*/ 143093 f4885 1"/>
              <a:gd name="f6200" fmla="*/ 5961252 f4886 1"/>
              <a:gd name="f6201" fmla="*/ 114820 f4885 1"/>
              <a:gd name="f6202" fmla="*/ 9095810 f4886 1"/>
              <a:gd name="f6203" fmla="*/ 0 f4885 1"/>
              <a:gd name="f6204" fmla="*/ 9215999 f4886 1"/>
              <a:gd name="f6205" fmla="*/ 9250991 f4886 1"/>
              <a:gd name="f6206" fmla="*/ 17650 f4885 1"/>
              <a:gd name="f6207" fmla="*/ 9551793 f4886 1"/>
              <a:gd name="f6208" fmla="*/ 69947 f4885 1"/>
              <a:gd name="f6209" fmla="*/ 10211701 f4886 1"/>
              <a:gd name="f6210" fmla="*/ 15192 f4885 1"/>
              <a:gd name="f6211" fmla="*/ 9665014 f4886 1"/>
              <a:gd name="f6212" fmla="*/ 41266 f4885 1"/>
              <a:gd name="f6213" fmla="*/ 9382567 f4886 1"/>
              <a:gd name="f6214" fmla="*/ 18583 f4885 1"/>
              <a:gd name="f6215" fmla="*/ 9283159 f4886 1"/>
              <a:gd name="f6216" fmla="*/ 9469266 f4886 1"/>
              <a:gd name="f6217" fmla="*/ 9504117 f4886 1"/>
              <a:gd name="f6218" fmla="*/ 4274 f4885 1"/>
              <a:gd name="f6219" fmla="*/ 9667223 f4886 1"/>
              <a:gd name="f6220" fmla="*/ 13232 f4885 1"/>
              <a:gd name="f6221" fmla="*/ 9887703 f4886 1"/>
              <a:gd name="f6222" fmla="*/ 12601 f4885 1"/>
              <a:gd name="f6223" fmla="*/ 10088930 f4886 1"/>
              <a:gd name="f6224" fmla="*/ 10544171 f4886 1"/>
              <a:gd name="f6225" fmla="*/ 10392396 f4886 1"/>
              <a:gd name="f6226" fmla="*/ 36772 f4885 1"/>
              <a:gd name="f6227" fmla="*/ 9413803 f4886 1"/>
              <a:gd name="f6228" fmla="*/ 131277 f4885 1"/>
              <a:gd name="f6229" fmla="*/ 9174626 f4886 1"/>
              <a:gd name="f6230" fmla="*/ 44983 f4885 1"/>
              <a:gd name="f6231" fmla="*/ 8474998 f4886 1"/>
              <a:gd name="f6232" fmla="*/ 8573502 f4886 1"/>
              <a:gd name="f6233" fmla="*/ 8659539 f4886 1"/>
              <a:gd name="f6234" fmla="*/ 117664 f4885 1"/>
              <a:gd name="f6235" fmla="*/ 9248507 f4886 1"/>
              <a:gd name="f6236" fmla="*/ 743734 f4885 1"/>
              <a:gd name="f6237" fmla="*/ 9309457 f4886 1"/>
              <a:gd name="f6238" fmla="*/ 795932 f4885 1"/>
              <a:gd name="f6239" fmla="*/ 9785496 f4886 1"/>
              <a:gd name="f6240" fmla="*/ 530713 f4885 1"/>
              <a:gd name="f6241" fmla="*/ 10482828 f4886 1"/>
              <a:gd name="f6242" fmla="*/ 399738 f4885 1"/>
              <a:gd name="f6243" fmla="*/ 10468382 f4886 1"/>
              <a:gd name="f6244" fmla="*/ 461219 f4885 1"/>
              <a:gd name="f6245" fmla="*/ 9430790 f4886 1"/>
              <a:gd name="f6246" fmla="*/ 895589 f4885 1"/>
              <a:gd name="f6247" fmla="*/ 10019780 f4886 1"/>
              <a:gd name="f6248" fmla="*/ 1298815 f4885 1"/>
              <a:gd name="f6249" fmla="*/ 10372218 f4886 1"/>
              <a:gd name="f6250" fmla="*/ 1146081 f4885 1"/>
              <a:gd name="f6251" fmla="*/ 10896429 f4886 1"/>
              <a:gd name="f6252" fmla="*/ 310883 f4885 1"/>
              <a:gd name="f6253" fmla="*/ 10919735 f4886 1"/>
              <a:gd name="f6254" fmla="*/ 318176 f4885 1"/>
              <a:gd name="f6255" fmla="*/ 10637064 f4886 1"/>
              <a:gd name="f6256" fmla="*/ 935661 f4885 1"/>
              <a:gd name="f6257" fmla="*/ 10516995 f4886 1"/>
              <a:gd name="f6258" fmla="*/ 1070245 f4885 1"/>
              <a:gd name="f6259" fmla="*/ 10868835 f4886 1"/>
              <a:gd name="f6260" fmla="*/ 815534 f4885 1"/>
              <a:gd name="f6261" fmla="*/ 11704547 f4886 1"/>
              <a:gd name="f6262" fmla="*/ 465665 f4885 1"/>
              <a:gd name="f6263" fmla="*/ 12033562 f4886 1"/>
              <a:gd name="f6264" fmla="*/ 350012 f4885 1"/>
              <a:gd name="f6265" fmla="*/ 12025537 f4886 1"/>
              <a:gd name="f6266" fmla="*/ 382666 f4885 1"/>
              <a:gd name="f6267" fmla="*/ 11088649 f4886 1"/>
              <a:gd name="f6268" fmla="*/ 1056676 f4885 1"/>
              <a:gd name="f6269" fmla="*/ 10561600 f4886 1"/>
              <a:gd name="f6270" fmla="*/ 1229477 f4885 1"/>
              <a:gd name="f6271" fmla="*/ 10280797 f4886 1"/>
              <a:gd name="f6272" fmla="*/ 1263181 f4885 1"/>
              <a:gd name="f6273" fmla="*/ 10083376 f4886 1"/>
              <a:gd name="f6274" fmla="*/ 1334114 f4885 1"/>
              <a:gd name="f6275" fmla="*/ 10832582 f4886 1"/>
              <a:gd name="f6276" fmla="*/ 1687356 f4885 1"/>
              <a:gd name="f6277" fmla="*/ 10839263 f4886 1"/>
              <a:gd name="f6278" fmla="*/ 1683743 f4885 1"/>
              <a:gd name="f6279" fmla="*/ 11350910 f4886 1"/>
              <a:gd name="f6280" fmla="*/ 1443899 f4885 1"/>
              <a:gd name="f6281" fmla="*/ 11360346 f4886 1"/>
              <a:gd name="f6282" fmla="*/ 1429225 f4885 1"/>
              <a:gd name="f6283" fmla="*/ 12167580 f4886 1"/>
              <a:gd name="f6284" fmla="*/ 789523 f4885 1"/>
              <a:gd name="f6285" fmla="*/ 12192000 f4886 1"/>
              <a:gd name="f6286" fmla="*/ 769876 f4885 1"/>
              <a:gd name="f6287" fmla="*/ 802845 f4885 1"/>
              <a:gd name="f6288" fmla="*/ 12173558 f4886 1"/>
              <a:gd name="f6289" fmla="*/ 821317 f4885 1"/>
              <a:gd name="f6290" fmla="*/ 12117398 f4886 1"/>
              <a:gd name="f6291" fmla="*/ 877374 f4885 1"/>
              <a:gd name="f6292" fmla="*/ 11472926 f4886 1"/>
              <a:gd name="f6293" fmla="*/ 1344259 f4885 1"/>
              <a:gd name="f6294" fmla="*/ 11666978 f4886 1"/>
              <a:gd name="f6295" fmla="*/ 1215889 f4885 1"/>
              <a:gd name="f6296" fmla="*/ 11707200 f4886 1"/>
              <a:gd name="f6297" fmla="*/ 1192361 f4885 1"/>
              <a:gd name="f6298" fmla="*/ 12144637 f4886 1"/>
              <a:gd name="f6299" fmla="*/ 858646 f4885 1"/>
              <a:gd name="f6300" fmla="*/ 810414 f4885 1"/>
              <a:gd name="f6301" fmla="*/ 916439 f4885 1"/>
              <a:gd name="f6302" fmla="*/ 12150630 f4886 1"/>
              <a:gd name="f6303" fmla="*/ 982925 f4885 1"/>
              <a:gd name="f6304" fmla="*/ 11389484 f4886 1"/>
              <a:gd name="f6305" fmla="*/ 1469889 f4885 1"/>
              <a:gd name="f6306" fmla="*/ 10923736 f4886 1"/>
              <a:gd name="f6307" fmla="*/ 1721439 f4885 1"/>
              <a:gd name="f6308" fmla="*/ 11091913 f4886 1"/>
              <a:gd name="f6309" fmla="*/ 1780406 f4885 1"/>
              <a:gd name="f6310" fmla="*/ 11771238 f4886 1"/>
              <a:gd name="f6311" fmla="*/ 1944400 f4885 1"/>
              <a:gd name="f6312" fmla="*/ 11783166 f4886 1"/>
              <a:gd name="f6313" fmla="*/ 1931422 f4885 1"/>
              <a:gd name="f6314" fmla="*/ 12131988 f4886 1"/>
              <a:gd name="f6315" fmla="*/ 1574357 f4885 1"/>
              <a:gd name="f6316" fmla="*/ 1537429 f4885 1"/>
              <a:gd name="f6317" fmla="*/ 1589108 f4885 1"/>
              <a:gd name="f6318" fmla="*/ 12112105 f4886 1"/>
              <a:gd name="f6319" fmla="*/ 1640352 f4885 1"/>
              <a:gd name="f6320" fmla="*/ 11849203 f4886 1"/>
              <a:gd name="f6321" fmla="*/ 1900149 f4885 1"/>
              <a:gd name="f6322" fmla="*/ 11946326 f4886 1"/>
              <a:gd name="f6323" fmla="*/ 1822808 f4885 1"/>
              <a:gd name="f6324" fmla="*/ 12055863 f4886 1"/>
              <a:gd name="f6325" fmla="*/ 1735914 f4885 1"/>
              <a:gd name="f6326" fmla="*/ 12150816 f4886 1"/>
              <a:gd name="f6327" fmla="*/ 1678902 f4885 1"/>
              <a:gd name="f6328" fmla="*/ 1655121 f4885 1"/>
              <a:gd name="f6329" fmla="*/ 1686869 f4885 1"/>
              <a:gd name="f6330" fmla="*/ 12163772 f4886 1"/>
              <a:gd name="f6331" fmla="*/ 1703058 f4885 1"/>
              <a:gd name="f6332" fmla="*/ 12070597 f4886 1"/>
              <a:gd name="f6333" fmla="*/ 1758893 f4885 1"/>
              <a:gd name="f6334" fmla="*/ 11963621 f4886 1"/>
              <a:gd name="f6335" fmla="*/ 1844299 f4885 1"/>
              <a:gd name="f6336" fmla="*/ 11886604 f4886 1"/>
              <a:gd name="f6337" fmla="*/ 1907617 f4885 1"/>
              <a:gd name="f6338" fmla="*/ 12153575 f4886 1"/>
              <a:gd name="f6339" fmla="*/ 1786372 f4885 1"/>
              <a:gd name="f6340" fmla="*/ 1759693 f4885 1"/>
              <a:gd name="f6341" fmla="*/ 1809459 f4885 1"/>
              <a:gd name="f6342" fmla="*/ 12121362 f4886 1"/>
              <a:gd name="f6343" fmla="*/ 1857561 f4885 1"/>
              <a:gd name="f6344" fmla="*/ 11895949 f4886 1"/>
              <a:gd name="f6345" fmla="*/ 1963079 f4885 1"/>
              <a:gd name="f6346" fmla="*/ 1990579 f4885 1"/>
              <a:gd name="f6347" fmla="*/ 2065582 f4885 1"/>
              <a:gd name="f6348" fmla="*/ 12153918 f4886 1"/>
              <a:gd name="f6349" fmla="*/ 2063926 f4885 1"/>
              <a:gd name="f6350" fmla="*/ 2085104 f4885 1"/>
              <a:gd name="f6351" fmla="*/ 2178471 f4885 1"/>
              <a:gd name="f6352" fmla="*/ 12085355 f4886 1"/>
              <a:gd name="f6353" fmla="*/ 2122457 f4885 1"/>
              <a:gd name="f6354" fmla="*/ 2196158 f4885 1"/>
              <a:gd name="f6355" fmla="*/ 2230374 f4885 1"/>
              <a:gd name="f6356" fmla="*/ 12041237 f4886 1"/>
              <a:gd name="f6357" fmla="*/ 2126309 f4885 1"/>
              <a:gd name="f6358" fmla="*/ 12174450 f4886 1"/>
              <a:gd name="f6359" fmla="*/ 2262541 f4885 1"/>
              <a:gd name="f6360" fmla="*/ 2275857 f4885 1"/>
              <a:gd name="f6361" fmla="*/ 2377131 f4885 1"/>
              <a:gd name="f6362" fmla="*/ 12155801 f4886 1"/>
              <a:gd name="f6363" fmla="*/ 2349925 f4885 1"/>
              <a:gd name="f6364" fmla="*/ 11930164 f4886 1"/>
              <a:gd name="f6365" fmla="*/ 2041945 f4885 1"/>
              <a:gd name="f6366" fmla="*/ 11561767 f4886 1"/>
              <a:gd name="f6367" fmla="*/ 1984479 f4885 1"/>
              <a:gd name="f6368" fmla="*/ 11987997 f4886 1"/>
              <a:gd name="f6369" fmla="*/ 3153822 f4885 1"/>
              <a:gd name="f6370" fmla="*/ 11926558 f4886 1"/>
              <a:gd name="f6371" fmla="*/ 3203134 f4885 1"/>
              <a:gd name="f6372" fmla="*/ 11440430 f4886 1"/>
              <a:gd name="f6373" fmla="*/ 1973028 f4885 1"/>
              <a:gd name="f6374" fmla="*/ 11446754 f4886 1"/>
              <a:gd name="f6375" fmla="*/ 1959605 f4885 1"/>
              <a:gd name="f6376" fmla="*/ 11050651 f4886 1"/>
              <a:gd name="f6377" fmla="*/ 1850495 f4885 1"/>
              <a:gd name="f6378" fmla="*/ 10389960 f4886 1"/>
              <a:gd name="f6379" fmla="*/ 1586232 f4885 1"/>
              <a:gd name="f6380" fmla="*/ 10500699 f4886 1"/>
              <a:gd name="f6381" fmla="*/ 1913175 f4885 1"/>
              <a:gd name="f6382" fmla="*/ 10507814 f4886 1"/>
              <a:gd name="f6383" fmla="*/ 1920694 f4885 1"/>
              <a:gd name="f6384" fmla="*/ 10518908 f4886 1"/>
              <a:gd name="f6385" fmla="*/ 1911226 f4885 1"/>
              <a:gd name="f6386" fmla="*/ 11258935 f4886 1"/>
              <a:gd name="f6387" fmla="*/ 2442781 f4885 1"/>
              <a:gd name="f6388" fmla="*/ 11211663 f4886 1"/>
              <a:gd name="f6389" fmla="*/ 2510325 f4885 1"/>
              <a:gd name="f6390" fmla="*/ 10571295 f4886 1"/>
              <a:gd name="f6391" fmla="*/ 2105302 f4885 1"/>
              <a:gd name="f6392" fmla="*/ 10435737 f4886 1"/>
              <a:gd name="f6393" fmla="*/ 2805672 f4885 1"/>
              <a:gd name="f6394" fmla="*/ 10206831 f4886 1"/>
              <a:gd name="f6395" fmla="*/ 3151701 f4885 1"/>
              <a:gd name="f6396" fmla="*/ 10196482 f4886 1"/>
              <a:gd name="f6397" fmla="*/ 3135084 f4885 1"/>
              <a:gd name="f6398" fmla="*/ 10381882 f4886 1"/>
              <a:gd name="f6399" fmla="*/ 2155807 f4885 1"/>
              <a:gd name="f6400" fmla="*/ 10439260 f4886 1"/>
              <a:gd name="f6401" fmla="*/ 1962486 f4885 1"/>
              <a:gd name="f6402" fmla="*/ 10439409 f4886 1"/>
              <a:gd name="f6403" fmla="*/ 1960615 f4885 1"/>
              <a:gd name="f6404" fmla="*/ 10439915 f4886 1"/>
              <a:gd name="f6405" fmla="*/ 1951821 f4885 1"/>
              <a:gd name="f6406" fmla="*/ 10314241 f4886 1"/>
              <a:gd name="f6407" fmla="*/ 1556749 f4885 1"/>
              <a:gd name="f6408" fmla="*/ 10315061 f4886 1"/>
              <a:gd name="f6409" fmla="*/ 1548729 f4885 1"/>
              <a:gd name="f6410" fmla="*/ 9526158 f4886 1"/>
              <a:gd name="f6411" fmla="*/ 1071804 f4885 1"/>
              <a:gd name="f6412" fmla="*/ 9758689 f4886 1"/>
              <a:gd name="f6413" fmla="*/ 1585512 f4885 1"/>
              <a:gd name="f6414" fmla="*/ 9941392 f4886 1"/>
              <a:gd name="f6415" fmla="*/ 2432858 f4885 1"/>
              <a:gd name="f6416" fmla="*/ 9887724 f4886 1"/>
              <a:gd name="f6417" fmla="*/ 2495762 f4885 1"/>
              <a:gd name="f6418" fmla="*/ 9587446 f4886 1"/>
              <a:gd name="f6419" fmla="*/ 1872898 f4885 1"/>
              <a:gd name="f6420" fmla="*/ 9462810 f4886 1"/>
              <a:gd name="f6421" fmla="*/ 1288346 f4885 1"/>
              <a:gd name="f6422" fmla="*/ 9318575 f4886 1"/>
              <a:gd name="f6423" fmla="*/ 1540820 f4885 1"/>
              <a:gd name="f6424" fmla="*/ 9191090 f4886 1"/>
              <a:gd name="f6425" fmla="*/ 1688355 f4885 1"/>
              <a:gd name="f6426" fmla="*/ 9177757 f4886 1"/>
              <a:gd name="f6427" fmla="*/ 1683354 f4885 1"/>
              <a:gd name="f6428" fmla="*/ 9274865 f4886 1"/>
              <a:gd name="f6429" fmla="*/ 1336896 f4885 1"/>
              <a:gd name="f6430" fmla="*/ 9478649 f4886 1"/>
              <a:gd name="f6431" fmla="*/ 1173376 f4885 1"/>
              <a:gd name="f6432" fmla="*/ 9482281 f4886 1"/>
              <a:gd name="f6433" fmla="*/ 1167830 f4885 1"/>
              <a:gd name="f6434" fmla="*/ 9438637 f4886 1"/>
              <a:gd name="f6435" fmla="*/ 1015438 f4885 1"/>
              <a:gd name="f6436" fmla="*/ 9439458 f4886 1"/>
              <a:gd name="f6437" fmla="*/ 1007420 f4885 1"/>
              <a:gd name="f6438" fmla="*/ 9197105 f4886 1"/>
              <a:gd name="f6439" fmla="*/ 808882 f4885 1"/>
              <a:gd name="f6440" fmla="*/ 8973607 f4886 1"/>
              <a:gd name="f6441" fmla="*/ 597733 f4885 1"/>
              <a:gd name="f6442" fmla="*/ 8967512 f4886 1"/>
              <a:gd name="f6443" fmla="*/ 1795211 f4885 1"/>
              <a:gd name="f6444" fmla="*/ 8912526 f4886 1"/>
              <a:gd name="f6445" fmla="*/ 1841464 f4885 1"/>
              <a:gd name="f6446" fmla="*/ 8893391 f4886 1"/>
              <a:gd name="f6447" fmla="*/ 572788 f4885 1"/>
              <a:gd name="f6448" fmla="*/ 8902990 f4886 1"/>
              <a:gd name="f6449" fmla="*/ 560750 f4885 1"/>
              <a:gd name="f6450" fmla="*/ 8919102 f4886 1"/>
              <a:gd name="f6451" fmla="*/ 542471 f4885 1"/>
              <a:gd name="f6452" fmla="*/ 8661728 f4886 1"/>
              <a:gd name="f6453" fmla="*/ 250903 f4885 1"/>
              <a:gd name="f6454" fmla="*/ 8357758 f4886 1"/>
              <a:gd name="f6455" fmla="*/ 8405492 f4886 1"/>
              <a:gd name="f6456" fmla="*/ 8392083 f4886 1"/>
              <a:gd name="f6457" fmla="*/ 30495 f4885 1"/>
              <a:gd name="f6458" fmla="*/ 8339888 f4886 1"/>
              <a:gd name="f6459" fmla="*/ 306259 f4885 1"/>
              <a:gd name="f6460" fmla="*/ 8473847 f4886 1"/>
              <a:gd name="f6461" fmla="*/ 727373 f4885 1"/>
              <a:gd name="f6462" fmla="*/ 8454081 f4886 1"/>
              <a:gd name="f6463" fmla="*/ 1611960 f4885 1"/>
              <a:gd name="f6464" fmla="*/ 8396000 f4886 1"/>
              <a:gd name="f6465" fmla="*/ 1663986 f4885 1"/>
              <a:gd name="f6466" fmla="*/ 8238881 f4886 1"/>
              <a:gd name="f6467" fmla="*/ 368438 f4885 1"/>
              <a:gd name="f6468" fmla="*/ 7668140 f4886 1"/>
              <a:gd name="f6469" fmla="*/ 942511 f4885 1"/>
              <a:gd name="f6470" fmla="*/ 7637853 f4886 1"/>
              <a:gd name="f6471" fmla="*/ 942567 f4885 1"/>
              <a:gd name="f6472" fmla="*/ 7909649 f4886 1"/>
              <a:gd name="f6473" fmla="*/ 489150 f4885 1"/>
              <a:gd name="f6474" fmla="*/ 8256182 f4886 1"/>
              <a:gd name="f6475" fmla="*/ 301724 f4885 1"/>
              <a:gd name="f6476" fmla="*/ 8255912 f4886 1"/>
              <a:gd name="f6477" fmla="*/ 276498 f4885 1"/>
              <a:gd name="f6478" fmla="*/ 8315225 f4886 1"/>
              <a:gd name="f6479" fmla="*/ 89075 f4885 1"/>
              <a:gd name="f6480" fmla="*/ 7497388 f4886 1"/>
              <a:gd name="f6481" fmla="*/ 7560921 f4886 1"/>
              <a:gd name="f6482" fmla="*/ 7546742 f4886 1"/>
              <a:gd name="f6483" fmla="*/ 68966 f4885 1"/>
              <a:gd name="f6484" fmla="*/ 7488853 f4886 1"/>
              <a:gd name="f6485" fmla="*/ 535687 f4885 1"/>
              <a:gd name="f6486" fmla="*/ 7529509 f4886 1"/>
              <a:gd name="f6487" fmla="*/ 380358 f4885 1"/>
              <a:gd name="f6488" fmla="*/ 7585939 f4886 1"/>
              <a:gd name="f6489" fmla="*/ 184712 f4885 1"/>
              <a:gd name="f6490" fmla="*/ 7621792 f4886 1"/>
              <a:gd name="f6491" fmla="*/ 87864 f4885 1"/>
              <a:gd name="f6492" fmla="*/ 7654204 f4886 1"/>
              <a:gd name="f6493" fmla="*/ 7683986 f4886 1"/>
              <a:gd name="f6494" fmla="*/ 7647914 f4886 1"/>
              <a:gd name="f6495" fmla="*/ 97640 f4885 1"/>
              <a:gd name="f6496" fmla="*/ 7612524 f4886 1"/>
              <a:gd name="f6497" fmla="*/ 193392 f4885 1"/>
              <a:gd name="f6498" fmla="*/ 7557013 f4886 1"/>
              <a:gd name="f6499" fmla="*/ 386853 f4885 1"/>
              <a:gd name="f6500" fmla="*/ 7517286 f4886 1"/>
              <a:gd name="f6501" fmla="*/ 539999 f4885 1"/>
              <a:gd name="f6502" fmla="*/ 7704204 f4886 1"/>
              <a:gd name="f6503" fmla="*/ 152292 f4885 1"/>
              <a:gd name="f6504" fmla="*/ 7756975 f4886 1"/>
              <a:gd name="f6505" fmla="*/ 7837329 f4886 1"/>
              <a:gd name="f6506" fmla="*/ 7821760 f4886 1"/>
              <a:gd name="f6507" fmla="*/ 65656 f4885 1"/>
              <a:gd name="f6508" fmla="*/ 7488925 f4886 1"/>
              <a:gd name="f6509" fmla="*/ 763628 f4885 1"/>
              <a:gd name="f6510" fmla="*/ 7419999 f4886 1"/>
              <a:gd name="f6511" fmla="*/ 774360 f4885 1"/>
              <a:gd name="f6512" fmla="*/ 7487820 f4886 1"/>
              <a:gd name="f6513" fmla="*/ 37416 f4885 1"/>
              <a:gd name="f6514" fmla="*/ 3882765 f4886 1"/>
              <a:gd name="f6515" fmla="*/ 3995099 f4886 1"/>
              <a:gd name="f6516" fmla="*/ 4163818 f4886 1"/>
              <a:gd name="f6517" fmla="*/ 234104 f4885 1"/>
              <a:gd name="f6518" fmla="*/ 4172099 f4886 1"/>
              <a:gd name="f6519" fmla="*/ 234207 f4885 1"/>
              <a:gd name="f6520" fmla="*/ 4784282 f4886 1"/>
              <a:gd name="f6521" fmla="*/ 276561 f4885 1"/>
              <a:gd name="f6522" fmla="*/ 4801687 f4886 1"/>
              <a:gd name="f6523" fmla="*/ 267764 f4885 1"/>
              <a:gd name="f6524" fmla="*/ 6082788 f4886 1"/>
              <a:gd name="f6525" fmla="*/ 64119 f4885 1"/>
              <a:gd name="f6526" fmla="*/ 6099442 f4886 1"/>
              <a:gd name="f6527" fmla="*/ 82568 f4885 1"/>
              <a:gd name="f6528" fmla="*/ 4804137 f4886 1"/>
              <a:gd name="f6529" fmla="*/ 320931 f4885 1"/>
              <a:gd name="f6530" fmla="*/ 4227047 f4886 1"/>
              <a:gd name="f6531" fmla="*/ 313415 f4885 1"/>
              <a:gd name="f6532" fmla="*/ 4346041 f4886 1"/>
              <a:gd name="f6533" fmla="*/ 456086 f4885 1"/>
              <a:gd name="f6534" fmla="*/ 4870967 f4886 1"/>
              <a:gd name="f6535" fmla="*/ 963061 f4885 1"/>
              <a:gd name="f6536" fmla="*/ 4889647 f4886 1"/>
              <a:gd name="f6537" fmla="*/ 957147 f4885 1"/>
              <a:gd name="f6538" fmla="*/ 5422504 f4886 1"/>
              <a:gd name="f6539" fmla="*/ 805191 f4885 1"/>
              <a:gd name="f6540" fmla="*/ 6087656 f4886 1"/>
              <a:gd name="f6541" fmla="*/ 826703 f4885 1"/>
              <a:gd name="f6542" fmla="*/ 6058717 f4886 1"/>
              <a:gd name="f6543" fmla="*/ 865992 f4885 1"/>
              <a:gd name="f6544" fmla="*/ 4974153 f4886 1"/>
              <a:gd name="f6545" fmla="*/ 1045456 f4885 1"/>
              <a:gd name="f6546" fmla="*/ 5627835 f4886 1"/>
              <a:gd name="f6547" fmla="*/ 1472077 f4885 1"/>
              <a:gd name="f6548" fmla="*/ 5629817 f4886 1"/>
              <a:gd name="f6549" fmla="*/ 1471412 f4885 1"/>
              <a:gd name="f6550" fmla="*/ 5634124 f4886 1"/>
              <a:gd name="f6551" fmla="*/ 1470572 f4885 1"/>
              <a:gd name="f6552" fmla="*/ 5755832 f4886 1"/>
              <a:gd name="f6553" fmla="*/ 1383886 f4885 1"/>
              <a:gd name="f6554" fmla="*/ 6014186 f4886 1"/>
              <a:gd name="f6555" fmla="*/ 1279799 f4885 1"/>
              <a:gd name="f6556" fmla="*/ 6901619 f4886 1"/>
              <a:gd name="f6557" fmla="*/ 1047874 f4885 1"/>
              <a:gd name="f6558" fmla="*/ 6931566 f4886 1"/>
              <a:gd name="f6559" fmla="*/ 1062034 f4885 1"/>
              <a:gd name="f6560" fmla="*/ 5790982 f4886 1"/>
              <a:gd name="f6561" fmla="*/ 1561380 f4885 1"/>
              <a:gd name="f6562" fmla="*/ 6188971 f4886 1"/>
              <a:gd name="f6563" fmla="*/ 1755168 f4885 1"/>
              <a:gd name="f6564" fmla="*/ 6202446 f4886 1"/>
              <a:gd name="f6565" fmla="*/ 1752268 f4885 1"/>
              <a:gd name="f6566" fmla="*/ 7179560 f4886 1"/>
              <a:gd name="f6567" fmla="*/ 1467551 f4885 1"/>
              <a:gd name="f6568" fmla="*/ 7158730 f4886 1"/>
              <a:gd name="f6569" fmla="*/ 1507835 f4885 1"/>
              <a:gd name="f6570" fmla="*/ 6326959 f4886 1"/>
              <a:gd name="f6571" fmla="*/ 1817686 f4885 1"/>
              <a:gd name="f6572" fmla="*/ 6537433 f4886 1"/>
              <a:gd name="f6573" fmla="*/ 1907790 f4885 1"/>
              <a:gd name="f6574" fmla="*/ 6550221 f4886 1"/>
              <a:gd name="f6575" fmla="*/ 1910729 f4885 1"/>
              <a:gd name="f6576" fmla="*/ 6964438 f4886 1"/>
              <a:gd name="f6577" fmla="*/ 2209505 f4885 1"/>
              <a:gd name="f6578" fmla="*/ 7367862 f4886 1"/>
              <a:gd name="f6579" fmla="*/ 2806833 f4885 1"/>
              <a:gd name="f6580" fmla="*/ 7364329 f4886 1"/>
              <a:gd name="f6581" fmla="*/ 2826907 f4885 1"/>
              <a:gd name="f6582" fmla="*/ 7290545 f4886 1"/>
              <a:gd name="f6583" fmla="*/ 2850663 f4885 1"/>
              <a:gd name="f6584" fmla="*/ 6472036 f4886 1"/>
              <a:gd name="f6585" fmla="*/ 1959003 f4885 1"/>
              <a:gd name="f6586" fmla="*/ 5792897 f4886 1"/>
              <a:gd name="f6587" fmla="*/ 1647747 f4885 1"/>
              <a:gd name="f6588" fmla="*/ 5842751 f4886 1"/>
              <a:gd name="f6589" fmla="*/ 1816112 f4885 1"/>
              <a:gd name="f6590" fmla="*/ 5847424 f4886 1"/>
              <a:gd name="f6591" fmla="*/ 1815776 f4885 1"/>
              <a:gd name="f6592" fmla="*/ 6399821 f4886 1"/>
              <a:gd name="f6593" fmla="*/ 2344799 f4885 1"/>
              <a:gd name="f6594" fmla="*/ 6323232 f4886 1"/>
              <a:gd name="f6595" fmla="*/ 2389634 f4885 1"/>
              <a:gd name="f6596" fmla="*/ 5942958 f4886 1"/>
              <a:gd name="f6597" fmla="*/ 2077708 f4885 1"/>
              <a:gd name="f6598" fmla="*/ 5921559 f4886 1"/>
              <a:gd name="f6599" fmla="*/ 2378596 f4885 1"/>
              <a:gd name="f6600" fmla="*/ 5817651 f4886 1"/>
              <a:gd name="f6601" fmla="*/ 3023919 f4885 1"/>
              <a:gd name="f6602" fmla="*/ 5729634 f4886 1"/>
              <a:gd name="f6603" fmla="*/ 3051849 f4885 1"/>
              <a:gd name="f6604" fmla="*/ 5611018 f4886 1"/>
              <a:gd name="f6605" fmla="*/ 2316769 f4885 1"/>
              <a:gd name="f6606" fmla="*/ 5687608 f4886 1"/>
              <a:gd name="f6607" fmla="*/ 2039972 f4885 1"/>
              <a:gd name="f6608" fmla="*/ 5657554 f4886 1"/>
              <a:gd name="f6609" fmla="*/ 1576445 f4885 1"/>
              <a:gd name="f6610" fmla="*/ 5150475 f4886 1"/>
              <a:gd name="f6611" fmla="*/ 1274012 f4885 1"/>
              <a:gd name="f6612" fmla="*/ 5349142 f4886 1"/>
              <a:gd name="f6613" fmla="*/ 2204405 f4885 1"/>
              <a:gd name="f6614" fmla="*/ 5262214 f4886 1"/>
              <a:gd name="f6615" fmla="*/ 2233836 f4885 1"/>
              <a:gd name="f6616" fmla="*/ 4981539 f4886 1"/>
              <a:gd name="f6617" fmla="*/ 1542201 f4885 1"/>
              <a:gd name="f6618" fmla="*/ 4958461 f4886 1"/>
              <a:gd name="f6619" fmla="*/ 1136957 f4885 1"/>
              <a:gd name="f6620" fmla="*/ 4655015 f4886 1"/>
              <a:gd name="f6621" fmla="*/ 891426 f4885 1"/>
              <a:gd name="f6622" fmla="*/ 4348002 f4886 1"/>
              <a:gd name="f6623" fmla="*/ 2205895 f4885 1"/>
              <a:gd name="f6624" fmla="*/ 4262250 f4886 1"/>
              <a:gd name="f6625" fmla="*/ 2219972 f4885 1"/>
              <a:gd name="f6626" fmla="*/ 4550611 f4886 1"/>
              <a:gd name="f6627" fmla="*/ 817540 f4885 1"/>
              <a:gd name="f6628" fmla="*/ 4564418 f4886 1"/>
              <a:gd name="f6629" fmla="*/ 808293 f4885 1"/>
              <a:gd name="f6630" fmla="*/ 4266388 f4886 1"/>
              <a:gd name="f6631" fmla="*/ 500083 f4885 1"/>
              <a:gd name="f6632" fmla="*/ 4032842 f4886 1"/>
              <a:gd name="f6633" fmla="*/ 211809 f4885 1"/>
              <a:gd name="f6634" fmla="*/ 3721337 f4886 1"/>
              <a:gd name="f6635" fmla="*/ 3797544 f4886 1"/>
              <a:gd name="f6636" fmla="*/ 3775734 f4886 1"/>
              <a:gd name="f6637" fmla="*/ 95131 f4885 1"/>
              <a:gd name="f6638" fmla="*/ 3724807 f4886 1"/>
              <a:gd name="f6639" fmla="*/ 272257 f4885 1"/>
              <a:gd name="f6640" fmla="*/ 3726844 f4886 1"/>
              <a:gd name="f6641" fmla="*/ 282988 f4885 1"/>
              <a:gd name="f6642" fmla="*/ 3742664 f4886 1"/>
              <a:gd name="f6643" fmla="*/ 279918 f4885 1"/>
              <a:gd name="f6644" fmla="*/ 4103910 f4886 1"/>
              <a:gd name="f6645" fmla="*/ 1161917 f4885 1"/>
              <a:gd name="f6646" fmla="*/ 4020269 f4886 1"/>
              <a:gd name="f6647" fmla="*/ 1200406 f4885 1"/>
              <a:gd name="f6648" fmla="*/ 3674882 f4886 1"/>
              <a:gd name="f6649" fmla="*/ 488524 f4885 1"/>
              <a:gd name="f6650" fmla="*/ 3132682 f4886 1"/>
              <a:gd name="f6651" fmla="*/ 1072284 f4885 1"/>
              <a:gd name="f6652" fmla="*/ 2716346 f4886 1"/>
              <a:gd name="f6653" fmla="*/ 1276376 f4885 1"/>
              <a:gd name="f6654" fmla="*/ 2716772 f4886 1"/>
              <a:gd name="f6655" fmla="*/ 1255462 f4885 1"/>
              <a:gd name="f6656" fmla="*/ 3471096 f4886 1"/>
              <a:gd name="f6657" fmla="*/ 437072 f4885 1"/>
              <a:gd name="f6658" fmla="*/ 3639057 f4886 1"/>
              <a:gd name="f6659" fmla="*/ 286334 f4885 1"/>
              <a:gd name="f6660" fmla="*/ 3640309 f4886 1"/>
              <a:gd name="f6661" fmla="*/ 284664 f4885 1"/>
              <a:gd name="f6662" fmla="*/ 3646022 f4886 1"/>
              <a:gd name="f6663" fmla="*/ 276711 f4885 1"/>
              <a:gd name="f6664" fmla="*/ 3707943 f4886 1"/>
              <a:gd name="f6665" fmla="*/ 65958 f4885 1"/>
              <a:gd name="f6666" fmla="*/ 2867960 f4886 1"/>
              <a:gd name="f6667" fmla="*/ 2926351 f4886 1"/>
              <a:gd name="f6668" fmla="*/ 2902823 f4886 1"/>
              <a:gd name="f6669" fmla="*/ 262929 f4885 1"/>
              <a:gd name="f6670" fmla="*/ 2940663 f4886 1"/>
              <a:gd name="f6671" fmla="*/ 140884 f4885 1"/>
              <a:gd name="f6672" fmla="*/ 2947039 f4886 1"/>
              <a:gd name="f6673" fmla="*/ 122524 f4885 1"/>
              <a:gd name="f6674" fmla="*/ 2984316 f4886 1"/>
              <a:gd name="f6675" fmla="*/ 3016114 f4886 1"/>
              <a:gd name="f6676" fmla="*/ 2979949 f4886 1"/>
              <a:gd name="f6677" fmla="*/ 119274 f4885 1"/>
              <a:gd name="f6678" fmla="*/ 3023879 f4886 1"/>
              <a:gd name="f6679" fmla="*/ 3105400 f4886 1"/>
              <a:gd name="f6680" fmla="*/ 3094669 f4886 1"/>
              <a:gd name="f6681" fmla="*/ 30308 f4885 1"/>
              <a:gd name="f6682" fmla="*/ 2901945 f4886 1"/>
              <a:gd name="f6683" fmla="*/ 466538 f4885 1"/>
              <a:gd name="f6684" fmla="*/ 2815209 f4886 1"/>
              <a:gd name="f6685" fmla="*/ 497361 f4885 1"/>
              <a:gd name="f6686" fmla="*/ 2844845 f4886 1"/>
              <a:gd name="f6687" fmla="*/ 127638 f4885 1"/>
              <a:gd name="f6688" fmla="*/ 1057230 f4886 1"/>
              <a:gd name="f6689" fmla="*/ 1111003 f4886 1"/>
              <a:gd name="f6690" fmla="*/ 1125553 f4886 1"/>
              <a:gd name="f6691" fmla="*/ 52588 f4885 1"/>
              <a:gd name="f6692" fmla="*/ 1304276 f4886 1"/>
              <a:gd name="f6693" fmla="*/ 476275 f4885 1"/>
              <a:gd name="f6694" fmla="*/ 1492066 f4886 1"/>
              <a:gd name="f6695" fmla="*/ 886333 f4885 1"/>
              <a:gd name="f6696" fmla="*/ 1423698 f4886 1"/>
              <a:gd name="f6697" fmla="*/ 710817 f4885 1"/>
              <a:gd name="f6698" fmla="*/ 1357609 f4886 1"/>
              <a:gd name="f6699" fmla="*/ 532892 f4885 1"/>
              <a:gd name="f6700" fmla="*/ 1309550 f4886 1"/>
              <a:gd name="f6701" fmla="*/ 374031 f4885 1"/>
              <a:gd name="f6702" fmla="*/ 1193673 f4886 1"/>
              <a:gd name="f6703" fmla="*/ 49533 f4885 1"/>
              <a:gd name="f6704" fmla="*/ 1164391 f4886 1"/>
              <a:gd name="f6705" fmla="*/ 1200666 f4886 1"/>
              <a:gd name="f6706" fmla="*/ 1223408 f4886 1"/>
              <a:gd name="f6707" fmla="*/ 38996 f4885 1"/>
              <a:gd name="f6708" fmla="*/ 1339635 f4886 1"/>
              <a:gd name="f6709" fmla="*/ 365517 f4885 1"/>
              <a:gd name="f6710" fmla="*/ 1387469 f4886 1"/>
              <a:gd name="f6711" fmla="*/ 523079 f4885 1"/>
              <a:gd name="f6712" fmla="*/ 1452685 f4886 1"/>
              <a:gd name="f6713" fmla="*/ 699806 f4885 1"/>
              <a:gd name="f6714" fmla="*/ 1492092 f4886 1"/>
              <a:gd name="f6715" fmla="*/ 800424 f4885 1"/>
              <a:gd name="f6716" fmla="*/ 1455302 f4886 1"/>
              <a:gd name="f6717" fmla="*/ 632913 f4885 1"/>
              <a:gd name="f6718" fmla="*/ 1222336 f4886 1"/>
              <a:gd name="f6719" fmla="*/ 9480 f4885 1"/>
              <a:gd name="f6720" fmla="*/ 1214634 f4886 1"/>
              <a:gd name="f6721" fmla="*/ 1289827 f4886 1"/>
              <a:gd name="f6722" fmla="*/ 1321076 f4886 1"/>
              <a:gd name="f6723" fmla="*/ 59722 f4885 1"/>
              <a:gd name="f6724" fmla="*/ 1512579 f4886 1"/>
              <a:gd name="f6725" fmla="*/ 626441 f4885 1"/>
              <a:gd name="f6726" fmla="*/ 1506076 f4886 1"/>
              <a:gd name="f6727" fmla="*/ 1089289 f4885 1"/>
              <a:gd name="f6728" fmla="*/ 1486346 f4886 1"/>
              <a:gd name="f6729" fmla="*/ 1079919 f4885 1"/>
              <a:gd name="f6730" fmla="*/ 1070511 f4886 1"/>
              <a:gd name="f6731" fmla="*/ 48609 f4885 1"/>
              <a:gd name="f6732" fmla="*/ 43151 f4886 1"/>
              <a:gd name="f6733" fmla="*/ 95283 f4886 1"/>
              <a:gd name="f6734" fmla="*/ 300708 f4886 1"/>
              <a:gd name="f6735" fmla="*/ 154571 f4885 1"/>
              <a:gd name="f6736" fmla="*/ 530414 f4886 1"/>
              <a:gd name="f6737" fmla="*/ 354673 f4885 1"/>
              <a:gd name="f6738" fmla="*/ 333785 f4886 1"/>
              <a:gd name="f6739" fmla="*/ 161564 f4885 1"/>
              <a:gd name="f6740" fmla="*/ 147005 f4886 1"/>
              <a:gd name="f6741" fmla="*/ 272509 f4886 1"/>
              <a:gd name="f6742" fmla="*/ 326276 f4886 1"/>
              <a:gd name="f6743" fmla="*/ 45847 f4885 1"/>
              <a:gd name="f6744" fmla="*/ 823759 f4886 1"/>
              <a:gd name="f6745" fmla="*/ 574145 f4885 1"/>
              <a:gd name="f6746" fmla="*/ 811254 f4886 1"/>
              <a:gd name="f6747" fmla="*/ 665546 f4885 1"/>
              <a:gd name="f6748" fmla="*/ 154042 f4886 1"/>
              <a:gd name="f6749" fmla="*/ 261522 f4885 1"/>
              <a:gd name="f6750" fmla="*/ 13550 f4886 1"/>
              <a:gd name="f6751" fmla="*/ 158423 f4885 1"/>
              <a:gd name="f6752" fmla="*/ 146618 f4885 1"/>
              <a:gd name="f6753" fmla="*/ 59161 f4885 1"/>
              <a:gd name="f6754" fmla="*/ 45427 f4886 1"/>
              <a:gd name="f6755" fmla="*/ 101078 f4885 1"/>
              <a:gd name="f6756" fmla="*/ 630103 f4886 1"/>
              <a:gd name="f6757" fmla="*/ 485885 f4885 1"/>
              <a:gd name="f6758" fmla="*/ 532040 f4886 1"/>
              <a:gd name="f6759" fmla="*/ 399359 f4885 1"/>
              <a:gd name="f6760" fmla="*/ 517618 f4886 1"/>
              <a:gd name="f6761" fmla="*/ 385726 f4885 1"/>
              <a:gd name="f6762" fmla="*/ 285074 f4886 1"/>
              <a:gd name="f6763" fmla="*/ 182755 f4885 1"/>
              <a:gd name="f6764" fmla="*/ f4887 1 f2"/>
              <a:gd name="f6765" fmla="*/ f4890 1 12192000"/>
              <a:gd name="f6766" fmla="*/ f4891 1 4267200"/>
              <a:gd name="f6767" fmla="*/ f4892 1 12192000"/>
              <a:gd name="f6768" fmla="*/ f4893 1 4267200"/>
              <a:gd name="f6769" fmla="*/ f4894 1 12192000"/>
              <a:gd name="f6770" fmla="*/ f4895 1 4267200"/>
              <a:gd name="f6771" fmla="*/ f4896 1 12192000"/>
              <a:gd name="f6772" fmla="*/ f4897 1 12192000"/>
              <a:gd name="f6773" fmla="*/ f4898 1 4267200"/>
              <a:gd name="f6774" fmla="*/ f4899 1 12192000"/>
              <a:gd name="f6775" fmla="*/ f4900 1 4267200"/>
              <a:gd name="f6776" fmla="*/ f4901 1 12192000"/>
              <a:gd name="f6777" fmla="*/ f4902 1 4267200"/>
              <a:gd name="f6778" fmla="*/ f4903 1 12192000"/>
              <a:gd name="f6779" fmla="*/ f4904 1 4267200"/>
              <a:gd name="f6780" fmla="*/ f4905 1 12192000"/>
              <a:gd name="f6781" fmla="*/ f4906 1 12192000"/>
              <a:gd name="f6782" fmla="*/ f4907 1 12192000"/>
              <a:gd name="f6783" fmla="*/ f4908 1 4267200"/>
              <a:gd name="f6784" fmla="*/ f4909 1 12192000"/>
              <a:gd name="f6785" fmla="*/ f4910 1 4267200"/>
              <a:gd name="f6786" fmla="*/ f4911 1 12192000"/>
              <a:gd name="f6787" fmla="*/ f4912 1 12192000"/>
              <a:gd name="f6788" fmla="*/ f4913 1 12192000"/>
              <a:gd name="f6789" fmla="*/ f4914 1 4267200"/>
              <a:gd name="f6790" fmla="*/ f4915 1 12192000"/>
              <a:gd name="f6791" fmla="*/ f4916 1 4267200"/>
              <a:gd name="f6792" fmla="*/ f4917 1 12192000"/>
              <a:gd name="f6793" fmla="*/ f4918 1 4267200"/>
              <a:gd name="f6794" fmla="*/ f4919 1 12192000"/>
              <a:gd name="f6795" fmla="*/ f4920 1 4267200"/>
              <a:gd name="f6796" fmla="*/ f4921 1 12192000"/>
              <a:gd name="f6797" fmla="*/ f4922 1 4267200"/>
              <a:gd name="f6798" fmla="*/ f4923 1 12192000"/>
              <a:gd name="f6799" fmla="*/ f4924 1 4267200"/>
              <a:gd name="f6800" fmla="*/ f4925 1 12192000"/>
              <a:gd name="f6801" fmla="*/ f4926 1 4267200"/>
              <a:gd name="f6802" fmla="*/ f4927 1 12192000"/>
              <a:gd name="f6803" fmla="*/ f4928 1 4267200"/>
              <a:gd name="f6804" fmla="*/ f4929 1 12192000"/>
              <a:gd name="f6805" fmla="*/ f4930 1 4267200"/>
              <a:gd name="f6806" fmla="*/ f4931 1 12192000"/>
              <a:gd name="f6807" fmla="*/ f4932 1 4267200"/>
              <a:gd name="f6808" fmla="*/ f4933 1 12192000"/>
              <a:gd name="f6809" fmla="*/ f4934 1 4267200"/>
              <a:gd name="f6810" fmla="*/ f4935 1 12192000"/>
              <a:gd name="f6811" fmla="*/ f4936 1 4267200"/>
              <a:gd name="f6812" fmla="*/ f4937 1 12192000"/>
              <a:gd name="f6813" fmla="*/ f4938 1 4267200"/>
              <a:gd name="f6814" fmla="*/ f4939 1 12192000"/>
              <a:gd name="f6815" fmla="*/ f4940 1 12192000"/>
              <a:gd name="f6816" fmla="*/ f4941 1 12192000"/>
              <a:gd name="f6817" fmla="*/ f4942 1 4267200"/>
              <a:gd name="f6818" fmla="*/ f4943 1 12192000"/>
              <a:gd name="f6819" fmla="*/ f4944 1 4267200"/>
              <a:gd name="f6820" fmla="*/ f4945 1 12192000"/>
              <a:gd name="f6821" fmla="*/ f4946 1 4267200"/>
              <a:gd name="f6822" fmla="*/ f4947 1 12192000"/>
              <a:gd name="f6823" fmla="*/ f4948 1 4267200"/>
              <a:gd name="f6824" fmla="*/ f4949 1 12192000"/>
              <a:gd name="f6825" fmla="*/ f4950 1 4267200"/>
              <a:gd name="f6826" fmla="*/ f4951 1 12192000"/>
              <a:gd name="f6827" fmla="*/ f4952 1 4267200"/>
              <a:gd name="f6828" fmla="*/ f4953 1 12192000"/>
              <a:gd name="f6829" fmla="*/ f4954 1 12192000"/>
              <a:gd name="f6830" fmla="*/ f4955 1 12192000"/>
              <a:gd name="f6831" fmla="*/ f4956 1 4267200"/>
              <a:gd name="f6832" fmla="*/ f4957 1 12192000"/>
              <a:gd name="f6833" fmla="*/ f4958 1 4267200"/>
              <a:gd name="f6834" fmla="*/ f4959 1 12192000"/>
              <a:gd name="f6835" fmla="*/ f4960 1 4267200"/>
              <a:gd name="f6836" fmla="*/ f4961 1 12192000"/>
              <a:gd name="f6837" fmla="*/ f4962 1 12192000"/>
              <a:gd name="f6838" fmla="*/ f4963 1 12192000"/>
              <a:gd name="f6839" fmla="*/ f4964 1 4267200"/>
              <a:gd name="f6840" fmla="*/ f4965 1 12192000"/>
              <a:gd name="f6841" fmla="*/ f4966 1 4267200"/>
              <a:gd name="f6842" fmla="*/ f4967 1 12192000"/>
              <a:gd name="f6843" fmla="*/ f4968 1 4267200"/>
              <a:gd name="f6844" fmla="*/ f4969 1 12192000"/>
              <a:gd name="f6845" fmla="*/ f4970 1 4267200"/>
              <a:gd name="f6846" fmla="*/ f4971 1 12192000"/>
              <a:gd name="f6847" fmla="*/ f4972 1 12192000"/>
              <a:gd name="f6848" fmla="*/ f4973 1 12192000"/>
              <a:gd name="f6849" fmla="*/ f4974 1 4267200"/>
              <a:gd name="f6850" fmla="*/ f4975 1 12192000"/>
              <a:gd name="f6851" fmla="*/ f4976 1 4267200"/>
              <a:gd name="f6852" fmla="*/ f4977 1 12192000"/>
              <a:gd name="f6853" fmla="*/ f4978 1 4267200"/>
              <a:gd name="f6854" fmla="*/ f4979 1 12192000"/>
              <a:gd name="f6855" fmla="*/ f4980 1 12192000"/>
              <a:gd name="f6856" fmla="*/ f4981 1 12192000"/>
              <a:gd name="f6857" fmla="*/ f4982 1 4267200"/>
              <a:gd name="f6858" fmla="*/ f4983 1 12192000"/>
              <a:gd name="f6859" fmla="*/ f4984 1 4267200"/>
              <a:gd name="f6860" fmla="*/ f4985 1 12192000"/>
              <a:gd name="f6861" fmla="*/ f4986 1 4267200"/>
              <a:gd name="f6862" fmla="*/ f4987 1 12192000"/>
              <a:gd name="f6863" fmla="*/ f4988 1 12192000"/>
              <a:gd name="f6864" fmla="*/ f4989 1 12192000"/>
              <a:gd name="f6865" fmla="*/ f4990 1 4267200"/>
              <a:gd name="f6866" fmla="*/ f4991 1 12192000"/>
              <a:gd name="f6867" fmla="*/ f4992 1 4267200"/>
              <a:gd name="f6868" fmla="*/ f4993 1 12192000"/>
              <a:gd name="f6869" fmla="*/ f4994 1 4267200"/>
              <a:gd name="f6870" fmla="*/ f4995 1 12192000"/>
              <a:gd name="f6871" fmla="*/ f4996 1 4267200"/>
              <a:gd name="f6872" fmla="*/ f4997 1 12192000"/>
              <a:gd name="f6873" fmla="*/ f4998 1 4267200"/>
              <a:gd name="f6874" fmla="*/ f4999 1 12192000"/>
              <a:gd name="f6875" fmla="*/ f5000 1 12192000"/>
              <a:gd name="f6876" fmla="*/ f5001 1 12192000"/>
              <a:gd name="f6877" fmla="*/ f5002 1 4267200"/>
              <a:gd name="f6878" fmla="*/ f5003 1 12192000"/>
              <a:gd name="f6879" fmla="*/ f5004 1 4267200"/>
              <a:gd name="f6880" fmla="*/ f5005 1 12192000"/>
              <a:gd name="f6881" fmla="*/ f5006 1 4267200"/>
              <a:gd name="f6882" fmla="*/ f5007 1 12192000"/>
              <a:gd name="f6883" fmla="*/ f5008 1 4267200"/>
              <a:gd name="f6884" fmla="*/ f5009 1 12192000"/>
              <a:gd name="f6885" fmla="*/ f5010 1 12192000"/>
              <a:gd name="f6886" fmla="*/ f5011 1 12192000"/>
              <a:gd name="f6887" fmla="*/ f5012 1 4267200"/>
              <a:gd name="f6888" fmla="*/ f5013 1 12192000"/>
              <a:gd name="f6889" fmla="*/ f5014 1 4267200"/>
              <a:gd name="f6890" fmla="*/ f5015 1 12192000"/>
              <a:gd name="f6891" fmla="*/ f5016 1 4267200"/>
              <a:gd name="f6892" fmla="*/ f5017 1 12192000"/>
              <a:gd name="f6893" fmla="*/ f5018 1 12192000"/>
              <a:gd name="f6894" fmla="*/ f5019 1 12192000"/>
              <a:gd name="f6895" fmla="*/ f5020 1 4267200"/>
              <a:gd name="f6896" fmla="*/ f5021 1 12192000"/>
              <a:gd name="f6897" fmla="*/ f5022 1 4267200"/>
              <a:gd name="f6898" fmla="*/ f5023 1 12192000"/>
              <a:gd name="f6899" fmla="*/ f5024 1 4267200"/>
              <a:gd name="f6900" fmla="*/ f5025 1 12192000"/>
              <a:gd name="f6901" fmla="*/ f5026 1 4267200"/>
              <a:gd name="f6902" fmla="*/ f5027 1 12192000"/>
              <a:gd name="f6903" fmla="*/ f5028 1 4267200"/>
              <a:gd name="f6904" fmla="*/ f5029 1 12192000"/>
              <a:gd name="f6905" fmla="*/ f5030 1 4267200"/>
              <a:gd name="f6906" fmla="*/ f5031 1 12192000"/>
              <a:gd name="f6907" fmla="*/ f5032 1 12192000"/>
              <a:gd name="f6908" fmla="*/ f5033 1 12192000"/>
              <a:gd name="f6909" fmla="*/ f5034 1 4267200"/>
              <a:gd name="f6910" fmla="*/ f5035 1 12192000"/>
              <a:gd name="f6911" fmla="*/ f5036 1 4267200"/>
              <a:gd name="f6912" fmla="*/ f5037 1 12192000"/>
              <a:gd name="f6913" fmla="*/ f5038 1 4267200"/>
              <a:gd name="f6914" fmla="*/ f5039 1 12192000"/>
              <a:gd name="f6915" fmla="*/ f5040 1 4267200"/>
              <a:gd name="f6916" fmla="*/ f5041 1 12192000"/>
              <a:gd name="f6917" fmla="*/ f5042 1 4267200"/>
              <a:gd name="f6918" fmla="*/ f5043 1 12192000"/>
              <a:gd name="f6919" fmla="*/ f5044 1 4267200"/>
              <a:gd name="f6920" fmla="*/ f5045 1 12192000"/>
              <a:gd name="f6921" fmla="*/ f5046 1 4267200"/>
              <a:gd name="f6922" fmla="*/ f5047 1 12192000"/>
              <a:gd name="f6923" fmla="*/ f5048 1 4267200"/>
              <a:gd name="f6924" fmla="*/ f5049 1 12192000"/>
              <a:gd name="f6925" fmla="*/ f5050 1 4267200"/>
              <a:gd name="f6926" fmla="*/ f5051 1 12192000"/>
              <a:gd name="f6927" fmla="*/ f5052 1 12192000"/>
              <a:gd name="f6928" fmla="*/ f5053 1 12192000"/>
              <a:gd name="f6929" fmla="*/ f5054 1 4267200"/>
              <a:gd name="f6930" fmla="*/ f5055 1 12192000"/>
              <a:gd name="f6931" fmla="*/ f5056 1 4267200"/>
              <a:gd name="f6932" fmla="*/ f5057 1 12192000"/>
              <a:gd name="f6933" fmla="*/ f5058 1 4267200"/>
              <a:gd name="f6934" fmla="*/ f5059 1 12192000"/>
              <a:gd name="f6935" fmla="*/ f5060 1 4267200"/>
              <a:gd name="f6936" fmla="*/ f5061 1 12192000"/>
              <a:gd name="f6937" fmla="*/ f5062 1 4267200"/>
              <a:gd name="f6938" fmla="*/ f5063 1 12192000"/>
              <a:gd name="f6939" fmla="*/ f5064 1 4267200"/>
              <a:gd name="f6940" fmla="*/ f5065 1 12192000"/>
              <a:gd name="f6941" fmla="*/ f5066 1 4267200"/>
              <a:gd name="f6942" fmla="*/ f5067 1 12192000"/>
              <a:gd name="f6943" fmla="*/ f5068 1 4267200"/>
              <a:gd name="f6944" fmla="*/ f5069 1 12192000"/>
              <a:gd name="f6945" fmla="*/ f5070 1 12192000"/>
              <a:gd name="f6946" fmla="*/ f5071 1 12192000"/>
              <a:gd name="f6947" fmla="*/ f5072 1 4267200"/>
              <a:gd name="f6948" fmla="*/ f5073 1 12192000"/>
              <a:gd name="f6949" fmla="*/ f5074 1 4267200"/>
              <a:gd name="f6950" fmla="*/ f5075 1 12192000"/>
              <a:gd name="f6951" fmla="*/ f5076 1 4267200"/>
              <a:gd name="f6952" fmla="*/ f5077 1 12192000"/>
              <a:gd name="f6953" fmla="*/ f5078 1 4267200"/>
              <a:gd name="f6954" fmla="*/ f5079 1 12192000"/>
              <a:gd name="f6955" fmla="*/ f5080 1 4267200"/>
              <a:gd name="f6956" fmla="*/ f5081 1 12192000"/>
              <a:gd name="f6957" fmla="*/ f5082 1 4267200"/>
              <a:gd name="f6958" fmla="*/ f5083 1 12192000"/>
              <a:gd name="f6959" fmla="*/ f5084 1 4267200"/>
              <a:gd name="f6960" fmla="*/ f5085 1 12192000"/>
              <a:gd name="f6961" fmla="*/ f5086 1 4267200"/>
              <a:gd name="f6962" fmla="*/ f5087 1 12192000"/>
              <a:gd name="f6963" fmla="*/ f5088 1 4267200"/>
              <a:gd name="f6964" fmla="*/ f5089 1 12192000"/>
              <a:gd name="f6965" fmla="*/ f5090 1 4267200"/>
              <a:gd name="f6966" fmla="*/ f5091 1 12192000"/>
              <a:gd name="f6967" fmla="*/ f5092 1 4267200"/>
              <a:gd name="f6968" fmla="*/ f5093 1 12192000"/>
              <a:gd name="f6969" fmla="*/ f5094 1 4267200"/>
              <a:gd name="f6970" fmla="*/ f5095 1 12192000"/>
              <a:gd name="f6971" fmla="*/ f5096 1 4267200"/>
              <a:gd name="f6972" fmla="*/ f5097 1 12192000"/>
              <a:gd name="f6973" fmla="*/ f5098 1 4267200"/>
              <a:gd name="f6974" fmla="*/ f5099 1 12192000"/>
              <a:gd name="f6975" fmla="*/ f5100 1 4267200"/>
              <a:gd name="f6976" fmla="*/ f5101 1 12192000"/>
              <a:gd name="f6977" fmla="*/ f5102 1 4267200"/>
              <a:gd name="f6978" fmla="*/ f5103 1 12192000"/>
              <a:gd name="f6979" fmla="*/ f5104 1 4267200"/>
              <a:gd name="f6980" fmla="*/ f5105 1 12192000"/>
              <a:gd name="f6981" fmla="*/ f5106 1 4267200"/>
              <a:gd name="f6982" fmla="*/ f5107 1 12192000"/>
              <a:gd name="f6983" fmla="*/ f5108 1 4267200"/>
              <a:gd name="f6984" fmla="*/ f5109 1 12192000"/>
              <a:gd name="f6985" fmla="*/ f5110 1 4267200"/>
              <a:gd name="f6986" fmla="*/ f5111 1 12192000"/>
              <a:gd name="f6987" fmla="*/ f5112 1 4267200"/>
              <a:gd name="f6988" fmla="*/ f5113 1 12192000"/>
              <a:gd name="f6989" fmla="*/ f5114 1 4267200"/>
              <a:gd name="f6990" fmla="*/ f5115 1 12192000"/>
              <a:gd name="f6991" fmla="*/ f5116 1 4267200"/>
              <a:gd name="f6992" fmla="*/ f5117 1 12192000"/>
              <a:gd name="f6993" fmla="*/ f5118 1 4267200"/>
              <a:gd name="f6994" fmla="*/ f5119 1 12192000"/>
              <a:gd name="f6995" fmla="*/ f5120 1 4267200"/>
              <a:gd name="f6996" fmla="*/ f5121 1 12192000"/>
              <a:gd name="f6997" fmla="*/ f5122 1 4267200"/>
              <a:gd name="f6998" fmla="*/ f5123 1 12192000"/>
              <a:gd name="f6999" fmla="*/ f5124 1 4267200"/>
              <a:gd name="f7000" fmla="*/ f5125 1 12192000"/>
              <a:gd name="f7001" fmla="*/ f5126 1 4267200"/>
              <a:gd name="f7002" fmla="*/ f5127 1 12192000"/>
              <a:gd name="f7003" fmla="*/ f5128 1 4267200"/>
              <a:gd name="f7004" fmla="*/ f5129 1 12192000"/>
              <a:gd name="f7005" fmla="*/ f5130 1 4267200"/>
              <a:gd name="f7006" fmla="*/ f5131 1 12192000"/>
              <a:gd name="f7007" fmla="*/ f5132 1 4267200"/>
              <a:gd name="f7008" fmla="*/ f5133 1 12192000"/>
              <a:gd name="f7009" fmla="*/ f5134 1 4267200"/>
              <a:gd name="f7010" fmla="*/ f5135 1 12192000"/>
              <a:gd name="f7011" fmla="*/ f5136 1 4267200"/>
              <a:gd name="f7012" fmla="*/ f5137 1 12192000"/>
              <a:gd name="f7013" fmla="*/ f5138 1 4267200"/>
              <a:gd name="f7014" fmla="*/ f5139 1 12192000"/>
              <a:gd name="f7015" fmla="*/ f5140 1 4267200"/>
              <a:gd name="f7016" fmla="*/ f5141 1 12192000"/>
              <a:gd name="f7017" fmla="*/ f5142 1 4267200"/>
              <a:gd name="f7018" fmla="*/ f5143 1 12192000"/>
              <a:gd name="f7019" fmla="*/ f5144 1 4267200"/>
              <a:gd name="f7020" fmla="*/ f5145 1 12192000"/>
              <a:gd name="f7021" fmla="*/ f5146 1 4267200"/>
              <a:gd name="f7022" fmla="*/ f5147 1 12192000"/>
              <a:gd name="f7023" fmla="*/ f5148 1 4267200"/>
              <a:gd name="f7024" fmla="*/ f5149 1 12192000"/>
              <a:gd name="f7025" fmla="*/ f5150 1 4267200"/>
              <a:gd name="f7026" fmla="*/ f5151 1 12192000"/>
              <a:gd name="f7027" fmla="*/ f5152 1 4267200"/>
              <a:gd name="f7028" fmla="*/ f5153 1 12192000"/>
              <a:gd name="f7029" fmla="*/ f5154 1 12192000"/>
              <a:gd name="f7030" fmla="*/ f5155 1 12192000"/>
              <a:gd name="f7031" fmla="*/ f5156 1 4267200"/>
              <a:gd name="f7032" fmla="*/ f5157 1 12192000"/>
              <a:gd name="f7033" fmla="*/ f5158 1 4267200"/>
              <a:gd name="f7034" fmla="*/ f5159 1 12192000"/>
              <a:gd name="f7035" fmla="*/ f5160 1 4267200"/>
              <a:gd name="f7036" fmla="*/ f5161 1 12192000"/>
              <a:gd name="f7037" fmla="*/ f5162 1 4267200"/>
              <a:gd name="f7038" fmla="*/ f5163 1 12192000"/>
              <a:gd name="f7039" fmla="*/ f5164 1 4267200"/>
              <a:gd name="f7040" fmla="*/ f5165 1 12192000"/>
              <a:gd name="f7041" fmla="*/ f5166 1 4267200"/>
              <a:gd name="f7042" fmla="*/ f5167 1 12192000"/>
              <a:gd name="f7043" fmla="*/ f5168 1 4267200"/>
              <a:gd name="f7044" fmla="*/ f5169 1 12192000"/>
              <a:gd name="f7045" fmla="*/ f5170 1 4267200"/>
              <a:gd name="f7046" fmla="*/ f5171 1 12192000"/>
              <a:gd name="f7047" fmla="*/ f5172 1 4267200"/>
              <a:gd name="f7048" fmla="*/ f5173 1 12192000"/>
              <a:gd name="f7049" fmla="*/ f5174 1 12192000"/>
              <a:gd name="f7050" fmla="*/ f5175 1 12192000"/>
              <a:gd name="f7051" fmla="*/ f5176 1 4267200"/>
              <a:gd name="f7052" fmla="*/ f5177 1 12192000"/>
              <a:gd name="f7053" fmla="*/ f5178 1 4267200"/>
              <a:gd name="f7054" fmla="*/ f5179 1 12192000"/>
              <a:gd name="f7055" fmla="*/ f5180 1 4267200"/>
              <a:gd name="f7056" fmla="*/ f5181 1 12192000"/>
              <a:gd name="f7057" fmla="*/ f5182 1 4267200"/>
              <a:gd name="f7058" fmla="*/ f5183 1 12192000"/>
              <a:gd name="f7059" fmla="*/ f5184 1 4267200"/>
              <a:gd name="f7060" fmla="*/ f5185 1 12192000"/>
              <a:gd name="f7061" fmla="*/ f5186 1 4267200"/>
              <a:gd name="f7062" fmla="*/ f5187 1 12192000"/>
              <a:gd name="f7063" fmla="*/ f5188 1 4267200"/>
              <a:gd name="f7064" fmla="*/ f5189 1 12192000"/>
              <a:gd name="f7065" fmla="*/ f5190 1 4267200"/>
              <a:gd name="f7066" fmla="*/ f5191 1 12192000"/>
              <a:gd name="f7067" fmla="*/ f5192 1 4267200"/>
              <a:gd name="f7068" fmla="*/ f5193 1 12192000"/>
              <a:gd name="f7069" fmla="*/ f5194 1 4267200"/>
              <a:gd name="f7070" fmla="*/ f5195 1 12192000"/>
              <a:gd name="f7071" fmla="*/ f5196 1 4267200"/>
              <a:gd name="f7072" fmla="*/ f5197 1 12192000"/>
              <a:gd name="f7073" fmla="*/ f5198 1 4267200"/>
              <a:gd name="f7074" fmla="*/ f5199 1 12192000"/>
              <a:gd name="f7075" fmla="*/ f5200 1 4267200"/>
              <a:gd name="f7076" fmla="*/ f5201 1 12192000"/>
              <a:gd name="f7077" fmla="*/ f5202 1 4267200"/>
              <a:gd name="f7078" fmla="*/ f5203 1 12192000"/>
              <a:gd name="f7079" fmla="*/ f5204 1 4267200"/>
              <a:gd name="f7080" fmla="*/ f5205 1 12192000"/>
              <a:gd name="f7081" fmla="*/ f5206 1 4267200"/>
              <a:gd name="f7082" fmla="*/ f5207 1 12192000"/>
              <a:gd name="f7083" fmla="*/ f5208 1 4267200"/>
              <a:gd name="f7084" fmla="*/ f5209 1 12192000"/>
              <a:gd name="f7085" fmla="*/ f5210 1 4267200"/>
              <a:gd name="f7086" fmla="*/ f5211 1 12192000"/>
              <a:gd name="f7087" fmla="*/ f5212 1 4267200"/>
              <a:gd name="f7088" fmla="*/ f5213 1 12192000"/>
              <a:gd name="f7089" fmla="*/ f5214 1 4267200"/>
              <a:gd name="f7090" fmla="*/ f5215 1 12192000"/>
              <a:gd name="f7091" fmla="*/ f5216 1 4267200"/>
              <a:gd name="f7092" fmla="*/ f5217 1 12192000"/>
              <a:gd name="f7093" fmla="*/ f5218 1 4267200"/>
              <a:gd name="f7094" fmla="*/ f5219 1 12192000"/>
              <a:gd name="f7095" fmla="*/ f5220 1 4267200"/>
              <a:gd name="f7096" fmla="*/ f5221 1 12192000"/>
              <a:gd name="f7097" fmla="*/ f5222 1 4267200"/>
              <a:gd name="f7098" fmla="*/ f5223 1 12192000"/>
              <a:gd name="f7099" fmla="*/ f5224 1 4267200"/>
              <a:gd name="f7100" fmla="*/ f5225 1 12192000"/>
              <a:gd name="f7101" fmla="*/ f5226 1 4267200"/>
              <a:gd name="f7102" fmla="*/ f5227 1 12192000"/>
              <a:gd name="f7103" fmla="*/ f5228 1 4267200"/>
              <a:gd name="f7104" fmla="*/ f5229 1 12192000"/>
              <a:gd name="f7105" fmla="*/ f5230 1 4267200"/>
              <a:gd name="f7106" fmla="*/ f5231 1 12192000"/>
              <a:gd name="f7107" fmla="*/ f5232 1 4267200"/>
              <a:gd name="f7108" fmla="*/ f5233 1 12192000"/>
              <a:gd name="f7109" fmla="*/ f5234 1 4267200"/>
              <a:gd name="f7110" fmla="*/ f5235 1 12192000"/>
              <a:gd name="f7111" fmla="*/ f5236 1 4267200"/>
              <a:gd name="f7112" fmla="*/ f5237 1 12192000"/>
              <a:gd name="f7113" fmla="*/ f5238 1 4267200"/>
              <a:gd name="f7114" fmla="*/ f5239 1 12192000"/>
              <a:gd name="f7115" fmla="*/ f5240 1 4267200"/>
              <a:gd name="f7116" fmla="*/ f5241 1 12192000"/>
              <a:gd name="f7117" fmla="*/ f5242 1 4267200"/>
              <a:gd name="f7118" fmla="*/ f5243 1 12192000"/>
              <a:gd name="f7119" fmla="*/ f5244 1 12192000"/>
              <a:gd name="f7120" fmla="*/ f5245 1 12192000"/>
              <a:gd name="f7121" fmla="*/ f5246 1 4267200"/>
              <a:gd name="f7122" fmla="*/ f5247 1 12192000"/>
              <a:gd name="f7123" fmla="*/ f5248 1 4267200"/>
              <a:gd name="f7124" fmla="*/ f5249 1 12192000"/>
              <a:gd name="f7125" fmla="*/ f5250 1 4267200"/>
              <a:gd name="f7126" fmla="*/ f5251 1 12192000"/>
              <a:gd name="f7127" fmla="*/ f5252 1 12192000"/>
              <a:gd name="f7128" fmla="*/ f5253 1 12192000"/>
              <a:gd name="f7129" fmla="*/ f5254 1 4267200"/>
              <a:gd name="f7130" fmla="*/ f5255 1 12192000"/>
              <a:gd name="f7131" fmla="*/ f5256 1 4267200"/>
              <a:gd name="f7132" fmla="*/ f5257 1 12192000"/>
              <a:gd name="f7133" fmla="*/ f5258 1 4267200"/>
              <a:gd name="f7134" fmla="*/ f5259 1 12192000"/>
              <a:gd name="f7135" fmla="*/ f5260 1 4267200"/>
              <a:gd name="f7136" fmla="*/ f5261 1 12192000"/>
              <a:gd name="f7137" fmla="*/ f5262 1 4267200"/>
              <a:gd name="f7138" fmla="*/ f5263 1 12192000"/>
              <a:gd name="f7139" fmla="*/ f5264 1 4267200"/>
              <a:gd name="f7140" fmla="*/ f5265 1 12192000"/>
              <a:gd name="f7141" fmla="*/ f5266 1 4267200"/>
              <a:gd name="f7142" fmla="*/ f5267 1 12192000"/>
              <a:gd name="f7143" fmla="*/ f5268 1 4267200"/>
              <a:gd name="f7144" fmla="*/ f5269 1 12192000"/>
              <a:gd name="f7145" fmla="*/ f5270 1 4267200"/>
              <a:gd name="f7146" fmla="*/ f5271 1 12192000"/>
              <a:gd name="f7147" fmla="*/ f5272 1 4267200"/>
              <a:gd name="f7148" fmla="*/ f5273 1 12192000"/>
              <a:gd name="f7149" fmla="*/ f5274 1 4267200"/>
              <a:gd name="f7150" fmla="*/ f5275 1 12192000"/>
              <a:gd name="f7151" fmla="*/ f5276 1 4267200"/>
              <a:gd name="f7152" fmla="*/ f5277 1 12192000"/>
              <a:gd name="f7153" fmla="*/ f5278 1 4267200"/>
              <a:gd name="f7154" fmla="*/ f5279 1 12192000"/>
              <a:gd name="f7155" fmla="*/ f5280 1 4267200"/>
              <a:gd name="f7156" fmla="*/ f5281 1 12192000"/>
              <a:gd name="f7157" fmla="*/ f5282 1 4267200"/>
              <a:gd name="f7158" fmla="*/ f5283 1 12192000"/>
              <a:gd name="f7159" fmla="*/ f5284 1 4267200"/>
              <a:gd name="f7160" fmla="*/ f5285 1 12192000"/>
              <a:gd name="f7161" fmla="*/ f5286 1 4267200"/>
              <a:gd name="f7162" fmla="*/ f5287 1 12192000"/>
              <a:gd name="f7163" fmla="*/ f5288 1 4267200"/>
              <a:gd name="f7164" fmla="*/ f5289 1 12192000"/>
              <a:gd name="f7165" fmla="*/ f5290 1 4267200"/>
              <a:gd name="f7166" fmla="*/ f5291 1 12192000"/>
              <a:gd name="f7167" fmla="*/ f5292 1 4267200"/>
              <a:gd name="f7168" fmla="*/ f5293 1 12192000"/>
              <a:gd name="f7169" fmla="*/ f5294 1 4267200"/>
              <a:gd name="f7170" fmla="*/ f5295 1 12192000"/>
              <a:gd name="f7171" fmla="*/ f5296 1 4267200"/>
              <a:gd name="f7172" fmla="*/ f5297 1 12192000"/>
              <a:gd name="f7173" fmla="*/ f5298 1 4267200"/>
              <a:gd name="f7174" fmla="*/ f5299 1 12192000"/>
              <a:gd name="f7175" fmla="*/ f5300 1 4267200"/>
              <a:gd name="f7176" fmla="*/ f5301 1 12192000"/>
              <a:gd name="f7177" fmla="*/ f5302 1 4267200"/>
              <a:gd name="f7178" fmla="*/ f5303 1 12192000"/>
              <a:gd name="f7179" fmla="*/ f5304 1 4267200"/>
              <a:gd name="f7180" fmla="*/ f5305 1 12192000"/>
              <a:gd name="f7181" fmla="*/ f5306 1 4267200"/>
              <a:gd name="f7182" fmla="*/ f5307 1 12192000"/>
              <a:gd name="f7183" fmla="*/ f5308 1 4267200"/>
              <a:gd name="f7184" fmla="*/ f5309 1 12192000"/>
              <a:gd name="f7185" fmla="*/ f5310 1 4267200"/>
              <a:gd name="f7186" fmla="*/ f5311 1 12192000"/>
              <a:gd name="f7187" fmla="*/ f5312 1 4267200"/>
              <a:gd name="f7188" fmla="*/ f5313 1 12192000"/>
              <a:gd name="f7189" fmla="*/ f5314 1 4267200"/>
              <a:gd name="f7190" fmla="*/ f5315 1 12192000"/>
              <a:gd name="f7191" fmla="*/ f5316 1 4267200"/>
              <a:gd name="f7192" fmla="*/ f5317 1 12192000"/>
              <a:gd name="f7193" fmla="*/ f5318 1 4267200"/>
              <a:gd name="f7194" fmla="*/ f5319 1 12192000"/>
              <a:gd name="f7195" fmla="*/ f5320 1 4267200"/>
              <a:gd name="f7196" fmla="*/ f5321 1 12192000"/>
              <a:gd name="f7197" fmla="*/ f5322 1 4267200"/>
              <a:gd name="f7198" fmla="*/ f5323 1 12192000"/>
              <a:gd name="f7199" fmla="*/ f5324 1 4267200"/>
              <a:gd name="f7200" fmla="*/ f5325 1 12192000"/>
              <a:gd name="f7201" fmla="*/ f5326 1 4267200"/>
              <a:gd name="f7202" fmla="*/ f5327 1 12192000"/>
              <a:gd name="f7203" fmla="*/ f5328 1 4267200"/>
              <a:gd name="f7204" fmla="*/ f5329 1 12192000"/>
              <a:gd name="f7205" fmla="*/ f5330 1 4267200"/>
              <a:gd name="f7206" fmla="*/ f5331 1 12192000"/>
              <a:gd name="f7207" fmla="*/ f5332 1 4267200"/>
              <a:gd name="f7208" fmla="*/ f5333 1 12192000"/>
              <a:gd name="f7209" fmla="*/ f5334 1 4267200"/>
              <a:gd name="f7210" fmla="*/ f5335 1 12192000"/>
              <a:gd name="f7211" fmla="*/ f5336 1 4267200"/>
              <a:gd name="f7212" fmla="*/ f5337 1 12192000"/>
              <a:gd name="f7213" fmla="*/ f5338 1 4267200"/>
              <a:gd name="f7214" fmla="*/ f5339 1 12192000"/>
              <a:gd name="f7215" fmla="*/ f5340 1 4267200"/>
              <a:gd name="f7216" fmla="*/ f5341 1 12192000"/>
              <a:gd name="f7217" fmla="*/ f5342 1 4267200"/>
              <a:gd name="f7218" fmla="*/ f5343 1 12192000"/>
              <a:gd name="f7219" fmla="*/ f5344 1 4267200"/>
              <a:gd name="f7220" fmla="*/ f5345 1 12192000"/>
              <a:gd name="f7221" fmla="*/ f5346 1 4267200"/>
              <a:gd name="f7222" fmla="*/ f5347 1 12192000"/>
              <a:gd name="f7223" fmla="*/ f5348 1 4267200"/>
              <a:gd name="f7224" fmla="*/ f5349 1 12192000"/>
              <a:gd name="f7225" fmla="*/ f5350 1 4267200"/>
              <a:gd name="f7226" fmla="*/ f5351 1 12192000"/>
              <a:gd name="f7227" fmla="*/ f5352 1 4267200"/>
              <a:gd name="f7228" fmla="*/ f5353 1 12192000"/>
              <a:gd name="f7229" fmla="*/ f5354 1 4267200"/>
              <a:gd name="f7230" fmla="*/ f5355 1 12192000"/>
              <a:gd name="f7231" fmla="*/ f5356 1 4267200"/>
              <a:gd name="f7232" fmla="*/ f5357 1 12192000"/>
              <a:gd name="f7233" fmla="*/ f5358 1 4267200"/>
              <a:gd name="f7234" fmla="*/ f5359 1 12192000"/>
              <a:gd name="f7235" fmla="*/ f5360 1 4267200"/>
              <a:gd name="f7236" fmla="*/ f5361 1 12192000"/>
              <a:gd name="f7237" fmla="*/ f5362 1 4267200"/>
              <a:gd name="f7238" fmla="*/ f5363 1 12192000"/>
              <a:gd name="f7239" fmla="*/ f5364 1 4267200"/>
              <a:gd name="f7240" fmla="*/ f5365 1 12192000"/>
              <a:gd name="f7241" fmla="*/ f5366 1 4267200"/>
              <a:gd name="f7242" fmla="*/ f5367 1 12192000"/>
              <a:gd name="f7243" fmla="*/ f5368 1 4267200"/>
              <a:gd name="f7244" fmla="*/ f5369 1 12192000"/>
              <a:gd name="f7245" fmla="*/ f5370 1 4267200"/>
              <a:gd name="f7246" fmla="*/ f5371 1 12192000"/>
              <a:gd name="f7247" fmla="*/ f5372 1 4267200"/>
              <a:gd name="f7248" fmla="*/ f5373 1 12192000"/>
              <a:gd name="f7249" fmla="*/ f5374 1 4267200"/>
              <a:gd name="f7250" fmla="*/ f5375 1 12192000"/>
              <a:gd name="f7251" fmla="*/ f5376 1 4267200"/>
              <a:gd name="f7252" fmla="*/ f5377 1 12192000"/>
              <a:gd name="f7253" fmla="*/ f5378 1 4267200"/>
              <a:gd name="f7254" fmla="*/ f5379 1 12192000"/>
              <a:gd name="f7255" fmla="*/ f5380 1 4267200"/>
              <a:gd name="f7256" fmla="*/ f5381 1 12192000"/>
              <a:gd name="f7257" fmla="*/ f5382 1 4267200"/>
              <a:gd name="f7258" fmla="*/ f5383 1 12192000"/>
              <a:gd name="f7259" fmla="*/ f5384 1 4267200"/>
              <a:gd name="f7260" fmla="*/ f5385 1 12192000"/>
              <a:gd name="f7261" fmla="*/ f5386 1 4267200"/>
              <a:gd name="f7262" fmla="*/ f5387 1 12192000"/>
              <a:gd name="f7263" fmla="*/ f5388 1 4267200"/>
              <a:gd name="f7264" fmla="*/ f5389 1 12192000"/>
              <a:gd name="f7265" fmla="*/ f5390 1 4267200"/>
              <a:gd name="f7266" fmla="*/ f5391 1 12192000"/>
              <a:gd name="f7267" fmla="*/ f5392 1 4267200"/>
              <a:gd name="f7268" fmla="*/ f5393 1 12192000"/>
              <a:gd name="f7269" fmla="*/ f5394 1 4267200"/>
              <a:gd name="f7270" fmla="*/ f5395 1 12192000"/>
              <a:gd name="f7271" fmla="*/ f5396 1 4267200"/>
              <a:gd name="f7272" fmla="*/ f5397 1 12192000"/>
              <a:gd name="f7273" fmla="*/ f5398 1 4267200"/>
              <a:gd name="f7274" fmla="*/ f5399 1 12192000"/>
              <a:gd name="f7275" fmla="*/ f5400 1 4267200"/>
              <a:gd name="f7276" fmla="*/ f5401 1 12192000"/>
              <a:gd name="f7277" fmla="*/ f5402 1 4267200"/>
              <a:gd name="f7278" fmla="*/ f5403 1 12192000"/>
              <a:gd name="f7279" fmla="*/ f5404 1 4267200"/>
              <a:gd name="f7280" fmla="*/ f5405 1 12192000"/>
              <a:gd name="f7281" fmla="*/ f5406 1 4267200"/>
              <a:gd name="f7282" fmla="*/ f5407 1 12192000"/>
              <a:gd name="f7283" fmla="*/ f5408 1 4267200"/>
              <a:gd name="f7284" fmla="*/ f5409 1 12192000"/>
              <a:gd name="f7285" fmla="*/ f5410 1 4267200"/>
              <a:gd name="f7286" fmla="*/ f5411 1 12192000"/>
              <a:gd name="f7287" fmla="*/ f5412 1 4267200"/>
              <a:gd name="f7288" fmla="*/ f5413 1 12192000"/>
              <a:gd name="f7289" fmla="*/ f5414 1 4267200"/>
              <a:gd name="f7290" fmla="*/ f5415 1 12192000"/>
              <a:gd name="f7291" fmla="*/ f5416 1 4267200"/>
              <a:gd name="f7292" fmla="*/ f5417 1 12192000"/>
              <a:gd name="f7293" fmla="*/ f5418 1 4267200"/>
              <a:gd name="f7294" fmla="*/ f5419 1 12192000"/>
              <a:gd name="f7295" fmla="*/ f5420 1 4267200"/>
              <a:gd name="f7296" fmla="*/ f5421 1 12192000"/>
              <a:gd name="f7297" fmla="*/ f5422 1 4267200"/>
              <a:gd name="f7298" fmla="*/ f5423 1 12192000"/>
              <a:gd name="f7299" fmla="*/ f5424 1 4267200"/>
              <a:gd name="f7300" fmla="*/ f5425 1 12192000"/>
              <a:gd name="f7301" fmla="*/ f5426 1 4267200"/>
              <a:gd name="f7302" fmla="*/ f5427 1 12192000"/>
              <a:gd name="f7303" fmla="*/ f5428 1 4267200"/>
              <a:gd name="f7304" fmla="*/ f5429 1 12192000"/>
              <a:gd name="f7305" fmla="*/ f5430 1 4267200"/>
              <a:gd name="f7306" fmla="*/ f5431 1 12192000"/>
              <a:gd name="f7307" fmla="*/ f5432 1 4267200"/>
              <a:gd name="f7308" fmla="*/ f5433 1 12192000"/>
              <a:gd name="f7309" fmla="*/ f5434 1 4267200"/>
              <a:gd name="f7310" fmla="*/ f5435 1 12192000"/>
              <a:gd name="f7311" fmla="*/ f5436 1 4267200"/>
              <a:gd name="f7312" fmla="*/ f5437 1 12192000"/>
              <a:gd name="f7313" fmla="*/ f5438 1 4267200"/>
              <a:gd name="f7314" fmla="*/ f5439 1 12192000"/>
              <a:gd name="f7315" fmla="*/ f5440 1 4267200"/>
              <a:gd name="f7316" fmla="*/ f5441 1 12192000"/>
              <a:gd name="f7317" fmla="*/ f5442 1 4267200"/>
              <a:gd name="f7318" fmla="*/ f5443 1 12192000"/>
              <a:gd name="f7319" fmla="*/ f5444 1 4267200"/>
              <a:gd name="f7320" fmla="*/ f5445 1 12192000"/>
              <a:gd name="f7321" fmla="*/ f5446 1 4267200"/>
              <a:gd name="f7322" fmla="*/ f5447 1 12192000"/>
              <a:gd name="f7323" fmla="*/ f5448 1 4267200"/>
              <a:gd name="f7324" fmla="*/ f5449 1 12192000"/>
              <a:gd name="f7325" fmla="*/ f5450 1 4267200"/>
              <a:gd name="f7326" fmla="*/ f5451 1 12192000"/>
              <a:gd name="f7327" fmla="*/ f5452 1 4267200"/>
              <a:gd name="f7328" fmla="*/ f5453 1 12192000"/>
              <a:gd name="f7329" fmla="*/ f5454 1 4267200"/>
              <a:gd name="f7330" fmla="*/ f5455 1 12192000"/>
              <a:gd name="f7331" fmla="*/ f5456 1 4267200"/>
              <a:gd name="f7332" fmla="*/ f5457 1 12192000"/>
              <a:gd name="f7333" fmla="*/ f5458 1 4267200"/>
              <a:gd name="f7334" fmla="*/ f5459 1 12192000"/>
              <a:gd name="f7335" fmla="*/ f5460 1 4267200"/>
              <a:gd name="f7336" fmla="*/ f5461 1 12192000"/>
              <a:gd name="f7337" fmla="*/ f5462 1 4267200"/>
              <a:gd name="f7338" fmla="*/ f5463 1 12192000"/>
              <a:gd name="f7339" fmla="*/ f5464 1 4267200"/>
              <a:gd name="f7340" fmla="*/ f5465 1 12192000"/>
              <a:gd name="f7341" fmla="*/ f5466 1 4267200"/>
              <a:gd name="f7342" fmla="*/ f5467 1 12192000"/>
              <a:gd name="f7343" fmla="*/ f5468 1 4267200"/>
              <a:gd name="f7344" fmla="*/ f5469 1 12192000"/>
              <a:gd name="f7345" fmla="*/ f5470 1 4267200"/>
              <a:gd name="f7346" fmla="*/ f5471 1 12192000"/>
              <a:gd name="f7347" fmla="*/ f5472 1 4267200"/>
              <a:gd name="f7348" fmla="*/ f5473 1 12192000"/>
              <a:gd name="f7349" fmla="*/ f5474 1 4267200"/>
              <a:gd name="f7350" fmla="*/ f5475 1 12192000"/>
              <a:gd name="f7351" fmla="*/ f5476 1 4267200"/>
              <a:gd name="f7352" fmla="*/ f5477 1 12192000"/>
              <a:gd name="f7353" fmla="*/ f5478 1 4267200"/>
              <a:gd name="f7354" fmla="*/ f5479 1 12192000"/>
              <a:gd name="f7355" fmla="*/ f5480 1 4267200"/>
              <a:gd name="f7356" fmla="*/ f5481 1 12192000"/>
              <a:gd name="f7357" fmla="*/ f5482 1 4267200"/>
              <a:gd name="f7358" fmla="*/ f5483 1 12192000"/>
              <a:gd name="f7359" fmla="*/ f5484 1 4267200"/>
              <a:gd name="f7360" fmla="*/ f5485 1 12192000"/>
              <a:gd name="f7361" fmla="*/ f5486 1 4267200"/>
              <a:gd name="f7362" fmla="*/ f5487 1 12192000"/>
              <a:gd name="f7363" fmla="*/ f5488 1 4267200"/>
              <a:gd name="f7364" fmla="*/ f5489 1 12192000"/>
              <a:gd name="f7365" fmla="*/ f5490 1 4267200"/>
              <a:gd name="f7366" fmla="*/ f5491 1 12192000"/>
              <a:gd name="f7367" fmla="*/ f5492 1 4267200"/>
              <a:gd name="f7368" fmla="*/ f5493 1 12192000"/>
              <a:gd name="f7369" fmla="*/ f5494 1 4267200"/>
              <a:gd name="f7370" fmla="*/ f5495 1 12192000"/>
              <a:gd name="f7371" fmla="*/ f5496 1 4267200"/>
              <a:gd name="f7372" fmla="*/ f5497 1 12192000"/>
              <a:gd name="f7373" fmla="*/ f5498 1 4267200"/>
              <a:gd name="f7374" fmla="*/ f5499 1 12192000"/>
              <a:gd name="f7375" fmla="*/ f5500 1 4267200"/>
              <a:gd name="f7376" fmla="*/ f5501 1 12192000"/>
              <a:gd name="f7377" fmla="*/ f5502 1 4267200"/>
              <a:gd name="f7378" fmla="*/ f5503 1 12192000"/>
              <a:gd name="f7379" fmla="*/ f5504 1 4267200"/>
              <a:gd name="f7380" fmla="*/ f5505 1 12192000"/>
              <a:gd name="f7381" fmla="*/ f5506 1 4267200"/>
              <a:gd name="f7382" fmla="*/ f5507 1 12192000"/>
              <a:gd name="f7383" fmla="*/ f5508 1 4267200"/>
              <a:gd name="f7384" fmla="*/ f5509 1 12192000"/>
              <a:gd name="f7385" fmla="*/ f5510 1 4267200"/>
              <a:gd name="f7386" fmla="*/ f5511 1 12192000"/>
              <a:gd name="f7387" fmla="*/ f5512 1 4267200"/>
              <a:gd name="f7388" fmla="*/ f5513 1 12192000"/>
              <a:gd name="f7389" fmla="*/ f5514 1 4267200"/>
              <a:gd name="f7390" fmla="*/ f5515 1 12192000"/>
              <a:gd name="f7391" fmla="*/ f5516 1 4267200"/>
              <a:gd name="f7392" fmla="*/ f5517 1 12192000"/>
              <a:gd name="f7393" fmla="*/ f5518 1 4267200"/>
              <a:gd name="f7394" fmla="*/ f5519 1 12192000"/>
              <a:gd name="f7395" fmla="*/ f5520 1 4267200"/>
              <a:gd name="f7396" fmla="*/ f5521 1 12192000"/>
              <a:gd name="f7397" fmla="*/ f5522 1 4267200"/>
              <a:gd name="f7398" fmla="*/ f5523 1 12192000"/>
              <a:gd name="f7399" fmla="*/ f5524 1 4267200"/>
              <a:gd name="f7400" fmla="*/ f5525 1 12192000"/>
              <a:gd name="f7401" fmla="*/ f5526 1 4267200"/>
              <a:gd name="f7402" fmla="*/ f5527 1 12192000"/>
              <a:gd name="f7403" fmla="*/ f5528 1 4267200"/>
              <a:gd name="f7404" fmla="*/ f5529 1 12192000"/>
              <a:gd name="f7405" fmla="*/ f5530 1 4267200"/>
              <a:gd name="f7406" fmla="*/ f5531 1 12192000"/>
              <a:gd name="f7407" fmla="*/ f5532 1 4267200"/>
              <a:gd name="f7408" fmla="*/ f5533 1 12192000"/>
              <a:gd name="f7409" fmla="*/ f5534 1 4267200"/>
              <a:gd name="f7410" fmla="*/ f5535 1 12192000"/>
              <a:gd name="f7411" fmla="*/ f5536 1 4267200"/>
              <a:gd name="f7412" fmla="*/ f5537 1 12192000"/>
              <a:gd name="f7413" fmla="*/ f5538 1 4267200"/>
              <a:gd name="f7414" fmla="*/ f5539 1 12192000"/>
              <a:gd name="f7415" fmla="*/ f5540 1 4267200"/>
              <a:gd name="f7416" fmla="*/ f5541 1 12192000"/>
              <a:gd name="f7417" fmla="*/ f5542 1 4267200"/>
              <a:gd name="f7418" fmla="*/ f5543 1 12192000"/>
              <a:gd name="f7419" fmla="*/ f5544 1 4267200"/>
              <a:gd name="f7420" fmla="*/ f5545 1 12192000"/>
              <a:gd name="f7421" fmla="*/ f5546 1 4267200"/>
              <a:gd name="f7422" fmla="*/ f5547 1 12192000"/>
              <a:gd name="f7423" fmla="*/ f5548 1 4267200"/>
              <a:gd name="f7424" fmla="*/ f5549 1 12192000"/>
              <a:gd name="f7425" fmla="*/ f5550 1 4267200"/>
              <a:gd name="f7426" fmla="*/ f5551 1 12192000"/>
              <a:gd name="f7427" fmla="*/ f5552 1 4267200"/>
              <a:gd name="f7428" fmla="*/ f5553 1 12192000"/>
              <a:gd name="f7429" fmla="*/ f5554 1 4267200"/>
              <a:gd name="f7430" fmla="*/ f5555 1 12192000"/>
              <a:gd name="f7431" fmla="*/ f5556 1 4267200"/>
              <a:gd name="f7432" fmla="*/ f5557 1 12192000"/>
              <a:gd name="f7433" fmla="*/ f5558 1 4267200"/>
              <a:gd name="f7434" fmla="*/ f5559 1 12192000"/>
              <a:gd name="f7435" fmla="*/ f5560 1 4267200"/>
              <a:gd name="f7436" fmla="*/ f5561 1 12192000"/>
              <a:gd name="f7437" fmla="*/ f5562 1 4267200"/>
              <a:gd name="f7438" fmla="*/ f5563 1 12192000"/>
              <a:gd name="f7439" fmla="*/ f5564 1 4267200"/>
              <a:gd name="f7440" fmla="*/ f5565 1 12192000"/>
              <a:gd name="f7441" fmla="*/ f5566 1 4267200"/>
              <a:gd name="f7442" fmla="*/ f5567 1 12192000"/>
              <a:gd name="f7443" fmla="*/ f5568 1 4267200"/>
              <a:gd name="f7444" fmla="*/ f5569 1 12192000"/>
              <a:gd name="f7445" fmla="*/ f5570 1 4267200"/>
              <a:gd name="f7446" fmla="*/ f5571 1 12192000"/>
              <a:gd name="f7447" fmla="*/ f5572 1 4267200"/>
              <a:gd name="f7448" fmla="*/ f5573 1 12192000"/>
              <a:gd name="f7449" fmla="*/ f5574 1 4267200"/>
              <a:gd name="f7450" fmla="*/ f5575 1 12192000"/>
              <a:gd name="f7451" fmla="*/ f5576 1 4267200"/>
              <a:gd name="f7452" fmla="*/ f5577 1 12192000"/>
              <a:gd name="f7453" fmla="*/ f5578 1 4267200"/>
              <a:gd name="f7454" fmla="*/ f5579 1 12192000"/>
              <a:gd name="f7455" fmla="*/ f5580 1 4267200"/>
              <a:gd name="f7456" fmla="*/ f5581 1 12192000"/>
              <a:gd name="f7457" fmla="*/ f5582 1 4267200"/>
              <a:gd name="f7458" fmla="*/ f5583 1 12192000"/>
              <a:gd name="f7459" fmla="*/ f5584 1 4267200"/>
              <a:gd name="f7460" fmla="*/ f5585 1 12192000"/>
              <a:gd name="f7461" fmla="*/ f5586 1 4267200"/>
              <a:gd name="f7462" fmla="*/ f5587 1 12192000"/>
              <a:gd name="f7463" fmla="*/ f5588 1 4267200"/>
              <a:gd name="f7464" fmla="*/ f5589 1 12192000"/>
              <a:gd name="f7465" fmla="*/ f5590 1 4267200"/>
              <a:gd name="f7466" fmla="*/ f5591 1 12192000"/>
              <a:gd name="f7467" fmla="*/ f5592 1 4267200"/>
              <a:gd name="f7468" fmla="*/ f5593 1 12192000"/>
              <a:gd name="f7469" fmla="*/ f5594 1 4267200"/>
              <a:gd name="f7470" fmla="*/ f5595 1 12192000"/>
              <a:gd name="f7471" fmla="*/ f5596 1 4267200"/>
              <a:gd name="f7472" fmla="*/ f5597 1 12192000"/>
              <a:gd name="f7473" fmla="*/ f5598 1 4267200"/>
              <a:gd name="f7474" fmla="*/ f5599 1 12192000"/>
              <a:gd name="f7475" fmla="*/ f5600 1 4267200"/>
              <a:gd name="f7476" fmla="*/ f5601 1 12192000"/>
              <a:gd name="f7477" fmla="*/ f5602 1 4267200"/>
              <a:gd name="f7478" fmla="*/ f5603 1 12192000"/>
              <a:gd name="f7479" fmla="*/ f5604 1 4267200"/>
              <a:gd name="f7480" fmla="*/ f5605 1 12192000"/>
              <a:gd name="f7481" fmla="*/ f5606 1 4267200"/>
              <a:gd name="f7482" fmla="*/ f5607 1 12192000"/>
              <a:gd name="f7483" fmla="*/ f5608 1 4267200"/>
              <a:gd name="f7484" fmla="*/ f5609 1 12192000"/>
              <a:gd name="f7485" fmla="*/ f5610 1 4267200"/>
              <a:gd name="f7486" fmla="*/ f5611 1 12192000"/>
              <a:gd name="f7487" fmla="*/ f5612 1 4267200"/>
              <a:gd name="f7488" fmla="*/ f5613 1 12192000"/>
              <a:gd name="f7489" fmla="*/ f5614 1 4267200"/>
              <a:gd name="f7490" fmla="*/ f5615 1 12192000"/>
              <a:gd name="f7491" fmla="*/ f5616 1 4267200"/>
              <a:gd name="f7492" fmla="*/ f5617 1 12192000"/>
              <a:gd name="f7493" fmla="*/ f5618 1 4267200"/>
              <a:gd name="f7494" fmla="*/ f5619 1 12192000"/>
              <a:gd name="f7495" fmla="*/ f5620 1 4267200"/>
              <a:gd name="f7496" fmla="*/ f5621 1 12192000"/>
              <a:gd name="f7497" fmla="*/ f5622 1 4267200"/>
              <a:gd name="f7498" fmla="*/ f5623 1 12192000"/>
              <a:gd name="f7499" fmla="*/ f5624 1 4267200"/>
              <a:gd name="f7500" fmla="*/ f5625 1 12192000"/>
              <a:gd name="f7501" fmla="*/ f5626 1 4267200"/>
              <a:gd name="f7502" fmla="*/ f5627 1 12192000"/>
              <a:gd name="f7503" fmla="*/ f5628 1 4267200"/>
              <a:gd name="f7504" fmla="*/ f5629 1 12192000"/>
              <a:gd name="f7505" fmla="*/ f5630 1 4267200"/>
              <a:gd name="f7506" fmla="*/ f5631 1 12192000"/>
              <a:gd name="f7507" fmla="*/ f5632 1 4267200"/>
              <a:gd name="f7508" fmla="*/ f5633 1 12192000"/>
              <a:gd name="f7509" fmla="*/ f5634 1 4267200"/>
              <a:gd name="f7510" fmla="*/ f5635 1 12192000"/>
              <a:gd name="f7511" fmla="*/ f5636 1 4267200"/>
              <a:gd name="f7512" fmla="*/ f5637 1 12192000"/>
              <a:gd name="f7513" fmla="*/ f5638 1 4267200"/>
              <a:gd name="f7514" fmla="*/ f5639 1 12192000"/>
              <a:gd name="f7515" fmla="*/ f5640 1 4267200"/>
              <a:gd name="f7516" fmla="*/ f5641 1 12192000"/>
              <a:gd name="f7517" fmla="*/ f5642 1 4267200"/>
              <a:gd name="f7518" fmla="*/ f5643 1 12192000"/>
              <a:gd name="f7519" fmla="*/ f5644 1 4267200"/>
              <a:gd name="f7520" fmla="*/ f5645 1 12192000"/>
              <a:gd name="f7521" fmla="*/ f5646 1 4267200"/>
              <a:gd name="f7522" fmla="*/ f5647 1 12192000"/>
              <a:gd name="f7523" fmla="*/ f5648 1 4267200"/>
              <a:gd name="f7524" fmla="*/ f5649 1 12192000"/>
              <a:gd name="f7525" fmla="*/ f5650 1 4267200"/>
              <a:gd name="f7526" fmla="*/ f5651 1 12192000"/>
              <a:gd name="f7527" fmla="*/ f5652 1 4267200"/>
              <a:gd name="f7528" fmla="*/ f5653 1 12192000"/>
              <a:gd name="f7529" fmla="*/ f5654 1 4267200"/>
              <a:gd name="f7530" fmla="*/ f5655 1 12192000"/>
              <a:gd name="f7531" fmla="*/ f5656 1 4267200"/>
              <a:gd name="f7532" fmla="*/ f5657 1 12192000"/>
              <a:gd name="f7533" fmla="*/ f5658 1 12192000"/>
              <a:gd name="f7534" fmla="*/ f5659 1 12192000"/>
              <a:gd name="f7535" fmla="*/ f5660 1 4267200"/>
              <a:gd name="f7536" fmla="*/ f5661 1 12192000"/>
              <a:gd name="f7537" fmla="*/ f5662 1 4267200"/>
              <a:gd name="f7538" fmla="*/ f5663 1 12192000"/>
              <a:gd name="f7539" fmla="*/ f5664 1 4267200"/>
              <a:gd name="f7540" fmla="*/ f5665 1 12192000"/>
              <a:gd name="f7541" fmla="*/ f5666 1 4267200"/>
              <a:gd name="f7542" fmla="*/ f5667 1 12192000"/>
              <a:gd name="f7543" fmla="*/ f5668 1 12192000"/>
              <a:gd name="f7544" fmla="*/ f5669 1 12192000"/>
              <a:gd name="f7545" fmla="*/ f5670 1 4267200"/>
              <a:gd name="f7546" fmla="*/ f5671 1 12192000"/>
              <a:gd name="f7547" fmla="*/ f5672 1 4267200"/>
              <a:gd name="f7548" fmla="*/ f5673 1 12192000"/>
              <a:gd name="f7549" fmla="*/ f5674 1 4267200"/>
              <a:gd name="f7550" fmla="*/ f5675 1 12192000"/>
              <a:gd name="f7551" fmla="*/ f5676 1 4267200"/>
              <a:gd name="f7552" fmla="*/ f5677 1 12192000"/>
              <a:gd name="f7553" fmla="*/ f5678 1 12192000"/>
              <a:gd name="f7554" fmla="*/ f5679 1 12192000"/>
              <a:gd name="f7555" fmla="*/ f5680 1 4267200"/>
              <a:gd name="f7556" fmla="*/ f5681 1 12192000"/>
              <a:gd name="f7557" fmla="*/ f5682 1 4267200"/>
              <a:gd name="f7558" fmla="*/ f5683 1 12192000"/>
              <a:gd name="f7559" fmla="*/ f5684 1 4267200"/>
              <a:gd name="f7560" fmla="*/ f5685 1 12192000"/>
              <a:gd name="f7561" fmla="*/ f5686 1 4267200"/>
              <a:gd name="f7562" fmla="*/ f5687 1 12192000"/>
              <a:gd name="f7563" fmla="*/ f5688 1 12192000"/>
              <a:gd name="f7564" fmla="*/ f5689 1 12192000"/>
              <a:gd name="f7565" fmla="*/ f5690 1 4267200"/>
              <a:gd name="f7566" fmla="*/ f5691 1 12192000"/>
              <a:gd name="f7567" fmla="*/ f5692 1 4267200"/>
              <a:gd name="f7568" fmla="*/ f5693 1 12192000"/>
              <a:gd name="f7569" fmla="*/ f5694 1 4267200"/>
              <a:gd name="f7570" fmla="*/ f5695 1 12192000"/>
              <a:gd name="f7571" fmla="*/ f5696 1 4267200"/>
              <a:gd name="f7572" fmla="*/ f5697 1 12192000"/>
              <a:gd name="f7573" fmla="*/ f5698 1 4267200"/>
              <a:gd name="f7574" fmla="*/ f5699 1 12192000"/>
              <a:gd name="f7575" fmla="*/ f5700 1 4267200"/>
              <a:gd name="f7576" fmla="*/ f5701 1 12192000"/>
              <a:gd name="f7577" fmla="*/ f5702 1 12192000"/>
              <a:gd name="f7578" fmla="*/ f5703 1 12192000"/>
              <a:gd name="f7579" fmla="*/ f5704 1 4267200"/>
              <a:gd name="f7580" fmla="*/ f5705 1 12192000"/>
              <a:gd name="f7581" fmla="*/ f5706 1 4267200"/>
              <a:gd name="f7582" fmla="*/ f5707 1 12192000"/>
              <a:gd name="f7583" fmla="*/ f5708 1 4267200"/>
              <a:gd name="f7584" fmla="*/ f5709 1 12192000"/>
              <a:gd name="f7585" fmla="*/ f5710 1 4267200"/>
              <a:gd name="f7586" fmla="*/ f5711 1 12192000"/>
              <a:gd name="f7587" fmla="*/ f5712 1 4267200"/>
              <a:gd name="f7588" fmla="*/ f5713 1 12192000"/>
              <a:gd name="f7589" fmla="*/ f5714 1 4267200"/>
              <a:gd name="f7590" fmla="*/ f5715 1 12192000"/>
              <a:gd name="f7591" fmla="*/ f5716 1 4267200"/>
              <a:gd name="f7592" fmla="*/ f5717 1 12192000"/>
              <a:gd name="f7593" fmla="*/ f5718 1 12192000"/>
              <a:gd name="f7594" fmla="*/ f5719 1 4267200"/>
              <a:gd name="f7595" fmla="*/ f5720 1 12192000"/>
              <a:gd name="f7596" fmla="*/ f5721 1 4267200"/>
              <a:gd name="f7597" fmla="*/ f5722 1 12192000"/>
              <a:gd name="f7598" fmla="*/ f5723 1 4267200"/>
              <a:gd name="f7599" fmla="*/ f5724 1 12192000"/>
              <a:gd name="f7600" fmla="*/ f5725 1 4267200"/>
              <a:gd name="f7601" fmla="*/ f5726 1 12192000"/>
              <a:gd name="f7602" fmla="*/ f5727 1 4267200"/>
              <a:gd name="f7603" fmla="*/ f5728 1 12192000"/>
              <a:gd name="f7604" fmla="*/ f5729 1 4267200"/>
              <a:gd name="f7605" fmla="*/ f5730 1 12192000"/>
              <a:gd name="f7606" fmla="*/ f5731 1 4267200"/>
              <a:gd name="f7607" fmla="*/ f5732 1 12192000"/>
              <a:gd name="f7608" fmla="*/ f5733 1 4267200"/>
              <a:gd name="f7609" fmla="*/ f5734 1 12192000"/>
              <a:gd name="f7610" fmla="*/ f5735 1 4267200"/>
              <a:gd name="f7611" fmla="*/ f5736 1 12192000"/>
              <a:gd name="f7612" fmla="*/ f5737 1 4267200"/>
              <a:gd name="f7613" fmla="*/ f5738 1 12192000"/>
              <a:gd name="f7614" fmla="*/ f5739 1 4267200"/>
              <a:gd name="f7615" fmla="*/ f5740 1 12192000"/>
              <a:gd name="f7616" fmla="*/ f5741 1 4267200"/>
              <a:gd name="f7617" fmla="*/ f5742 1 12192000"/>
              <a:gd name="f7618" fmla="*/ f5743 1 4267200"/>
              <a:gd name="f7619" fmla="*/ f5744 1 12192000"/>
              <a:gd name="f7620" fmla="*/ f5745 1 4267200"/>
              <a:gd name="f7621" fmla="*/ f5746 1 12192000"/>
              <a:gd name="f7622" fmla="*/ f5747 1 4267200"/>
              <a:gd name="f7623" fmla="*/ f5748 1 12192000"/>
              <a:gd name="f7624" fmla="*/ f5749 1 4267200"/>
              <a:gd name="f7625" fmla="*/ f5750 1 12192000"/>
              <a:gd name="f7626" fmla="*/ f5751 1 4267200"/>
              <a:gd name="f7627" fmla="*/ f5752 1 12192000"/>
              <a:gd name="f7628" fmla="*/ f5753 1 4267200"/>
              <a:gd name="f7629" fmla="*/ f5754 1 12192000"/>
              <a:gd name="f7630" fmla="*/ f5755 1 4267200"/>
              <a:gd name="f7631" fmla="*/ f5756 1 4267200"/>
              <a:gd name="f7632" fmla="*/ f5757 1 4267200"/>
              <a:gd name="f7633" fmla="*/ f5758 1 12192000"/>
              <a:gd name="f7634" fmla="*/ f5759 1 4267200"/>
              <a:gd name="f7635" fmla="*/ f5760 1 12192000"/>
              <a:gd name="f7636" fmla="*/ f5761 1 4267200"/>
              <a:gd name="f7637" fmla="*/ f5762 1 12192000"/>
              <a:gd name="f7638" fmla="*/ f5763 1 4267200"/>
              <a:gd name="f7639" fmla="*/ f5764 1 12192000"/>
              <a:gd name="f7640" fmla="*/ f5765 1 4267200"/>
              <a:gd name="f7641" fmla="*/ f5766 1 4267200"/>
              <a:gd name="f7642" fmla="*/ f5767 1 4267200"/>
              <a:gd name="f7643" fmla="*/ f5768 1 12192000"/>
              <a:gd name="f7644" fmla="*/ f5769 1 4267200"/>
              <a:gd name="f7645" fmla="*/ f5770 1 12192000"/>
              <a:gd name="f7646" fmla="*/ f5771 1 4267200"/>
              <a:gd name="f7647" fmla="*/ f5772 1 12192000"/>
              <a:gd name="f7648" fmla="*/ f5773 1 4267200"/>
              <a:gd name="f7649" fmla="*/ f5774 1 4267200"/>
              <a:gd name="f7650" fmla="*/ f5775 1 4267200"/>
              <a:gd name="f7651" fmla="*/ f5776 1 12192000"/>
              <a:gd name="f7652" fmla="*/ f5777 1 4267200"/>
              <a:gd name="f7653" fmla="*/ f5778 1 12192000"/>
              <a:gd name="f7654" fmla="*/ f5779 1 4267200"/>
              <a:gd name="f7655" fmla="*/ f5780 1 12192000"/>
              <a:gd name="f7656" fmla="*/ f5781 1 4267200"/>
              <a:gd name="f7657" fmla="*/ f5782 1 12192000"/>
              <a:gd name="f7658" fmla="*/ f5783 1 4267200"/>
              <a:gd name="f7659" fmla="*/ f5784 1 12192000"/>
              <a:gd name="f7660" fmla="*/ f5785 1 4267200"/>
              <a:gd name="f7661" fmla="*/ f5786 1 4267200"/>
              <a:gd name="f7662" fmla="*/ f5787 1 4267200"/>
              <a:gd name="f7663" fmla="*/ f5788 1 12192000"/>
              <a:gd name="f7664" fmla="*/ f5789 1 4267200"/>
              <a:gd name="f7665" fmla="*/ f5790 1 12192000"/>
              <a:gd name="f7666" fmla="*/ f5791 1 4267200"/>
              <a:gd name="f7667" fmla="*/ f5792 1 12192000"/>
              <a:gd name="f7668" fmla="*/ f5793 1 4267200"/>
              <a:gd name="f7669" fmla="*/ f5794 1 12192000"/>
              <a:gd name="f7670" fmla="*/ f5795 1 4267200"/>
              <a:gd name="f7671" fmla="*/ f5796 1 4267200"/>
              <a:gd name="f7672" fmla="*/ f5797 1 4267200"/>
              <a:gd name="f7673" fmla="*/ f5798 1 12192000"/>
              <a:gd name="f7674" fmla="*/ f5799 1 4267200"/>
              <a:gd name="f7675" fmla="*/ f5800 1 12192000"/>
              <a:gd name="f7676" fmla="*/ f5801 1 4267200"/>
              <a:gd name="f7677" fmla="*/ f5802 1 12192000"/>
              <a:gd name="f7678" fmla="*/ f5803 1 4267200"/>
              <a:gd name="f7679" fmla="*/ f5804 1 12192000"/>
              <a:gd name="f7680" fmla="*/ f5805 1 4267200"/>
              <a:gd name="f7681" fmla="*/ f5806 1 4267200"/>
              <a:gd name="f7682" fmla="*/ f5807 1 4267200"/>
              <a:gd name="f7683" fmla="*/ f5808 1 12192000"/>
              <a:gd name="f7684" fmla="*/ f5809 1 4267200"/>
              <a:gd name="f7685" fmla="*/ f5810 1 12192000"/>
              <a:gd name="f7686" fmla="*/ f5811 1 4267200"/>
              <a:gd name="f7687" fmla="*/ f5812 1 12192000"/>
              <a:gd name="f7688" fmla="*/ f5813 1 4267200"/>
              <a:gd name="f7689" fmla="*/ f5814 1 12192000"/>
              <a:gd name="f7690" fmla="*/ f5815 1 4267200"/>
              <a:gd name="f7691" fmla="*/ f5816 1 4267200"/>
              <a:gd name="f7692" fmla="*/ f5817 1 4267200"/>
              <a:gd name="f7693" fmla="*/ f5818 1 12192000"/>
              <a:gd name="f7694" fmla="*/ f5819 1 4267200"/>
              <a:gd name="f7695" fmla="*/ f5820 1 12192000"/>
              <a:gd name="f7696" fmla="*/ f5821 1 4267200"/>
              <a:gd name="f7697" fmla="*/ f5822 1 12192000"/>
              <a:gd name="f7698" fmla="*/ f5823 1 4267200"/>
              <a:gd name="f7699" fmla="*/ f5824 1 12192000"/>
              <a:gd name="f7700" fmla="*/ f5825 1 4267200"/>
              <a:gd name="f7701" fmla="*/ f5826 1 12192000"/>
              <a:gd name="f7702" fmla="*/ f5827 1 4267200"/>
              <a:gd name="f7703" fmla="*/ f5828 1 12192000"/>
              <a:gd name="f7704" fmla="*/ f5829 1 4267200"/>
              <a:gd name="f7705" fmla="*/ f5830 1 12192000"/>
              <a:gd name="f7706" fmla="*/ f5831 1 4267200"/>
              <a:gd name="f7707" fmla="*/ f5832 1 12192000"/>
              <a:gd name="f7708" fmla="*/ f5833 1 4267200"/>
              <a:gd name="f7709" fmla="*/ f5834 1 12192000"/>
              <a:gd name="f7710" fmla="*/ f5835 1 4267200"/>
              <a:gd name="f7711" fmla="*/ f5836 1 12192000"/>
              <a:gd name="f7712" fmla="*/ f5837 1 4267200"/>
              <a:gd name="f7713" fmla="*/ f5838 1 12192000"/>
              <a:gd name="f7714" fmla="*/ f5839 1 4267200"/>
              <a:gd name="f7715" fmla="*/ f5840 1 12192000"/>
              <a:gd name="f7716" fmla="*/ f5841 1 4267200"/>
              <a:gd name="f7717" fmla="*/ f5842 1 12192000"/>
              <a:gd name="f7718" fmla="*/ f5843 1 4267200"/>
              <a:gd name="f7719" fmla="*/ f5844 1 12192000"/>
              <a:gd name="f7720" fmla="*/ f5845 1 4267200"/>
              <a:gd name="f7721" fmla="*/ f5846 1 12192000"/>
              <a:gd name="f7722" fmla="*/ f5847 1 4267200"/>
              <a:gd name="f7723" fmla="*/ f5848 1 12192000"/>
              <a:gd name="f7724" fmla="*/ f5849 1 4267200"/>
              <a:gd name="f7725" fmla="*/ f5850 1 12192000"/>
              <a:gd name="f7726" fmla="*/ f5851 1 4267200"/>
              <a:gd name="f7727" fmla="*/ f5852 1 12192000"/>
              <a:gd name="f7728" fmla="*/ f5853 1 4267200"/>
              <a:gd name="f7729" fmla="*/ f5854 1 12192000"/>
              <a:gd name="f7730" fmla="*/ f5855 1 4267200"/>
              <a:gd name="f7731" fmla="*/ f5856 1 12192000"/>
              <a:gd name="f7732" fmla="*/ f5857 1 4267200"/>
              <a:gd name="f7733" fmla="*/ f5858 1 12192000"/>
              <a:gd name="f7734" fmla="*/ f5859 1 4267200"/>
              <a:gd name="f7735" fmla="*/ f5860 1 12192000"/>
              <a:gd name="f7736" fmla="*/ f5861 1 4267200"/>
              <a:gd name="f7737" fmla="*/ f5862 1 12192000"/>
              <a:gd name="f7738" fmla="*/ f5863 1 4267200"/>
              <a:gd name="f7739" fmla="*/ f5864 1 12192000"/>
              <a:gd name="f7740" fmla="*/ f5865 1 4267200"/>
              <a:gd name="f7741" fmla="*/ f5866 1 12192000"/>
              <a:gd name="f7742" fmla="*/ f5867 1 4267200"/>
              <a:gd name="f7743" fmla="*/ f5868 1 12192000"/>
              <a:gd name="f7744" fmla="*/ f5869 1 4267200"/>
              <a:gd name="f7745" fmla="*/ f5870 1 12192000"/>
              <a:gd name="f7746" fmla="*/ f5871 1 4267200"/>
              <a:gd name="f7747" fmla="*/ f5872 1 12192000"/>
              <a:gd name="f7748" fmla="*/ f5873 1 4267200"/>
              <a:gd name="f7749" fmla="*/ f5874 1 12192000"/>
              <a:gd name="f7750" fmla="*/ f5875 1 4267200"/>
              <a:gd name="f7751" fmla="*/ f5876 1 12192000"/>
              <a:gd name="f7752" fmla="*/ f5877 1 4267200"/>
              <a:gd name="f7753" fmla="*/ f5878 1 12192000"/>
              <a:gd name="f7754" fmla="*/ f5879 1 4267200"/>
              <a:gd name="f7755" fmla="*/ f5880 1 12192000"/>
              <a:gd name="f7756" fmla="*/ f5881 1 4267200"/>
              <a:gd name="f7757" fmla="*/ f5882 1 12192000"/>
              <a:gd name="f7758" fmla="*/ f5883 1 4267200"/>
              <a:gd name="f7759" fmla="*/ f5884 1 12192000"/>
              <a:gd name="f7760" fmla="*/ f5885 1 4267200"/>
              <a:gd name="f7761" fmla="*/ f5886 1 12192000"/>
              <a:gd name="f7762" fmla="*/ f5887 1 4267200"/>
              <a:gd name="f7763" fmla="*/ f5888 1 12192000"/>
              <a:gd name="f7764" fmla="*/ f5889 1 4267200"/>
              <a:gd name="f7765" fmla="*/ f5890 1 12192000"/>
              <a:gd name="f7766" fmla="*/ f5891 1 4267200"/>
              <a:gd name="f7767" fmla="*/ f5892 1 12192000"/>
              <a:gd name="f7768" fmla="*/ f5893 1 4267200"/>
              <a:gd name="f7769" fmla="*/ f5894 1 12192000"/>
              <a:gd name="f7770" fmla="*/ f5895 1 4267200"/>
              <a:gd name="f7771" fmla="*/ f5896 1 12192000"/>
              <a:gd name="f7772" fmla="*/ f5897 1 4267200"/>
              <a:gd name="f7773" fmla="*/ f5898 1 12192000"/>
              <a:gd name="f7774" fmla="*/ f5899 1 4267200"/>
              <a:gd name="f7775" fmla="*/ f5900 1 12192000"/>
              <a:gd name="f7776" fmla="*/ f5901 1 4267200"/>
              <a:gd name="f7777" fmla="*/ f5902 1 12192000"/>
              <a:gd name="f7778" fmla="*/ f5903 1 4267200"/>
              <a:gd name="f7779" fmla="*/ f5904 1 12192000"/>
              <a:gd name="f7780" fmla="*/ f5905 1 4267200"/>
              <a:gd name="f7781" fmla="*/ f5906 1 12192000"/>
              <a:gd name="f7782" fmla="*/ f5907 1 4267200"/>
              <a:gd name="f7783" fmla="*/ f5908 1 12192000"/>
              <a:gd name="f7784" fmla="*/ f5909 1 4267200"/>
              <a:gd name="f7785" fmla="*/ f5910 1 12192000"/>
              <a:gd name="f7786" fmla="*/ f5911 1 4267200"/>
              <a:gd name="f7787" fmla="*/ f5912 1 12192000"/>
              <a:gd name="f7788" fmla="*/ f5913 1 4267200"/>
              <a:gd name="f7789" fmla="*/ f5914 1 12192000"/>
              <a:gd name="f7790" fmla="*/ f5915 1 4267200"/>
              <a:gd name="f7791" fmla="*/ f5916 1 12192000"/>
              <a:gd name="f7792" fmla="*/ f5917 1 4267200"/>
              <a:gd name="f7793" fmla="*/ f5918 1 12192000"/>
              <a:gd name="f7794" fmla="*/ f5919 1 4267200"/>
              <a:gd name="f7795" fmla="*/ f5920 1 12192000"/>
              <a:gd name="f7796" fmla="*/ f5921 1 4267200"/>
              <a:gd name="f7797" fmla="*/ f5922 1 12192000"/>
              <a:gd name="f7798" fmla="*/ f5923 1 4267200"/>
              <a:gd name="f7799" fmla="*/ f5924 1 12192000"/>
              <a:gd name="f7800" fmla="*/ f5925 1 4267200"/>
              <a:gd name="f7801" fmla="*/ f5926 1 12192000"/>
              <a:gd name="f7802" fmla="*/ f5927 1 4267200"/>
              <a:gd name="f7803" fmla="*/ f5928 1 12192000"/>
              <a:gd name="f7804" fmla="*/ f5929 1 4267200"/>
              <a:gd name="f7805" fmla="*/ f5930 1 12192000"/>
              <a:gd name="f7806" fmla="*/ f5931 1 4267200"/>
              <a:gd name="f7807" fmla="*/ f5932 1 12192000"/>
              <a:gd name="f7808" fmla="*/ f5933 1 4267200"/>
              <a:gd name="f7809" fmla="*/ f5934 1 12192000"/>
              <a:gd name="f7810" fmla="*/ f5935 1 4267200"/>
              <a:gd name="f7811" fmla="*/ f5936 1 12192000"/>
              <a:gd name="f7812" fmla="*/ f5937 1 4267200"/>
              <a:gd name="f7813" fmla="*/ f5938 1 12192000"/>
              <a:gd name="f7814" fmla="*/ f5939 1 4267200"/>
              <a:gd name="f7815" fmla="*/ f5940 1 12192000"/>
              <a:gd name="f7816" fmla="*/ f5941 1 4267200"/>
              <a:gd name="f7817" fmla="*/ f5942 1 12192000"/>
              <a:gd name="f7818" fmla="*/ f5943 1 4267200"/>
              <a:gd name="f7819" fmla="*/ f5944 1 12192000"/>
              <a:gd name="f7820" fmla="*/ f5945 1 4267200"/>
              <a:gd name="f7821" fmla="*/ f5946 1 12192000"/>
              <a:gd name="f7822" fmla="*/ f5947 1 4267200"/>
              <a:gd name="f7823" fmla="*/ f5948 1 12192000"/>
              <a:gd name="f7824" fmla="*/ f5949 1 4267200"/>
              <a:gd name="f7825" fmla="*/ f5950 1 12192000"/>
              <a:gd name="f7826" fmla="*/ f5951 1 4267200"/>
              <a:gd name="f7827" fmla="*/ f5952 1 12192000"/>
              <a:gd name="f7828" fmla="*/ f5953 1 4267200"/>
              <a:gd name="f7829" fmla="*/ f5954 1 12192000"/>
              <a:gd name="f7830" fmla="*/ f5955 1 4267200"/>
              <a:gd name="f7831" fmla="*/ f5956 1 12192000"/>
              <a:gd name="f7832" fmla="*/ f5957 1 4267200"/>
              <a:gd name="f7833" fmla="*/ f5958 1 12192000"/>
              <a:gd name="f7834" fmla="*/ f5959 1 4267200"/>
              <a:gd name="f7835" fmla="*/ f5960 1 12192000"/>
              <a:gd name="f7836" fmla="*/ f5961 1 4267200"/>
              <a:gd name="f7837" fmla="*/ f5962 1 12192000"/>
              <a:gd name="f7838" fmla="*/ f5963 1 4267200"/>
              <a:gd name="f7839" fmla="*/ f5964 1 12192000"/>
              <a:gd name="f7840" fmla="*/ f5965 1 4267200"/>
              <a:gd name="f7841" fmla="*/ f5966 1 12192000"/>
              <a:gd name="f7842" fmla="*/ f5967 1 4267200"/>
              <a:gd name="f7843" fmla="*/ f5968 1 12192000"/>
              <a:gd name="f7844" fmla="*/ f5969 1 4267200"/>
              <a:gd name="f7845" fmla="*/ f5970 1 12192000"/>
              <a:gd name="f7846" fmla="*/ f5971 1 4267200"/>
              <a:gd name="f7847" fmla="*/ f5972 1 12192000"/>
              <a:gd name="f7848" fmla="*/ f5973 1 4267200"/>
              <a:gd name="f7849" fmla="*/ f5974 1 12192000"/>
              <a:gd name="f7850" fmla="*/ f5975 1 4267200"/>
              <a:gd name="f7851" fmla="*/ f5976 1 12192000"/>
              <a:gd name="f7852" fmla="*/ f5977 1 4267200"/>
              <a:gd name="f7853" fmla="*/ f5978 1 12192000"/>
              <a:gd name="f7854" fmla="*/ f5979 1 4267200"/>
              <a:gd name="f7855" fmla="*/ f5980 1 12192000"/>
              <a:gd name="f7856" fmla="*/ f5981 1 4267200"/>
              <a:gd name="f7857" fmla="*/ f5982 1 12192000"/>
              <a:gd name="f7858" fmla="*/ f5983 1 4267200"/>
              <a:gd name="f7859" fmla="*/ f5984 1 12192000"/>
              <a:gd name="f7860" fmla="*/ f5985 1 4267200"/>
              <a:gd name="f7861" fmla="*/ f5986 1 12192000"/>
              <a:gd name="f7862" fmla="*/ f5987 1 4267200"/>
              <a:gd name="f7863" fmla="*/ f5988 1 12192000"/>
              <a:gd name="f7864" fmla="*/ f5989 1 4267200"/>
              <a:gd name="f7865" fmla="*/ f5990 1 12192000"/>
              <a:gd name="f7866" fmla="*/ f5991 1 4267200"/>
              <a:gd name="f7867" fmla="*/ f5992 1 12192000"/>
              <a:gd name="f7868" fmla="*/ f5993 1 4267200"/>
              <a:gd name="f7869" fmla="*/ f5994 1 12192000"/>
              <a:gd name="f7870" fmla="*/ f5995 1 4267200"/>
              <a:gd name="f7871" fmla="*/ f5996 1 12192000"/>
              <a:gd name="f7872" fmla="*/ f5997 1 4267200"/>
              <a:gd name="f7873" fmla="*/ f5998 1 12192000"/>
              <a:gd name="f7874" fmla="*/ f5999 1 4267200"/>
              <a:gd name="f7875" fmla="*/ f6000 1 12192000"/>
              <a:gd name="f7876" fmla="*/ f6001 1 4267200"/>
              <a:gd name="f7877" fmla="*/ f6002 1 12192000"/>
              <a:gd name="f7878" fmla="*/ f6003 1 4267200"/>
              <a:gd name="f7879" fmla="*/ f6004 1 12192000"/>
              <a:gd name="f7880" fmla="*/ f6005 1 4267200"/>
              <a:gd name="f7881" fmla="*/ f6006 1 12192000"/>
              <a:gd name="f7882" fmla="*/ f6007 1 4267200"/>
              <a:gd name="f7883" fmla="*/ f6008 1 12192000"/>
              <a:gd name="f7884" fmla="*/ f6009 1 4267200"/>
              <a:gd name="f7885" fmla="*/ f6010 1 12192000"/>
              <a:gd name="f7886" fmla="*/ f6011 1 4267200"/>
              <a:gd name="f7887" fmla="*/ f6012 1 12192000"/>
              <a:gd name="f7888" fmla="*/ f6013 1 4267200"/>
              <a:gd name="f7889" fmla="*/ f6014 1 12192000"/>
              <a:gd name="f7890" fmla="*/ f6015 1 4267200"/>
              <a:gd name="f7891" fmla="*/ f6016 1 12192000"/>
              <a:gd name="f7892" fmla="*/ f6017 1 4267200"/>
              <a:gd name="f7893" fmla="*/ f6018 1 12192000"/>
              <a:gd name="f7894" fmla="*/ f6019 1 4267200"/>
              <a:gd name="f7895" fmla="*/ f6020 1 12192000"/>
              <a:gd name="f7896" fmla="*/ f6021 1 4267200"/>
              <a:gd name="f7897" fmla="*/ f6022 1 12192000"/>
              <a:gd name="f7898" fmla="*/ f6023 1 4267200"/>
              <a:gd name="f7899" fmla="*/ f6024 1 12192000"/>
              <a:gd name="f7900" fmla="*/ f6025 1 4267200"/>
              <a:gd name="f7901" fmla="*/ f6026 1 12192000"/>
              <a:gd name="f7902" fmla="*/ f6027 1 4267200"/>
              <a:gd name="f7903" fmla="*/ f6028 1 12192000"/>
              <a:gd name="f7904" fmla="*/ f6029 1 4267200"/>
              <a:gd name="f7905" fmla="*/ f6030 1 12192000"/>
              <a:gd name="f7906" fmla="*/ f6031 1 4267200"/>
              <a:gd name="f7907" fmla="*/ f6032 1 12192000"/>
              <a:gd name="f7908" fmla="*/ f6033 1 4267200"/>
              <a:gd name="f7909" fmla="*/ f6034 1 12192000"/>
              <a:gd name="f7910" fmla="*/ f6035 1 4267200"/>
              <a:gd name="f7911" fmla="*/ f6036 1 12192000"/>
              <a:gd name="f7912" fmla="*/ f6037 1 4267200"/>
              <a:gd name="f7913" fmla="*/ f6038 1 12192000"/>
              <a:gd name="f7914" fmla="*/ f6039 1 4267200"/>
              <a:gd name="f7915" fmla="*/ f6040 1 12192000"/>
              <a:gd name="f7916" fmla="*/ f6041 1 4267200"/>
              <a:gd name="f7917" fmla="*/ f6042 1 12192000"/>
              <a:gd name="f7918" fmla="*/ f6043 1 4267200"/>
              <a:gd name="f7919" fmla="*/ f6044 1 12192000"/>
              <a:gd name="f7920" fmla="*/ f6045 1 4267200"/>
              <a:gd name="f7921" fmla="*/ f6046 1 12192000"/>
              <a:gd name="f7922" fmla="*/ f6047 1 4267200"/>
              <a:gd name="f7923" fmla="*/ f6048 1 12192000"/>
              <a:gd name="f7924" fmla="*/ f6049 1 4267200"/>
              <a:gd name="f7925" fmla="*/ f6050 1 12192000"/>
              <a:gd name="f7926" fmla="*/ f6051 1 4267200"/>
              <a:gd name="f7927" fmla="*/ f6052 1 12192000"/>
              <a:gd name="f7928" fmla="*/ f6053 1 4267200"/>
              <a:gd name="f7929" fmla="*/ f6054 1 12192000"/>
              <a:gd name="f7930" fmla="*/ f6055 1 4267200"/>
              <a:gd name="f7931" fmla="*/ f6056 1 12192000"/>
              <a:gd name="f7932" fmla="*/ f6057 1 4267200"/>
              <a:gd name="f7933" fmla="*/ f6058 1 12192000"/>
              <a:gd name="f7934" fmla="*/ f6059 1 4267200"/>
              <a:gd name="f7935" fmla="*/ f6060 1 12192000"/>
              <a:gd name="f7936" fmla="*/ f6061 1 4267200"/>
              <a:gd name="f7937" fmla="*/ f6062 1 12192000"/>
              <a:gd name="f7938" fmla="*/ f6063 1 4267200"/>
              <a:gd name="f7939" fmla="*/ f6064 1 12192000"/>
              <a:gd name="f7940" fmla="*/ f6065 1 4267200"/>
              <a:gd name="f7941" fmla="*/ f6066 1 12192000"/>
              <a:gd name="f7942" fmla="*/ f6067 1 4267200"/>
              <a:gd name="f7943" fmla="*/ f6068 1 12192000"/>
              <a:gd name="f7944" fmla="*/ f6069 1 4267200"/>
              <a:gd name="f7945" fmla="*/ f6070 1 12192000"/>
              <a:gd name="f7946" fmla="*/ f6071 1 4267200"/>
              <a:gd name="f7947" fmla="*/ f6072 1 12192000"/>
              <a:gd name="f7948" fmla="*/ f6073 1 4267200"/>
              <a:gd name="f7949" fmla="*/ f6074 1 12192000"/>
              <a:gd name="f7950" fmla="*/ f6075 1 4267200"/>
              <a:gd name="f7951" fmla="*/ f6076 1 12192000"/>
              <a:gd name="f7952" fmla="*/ f6077 1 4267200"/>
              <a:gd name="f7953" fmla="*/ f6078 1 12192000"/>
              <a:gd name="f7954" fmla="*/ f6079 1 4267200"/>
              <a:gd name="f7955" fmla="*/ f6080 1 12192000"/>
              <a:gd name="f7956" fmla="*/ f6081 1 4267200"/>
              <a:gd name="f7957" fmla="*/ f6082 1 12192000"/>
              <a:gd name="f7958" fmla="*/ f6083 1 4267200"/>
              <a:gd name="f7959" fmla="*/ f6084 1 12192000"/>
              <a:gd name="f7960" fmla="*/ f6085 1 4267200"/>
              <a:gd name="f7961" fmla="*/ f6086 1 12192000"/>
              <a:gd name="f7962" fmla="*/ f6087 1 4267200"/>
              <a:gd name="f7963" fmla="*/ f6088 1 12192000"/>
              <a:gd name="f7964" fmla="*/ f6089 1 4267200"/>
              <a:gd name="f7965" fmla="*/ f6090 1 12192000"/>
              <a:gd name="f7966" fmla="*/ f6091 1 4267200"/>
              <a:gd name="f7967" fmla="*/ f6092 1 12192000"/>
              <a:gd name="f7968" fmla="*/ f6093 1 4267200"/>
              <a:gd name="f7969" fmla="*/ f6094 1 12192000"/>
              <a:gd name="f7970" fmla="*/ f6095 1 4267200"/>
              <a:gd name="f7971" fmla="*/ f6096 1 12192000"/>
              <a:gd name="f7972" fmla="*/ f6097 1 4267200"/>
              <a:gd name="f7973" fmla="*/ f6098 1 12192000"/>
              <a:gd name="f7974" fmla="*/ f6099 1 4267200"/>
              <a:gd name="f7975" fmla="*/ f6100 1 12192000"/>
              <a:gd name="f7976" fmla="*/ f6101 1 4267200"/>
              <a:gd name="f7977" fmla="*/ f6102 1 12192000"/>
              <a:gd name="f7978" fmla="*/ f6103 1 4267200"/>
              <a:gd name="f7979" fmla="*/ f6104 1 12192000"/>
              <a:gd name="f7980" fmla="*/ f6105 1 4267200"/>
              <a:gd name="f7981" fmla="*/ f6106 1 12192000"/>
              <a:gd name="f7982" fmla="*/ f6107 1 4267200"/>
              <a:gd name="f7983" fmla="*/ f6108 1 12192000"/>
              <a:gd name="f7984" fmla="*/ f6109 1 4267200"/>
              <a:gd name="f7985" fmla="*/ f6110 1 12192000"/>
              <a:gd name="f7986" fmla="*/ f6111 1 4267200"/>
              <a:gd name="f7987" fmla="*/ f6112 1 12192000"/>
              <a:gd name="f7988" fmla="*/ f6113 1 4267200"/>
              <a:gd name="f7989" fmla="*/ f6114 1 12192000"/>
              <a:gd name="f7990" fmla="*/ f6115 1 4267200"/>
              <a:gd name="f7991" fmla="*/ f6116 1 12192000"/>
              <a:gd name="f7992" fmla="*/ f6117 1 4267200"/>
              <a:gd name="f7993" fmla="*/ f6118 1 12192000"/>
              <a:gd name="f7994" fmla="*/ f6119 1 4267200"/>
              <a:gd name="f7995" fmla="*/ f6120 1 12192000"/>
              <a:gd name="f7996" fmla="*/ f6121 1 4267200"/>
              <a:gd name="f7997" fmla="*/ f6122 1 12192000"/>
              <a:gd name="f7998" fmla="*/ f6123 1 4267200"/>
              <a:gd name="f7999" fmla="*/ f6124 1 12192000"/>
              <a:gd name="f8000" fmla="*/ f6125 1 4267200"/>
              <a:gd name="f8001" fmla="*/ f6126 1 12192000"/>
              <a:gd name="f8002" fmla="*/ f6127 1 4267200"/>
              <a:gd name="f8003" fmla="*/ f6128 1 12192000"/>
              <a:gd name="f8004" fmla="*/ f6129 1 4267200"/>
              <a:gd name="f8005" fmla="*/ f6130 1 12192000"/>
              <a:gd name="f8006" fmla="*/ f6131 1 4267200"/>
              <a:gd name="f8007" fmla="*/ f6132 1 12192000"/>
              <a:gd name="f8008" fmla="*/ f6133 1 4267200"/>
              <a:gd name="f8009" fmla="*/ f6134 1 12192000"/>
              <a:gd name="f8010" fmla="*/ f6135 1 4267200"/>
              <a:gd name="f8011" fmla="*/ f6136 1 12192000"/>
              <a:gd name="f8012" fmla="*/ f6137 1 4267200"/>
              <a:gd name="f8013" fmla="*/ f6138 1 12192000"/>
              <a:gd name="f8014" fmla="*/ f6139 1 4267200"/>
              <a:gd name="f8015" fmla="*/ f6140 1 12192000"/>
              <a:gd name="f8016" fmla="*/ f6141 1 4267200"/>
              <a:gd name="f8017" fmla="*/ f6142 1 12192000"/>
              <a:gd name="f8018" fmla="*/ f6143 1 4267200"/>
              <a:gd name="f8019" fmla="*/ f6144 1 12192000"/>
              <a:gd name="f8020" fmla="*/ f6145 1 4267200"/>
              <a:gd name="f8021" fmla="*/ f6146 1 12192000"/>
              <a:gd name="f8022" fmla="*/ f6147 1 4267200"/>
              <a:gd name="f8023" fmla="*/ f6148 1 12192000"/>
              <a:gd name="f8024" fmla="*/ f6149 1 4267200"/>
              <a:gd name="f8025" fmla="*/ f6150 1 12192000"/>
              <a:gd name="f8026" fmla="*/ f6151 1 4267200"/>
              <a:gd name="f8027" fmla="*/ f6152 1 12192000"/>
              <a:gd name="f8028" fmla="*/ f6153 1 4267200"/>
              <a:gd name="f8029" fmla="*/ f6154 1 12192000"/>
              <a:gd name="f8030" fmla="*/ f6155 1 4267200"/>
              <a:gd name="f8031" fmla="*/ f6156 1 12192000"/>
              <a:gd name="f8032" fmla="*/ f6157 1 4267200"/>
              <a:gd name="f8033" fmla="*/ f6158 1 12192000"/>
              <a:gd name="f8034" fmla="*/ f6159 1 4267200"/>
              <a:gd name="f8035" fmla="*/ f6160 1 12192000"/>
              <a:gd name="f8036" fmla="*/ f6161 1 4267200"/>
              <a:gd name="f8037" fmla="*/ f6162 1 12192000"/>
              <a:gd name="f8038" fmla="*/ f6163 1 4267200"/>
              <a:gd name="f8039" fmla="*/ f6164 1 12192000"/>
              <a:gd name="f8040" fmla="*/ f6165 1 4267200"/>
              <a:gd name="f8041" fmla="*/ f6166 1 12192000"/>
              <a:gd name="f8042" fmla="*/ f6167 1 4267200"/>
              <a:gd name="f8043" fmla="*/ f6168 1 12192000"/>
              <a:gd name="f8044" fmla="*/ f6169 1 4267200"/>
              <a:gd name="f8045" fmla="*/ f6170 1 12192000"/>
              <a:gd name="f8046" fmla="*/ f6171 1 4267200"/>
              <a:gd name="f8047" fmla="*/ f6172 1 12192000"/>
              <a:gd name="f8048" fmla="*/ f6173 1 4267200"/>
              <a:gd name="f8049" fmla="*/ f6174 1 12192000"/>
              <a:gd name="f8050" fmla="*/ f6175 1 4267200"/>
              <a:gd name="f8051" fmla="*/ f6176 1 12192000"/>
              <a:gd name="f8052" fmla="*/ f6177 1 4267200"/>
              <a:gd name="f8053" fmla="*/ f6178 1 12192000"/>
              <a:gd name="f8054" fmla="*/ f6179 1 4267200"/>
              <a:gd name="f8055" fmla="*/ f6180 1 12192000"/>
              <a:gd name="f8056" fmla="*/ f6181 1 4267200"/>
              <a:gd name="f8057" fmla="*/ f6182 1 12192000"/>
              <a:gd name="f8058" fmla="*/ f6183 1 4267200"/>
              <a:gd name="f8059" fmla="*/ f6184 1 12192000"/>
              <a:gd name="f8060" fmla="*/ f6185 1 4267200"/>
              <a:gd name="f8061" fmla="*/ f6186 1 12192000"/>
              <a:gd name="f8062" fmla="*/ f6187 1 4267200"/>
              <a:gd name="f8063" fmla="*/ f6188 1 12192000"/>
              <a:gd name="f8064" fmla="*/ f6189 1 4267200"/>
              <a:gd name="f8065" fmla="*/ f6190 1 12192000"/>
              <a:gd name="f8066" fmla="*/ f6191 1 4267200"/>
              <a:gd name="f8067" fmla="*/ f6192 1 12192000"/>
              <a:gd name="f8068" fmla="*/ f6193 1 4267200"/>
              <a:gd name="f8069" fmla="*/ f6194 1 12192000"/>
              <a:gd name="f8070" fmla="*/ f6195 1 4267200"/>
              <a:gd name="f8071" fmla="*/ f6196 1 12192000"/>
              <a:gd name="f8072" fmla="*/ f6197 1 4267200"/>
              <a:gd name="f8073" fmla="*/ f6198 1 12192000"/>
              <a:gd name="f8074" fmla="*/ f6199 1 4267200"/>
              <a:gd name="f8075" fmla="*/ f6200 1 12192000"/>
              <a:gd name="f8076" fmla="*/ f6201 1 4267200"/>
              <a:gd name="f8077" fmla="*/ f6202 1 12192000"/>
              <a:gd name="f8078" fmla="*/ f6203 1 4267200"/>
              <a:gd name="f8079" fmla="*/ f6204 1 12192000"/>
              <a:gd name="f8080" fmla="*/ f6205 1 12192000"/>
              <a:gd name="f8081" fmla="*/ f6206 1 4267200"/>
              <a:gd name="f8082" fmla="*/ f6207 1 12192000"/>
              <a:gd name="f8083" fmla="*/ f6208 1 4267200"/>
              <a:gd name="f8084" fmla="*/ f6209 1 12192000"/>
              <a:gd name="f8085" fmla="*/ f6210 1 4267200"/>
              <a:gd name="f8086" fmla="*/ f6211 1 12192000"/>
              <a:gd name="f8087" fmla="*/ f6212 1 4267200"/>
              <a:gd name="f8088" fmla="*/ f6213 1 12192000"/>
              <a:gd name="f8089" fmla="*/ f6214 1 4267200"/>
              <a:gd name="f8090" fmla="*/ f6215 1 12192000"/>
              <a:gd name="f8091" fmla="*/ f6216 1 12192000"/>
              <a:gd name="f8092" fmla="*/ f6217 1 12192000"/>
              <a:gd name="f8093" fmla="*/ f6218 1 4267200"/>
              <a:gd name="f8094" fmla="*/ f6219 1 12192000"/>
              <a:gd name="f8095" fmla="*/ f6220 1 4267200"/>
              <a:gd name="f8096" fmla="*/ f6221 1 12192000"/>
              <a:gd name="f8097" fmla="*/ f6222 1 4267200"/>
              <a:gd name="f8098" fmla="*/ f6223 1 12192000"/>
              <a:gd name="f8099" fmla="*/ f6224 1 12192000"/>
              <a:gd name="f8100" fmla="*/ f6225 1 12192000"/>
              <a:gd name="f8101" fmla="*/ f6226 1 4267200"/>
              <a:gd name="f8102" fmla="*/ f6227 1 12192000"/>
              <a:gd name="f8103" fmla="*/ f6228 1 4267200"/>
              <a:gd name="f8104" fmla="*/ f6229 1 12192000"/>
              <a:gd name="f8105" fmla="*/ f6230 1 4267200"/>
              <a:gd name="f8106" fmla="*/ f6231 1 12192000"/>
              <a:gd name="f8107" fmla="*/ f6232 1 12192000"/>
              <a:gd name="f8108" fmla="*/ f6233 1 12192000"/>
              <a:gd name="f8109" fmla="*/ f6234 1 4267200"/>
              <a:gd name="f8110" fmla="*/ f6235 1 12192000"/>
              <a:gd name="f8111" fmla="*/ f6236 1 4267200"/>
              <a:gd name="f8112" fmla="*/ f6237 1 12192000"/>
              <a:gd name="f8113" fmla="*/ f6238 1 4267200"/>
              <a:gd name="f8114" fmla="*/ f6239 1 12192000"/>
              <a:gd name="f8115" fmla="*/ f6240 1 4267200"/>
              <a:gd name="f8116" fmla="*/ f6241 1 12192000"/>
              <a:gd name="f8117" fmla="*/ f6242 1 4267200"/>
              <a:gd name="f8118" fmla="*/ f6243 1 12192000"/>
              <a:gd name="f8119" fmla="*/ f6244 1 4267200"/>
              <a:gd name="f8120" fmla="*/ f6245 1 12192000"/>
              <a:gd name="f8121" fmla="*/ f6246 1 4267200"/>
              <a:gd name="f8122" fmla="*/ f6247 1 12192000"/>
              <a:gd name="f8123" fmla="*/ f6248 1 4267200"/>
              <a:gd name="f8124" fmla="*/ f6249 1 12192000"/>
              <a:gd name="f8125" fmla="*/ f6250 1 4267200"/>
              <a:gd name="f8126" fmla="*/ f6251 1 12192000"/>
              <a:gd name="f8127" fmla="*/ f6252 1 4267200"/>
              <a:gd name="f8128" fmla="*/ f6253 1 12192000"/>
              <a:gd name="f8129" fmla="*/ f6254 1 4267200"/>
              <a:gd name="f8130" fmla="*/ f6255 1 12192000"/>
              <a:gd name="f8131" fmla="*/ f6256 1 4267200"/>
              <a:gd name="f8132" fmla="*/ f6257 1 12192000"/>
              <a:gd name="f8133" fmla="*/ f6258 1 4267200"/>
              <a:gd name="f8134" fmla="*/ f6259 1 12192000"/>
              <a:gd name="f8135" fmla="*/ f6260 1 4267200"/>
              <a:gd name="f8136" fmla="*/ f6261 1 12192000"/>
              <a:gd name="f8137" fmla="*/ f6262 1 4267200"/>
              <a:gd name="f8138" fmla="*/ f6263 1 12192000"/>
              <a:gd name="f8139" fmla="*/ f6264 1 4267200"/>
              <a:gd name="f8140" fmla="*/ f6265 1 12192000"/>
              <a:gd name="f8141" fmla="*/ f6266 1 4267200"/>
              <a:gd name="f8142" fmla="*/ f6267 1 12192000"/>
              <a:gd name="f8143" fmla="*/ f6268 1 4267200"/>
              <a:gd name="f8144" fmla="*/ f6269 1 12192000"/>
              <a:gd name="f8145" fmla="*/ f6270 1 4267200"/>
              <a:gd name="f8146" fmla="*/ f6271 1 12192000"/>
              <a:gd name="f8147" fmla="*/ f6272 1 4267200"/>
              <a:gd name="f8148" fmla="*/ f6273 1 12192000"/>
              <a:gd name="f8149" fmla="*/ f6274 1 4267200"/>
              <a:gd name="f8150" fmla="*/ f6275 1 12192000"/>
              <a:gd name="f8151" fmla="*/ f6276 1 4267200"/>
              <a:gd name="f8152" fmla="*/ f6277 1 12192000"/>
              <a:gd name="f8153" fmla="*/ f6278 1 4267200"/>
              <a:gd name="f8154" fmla="*/ f6279 1 12192000"/>
              <a:gd name="f8155" fmla="*/ f6280 1 4267200"/>
              <a:gd name="f8156" fmla="*/ f6281 1 12192000"/>
              <a:gd name="f8157" fmla="*/ f6282 1 4267200"/>
              <a:gd name="f8158" fmla="*/ f6283 1 12192000"/>
              <a:gd name="f8159" fmla="*/ f6284 1 4267200"/>
              <a:gd name="f8160" fmla="*/ f6285 1 12192000"/>
              <a:gd name="f8161" fmla="*/ f6286 1 4267200"/>
              <a:gd name="f8162" fmla="*/ f6287 1 4267200"/>
              <a:gd name="f8163" fmla="*/ f6288 1 12192000"/>
              <a:gd name="f8164" fmla="*/ f6289 1 4267200"/>
              <a:gd name="f8165" fmla="*/ f6290 1 12192000"/>
              <a:gd name="f8166" fmla="*/ f6291 1 4267200"/>
              <a:gd name="f8167" fmla="*/ f6292 1 12192000"/>
              <a:gd name="f8168" fmla="*/ f6293 1 4267200"/>
              <a:gd name="f8169" fmla="*/ f6294 1 12192000"/>
              <a:gd name="f8170" fmla="*/ f6295 1 4267200"/>
              <a:gd name="f8171" fmla="*/ f6296 1 12192000"/>
              <a:gd name="f8172" fmla="*/ f6297 1 4267200"/>
              <a:gd name="f8173" fmla="*/ f6298 1 12192000"/>
              <a:gd name="f8174" fmla="*/ f6299 1 4267200"/>
              <a:gd name="f8175" fmla="*/ f6300 1 4267200"/>
              <a:gd name="f8176" fmla="*/ f6301 1 4267200"/>
              <a:gd name="f8177" fmla="*/ f6302 1 12192000"/>
              <a:gd name="f8178" fmla="*/ f6303 1 4267200"/>
              <a:gd name="f8179" fmla="*/ f6304 1 12192000"/>
              <a:gd name="f8180" fmla="*/ f6305 1 4267200"/>
              <a:gd name="f8181" fmla="*/ f6306 1 12192000"/>
              <a:gd name="f8182" fmla="*/ f6307 1 4267200"/>
              <a:gd name="f8183" fmla="*/ f6308 1 12192000"/>
              <a:gd name="f8184" fmla="*/ f6309 1 4267200"/>
              <a:gd name="f8185" fmla="*/ f6310 1 12192000"/>
              <a:gd name="f8186" fmla="*/ f6311 1 4267200"/>
              <a:gd name="f8187" fmla="*/ f6312 1 12192000"/>
              <a:gd name="f8188" fmla="*/ f6313 1 4267200"/>
              <a:gd name="f8189" fmla="*/ f6314 1 12192000"/>
              <a:gd name="f8190" fmla="*/ f6315 1 4267200"/>
              <a:gd name="f8191" fmla="*/ f6316 1 4267200"/>
              <a:gd name="f8192" fmla="*/ f6317 1 4267200"/>
              <a:gd name="f8193" fmla="*/ f6318 1 12192000"/>
              <a:gd name="f8194" fmla="*/ f6319 1 4267200"/>
              <a:gd name="f8195" fmla="*/ f6320 1 12192000"/>
              <a:gd name="f8196" fmla="*/ f6321 1 4267200"/>
              <a:gd name="f8197" fmla="*/ f6322 1 12192000"/>
              <a:gd name="f8198" fmla="*/ f6323 1 4267200"/>
              <a:gd name="f8199" fmla="*/ f6324 1 12192000"/>
              <a:gd name="f8200" fmla="*/ f6325 1 4267200"/>
              <a:gd name="f8201" fmla="*/ f6326 1 12192000"/>
              <a:gd name="f8202" fmla="*/ f6327 1 4267200"/>
              <a:gd name="f8203" fmla="*/ f6328 1 4267200"/>
              <a:gd name="f8204" fmla="*/ f6329 1 4267200"/>
              <a:gd name="f8205" fmla="*/ f6330 1 12192000"/>
              <a:gd name="f8206" fmla="*/ f6331 1 4267200"/>
              <a:gd name="f8207" fmla="*/ f6332 1 12192000"/>
              <a:gd name="f8208" fmla="*/ f6333 1 4267200"/>
              <a:gd name="f8209" fmla="*/ f6334 1 12192000"/>
              <a:gd name="f8210" fmla="*/ f6335 1 4267200"/>
              <a:gd name="f8211" fmla="*/ f6336 1 12192000"/>
              <a:gd name="f8212" fmla="*/ f6337 1 4267200"/>
              <a:gd name="f8213" fmla="*/ f6338 1 12192000"/>
              <a:gd name="f8214" fmla="*/ f6339 1 4267200"/>
              <a:gd name="f8215" fmla="*/ f6340 1 4267200"/>
              <a:gd name="f8216" fmla="*/ f6341 1 4267200"/>
              <a:gd name="f8217" fmla="*/ f6342 1 12192000"/>
              <a:gd name="f8218" fmla="*/ f6343 1 4267200"/>
              <a:gd name="f8219" fmla="*/ f6344 1 12192000"/>
              <a:gd name="f8220" fmla="*/ f6345 1 4267200"/>
              <a:gd name="f8221" fmla="*/ f6346 1 4267200"/>
              <a:gd name="f8222" fmla="*/ f6347 1 4267200"/>
              <a:gd name="f8223" fmla="*/ f6348 1 12192000"/>
              <a:gd name="f8224" fmla="*/ f6349 1 4267200"/>
              <a:gd name="f8225" fmla="*/ f6350 1 4267200"/>
              <a:gd name="f8226" fmla="*/ f6351 1 4267200"/>
              <a:gd name="f8227" fmla="*/ f6352 1 12192000"/>
              <a:gd name="f8228" fmla="*/ f6353 1 4267200"/>
              <a:gd name="f8229" fmla="*/ f6354 1 4267200"/>
              <a:gd name="f8230" fmla="*/ f6355 1 4267200"/>
              <a:gd name="f8231" fmla="*/ f6356 1 12192000"/>
              <a:gd name="f8232" fmla="*/ f6357 1 4267200"/>
              <a:gd name="f8233" fmla="*/ f6358 1 12192000"/>
              <a:gd name="f8234" fmla="*/ f6359 1 4267200"/>
              <a:gd name="f8235" fmla="*/ f6360 1 4267200"/>
              <a:gd name="f8236" fmla="*/ f6361 1 4267200"/>
              <a:gd name="f8237" fmla="*/ f6362 1 12192000"/>
              <a:gd name="f8238" fmla="*/ f6363 1 4267200"/>
              <a:gd name="f8239" fmla="*/ f6364 1 12192000"/>
              <a:gd name="f8240" fmla="*/ f6365 1 4267200"/>
              <a:gd name="f8241" fmla="*/ f6366 1 12192000"/>
              <a:gd name="f8242" fmla="*/ f6367 1 4267200"/>
              <a:gd name="f8243" fmla="*/ f6368 1 12192000"/>
              <a:gd name="f8244" fmla="*/ f6369 1 4267200"/>
              <a:gd name="f8245" fmla="*/ f6370 1 12192000"/>
              <a:gd name="f8246" fmla="*/ f6371 1 4267200"/>
              <a:gd name="f8247" fmla="*/ f6372 1 12192000"/>
              <a:gd name="f8248" fmla="*/ f6373 1 4267200"/>
              <a:gd name="f8249" fmla="*/ f6374 1 12192000"/>
              <a:gd name="f8250" fmla="*/ f6375 1 4267200"/>
              <a:gd name="f8251" fmla="*/ f6376 1 12192000"/>
              <a:gd name="f8252" fmla="*/ f6377 1 4267200"/>
              <a:gd name="f8253" fmla="*/ f6378 1 12192000"/>
              <a:gd name="f8254" fmla="*/ f6379 1 4267200"/>
              <a:gd name="f8255" fmla="*/ f6380 1 12192000"/>
              <a:gd name="f8256" fmla="*/ f6381 1 4267200"/>
              <a:gd name="f8257" fmla="*/ f6382 1 12192000"/>
              <a:gd name="f8258" fmla="*/ f6383 1 4267200"/>
              <a:gd name="f8259" fmla="*/ f6384 1 12192000"/>
              <a:gd name="f8260" fmla="*/ f6385 1 4267200"/>
              <a:gd name="f8261" fmla="*/ f6386 1 12192000"/>
              <a:gd name="f8262" fmla="*/ f6387 1 4267200"/>
              <a:gd name="f8263" fmla="*/ f6388 1 12192000"/>
              <a:gd name="f8264" fmla="*/ f6389 1 4267200"/>
              <a:gd name="f8265" fmla="*/ f6390 1 12192000"/>
              <a:gd name="f8266" fmla="*/ f6391 1 4267200"/>
              <a:gd name="f8267" fmla="*/ f6392 1 12192000"/>
              <a:gd name="f8268" fmla="*/ f6393 1 4267200"/>
              <a:gd name="f8269" fmla="*/ f6394 1 12192000"/>
              <a:gd name="f8270" fmla="*/ f6395 1 4267200"/>
              <a:gd name="f8271" fmla="*/ f6396 1 12192000"/>
              <a:gd name="f8272" fmla="*/ f6397 1 4267200"/>
              <a:gd name="f8273" fmla="*/ f6398 1 12192000"/>
              <a:gd name="f8274" fmla="*/ f6399 1 4267200"/>
              <a:gd name="f8275" fmla="*/ f6400 1 12192000"/>
              <a:gd name="f8276" fmla="*/ f6401 1 4267200"/>
              <a:gd name="f8277" fmla="*/ f6402 1 12192000"/>
              <a:gd name="f8278" fmla="*/ f6403 1 4267200"/>
              <a:gd name="f8279" fmla="*/ f6404 1 12192000"/>
              <a:gd name="f8280" fmla="*/ f6405 1 4267200"/>
              <a:gd name="f8281" fmla="*/ f6406 1 12192000"/>
              <a:gd name="f8282" fmla="*/ f6407 1 4267200"/>
              <a:gd name="f8283" fmla="*/ f6408 1 12192000"/>
              <a:gd name="f8284" fmla="*/ f6409 1 4267200"/>
              <a:gd name="f8285" fmla="*/ f6410 1 12192000"/>
              <a:gd name="f8286" fmla="*/ f6411 1 4267200"/>
              <a:gd name="f8287" fmla="*/ f6412 1 12192000"/>
              <a:gd name="f8288" fmla="*/ f6413 1 4267200"/>
              <a:gd name="f8289" fmla="*/ f6414 1 12192000"/>
              <a:gd name="f8290" fmla="*/ f6415 1 4267200"/>
              <a:gd name="f8291" fmla="*/ f6416 1 12192000"/>
              <a:gd name="f8292" fmla="*/ f6417 1 4267200"/>
              <a:gd name="f8293" fmla="*/ f6418 1 12192000"/>
              <a:gd name="f8294" fmla="*/ f6419 1 4267200"/>
              <a:gd name="f8295" fmla="*/ f6420 1 12192000"/>
              <a:gd name="f8296" fmla="*/ f6421 1 4267200"/>
              <a:gd name="f8297" fmla="*/ f6422 1 12192000"/>
              <a:gd name="f8298" fmla="*/ f6423 1 4267200"/>
              <a:gd name="f8299" fmla="*/ f6424 1 12192000"/>
              <a:gd name="f8300" fmla="*/ f6425 1 4267200"/>
              <a:gd name="f8301" fmla="*/ f6426 1 12192000"/>
              <a:gd name="f8302" fmla="*/ f6427 1 4267200"/>
              <a:gd name="f8303" fmla="*/ f6428 1 12192000"/>
              <a:gd name="f8304" fmla="*/ f6429 1 4267200"/>
              <a:gd name="f8305" fmla="*/ f6430 1 12192000"/>
              <a:gd name="f8306" fmla="*/ f6431 1 4267200"/>
              <a:gd name="f8307" fmla="*/ f6432 1 12192000"/>
              <a:gd name="f8308" fmla="*/ f6433 1 4267200"/>
              <a:gd name="f8309" fmla="*/ f6434 1 12192000"/>
              <a:gd name="f8310" fmla="*/ f6435 1 4267200"/>
              <a:gd name="f8311" fmla="*/ f6436 1 12192000"/>
              <a:gd name="f8312" fmla="*/ f6437 1 4267200"/>
              <a:gd name="f8313" fmla="*/ f6438 1 12192000"/>
              <a:gd name="f8314" fmla="*/ f6439 1 4267200"/>
              <a:gd name="f8315" fmla="*/ f6440 1 12192000"/>
              <a:gd name="f8316" fmla="*/ f6441 1 4267200"/>
              <a:gd name="f8317" fmla="*/ f6442 1 12192000"/>
              <a:gd name="f8318" fmla="*/ f6443 1 4267200"/>
              <a:gd name="f8319" fmla="*/ f6444 1 12192000"/>
              <a:gd name="f8320" fmla="*/ f6445 1 4267200"/>
              <a:gd name="f8321" fmla="*/ f6446 1 12192000"/>
              <a:gd name="f8322" fmla="*/ f6447 1 4267200"/>
              <a:gd name="f8323" fmla="*/ f6448 1 12192000"/>
              <a:gd name="f8324" fmla="*/ f6449 1 4267200"/>
              <a:gd name="f8325" fmla="*/ f6450 1 12192000"/>
              <a:gd name="f8326" fmla="*/ f6451 1 4267200"/>
              <a:gd name="f8327" fmla="*/ f6452 1 12192000"/>
              <a:gd name="f8328" fmla="*/ f6453 1 4267200"/>
              <a:gd name="f8329" fmla="*/ f6454 1 12192000"/>
              <a:gd name="f8330" fmla="*/ f6455 1 12192000"/>
              <a:gd name="f8331" fmla="*/ f6456 1 12192000"/>
              <a:gd name="f8332" fmla="*/ f6457 1 4267200"/>
              <a:gd name="f8333" fmla="*/ f6458 1 12192000"/>
              <a:gd name="f8334" fmla="*/ f6459 1 4267200"/>
              <a:gd name="f8335" fmla="*/ f6460 1 12192000"/>
              <a:gd name="f8336" fmla="*/ f6461 1 4267200"/>
              <a:gd name="f8337" fmla="*/ f6462 1 12192000"/>
              <a:gd name="f8338" fmla="*/ f6463 1 4267200"/>
              <a:gd name="f8339" fmla="*/ f6464 1 12192000"/>
              <a:gd name="f8340" fmla="*/ f6465 1 4267200"/>
              <a:gd name="f8341" fmla="*/ f6466 1 12192000"/>
              <a:gd name="f8342" fmla="*/ f6467 1 4267200"/>
              <a:gd name="f8343" fmla="*/ f6468 1 12192000"/>
              <a:gd name="f8344" fmla="*/ f6469 1 4267200"/>
              <a:gd name="f8345" fmla="*/ f6470 1 12192000"/>
              <a:gd name="f8346" fmla="*/ f6471 1 4267200"/>
              <a:gd name="f8347" fmla="*/ f6472 1 12192000"/>
              <a:gd name="f8348" fmla="*/ f6473 1 4267200"/>
              <a:gd name="f8349" fmla="*/ f6474 1 12192000"/>
              <a:gd name="f8350" fmla="*/ f6475 1 4267200"/>
              <a:gd name="f8351" fmla="*/ f6476 1 12192000"/>
              <a:gd name="f8352" fmla="*/ f6477 1 4267200"/>
              <a:gd name="f8353" fmla="*/ f6478 1 12192000"/>
              <a:gd name="f8354" fmla="*/ f6479 1 4267200"/>
              <a:gd name="f8355" fmla="*/ f6480 1 12192000"/>
              <a:gd name="f8356" fmla="*/ f6481 1 12192000"/>
              <a:gd name="f8357" fmla="*/ f6482 1 12192000"/>
              <a:gd name="f8358" fmla="*/ f6483 1 4267200"/>
              <a:gd name="f8359" fmla="*/ f6484 1 12192000"/>
              <a:gd name="f8360" fmla="*/ f6485 1 4267200"/>
              <a:gd name="f8361" fmla="*/ f6486 1 12192000"/>
              <a:gd name="f8362" fmla="*/ f6487 1 4267200"/>
              <a:gd name="f8363" fmla="*/ f6488 1 12192000"/>
              <a:gd name="f8364" fmla="*/ f6489 1 4267200"/>
              <a:gd name="f8365" fmla="*/ f6490 1 12192000"/>
              <a:gd name="f8366" fmla="*/ f6491 1 4267200"/>
              <a:gd name="f8367" fmla="*/ f6492 1 12192000"/>
              <a:gd name="f8368" fmla="*/ f6493 1 12192000"/>
              <a:gd name="f8369" fmla="*/ f6494 1 12192000"/>
              <a:gd name="f8370" fmla="*/ f6495 1 4267200"/>
              <a:gd name="f8371" fmla="*/ f6496 1 12192000"/>
              <a:gd name="f8372" fmla="*/ f6497 1 4267200"/>
              <a:gd name="f8373" fmla="*/ f6498 1 12192000"/>
              <a:gd name="f8374" fmla="*/ f6499 1 4267200"/>
              <a:gd name="f8375" fmla="*/ f6500 1 12192000"/>
              <a:gd name="f8376" fmla="*/ f6501 1 4267200"/>
              <a:gd name="f8377" fmla="*/ f6502 1 12192000"/>
              <a:gd name="f8378" fmla="*/ f6503 1 4267200"/>
              <a:gd name="f8379" fmla="*/ f6504 1 12192000"/>
              <a:gd name="f8380" fmla="*/ f6505 1 12192000"/>
              <a:gd name="f8381" fmla="*/ f6506 1 12192000"/>
              <a:gd name="f8382" fmla="*/ f6507 1 4267200"/>
              <a:gd name="f8383" fmla="*/ f6508 1 12192000"/>
              <a:gd name="f8384" fmla="*/ f6509 1 4267200"/>
              <a:gd name="f8385" fmla="*/ f6510 1 12192000"/>
              <a:gd name="f8386" fmla="*/ f6511 1 4267200"/>
              <a:gd name="f8387" fmla="*/ f6512 1 12192000"/>
              <a:gd name="f8388" fmla="*/ f6513 1 4267200"/>
              <a:gd name="f8389" fmla="*/ f6514 1 12192000"/>
              <a:gd name="f8390" fmla="*/ f6515 1 12192000"/>
              <a:gd name="f8391" fmla="*/ f6516 1 12192000"/>
              <a:gd name="f8392" fmla="*/ f6517 1 4267200"/>
              <a:gd name="f8393" fmla="*/ f6518 1 12192000"/>
              <a:gd name="f8394" fmla="*/ f6519 1 4267200"/>
              <a:gd name="f8395" fmla="*/ f6520 1 12192000"/>
              <a:gd name="f8396" fmla="*/ f6521 1 4267200"/>
              <a:gd name="f8397" fmla="*/ f6522 1 12192000"/>
              <a:gd name="f8398" fmla="*/ f6523 1 4267200"/>
              <a:gd name="f8399" fmla="*/ f6524 1 12192000"/>
              <a:gd name="f8400" fmla="*/ f6525 1 4267200"/>
              <a:gd name="f8401" fmla="*/ f6526 1 12192000"/>
              <a:gd name="f8402" fmla="*/ f6527 1 4267200"/>
              <a:gd name="f8403" fmla="*/ f6528 1 12192000"/>
              <a:gd name="f8404" fmla="*/ f6529 1 4267200"/>
              <a:gd name="f8405" fmla="*/ f6530 1 12192000"/>
              <a:gd name="f8406" fmla="*/ f6531 1 4267200"/>
              <a:gd name="f8407" fmla="*/ f6532 1 12192000"/>
              <a:gd name="f8408" fmla="*/ f6533 1 4267200"/>
              <a:gd name="f8409" fmla="*/ f6534 1 12192000"/>
              <a:gd name="f8410" fmla="*/ f6535 1 4267200"/>
              <a:gd name="f8411" fmla="*/ f6536 1 12192000"/>
              <a:gd name="f8412" fmla="*/ f6537 1 4267200"/>
              <a:gd name="f8413" fmla="*/ f6538 1 12192000"/>
              <a:gd name="f8414" fmla="*/ f6539 1 4267200"/>
              <a:gd name="f8415" fmla="*/ f6540 1 12192000"/>
              <a:gd name="f8416" fmla="*/ f6541 1 4267200"/>
              <a:gd name="f8417" fmla="*/ f6542 1 12192000"/>
              <a:gd name="f8418" fmla="*/ f6543 1 4267200"/>
              <a:gd name="f8419" fmla="*/ f6544 1 12192000"/>
              <a:gd name="f8420" fmla="*/ f6545 1 4267200"/>
              <a:gd name="f8421" fmla="*/ f6546 1 12192000"/>
              <a:gd name="f8422" fmla="*/ f6547 1 4267200"/>
              <a:gd name="f8423" fmla="*/ f6548 1 12192000"/>
              <a:gd name="f8424" fmla="*/ f6549 1 4267200"/>
              <a:gd name="f8425" fmla="*/ f6550 1 12192000"/>
              <a:gd name="f8426" fmla="*/ f6551 1 4267200"/>
              <a:gd name="f8427" fmla="*/ f6552 1 12192000"/>
              <a:gd name="f8428" fmla="*/ f6553 1 4267200"/>
              <a:gd name="f8429" fmla="*/ f6554 1 12192000"/>
              <a:gd name="f8430" fmla="*/ f6555 1 4267200"/>
              <a:gd name="f8431" fmla="*/ f6556 1 12192000"/>
              <a:gd name="f8432" fmla="*/ f6557 1 4267200"/>
              <a:gd name="f8433" fmla="*/ f6558 1 12192000"/>
              <a:gd name="f8434" fmla="*/ f6559 1 4267200"/>
              <a:gd name="f8435" fmla="*/ f6560 1 12192000"/>
              <a:gd name="f8436" fmla="*/ f6561 1 4267200"/>
              <a:gd name="f8437" fmla="*/ f6562 1 12192000"/>
              <a:gd name="f8438" fmla="*/ f6563 1 4267200"/>
              <a:gd name="f8439" fmla="*/ f6564 1 12192000"/>
              <a:gd name="f8440" fmla="*/ f6565 1 4267200"/>
              <a:gd name="f8441" fmla="*/ f6566 1 12192000"/>
              <a:gd name="f8442" fmla="*/ f6567 1 4267200"/>
              <a:gd name="f8443" fmla="*/ f6568 1 12192000"/>
              <a:gd name="f8444" fmla="*/ f6569 1 4267200"/>
              <a:gd name="f8445" fmla="*/ f6570 1 12192000"/>
              <a:gd name="f8446" fmla="*/ f6571 1 4267200"/>
              <a:gd name="f8447" fmla="*/ f6572 1 12192000"/>
              <a:gd name="f8448" fmla="*/ f6573 1 4267200"/>
              <a:gd name="f8449" fmla="*/ f6574 1 12192000"/>
              <a:gd name="f8450" fmla="*/ f6575 1 4267200"/>
              <a:gd name="f8451" fmla="*/ f6576 1 12192000"/>
              <a:gd name="f8452" fmla="*/ f6577 1 4267200"/>
              <a:gd name="f8453" fmla="*/ f6578 1 12192000"/>
              <a:gd name="f8454" fmla="*/ f6579 1 4267200"/>
              <a:gd name="f8455" fmla="*/ f6580 1 12192000"/>
              <a:gd name="f8456" fmla="*/ f6581 1 4267200"/>
              <a:gd name="f8457" fmla="*/ f6582 1 12192000"/>
              <a:gd name="f8458" fmla="*/ f6583 1 4267200"/>
              <a:gd name="f8459" fmla="*/ f6584 1 12192000"/>
              <a:gd name="f8460" fmla="*/ f6585 1 4267200"/>
              <a:gd name="f8461" fmla="*/ f6586 1 12192000"/>
              <a:gd name="f8462" fmla="*/ f6587 1 4267200"/>
              <a:gd name="f8463" fmla="*/ f6588 1 12192000"/>
              <a:gd name="f8464" fmla="*/ f6589 1 4267200"/>
              <a:gd name="f8465" fmla="*/ f6590 1 12192000"/>
              <a:gd name="f8466" fmla="*/ f6591 1 4267200"/>
              <a:gd name="f8467" fmla="*/ f6592 1 12192000"/>
              <a:gd name="f8468" fmla="*/ f6593 1 4267200"/>
              <a:gd name="f8469" fmla="*/ f6594 1 12192000"/>
              <a:gd name="f8470" fmla="*/ f6595 1 4267200"/>
              <a:gd name="f8471" fmla="*/ f6596 1 12192000"/>
              <a:gd name="f8472" fmla="*/ f6597 1 4267200"/>
              <a:gd name="f8473" fmla="*/ f6598 1 12192000"/>
              <a:gd name="f8474" fmla="*/ f6599 1 4267200"/>
              <a:gd name="f8475" fmla="*/ f6600 1 12192000"/>
              <a:gd name="f8476" fmla="*/ f6601 1 4267200"/>
              <a:gd name="f8477" fmla="*/ f6602 1 12192000"/>
              <a:gd name="f8478" fmla="*/ f6603 1 4267200"/>
              <a:gd name="f8479" fmla="*/ f6604 1 12192000"/>
              <a:gd name="f8480" fmla="*/ f6605 1 4267200"/>
              <a:gd name="f8481" fmla="*/ f6606 1 12192000"/>
              <a:gd name="f8482" fmla="*/ f6607 1 4267200"/>
              <a:gd name="f8483" fmla="*/ f6608 1 12192000"/>
              <a:gd name="f8484" fmla="*/ f6609 1 4267200"/>
              <a:gd name="f8485" fmla="*/ f6610 1 12192000"/>
              <a:gd name="f8486" fmla="*/ f6611 1 4267200"/>
              <a:gd name="f8487" fmla="*/ f6612 1 12192000"/>
              <a:gd name="f8488" fmla="*/ f6613 1 4267200"/>
              <a:gd name="f8489" fmla="*/ f6614 1 12192000"/>
              <a:gd name="f8490" fmla="*/ f6615 1 4267200"/>
              <a:gd name="f8491" fmla="*/ f6616 1 12192000"/>
              <a:gd name="f8492" fmla="*/ f6617 1 4267200"/>
              <a:gd name="f8493" fmla="*/ f6618 1 12192000"/>
              <a:gd name="f8494" fmla="*/ f6619 1 4267200"/>
              <a:gd name="f8495" fmla="*/ f6620 1 12192000"/>
              <a:gd name="f8496" fmla="*/ f6621 1 4267200"/>
              <a:gd name="f8497" fmla="*/ f6622 1 12192000"/>
              <a:gd name="f8498" fmla="*/ f6623 1 4267200"/>
              <a:gd name="f8499" fmla="*/ f6624 1 12192000"/>
              <a:gd name="f8500" fmla="*/ f6625 1 4267200"/>
              <a:gd name="f8501" fmla="*/ f6626 1 12192000"/>
              <a:gd name="f8502" fmla="*/ f6627 1 4267200"/>
              <a:gd name="f8503" fmla="*/ f6628 1 12192000"/>
              <a:gd name="f8504" fmla="*/ f6629 1 4267200"/>
              <a:gd name="f8505" fmla="*/ f6630 1 12192000"/>
              <a:gd name="f8506" fmla="*/ f6631 1 4267200"/>
              <a:gd name="f8507" fmla="*/ f6632 1 12192000"/>
              <a:gd name="f8508" fmla="*/ f6633 1 4267200"/>
              <a:gd name="f8509" fmla="*/ f6634 1 12192000"/>
              <a:gd name="f8510" fmla="*/ f6635 1 12192000"/>
              <a:gd name="f8511" fmla="*/ f6636 1 12192000"/>
              <a:gd name="f8512" fmla="*/ f6637 1 4267200"/>
              <a:gd name="f8513" fmla="*/ f6638 1 12192000"/>
              <a:gd name="f8514" fmla="*/ f6639 1 4267200"/>
              <a:gd name="f8515" fmla="*/ f6640 1 12192000"/>
              <a:gd name="f8516" fmla="*/ f6641 1 4267200"/>
              <a:gd name="f8517" fmla="*/ f6642 1 12192000"/>
              <a:gd name="f8518" fmla="*/ f6643 1 4267200"/>
              <a:gd name="f8519" fmla="*/ f6644 1 12192000"/>
              <a:gd name="f8520" fmla="*/ f6645 1 4267200"/>
              <a:gd name="f8521" fmla="*/ f6646 1 12192000"/>
              <a:gd name="f8522" fmla="*/ f6647 1 4267200"/>
              <a:gd name="f8523" fmla="*/ f6648 1 12192000"/>
              <a:gd name="f8524" fmla="*/ f6649 1 4267200"/>
              <a:gd name="f8525" fmla="*/ f6650 1 12192000"/>
              <a:gd name="f8526" fmla="*/ f6651 1 4267200"/>
              <a:gd name="f8527" fmla="*/ f6652 1 12192000"/>
              <a:gd name="f8528" fmla="*/ f6653 1 4267200"/>
              <a:gd name="f8529" fmla="*/ f6654 1 12192000"/>
              <a:gd name="f8530" fmla="*/ f6655 1 4267200"/>
              <a:gd name="f8531" fmla="*/ f6656 1 12192000"/>
              <a:gd name="f8532" fmla="*/ f6657 1 4267200"/>
              <a:gd name="f8533" fmla="*/ f6658 1 12192000"/>
              <a:gd name="f8534" fmla="*/ f6659 1 4267200"/>
              <a:gd name="f8535" fmla="*/ f6660 1 12192000"/>
              <a:gd name="f8536" fmla="*/ f6661 1 4267200"/>
              <a:gd name="f8537" fmla="*/ f6662 1 12192000"/>
              <a:gd name="f8538" fmla="*/ f6663 1 4267200"/>
              <a:gd name="f8539" fmla="*/ f6664 1 12192000"/>
              <a:gd name="f8540" fmla="*/ f6665 1 4267200"/>
              <a:gd name="f8541" fmla="*/ f6666 1 12192000"/>
              <a:gd name="f8542" fmla="*/ f6667 1 12192000"/>
              <a:gd name="f8543" fmla="*/ f6668 1 12192000"/>
              <a:gd name="f8544" fmla="*/ f6669 1 4267200"/>
              <a:gd name="f8545" fmla="*/ f6670 1 12192000"/>
              <a:gd name="f8546" fmla="*/ f6671 1 4267200"/>
              <a:gd name="f8547" fmla="*/ f6672 1 12192000"/>
              <a:gd name="f8548" fmla="*/ f6673 1 4267200"/>
              <a:gd name="f8549" fmla="*/ f6674 1 12192000"/>
              <a:gd name="f8550" fmla="*/ f6675 1 12192000"/>
              <a:gd name="f8551" fmla="*/ f6676 1 12192000"/>
              <a:gd name="f8552" fmla="*/ f6677 1 4267200"/>
              <a:gd name="f8553" fmla="*/ f6678 1 12192000"/>
              <a:gd name="f8554" fmla="*/ f6679 1 12192000"/>
              <a:gd name="f8555" fmla="*/ f6680 1 12192000"/>
              <a:gd name="f8556" fmla="*/ f6681 1 4267200"/>
              <a:gd name="f8557" fmla="*/ f6682 1 12192000"/>
              <a:gd name="f8558" fmla="*/ f6683 1 4267200"/>
              <a:gd name="f8559" fmla="*/ f6684 1 12192000"/>
              <a:gd name="f8560" fmla="*/ f6685 1 4267200"/>
              <a:gd name="f8561" fmla="*/ f6686 1 12192000"/>
              <a:gd name="f8562" fmla="*/ f6687 1 4267200"/>
              <a:gd name="f8563" fmla="*/ f6688 1 12192000"/>
              <a:gd name="f8564" fmla="*/ f6689 1 12192000"/>
              <a:gd name="f8565" fmla="*/ f6690 1 12192000"/>
              <a:gd name="f8566" fmla="*/ f6691 1 4267200"/>
              <a:gd name="f8567" fmla="*/ f6692 1 12192000"/>
              <a:gd name="f8568" fmla="*/ f6693 1 4267200"/>
              <a:gd name="f8569" fmla="*/ f6694 1 12192000"/>
              <a:gd name="f8570" fmla="*/ f6695 1 4267200"/>
              <a:gd name="f8571" fmla="*/ f6696 1 12192000"/>
              <a:gd name="f8572" fmla="*/ f6697 1 4267200"/>
              <a:gd name="f8573" fmla="*/ f6698 1 12192000"/>
              <a:gd name="f8574" fmla="*/ f6699 1 4267200"/>
              <a:gd name="f8575" fmla="*/ f6700 1 12192000"/>
              <a:gd name="f8576" fmla="*/ f6701 1 4267200"/>
              <a:gd name="f8577" fmla="*/ f6702 1 12192000"/>
              <a:gd name="f8578" fmla="*/ f6703 1 4267200"/>
              <a:gd name="f8579" fmla="*/ f6704 1 12192000"/>
              <a:gd name="f8580" fmla="*/ f6705 1 12192000"/>
              <a:gd name="f8581" fmla="*/ f6706 1 12192000"/>
              <a:gd name="f8582" fmla="*/ f6707 1 4267200"/>
              <a:gd name="f8583" fmla="*/ f6708 1 12192000"/>
              <a:gd name="f8584" fmla="*/ f6709 1 4267200"/>
              <a:gd name="f8585" fmla="*/ f6710 1 12192000"/>
              <a:gd name="f8586" fmla="*/ f6711 1 4267200"/>
              <a:gd name="f8587" fmla="*/ f6712 1 12192000"/>
              <a:gd name="f8588" fmla="*/ f6713 1 4267200"/>
              <a:gd name="f8589" fmla="*/ f6714 1 12192000"/>
              <a:gd name="f8590" fmla="*/ f6715 1 4267200"/>
              <a:gd name="f8591" fmla="*/ f6716 1 12192000"/>
              <a:gd name="f8592" fmla="*/ f6717 1 4267200"/>
              <a:gd name="f8593" fmla="*/ f6718 1 12192000"/>
              <a:gd name="f8594" fmla="*/ f6719 1 4267200"/>
              <a:gd name="f8595" fmla="*/ f6720 1 12192000"/>
              <a:gd name="f8596" fmla="*/ f6721 1 12192000"/>
              <a:gd name="f8597" fmla="*/ f6722 1 12192000"/>
              <a:gd name="f8598" fmla="*/ f6723 1 4267200"/>
              <a:gd name="f8599" fmla="*/ f6724 1 12192000"/>
              <a:gd name="f8600" fmla="*/ f6725 1 4267200"/>
              <a:gd name="f8601" fmla="*/ f6726 1 12192000"/>
              <a:gd name="f8602" fmla="*/ f6727 1 4267200"/>
              <a:gd name="f8603" fmla="*/ f6728 1 12192000"/>
              <a:gd name="f8604" fmla="*/ f6729 1 4267200"/>
              <a:gd name="f8605" fmla="*/ f6730 1 12192000"/>
              <a:gd name="f8606" fmla="*/ f6731 1 4267200"/>
              <a:gd name="f8607" fmla="*/ f6732 1 12192000"/>
              <a:gd name="f8608" fmla="*/ f6733 1 12192000"/>
              <a:gd name="f8609" fmla="*/ f6734 1 12192000"/>
              <a:gd name="f8610" fmla="*/ f6735 1 4267200"/>
              <a:gd name="f8611" fmla="*/ f6736 1 12192000"/>
              <a:gd name="f8612" fmla="*/ f6737 1 4267200"/>
              <a:gd name="f8613" fmla="*/ f6738 1 12192000"/>
              <a:gd name="f8614" fmla="*/ f6739 1 4267200"/>
              <a:gd name="f8615" fmla="*/ f6740 1 12192000"/>
              <a:gd name="f8616" fmla="*/ f6741 1 12192000"/>
              <a:gd name="f8617" fmla="*/ f6742 1 12192000"/>
              <a:gd name="f8618" fmla="*/ f6743 1 4267200"/>
              <a:gd name="f8619" fmla="*/ f6744 1 12192000"/>
              <a:gd name="f8620" fmla="*/ f6745 1 4267200"/>
              <a:gd name="f8621" fmla="*/ f6746 1 12192000"/>
              <a:gd name="f8622" fmla="*/ f6747 1 4267200"/>
              <a:gd name="f8623" fmla="*/ f6748 1 12192000"/>
              <a:gd name="f8624" fmla="*/ f6749 1 4267200"/>
              <a:gd name="f8625" fmla="*/ f6750 1 12192000"/>
              <a:gd name="f8626" fmla="*/ f6751 1 4267200"/>
              <a:gd name="f8627" fmla="*/ f6752 1 4267200"/>
              <a:gd name="f8628" fmla="*/ f6753 1 4267200"/>
              <a:gd name="f8629" fmla="*/ f6754 1 12192000"/>
              <a:gd name="f8630" fmla="*/ f6755 1 4267200"/>
              <a:gd name="f8631" fmla="*/ f6756 1 12192000"/>
              <a:gd name="f8632" fmla="*/ f6757 1 4267200"/>
              <a:gd name="f8633" fmla="*/ f6758 1 12192000"/>
              <a:gd name="f8634" fmla="*/ f6759 1 4267200"/>
              <a:gd name="f8635" fmla="*/ f6760 1 12192000"/>
              <a:gd name="f8636" fmla="*/ f6761 1 4267200"/>
              <a:gd name="f8637" fmla="*/ f6762 1 12192000"/>
              <a:gd name="f8638" fmla="*/ f6763 1 4267200"/>
              <a:gd name="f8639" fmla="*/ f5 1 f4888"/>
              <a:gd name="f8640" fmla="*/ f6 1 f4888"/>
              <a:gd name="f8641" fmla="*/ f5 1 f4889"/>
              <a:gd name="f8642" fmla="*/ f7 1 f4889"/>
              <a:gd name="f8643" fmla="+- f6764 0 f1"/>
              <a:gd name="f8644" fmla="*/ f6765 1 f4888"/>
              <a:gd name="f8645" fmla="*/ f6766 1 f4889"/>
              <a:gd name="f8646" fmla="*/ f6767 1 f4888"/>
              <a:gd name="f8647" fmla="*/ f6768 1 f4889"/>
              <a:gd name="f8648" fmla="*/ f6769 1 f4888"/>
              <a:gd name="f8649" fmla="*/ f6770 1 f4889"/>
              <a:gd name="f8650" fmla="*/ f6771 1 f4888"/>
              <a:gd name="f8651" fmla="*/ f6772 1 f4888"/>
              <a:gd name="f8652" fmla="*/ f6773 1 f4889"/>
              <a:gd name="f8653" fmla="*/ f6774 1 f4888"/>
              <a:gd name="f8654" fmla="*/ f6775 1 f4889"/>
              <a:gd name="f8655" fmla="*/ f6776 1 f4888"/>
              <a:gd name="f8656" fmla="*/ f6777 1 f4889"/>
              <a:gd name="f8657" fmla="*/ f6778 1 f4888"/>
              <a:gd name="f8658" fmla="*/ f6779 1 f4889"/>
              <a:gd name="f8659" fmla="*/ f6780 1 f4888"/>
              <a:gd name="f8660" fmla="*/ f6781 1 f4888"/>
              <a:gd name="f8661" fmla="*/ f6782 1 f4888"/>
              <a:gd name="f8662" fmla="*/ f6783 1 f4889"/>
              <a:gd name="f8663" fmla="*/ f6784 1 f4888"/>
              <a:gd name="f8664" fmla="*/ f6785 1 f4889"/>
              <a:gd name="f8665" fmla="*/ f6786 1 f4888"/>
              <a:gd name="f8666" fmla="*/ f6787 1 f4888"/>
              <a:gd name="f8667" fmla="*/ f6788 1 f4888"/>
              <a:gd name="f8668" fmla="*/ f6789 1 f4889"/>
              <a:gd name="f8669" fmla="*/ f6790 1 f4888"/>
              <a:gd name="f8670" fmla="*/ f6791 1 f4889"/>
              <a:gd name="f8671" fmla="*/ f6792 1 f4888"/>
              <a:gd name="f8672" fmla="*/ f6793 1 f4889"/>
              <a:gd name="f8673" fmla="*/ f6794 1 f4888"/>
              <a:gd name="f8674" fmla="*/ f6795 1 f4889"/>
              <a:gd name="f8675" fmla="*/ f6796 1 f4888"/>
              <a:gd name="f8676" fmla="*/ f6797 1 f4889"/>
              <a:gd name="f8677" fmla="*/ f6798 1 f4888"/>
              <a:gd name="f8678" fmla="*/ f6799 1 f4889"/>
              <a:gd name="f8679" fmla="*/ f6800 1 f4888"/>
              <a:gd name="f8680" fmla="*/ f6801 1 f4889"/>
              <a:gd name="f8681" fmla="*/ f6802 1 f4888"/>
              <a:gd name="f8682" fmla="*/ f6803 1 f4889"/>
              <a:gd name="f8683" fmla="*/ f6804 1 f4888"/>
              <a:gd name="f8684" fmla="*/ f6805 1 f4889"/>
              <a:gd name="f8685" fmla="*/ f6806 1 f4888"/>
              <a:gd name="f8686" fmla="*/ f6807 1 f4889"/>
              <a:gd name="f8687" fmla="*/ f6808 1 f4888"/>
              <a:gd name="f8688" fmla="*/ f6809 1 f4889"/>
              <a:gd name="f8689" fmla="*/ f6810 1 f4888"/>
              <a:gd name="f8690" fmla="*/ f6811 1 f4889"/>
              <a:gd name="f8691" fmla="*/ f6812 1 f4888"/>
              <a:gd name="f8692" fmla="*/ f6813 1 f4889"/>
              <a:gd name="f8693" fmla="*/ f6814 1 f4888"/>
              <a:gd name="f8694" fmla="*/ f6815 1 f4888"/>
              <a:gd name="f8695" fmla="*/ f6816 1 f4888"/>
              <a:gd name="f8696" fmla="*/ f6817 1 f4889"/>
              <a:gd name="f8697" fmla="*/ f6818 1 f4888"/>
              <a:gd name="f8698" fmla="*/ f6819 1 f4889"/>
              <a:gd name="f8699" fmla="*/ f6820 1 f4888"/>
              <a:gd name="f8700" fmla="*/ f6821 1 f4889"/>
              <a:gd name="f8701" fmla="*/ f6822 1 f4888"/>
              <a:gd name="f8702" fmla="*/ f6823 1 f4889"/>
              <a:gd name="f8703" fmla="*/ f6824 1 f4888"/>
              <a:gd name="f8704" fmla="*/ f6825 1 f4889"/>
              <a:gd name="f8705" fmla="*/ f6826 1 f4888"/>
              <a:gd name="f8706" fmla="*/ f6827 1 f4889"/>
              <a:gd name="f8707" fmla="*/ f6828 1 f4888"/>
              <a:gd name="f8708" fmla="*/ f6829 1 f4888"/>
              <a:gd name="f8709" fmla="*/ f6830 1 f4888"/>
              <a:gd name="f8710" fmla="*/ f6831 1 f4889"/>
              <a:gd name="f8711" fmla="*/ f6832 1 f4888"/>
              <a:gd name="f8712" fmla="*/ f6833 1 f4889"/>
              <a:gd name="f8713" fmla="*/ f6834 1 f4888"/>
              <a:gd name="f8714" fmla="*/ f6835 1 f4889"/>
              <a:gd name="f8715" fmla="*/ f6836 1 f4888"/>
              <a:gd name="f8716" fmla="*/ f6837 1 f4888"/>
              <a:gd name="f8717" fmla="*/ f6838 1 f4888"/>
              <a:gd name="f8718" fmla="*/ f6839 1 f4889"/>
              <a:gd name="f8719" fmla="*/ f6840 1 f4888"/>
              <a:gd name="f8720" fmla="*/ f6841 1 f4889"/>
              <a:gd name="f8721" fmla="*/ f6842 1 f4888"/>
              <a:gd name="f8722" fmla="*/ f6843 1 f4889"/>
              <a:gd name="f8723" fmla="*/ f6844 1 f4888"/>
              <a:gd name="f8724" fmla="*/ f6845 1 f4889"/>
              <a:gd name="f8725" fmla="*/ f6846 1 f4888"/>
              <a:gd name="f8726" fmla="*/ f6847 1 f4888"/>
              <a:gd name="f8727" fmla="*/ f6848 1 f4888"/>
              <a:gd name="f8728" fmla="*/ f6849 1 f4889"/>
              <a:gd name="f8729" fmla="*/ f6850 1 f4888"/>
              <a:gd name="f8730" fmla="*/ f6851 1 f4889"/>
              <a:gd name="f8731" fmla="*/ f6852 1 f4888"/>
              <a:gd name="f8732" fmla="*/ f6853 1 f4889"/>
              <a:gd name="f8733" fmla="*/ f6854 1 f4888"/>
              <a:gd name="f8734" fmla="*/ f6855 1 f4888"/>
              <a:gd name="f8735" fmla="*/ f6856 1 f4888"/>
              <a:gd name="f8736" fmla="*/ f6857 1 f4889"/>
              <a:gd name="f8737" fmla="*/ f6858 1 f4888"/>
              <a:gd name="f8738" fmla="*/ f6859 1 f4889"/>
              <a:gd name="f8739" fmla="*/ f6860 1 f4888"/>
              <a:gd name="f8740" fmla="*/ f6861 1 f4889"/>
              <a:gd name="f8741" fmla="*/ f6862 1 f4888"/>
              <a:gd name="f8742" fmla="*/ f6863 1 f4888"/>
              <a:gd name="f8743" fmla="*/ f6864 1 f4888"/>
              <a:gd name="f8744" fmla="*/ f6865 1 f4889"/>
              <a:gd name="f8745" fmla="*/ f6866 1 f4888"/>
              <a:gd name="f8746" fmla="*/ f6867 1 f4889"/>
              <a:gd name="f8747" fmla="*/ f6868 1 f4888"/>
              <a:gd name="f8748" fmla="*/ f6869 1 f4889"/>
              <a:gd name="f8749" fmla="*/ f6870 1 f4888"/>
              <a:gd name="f8750" fmla="*/ f6871 1 f4889"/>
              <a:gd name="f8751" fmla="*/ f6872 1 f4888"/>
              <a:gd name="f8752" fmla="*/ f6873 1 f4889"/>
              <a:gd name="f8753" fmla="*/ f6874 1 f4888"/>
              <a:gd name="f8754" fmla="*/ f6875 1 f4888"/>
              <a:gd name="f8755" fmla="*/ f6876 1 f4888"/>
              <a:gd name="f8756" fmla="*/ f6877 1 f4889"/>
              <a:gd name="f8757" fmla="*/ f6878 1 f4888"/>
              <a:gd name="f8758" fmla="*/ f6879 1 f4889"/>
              <a:gd name="f8759" fmla="*/ f6880 1 f4888"/>
              <a:gd name="f8760" fmla="*/ f6881 1 f4889"/>
              <a:gd name="f8761" fmla="*/ f6882 1 f4888"/>
              <a:gd name="f8762" fmla="*/ f6883 1 f4889"/>
              <a:gd name="f8763" fmla="*/ f6884 1 f4888"/>
              <a:gd name="f8764" fmla="*/ f6885 1 f4888"/>
              <a:gd name="f8765" fmla="*/ f6886 1 f4888"/>
              <a:gd name="f8766" fmla="*/ f6887 1 f4889"/>
              <a:gd name="f8767" fmla="*/ f6888 1 f4888"/>
              <a:gd name="f8768" fmla="*/ f6889 1 f4889"/>
              <a:gd name="f8769" fmla="*/ f6890 1 f4888"/>
              <a:gd name="f8770" fmla="*/ f6891 1 f4889"/>
              <a:gd name="f8771" fmla="*/ f6892 1 f4888"/>
              <a:gd name="f8772" fmla="*/ f6893 1 f4888"/>
              <a:gd name="f8773" fmla="*/ f6894 1 f4888"/>
              <a:gd name="f8774" fmla="*/ f6895 1 f4889"/>
              <a:gd name="f8775" fmla="*/ f6896 1 f4888"/>
              <a:gd name="f8776" fmla="*/ f6897 1 f4889"/>
              <a:gd name="f8777" fmla="*/ f6898 1 f4888"/>
              <a:gd name="f8778" fmla="*/ f6899 1 f4889"/>
              <a:gd name="f8779" fmla="*/ f6900 1 f4888"/>
              <a:gd name="f8780" fmla="*/ f6901 1 f4889"/>
              <a:gd name="f8781" fmla="*/ f6902 1 f4888"/>
              <a:gd name="f8782" fmla="*/ f6903 1 f4889"/>
              <a:gd name="f8783" fmla="*/ f6904 1 f4888"/>
              <a:gd name="f8784" fmla="*/ f6905 1 f4889"/>
              <a:gd name="f8785" fmla="*/ f6906 1 f4888"/>
              <a:gd name="f8786" fmla="*/ f6907 1 f4888"/>
              <a:gd name="f8787" fmla="*/ f6908 1 f4888"/>
              <a:gd name="f8788" fmla="*/ f6909 1 f4889"/>
              <a:gd name="f8789" fmla="*/ f6910 1 f4888"/>
              <a:gd name="f8790" fmla="*/ f6911 1 f4889"/>
              <a:gd name="f8791" fmla="*/ f6912 1 f4888"/>
              <a:gd name="f8792" fmla="*/ f6913 1 f4889"/>
              <a:gd name="f8793" fmla="*/ f6914 1 f4888"/>
              <a:gd name="f8794" fmla="*/ f6915 1 f4889"/>
              <a:gd name="f8795" fmla="*/ f6916 1 f4888"/>
              <a:gd name="f8796" fmla="*/ f6917 1 f4889"/>
              <a:gd name="f8797" fmla="*/ f6918 1 f4888"/>
              <a:gd name="f8798" fmla="*/ f6919 1 f4889"/>
              <a:gd name="f8799" fmla="*/ f6920 1 f4888"/>
              <a:gd name="f8800" fmla="*/ f6921 1 f4889"/>
              <a:gd name="f8801" fmla="*/ f6922 1 f4888"/>
              <a:gd name="f8802" fmla="*/ f6923 1 f4889"/>
              <a:gd name="f8803" fmla="*/ f6924 1 f4888"/>
              <a:gd name="f8804" fmla="*/ f6925 1 f4889"/>
              <a:gd name="f8805" fmla="*/ f6926 1 f4888"/>
              <a:gd name="f8806" fmla="*/ f6927 1 f4888"/>
              <a:gd name="f8807" fmla="*/ f6928 1 f4888"/>
              <a:gd name="f8808" fmla="*/ f6929 1 f4889"/>
              <a:gd name="f8809" fmla="*/ f6930 1 f4888"/>
              <a:gd name="f8810" fmla="*/ f6931 1 f4889"/>
              <a:gd name="f8811" fmla="*/ f6932 1 f4888"/>
              <a:gd name="f8812" fmla="*/ f6933 1 f4889"/>
              <a:gd name="f8813" fmla="*/ f6934 1 f4888"/>
              <a:gd name="f8814" fmla="*/ f6935 1 f4889"/>
              <a:gd name="f8815" fmla="*/ f6936 1 f4888"/>
              <a:gd name="f8816" fmla="*/ f6937 1 f4889"/>
              <a:gd name="f8817" fmla="*/ f6938 1 f4888"/>
              <a:gd name="f8818" fmla="*/ f6939 1 f4889"/>
              <a:gd name="f8819" fmla="*/ f6940 1 f4888"/>
              <a:gd name="f8820" fmla="*/ f6941 1 f4889"/>
              <a:gd name="f8821" fmla="*/ f6942 1 f4888"/>
              <a:gd name="f8822" fmla="*/ f6943 1 f4889"/>
              <a:gd name="f8823" fmla="*/ f6944 1 f4888"/>
              <a:gd name="f8824" fmla="*/ f6945 1 f4888"/>
              <a:gd name="f8825" fmla="*/ f6946 1 f4888"/>
              <a:gd name="f8826" fmla="*/ f6947 1 f4889"/>
              <a:gd name="f8827" fmla="*/ f6948 1 f4888"/>
              <a:gd name="f8828" fmla="*/ f6949 1 f4889"/>
              <a:gd name="f8829" fmla="*/ f6950 1 f4888"/>
              <a:gd name="f8830" fmla="*/ f6951 1 f4889"/>
              <a:gd name="f8831" fmla="*/ f6952 1 f4888"/>
              <a:gd name="f8832" fmla="*/ f6953 1 f4889"/>
              <a:gd name="f8833" fmla="*/ f6954 1 f4888"/>
              <a:gd name="f8834" fmla="*/ f6955 1 f4889"/>
              <a:gd name="f8835" fmla="*/ f6956 1 f4888"/>
              <a:gd name="f8836" fmla="*/ f6957 1 f4889"/>
              <a:gd name="f8837" fmla="*/ f6958 1 f4888"/>
              <a:gd name="f8838" fmla="*/ f6959 1 f4889"/>
              <a:gd name="f8839" fmla="*/ f6960 1 f4888"/>
              <a:gd name="f8840" fmla="*/ f6961 1 f4889"/>
              <a:gd name="f8841" fmla="*/ f6962 1 f4888"/>
              <a:gd name="f8842" fmla="*/ f6963 1 f4889"/>
              <a:gd name="f8843" fmla="*/ f6964 1 f4888"/>
              <a:gd name="f8844" fmla="*/ f6965 1 f4889"/>
              <a:gd name="f8845" fmla="*/ f6966 1 f4888"/>
              <a:gd name="f8846" fmla="*/ f6967 1 f4889"/>
              <a:gd name="f8847" fmla="*/ f6968 1 f4888"/>
              <a:gd name="f8848" fmla="*/ f6969 1 f4889"/>
              <a:gd name="f8849" fmla="*/ f6970 1 f4888"/>
              <a:gd name="f8850" fmla="*/ f6971 1 f4889"/>
              <a:gd name="f8851" fmla="*/ f6972 1 f4888"/>
              <a:gd name="f8852" fmla="*/ f6973 1 f4889"/>
              <a:gd name="f8853" fmla="*/ f6974 1 f4888"/>
              <a:gd name="f8854" fmla="*/ f6975 1 f4889"/>
              <a:gd name="f8855" fmla="*/ f6976 1 f4888"/>
              <a:gd name="f8856" fmla="*/ f6977 1 f4889"/>
              <a:gd name="f8857" fmla="*/ f6978 1 f4888"/>
              <a:gd name="f8858" fmla="*/ f6979 1 f4889"/>
              <a:gd name="f8859" fmla="*/ f6980 1 f4888"/>
              <a:gd name="f8860" fmla="*/ f6981 1 f4889"/>
              <a:gd name="f8861" fmla="*/ f6982 1 f4888"/>
              <a:gd name="f8862" fmla="*/ f6983 1 f4889"/>
              <a:gd name="f8863" fmla="*/ f6984 1 f4888"/>
              <a:gd name="f8864" fmla="*/ f6985 1 f4889"/>
              <a:gd name="f8865" fmla="*/ f6986 1 f4888"/>
              <a:gd name="f8866" fmla="*/ f6987 1 f4889"/>
              <a:gd name="f8867" fmla="*/ f6988 1 f4888"/>
              <a:gd name="f8868" fmla="*/ f6989 1 f4889"/>
              <a:gd name="f8869" fmla="*/ f6990 1 f4888"/>
              <a:gd name="f8870" fmla="*/ f6991 1 f4889"/>
              <a:gd name="f8871" fmla="*/ f6992 1 f4888"/>
              <a:gd name="f8872" fmla="*/ f6993 1 f4889"/>
              <a:gd name="f8873" fmla="*/ f6994 1 f4888"/>
              <a:gd name="f8874" fmla="*/ f6995 1 f4889"/>
              <a:gd name="f8875" fmla="*/ f6996 1 f4888"/>
              <a:gd name="f8876" fmla="*/ f6997 1 f4889"/>
              <a:gd name="f8877" fmla="*/ f6998 1 f4888"/>
              <a:gd name="f8878" fmla="*/ f6999 1 f4889"/>
              <a:gd name="f8879" fmla="*/ f7000 1 f4888"/>
              <a:gd name="f8880" fmla="*/ f7001 1 f4889"/>
              <a:gd name="f8881" fmla="*/ f7002 1 f4888"/>
              <a:gd name="f8882" fmla="*/ f7003 1 f4889"/>
              <a:gd name="f8883" fmla="*/ f7004 1 f4888"/>
              <a:gd name="f8884" fmla="*/ f7005 1 f4889"/>
              <a:gd name="f8885" fmla="*/ f7006 1 f4888"/>
              <a:gd name="f8886" fmla="*/ f7007 1 f4889"/>
              <a:gd name="f8887" fmla="*/ f7008 1 f4888"/>
              <a:gd name="f8888" fmla="*/ f7009 1 f4889"/>
              <a:gd name="f8889" fmla="*/ f7010 1 f4888"/>
              <a:gd name="f8890" fmla="*/ f7011 1 f4889"/>
              <a:gd name="f8891" fmla="*/ f7012 1 f4888"/>
              <a:gd name="f8892" fmla="*/ f7013 1 f4889"/>
              <a:gd name="f8893" fmla="*/ f7014 1 f4888"/>
              <a:gd name="f8894" fmla="*/ f7015 1 f4889"/>
              <a:gd name="f8895" fmla="*/ f7016 1 f4888"/>
              <a:gd name="f8896" fmla="*/ f7017 1 f4889"/>
              <a:gd name="f8897" fmla="*/ f7018 1 f4888"/>
              <a:gd name="f8898" fmla="*/ f7019 1 f4889"/>
              <a:gd name="f8899" fmla="*/ f7020 1 f4888"/>
              <a:gd name="f8900" fmla="*/ f7021 1 f4889"/>
              <a:gd name="f8901" fmla="*/ f7022 1 f4888"/>
              <a:gd name="f8902" fmla="*/ f7023 1 f4889"/>
              <a:gd name="f8903" fmla="*/ f7024 1 f4888"/>
              <a:gd name="f8904" fmla="*/ f7025 1 f4889"/>
              <a:gd name="f8905" fmla="*/ f7026 1 f4888"/>
              <a:gd name="f8906" fmla="*/ f7027 1 f4889"/>
              <a:gd name="f8907" fmla="*/ f7028 1 f4888"/>
              <a:gd name="f8908" fmla="*/ f7029 1 f4888"/>
              <a:gd name="f8909" fmla="*/ f7030 1 f4888"/>
              <a:gd name="f8910" fmla="*/ f7031 1 f4889"/>
              <a:gd name="f8911" fmla="*/ f7032 1 f4888"/>
              <a:gd name="f8912" fmla="*/ f7033 1 f4889"/>
              <a:gd name="f8913" fmla="*/ f7034 1 f4888"/>
              <a:gd name="f8914" fmla="*/ f7035 1 f4889"/>
              <a:gd name="f8915" fmla="*/ f7036 1 f4888"/>
              <a:gd name="f8916" fmla="*/ f7037 1 f4889"/>
              <a:gd name="f8917" fmla="*/ f7038 1 f4888"/>
              <a:gd name="f8918" fmla="*/ f7039 1 f4889"/>
              <a:gd name="f8919" fmla="*/ f7040 1 f4888"/>
              <a:gd name="f8920" fmla="*/ f7041 1 f4889"/>
              <a:gd name="f8921" fmla="*/ f7042 1 f4888"/>
              <a:gd name="f8922" fmla="*/ f7043 1 f4889"/>
              <a:gd name="f8923" fmla="*/ f7044 1 f4888"/>
              <a:gd name="f8924" fmla="*/ f7045 1 f4889"/>
              <a:gd name="f8925" fmla="*/ f7046 1 f4888"/>
              <a:gd name="f8926" fmla="*/ f7047 1 f4889"/>
              <a:gd name="f8927" fmla="*/ f7048 1 f4888"/>
              <a:gd name="f8928" fmla="*/ f7049 1 f4888"/>
              <a:gd name="f8929" fmla="*/ f7050 1 f4888"/>
              <a:gd name="f8930" fmla="*/ f7051 1 f4889"/>
              <a:gd name="f8931" fmla="*/ f7052 1 f4888"/>
              <a:gd name="f8932" fmla="*/ f7053 1 f4889"/>
              <a:gd name="f8933" fmla="*/ f7054 1 f4888"/>
              <a:gd name="f8934" fmla="*/ f7055 1 f4889"/>
              <a:gd name="f8935" fmla="*/ f7056 1 f4888"/>
              <a:gd name="f8936" fmla="*/ f7057 1 f4889"/>
              <a:gd name="f8937" fmla="*/ f7058 1 f4888"/>
              <a:gd name="f8938" fmla="*/ f7059 1 f4889"/>
              <a:gd name="f8939" fmla="*/ f7060 1 f4888"/>
              <a:gd name="f8940" fmla="*/ f7061 1 f4889"/>
              <a:gd name="f8941" fmla="*/ f7062 1 f4888"/>
              <a:gd name="f8942" fmla="*/ f7063 1 f4889"/>
              <a:gd name="f8943" fmla="*/ f7064 1 f4888"/>
              <a:gd name="f8944" fmla="*/ f7065 1 f4889"/>
              <a:gd name="f8945" fmla="*/ f7066 1 f4888"/>
              <a:gd name="f8946" fmla="*/ f7067 1 f4889"/>
              <a:gd name="f8947" fmla="*/ f7068 1 f4888"/>
              <a:gd name="f8948" fmla="*/ f7069 1 f4889"/>
              <a:gd name="f8949" fmla="*/ f7070 1 f4888"/>
              <a:gd name="f8950" fmla="*/ f7071 1 f4889"/>
              <a:gd name="f8951" fmla="*/ f7072 1 f4888"/>
              <a:gd name="f8952" fmla="*/ f7073 1 f4889"/>
              <a:gd name="f8953" fmla="*/ f7074 1 f4888"/>
              <a:gd name="f8954" fmla="*/ f7075 1 f4889"/>
              <a:gd name="f8955" fmla="*/ f7076 1 f4888"/>
              <a:gd name="f8956" fmla="*/ f7077 1 f4889"/>
              <a:gd name="f8957" fmla="*/ f7078 1 f4888"/>
              <a:gd name="f8958" fmla="*/ f7079 1 f4889"/>
              <a:gd name="f8959" fmla="*/ f7080 1 f4888"/>
              <a:gd name="f8960" fmla="*/ f7081 1 f4889"/>
              <a:gd name="f8961" fmla="*/ f7082 1 f4888"/>
              <a:gd name="f8962" fmla="*/ f7083 1 f4889"/>
              <a:gd name="f8963" fmla="*/ f7084 1 f4888"/>
              <a:gd name="f8964" fmla="*/ f7085 1 f4889"/>
              <a:gd name="f8965" fmla="*/ f7086 1 f4888"/>
              <a:gd name="f8966" fmla="*/ f7087 1 f4889"/>
              <a:gd name="f8967" fmla="*/ f7088 1 f4888"/>
              <a:gd name="f8968" fmla="*/ f7089 1 f4889"/>
              <a:gd name="f8969" fmla="*/ f7090 1 f4888"/>
              <a:gd name="f8970" fmla="*/ f7091 1 f4889"/>
              <a:gd name="f8971" fmla="*/ f7092 1 f4888"/>
              <a:gd name="f8972" fmla="*/ f7093 1 f4889"/>
              <a:gd name="f8973" fmla="*/ f7094 1 f4888"/>
              <a:gd name="f8974" fmla="*/ f7095 1 f4889"/>
              <a:gd name="f8975" fmla="*/ f7096 1 f4888"/>
              <a:gd name="f8976" fmla="*/ f7097 1 f4889"/>
              <a:gd name="f8977" fmla="*/ f7098 1 f4888"/>
              <a:gd name="f8978" fmla="*/ f7099 1 f4889"/>
              <a:gd name="f8979" fmla="*/ f7100 1 f4888"/>
              <a:gd name="f8980" fmla="*/ f7101 1 f4889"/>
              <a:gd name="f8981" fmla="*/ f7102 1 f4888"/>
              <a:gd name="f8982" fmla="*/ f7103 1 f4889"/>
              <a:gd name="f8983" fmla="*/ f7104 1 f4888"/>
              <a:gd name="f8984" fmla="*/ f7105 1 f4889"/>
              <a:gd name="f8985" fmla="*/ f7106 1 f4888"/>
              <a:gd name="f8986" fmla="*/ f7107 1 f4889"/>
              <a:gd name="f8987" fmla="*/ f7108 1 f4888"/>
              <a:gd name="f8988" fmla="*/ f7109 1 f4889"/>
              <a:gd name="f8989" fmla="*/ f7110 1 f4888"/>
              <a:gd name="f8990" fmla="*/ f7111 1 f4889"/>
              <a:gd name="f8991" fmla="*/ f7112 1 f4888"/>
              <a:gd name="f8992" fmla="*/ f7113 1 f4889"/>
              <a:gd name="f8993" fmla="*/ f7114 1 f4888"/>
              <a:gd name="f8994" fmla="*/ f7115 1 f4889"/>
              <a:gd name="f8995" fmla="*/ f7116 1 f4888"/>
              <a:gd name="f8996" fmla="*/ f7117 1 f4889"/>
              <a:gd name="f8997" fmla="*/ f7118 1 f4888"/>
              <a:gd name="f8998" fmla="*/ f7119 1 f4888"/>
              <a:gd name="f8999" fmla="*/ f7120 1 f4888"/>
              <a:gd name="f9000" fmla="*/ f7121 1 f4889"/>
              <a:gd name="f9001" fmla="*/ f7122 1 f4888"/>
              <a:gd name="f9002" fmla="*/ f7123 1 f4889"/>
              <a:gd name="f9003" fmla="*/ f7124 1 f4888"/>
              <a:gd name="f9004" fmla="*/ f7125 1 f4889"/>
              <a:gd name="f9005" fmla="*/ f7126 1 f4888"/>
              <a:gd name="f9006" fmla="*/ f7127 1 f4888"/>
              <a:gd name="f9007" fmla="*/ f7128 1 f4888"/>
              <a:gd name="f9008" fmla="*/ f7129 1 f4889"/>
              <a:gd name="f9009" fmla="*/ f7130 1 f4888"/>
              <a:gd name="f9010" fmla="*/ f7131 1 f4889"/>
              <a:gd name="f9011" fmla="*/ f7132 1 f4888"/>
              <a:gd name="f9012" fmla="*/ f7133 1 f4889"/>
              <a:gd name="f9013" fmla="*/ f7134 1 f4888"/>
              <a:gd name="f9014" fmla="*/ f7135 1 f4889"/>
              <a:gd name="f9015" fmla="*/ f7136 1 f4888"/>
              <a:gd name="f9016" fmla="*/ f7137 1 f4889"/>
              <a:gd name="f9017" fmla="*/ f7138 1 f4888"/>
              <a:gd name="f9018" fmla="*/ f7139 1 f4889"/>
              <a:gd name="f9019" fmla="*/ f7140 1 f4888"/>
              <a:gd name="f9020" fmla="*/ f7141 1 f4889"/>
              <a:gd name="f9021" fmla="*/ f7142 1 f4888"/>
              <a:gd name="f9022" fmla="*/ f7143 1 f4889"/>
              <a:gd name="f9023" fmla="*/ f7144 1 f4888"/>
              <a:gd name="f9024" fmla="*/ f7145 1 f4889"/>
              <a:gd name="f9025" fmla="*/ f7146 1 f4888"/>
              <a:gd name="f9026" fmla="*/ f7147 1 f4889"/>
              <a:gd name="f9027" fmla="*/ f7148 1 f4888"/>
              <a:gd name="f9028" fmla="*/ f7149 1 f4889"/>
              <a:gd name="f9029" fmla="*/ f7150 1 f4888"/>
              <a:gd name="f9030" fmla="*/ f7151 1 f4889"/>
              <a:gd name="f9031" fmla="*/ f7152 1 f4888"/>
              <a:gd name="f9032" fmla="*/ f7153 1 f4889"/>
              <a:gd name="f9033" fmla="*/ f7154 1 f4888"/>
              <a:gd name="f9034" fmla="*/ f7155 1 f4889"/>
              <a:gd name="f9035" fmla="*/ f7156 1 f4888"/>
              <a:gd name="f9036" fmla="*/ f7157 1 f4889"/>
              <a:gd name="f9037" fmla="*/ f7158 1 f4888"/>
              <a:gd name="f9038" fmla="*/ f7159 1 f4889"/>
              <a:gd name="f9039" fmla="*/ f7160 1 f4888"/>
              <a:gd name="f9040" fmla="*/ f7161 1 f4889"/>
              <a:gd name="f9041" fmla="*/ f7162 1 f4888"/>
              <a:gd name="f9042" fmla="*/ f7163 1 f4889"/>
              <a:gd name="f9043" fmla="*/ f7164 1 f4888"/>
              <a:gd name="f9044" fmla="*/ f7165 1 f4889"/>
              <a:gd name="f9045" fmla="*/ f7166 1 f4888"/>
              <a:gd name="f9046" fmla="*/ f7167 1 f4889"/>
              <a:gd name="f9047" fmla="*/ f7168 1 f4888"/>
              <a:gd name="f9048" fmla="*/ f7169 1 f4889"/>
              <a:gd name="f9049" fmla="*/ f7170 1 f4888"/>
              <a:gd name="f9050" fmla="*/ f7171 1 f4889"/>
              <a:gd name="f9051" fmla="*/ f7172 1 f4888"/>
              <a:gd name="f9052" fmla="*/ f7173 1 f4889"/>
              <a:gd name="f9053" fmla="*/ f7174 1 f4888"/>
              <a:gd name="f9054" fmla="*/ f7175 1 f4889"/>
              <a:gd name="f9055" fmla="*/ f7176 1 f4888"/>
              <a:gd name="f9056" fmla="*/ f7177 1 f4889"/>
              <a:gd name="f9057" fmla="*/ f7178 1 f4888"/>
              <a:gd name="f9058" fmla="*/ f7179 1 f4889"/>
              <a:gd name="f9059" fmla="*/ f7180 1 f4888"/>
              <a:gd name="f9060" fmla="*/ f7181 1 f4889"/>
              <a:gd name="f9061" fmla="*/ f7182 1 f4888"/>
              <a:gd name="f9062" fmla="*/ f7183 1 f4889"/>
              <a:gd name="f9063" fmla="*/ f7184 1 f4888"/>
              <a:gd name="f9064" fmla="*/ f7185 1 f4889"/>
              <a:gd name="f9065" fmla="*/ f7186 1 f4888"/>
              <a:gd name="f9066" fmla="*/ f7187 1 f4889"/>
              <a:gd name="f9067" fmla="*/ f7188 1 f4888"/>
              <a:gd name="f9068" fmla="*/ f7189 1 f4889"/>
              <a:gd name="f9069" fmla="*/ f7190 1 f4888"/>
              <a:gd name="f9070" fmla="*/ f7191 1 f4889"/>
              <a:gd name="f9071" fmla="*/ f7192 1 f4888"/>
              <a:gd name="f9072" fmla="*/ f7193 1 f4889"/>
              <a:gd name="f9073" fmla="*/ f7194 1 f4888"/>
              <a:gd name="f9074" fmla="*/ f7195 1 f4889"/>
              <a:gd name="f9075" fmla="*/ f7196 1 f4888"/>
              <a:gd name="f9076" fmla="*/ f7197 1 f4889"/>
              <a:gd name="f9077" fmla="*/ f7198 1 f4888"/>
              <a:gd name="f9078" fmla="*/ f7199 1 f4889"/>
              <a:gd name="f9079" fmla="*/ f7200 1 f4888"/>
              <a:gd name="f9080" fmla="*/ f7201 1 f4889"/>
              <a:gd name="f9081" fmla="*/ f7202 1 f4888"/>
              <a:gd name="f9082" fmla="*/ f7203 1 f4889"/>
              <a:gd name="f9083" fmla="*/ f7204 1 f4888"/>
              <a:gd name="f9084" fmla="*/ f7205 1 f4889"/>
              <a:gd name="f9085" fmla="*/ f7206 1 f4888"/>
              <a:gd name="f9086" fmla="*/ f7207 1 f4889"/>
              <a:gd name="f9087" fmla="*/ f7208 1 f4888"/>
              <a:gd name="f9088" fmla="*/ f7209 1 f4889"/>
              <a:gd name="f9089" fmla="*/ f7210 1 f4888"/>
              <a:gd name="f9090" fmla="*/ f7211 1 f4889"/>
              <a:gd name="f9091" fmla="*/ f7212 1 f4888"/>
              <a:gd name="f9092" fmla="*/ f7213 1 f4889"/>
              <a:gd name="f9093" fmla="*/ f7214 1 f4888"/>
              <a:gd name="f9094" fmla="*/ f7215 1 f4889"/>
              <a:gd name="f9095" fmla="*/ f7216 1 f4888"/>
              <a:gd name="f9096" fmla="*/ f7217 1 f4889"/>
              <a:gd name="f9097" fmla="*/ f7218 1 f4888"/>
              <a:gd name="f9098" fmla="*/ f7219 1 f4889"/>
              <a:gd name="f9099" fmla="*/ f7220 1 f4888"/>
              <a:gd name="f9100" fmla="*/ f7221 1 f4889"/>
              <a:gd name="f9101" fmla="*/ f7222 1 f4888"/>
              <a:gd name="f9102" fmla="*/ f7223 1 f4889"/>
              <a:gd name="f9103" fmla="*/ f7224 1 f4888"/>
              <a:gd name="f9104" fmla="*/ f7225 1 f4889"/>
              <a:gd name="f9105" fmla="*/ f7226 1 f4888"/>
              <a:gd name="f9106" fmla="*/ f7227 1 f4889"/>
              <a:gd name="f9107" fmla="*/ f7228 1 f4888"/>
              <a:gd name="f9108" fmla="*/ f7229 1 f4889"/>
              <a:gd name="f9109" fmla="*/ f7230 1 f4888"/>
              <a:gd name="f9110" fmla="*/ f7231 1 f4889"/>
              <a:gd name="f9111" fmla="*/ f7232 1 f4888"/>
              <a:gd name="f9112" fmla="*/ f7233 1 f4889"/>
              <a:gd name="f9113" fmla="*/ f7234 1 f4888"/>
              <a:gd name="f9114" fmla="*/ f7235 1 f4889"/>
              <a:gd name="f9115" fmla="*/ f7236 1 f4888"/>
              <a:gd name="f9116" fmla="*/ f7237 1 f4889"/>
              <a:gd name="f9117" fmla="*/ f7238 1 f4888"/>
              <a:gd name="f9118" fmla="*/ f7239 1 f4889"/>
              <a:gd name="f9119" fmla="*/ f7240 1 f4888"/>
              <a:gd name="f9120" fmla="*/ f7241 1 f4889"/>
              <a:gd name="f9121" fmla="*/ f7242 1 f4888"/>
              <a:gd name="f9122" fmla="*/ f7243 1 f4889"/>
              <a:gd name="f9123" fmla="*/ f7244 1 f4888"/>
              <a:gd name="f9124" fmla="*/ f7245 1 f4889"/>
              <a:gd name="f9125" fmla="*/ f7246 1 f4888"/>
              <a:gd name="f9126" fmla="*/ f7247 1 f4889"/>
              <a:gd name="f9127" fmla="*/ f7248 1 f4888"/>
              <a:gd name="f9128" fmla="*/ f7249 1 f4889"/>
              <a:gd name="f9129" fmla="*/ f7250 1 f4888"/>
              <a:gd name="f9130" fmla="*/ f7251 1 f4889"/>
              <a:gd name="f9131" fmla="*/ f7252 1 f4888"/>
              <a:gd name="f9132" fmla="*/ f7253 1 f4889"/>
              <a:gd name="f9133" fmla="*/ f7254 1 f4888"/>
              <a:gd name="f9134" fmla="*/ f7255 1 f4889"/>
              <a:gd name="f9135" fmla="*/ f7256 1 f4888"/>
              <a:gd name="f9136" fmla="*/ f7257 1 f4889"/>
              <a:gd name="f9137" fmla="*/ f7258 1 f4888"/>
              <a:gd name="f9138" fmla="*/ f7259 1 f4889"/>
              <a:gd name="f9139" fmla="*/ f7260 1 f4888"/>
              <a:gd name="f9140" fmla="*/ f7261 1 f4889"/>
              <a:gd name="f9141" fmla="*/ f7262 1 f4888"/>
              <a:gd name="f9142" fmla="*/ f7263 1 f4889"/>
              <a:gd name="f9143" fmla="*/ f7264 1 f4888"/>
              <a:gd name="f9144" fmla="*/ f7265 1 f4889"/>
              <a:gd name="f9145" fmla="*/ f7266 1 f4888"/>
              <a:gd name="f9146" fmla="*/ f7267 1 f4889"/>
              <a:gd name="f9147" fmla="*/ f7268 1 f4888"/>
              <a:gd name="f9148" fmla="*/ f7269 1 f4889"/>
              <a:gd name="f9149" fmla="*/ f7270 1 f4888"/>
              <a:gd name="f9150" fmla="*/ f7271 1 f4889"/>
              <a:gd name="f9151" fmla="*/ f7272 1 f4888"/>
              <a:gd name="f9152" fmla="*/ f7273 1 f4889"/>
              <a:gd name="f9153" fmla="*/ f7274 1 f4888"/>
              <a:gd name="f9154" fmla="*/ f7275 1 f4889"/>
              <a:gd name="f9155" fmla="*/ f7276 1 f4888"/>
              <a:gd name="f9156" fmla="*/ f7277 1 f4889"/>
              <a:gd name="f9157" fmla="*/ f7278 1 f4888"/>
              <a:gd name="f9158" fmla="*/ f7279 1 f4889"/>
              <a:gd name="f9159" fmla="*/ f7280 1 f4888"/>
              <a:gd name="f9160" fmla="*/ f7281 1 f4889"/>
              <a:gd name="f9161" fmla="*/ f7282 1 f4888"/>
              <a:gd name="f9162" fmla="*/ f7283 1 f4889"/>
              <a:gd name="f9163" fmla="*/ f7284 1 f4888"/>
              <a:gd name="f9164" fmla="*/ f7285 1 f4889"/>
              <a:gd name="f9165" fmla="*/ f7286 1 f4888"/>
              <a:gd name="f9166" fmla="*/ f7287 1 f4889"/>
              <a:gd name="f9167" fmla="*/ f7288 1 f4888"/>
              <a:gd name="f9168" fmla="*/ f7289 1 f4889"/>
              <a:gd name="f9169" fmla="*/ f7290 1 f4888"/>
              <a:gd name="f9170" fmla="*/ f7291 1 f4889"/>
              <a:gd name="f9171" fmla="*/ f7292 1 f4888"/>
              <a:gd name="f9172" fmla="*/ f7293 1 f4889"/>
              <a:gd name="f9173" fmla="*/ f7294 1 f4888"/>
              <a:gd name="f9174" fmla="*/ f7295 1 f4889"/>
              <a:gd name="f9175" fmla="*/ f7296 1 f4888"/>
              <a:gd name="f9176" fmla="*/ f7297 1 f4889"/>
              <a:gd name="f9177" fmla="*/ f7298 1 f4888"/>
              <a:gd name="f9178" fmla="*/ f7299 1 f4889"/>
              <a:gd name="f9179" fmla="*/ f7300 1 f4888"/>
              <a:gd name="f9180" fmla="*/ f7301 1 f4889"/>
              <a:gd name="f9181" fmla="*/ f7302 1 f4888"/>
              <a:gd name="f9182" fmla="*/ f7303 1 f4889"/>
              <a:gd name="f9183" fmla="*/ f7304 1 f4888"/>
              <a:gd name="f9184" fmla="*/ f7305 1 f4889"/>
              <a:gd name="f9185" fmla="*/ f7306 1 f4888"/>
              <a:gd name="f9186" fmla="*/ f7307 1 f4889"/>
              <a:gd name="f9187" fmla="*/ f7308 1 f4888"/>
              <a:gd name="f9188" fmla="*/ f7309 1 f4889"/>
              <a:gd name="f9189" fmla="*/ f7310 1 f4888"/>
              <a:gd name="f9190" fmla="*/ f7311 1 f4889"/>
              <a:gd name="f9191" fmla="*/ f7312 1 f4888"/>
              <a:gd name="f9192" fmla="*/ f7313 1 f4889"/>
              <a:gd name="f9193" fmla="*/ f7314 1 f4888"/>
              <a:gd name="f9194" fmla="*/ f7315 1 f4889"/>
              <a:gd name="f9195" fmla="*/ f7316 1 f4888"/>
              <a:gd name="f9196" fmla="*/ f7317 1 f4889"/>
              <a:gd name="f9197" fmla="*/ f7318 1 f4888"/>
              <a:gd name="f9198" fmla="*/ f7319 1 f4889"/>
              <a:gd name="f9199" fmla="*/ f7320 1 f4888"/>
              <a:gd name="f9200" fmla="*/ f7321 1 f4889"/>
              <a:gd name="f9201" fmla="*/ f7322 1 f4888"/>
              <a:gd name="f9202" fmla="*/ f7323 1 f4889"/>
              <a:gd name="f9203" fmla="*/ f7324 1 f4888"/>
              <a:gd name="f9204" fmla="*/ f7325 1 f4889"/>
              <a:gd name="f9205" fmla="*/ f7326 1 f4888"/>
              <a:gd name="f9206" fmla="*/ f7327 1 f4889"/>
              <a:gd name="f9207" fmla="*/ f7328 1 f4888"/>
              <a:gd name="f9208" fmla="*/ f7329 1 f4889"/>
              <a:gd name="f9209" fmla="*/ f7330 1 f4888"/>
              <a:gd name="f9210" fmla="*/ f7331 1 f4889"/>
              <a:gd name="f9211" fmla="*/ f7332 1 f4888"/>
              <a:gd name="f9212" fmla="*/ f7333 1 f4889"/>
              <a:gd name="f9213" fmla="*/ f7334 1 f4888"/>
              <a:gd name="f9214" fmla="*/ f7335 1 f4889"/>
              <a:gd name="f9215" fmla="*/ f7336 1 f4888"/>
              <a:gd name="f9216" fmla="*/ f7337 1 f4889"/>
              <a:gd name="f9217" fmla="*/ f7338 1 f4888"/>
              <a:gd name="f9218" fmla="*/ f7339 1 f4889"/>
              <a:gd name="f9219" fmla="*/ f7340 1 f4888"/>
              <a:gd name="f9220" fmla="*/ f7341 1 f4889"/>
              <a:gd name="f9221" fmla="*/ f7342 1 f4888"/>
              <a:gd name="f9222" fmla="*/ f7343 1 f4889"/>
              <a:gd name="f9223" fmla="*/ f7344 1 f4888"/>
              <a:gd name="f9224" fmla="*/ f7345 1 f4889"/>
              <a:gd name="f9225" fmla="*/ f7346 1 f4888"/>
              <a:gd name="f9226" fmla="*/ f7347 1 f4889"/>
              <a:gd name="f9227" fmla="*/ f7348 1 f4888"/>
              <a:gd name="f9228" fmla="*/ f7349 1 f4889"/>
              <a:gd name="f9229" fmla="*/ f7350 1 f4888"/>
              <a:gd name="f9230" fmla="*/ f7351 1 f4889"/>
              <a:gd name="f9231" fmla="*/ f7352 1 f4888"/>
              <a:gd name="f9232" fmla="*/ f7353 1 f4889"/>
              <a:gd name="f9233" fmla="*/ f7354 1 f4888"/>
              <a:gd name="f9234" fmla="*/ f7355 1 f4889"/>
              <a:gd name="f9235" fmla="*/ f7356 1 f4888"/>
              <a:gd name="f9236" fmla="*/ f7357 1 f4889"/>
              <a:gd name="f9237" fmla="*/ f7358 1 f4888"/>
              <a:gd name="f9238" fmla="*/ f7359 1 f4889"/>
              <a:gd name="f9239" fmla="*/ f7360 1 f4888"/>
              <a:gd name="f9240" fmla="*/ f7361 1 f4889"/>
              <a:gd name="f9241" fmla="*/ f7362 1 f4888"/>
              <a:gd name="f9242" fmla="*/ f7363 1 f4889"/>
              <a:gd name="f9243" fmla="*/ f7364 1 f4888"/>
              <a:gd name="f9244" fmla="*/ f7365 1 f4889"/>
              <a:gd name="f9245" fmla="*/ f7366 1 f4888"/>
              <a:gd name="f9246" fmla="*/ f7367 1 f4889"/>
              <a:gd name="f9247" fmla="*/ f7368 1 f4888"/>
              <a:gd name="f9248" fmla="*/ f7369 1 f4889"/>
              <a:gd name="f9249" fmla="*/ f7370 1 f4888"/>
              <a:gd name="f9250" fmla="*/ f7371 1 f4889"/>
              <a:gd name="f9251" fmla="*/ f7372 1 f4888"/>
              <a:gd name="f9252" fmla="*/ f7373 1 f4889"/>
              <a:gd name="f9253" fmla="*/ f7374 1 f4888"/>
              <a:gd name="f9254" fmla="*/ f7375 1 f4889"/>
              <a:gd name="f9255" fmla="*/ f7376 1 f4888"/>
              <a:gd name="f9256" fmla="*/ f7377 1 f4889"/>
              <a:gd name="f9257" fmla="*/ f7378 1 f4888"/>
              <a:gd name="f9258" fmla="*/ f7379 1 f4889"/>
              <a:gd name="f9259" fmla="*/ f7380 1 f4888"/>
              <a:gd name="f9260" fmla="*/ f7381 1 f4889"/>
              <a:gd name="f9261" fmla="*/ f7382 1 f4888"/>
              <a:gd name="f9262" fmla="*/ f7383 1 f4889"/>
              <a:gd name="f9263" fmla="*/ f7384 1 f4888"/>
              <a:gd name="f9264" fmla="*/ f7385 1 f4889"/>
              <a:gd name="f9265" fmla="*/ f7386 1 f4888"/>
              <a:gd name="f9266" fmla="*/ f7387 1 f4889"/>
              <a:gd name="f9267" fmla="*/ f7388 1 f4888"/>
              <a:gd name="f9268" fmla="*/ f7389 1 f4889"/>
              <a:gd name="f9269" fmla="*/ f7390 1 f4888"/>
              <a:gd name="f9270" fmla="*/ f7391 1 f4889"/>
              <a:gd name="f9271" fmla="*/ f7392 1 f4888"/>
              <a:gd name="f9272" fmla="*/ f7393 1 f4889"/>
              <a:gd name="f9273" fmla="*/ f7394 1 f4888"/>
              <a:gd name="f9274" fmla="*/ f7395 1 f4889"/>
              <a:gd name="f9275" fmla="*/ f7396 1 f4888"/>
              <a:gd name="f9276" fmla="*/ f7397 1 f4889"/>
              <a:gd name="f9277" fmla="*/ f7398 1 f4888"/>
              <a:gd name="f9278" fmla="*/ f7399 1 f4889"/>
              <a:gd name="f9279" fmla="*/ f7400 1 f4888"/>
              <a:gd name="f9280" fmla="*/ f7401 1 f4889"/>
              <a:gd name="f9281" fmla="*/ f7402 1 f4888"/>
              <a:gd name="f9282" fmla="*/ f7403 1 f4889"/>
              <a:gd name="f9283" fmla="*/ f7404 1 f4888"/>
              <a:gd name="f9284" fmla="*/ f7405 1 f4889"/>
              <a:gd name="f9285" fmla="*/ f7406 1 f4888"/>
              <a:gd name="f9286" fmla="*/ f7407 1 f4889"/>
              <a:gd name="f9287" fmla="*/ f7408 1 f4888"/>
              <a:gd name="f9288" fmla="*/ f7409 1 f4889"/>
              <a:gd name="f9289" fmla="*/ f7410 1 f4888"/>
              <a:gd name="f9290" fmla="*/ f7411 1 f4889"/>
              <a:gd name="f9291" fmla="*/ f7412 1 f4888"/>
              <a:gd name="f9292" fmla="*/ f7413 1 f4889"/>
              <a:gd name="f9293" fmla="*/ f7414 1 f4888"/>
              <a:gd name="f9294" fmla="*/ f7415 1 f4889"/>
              <a:gd name="f9295" fmla="*/ f7416 1 f4888"/>
              <a:gd name="f9296" fmla="*/ f7417 1 f4889"/>
              <a:gd name="f9297" fmla="*/ f7418 1 f4888"/>
              <a:gd name="f9298" fmla="*/ f7419 1 f4889"/>
              <a:gd name="f9299" fmla="*/ f7420 1 f4888"/>
              <a:gd name="f9300" fmla="*/ f7421 1 f4889"/>
              <a:gd name="f9301" fmla="*/ f7422 1 f4888"/>
              <a:gd name="f9302" fmla="*/ f7423 1 f4889"/>
              <a:gd name="f9303" fmla="*/ f7424 1 f4888"/>
              <a:gd name="f9304" fmla="*/ f7425 1 f4889"/>
              <a:gd name="f9305" fmla="*/ f7426 1 f4888"/>
              <a:gd name="f9306" fmla="*/ f7427 1 f4889"/>
              <a:gd name="f9307" fmla="*/ f7428 1 f4888"/>
              <a:gd name="f9308" fmla="*/ f7429 1 f4889"/>
              <a:gd name="f9309" fmla="*/ f7430 1 f4888"/>
              <a:gd name="f9310" fmla="*/ f7431 1 f4889"/>
              <a:gd name="f9311" fmla="*/ f7432 1 f4888"/>
              <a:gd name="f9312" fmla="*/ f7433 1 f4889"/>
              <a:gd name="f9313" fmla="*/ f7434 1 f4888"/>
              <a:gd name="f9314" fmla="*/ f7435 1 f4889"/>
              <a:gd name="f9315" fmla="*/ f7436 1 f4888"/>
              <a:gd name="f9316" fmla="*/ f7437 1 f4889"/>
              <a:gd name="f9317" fmla="*/ f7438 1 f4888"/>
              <a:gd name="f9318" fmla="*/ f7439 1 f4889"/>
              <a:gd name="f9319" fmla="*/ f7440 1 f4888"/>
              <a:gd name="f9320" fmla="*/ f7441 1 f4889"/>
              <a:gd name="f9321" fmla="*/ f7442 1 f4888"/>
              <a:gd name="f9322" fmla="*/ f7443 1 f4889"/>
              <a:gd name="f9323" fmla="*/ f7444 1 f4888"/>
              <a:gd name="f9324" fmla="*/ f7445 1 f4889"/>
              <a:gd name="f9325" fmla="*/ f7446 1 f4888"/>
              <a:gd name="f9326" fmla="*/ f7447 1 f4889"/>
              <a:gd name="f9327" fmla="*/ f7448 1 f4888"/>
              <a:gd name="f9328" fmla="*/ f7449 1 f4889"/>
              <a:gd name="f9329" fmla="*/ f7450 1 f4888"/>
              <a:gd name="f9330" fmla="*/ f7451 1 f4889"/>
              <a:gd name="f9331" fmla="*/ f7452 1 f4888"/>
              <a:gd name="f9332" fmla="*/ f7453 1 f4889"/>
              <a:gd name="f9333" fmla="*/ f7454 1 f4888"/>
              <a:gd name="f9334" fmla="*/ f7455 1 f4889"/>
              <a:gd name="f9335" fmla="*/ f7456 1 f4888"/>
              <a:gd name="f9336" fmla="*/ f7457 1 f4889"/>
              <a:gd name="f9337" fmla="*/ f7458 1 f4888"/>
              <a:gd name="f9338" fmla="*/ f7459 1 f4889"/>
              <a:gd name="f9339" fmla="*/ f7460 1 f4888"/>
              <a:gd name="f9340" fmla="*/ f7461 1 f4889"/>
              <a:gd name="f9341" fmla="*/ f7462 1 f4888"/>
              <a:gd name="f9342" fmla="*/ f7463 1 f4889"/>
              <a:gd name="f9343" fmla="*/ f7464 1 f4888"/>
              <a:gd name="f9344" fmla="*/ f7465 1 f4889"/>
              <a:gd name="f9345" fmla="*/ f7466 1 f4888"/>
              <a:gd name="f9346" fmla="*/ f7467 1 f4889"/>
              <a:gd name="f9347" fmla="*/ f7468 1 f4888"/>
              <a:gd name="f9348" fmla="*/ f7469 1 f4889"/>
              <a:gd name="f9349" fmla="*/ f7470 1 f4888"/>
              <a:gd name="f9350" fmla="*/ f7471 1 f4889"/>
              <a:gd name="f9351" fmla="*/ f7472 1 f4888"/>
              <a:gd name="f9352" fmla="*/ f7473 1 f4889"/>
              <a:gd name="f9353" fmla="*/ f7474 1 f4888"/>
              <a:gd name="f9354" fmla="*/ f7475 1 f4889"/>
              <a:gd name="f9355" fmla="*/ f7476 1 f4888"/>
              <a:gd name="f9356" fmla="*/ f7477 1 f4889"/>
              <a:gd name="f9357" fmla="*/ f7478 1 f4888"/>
              <a:gd name="f9358" fmla="*/ f7479 1 f4889"/>
              <a:gd name="f9359" fmla="*/ f7480 1 f4888"/>
              <a:gd name="f9360" fmla="*/ f7481 1 f4889"/>
              <a:gd name="f9361" fmla="*/ f7482 1 f4888"/>
              <a:gd name="f9362" fmla="*/ f7483 1 f4889"/>
              <a:gd name="f9363" fmla="*/ f7484 1 f4888"/>
              <a:gd name="f9364" fmla="*/ f7485 1 f4889"/>
              <a:gd name="f9365" fmla="*/ f7486 1 f4888"/>
              <a:gd name="f9366" fmla="*/ f7487 1 f4889"/>
              <a:gd name="f9367" fmla="*/ f7488 1 f4888"/>
              <a:gd name="f9368" fmla="*/ f7489 1 f4889"/>
              <a:gd name="f9369" fmla="*/ f7490 1 f4888"/>
              <a:gd name="f9370" fmla="*/ f7491 1 f4889"/>
              <a:gd name="f9371" fmla="*/ f7492 1 f4888"/>
              <a:gd name="f9372" fmla="*/ f7493 1 f4889"/>
              <a:gd name="f9373" fmla="*/ f7494 1 f4888"/>
              <a:gd name="f9374" fmla="*/ f7495 1 f4889"/>
              <a:gd name="f9375" fmla="*/ f7496 1 f4888"/>
              <a:gd name="f9376" fmla="*/ f7497 1 f4889"/>
              <a:gd name="f9377" fmla="*/ f7498 1 f4888"/>
              <a:gd name="f9378" fmla="*/ f7499 1 f4889"/>
              <a:gd name="f9379" fmla="*/ f7500 1 f4888"/>
              <a:gd name="f9380" fmla="*/ f7501 1 f4889"/>
              <a:gd name="f9381" fmla="*/ f7502 1 f4888"/>
              <a:gd name="f9382" fmla="*/ f7503 1 f4889"/>
              <a:gd name="f9383" fmla="*/ f7504 1 f4888"/>
              <a:gd name="f9384" fmla="*/ f7505 1 f4889"/>
              <a:gd name="f9385" fmla="*/ f7506 1 f4888"/>
              <a:gd name="f9386" fmla="*/ f7507 1 f4889"/>
              <a:gd name="f9387" fmla="*/ f7508 1 f4888"/>
              <a:gd name="f9388" fmla="*/ f7509 1 f4889"/>
              <a:gd name="f9389" fmla="*/ f7510 1 f4888"/>
              <a:gd name="f9390" fmla="*/ f7511 1 f4889"/>
              <a:gd name="f9391" fmla="*/ f7512 1 f4888"/>
              <a:gd name="f9392" fmla="*/ f7513 1 f4889"/>
              <a:gd name="f9393" fmla="*/ f7514 1 f4888"/>
              <a:gd name="f9394" fmla="*/ f7515 1 f4889"/>
              <a:gd name="f9395" fmla="*/ f7516 1 f4888"/>
              <a:gd name="f9396" fmla="*/ f7517 1 f4889"/>
              <a:gd name="f9397" fmla="*/ f7518 1 f4888"/>
              <a:gd name="f9398" fmla="*/ f7519 1 f4889"/>
              <a:gd name="f9399" fmla="*/ f7520 1 f4888"/>
              <a:gd name="f9400" fmla="*/ f7521 1 f4889"/>
              <a:gd name="f9401" fmla="*/ f7522 1 f4888"/>
              <a:gd name="f9402" fmla="*/ f7523 1 f4889"/>
              <a:gd name="f9403" fmla="*/ f7524 1 f4888"/>
              <a:gd name="f9404" fmla="*/ f7525 1 f4889"/>
              <a:gd name="f9405" fmla="*/ f7526 1 f4888"/>
              <a:gd name="f9406" fmla="*/ f7527 1 f4889"/>
              <a:gd name="f9407" fmla="*/ f7528 1 f4888"/>
              <a:gd name="f9408" fmla="*/ f7529 1 f4889"/>
              <a:gd name="f9409" fmla="*/ f7530 1 f4888"/>
              <a:gd name="f9410" fmla="*/ f7531 1 f4889"/>
              <a:gd name="f9411" fmla="*/ f7532 1 f4888"/>
              <a:gd name="f9412" fmla="*/ f7533 1 f4888"/>
              <a:gd name="f9413" fmla="*/ f7534 1 f4888"/>
              <a:gd name="f9414" fmla="*/ f7535 1 f4889"/>
              <a:gd name="f9415" fmla="*/ f7536 1 f4888"/>
              <a:gd name="f9416" fmla="*/ f7537 1 f4889"/>
              <a:gd name="f9417" fmla="*/ f7538 1 f4888"/>
              <a:gd name="f9418" fmla="*/ f7539 1 f4889"/>
              <a:gd name="f9419" fmla="*/ f7540 1 f4888"/>
              <a:gd name="f9420" fmla="*/ f7541 1 f4889"/>
              <a:gd name="f9421" fmla="*/ f7542 1 f4888"/>
              <a:gd name="f9422" fmla="*/ f7543 1 f4888"/>
              <a:gd name="f9423" fmla="*/ f7544 1 f4888"/>
              <a:gd name="f9424" fmla="*/ f7545 1 f4889"/>
              <a:gd name="f9425" fmla="*/ f7546 1 f4888"/>
              <a:gd name="f9426" fmla="*/ f7547 1 f4889"/>
              <a:gd name="f9427" fmla="*/ f7548 1 f4888"/>
              <a:gd name="f9428" fmla="*/ f7549 1 f4889"/>
              <a:gd name="f9429" fmla="*/ f7550 1 f4888"/>
              <a:gd name="f9430" fmla="*/ f7551 1 f4889"/>
              <a:gd name="f9431" fmla="*/ f7552 1 f4888"/>
              <a:gd name="f9432" fmla="*/ f7553 1 f4888"/>
              <a:gd name="f9433" fmla="*/ f7554 1 f4888"/>
              <a:gd name="f9434" fmla="*/ f7555 1 f4889"/>
              <a:gd name="f9435" fmla="*/ f7556 1 f4888"/>
              <a:gd name="f9436" fmla="*/ f7557 1 f4889"/>
              <a:gd name="f9437" fmla="*/ f7558 1 f4888"/>
              <a:gd name="f9438" fmla="*/ f7559 1 f4889"/>
              <a:gd name="f9439" fmla="*/ f7560 1 f4888"/>
              <a:gd name="f9440" fmla="*/ f7561 1 f4889"/>
              <a:gd name="f9441" fmla="*/ f7562 1 f4888"/>
              <a:gd name="f9442" fmla="*/ f7563 1 f4888"/>
              <a:gd name="f9443" fmla="*/ f7564 1 f4888"/>
              <a:gd name="f9444" fmla="*/ f7565 1 f4889"/>
              <a:gd name="f9445" fmla="*/ f7566 1 f4888"/>
              <a:gd name="f9446" fmla="*/ f7567 1 f4889"/>
              <a:gd name="f9447" fmla="*/ f7568 1 f4888"/>
              <a:gd name="f9448" fmla="*/ f7569 1 f4889"/>
              <a:gd name="f9449" fmla="*/ f7570 1 f4888"/>
              <a:gd name="f9450" fmla="*/ f7571 1 f4889"/>
              <a:gd name="f9451" fmla="*/ f7572 1 f4888"/>
              <a:gd name="f9452" fmla="*/ f7573 1 f4889"/>
              <a:gd name="f9453" fmla="*/ f7574 1 f4888"/>
              <a:gd name="f9454" fmla="*/ f7575 1 f4889"/>
              <a:gd name="f9455" fmla="*/ f7576 1 f4888"/>
              <a:gd name="f9456" fmla="*/ f7577 1 f4888"/>
              <a:gd name="f9457" fmla="*/ f7578 1 f4888"/>
              <a:gd name="f9458" fmla="*/ f7579 1 f4889"/>
              <a:gd name="f9459" fmla="*/ f7580 1 f4888"/>
              <a:gd name="f9460" fmla="*/ f7581 1 f4889"/>
              <a:gd name="f9461" fmla="*/ f7582 1 f4888"/>
              <a:gd name="f9462" fmla="*/ f7583 1 f4889"/>
              <a:gd name="f9463" fmla="*/ f7584 1 f4888"/>
              <a:gd name="f9464" fmla="*/ f7585 1 f4889"/>
              <a:gd name="f9465" fmla="*/ f7586 1 f4888"/>
              <a:gd name="f9466" fmla="*/ f7587 1 f4889"/>
              <a:gd name="f9467" fmla="*/ f7588 1 f4888"/>
              <a:gd name="f9468" fmla="*/ f7589 1 f4889"/>
              <a:gd name="f9469" fmla="*/ f7590 1 f4888"/>
              <a:gd name="f9470" fmla="*/ f7591 1 f4889"/>
              <a:gd name="f9471" fmla="*/ f7592 1 f4888"/>
              <a:gd name="f9472" fmla="*/ f7593 1 f4888"/>
              <a:gd name="f9473" fmla="*/ f7594 1 f4889"/>
              <a:gd name="f9474" fmla="*/ f7595 1 f4888"/>
              <a:gd name="f9475" fmla="*/ f7596 1 f4889"/>
              <a:gd name="f9476" fmla="*/ f7597 1 f4888"/>
              <a:gd name="f9477" fmla="*/ f7598 1 f4889"/>
              <a:gd name="f9478" fmla="*/ f7599 1 f4888"/>
              <a:gd name="f9479" fmla="*/ f7600 1 f4889"/>
              <a:gd name="f9480" fmla="*/ f7601 1 f4888"/>
              <a:gd name="f9481" fmla="*/ f7602 1 f4889"/>
              <a:gd name="f9482" fmla="*/ f7603 1 f4888"/>
              <a:gd name="f9483" fmla="*/ f7604 1 f4889"/>
              <a:gd name="f9484" fmla="*/ f7605 1 f4888"/>
              <a:gd name="f9485" fmla="*/ f7606 1 f4889"/>
              <a:gd name="f9486" fmla="*/ f7607 1 f4888"/>
              <a:gd name="f9487" fmla="*/ f7608 1 f4889"/>
              <a:gd name="f9488" fmla="*/ f7609 1 f4888"/>
              <a:gd name="f9489" fmla="*/ f7610 1 f4889"/>
              <a:gd name="f9490" fmla="*/ f7611 1 f4888"/>
              <a:gd name="f9491" fmla="*/ f7612 1 f4889"/>
              <a:gd name="f9492" fmla="*/ f7613 1 f4888"/>
              <a:gd name="f9493" fmla="*/ f7614 1 f4889"/>
              <a:gd name="f9494" fmla="*/ f7615 1 f4888"/>
              <a:gd name="f9495" fmla="*/ f7616 1 f4889"/>
              <a:gd name="f9496" fmla="*/ f7617 1 f4888"/>
              <a:gd name="f9497" fmla="*/ f7618 1 f4889"/>
              <a:gd name="f9498" fmla="*/ f7619 1 f4888"/>
              <a:gd name="f9499" fmla="*/ f7620 1 f4889"/>
              <a:gd name="f9500" fmla="*/ f7621 1 f4888"/>
              <a:gd name="f9501" fmla="*/ f7622 1 f4889"/>
              <a:gd name="f9502" fmla="*/ f7623 1 f4888"/>
              <a:gd name="f9503" fmla="*/ f7624 1 f4889"/>
              <a:gd name="f9504" fmla="*/ f7625 1 f4888"/>
              <a:gd name="f9505" fmla="*/ f7626 1 f4889"/>
              <a:gd name="f9506" fmla="*/ f7627 1 f4888"/>
              <a:gd name="f9507" fmla="*/ f7628 1 f4889"/>
              <a:gd name="f9508" fmla="*/ f7629 1 f4888"/>
              <a:gd name="f9509" fmla="*/ f7630 1 f4889"/>
              <a:gd name="f9510" fmla="*/ f7631 1 f4889"/>
              <a:gd name="f9511" fmla="*/ f7632 1 f4889"/>
              <a:gd name="f9512" fmla="*/ f7633 1 f4888"/>
              <a:gd name="f9513" fmla="*/ f7634 1 f4889"/>
              <a:gd name="f9514" fmla="*/ f7635 1 f4888"/>
              <a:gd name="f9515" fmla="*/ f7636 1 f4889"/>
              <a:gd name="f9516" fmla="*/ f7637 1 f4888"/>
              <a:gd name="f9517" fmla="*/ f7638 1 f4889"/>
              <a:gd name="f9518" fmla="*/ f7639 1 f4888"/>
              <a:gd name="f9519" fmla="*/ f7640 1 f4889"/>
              <a:gd name="f9520" fmla="*/ f7641 1 f4889"/>
              <a:gd name="f9521" fmla="*/ f7642 1 f4889"/>
              <a:gd name="f9522" fmla="*/ f7643 1 f4888"/>
              <a:gd name="f9523" fmla="*/ f7644 1 f4889"/>
              <a:gd name="f9524" fmla="*/ f7645 1 f4888"/>
              <a:gd name="f9525" fmla="*/ f7646 1 f4889"/>
              <a:gd name="f9526" fmla="*/ f7647 1 f4888"/>
              <a:gd name="f9527" fmla="*/ f7648 1 f4889"/>
              <a:gd name="f9528" fmla="*/ f7649 1 f4889"/>
              <a:gd name="f9529" fmla="*/ f7650 1 f4889"/>
              <a:gd name="f9530" fmla="*/ f7651 1 f4888"/>
              <a:gd name="f9531" fmla="*/ f7652 1 f4889"/>
              <a:gd name="f9532" fmla="*/ f7653 1 f4888"/>
              <a:gd name="f9533" fmla="*/ f7654 1 f4889"/>
              <a:gd name="f9534" fmla="*/ f7655 1 f4888"/>
              <a:gd name="f9535" fmla="*/ f7656 1 f4889"/>
              <a:gd name="f9536" fmla="*/ f7657 1 f4888"/>
              <a:gd name="f9537" fmla="*/ f7658 1 f4889"/>
              <a:gd name="f9538" fmla="*/ f7659 1 f4888"/>
              <a:gd name="f9539" fmla="*/ f7660 1 f4889"/>
              <a:gd name="f9540" fmla="*/ f7661 1 f4889"/>
              <a:gd name="f9541" fmla="*/ f7662 1 f4889"/>
              <a:gd name="f9542" fmla="*/ f7663 1 f4888"/>
              <a:gd name="f9543" fmla="*/ f7664 1 f4889"/>
              <a:gd name="f9544" fmla="*/ f7665 1 f4888"/>
              <a:gd name="f9545" fmla="*/ f7666 1 f4889"/>
              <a:gd name="f9546" fmla="*/ f7667 1 f4888"/>
              <a:gd name="f9547" fmla="*/ f7668 1 f4889"/>
              <a:gd name="f9548" fmla="*/ f7669 1 f4888"/>
              <a:gd name="f9549" fmla="*/ f7670 1 f4889"/>
              <a:gd name="f9550" fmla="*/ f7671 1 f4889"/>
              <a:gd name="f9551" fmla="*/ f7672 1 f4889"/>
              <a:gd name="f9552" fmla="*/ f7673 1 f4888"/>
              <a:gd name="f9553" fmla="*/ f7674 1 f4889"/>
              <a:gd name="f9554" fmla="*/ f7675 1 f4888"/>
              <a:gd name="f9555" fmla="*/ f7676 1 f4889"/>
              <a:gd name="f9556" fmla="*/ f7677 1 f4888"/>
              <a:gd name="f9557" fmla="*/ f7678 1 f4889"/>
              <a:gd name="f9558" fmla="*/ f7679 1 f4888"/>
              <a:gd name="f9559" fmla="*/ f7680 1 f4889"/>
              <a:gd name="f9560" fmla="*/ f7681 1 f4889"/>
              <a:gd name="f9561" fmla="*/ f7682 1 f4889"/>
              <a:gd name="f9562" fmla="*/ f7683 1 f4888"/>
              <a:gd name="f9563" fmla="*/ f7684 1 f4889"/>
              <a:gd name="f9564" fmla="*/ f7685 1 f4888"/>
              <a:gd name="f9565" fmla="*/ f7686 1 f4889"/>
              <a:gd name="f9566" fmla="*/ f7687 1 f4888"/>
              <a:gd name="f9567" fmla="*/ f7688 1 f4889"/>
              <a:gd name="f9568" fmla="*/ f7689 1 f4888"/>
              <a:gd name="f9569" fmla="*/ f7690 1 f4889"/>
              <a:gd name="f9570" fmla="*/ f7691 1 f4889"/>
              <a:gd name="f9571" fmla="*/ f7692 1 f4889"/>
              <a:gd name="f9572" fmla="*/ f7693 1 f4888"/>
              <a:gd name="f9573" fmla="*/ f7694 1 f4889"/>
              <a:gd name="f9574" fmla="*/ f7695 1 f4888"/>
              <a:gd name="f9575" fmla="*/ f7696 1 f4889"/>
              <a:gd name="f9576" fmla="*/ f7697 1 f4888"/>
              <a:gd name="f9577" fmla="*/ f7698 1 f4889"/>
              <a:gd name="f9578" fmla="*/ f7699 1 f4888"/>
              <a:gd name="f9579" fmla="*/ f7700 1 f4889"/>
              <a:gd name="f9580" fmla="*/ f7701 1 f4888"/>
              <a:gd name="f9581" fmla="*/ f7702 1 f4889"/>
              <a:gd name="f9582" fmla="*/ f7703 1 f4888"/>
              <a:gd name="f9583" fmla="*/ f7704 1 f4889"/>
              <a:gd name="f9584" fmla="*/ f7705 1 f4888"/>
              <a:gd name="f9585" fmla="*/ f7706 1 f4889"/>
              <a:gd name="f9586" fmla="*/ f7707 1 f4888"/>
              <a:gd name="f9587" fmla="*/ f7708 1 f4889"/>
              <a:gd name="f9588" fmla="*/ f7709 1 f4888"/>
              <a:gd name="f9589" fmla="*/ f7710 1 f4889"/>
              <a:gd name="f9590" fmla="*/ f7711 1 f4888"/>
              <a:gd name="f9591" fmla="*/ f7712 1 f4889"/>
              <a:gd name="f9592" fmla="*/ f7713 1 f4888"/>
              <a:gd name="f9593" fmla="*/ f7714 1 f4889"/>
              <a:gd name="f9594" fmla="*/ f7715 1 f4888"/>
              <a:gd name="f9595" fmla="*/ f7716 1 f4889"/>
              <a:gd name="f9596" fmla="*/ f7717 1 f4888"/>
              <a:gd name="f9597" fmla="*/ f7718 1 f4889"/>
              <a:gd name="f9598" fmla="*/ f7719 1 f4888"/>
              <a:gd name="f9599" fmla="*/ f7720 1 f4889"/>
              <a:gd name="f9600" fmla="*/ f7721 1 f4888"/>
              <a:gd name="f9601" fmla="*/ f7722 1 f4889"/>
              <a:gd name="f9602" fmla="*/ f7723 1 f4888"/>
              <a:gd name="f9603" fmla="*/ f7724 1 f4889"/>
              <a:gd name="f9604" fmla="*/ f7725 1 f4888"/>
              <a:gd name="f9605" fmla="*/ f7726 1 f4889"/>
              <a:gd name="f9606" fmla="*/ f7727 1 f4888"/>
              <a:gd name="f9607" fmla="*/ f7728 1 f4889"/>
              <a:gd name="f9608" fmla="*/ f7729 1 f4888"/>
              <a:gd name="f9609" fmla="*/ f7730 1 f4889"/>
              <a:gd name="f9610" fmla="*/ f7731 1 f4888"/>
              <a:gd name="f9611" fmla="*/ f7732 1 f4889"/>
              <a:gd name="f9612" fmla="*/ f7733 1 f4888"/>
              <a:gd name="f9613" fmla="*/ f7734 1 f4889"/>
              <a:gd name="f9614" fmla="*/ f7735 1 f4888"/>
              <a:gd name="f9615" fmla="*/ f7736 1 f4889"/>
              <a:gd name="f9616" fmla="*/ f7737 1 f4888"/>
              <a:gd name="f9617" fmla="*/ f7738 1 f4889"/>
              <a:gd name="f9618" fmla="*/ f7739 1 f4888"/>
              <a:gd name="f9619" fmla="*/ f7740 1 f4889"/>
              <a:gd name="f9620" fmla="*/ f7741 1 f4888"/>
              <a:gd name="f9621" fmla="*/ f7742 1 f4889"/>
              <a:gd name="f9622" fmla="*/ f7743 1 f4888"/>
              <a:gd name="f9623" fmla="*/ f7744 1 f4889"/>
              <a:gd name="f9624" fmla="*/ f7745 1 f4888"/>
              <a:gd name="f9625" fmla="*/ f7746 1 f4889"/>
              <a:gd name="f9626" fmla="*/ f7747 1 f4888"/>
              <a:gd name="f9627" fmla="*/ f7748 1 f4889"/>
              <a:gd name="f9628" fmla="*/ f7749 1 f4888"/>
              <a:gd name="f9629" fmla="*/ f7750 1 f4889"/>
              <a:gd name="f9630" fmla="*/ f7751 1 f4888"/>
              <a:gd name="f9631" fmla="*/ f7752 1 f4889"/>
              <a:gd name="f9632" fmla="*/ f7753 1 f4888"/>
              <a:gd name="f9633" fmla="*/ f7754 1 f4889"/>
              <a:gd name="f9634" fmla="*/ f7755 1 f4888"/>
              <a:gd name="f9635" fmla="*/ f7756 1 f4889"/>
              <a:gd name="f9636" fmla="*/ f7757 1 f4888"/>
              <a:gd name="f9637" fmla="*/ f7758 1 f4889"/>
              <a:gd name="f9638" fmla="*/ f7759 1 f4888"/>
              <a:gd name="f9639" fmla="*/ f7760 1 f4889"/>
              <a:gd name="f9640" fmla="*/ f7761 1 f4888"/>
              <a:gd name="f9641" fmla="*/ f7762 1 f4889"/>
              <a:gd name="f9642" fmla="*/ f7763 1 f4888"/>
              <a:gd name="f9643" fmla="*/ f7764 1 f4889"/>
              <a:gd name="f9644" fmla="*/ f7765 1 f4888"/>
              <a:gd name="f9645" fmla="*/ f7766 1 f4889"/>
              <a:gd name="f9646" fmla="*/ f7767 1 f4888"/>
              <a:gd name="f9647" fmla="*/ f7768 1 f4889"/>
              <a:gd name="f9648" fmla="*/ f7769 1 f4888"/>
              <a:gd name="f9649" fmla="*/ f7770 1 f4889"/>
              <a:gd name="f9650" fmla="*/ f7771 1 f4888"/>
              <a:gd name="f9651" fmla="*/ f7772 1 f4889"/>
              <a:gd name="f9652" fmla="*/ f7773 1 f4888"/>
              <a:gd name="f9653" fmla="*/ f7774 1 f4889"/>
              <a:gd name="f9654" fmla="*/ f7775 1 f4888"/>
              <a:gd name="f9655" fmla="*/ f7776 1 f4889"/>
              <a:gd name="f9656" fmla="*/ f7777 1 f4888"/>
              <a:gd name="f9657" fmla="*/ f7778 1 f4889"/>
              <a:gd name="f9658" fmla="*/ f7779 1 f4888"/>
              <a:gd name="f9659" fmla="*/ f7780 1 f4889"/>
              <a:gd name="f9660" fmla="*/ f7781 1 f4888"/>
              <a:gd name="f9661" fmla="*/ f7782 1 f4889"/>
              <a:gd name="f9662" fmla="*/ f7783 1 f4888"/>
              <a:gd name="f9663" fmla="*/ f7784 1 f4889"/>
              <a:gd name="f9664" fmla="*/ f7785 1 f4888"/>
              <a:gd name="f9665" fmla="*/ f7786 1 f4889"/>
              <a:gd name="f9666" fmla="*/ f7787 1 f4888"/>
              <a:gd name="f9667" fmla="*/ f7788 1 f4889"/>
              <a:gd name="f9668" fmla="*/ f7789 1 f4888"/>
              <a:gd name="f9669" fmla="*/ f7790 1 f4889"/>
              <a:gd name="f9670" fmla="*/ f7791 1 f4888"/>
              <a:gd name="f9671" fmla="*/ f7792 1 f4889"/>
              <a:gd name="f9672" fmla="*/ f7793 1 f4888"/>
              <a:gd name="f9673" fmla="*/ f7794 1 f4889"/>
              <a:gd name="f9674" fmla="*/ f7795 1 f4888"/>
              <a:gd name="f9675" fmla="*/ f7796 1 f4889"/>
              <a:gd name="f9676" fmla="*/ f7797 1 f4888"/>
              <a:gd name="f9677" fmla="*/ f7798 1 f4889"/>
              <a:gd name="f9678" fmla="*/ f7799 1 f4888"/>
              <a:gd name="f9679" fmla="*/ f7800 1 f4889"/>
              <a:gd name="f9680" fmla="*/ f7801 1 f4888"/>
              <a:gd name="f9681" fmla="*/ f7802 1 f4889"/>
              <a:gd name="f9682" fmla="*/ f7803 1 f4888"/>
              <a:gd name="f9683" fmla="*/ f7804 1 f4889"/>
              <a:gd name="f9684" fmla="*/ f7805 1 f4888"/>
              <a:gd name="f9685" fmla="*/ f7806 1 f4889"/>
              <a:gd name="f9686" fmla="*/ f7807 1 f4888"/>
              <a:gd name="f9687" fmla="*/ f7808 1 f4889"/>
              <a:gd name="f9688" fmla="*/ f7809 1 f4888"/>
              <a:gd name="f9689" fmla="*/ f7810 1 f4889"/>
              <a:gd name="f9690" fmla="*/ f7811 1 f4888"/>
              <a:gd name="f9691" fmla="*/ f7812 1 f4889"/>
              <a:gd name="f9692" fmla="*/ f7813 1 f4888"/>
              <a:gd name="f9693" fmla="*/ f7814 1 f4889"/>
              <a:gd name="f9694" fmla="*/ f7815 1 f4888"/>
              <a:gd name="f9695" fmla="*/ f7816 1 f4889"/>
              <a:gd name="f9696" fmla="*/ f7817 1 f4888"/>
              <a:gd name="f9697" fmla="*/ f7818 1 f4889"/>
              <a:gd name="f9698" fmla="*/ f7819 1 f4888"/>
              <a:gd name="f9699" fmla="*/ f7820 1 f4889"/>
              <a:gd name="f9700" fmla="*/ f7821 1 f4888"/>
              <a:gd name="f9701" fmla="*/ f7822 1 f4889"/>
              <a:gd name="f9702" fmla="*/ f7823 1 f4888"/>
              <a:gd name="f9703" fmla="*/ f7824 1 f4889"/>
              <a:gd name="f9704" fmla="*/ f7825 1 f4888"/>
              <a:gd name="f9705" fmla="*/ f7826 1 f4889"/>
              <a:gd name="f9706" fmla="*/ f7827 1 f4888"/>
              <a:gd name="f9707" fmla="*/ f7828 1 f4889"/>
              <a:gd name="f9708" fmla="*/ f7829 1 f4888"/>
              <a:gd name="f9709" fmla="*/ f7830 1 f4889"/>
              <a:gd name="f9710" fmla="*/ f7831 1 f4888"/>
              <a:gd name="f9711" fmla="*/ f7832 1 f4889"/>
              <a:gd name="f9712" fmla="*/ f7833 1 f4888"/>
              <a:gd name="f9713" fmla="*/ f7834 1 f4889"/>
              <a:gd name="f9714" fmla="*/ f7835 1 f4888"/>
              <a:gd name="f9715" fmla="*/ f7836 1 f4889"/>
              <a:gd name="f9716" fmla="*/ f7837 1 f4888"/>
              <a:gd name="f9717" fmla="*/ f7838 1 f4889"/>
              <a:gd name="f9718" fmla="*/ f7839 1 f4888"/>
              <a:gd name="f9719" fmla="*/ f7840 1 f4889"/>
              <a:gd name="f9720" fmla="*/ f7841 1 f4888"/>
              <a:gd name="f9721" fmla="*/ f7842 1 f4889"/>
              <a:gd name="f9722" fmla="*/ f7843 1 f4888"/>
              <a:gd name="f9723" fmla="*/ f7844 1 f4889"/>
              <a:gd name="f9724" fmla="*/ f7845 1 f4888"/>
              <a:gd name="f9725" fmla="*/ f7846 1 f4889"/>
              <a:gd name="f9726" fmla="*/ f7847 1 f4888"/>
              <a:gd name="f9727" fmla="*/ f7848 1 f4889"/>
              <a:gd name="f9728" fmla="*/ f7849 1 f4888"/>
              <a:gd name="f9729" fmla="*/ f7850 1 f4889"/>
              <a:gd name="f9730" fmla="*/ f7851 1 f4888"/>
              <a:gd name="f9731" fmla="*/ f7852 1 f4889"/>
              <a:gd name="f9732" fmla="*/ f7853 1 f4888"/>
              <a:gd name="f9733" fmla="*/ f7854 1 f4889"/>
              <a:gd name="f9734" fmla="*/ f7855 1 f4888"/>
              <a:gd name="f9735" fmla="*/ f7856 1 f4889"/>
              <a:gd name="f9736" fmla="*/ f7857 1 f4888"/>
              <a:gd name="f9737" fmla="*/ f7858 1 f4889"/>
              <a:gd name="f9738" fmla="*/ f7859 1 f4888"/>
              <a:gd name="f9739" fmla="*/ f7860 1 f4889"/>
              <a:gd name="f9740" fmla="*/ f7861 1 f4888"/>
              <a:gd name="f9741" fmla="*/ f7862 1 f4889"/>
              <a:gd name="f9742" fmla="*/ f7863 1 f4888"/>
              <a:gd name="f9743" fmla="*/ f7864 1 f4889"/>
              <a:gd name="f9744" fmla="*/ f7865 1 f4888"/>
              <a:gd name="f9745" fmla="*/ f7866 1 f4889"/>
              <a:gd name="f9746" fmla="*/ f7867 1 f4888"/>
              <a:gd name="f9747" fmla="*/ f7868 1 f4889"/>
              <a:gd name="f9748" fmla="*/ f7869 1 f4888"/>
              <a:gd name="f9749" fmla="*/ f7870 1 f4889"/>
              <a:gd name="f9750" fmla="*/ f7871 1 f4888"/>
              <a:gd name="f9751" fmla="*/ f7872 1 f4889"/>
              <a:gd name="f9752" fmla="*/ f7873 1 f4888"/>
              <a:gd name="f9753" fmla="*/ f7874 1 f4889"/>
              <a:gd name="f9754" fmla="*/ f7875 1 f4888"/>
              <a:gd name="f9755" fmla="*/ f7876 1 f4889"/>
              <a:gd name="f9756" fmla="*/ f7877 1 f4888"/>
              <a:gd name="f9757" fmla="*/ f7878 1 f4889"/>
              <a:gd name="f9758" fmla="*/ f7879 1 f4888"/>
              <a:gd name="f9759" fmla="*/ f7880 1 f4889"/>
              <a:gd name="f9760" fmla="*/ f7881 1 f4888"/>
              <a:gd name="f9761" fmla="*/ f7882 1 f4889"/>
              <a:gd name="f9762" fmla="*/ f7883 1 f4888"/>
              <a:gd name="f9763" fmla="*/ f7884 1 f4889"/>
              <a:gd name="f9764" fmla="*/ f7885 1 f4888"/>
              <a:gd name="f9765" fmla="*/ f7886 1 f4889"/>
              <a:gd name="f9766" fmla="*/ f7887 1 f4888"/>
              <a:gd name="f9767" fmla="*/ f7888 1 f4889"/>
              <a:gd name="f9768" fmla="*/ f7889 1 f4888"/>
              <a:gd name="f9769" fmla="*/ f7890 1 f4889"/>
              <a:gd name="f9770" fmla="*/ f7891 1 f4888"/>
              <a:gd name="f9771" fmla="*/ f7892 1 f4889"/>
              <a:gd name="f9772" fmla="*/ f7893 1 f4888"/>
              <a:gd name="f9773" fmla="*/ f7894 1 f4889"/>
              <a:gd name="f9774" fmla="*/ f7895 1 f4888"/>
              <a:gd name="f9775" fmla="*/ f7896 1 f4889"/>
              <a:gd name="f9776" fmla="*/ f7897 1 f4888"/>
              <a:gd name="f9777" fmla="*/ f7898 1 f4889"/>
              <a:gd name="f9778" fmla="*/ f7899 1 f4888"/>
              <a:gd name="f9779" fmla="*/ f7900 1 f4889"/>
              <a:gd name="f9780" fmla="*/ f7901 1 f4888"/>
              <a:gd name="f9781" fmla="*/ f7902 1 f4889"/>
              <a:gd name="f9782" fmla="*/ f7903 1 f4888"/>
              <a:gd name="f9783" fmla="*/ f7904 1 f4889"/>
              <a:gd name="f9784" fmla="*/ f7905 1 f4888"/>
              <a:gd name="f9785" fmla="*/ f7906 1 f4889"/>
              <a:gd name="f9786" fmla="*/ f7907 1 f4888"/>
              <a:gd name="f9787" fmla="*/ f7908 1 f4889"/>
              <a:gd name="f9788" fmla="*/ f7909 1 f4888"/>
              <a:gd name="f9789" fmla="*/ f7910 1 f4889"/>
              <a:gd name="f9790" fmla="*/ f7911 1 f4888"/>
              <a:gd name="f9791" fmla="*/ f7912 1 f4889"/>
              <a:gd name="f9792" fmla="*/ f7913 1 f4888"/>
              <a:gd name="f9793" fmla="*/ f7914 1 f4889"/>
              <a:gd name="f9794" fmla="*/ f7915 1 f4888"/>
              <a:gd name="f9795" fmla="*/ f7916 1 f4889"/>
              <a:gd name="f9796" fmla="*/ f7917 1 f4888"/>
              <a:gd name="f9797" fmla="*/ f7918 1 f4889"/>
              <a:gd name="f9798" fmla="*/ f7919 1 f4888"/>
              <a:gd name="f9799" fmla="*/ f7920 1 f4889"/>
              <a:gd name="f9800" fmla="*/ f7921 1 f4888"/>
              <a:gd name="f9801" fmla="*/ f7922 1 f4889"/>
              <a:gd name="f9802" fmla="*/ f7923 1 f4888"/>
              <a:gd name="f9803" fmla="*/ f7924 1 f4889"/>
              <a:gd name="f9804" fmla="*/ f7925 1 f4888"/>
              <a:gd name="f9805" fmla="*/ f7926 1 f4889"/>
              <a:gd name="f9806" fmla="*/ f7927 1 f4888"/>
              <a:gd name="f9807" fmla="*/ f7928 1 f4889"/>
              <a:gd name="f9808" fmla="*/ f7929 1 f4888"/>
              <a:gd name="f9809" fmla="*/ f7930 1 f4889"/>
              <a:gd name="f9810" fmla="*/ f7931 1 f4888"/>
              <a:gd name="f9811" fmla="*/ f7932 1 f4889"/>
              <a:gd name="f9812" fmla="*/ f7933 1 f4888"/>
              <a:gd name="f9813" fmla="*/ f7934 1 f4889"/>
              <a:gd name="f9814" fmla="*/ f7935 1 f4888"/>
              <a:gd name="f9815" fmla="*/ f7936 1 f4889"/>
              <a:gd name="f9816" fmla="*/ f7937 1 f4888"/>
              <a:gd name="f9817" fmla="*/ f7938 1 f4889"/>
              <a:gd name="f9818" fmla="*/ f7939 1 f4888"/>
              <a:gd name="f9819" fmla="*/ f7940 1 f4889"/>
              <a:gd name="f9820" fmla="*/ f7941 1 f4888"/>
              <a:gd name="f9821" fmla="*/ f7942 1 f4889"/>
              <a:gd name="f9822" fmla="*/ f7943 1 f4888"/>
              <a:gd name="f9823" fmla="*/ f7944 1 f4889"/>
              <a:gd name="f9824" fmla="*/ f7945 1 f4888"/>
              <a:gd name="f9825" fmla="*/ f7946 1 f4889"/>
              <a:gd name="f9826" fmla="*/ f7947 1 f4888"/>
              <a:gd name="f9827" fmla="*/ f7948 1 f4889"/>
              <a:gd name="f9828" fmla="*/ f7949 1 f4888"/>
              <a:gd name="f9829" fmla="*/ f7950 1 f4889"/>
              <a:gd name="f9830" fmla="*/ f7951 1 f4888"/>
              <a:gd name="f9831" fmla="*/ f7952 1 f4889"/>
              <a:gd name="f9832" fmla="*/ f7953 1 f4888"/>
              <a:gd name="f9833" fmla="*/ f7954 1 f4889"/>
              <a:gd name="f9834" fmla="*/ f7955 1 f4888"/>
              <a:gd name="f9835" fmla="*/ f7956 1 f4889"/>
              <a:gd name="f9836" fmla="*/ f7957 1 f4888"/>
              <a:gd name="f9837" fmla="*/ f7958 1 f4889"/>
              <a:gd name="f9838" fmla="*/ f7959 1 f4888"/>
              <a:gd name="f9839" fmla="*/ f7960 1 f4889"/>
              <a:gd name="f9840" fmla="*/ f7961 1 f4888"/>
              <a:gd name="f9841" fmla="*/ f7962 1 f4889"/>
              <a:gd name="f9842" fmla="*/ f7963 1 f4888"/>
              <a:gd name="f9843" fmla="*/ f7964 1 f4889"/>
              <a:gd name="f9844" fmla="*/ f7965 1 f4888"/>
              <a:gd name="f9845" fmla="*/ f7966 1 f4889"/>
              <a:gd name="f9846" fmla="*/ f7967 1 f4888"/>
              <a:gd name="f9847" fmla="*/ f7968 1 f4889"/>
              <a:gd name="f9848" fmla="*/ f7969 1 f4888"/>
              <a:gd name="f9849" fmla="*/ f7970 1 f4889"/>
              <a:gd name="f9850" fmla="*/ f7971 1 f4888"/>
              <a:gd name="f9851" fmla="*/ f7972 1 f4889"/>
              <a:gd name="f9852" fmla="*/ f7973 1 f4888"/>
              <a:gd name="f9853" fmla="*/ f7974 1 f4889"/>
              <a:gd name="f9854" fmla="*/ f7975 1 f4888"/>
              <a:gd name="f9855" fmla="*/ f7976 1 f4889"/>
              <a:gd name="f9856" fmla="*/ f7977 1 f4888"/>
              <a:gd name="f9857" fmla="*/ f7978 1 f4889"/>
              <a:gd name="f9858" fmla="*/ f7979 1 f4888"/>
              <a:gd name="f9859" fmla="*/ f7980 1 f4889"/>
              <a:gd name="f9860" fmla="*/ f7981 1 f4888"/>
              <a:gd name="f9861" fmla="*/ f7982 1 f4889"/>
              <a:gd name="f9862" fmla="*/ f7983 1 f4888"/>
              <a:gd name="f9863" fmla="*/ f7984 1 f4889"/>
              <a:gd name="f9864" fmla="*/ f7985 1 f4888"/>
              <a:gd name="f9865" fmla="*/ f7986 1 f4889"/>
              <a:gd name="f9866" fmla="*/ f7987 1 f4888"/>
              <a:gd name="f9867" fmla="*/ f7988 1 f4889"/>
              <a:gd name="f9868" fmla="*/ f7989 1 f4888"/>
              <a:gd name="f9869" fmla="*/ f7990 1 f4889"/>
              <a:gd name="f9870" fmla="*/ f7991 1 f4888"/>
              <a:gd name="f9871" fmla="*/ f7992 1 f4889"/>
              <a:gd name="f9872" fmla="*/ f7993 1 f4888"/>
              <a:gd name="f9873" fmla="*/ f7994 1 f4889"/>
              <a:gd name="f9874" fmla="*/ f7995 1 f4888"/>
              <a:gd name="f9875" fmla="*/ f7996 1 f4889"/>
              <a:gd name="f9876" fmla="*/ f7997 1 f4888"/>
              <a:gd name="f9877" fmla="*/ f7998 1 f4889"/>
              <a:gd name="f9878" fmla="*/ f7999 1 f4888"/>
              <a:gd name="f9879" fmla="*/ f8000 1 f4889"/>
              <a:gd name="f9880" fmla="*/ f8001 1 f4888"/>
              <a:gd name="f9881" fmla="*/ f8002 1 f4889"/>
              <a:gd name="f9882" fmla="*/ f8003 1 f4888"/>
              <a:gd name="f9883" fmla="*/ f8004 1 f4889"/>
              <a:gd name="f9884" fmla="*/ f8005 1 f4888"/>
              <a:gd name="f9885" fmla="*/ f8006 1 f4889"/>
              <a:gd name="f9886" fmla="*/ f8007 1 f4888"/>
              <a:gd name="f9887" fmla="*/ f8008 1 f4889"/>
              <a:gd name="f9888" fmla="*/ f8009 1 f4888"/>
              <a:gd name="f9889" fmla="*/ f8010 1 f4889"/>
              <a:gd name="f9890" fmla="*/ f8011 1 f4888"/>
              <a:gd name="f9891" fmla="*/ f8012 1 f4889"/>
              <a:gd name="f9892" fmla="*/ f8013 1 f4888"/>
              <a:gd name="f9893" fmla="*/ f8014 1 f4889"/>
              <a:gd name="f9894" fmla="*/ f8015 1 f4888"/>
              <a:gd name="f9895" fmla="*/ f8016 1 f4889"/>
              <a:gd name="f9896" fmla="*/ f8017 1 f4888"/>
              <a:gd name="f9897" fmla="*/ f8018 1 f4889"/>
              <a:gd name="f9898" fmla="*/ f8019 1 f4888"/>
              <a:gd name="f9899" fmla="*/ f8020 1 f4889"/>
              <a:gd name="f9900" fmla="*/ f8021 1 f4888"/>
              <a:gd name="f9901" fmla="*/ f8022 1 f4889"/>
              <a:gd name="f9902" fmla="*/ f8023 1 f4888"/>
              <a:gd name="f9903" fmla="*/ f8024 1 f4889"/>
              <a:gd name="f9904" fmla="*/ f8025 1 f4888"/>
              <a:gd name="f9905" fmla="*/ f8026 1 f4889"/>
              <a:gd name="f9906" fmla="*/ f8027 1 f4888"/>
              <a:gd name="f9907" fmla="*/ f8028 1 f4889"/>
              <a:gd name="f9908" fmla="*/ f8029 1 f4888"/>
              <a:gd name="f9909" fmla="*/ f8030 1 f4889"/>
              <a:gd name="f9910" fmla="*/ f8031 1 f4888"/>
              <a:gd name="f9911" fmla="*/ f8032 1 f4889"/>
              <a:gd name="f9912" fmla="*/ f8033 1 f4888"/>
              <a:gd name="f9913" fmla="*/ f8034 1 f4889"/>
              <a:gd name="f9914" fmla="*/ f8035 1 f4888"/>
              <a:gd name="f9915" fmla="*/ f8036 1 f4889"/>
              <a:gd name="f9916" fmla="*/ f8037 1 f4888"/>
              <a:gd name="f9917" fmla="*/ f8038 1 f4889"/>
              <a:gd name="f9918" fmla="*/ f8039 1 f4888"/>
              <a:gd name="f9919" fmla="*/ f8040 1 f4889"/>
              <a:gd name="f9920" fmla="*/ f8041 1 f4888"/>
              <a:gd name="f9921" fmla="*/ f8042 1 f4889"/>
              <a:gd name="f9922" fmla="*/ f8043 1 f4888"/>
              <a:gd name="f9923" fmla="*/ f8044 1 f4889"/>
              <a:gd name="f9924" fmla="*/ f8045 1 f4888"/>
              <a:gd name="f9925" fmla="*/ f8046 1 f4889"/>
              <a:gd name="f9926" fmla="*/ f8047 1 f4888"/>
              <a:gd name="f9927" fmla="*/ f8048 1 f4889"/>
              <a:gd name="f9928" fmla="*/ f8049 1 f4888"/>
              <a:gd name="f9929" fmla="*/ f8050 1 f4889"/>
              <a:gd name="f9930" fmla="*/ f8051 1 f4888"/>
              <a:gd name="f9931" fmla="*/ f8052 1 f4889"/>
              <a:gd name="f9932" fmla="*/ f8053 1 f4888"/>
              <a:gd name="f9933" fmla="*/ f8054 1 f4889"/>
              <a:gd name="f9934" fmla="*/ f8055 1 f4888"/>
              <a:gd name="f9935" fmla="*/ f8056 1 f4889"/>
              <a:gd name="f9936" fmla="*/ f8057 1 f4888"/>
              <a:gd name="f9937" fmla="*/ f8058 1 f4889"/>
              <a:gd name="f9938" fmla="*/ f8059 1 f4888"/>
              <a:gd name="f9939" fmla="*/ f8060 1 f4889"/>
              <a:gd name="f9940" fmla="*/ f8061 1 f4888"/>
              <a:gd name="f9941" fmla="*/ f8062 1 f4889"/>
              <a:gd name="f9942" fmla="*/ f8063 1 f4888"/>
              <a:gd name="f9943" fmla="*/ f8064 1 f4889"/>
              <a:gd name="f9944" fmla="*/ f8065 1 f4888"/>
              <a:gd name="f9945" fmla="*/ f8066 1 f4889"/>
              <a:gd name="f9946" fmla="*/ f8067 1 f4888"/>
              <a:gd name="f9947" fmla="*/ f8068 1 f4889"/>
              <a:gd name="f9948" fmla="*/ f8069 1 f4888"/>
              <a:gd name="f9949" fmla="*/ f8070 1 f4889"/>
              <a:gd name="f9950" fmla="*/ f8071 1 f4888"/>
              <a:gd name="f9951" fmla="*/ f8072 1 f4889"/>
              <a:gd name="f9952" fmla="*/ f8073 1 f4888"/>
              <a:gd name="f9953" fmla="*/ f8074 1 f4889"/>
              <a:gd name="f9954" fmla="*/ f8075 1 f4888"/>
              <a:gd name="f9955" fmla="*/ f8076 1 f4889"/>
              <a:gd name="f9956" fmla="*/ f8077 1 f4888"/>
              <a:gd name="f9957" fmla="*/ f8078 1 f4889"/>
              <a:gd name="f9958" fmla="*/ f8079 1 f4888"/>
              <a:gd name="f9959" fmla="*/ f8080 1 f4888"/>
              <a:gd name="f9960" fmla="*/ f8081 1 f4889"/>
              <a:gd name="f9961" fmla="*/ f8082 1 f4888"/>
              <a:gd name="f9962" fmla="*/ f8083 1 f4889"/>
              <a:gd name="f9963" fmla="*/ f8084 1 f4888"/>
              <a:gd name="f9964" fmla="*/ f8085 1 f4889"/>
              <a:gd name="f9965" fmla="*/ f8086 1 f4888"/>
              <a:gd name="f9966" fmla="*/ f8087 1 f4889"/>
              <a:gd name="f9967" fmla="*/ f8088 1 f4888"/>
              <a:gd name="f9968" fmla="*/ f8089 1 f4889"/>
              <a:gd name="f9969" fmla="*/ f8090 1 f4888"/>
              <a:gd name="f9970" fmla="*/ f8091 1 f4888"/>
              <a:gd name="f9971" fmla="*/ f8092 1 f4888"/>
              <a:gd name="f9972" fmla="*/ f8093 1 f4889"/>
              <a:gd name="f9973" fmla="*/ f8094 1 f4888"/>
              <a:gd name="f9974" fmla="*/ f8095 1 f4889"/>
              <a:gd name="f9975" fmla="*/ f8096 1 f4888"/>
              <a:gd name="f9976" fmla="*/ f8097 1 f4889"/>
              <a:gd name="f9977" fmla="*/ f8098 1 f4888"/>
              <a:gd name="f9978" fmla="*/ f8099 1 f4888"/>
              <a:gd name="f9979" fmla="*/ f8100 1 f4888"/>
              <a:gd name="f9980" fmla="*/ f8101 1 f4889"/>
              <a:gd name="f9981" fmla="*/ f8102 1 f4888"/>
              <a:gd name="f9982" fmla="*/ f8103 1 f4889"/>
              <a:gd name="f9983" fmla="*/ f8104 1 f4888"/>
              <a:gd name="f9984" fmla="*/ f8105 1 f4889"/>
              <a:gd name="f9985" fmla="*/ f8106 1 f4888"/>
              <a:gd name="f9986" fmla="*/ f8107 1 f4888"/>
              <a:gd name="f9987" fmla="*/ f8108 1 f4888"/>
              <a:gd name="f9988" fmla="*/ f8109 1 f4889"/>
              <a:gd name="f9989" fmla="*/ f8110 1 f4888"/>
              <a:gd name="f9990" fmla="*/ f8111 1 f4889"/>
              <a:gd name="f9991" fmla="*/ f8112 1 f4888"/>
              <a:gd name="f9992" fmla="*/ f8113 1 f4889"/>
              <a:gd name="f9993" fmla="*/ f8114 1 f4888"/>
              <a:gd name="f9994" fmla="*/ f8115 1 f4889"/>
              <a:gd name="f9995" fmla="*/ f8116 1 f4888"/>
              <a:gd name="f9996" fmla="*/ f8117 1 f4889"/>
              <a:gd name="f9997" fmla="*/ f8118 1 f4888"/>
              <a:gd name="f9998" fmla="*/ f8119 1 f4889"/>
              <a:gd name="f9999" fmla="*/ f8120 1 f4888"/>
              <a:gd name="f10000" fmla="*/ f8121 1 f4889"/>
              <a:gd name="f10001" fmla="*/ f8122 1 f4888"/>
              <a:gd name="f10002" fmla="*/ f8123 1 f4889"/>
              <a:gd name="f10003" fmla="*/ f8124 1 f4888"/>
              <a:gd name="f10004" fmla="*/ f8125 1 f4889"/>
              <a:gd name="f10005" fmla="*/ f8126 1 f4888"/>
              <a:gd name="f10006" fmla="*/ f8127 1 f4889"/>
              <a:gd name="f10007" fmla="*/ f8128 1 f4888"/>
              <a:gd name="f10008" fmla="*/ f8129 1 f4889"/>
              <a:gd name="f10009" fmla="*/ f8130 1 f4888"/>
              <a:gd name="f10010" fmla="*/ f8131 1 f4889"/>
              <a:gd name="f10011" fmla="*/ f8132 1 f4888"/>
              <a:gd name="f10012" fmla="*/ f8133 1 f4889"/>
              <a:gd name="f10013" fmla="*/ f8134 1 f4888"/>
              <a:gd name="f10014" fmla="*/ f8135 1 f4889"/>
              <a:gd name="f10015" fmla="*/ f8136 1 f4888"/>
              <a:gd name="f10016" fmla="*/ f8137 1 f4889"/>
              <a:gd name="f10017" fmla="*/ f8138 1 f4888"/>
              <a:gd name="f10018" fmla="*/ f8139 1 f4889"/>
              <a:gd name="f10019" fmla="*/ f8140 1 f4888"/>
              <a:gd name="f10020" fmla="*/ f8141 1 f4889"/>
              <a:gd name="f10021" fmla="*/ f8142 1 f4888"/>
              <a:gd name="f10022" fmla="*/ f8143 1 f4889"/>
              <a:gd name="f10023" fmla="*/ f8144 1 f4888"/>
              <a:gd name="f10024" fmla="*/ f8145 1 f4889"/>
              <a:gd name="f10025" fmla="*/ f8146 1 f4888"/>
              <a:gd name="f10026" fmla="*/ f8147 1 f4889"/>
              <a:gd name="f10027" fmla="*/ f8148 1 f4888"/>
              <a:gd name="f10028" fmla="*/ f8149 1 f4889"/>
              <a:gd name="f10029" fmla="*/ f8150 1 f4888"/>
              <a:gd name="f10030" fmla="*/ f8151 1 f4889"/>
              <a:gd name="f10031" fmla="*/ f8152 1 f4888"/>
              <a:gd name="f10032" fmla="*/ f8153 1 f4889"/>
              <a:gd name="f10033" fmla="*/ f8154 1 f4888"/>
              <a:gd name="f10034" fmla="*/ f8155 1 f4889"/>
              <a:gd name="f10035" fmla="*/ f8156 1 f4888"/>
              <a:gd name="f10036" fmla="*/ f8157 1 f4889"/>
              <a:gd name="f10037" fmla="*/ f8158 1 f4888"/>
              <a:gd name="f10038" fmla="*/ f8159 1 f4889"/>
              <a:gd name="f10039" fmla="*/ f8160 1 f4888"/>
              <a:gd name="f10040" fmla="*/ f8161 1 f4889"/>
              <a:gd name="f10041" fmla="*/ f8162 1 f4889"/>
              <a:gd name="f10042" fmla="*/ f8163 1 f4888"/>
              <a:gd name="f10043" fmla="*/ f8164 1 f4889"/>
              <a:gd name="f10044" fmla="*/ f8165 1 f4888"/>
              <a:gd name="f10045" fmla="*/ f8166 1 f4889"/>
              <a:gd name="f10046" fmla="*/ f8167 1 f4888"/>
              <a:gd name="f10047" fmla="*/ f8168 1 f4889"/>
              <a:gd name="f10048" fmla="*/ f8169 1 f4888"/>
              <a:gd name="f10049" fmla="*/ f8170 1 f4889"/>
              <a:gd name="f10050" fmla="*/ f8171 1 f4888"/>
              <a:gd name="f10051" fmla="*/ f8172 1 f4889"/>
              <a:gd name="f10052" fmla="*/ f8173 1 f4888"/>
              <a:gd name="f10053" fmla="*/ f8174 1 f4889"/>
              <a:gd name="f10054" fmla="*/ f8175 1 f4889"/>
              <a:gd name="f10055" fmla="*/ f8176 1 f4889"/>
              <a:gd name="f10056" fmla="*/ f8177 1 f4888"/>
              <a:gd name="f10057" fmla="*/ f8178 1 f4889"/>
              <a:gd name="f10058" fmla="*/ f8179 1 f4888"/>
              <a:gd name="f10059" fmla="*/ f8180 1 f4889"/>
              <a:gd name="f10060" fmla="*/ f8181 1 f4888"/>
              <a:gd name="f10061" fmla="*/ f8182 1 f4889"/>
              <a:gd name="f10062" fmla="*/ f8183 1 f4888"/>
              <a:gd name="f10063" fmla="*/ f8184 1 f4889"/>
              <a:gd name="f10064" fmla="*/ f8185 1 f4888"/>
              <a:gd name="f10065" fmla="*/ f8186 1 f4889"/>
              <a:gd name="f10066" fmla="*/ f8187 1 f4888"/>
              <a:gd name="f10067" fmla="*/ f8188 1 f4889"/>
              <a:gd name="f10068" fmla="*/ f8189 1 f4888"/>
              <a:gd name="f10069" fmla="*/ f8190 1 f4889"/>
              <a:gd name="f10070" fmla="*/ f8191 1 f4889"/>
              <a:gd name="f10071" fmla="*/ f8192 1 f4889"/>
              <a:gd name="f10072" fmla="*/ f8193 1 f4888"/>
              <a:gd name="f10073" fmla="*/ f8194 1 f4889"/>
              <a:gd name="f10074" fmla="*/ f8195 1 f4888"/>
              <a:gd name="f10075" fmla="*/ f8196 1 f4889"/>
              <a:gd name="f10076" fmla="*/ f8197 1 f4888"/>
              <a:gd name="f10077" fmla="*/ f8198 1 f4889"/>
              <a:gd name="f10078" fmla="*/ f8199 1 f4888"/>
              <a:gd name="f10079" fmla="*/ f8200 1 f4889"/>
              <a:gd name="f10080" fmla="*/ f8201 1 f4888"/>
              <a:gd name="f10081" fmla="*/ f8202 1 f4889"/>
              <a:gd name="f10082" fmla="*/ f8203 1 f4889"/>
              <a:gd name="f10083" fmla="*/ f8204 1 f4889"/>
              <a:gd name="f10084" fmla="*/ f8205 1 f4888"/>
              <a:gd name="f10085" fmla="*/ f8206 1 f4889"/>
              <a:gd name="f10086" fmla="*/ f8207 1 f4888"/>
              <a:gd name="f10087" fmla="*/ f8208 1 f4889"/>
              <a:gd name="f10088" fmla="*/ f8209 1 f4888"/>
              <a:gd name="f10089" fmla="*/ f8210 1 f4889"/>
              <a:gd name="f10090" fmla="*/ f8211 1 f4888"/>
              <a:gd name="f10091" fmla="*/ f8212 1 f4889"/>
              <a:gd name="f10092" fmla="*/ f8213 1 f4888"/>
              <a:gd name="f10093" fmla="*/ f8214 1 f4889"/>
              <a:gd name="f10094" fmla="*/ f8215 1 f4889"/>
              <a:gd name="f10095" fmla="*/ f8216 1 f4889"/>
              <a:gd name="f10096" fmla="*/ f8217 1 f4888"/>
              <a:gd name="f10097" fmla="*/ f8218 1 f4889"/>
              <a:gd name="f10098" fmla="*/ f8219 1 f4888"/>
              <a:gd name="f10099" fmla="*/ f8220 1 f4889"/>
              <a:gd name="f10100" fmla="*/ f8221 1 f4889"/>
              <a:gd name="f10101" fmla="*/ f8222 1 f4889"/>
              <a:gd name="f10102" fmla="*/ f8223 1 f4888"/>
              <a:gd name="f10103" fmla="*/ f8224 1 f4889"/>
              <a:gd name="f10104" fmla="*/ f8225 1 f4889"/>
              <a:gd name="f10105" fmla="*/ f8226 1 f4889"/>
              <a:gd name="f10106" fmla="*/ f8227 1 f4888"/>
              <a:gd name="f10107" fmla="*/ f8228 1 f4889"/>
              <a:gd name="f10108" fmla="*/ f8229 1 f4889"/>
              <a:gd name="f10109" fmla="*/ f8230 1 f4889"/>
              <a:gd name="f10110" fmla="*/ f8231 1 f4888"/>
              <a:gd name="f10111" fmla="*/ f8232 1 f4889"/>
              <a:gd name="f10112" fmla="*/ f8233 1 f4888"/>
              <a:gd name="f10113" fmla="*/ f8234 1 f4889"/>
              <a:gd name="f10114" fmla="*/ f8235 1 f4889"/>
              <a:gd name="f10115" fmla="*/ f8236 1 f4889"/>
              <a:gd name="f10116" fmla="*/ f8237 1 f4888"/>
              <a:gd name="f10117" fmla="*/ f8238 1 f4889"/>
              <a:gd name="f10118" fmla="*/ f8239 1 f4888"/>
              <a:gd name="f10119" fmla="*/ f8240 1 f4889"/>
              <a:gd name="f10120" fmla="*/ f8241 1 f4888"/>
              <a:gd name="f10121" fmla="*/ f8242 1 f4889"/>
              <a:gd name="f10122" fmla="*/ f8243 1 f4888"/>
              <a:gd name="f10123" fmla="*/ f8244 1 f4889"/>
              <a:gd name="f10124" fmla="*/ f8245 1 f4888"/>
              <a:gd name="f10125" fmla="*/ f8246 1 f4889"/>
              <a:gd name="f10126" fmla="*/ f8247 1 f4888"/>
              <a:gd name="f10127" fmla="*/ f8248 1 f4889"/>
              <a:gd name="f10128" fmla="*/ f8249 1 f4888"/>
              <a:gd name="f10129" fmla="*/ f8250 1 f4889"/>
              <a:gd name="f10130" fmla="*/ f8251 1 f4888"/>
              <a:gd name="f10131" fmla="*/ f8252 1 f4889"/>
              <a:gd name="f10132" fmla="*/ f8253 1 f4888"/>
              <a:gd name="f10133" fmla="*/ f8254 1 f4889"/>
              <a:gd name="f10134" fmla="*/ f8255 1 f4888"/>
              <a:gd name="f10135" fmla="*/ f8256 1 f4889"/>
              <a:gd name="f10136" fmla="*/ f8257 1 f4888"/>
              <a:gd name="f10137" fmla="*/ f8258 1 f4889"/>
              <a:gd name="f10138" fmla="*/ f8259 1 f4888"/>
              <a:gd name="f10139" fmla="*/ f8260 1 f4889"/>
              <a:gd name="f10140" fmla="*/ f8261 1 f4888"/>
              <a:gd name="f10141" fmla="*/ f8262 1 f4889"/>
              <a:gd name="f10142" fmla="*/ f8263 1 f4888"/>
              <a:gd name="f10143" fmla="*/ f8264 1 f4889"/>
              <a:gd name="f10144" fmla="*/ f8265 1 f4888"/>
              <a:gd name="f10145" fmla="*/ f8266 1 f4889"/>
              <a:gd name="f10146" fmla="*/ f8267 1 f4888"/>
              <a:gd name="f10147" fmla="*/ f8268 1 f4889"/>
              <a:gd name="f10148" fmla="*/ f8269 1 f4888"/>
              <a:gd name="f10149" fmla="*/ f8270 1 f4889"/>
              <a:gd name="f10150" fmla="*/ f8271 1 f4888"/>
              <a:gd name="f10151" fmla="*/ f8272 1 f4889"/>
              <a:gd name="f10152" fmla="*/ f8273 1 f4888"/>
              <a:gd name="f10153" fmla="*/ f8274 1 f4889"/>
              <a:gd name="f10154" fmla="*/ f8275 1 f4888"/>
              <a:gd name="f10155" fmla="*/ f8276 1 f4889"/>
              <a:gd name="f10156" fmla="*/ f8277 1 f4888"/>
              <a:gd name="f10157" fmla="*/ f8278 1 f4889"/>
              <a:gd name="f10158" fmla="*/ f8279 1 f4888"/>
              <a:gd name="f10159" fmla="*/ f8280 1 f4889"/>
              <a:gd name="f10160" fmla="*/ f8281 1 f4888"/>
              <a:gd name="f10161" fmla="*/ f8282 1 f4889"/>
              <a:gd name="f10162" fmla="*/ f8283 1 f4888"/>
              <a:gd name="f10163" fmla="*/ f8284 1 f4889"/>
              <a:gd name="f10164" fmla="*/ f8285 1 f4888"/>
              <a:gd name="f10165" fmla="*/ f8286 1 f4889"/>
              <a:gd name="f10166" fmla="*/ f8287 1 f4888"/>
              <a:gd name="f10167" fmla="*/ f8288 1 f4889"/>
              <a:gd name="f10168" fmla="*/ f8289 1 f4888"/>
              <a:gd name="f10169" fmla="*/ f8290 1 f4889"/>
              <a:gd name="f10170" fmla="*/ f8291 1 f4888"/>
              <a:gd name="f10171" fmla="*/ f8292 1 f4889"/>
              <a:gd name="f10172" fmla="*/ f8293 1 f4888"/>
              <a:gd name="f10173" fmla="*/ f8294 1 f4889"/>
              <a:gd name="f10174" fmla="*/ f8295 1 f4888"/>
              <a:gd name="f10175" fmla="*/ f8296 1 f4889"/>
              <a:gd name="f10176" fmla="*/ f8297 1 f4888"/>
              <a:gd name="f10177" fmla="*/ f8298 1 f4889"/>
              <a:gd name="f10178" fmla="*/ f8299 1 f4888"/>
              <a:gd name="f10179" fmla="*/ f8300 1 f4889"/>
              <a:gd name="f10180" fmla="*/ f8301 1 f4888"/>
              <a:gd name="f10181" fmla="*/ f8302 1 f4889"/>
              <a:gd name="f10182" fmla="*/ f8303 1 f4888"/>
              <a:gd name="f10183" fmla="*/ f8304 1 f4889"/>
              <a:gd name="f10184" fmla="*/ f8305 1 f4888"/>
              <a:gd name="f10185" fmla="*/ f8306 1 f4889"/>
              <a:gd name="f10186" fmla="*/ f8307 1 f4888"/>
              <a:gd name="f10187" fmla="*/ f8308 1 f4889"/>
              <a:gd name="f10188" fmla="*/ f8309 1 f4888"/>
              <a:gd name="f10189" fmla="*/ f8310 1 f4889"/>
              <a:gd name="f10190" fmla="*/ f8311 1 f4888"/>
              <a:gd name="f10191" fmla="*/ f8312 1 f4889"/>
              <a:gd name="f10192" fmla="*/ f8313 1 f4888"/>
              <a:gd name="f10193" fmla="*/ f8314 1 f4889"/>
              <a:gd name="f10194" fmla="*/ f8315 1 f4888"/>
              <a:gd name="f10195" fmla="*/ f8316 1 f4889"/>
              <a:gd name="f10196" fmla="*/ f8317 1 f4888"/>
              <a:gd name="f10197" fmla="*/ f8318 1 f4889"/>
              <a:gd name="f10198" fmla="*/ f8319 1 f4888"/>
              <a:gd name="f10199" fmla="*/ f8320 1 f4889"/>
              <a:gd name="f10200" fmla="*/ f8321 1 f4888"/>
              <a:gd name="f10201" fmla="*/ f8322 1 f4889"/>
              <a:gd name="f10202" fmla="*/ f8323 1 f4888"/>
              <a:gd name="f10203" fmla="*/ f8324 1 f4889"/>
              <a:gd name="f10204" fmla="*/ f8325 1 f4888"/>
              <a:gd name="f10205" fmla="*/ f8326 1 f4889"/>
              <a:gd name="f10206" fmla="*/ f8327 1 f4888"/>
              <a:gd name="f10207" fmla="*/ f8328 1 f4889"/>
              <a:gd name="f10208" fmla="*/ f8329 1 f4888"/>
              <a:gd name="f10209" fmla="*/ f8330 1 f4888"/>
              <a:gd name="f10210" fmla="*/ f8331 1 f4888"/>
              <a:gd name="f10211" fmla="*/ f8332 1 f4889"/>
              <a:gd name="f10212" fmla="*/ f8333 1 f4888"/>
              <a:gd name="f10213" fmla="*/ f8334 1 f4889"/>
              <a:gd name="f10214" fmla="*/ f8335 1 f4888"/>
              <a:gd name="f10215" fmla="*/ f8336 1 f4889"/>
              <a:gd name="f10216" fmla="*/ f8337 1 f4888"/>
              <a:gd name="f10217" fmla="*/ f8338 1 f4889"/>
              <a:gd name="f10218" fmla="*/ f8339 1 f4888"/>
              <a:gd name="f10219" fmla="*/ f8340 1 f4889"/>
              <a:gd name="f10220" fmla="*/ f8341 1 f4888"/>
              <a:gd name="f10221" fmla="*/ f8342 1 f4889"/>
              <a:gd name="f10222" fmla="*/ f8343 1 f4888"/>
              <a:gd name="f10223" fmla="*/ f8344 1 f4889"/>
              <a:gd name="f10224" fmla="*/ f8345 1 f4888"/>
              <a:gd name="f10225" fmla="*/ f8346 1 f4889"/>
              <a:gd name="f10226" fmla="*/ f8347 1 f4888"/>
              <a:gd name="f10227" fmla="*/ f8348 1 f4889"/>
              <a:gd name="f10228" fmla="*/ f8349 1 f4888"/>
              <a:gd name="f10229" fmla="*/ f8350 1 f4889"/>
              <a:gd name="f10230" fmla="*/ f8351 1 f4888"/>
              <a:gd name="f10231" fmla="*/ f8352 1 f4889"/>
              <a:gd name="f10232" fmla="*/ f8353 1 f4888"/>
              <a:gd name="f10233" fmla="*/ f8354 1 f4889"/>
              <a:gd name="f10234" fmla="*/ f8355 1 f4888"/>
              <a:gd name="f10235" fmla="*/ f8356 1 f4888"/>
              <a:gd name="f10236" fmla="*/ f8357 1 f4888"/>
              <a:gd name="f10237" fmla="*/ f8358 1 f4889"/>
              <a:gd name="f10238" fmla="*/ f8359 1 f4888"/>
              <a:gd name="f10239" fmla="*/ f8360 1 f4889"/>
              <a:gd name="f10240" fmla="*/ f8361 1 f4888"/>
              <a:gd name="f10241" fmla="*/ f8362 1 f4889"/>
              <a:gd name="f10242" fmla="*/ f8363 1 f4888"/>
              <a:gd name="f10243" fmla="*/ f8364 1 f4889"/>
              <a:gd name="f10244" fmla="*/ f8365 1 f4888"/>
              <a:gd name="f10245" fmla="*/ f8366 1 f4889"/>
              <a:gd name="f10246" fmla="*/ f8367 1 f4888"/>
              <a:gd name="f10247" fmla="*/ f8368 1 f4888"/>
              <a:gd name="f10248" fmla="*/ f8369 1 f4888"/>
              <a:gd name="f10249" fmla="*/ f8370 1 f4889"/>
              <a:gd name="f10250" fmla="*/ f8371 1 f4888"/>
              <a:gd name="f10251" fmla="*/ f8372 1 f4889"/>
              <a:gd name="f10252" fmla="*/ f8373 1 f4888"/>
              <a:gd name="f10253" fmla="*/ f8374 1 f4889"/>
              <a:gd name="f10254" fmla="*/ f8375 1 f4888"/>
              <a:gd name="f10255" fmla="*/ f8376 1 f4889"/>
              <a:gd name="f10256" fmla="*/ f8377 1 f4888"/>
              <a:gd name="f10257" fmla="*/ f8378 1 f4889"/>
              <a:gd name="f10258" fmla="*/ f8379 1 f4888"/>
              <a:gd name="f10259" fmla="*/ f8380 1 f4888"/>
              <a:gd name="f10260" fmla="*/ f8381 1 f4888"/>
              <a:gd name="f10261" fmla="*/ f8382 1 f4889"/>
              <a:gd name="f10262" fmla="*/ f8383 1 f4888"/>
              <a:gd name="f10263" fmla="*/ f8384 1 f4889"/>
              <a:gd name="f10264" fmla="*/ f8385 1 f4888"/>
              <a:gd name="f10265" fmla="*/ f8386 1 f4889"/>
              <a:gd name="f10266" fmla="*/ f8387 1 f4888"/>
              <a:gd name="f10267" fmla="*/ f8388 1 f4889"/>
              <a:gd name="f10268" fmla="*/ f8389 1 f4888"/>
              <a:gd name="f10269" fmla="*/ f8390 1 f4888"/>
              <a:gd name="f10270" fmla="*/ f8391 1 f4888"/>
              <a:gd name="f10271" fmla="*/ f8392 1 f4889"/>
              <a:gd name="f10272" fmla="*/ f8393 1 f4888"/>
              <a:gd name="f10273" fmla="*/ f8394 1 f4889"/>
              <a:gd name="f10274" fmla="*/ f8395 1 f4888"/>
              <a:gd name="f10275" fmla="*/ f8396 1 f4889"/>
              <a:gd name="f10276" fmla="*/ f8397 1 f4888"/>
              <a:gd name="f10277" fmla="*/ f8398 1 f4889"/>
              <a:gd name="f10278" fmla="*/ f8399 1 f4888"/>
              <a:gd name="f10279" fmla="*/ f8400 1 f4889"/>
              <a:gd name="f10280" fmla="*/ f8401 1 f4888"/>
              <a:gd name="f10281" fmla="*/ f8402 1 f4889"/>
              <a:gd name="f10282" fmla="*/ f8403 1 f4888"/>
              <a:gd name="f10283" fmla="*/ f8404 1 f4889"/>
              <a:gd name="f10284" fmla="*/ f8405 1 f4888"/>
              <a:gd name="f10285" fmla="*/ f8406 1 f4889"/>
              <a:gd name="f10286" fmla="*/ f8407 1 f4888"/>
              <a:gd name="f10287" fmla="*/ f8408 1 f4889"/>
              <a:gd name="f10288" fmla="*/ f8409 1 f4888"/>
              <a:gd name="f10289" fmla="*/ f8410 1 f4889"/>
              <a:gd name="f10290" fmla="*/ f8411 1 f4888"/>
              <a:gd name="f10291" fmla="*/ f8412 1 f4889"/>
              <a:gd name="f10292" fmla="*/ f8413 1 f4888"/>
              <a:gd name="f10293" fmla="*/ f8414 1 f4889"/>
              <a:gd name="f10294" fmla="*/ f8415 1 f4888"/>
              <a:gd name="f10295" fmla="*/ f8416 1 f4889"/>
              <a:gd name="f10296" fmla="*/ f8417 1 f4888"/>
              <a:gd name="f10297" fmla="*/ f8418 1 f4889"/>
              <a:gd name="f10298" fmla="*/ f8419 1 f4888"/>
              <a:gd name="f10299" fmla="*/ f8420 1 f4889"/>
              <a:gd name="f10300" fmla="*/ f8421 1 f4888"/>
              <a:gd name="f10301" fmla="*/ f8422 1 f4889"/>
              <a:gd name="f10302" fmla="*/ f8423 1 f4888"/>
              <a:gd name="f10303" fmla="*/ f8424 1 f4889"/>
              <a:gd name="f10304" fmla="*/ f8425 1 f4888"/>
              <a:gd name="f10305" fmla="*/ f8426 1 f4889"/>
              <a:gd name="f10306" fmla="*/ f8427 1 f4888"/>
              <a:gd name="f10307" fmla="*/ f8428 1 f4889"/>
              <a:gd name="f10308" fmla="*/ f8429 1 f4888"/>
              <a:gd name="f10309" fmla="*/ f8430 1 f4889"/>
              <a:gd name="f10310" fmla="*/ f8431 1 f4888"/>
              <a:gd name="f10311" fmla="*/ f8432 1 f4889"/>
              <a:gd name="f10312" fmla="*/ f8433 1 f4888"/>
              <a:gd name="f10313" fmla="*/ f8434 1 f4889"/>
              <a:gd name="f10314" fmla="*/ f8435 1 f4888"/>
              <a:gd name="f10315" fmla="*/ f8436 1 f4889"/>
              <a:gd name="f10316" fmla="*/ f8437 1 f4888"/>
              <a:gd name="f10317" fmla="*/ f8438 1 f4889"/>
              <a:gd name="f10318" fmla="*/ f8439 1 f4888"/>
              <a:gd name="f10319" fmla="*/ f8440 1 f4889"/>
              <a:gd name="f10320" fmla="*/ f8441 1 f4888"/>
              <a:gd name="f10321" fmla="*/ f8442 1 f4889"/>
              <a:gd name="f10322" fmla="*/ f8443 1 f4888"/>
              <a:gd name="f10323" fmla="*/ f8444 1 f4889"/>
              <a:gd name="f10324" fmla="*/ f8445 1 f4888"/>
              <a:gd name="f10325" fmla="*/ f8446 1 f4889"/>
              <a:gd name="f10326" fmla="*/ f8447 1 f4888"/>
              <a:gd name="f10327" fmla="*/ f8448 1 f4889"/>
              <a:gd name="f10328" fmla="*/ f8449 1 f4888"/>
              <a:gd name="f10329" fmla="*/ f8450 1 f4889"/>
              <a:gd name="f10330" fmla="*/ f8451 1 f4888"/>
              <a:gd name="f10331" fmla="*/ f8452 1 f4889"/>
              <a:gd name="f10332" fmla="*/ f8453 1 f4888"/>
              <a:gd name="f10333" fmla="*/ f8454 1 f4889"/>
              <a:gd name="f10334" fmla="*/ f8455 1 f4888"/>
              <a:gd name="f10335" fmla="*/ f8456 1 f4889"/>
              <a:gd name="f10336" fmla="*/ f8457 1 f4888"/>
              <a:gd name="f10337" fmla="*/ f8458 1 f4889"/>
              <a:gd name="f10338" fmla="*/ f8459 1 f4888"/>
              <a:gd name="f10339" fmla="*/ f8460 1 f4889"/>
              <a:gd name="f10340" fmla="*/ f8461 1 f4888"/>
              <a:gd name="f10341" fmla="*/ f8462 1 f4889"/>
              <a:gd name="f10342" fmla="*/ f8463 1 f4888"/>
              <a:gd name="f10343" fmla="*/ f8464 1 f4889"/>
              <a:gd name="f10344" fmla="*/ f8465 1 f4888"/>
              <a:gd name="f10345" fmla="*/ f8466 1 f4889"/>
              <a:gd name="f10346" fmla="*/ f8467 1 f4888"/>
              <a:gd name="f10347" fmla="*/ f8468 1 f4889"/>
              <a:gd name="f10348" fmla="*/ f8469 1 f4888"/>
              <a:gd name="f10349" fmla="*/ f8470 1 f4889"/>
              <a:gd name="f10350" fmla="*/ f8471 1 f4888"/>
              <a:gd name="f10351" fmla="*/ f8472 1 f4889"/>
              <a:gd name="f10352" fmla="*/ f8473 1 f4888"/>
              <a:gd name="f10353" fmla="*/ f8474 1 f4889"/>
              <a:gd name="f10354" fmla="*/ f8475 1 f4888"/>
              <a:gd name="f10355" fmla="*/ f8476 1 f4889"/>
              <a:gd name="f10356" fmla="*/ f8477 1 f4888"/>
              <a:gd name="f10357" fmla="*/ f8478 1 f4889"/>
              <a:gd name="f10358" fmla="*/ f8479 1 f4888"/>
              <a:gd name="f10359" fmla="*/ f8480 1 f4889"/>
              <a:gd name="f10360" fmla="*/ f8481 1 f4888"/>
              <a:gd name="f10361" fmla="*/ f8482 1 f4889"/>
              <a:gd name="f10362" fmla="*/ f8483 1 f4888"/>
              <a:gd name="f10363" fmla="*/ f8484 1 f4889"/>
              <a:gd name="f10364" fmla="*/ f8485 1 f4888"/>
              <a:gd name="f10365" fmla="*/ f8486 1 f4889"/>
              <a:gd name="f10366" fmla="*/ f8487 1 f4888"/>
              <a:gd name="f10367" fmla="*/ f8488 1 f4889"/>
              <a:gd name="f10368" fmla="*/ f8489 1 f4888"/>
              <a:gd name="f10369" fmla="*/ f8490 1 f4889"/>
              <a:gd name="f10370" fmla="*/ f8491 1 f4888"/>
              <a:gd name="f10371" fmla="*/ f8492 1 f4889"/>
              <a:gd name="f10372" fmla="*/ f8493 1 f4888"/>
              <a:gd name="f10373" fmla="*/ f8494 1 f4889"/>
              <a:gd name="f10374" fmla="*/ f8495 1 f4888"/>
              <a:gd name="f10375" fmla="*/ f8496 1 f4889"/>
              <a:gd name="f10376" fmla="*/ f8497 1 f4888"/>
              <a:gd name="f10377" fmla="*/ f8498 1 f4889"/>
              <a:gd name="f10378" fmla="*/ f8499 1 f4888"/>
              <a:gd name="f10379" fmla="*/ f8500 1 f4889"/>
              <a:gd name="f10380" fmla="*/ f8501 1 f4888"/>
              <a:gd name="f10381" fmla="*/ f8502 1 f4889"/>
              <a:gd name="f10382" fmla="*/ f8503 1 f4888"/>
              <a:gd name="f10383" fmla="*/ f8504 1 f4889"/>
              <a:gd name="f10384" fmla="*/ f8505 1 f4888"/>
              <a:gd name="f10385" fmla="*/ f8506 1 f4889"/>
              <a:gd name="f10386" fmla="*/ f8507 1 f4888"/>
              <a:gd name="f10387" fmla="*/ f8508 1 f4889"/>
              <a:gd name="f10388" fmla="*/ f8509 1 f4888"/>
              <a:gd name="f10389" fmla="*/ f8510 1 f4888"/>
              <a:gd name="f10390" fmla="*/ f8511 1 f4888"/>
              <a:gd name="f10391" fmla="*/ f8512 1 f4889"/>
              <a:gd name="f10392" fmla="*/ f8513 1 f4888"/>
              <a:gd name="f10393" fmla="*/ f8514 1 f4889"/>
              <a:gd name="f10394" fmla="*/ f8515 1 f4888"/>
              <a:gd name="f10395" fmla="*/ f8516 1 f4889"/>
              <a:gd name="f10396" fmla="*/ f8517 1 f4888"/>
              <a:gd name="f10397" fmla="*/ f8518 1 f4889"/>
              <a:gd name="f10398" fmla="*/ f8519 1 f4888"/>
              <a:gd name="f10399" fmla="*/ f8520 1 f4889"/>
              <a:gd name="f10400" fmla="*/ f8521 1 f4888"/>
              <a:gd name="f10401" fmla="*/ f8522 1 f4889"/>
              <a:gd name="f10402" fmla="*/ f8523 1 f4888"/>
              <a:gd name="f10403" fmla="*/ f8524 1 f4889"/>
              <a:gd name="f10404" fmla="*/ f8525 1 f4888"/>
              <a:gd name="f10405" fmla="*/ f8526 1 f4889"/>
              <a:gd name="f10406" fmla="*/ f8527 1 f4888"/>
              <a:gd name="f10407" fmla="*/ f8528 1 f4889"/>
              <a:gd name="f10408" fmla="*/ f8529 1 f4888"/>
              <a:gd name="f10409" fmla="*/ f8530 1 f4889"/>
              <a:gd name="f10410" fmla="*/ f8531 1 f4888"/>
              <a:gd name="f10411" fmla="*/ f8532 1 f4889"/>
              <a:gd name="f10412" fmla="*/ f8533 1 f4888"/>
              <a:gd name="f10413" fmla="*/ f8534 1 f4889"/>
              <a:gd name="f10414" fmla="*/ f8535 1 f4888"/>
              <a:gd name="f10415" fmla="*/ f8536 1 f4889"/>
              <a:gd name="f10416" fmla="*/ f8537 1 f4888"/>
              <a:gd name="f10417" fmla="*/ f8538 1 f4889"/>
              <a:gd name="f10418" fmla="*/ f8539 1 f4888"/>
              <a:gd name="f10419" fmla="*/ f8540 1 f4889"/>
              <a:gd name="f10420" fmla="*/ f8541 1 f4888"/>
              <a:gd name="f10421" fmla="*/ f8542 1 f4888"/>
              <a:gd name="f10422" fmla="*/ f8543 1 f4888"/>
              <a:gd name="f10423" fmla="*/ f8544 1 f4889"/>
              <a:gd name="f10424" fmla="*/ f8545 1 f4888"/>
              <a:gd name="f10425" fmla="*/ f8546 1 f4889"/>
              <a:gd name="f10426" fmla="*/ f8547 1 f4888"/>
              <a:gd name="f10427" fmla="*/ f8548 1 f4889"/>
              <a:gd name="f10428" fmla="*/ f8549 1 f4888"/>
              <a:gd name="f10429" fmla="*/ f8550 1 f4888"/>
              <a:gd name="f10430" fmla="*/ f8551 1 f4888"/>
              <a:gd name="f10431" fmla="*/ f8552 1 f4889"/>
              <a:gd name="f10432" fmla="*/ f8553 1 f4888"/>
              <a:gd name="f10433" fmla="*/ f8554 1 f4888"/>
              <a:gd name="f10434" fmla="*/ f8555 1 f4888"/>
              <a:gd name="f10435" fmla="*/ f8556 1 f4889"/>
              <a:gd name="f10436" fmla="*/ f8557 1 f4888"/>
              <a:gd name="f10437" fmla="*/ f8558 1 f4889"/>
              <a:gd name="f10438" fmla="*/ f8559 1 f4888"/>
              <a:gd name="f10439" fmla="*/ f8560 1 f4889"/>
              <a:gd name="f10440" fmla="*/ f8561 1 f4888"/>
              <a:gd name="f10441" fmla="*/ f8562 1 f4889"/>
              <a:gd name="f10442" fmla="*/ f8563 1 f4888"/>
              <a:gd name="f10443" fmla="*/ f8564 1 f4888"/>
              <a:gd name="f10444" fmla="*/ f8565 1 f4888"/>
              <a:gd name="f10445" fmla="*/ f8566 1 f4889"/>
              <a:gd name="f10446" fmla="*/ f8567 1 f4888"/>
              <a:gd name="f10447" fmla="*/ f8568 1 f4889"/>
              <a:gd name="f10448" fmla="*/ f8569 1 f4888"/>
              <a:gd name="f10449" fmla="*/ f8570 1 f4889"/>
              <a:gd name="f10450" fmla="*/ f8571 1 f4888"/>
              <a:gd name="f10451" fmla="*/ f8572 1 f4889"/>
              <a:gd name="f10452" fmla="*/ f8573 1 f4888"/>
              <a:gd name="f10453" fmla="*/ f8574 1 f4889"/>
              <a:gd name="f10454" fmla="*/ f8575 1 f4888"/>
              <a:gd name="f10455" fmla="*/ f8576 1 f4889"/>
              <a:gd name="f10456" fmla="*/ f8577 1 f4888"/>
              <a:gd name="f10457" fmla="*/ f8578 1 f4889"/>
              <a:gd name="f10458" fmla="*/ f8579 1 f4888"/>
              <a:gd name="f10459" fmla="*/ f8580 1 f4888"/>
              <a:gd name="f10460" fmla="*/ f8581 1 f4888"/>
              <a:gd name="f10461" fmla="*/ f8582 1 f4889"/>
              <a:gd name="f10462" fmla="*/ f8583 1 f4888"/>
              <a:gd name="f10463" fmla="*/ f8584 1 f4889"/>
              <a:gd name="f10464" fmla="*/ f8585 1 f4888"/>
              <a:gd name="f10465" fmla="*/ f8586 1 f4889"/>
              <a:gd name="f10466" fmla="*/ f8587 1 f4888"/>
              <a:gd name="f10467" fmla="*/ f8588 1 f4889"/>
              <a:gd name="f10468" fmla="*/ f8589 1 f4888"/>
              <a:gd name="f10469" fmla="*/ f8590 1 f4889"/>
              <a:gd name="f10470" fmla="*/ f8591 1 f4888"/>
              <a:gd name="f10471" fmla="*/ f8592 1 f4889"/>
              <a:gd name="f10472" fmla="*/ f8593 1 f4888"/>
              <a:gd name="f10473" fmla="*/ f8594 1 f4889"/>
              <a:gd name="f10474" fmla="*/ f8595 1 f4888"/>
              <a:gd name="f10475" fmla="*/ f8596 1 f4888"/>
              <a:gd name="f10476" fmla="*/ f8597 1 f4888"/>
              <a:gd name="f10477" fmla="*/ f8598 1 f4889"/>
              <a:gd name="f10478" fmla="*/ f8599 1 f4888"/>
              <a:gd name="f10479" fmla="*/ f8600 1 f4889"/>
              <a:gd name="f10480" fmla="*/ f8601 1 f4888"/>
              <a:gd name="f10481" fmla="*/ f8602 1 f4889"/>
              <a:gd name="f10482" fmla="*/ f8603 1 f4888"/>
              <a:gd name="f10483" fmla="*/ f8604 1 f4889"/>
              <a:gd name="f10484" fmla="*/ f8605 1 f4888"/>
              <a:gd name="f10485" fmla="*/ f8606 1 f4889"/>
              <a:gd name="f10486" fmla="*/ f8607 1 f4888"/>
              <a:gd name="f10487" fmla="*/ f8608 1 f4888"/>
              <a:gd name="f10488" fmla="*/ f8609 1 f4888"/>
              <a:gd name="f10489" fmla="*/ f8610 1 f4889"/>
              <a:gd name="f10490" fmla="*/ f8611 1 f4888"/>
              <a:gd name="f10491" fmla="*/ f8612 1 f4889"/>
              <a:gd name="f10492" fmla="*/ f8613 1 f4888"/>
              <a:gd name="f10493" fmla="*/ f8614 1 f4889"/>
              <a:gd name="f10494" fmla="*/ f8615 1 f4888"/>
              <a:gd name="f10495" fmla="*/ f8616 1 f4888"/>
              <a:gd name="f10496" fmla="*/ f8617 1 f4888"/>
              <a:gd name="f10497" fmla="*/ f8618 1 f4889"/>
              <a:gd name="f10498" fmla="*/ f8619 1 f4888"/>
              <a:gd name="f10499" fmla="*/ f8620 1 f4889"/>
              <a:gd name="f10500" fmla="*/ f8621 1 f4888"/>
              <a:gd name="f10501" fmla="*/ f8622 1 f4889"/>
              <a:gd name="f10502" fmla="*/ f8623 1 f4888"/>
              <a:gd name="f10503" fmla="*/ f8624 1 f4889"/>
              <a:gd name="f10504" fmla="*/ f8625 1 f4888"/>
              <a:gd name="f10505" fmla="*/ f8626 1 f4889"/>
              <a:gd name="f10506" fmla="*/ f8627 1 f4889"/>
              <a:gd name="f10507" fmla="*/ f8628 1 f4889"/>
              <a:gd name="f10508" fmla="*/ f8629 1 f4888"/>
              <a:gd name="f10509" fmla="*/ f8630 1 f4889"/>
              <a:gd name="f10510" fmla="*/ f8631 1 f4888"/>
              <a:gd name="f10511" fmla="*/ f8632 1 f4889"/>
              <a:gd name="f10512" fmla="*/ f8633 1 f4888"/>
              <a:gd name="f10513" fmla="*/ f8634 1 f4889"/>
              <a:gd name="f10514" fmla="*/ f8635 1 f4888"/>
              <a:gd name="f10515" fmla="*/ f8636 1 f4889"/>
              <a:gd name="f10516" fmla="*/ f8637 1 f4888"/>
              <a:gd name="f10517" fmla="*/ f8638 1 f4889"/>
              <a:gd name="f10518" fmla="*/ f8639 f4883 1"/>
              <a:gd name="f10519" fmla="*/ f8640 f4883 1"/>
              <a:gd name="f10520" fmla="*/ f8642 f4884 1"/>
              <a:gd name="f10521" fmla="*/ f8641 f4884 1"/>
              <a:gd name="f10522" fmla="*/ f8644 f4883 1"/>
              <a:gd name="f10523" fmla="*/ f8645 f4884 1"/>
              <a:gd name="f10524" fmla="*/ f8646 f4883 1"/>
              <a:gd name="f10525" fmla="*/ f8647 f4884 1"/>
              <a:gd name="f10526" fmla="*/ f8648 f4883 1"/>
              <a:gd name="f10527" fmla="*/ f8649 f4884 1"/>
              <a:gd name="f10528" fmla="*/ f8650 f4883 1"/>
              <a:gd name="f10529" fmla="*/ f8651 f4883 1"/>
              <a:gd name="f10530" fmla="*/ f8652 f4884 1"/>
              <a:gd name="f10531" fmla="*/ f8653 f4883 1"/>
              <a:gd name="f10532" fmla="*/ f8654 f4884 1"/>
              <a:gd name="f10533" fmla="*/ f8655 f4883 1"/>
              <a:gd name="f10534" fmla="*/ f8656 f4884 1"/>
              <a:gd name="f10535" fmla="*/ f8657 f4883 1"/>
              <a:gd name="f10536" fmla="*/ f8658 f4884 1"/>
              <a:gd name="f10537" fmla="*/ f8659 f4883 1"/>
              <a:gd name="f10538" fmla="*/ f8660 f4883 1"/>
              <a:gd name="f10539" fmla="*/ f8661 f4883 1"/>
              <a:gd name="f10540" fmla="*/ f8662 f4884 1"/>
              <a:gd name="f10541" fmla="*/ f8663 f4883 1"/>
              <a:gd name="f10542" fmla="*/ f8664 f4884 1"/>
              <a:gd name="f10543" fmla="*/ f8665 f4883 1"/>
              <a:gd name="f10544" fmla="*/ f8666 f4883 1"/>
              <a:gd name="f10545" fmla="*/ f8667 f4883 1"/>
              <a:gd name="f10546" fmla="*/ f8668 f4884 1"/>
              <a:gd name="f10547" fmla="*/ f8669 f4883 1"/>
              <a:gd name="f10548" fmla="*/ f8670 f4884 1"/>
              <a:gd name="f10549" fmla="*/ f8671 f4883 1"/>
              <a:gd name="f10550" fmla="*/ f8672 f4884 1"/>
              <a:gd name="f10551" fmla="*/ f8673 f4883 1"/>
              <a:gd name="f10552" fmla="*/ f8674 f4884 1"/>
              <a:gd name="f10553" fmla="*/ f8675 f4883 1"/>
              <a:gd name="f10554" fmla="*/ f8676 f4884 1"/>
              <a:gd name="f10555" fmla="*/ f8677 f4883 1"/>
              <a:gd name="f10556" fmla="*/ f8678 f4884 1"/>
              <a:gd name="f10557" fmla="*/ f8679 f4883 1"/>
              <a:gd name="f10558" fmla="*/ f8680 f4884 1"/>
              <a:gd name="f10559" fmla="*/ f8681 f4883 1"/>
              <a:gd name="f10560" fmla="*/ f8682 f4884 1"/>
              <a:gd name="f10561" fmla="*/ f8683 f4883 1"/>
              <a:gd name="f10562" fmla="*/ f8684 f4884 1"/>
              <a:gd name="f10563" fmla="*/ f8685 f4883 1"/>
              <a:gd name="f10564" fmla="*/ f8686 f4884 1"/>
              <a:gd name="f10565" fmla="*/ f8687 f4883 1"/>
              <a:gd name="f10566" fmla="*/ f8688 f4884 1"/>
              <a:gd name="f10567" fmla="*/ f8689 f4883 1"/>
              <a:gd name="f10568" fmla="*/ f8690 f4884 1"/>
              <a:gd name="f10569" fmla="*/ f8691 f4883 1"/>
              <a:gd name="f10570" fmla="*/ f8692 f4884 1"/>
              <a:gd name="f10571" fmla="*/ f8693 f4883 1"/>
              <a:gd name="f10572" fmla="*/ f8694 f4883 1"/>
              <a:gd name="f10573" fmla="*/ f8695 f4883 1"/>
              <a:gd name="f10574" fmla="*/ f8696 f4884 1"/>
              <a:gd name="f10575" fmla="*/ f8697 f4883 1"/>
              <a:gd name="f10576" fmla="*/ f8698 f4884 1"/>
              <a:gd name="f10577" fmla="*/ f8699 f4883 1"/>
              <a:gd name="f10578" fmla="*/ f8700 f4884 1"/>
              <a:gd name="f10579" fmla="*/ f8701 f4883 1"/>
              <a:gd name="f10580" fmla="*/ f8702 f4884 1"/>
              <a:gd name="f10581" fmla="*/ f8703 f4883 1"/>
              <a:gd name="f10582" fmla="*/ f8704 f4884 1"/>
              <a:gd name="f10583" fmla="*/ f8705 f4883 1"/>
              <a:gd name="f10584" fmla="*/ f8706 f4884 1"/>
              <a:gd name="f10585" fmla="*/ f8707 f4883 1"/>
              <a:gd name="f10586" fmla="*/ f8708 f4883 1"/>
              <a:gd name="f10587" fmla="*/ f8709 f4883 1"/>
              <a:gd name="f10588" fmla="*/ f8710 f4884 1"/>
              <a:gd name="f10589" fmla="*/ f8711 f4883 1"/>
              <a:gd name="f10590" fmla="*/ f8712 f4884 1"/>
              <a:gd name="f10591" fmla="*/ f8713 f4883 1"/>
              <a:gd name="f10592" fmla="*/ f8714 f4884 1"/>
              <a:gd name="f10593" fmla="*/ f8715 f4883 1"/>
              <a:gd name="f10594" fmla="*/ f8716 f4883 1"/>
              <a:gd name="f10595" fmla="*/ f8717 f4883 1"/>
              <a:gd name="f10596" fmla="*/ f8718 f4884 1"/>
              <a:gd name="f10597" fmla="*/ f8719 f4883 1"/>
              <a:gd name="f10598" fmla="*/ f8720 f4884 1"/>
              <a:gd name="f10599" fmla="*/ f8721 f4883 1"/>
              <a:gd name="f10600" fmla="*/ f8722 f4884 1"/>
              <a:gd name="f10601" fmla="*/ f8723 f4883 1"/>
              <a:gd name="f10602" fmla="*/ f8724 f4884 1"/>
              <a:gd name="f10603" fmla="*/ f8725 f4883 1"/>
              <a:gd name="f10604" fmla="*/ f8726 f4883 1"/>
              <a:gd name="f10605" fmla="*/ f8727 f4883 1"/>
              <a:gd name="f10606" fmla="*/ f8728 f4884 1"/>
              <a:gd name="f10607" fmla="*/ f8729 f4883 1"/>
              <a:gd name="f10608" fmla="*/ f8730 f4884 1"/>
              <a:gd name="f10609" fmla="*/ f8731 f4883 1"/>
              <a:gd name="f10610" fmla="*/ f8732 f4884 1"/>
              <a:gd name="f10611" fmla="*/ f8733 f4883 1"/>
              <a:gd name="f10612" fmla="*/ f8734 f4883 1"/>
              <a:gd name="f10613" fmla="*/ f8735 f4883 1"/>
              <a:gd name="f10614" fmla="*/ f8736 f4884 1"/>
              <a:gd name="f10615" fmla="*/ f8737 f4883 1"/>
              <a:gd name="f10616" fmla="*/ f8738 f4884 1"/>
              <a:gd name="f10617" fmla="*/ f8739 f4883 1"/>
              <a:gd name="f10618" fmla="*/ f8740 f4884 1"/>
              <a:gd name="f10619" fmla="*/ f8741 f4883 1"/>
              <a:gd name="f10620" fmla="*/ f8742 f4883 1"/>
              <a:gd name="f10621" fmla="*/ f8743 f4883 1"/>
              <a:gd name="f10622" fmla="*/ f8744 f4884 1"/>
              <a:gd name="f10623" fmla="*/ f8745 f4883 1"/>
              <a:gd name="f10624" fmla="*/ f8746 f4884 1"/>
              <a:gd name="f10625" fmla="*/ f8747 f4883 1"/>
              <a:gd name="f10626" fmla="*/ f8748 f4884 1"/>
              <a:gd name="f10627" fmla="*/ f8749 f4883 1"/>
              <a:gd name="f10628" fmla="*/ f8750 f4884 1"/>
              <a:gd name="f10629" fmla="*/ f8751 f4883 1"/>
              <a:gd name="f10630" fmla="*/ f8752 f4884 1"/>
              <a:gd name="f10631" fmla="*/ f8753 f4883 1"/>
              <a:gd name="f10632" fmla="*/ f8754 f4883 1"/>
              <a:gd name="f10633" fmla="*/ f8755 f4883 1"/>
              <a:gd name="f10634" fmla="*/ f8756 f4884 1"/>
              <a:gd name="f10635" fmla="*/ f8757 f4883 1"/>
              <a:gd name="f10636" fmla="*/ f8758 f4884 1"/>
              <a:gd name="f10637" fmla="*/ f8759 f4883 1"/>
              <a:gd name="f10638" fmla="*/ f8760 f4884 1"/>
              <a:gd name="f10639" fmla="*/ f8761 f4883 1"/>
              <a:gd name="f10640" fmla="*/ f8762 f4884 1"/>
              <a:gd name="f10641" fmla="*/ f8763 f4883 1"/>
              <a:gd name="f10642" fmla="*/ f8764 f4883 1"/>
              <a:gd name="f10643" fmla="*/ f8765 f4883 1"/>
              <a:gd name="f10644" fmla="*/ f8766 f4884 1"/>
              <a:gd name="f10645" fmla="*/ f8767 f4883 1"/>
              <a:gd name="f10646" fmla="*/ f8768 f4884 1"/>
              <a:gd name="f10647" fmla="*/ f8769 f4883 1"/>
              <a:gd name="f10648" fmla="*/ f8770 f4884 1"/>
              <a:gd name="f10649" fmla="*/ f8771 f4883 1"/>
              <a:gd name="f10650" fmla="*/ f8772 f4883 1"/>
              <a:gd name="f10651" fmla="*/ f8773 f4883 1"/>
              <a:gd name="f10652" fmla="*/ f8774 f4884 1"/>
              <a:gd name="f10653" fmla="*/ f8775 f4883 1"/>
              <a:gd name="f10654" fmla="*/ f8776 f4884 1"/>
              <a:gd name="f10655" fmla="*/ f8777 f4883 1"/>
              <a:gd name="f10656" fmla="*/ f8778 f4884 1"/>
              <a:gd name="f10657" fmla="*/ f8779 f4883 1"/>
              <a:gd name="f10658" fmla="*/ f8780 f4884 1"/>
              <a:gd name="f10659" fmla="*/ f8781 f4883 1"/>
              <a:gd name="f10660" fmla="*/ f8782 f4884 1"/>
              <a:gd name="f10661" fmla="*/ f8783 f4883 1"/>
              <a:gd name="f10662" fmla="*/ f8784 f4884 1"/>
              <a:gd name="f10663" fmla="*/ f8785 f4883 1"/>
              <a:gd name="f10664" fmla="*/ f8786 f4883 1"/>
              <a:gd name="f10665" fmla="*/ f8787 f4883 1"/>
              <a:gd name="f10666" fmla="*/ f8788 f4884 1"/>
              <a:gd name="f10667" fmla="*/ f8789 f4883 1"/>
              <a:gd name="f10668" fmla="*/ f8790 f4884 1"/>
              <a:gd name="f10669" fmla="*/ f8791 f4883 1"/>
              <a:gd name="f10670" fmla="*/ f8792 f4884 1"/>
              <a:gd name="f10671" fmla="*/ f8793 f4883 1"/>
              <a:gd name="f10672" fmla="*/ f8794 f4884 1"/>
              <a:gd name="f10673" fmla="*/ f8795 f4883 1"/>
              <a:gd name="f10674" fmla="*/ f8796 f4884 1"/>
              <a:gd name="f10675" fmla="*/ f8797 f4883 1"/>
              <a:gd name="f10676" fmla="*/ f8798 f4884 1"/>
              <a:gd name="f10677" fmla="*/ f8799 f4883 1"/>
              <a:gd name="f10678" fmla="*/ f8800 f4884 1"/>
              <a:gd name="f10679" fmla="*/ f8801 f4883 1"/>
              <a:gd name="f10680" fmla="*/ f8802 f4884 1"/>
              <a:gd name="f10681" fmla="*/ f8803 f4883 1"/>
              <a:gd name="f10682" fmla="*/ f8804 f4884 1"/>
              <a:gd name="f10683" fmla="*/ f8805 f4883 1"/>
              <a:gd name="f10684" fmla="*/ f8806 f4883 1"/>
              <a:gd name="f10685" fmla="*/ f8807 f4883 1"/>
              <a:gd name="f10686" fmla="*/ f8808 f4884 1"/>
              <a:gd name="f10687" fmla="*/ f8809 f4883 1"/>
              <a:gd name="f10688" fmla="*/ f8810 f4884 1"/>
              <a:gd name="f10689" fmla="*/ f8811 f4883 1"/>
              <a:gd name="f10690" fmla="*/ f8812 f4884 1"/>
              <a:gd name="f10691" fmla="*/ f8813 f4883 1"/>
              <a:gd name="f10692" fmla="*/ f8814 f4884 1"/>
              <a:gd name="f10693" fmla="*/ f8815 f4883 1"/>
              <a:gd name="f10694" fmla="*/ f8816 f4884 1"/>
              <a:gd name="f10695" fmla="*/ f8817 f4883 1"/>
              <a:gd name="f10696" fmla="*/ f8818 f4884 1"/>
              <a:gd name="f10697" fmla="*/ f8819 f4883 1"/>
              <a:gd name="f10698" fmla="*/ f8820 f4884 1"/>
              <a:gd name="f10699" fmla="*/ f8821 f4883 1"/>
              <a:gd name="f10700" fmla="*/ f8822 f4884 1"/>
              <a:gd name="f10701" fmla="*/ f8823 f4883 1"/>
              <a:gd name="f10702" fmla="*/ f8824 f4883 1"/>
              <a:gd name="f10703" fmla="*/ f8825 f4883 1"/>
              <a:gd name="f10704" fmla="*/ f8826 f4884 1"/>
              <a:gd name="f10705" fmla="*/ f8827 f4883 1"/>
              <a:gd name="f10706" fmla="*/ f8828 f4884 1"/>
              <a:gd name="f10707" fmla="*/ f8829 f4883 1"/>
              <a:gd name="f10708" fmla="*/ f8830 f4884 1"/>
              <a:gd name="f10709" fmla="*/ f8831 f4883 1"/>
              <a:gd name="f10710" fmla="*/ f8832 f4884 1"/>
              <a:gd name="f10711" fmla="*/ f8833 f4883 1"/>
              <a:gd name="f10712" fmla="*/ f8834 f4884 1"/>
              <a:gd name="f10713" fmla="*/ f8835 f4883 1"/>
              <a:gd name="f10714" fmla="*/ f8836 f4884 1"/>
              <a:gd name="f10715" fmla="*/ f8837 f4883 1"/>
              <a:gd name="f10716" fmla="*/ f8838 f4884 1"/>
              <a:gd name="f10717" fmla="*/ f8839 f4883 1"/>
              <a:gd name="f10718" fmla="*/ f8840 f4884 1"/>
              <a:gd name="f10719" fmla="*/ f8841 f4883 1"/>
              <a:gd name="f10720" fmla="*/ f8842 f4884 1"/>
              <a:gd name="f10721" fmla="*/ f8843 f4883 1"/>
              <a:gd name="f10722" fmla="*/ f8844 f4884 1"/>
              <a:gd name="f10723" fmla="*/ f8845 f4883 1"/>
              <a:gd name="f10724" fmla="*/ f8846 f4884 1"/>
              <a:gd name="f10725" fmla="*/ f8847 f4883 1"/>
              <a:gd name="f10726" fmla="*/ f8848 f4884 1"/>
              <a:gd name="f10727" fmla="*/ f8849 f4883 1"/>
              <a:gd name="f10728" fmla="*/ f8850 f4884 1"/>
              <a:gd name="f10729" fmla="*/ f8851 f4883 1"/>
              <a:gd name="f10730" fmla="*/ f8852 f4884 1"/>
              <a:gd name="f10731" fmla="*/ f8853 f4883 1"/>
              <a:gd name="f10732" fmla="*/ f8854 f4884 1"/>
              <a:gd name="f10733" fmla="*/ f8855 f4883 1"/>
              <a:gd name="f10734" fmla="*/ f8856 f4884 1"/>
              <a:gd name="f10735" fmla="*/ f8857 f4883 1"/>
              <a:gd name="f10736" fmla="*/ f8858 f4884 1"/>
              <a:gd name="f10737" fmla="*/ f8859 f4883 1"/>
              <a:gd name="f10738" fmla="*/ f8860 f4884 1"/>
              <a:gd name="f10739" fmla="*/ f8861 f4883 1"/>
              <a:gd name="f10740" fmla="*/ f8862 f4884 1"/>
              <a:gd name="f10741" fmla="*/ f8863 f4883 1"/>
              <a:gd name="f10742" fmla="*/ f8864 f4884 1"/>
              <a:gd name="f10743" fmla="*/ f8865 f4883 1"/>
              <a:gd name="f10744" fmla="*/ f8866 f4884 1"/>
              <a:gd name="f10745" fmla="*/ f8867 f4883 1"/>
              <a:gd name="f10746" fmla="*/ f8868 f4884 1"/>
              <a:gd name="f10747" fmla="*/ f8869 f4883 1"/>
              <a:gd name="f10748" fmla="*/ f8870 f4884 1"/>
              <a:gd name="f10749" fmla="*/ f8871 f4883 1"/>
              <a:gd name="f10750" fmla="*/ f8872 f4884 1"/>
              <a:gd name="f10751" fmla="*/ f8873 f4883 1"/>
              <a:gd name="f10752" fmla="*/ f8874 f4884 1"/>
              <a:gd name="f10753" fmla="*/ f8875 f4883 1"/>
              <a:gd name="f10754" fmla="*/ f8876 f4884 1"/>
              <a:gd name="f10755" fmla="*/ f8877 f4883 1"/>
              <a:gd name="f10756" fmla="*/ f8878 f4884 1"/>
              <a:gd name="f10757" fmla="*/ f8879 f4883 1"/>
              <a:gd name="f10758" fmla="*/ f8880 f4884 1"/>
              <a:gd name="f10759" fmla="*/ f8881 f4883 1"/>
              <a:gd name="f10760" fmla="*/ f8882 f4884 1"/>
              <a:gd name="f10761" fmla="*/ f8883 f4883 1"/>
              <a:gd name="f10762" fmla="*/ f8884 f4884 1"/>
              <a:gd name="f10763" fmla="*/ f8885 f4883 1"/>
              <a:gd name="f10764" fmla="*/ f8886 f4884 1"/>
              <a:gd name="f10765" fmla="*/ f8887 f4883 1"/>
              <a:gd name="f10766" fmla="*/ f8888 f4884 1"/>
              <a:gd name="f10767" fmla="*/ f8889 f4883 1"/>
              <a:gd name="f10768" fmla="*/ f8890 f4884 1"/>
              <a:gd name="f10769" fmla="*/ f8891 f4883 1"/>
              <a:gd name="f10770" fmla="*/ f8892 f4884 1"/>
              <a:gd name="f10771" fmla="*/ f8893 f4883 1"/>
              <a:gd name="f10772" fmla="*/ f8894 f4884 1"/>
              <a:gd name="f10773" fmla="*/ f8895 f4883 1"/>
              <a:gd name="f10774" fmla="*/ f8896 f4884 1"/>
              <a:gd name="f10775" fmla="*/ f8897 f4883 1"/>
              <a:gd name="f10776" fmla="*/ f8898 f4884 1"/>
              <a:gd name="f10777" fmla="*/ f8899 f4883 1"/>
              <a:gd name="f10778" fmla="*/ f8900 f4884 1"/>
              <a:gd name="f10779" fmla="*/ f8901 f4883 1"/>
              <a:gd name="f10780" fmla="*/ f8902 f4884 1"/>
              <a:gd name="f10781" fmla="*/ f8903 f4883 1"/>
              <a:gd name="f10782" fmla="*/ f8904 f4884 1"/>
              <a:gd name="f10783" fmla="*/ f8905 f4883 1"/>
              <a:gd name="f10784" fmla="*/ f8906 f4884 1"/>
              <a:gd name="f10785" fmla="*/ f8907 f4883 1"/>
              <a:gd name="f10786" fmla="*/ f8908 f4883 1"/>
              <a:gd name="f10787" fmla="*/ f8909 f4883 1"/>
              <a:gd name="f10788" fmla="*/ f8910 f4884 1"/>
              <a:gd name="f10789" fmla="*/ f8911 f4883 1"/>
              <a:gd name="f10790" fmla="*/ f8912 f4884 1"/>
              <a:gd name="f10791" fmla="*/ f8913 f4883 1"/>
              <a:gd name="f10792" fmla="*/ f8914 f4884 1"/>
              <a:gd name="f10793" fmla="*/ f8915 f4883 1"/>
              <a:gd name="f10794" fmla="*/ f8916 f4884 1"/>
              <a:gd name="f10795" fmla="*/ f8917 f4883 1"/>
              <a:gd name="f10796" fmla="*/ f8918 f4884 1"/>
              <a:gd name="f10797" fmla="*/ f8919 f4883 1"/>
              <a:gd name="f10798" fmla="*/ f8920 f4884 1"/>
              <a:gd name="f10799" fmla="*/ f8921 f4883 1"/>
              <a:gd name="f10800" fmla="*/ f8922 f4884 1"/>
              <a:gd name="f10801" fmla="*/ f8923 f4883 1"/>
              <a:gd name="f10802" fmla="*/ f8924 f4884 1"/>
              <a:gd name="f10803" fmla="*/ f8925 f4883 1"/>
              <a:gd name="f10804" fmla="*/ f8926 f4884 1"/>
              <a:gd name="f10805" fmla="*/ f8927 f4883 1"/>
              <a:gd name="f10806" fmla="*/ f8928 f4883 1"/>
              <a:gd name="f10807" fmla="*/ f8929 f4883 1"/>
              <a:gd name="f10808" fmla="*/ f8930 f4884 1"/>
              <a:gd name="f10809" fmla="*/ f8931 f4883 1"/>
              <a:gd name="f10810" fmla="*/ f8932 f4884 1"/>
              <a:gd name="f10811" fmla="*/ f8933 f4883 1"/>
              <a:gd name="f10812" fmla="*/ f8934 f4884 1"/>
              <a:gd name="f10813" fmla="*/ f8935 f4883 1"/>
              <a:gd name="f10814" fmla="*/ f8936 f4884 1"/>
              <a:gd name="f10815" fmla="*/ f8937 f4883 1"/>
              <a:gd name="f10816" fmla="*/ f8938 f4884 1"/>
              <a:gd name="f10817" fmla="*/ f8939 f4883 1"/>
              <a:gd name="f10818" fmla="*/ f8940 f4884 1"/>
              <a:gd name="f10819" fmla="*/ f8941 f4883 1"/>
              <a:gd name="f10820" fmla="*/ f8942 f4884 1"/>
              <a:gd name="f10821" fmla="*/ f8943 f4883 1"/>
              <a:gd name="f10822" fmla="*/ f8944 f4884 1"/>
              <a:gd name="f10823" fmla="*/ f8945 f4883 1"/>
              <a:gd name="f10824" fmla="*/ f8946 f4884 1"/>
              <a:gd name="f10825" fmla="*/ f8947 f4883 1"/>
              <a:gd name="f10826" fmla="*/ f8948 f4884 1"/>
              <a:gd name="f10827" fmla="*/ f8949 f4883 1"/>
              <a:gd name="f10828" fmla="*/ f8950 f4884 1"/>
              <a:gd name="f10829" fmla="*/ f8951 f4883 1"/>
              <a:gd name="f10830" fmla="*/ f8952 f4884 1"/>
              <a:gd name="f10831" fmla="*/ f8953 f4883 1"/>
              <a:gd name="f10832" fmla="*/ f8954 f4884 1"/>
              <a:gd name="f10833" fmla="*/ f8955 f4883 1"/>
              <a:gd name="f10834" fmla="*/ f8956 f4884 1"/>
              <a:gd name="f10835" fmla="*/ f8957 f4883 1"/>
              <a:gd name="f10836" fmla="*/ f8958 f4884 1"/>
              <a:gd name="f10837" fmla="*/ f8959 f4883 1"/>
              <a:gd name="f10838" fmla="*/ f8960 f4884 1"/>
              <a:gd name="f10839" fmla="*/ f8961 f4883 1"/>
              <a:gd name="f10840" fmla="*/ f8962 f4884 1"/>
              <a:gd name="f10841" fmla="*/ f8963 f4883 1"/>
              <a:gd name="f10842" fmla="*/ f8964 f4884 1"/>
              <a:gd name="f10843" fmla="*/ f8965 f4883 1"/>
              <a:gd name="f10844" fmla="*/ f8966 f4884 1"/>
              <a:gd name="f10845" fmla="*/ f8967 f4883 1"/>
              <a:gd name="f10846" fmla="*/ f8968 f4884 1"/>
              <a:gd name="f10847" fmla="*/ f8969 f4883 1"/>
              <a:gd name="f10848" fmla="*/ f8970 f4884 1"/>
              <a:gd name="f10849" fmla="*/ f8971 f4883 1"/>
              <a:gd name="f10850" fmla="*/ f8972 f4884 1"/>
              <a:gd name="f10851" fmla="*/ f8973 f4883 1"/>
              <a:gd name="f10852" fmla="*/ f8974 f4884 1"/>
              <a:gd name="f10853" fmla="*/ f8975 f4883 1"/>
              <a:gd name="f10854" fmla="*/ f8976 f4884 1"/>
              <a:gd name="f10855" fmla="*/ f8977 f4883 1"/>
              <a:gd name="f10856" fmla="*/ f8978 f4884 1"/>
              <a:gd name="f10857" fmla="*/ f8979 f4883 1"/>
              <a:gd name="f10858" fmla="*/ f8980 f4884 1"/>
              <a:gd name="f10859" fmla="*/ f8981 f4883 1"/>
              <a:gd name="f10860" fmla="*/ f8982 f4884 1"/>
              <a:gd name="f10861" fmla="*/ f8983 f4883 1"/>
              <a:gd name="f10862" fmla="*/ f8984 f4884 1"/>
              <a:gd name="f10863" fmla="*/ f8985 f4883 1"/>
              <a:gd name="f10864" fmla="*/ f8986 f4884 1"/>
              <a:gd name="f10865" fmla="*/ f8987 f4883 1"/>
              <a:gd name="f10866" fmla="*/ f8988 f4884 1"/>
              <a:gd name="f10867" fmla="*/ f8989 f4883 1"/>
              <a:gd name="f10868" fmla="*/ f8990 f4884 1"/>
              <a:gd name="f10869" fmla="*/ f8991 f4883 1"/>
              <a:gd name="f10870" fmla="*/ f8992 f4884 1"/>
              <a:gd name="f10871" fmla="*/ f8993 f4883 1"/>
              <a:gd name="f10872" fmla="*/ f8994 f4884 1"/>
              <a:gd name="f10873" fmla="*/ f8995 f4883 1"/>
              <a:gd name="f10874" fmla="*/ f8996 f4884 1"/>
              <a:gd name="f10875" fmla="*/ f8997 f4883 1"/>
              <a:gd name="f10876" fmla="*/ f8998 f4883 1"/>
              <a:gd name="f10877" fmla="*/ f8999 f4883 1"/>
              <a:gd name="f10878" fmla="*/ f9000 f4884 1"/>
              <a:gd name="f10879" fmla="*/ f9001 f4883 1"/>
              <a:gd name="f10880" fmla="*/ f9002 f4884 1"/>
              <a:gd name="f10881" fmla="*/ f9003 f4883 1"/>
              <a:gd name="f10882" fmla="*/ f9004 f4884 1"/>
              <a:gd name="f10883" fmla="*/ f9005 f4883 1"/>
              <a:gd name="f10884" fmla="*/ f9006 f4883 1"/>
              <a:gd name="f10885" fmla="*/ f9007 f4883 1"/>
              <a:gd name="f10886" fmla="*/ f9008 f4884 1"/>
              <a:gd name="f10887" fmla="*/ f9009 f4883 1"/>
              <a:gd name="f10888" fmla="*/ f9010 f4884 1"/>
              <a:gd name="f10889" fmla="*/ f9011 f4883 1"/>
              <a:gd name="f10890" fmla="*/ f9012 f4884 1"/>
              <a:gd name="f10891" fmla="*/ f9013 f4883 1"/>
              <a:gd name="f10892" fmla="*/ f9014 f4884 1"/>
              <a:gd name="f10893" fmla="*/ f9015 f4883 1"/>
              <a:gd name="f10894" fmla="*/ f9016 f4884 1"/>
              <a:gd name="f10895" fmla="*/ f9017 f4883 1"/>
              <a:gd name="f10896" fmla="*/ f9018 f4884 1"/>
              <a:gd name="f10897" fmla="*/ f9019 f4883 1"/>
              <a:gd name="f10898" fmla="*/ f9020 f4884 1"/>
              <a:gd name="f10899" fmla="*/ f9021 f4883 1"/>
              <a:gd name="f10900" fmla="*/ f9022 f4884 1"/>
              <a:gd name="f10901" fmla="*/ f9023 f4883 1"/>
              <a:gd name="f10902" fmla="*/ f9024 f4884 1"/>
              <a:gd name="f10903" fmla="*/ f9025 f4883 1"/>
              <a:gd name="f10904" fmla="*/ f9026 f4884 1"/>
              <a:gd name="f10905" fmla="*/ f9027 f4883 1"/>
              <a:gd name="f10906" fmla="*/ f9028 f4884 1"/>
              <a:gd name="f10907" fmla="*/ f9029 f4883 1"/>
              <a:gd name="f10908" fmla="*/ f9030 f4884 1"/>
              <a:gd name="f10909" fmla="*/ f9031 f4883 1"/>
              <a:gd name="f10910" fmla="*/ f9032 f4884 1"/>
              <a:gd name="f10911" fmla="*/ f9033 f4883 1"/>
              <a:gd name="f10912" fmla="*/ f9034 f4884 1"/>
              <a:gd name="f10913" fmla="*/ f9035 f4883 1"/>
              <a:gd name="f10914" fmla="*/ f9036 f4884 1"/>
              <a:gd name="f10915" fmla="*/ f9037 f4883 1"/>
              <a:gd name="f10916" fmla="*/ f9038 f4884 1"/>
              <a:gd name="f10917" fmla="*/ f9039 f4883 1"/>
              <a:gd name="f10918" fmla="*/ f9040 f4884 1"/>
              <a:gd name="f10919" fmla="*/ f9041 f4883 1"/>
              <a:gd name="f10920" fmla="*/ f9042 f4884 1"/>
              <a:gd name="f10921" fmla="*/ f9043 f4883 1"/>
              <a:gd name="f10922" fmla="*/ f9044 f4884 1"/>
              <a:gd name="f10923" fmla="*/ f9045 f4883 1"/>
              <a:gd name="f10924" fmla="*/ f9046 f4884 1"/>
              <a:gd name="f10925" fmla="*/ f9047 f4883 1"/>
              <a:gd name="f10926" fmla="*/ f9048 f4884 1"/>
              <a:gd name="f10927" fmla="*/ f9049 f4883 1"/>
              <a:gd name="f10928" fmla="*/ f9050 f4884 1"/>
              <a:gd name="f10929" fmla="*/ f9051 f4883 1"/>
              <a:gd name="f10930" fmla="*/ f9052 f4884 1"/>
              <a:gd name="f10931" fmla="*/ f9053 f4883 1"/>
              <a:gd name="f10932" fmla="*/ f9054 f4884 1"/>
              <a:gd name="f10933" fmla="*/ f9055 f4883 1"/>
              <a:gd name="f10934" fmla="*/ f9056 f4884 1"/>
              <a:gd name="f10935" fmla="*/ f9057 f4883 1"/>
              <a:gd name="f10936" fmla="*/ f9058 f4884 1"/>
              <a:gd name="f10937" fmla="*/ f9059 f4883 1"/>
              <a:gd name="f10938" fmla="*/ f9060 f4884 1"/>
              <a:gd name="f10939" fmla="*/ f9061 f4883 1"/>
              <a:gd name="f10940" fmla="*/ f9062 f4884 1"/>
              <a:gd name="f10941" fmla="*/ f9063 f4883 1"/>
              <a:gd name="f10942" fmla="*/ f9064 f4884 1"/>
              <a:gd name="f10943" fmla="*/ f9065 f4883 1"/>
              <a:gd name="f10944" fmla="*/ f9066 f4884 1"/>
              <a:gd name="f10945" fmla="*/ f9067 f4883 1"/>
              <a:gd name="f10946" fmla="*/ f9068 f4884 1"/>
              <a:gd name="f10947" fmla="*/ f9069 f4883 1"/>
              <a:gd name="f10948" fmla="*/ f9070 f4884 1"/>
              <a:gd name="f10949" fmla="*/ f9071 f4883 1"/>
              <a:gd name="f10950" fmla="*/ f9072 f4884 1"/>
              <a:gd name="f10951" fmla="*/ f9073 f4883 1"/>
              <a:gd name="f10952" fmla="*/ f9074 f4884 1"/>
              <a:gd name="f10953" fmla="*/ f9075 f4883 1"/>
              <a:gd name="f10954" fmla="*/ f9076 f4884 1"/>
              <a:gd name="f10955" fmla="*/ f9077 f4883 1"/>
              <a:gd name="f10956" fmla="*/ f9078 f4884 1"/>
              <a:gd name="f10957" fmla="*/ f9079 f4883 1"/>
              <a:gd name="f10958" fmla="*/ f9080 f4884 1"/>
              <a:gd name="f10959" fmla="*/ f9081 f4883 1"/>
              <a:gd name="f10960" fmla="*/ f9082 f4884 1"/>
              <a:gd name="f10961" fmla="*/ f9083 f4883 1"/>
              <a:gd name="f10962" fmla="*/ f9084 f4884 1"/>
              <a:gd name="f10963" fmla="*/ f9085 f4883 1"/>
              <a:gd name="f10964" fmla="*/ f9086 f4884 1"/>
              <a:gd name="f10965" fmla="*/ f9087 f4883 1"/>
              <a:gd name="f10966" fmla="*/ f9088 f4884 1"/>
              <a:gd name="f10967" fmla="*/ f9089 f4883 1"/>
              <a:gd name="f10968" fmla="*/ f9090 f4884 1"/>
              <a:gd name="f10969" fmla="*/ f9091 f4883 1"/>
              <a:gd name="f10970" fmla="*/ f9092 f4884 1"/>
              <a:gd name="f10971" fmla="*/ f9093 f4883 1"/>
              <a:gd name="f10972" fmla="*/ f9094 f4884 1"/>
              <a:gd name="f10973" fmla="*/ f9095 f4883 1"/>
              <a:gd name="f10974" fmla="*/ f9096 f4884 1"/>
              <a:gd name="f10975" fmla="*/ f9097 f4883 1"/>
              <a:gd name="f10976" fmla="*/ f9098 f4884 1"/>
              <a:gd name="f10977" fmla="*/ f9099 f4883 1"/>
              <a:gd name="f10978" fmla="*/ f9100 f4884 1"/>
              <a:gd name="f10979" fmla="*/ f9101 f4883 1"/>
              <a:gd name="f10980" fmla="*/ f9102 f4884 1"/>
              <a:gd name="f10981" fmla="*/ f9103 f4883 1"/>
              <a:gd name="f10982" fmla="*/ f9104 f4884 1"/>
              <a:gd name="f10983" fmla="*/ f9105 f4883 1"/>
              <a:gd name="f10984" fmla="*/ f9106 f4884 1"/>
              <a:gd name="f10985" fmla="*/ f9107 f4883 1"/>
              <a:gd name="f10986" fmla="*/ f9108 f4884 1"/>
              <a:gd name="f10987" fmla="*/ f9109 f4883 1"/>
              <a:gd name="f10988" fmla="*/ f9110 f4884 1"/>
              <a:gd name="f10989" fmla="*/ f9111 f4883 1"/>
              <a:gd name="f10990" fmla="*/ f9112 f4884 1"/>
              <a:gd name="f10991" fmla="*/ f9113 f4883 1"/>
              <a:gd name="f10992" fmla="*/ f9114 f4884 1"/>
              <a:gd name="f10993" fmla="*/ f9115 f4883 1"/>
              <a:gd name="f10994" fmla="*/ f9116 f4884 1"/>
              <a:gd name="f10995" fmla="*/ f9117 f4883 1"/>
              <a:gd name="f10996" fmla="*/ f9118 f4884 1"/>
              <a:gd name="f10997" fmla="*/ f9119 f4883 1"/>
              <a:gd name="f10998" fmla="*/ f9120 f4884 1"/>
              <a:gd name="f10999" fmla="*/ f9121 f4883 1"/>
              <a:gd name="f11000" fmla="*/ f9122 f4884 1"/>
              <a:gd name="f11001" fmla="*/ f9123 f4883 1"/>
              <a:gd name="f11002" fmla="*/ f9124 f4884 1"/>
              <a:gd name="f11003" fmla="*/ f9125 f4883 1"/>
              <a:gd name="f11004" fmla="*/ f9126 f4884 1"/>
              <a:gd name="f11005" fmla="*/ f9127 f4883 1"/>
              <a:gd name="f11006" fmla="*/ f9128 f4884 1"/>
              <a:gd name="f11007" fmla="*/ f9129 f4883 1"/>
              <a:gd name="f11008" fmla="*/ f9130 f4884 1"/>
              <a:gd name="f11009" fmla="*/ f9131 f4883 1"/>
              <a:gd name="f11010" fmla="*/ f9132 f4884 1"/>
              <a:gd name="f11011" fmla="*/ f9133 f4883 1"/>
              <a:gd name="f11012" fmla="*/ f9134 f4884 1"/>
              <a:gd name="f11013" fmla="*/ f9135 f4883 1"/>
              <a:gd name="f11014" fmla="*/ f9136 f4884 1"/>
              <a:gd name="f11015" fmla="*/ f9137 f4883 1"/>
              <a:gd name="f11016" fmla="*/ f9138 f4884 1"/>
              <a:gd name="f11017" fmla="*/ f9139 f4883 1"/>
              <a:gd name="f11018" fmla="*/ f9140 f4884 1"/>
              <a:gd name="f11019" fmla="*/ f9141 f4883 1"/>
              <a:gd name="f11020" fmla="*/ f9142 f4884 1"/>
              <a:gd name="f11021" fmla="*/ f9143 f4883 1"/>
              <a:gd name="f11022" fmla="*/ f9144 f4884 1"/>
              <a:gd name="f11023" fmla="*/ f9145 f4883 1"/>
              <a:gd name="f11024" fmla="*/ f9146 f4884 1"/>
              <a:gd name="f11025" fmla="*/ f9147 f4883 1"/>
              <a:gd name="f11026" fmla="*/ f9148 f4884 1"/>
              <a:gd name="f11027" fmla="*/ f9149 f4883 1"/>
              <a:gd name="f11028" fmla="*/ f9150 f4884 1"/>
              <a:gd name="f11029" fmla="*/ f9151 f4883 1"/>
              <a:gd name="f11030" fmla="*/ f9152 f4884 1"/>
              <a:gd name="f11031" fmla="*/ f9153 f4883 1"/>
              <a:gd name="f11032" fmla="*/ f9154 f4884 1"/>
              <a:gd name="f11033" fmla="*/ f9155 f4883 1"/>
              <a:gd name="f11034" fmla="*/ f9156 f4884 1"/>
              <a:gd name="f11035" fmla="*/ f9157 f4883 1"/>
              <a:gd name="f11036" fmla="*/ f9158 f4884 1"/>
              <a:gd name="f11037" fmla="*/ f9159 f4883 1"/>
              <a:gd name="f11038" fmla="*/ f9160 f4884 1"/>
              <a:gd name="f11039" fmla="*/ f9161 f4883 1"/>
              <a:gd name="f11040" fmla="*/ f9162 f4884 1"/>
              <a:gd name="f11041" fmla="*/ f9163 f4883 1"/>
              <a:gd name="f11042" fmla="*/ f9164 f4884 1"/>
              <a:gd name="f11043" fmla="*/ f9165 f4883 1"/>
              <a:gd name="f11044" fmla="*/ f9166 f4884 1"/>
              <a:gd name="f11045" fmla="*/ f9167 f4883 1"/>
              <a:gd name="f11046" fmla="*/ f9168 f4884 1"/>
              <a:gd name="f11047" fmla="*/ f9169 f4883 1"/>
              <a:gd name="f11048" fmla="*/ f9170 f4884 1"/>
              <a:gd name="f11049" fmla="*/ f9171 f4883 1"/>
              <a:gd name="f11050" fmla="*/ f9172 f4884 1"/>
              <a:gd name="f11051" fmla="*/ f9173 f4883 1"/>
              <a:gd name="f11052" fmla="*/ f9174 f4884 1"/>
              <a:gd name="f11053" fmla="*/ f9175 f4883 1"/>
              <a:gd name="f11054" fmla="*/ f9176 f4884 1"/>
              <a:gd name="f11055" fmla="*/ f9177 f4883 1"/>
              <a:gd name="f11056" fmla="*/ f9178 f4884 1"/>
              <a:gd name="f11057" fmla="*/ f9179 f4883 1"/>
              <a:gd name="f11058" fmla="*/ f9180 f4884 1"/>
              <a:gd name="f11059" fmla="*/ f9181 f4883 1"/>
              <a:gd name="f11060" fmla="*/ f9182 f4884 1"/>
              <a:gd name="f11061" fmla="*/ f9183 f4883 1"/>
              <a:gd name="f11062" fmla="*/ f9184 f4884 1"/>
              <a:gd name="f11063" fmla="*/ f9185 f4883 1"/>
              <a:gd name="f11064" fmla="*/ f9186 f4884 1"/>
              <a:gd name="f11065" fmla="*/ f9187 f4883 1"/>
              <a:gd name="f11066" fmla="*/ f9188 f4884 1"/>
              <a:gd name="f11067" fmla="*/ f9189 f4883 1"/>
              <a:gd name="f11068" fmla="*/ f9190 f4884 1"/>
              <a:gd name="f11069" fmla="*/ f9191 f4883 1"/>
              <a:gd name="f11070" fmla="*/ f9192 f4884 1"/>
              <a:gd name="f11071" fmla="*/ f9193 f4883 1"/>
              <a:gd name="f11072" fmla="*/ f9194 f4884 1"/>
              <a:gd name="f11073" fmla="*/ f9195 f4883 1"/>
              <a:gd name="f11074" fmla="*/ f9196 f4884 1"/>
              <a:gd name="f11075" fmla="*/ f9197 f4883 1"/>
              <a:gd name="f11076" fmla="*/ f9198 f4884 1"/>
              <a:gd name="f11077" fmla="*/ f9199 f4883 1"/>
              <a:gd name="f11078" fmla="*/ f9200 f4884 1"/>
              <a:gd name="f11079" fmla="*/ f9201 f4883 1"/>
              <a:gd name="f11080" fmla="*/ f9202 f4884 1"/>
              <a:gd name="f11081" fmla="*/ f9203 f4883 1"/>
              <a:gd name="f11082" fmla="*/ f9204 f4884 1"/>
              <a:gd name="f11083" fmla="*/ f9205 f4883 1"/>
              <a:gd name="f11084" fmla="*/ f9206 f4884 1"/>
              <a:gd name="f11085" fmla="*/ f9207 f4883 1"/>
              <a:gd name="f11086" fmla="*/ f9208 f4884 1"/>
              <a:gd name="f11087" fmla="*/ f9209 f4883 1"/>
              <a:gd name="f11088" fmla="*/ f9210 f4884 1"/>
              <a:gd name="f11089" fmla="*/ f9211 f4883 1"/>
              <a:gd name="f11090" fmla="*/ f9212 f4884 1"/>
              <a:gd name="f11091" fmla="*/ f9213 f4883 1"/>
              <a:gd name="f11092" fmla="*/ f9214 f4884 1"/>
              <a:gd name="f11093" fmla="*/ f9215 f4883 1"/>
              <a:gd name="f11094" fmla="*/ f9216 f4884 1"/>
              <a:gd name="f11095" fmla="*/ f9217 f4883 1"/>
              <a:gd name="f11096" fmla="*/ f9218 f4884 1"/>
              <a:gd name="f11097" fmla="*/ f9219 f4883 1"/>
              <a:gd name="f11098" fmla="*/ f9220 f4884 1"/>
              <a:gd name="f11099" fmla="*/ f9221 f4883 1"/>
              <a:gd name="f11100" fmla="*/ f9222 f4884 1"/>
              <a:gd name="f11101" fmla="*/ f9223 f4883 1"/>
              <a:gd name="f11102" fmla="*/ f9224 f4884 1"/>
              <a:gd name="f11103" fmla="*/ f9225 f4883 1"/>
              <a:gd name="f11104" fmla="*/ f9226 f4884 1"/>
              <a:gd name="f11105" fmla="*/ f9227 f4883 1"/>
              <a:gd name="f11106" fmla="*/ f9228 f4884 1"/>
              <a:gd name="f11107" fmla="*/ f9229 f4883 1"/>
              <a:gd name="f11108" fmla="*/ f9230 f4884 1"/>
              <a:gd name="f11109" fmla="*/ f9231 f4883 1"/>
              <a:gd name="f11110" fmla="*/ f9232 f4884 1"/>
              <a:gd name="f11111" fmla="*/ f9233 f4883 1"/>
              <a:gd name="f11112" fmla="*/ f9234 f4884 1"/>
              <a:gd name="f11113" fmla="*/ f9235 f4883 1"/>
              <a:gd name="f11114" fmla="*/ f9236 f4884 1"/>
              <a:gd name="f11115" fmla="*/ f9237 f4883 1"/>
              <a:gd name="f11116" fmla="*/ f9238 f4884 1"/>
              <a:gd name="f11117" fmla="*/ f9239 f4883 1"/>
              <a:gd name="f11118" fmla="*/ f9240 f4884 1"/>
              <a:gd name="f11119" fmla="*/ f9241 f4883 1"/>
              <a:gd name="f11120" fmla="*/ f9242 f4884 1"/>
              <a:gd name="f11121" fmla="*/ f9243 f4883 1"/>
              <a:gd name="f11122" fmla="*/ f9244 f4884 1"/>
              <a:gd name="f11123" fmla="*/ f9245 f4883 1"/>
              <a:gd name="f11124" fmla="*/ f9246 f4884 1"/>
              <a:gd name="f11125" fmla="*/ f9247 f4883 1"/>
              <a:gd name="f11126" fmla="*/ f9248 f4884 1"/>
              <a:gd name="f11127" fmla="*/ f9249 f4883 1"/>
              <a:gd name="f11128" fmla="*/ f9250 f4884 1"/>
              <a:gd name="f11129" fmla="*/ f9251 f4883 1"/>
              <a:gd name="f11130" fmla="*/ f9252 f4884 1"/>
              <a:gd name="f11131" fmla="*/ f9253 f4883 1"/>
              <a:gd name="f11132" fmla="*/ f9254 f4884 1"/>
              <a:gd name="f11133" fmla="*/ f9255 f4883 1"/>
              <a:gd name="f11134" fmla="*/ f9256 f4884 1"/>
              <a:gd name="f11135" fmla="*/ f9257 f4883 1"/>
              <a:gd name="f11136" fmla="*/ f9258 f4884 1"/>
              <a:gd name="f11137" fmla="*/ f9259 f4883 1"/>
              <a:gd name="f11138" fmla="*/ f9260 f4884 1"/>
              <a:gd name="f11139" fmla="*/ f9261 f4883 1"/>
              <a:gd name="f11140" fmla="*/ f9262 f4884 1"/>
              <a:gd name="f11141" fmla="*/ f9263 f4883 1"/>
              <a:gd name="f11142" fmla="*/ f9264 f4884 1"/>
              <a:gd name="f11143" fmla="*/ f9265 f4883 1"/>
              <a:gd name="f11144" fmla="*/ f9266 f4884 1"/>
              <a:gd name="f11145" fmla="*/ f9267 f4883 1"/>
              <a:gd name="f11146" fmla="*/ f9268 f4884 1"/>
              <a:gd name="f11147" fmla="*/ f9269 f4883 1"/>
              <a:gd name="f11148" fmla="*/ f9270 f4884 1"/>
              <a:gd name="f11149" fmla="*/ f9271 f4883 1"/>
              <a:gd name="f11150" fmla="*/ f9272 f4884 1"/>
              <a:gd name="f11151" fmla="*/ f9273 f4883 1"/>
              <a:gd name="f11152" fmla="*/ f9274 f4884 1"/>
              <a:gd name="f11153" fmla="*/ f9275 f4883 1"/>
              <a:gd name="f11154" fmla="*/ f9276 f4884 1"/>
              <a:gd name="f11155" fmla="*/ f9277 f4883 1"/>
              <a:gd name="f11156" fmla="*/ f9278 f4884 1"/>
              <a:gd name="f11157" fmla="*/ f9279 f4883 1"/>
              <a:gd name="f11158" fmla="*/ f9280 f4884 1"/>
              <a:gd name="f11159" fmla="*/ f9281 f4883 1"/>
              <a:gd name="f11160" fmla="*/ f9282 f4884 1"/>
              <a:gd name="f11161" fmla="*/ f9283 f4883 1"/>
              <a:gd name="f11162" fmla="*/ f9284 f4884 1"/>
              <a:gd name="f11163" fmla="*/ f9285 f4883 1"/>
              <a:gd name="f11164" fmla="*/ f9286 f4884 1"/>
              <a:gd name="f11165" fmla="*/ f9287 f4883 1"/>
              <a:gd name="f11166" fmla="*/ f9288 f4884 1"/>
              <a:gd name="f11167" fmla="*/ f9289 f4883 1"/>
              <a:gd name="f11168" fmla="*/ f9290 f4884 1"/>
              <a:gd name="f11169" fmla="*/ f9291 f4883 1"/>
              <a:gd name="f11170" fmla="*/ f9292 f4884 1"/>
              <a:gd name="f11171" fmla="*/ f9293 f4883 1"/>
              <a:gd name="f11172" fmla="*/ f9294 f4884 1"/>
              <a:gd name="f11173" fmla="*/ f9295 f4883 1"/>
              <a:gd name="f11174" fmla="*/ f9296 f4884 1"/>
              <a:gd name="f11175" fmla="*/ f9297 f4883 1"/>
              <a:gd name="f11176" fmla="*/ f9298 f4884 1"/>
              <a:gd name="f11177" fmla="*/ f9299 f4883 1"/>
              <a:gd name="f11178" fmla="*/ f9300 f4884 1"/>
              <a:gd name="f11179" fmla="*/ f9301 f4883 1"/>
              <a:gd name="f11180" fmla="*/ f9302 f4884 1"/>
              <a:gd name="f11181" fmla="*/ f9303 f4883 1"/>
              <a:gd name="f11182" fmla="*/ f9304 f4884 1"/>
              <a:gd name="f11183" fmla="*/ f9305 f4883 1"/>
              <a:gd name="f11184" fmla="*/ f9306 f4884 1"/>
              <a:gd name="f11185" fmla="*/ f9307 f4883 1"/>
              <a:gd name="f11186" fmla="*/ f9308 f4884 1"/>
              <a:gd name="f11187" fmla="*/ f9309 f4883 1"/>
              <a:gd name="f11188" fmla="*/ f9310 f4884 1"/>
              <a:gd name="f11189" fmla="*/ f9311 f4883 1"/>
              <a:gd name="f11190" fmla="*/ f9312 f4884 1"/>
              <a:gd name="f11191" fmla="*/ f9313 f4883 1"/>
              <a:gd name="f11192" fmla="*/ f9314 f4884 1"/>
              <a:gd name="f11193" fmla="*/ f9315 f4883 1"/>
              <a:gd name="f11194" fmla="*/ f9316 f4884 1"/>
              <a:gd name="f11195" fmla="*/ f9317 f4883 1"/>
              <a:gd name="f11196" fmla="*/ f9318 f4884 1"/>
              <a:gd name="f11197" fmla="*/ f9319 f4883 1"/>
              <a:gd name="f11198" fmla="*/ f9320 f4884 1"/>
              <a:gd name="f11199" fmla="*/ f9321 f4883 1"/>
              <a:gd name="f11200" fmla="*/ f9322 f4884 1"/>
              <a:gd name="f11201" fmla="*/ f9323 f4883 1"/>
              <a:gd name="f11202" fmla="*/ f9324 f4884 1"/>
              <a:gd name="f11203" fmla="*/ f9325 f4883 1"/>
              <a:gd name="f11204" fmla="*/ f9326 f4884 1"/>
              <a:gd name="f11205" fmla="*/ f9327 f4883 1"/>
              <a:gd name="f11206" fmla="*/ f9328 f4884 1"/>
              <a:gd name="f11207" fmla="*/ f9329 f4883 1"/>
              <a:gd name="f11208" fmla="*/ f9330 f4884 1"/>
              <a:gd name="f11209" fmla="*/ f9331 f4883 1"/>
              <a:gd name="f11210" fmla="*/ f9332 f4884 1"/>
              <a:gd name="f11211" fmla="*/ f9333 f4883 1"/>
              <a:gd name="f11212" fmla="*/ f9334 f4884 1"/>
              <a:gd name="f11213" fmla="*/ f9335 f4883 1"/>
              <a:gd name="f11214" fmla="*/ f9336 f4884 1"/>
              <a:gd name="f11215" fmla="*/ f9337 f4883 1"/>
              <a:gd name="f11216" fmla="*/ f9338 f4884 1"/>
              <a:gd name="f11217" fmla="*/ f9339 f4883 1"/>
              <a:gd name="f11218" fmla="*/ f9340 f4884 1"/>
              <a:gd name="f11219" fmla="*/ f9341 f4883 1"/>
              <a:gd name="f11220" fmla="*/ f9342 f4884 1"/>
              <a:gd name="f11221" fmla="*/ f9343 f4883 1"/>
              <a:gd name="f11222" fmla="*/ f9344 f4884 1"/>
              <a:gd name="f11223" fmla="*/ f9345 f4883 1"/>
              <a:gd name="f11224" fmla="*/ f9346 f4884 1"/>
              <a:gd name="f11225" fmla="*/ f9347 f4883 1"/>
              <a:gd name="f11226" fmla="*/ f9348 f4884 1"/>
              <a:gd name="f11227" fmla="*/ f9349 f4883 1"/>
              <a:gd name="f11228" fmla="*/ f9350 f4884 1"/>
              <a:gd name="f11229" fmla="*/ f9351 f4883 1"/>
              <a:gd name="f11230" fmla="*/ f9352 f4884 1"/>
              <a:gd name="f11231" fmla="*/ f9353 f4883 1"/>
              <a:gd name="f11232" fmla="*/ f9354 f4884 1"/>
              <a:gd name="f11233" fmla="*/ f9355 f4883 1"/>
              <a:gd name="f11234" fmla="*/ f9356 f4884 1"/>
              <a:gd name="f11235" fmla="*/ f9357 f4883 1"/>
              <a:gd name="f11236" fmla="*/ f9358 f4884 1"/>
              <a:gd name="f11237" fmla="*/ f9359 f4883 1"/>
              <a:gd name="f11238" fmla="*/ f9360 f4884 1"/>
              <a:gd name="f11239" fmla="*/ f9361 f4883 1"/>
              <a:gd name="f11240" fmla="*/ f9362 f4884 1"/>
              <a:gd name="f11241" fmla="*/ f9363 f4883 1"/>
              <a:gd name="f11242" fmla="*/ f9364 f4884 1"/>
              <a:gd name="f11243" fmla="*/ f9365 f4883 1"/>
              <a:gd name="f11244" fmla="*/ f9366 f4884 1"/>
              <a:gd name="f11245" fmla="*/ f9367 f4883 1"/>
              <a:gd name="f11246" fmla="*/ f9368 f4884 1"/>
              <a:gd name="f11247" fmla="*/ f9369 f4883 1"/>
              <a:gd name="f11248" fmla="*/ f9370 f4884 1"/>
              <a:gd name="f11249" fmla="*/ f9371 f4883 1"/>
              <a:gd name="f11250" fmla="*/ f9372 f4884 1"/>
              <a:gd name="f11251" fmla="*/ f9373 f4883 1"/>
              <a:gd name="f11252" fmla="*/ f9374 f4884 1"/>
              <a:gd name="f11253" fmla="*/ f9375 f4883 1"/>
              <a:gd name="f11254" fmla="*/ f9376 f4884 1"/>
              <a:gd name="f11255" fmla="*/ f9377 f4883 1"/>
              <a:gd name="f11256" fmla="*/ f9378 f4884 1"/>
              <a:gd name="f11257" fmla="*/ f9379 f4883 1"/>
              <a:gd name="f11258" fmla="*/ f9380 f4884 1"/>
              <a:gd name="f11259" fmla="*/ f9381 f4883 1"/>
              <a:gd name="f11260" fmla="*/ f9382 f4884 1"/>
              <a:gd name="f11261" fmla="*/ f9383 f4883 1"/>
              <a:gd name="f11262" fmla="*/ f9384 f4884 1"/>
              <a:gd name="f11263" fmla="*/ f9385 f4883 1"/>
              <a:gd name="f11264" fmla="*/ f9386 f4884 1"/>
              <a:gd name="f11265" fmla="*/ f9387 f4883 1"/>
              <a:gd name="f11266" fmla="*/ f9388 f4884 1"/>
              <a:gd name="f11267" fmla="*/ f9389 f4883 1"/>
              <a:gd name="f11268" fmla="*/ f9390 f4884 1"/>
              <a:gd name="f11269" fmla="*/ f9391 f4883 1"/>
              <a:gd name="f11270" fmla="*/ f9392 f4884 1"/>
              <a:gd name="f11271" fmla="*/ f9393 f4883 1"/>
              <a:gd name="f11272" fmla="*/ f9394 f4884 1"/>
              <a:gd name="f11273" fmla="*/ f9395 f4883 1"/>
              <a:gd name="f11274" fmla="*/ f9396 f4884 1"/>
              <a:gd name="f11275" fmla="*/ f9397 f4883 1"/>
              <a:gd name="f11276" fmla="*/ f9398 f4884 1"/>
              <a:gd name="f11277" fmla="*/ f9399 f4883 1"/>
              <a:gd name="f11278" fmla="*/ f9400 f4884 1"/>
              <a:gd name="f11279" fmla="*/ f9401 f4883 1"/>
              <a:gd name="f11280" fmla="*/ f9402 f4884 1"/>
              <a:gd name="f11281" fmla="*/ f9403 f4883 1"/>
              <a:gd name="f11282" fmla="*/ f9404 f4884 1"/>
              <a:gd name="f11283" fmla="*/ f9405 f4883 1"/>
              <a:gd name="f11284" fmla="*/ f9406 f4884 1"/>
              <a:gd name="f11285" fmla="*/ f9407 f4883 1"/>
              <a:gd name="f11286" fmla="*/ f9408 f4884 1"/>
              <a:gd name="f11287" fmla="*/ f9409 f4883 1"/>
              <a:gd name="f11288" fmla="*/ f9410 f4884 1"/>
              <a:gd name="f11289" fmla="*/ f9411 f4883 1"/>
              <a:gd name="f11290" fmla="*/ f9412 f4883 1"/>
              <a:gd name="f11291" fmla="*/ f9413 f4883 1"/>
              <a:gd name="f11292" fmla="*/ f9414 f4884 1"/>
              <a:gd name="f11293" fmla="*/ f9415 f4883 1"/>
              <a:gd name="f11294" fmla="*/ f9416 f4884 1"/>
              <a:gd name="f11295" fmla="*/ f9417 f4883 1"/>
              <a:gd name="f11296" fmla="*/ f9418 f4884 1"/>
              <a:gd name="f11297" fmla="*/ f9419 f4883 1"/>
              <a:gd name="f11298" fmla="*/ f9420 f4884 1"/>
              <a:gd name="f11299" fmla="*/ f9421 f4883 1"/>
              <a:gd name="f11300" fmla="*/ f9422 f4883 1"/>
              <a:gd name="f11301" fmla="*/ f9423 f4883 1"/>
              <a:gd name="f11302" fmla="*/ f9424 f4884 1"/>
              <a:gd name="f11303" fmla="*/ f9425 f4883 1"/>
              <a:gd name="f11304" fmla="*/ f9426 f4884 1"/>
              <a:gd name="f11305" fmla="*/ f9427 f4883 1"/>
              <a:gd name="f11306" fmla="*/ f9428 f4884 1"/>
              <a:gd name="f11307" fmla="*/ f9429 f4883 1"/>
              <a:gd name="f11308" fmla="*/ f9430 f4884 1"/>
              <a:gd name="f11309" fmla="*/ f9431 f4883 1"/>
              <a:gd name="f11310" fmla="*/ f9432 f4883 1"/>
              <a:gd name="f11311" fmla="*/ f9433 f4883 1"/>
              <a:gd name="f11312" fmla="*/ f9434 f4884 1"/>
              <a:gd name="f11313" fmla="*/ f9435 f4883 1"/>
              <a:gd name="f11314" fmla="*/ f9436 f4884 1"/>
              <a:gd name="f11315" fmla="*/ f9437 f4883 1"/>
              <a:gd name="f11316" fmla="*/ f9438 f4884 1"/>
              <a:gd name="f11317" fmla="*/ f9439 f4883 1"/>
              <a:gd name="f11318" fmla="*/ f9440 f4884 1"/>
              <a:gd name="f11319" fmla="*/ f9441 f4883 1"/>
              <a:gd name="f11320" fmla="*/ f9442 f4883 1"/>
              <a:gd name="f11321" fmla="*/ f9443 f4883 1"/>
              <a:gd name="f11322" fmla="*/ f9444 f4884 1"/>
              <a:gd name="f11323" fmla="*/ f9445 f4883 1"/>
              <a:gd name="f11324" fmla="*/ f9446 f4884 1"/>
              <a:gd name="f11325" fmla="*/ f9447 f4883 1"/>
              <a:gd name="f11326" fmla="*/ f9448 f4884 1"/>
              <a:gd name="f11327" fmla="*/ f9449 f4883 1"/>
              <a:gd name="f11328" fmla="*/ f9450 f4884 1"/>
              <a:gd name="f11329" fmla="*/ f9451 f4883 1"/>
              <a:gd name="f11330" fmla="*/ f9452 f4884 1"/>
              <a:gd name="f11331" fmla="*/ f9453 f4883 1"/>
              <a:gd name="f11332" fmla="*/ f9454 f4884 1"/>
              <a:gd name="f11333" fmla="*/ f9455 f4883 1"/>
              <a:gd name="f11334" fmla="*/ f9456 f4883 1"/>
              <a:gd name="f11335" fmla="*/ f9457 f4883 1"/>
              <a:gd name="f11336" fmla="*/ f9458 f4884 1"/>
              <a:gd name="f11337" fmla="*/ f9459 f4883 1"/>
              <a:gd name="f11338" fmla="*/ f9460 f4884 1"/>
              <a:gd name="f11339" fmla="*/ f9461 f4883 1"/>
              <a:gd name="f11340" fmla="*/ f9462 f4884 1"/>
              <a:gd name="f11341" fmla="*/ f9463 f4883 1"/>
              <a:gd name="f11342" fmla="*/ f9464 f4884 1"/>
              <a:gd name="f11343" fmla="*/ f9465 f4883 1"/>
              <a:gd name="f11344" fmla="*/ f9466 f4884 1"/>
              <a:gd name="f11345" fmla="*/ f9467 f4883 1"/>
              <a:gd name="f11346" fmla="*/ f9468 f4884 1"/>
              <a:gd name="f11347" fmla="*/ f9469 f4883 1"/>
              <a:gd name="f11348" fmla="*/ f9470 f4884 1"/>
              <a:gd name="f11349" fmla="*/ f9471 f4883 1"/>
              <a:gd name="f11350" fmla="*/ f9472 f4883 1"/>
              <a:gd name="f11351" fmla="*/ f9473 f4884 1"/>
              <a:gd name="f11352" fmla="*/ f9474 f4883 1"/>
              <a:gd name="f11353" fmla="*/ f9475 f4884 1"/>
              <a:gd name="f11354" fmla="*/ f9476 f4883 1"/>
              <a:gd name="f11355" fmla="*/ f9477 f4884 1"/>
              <a:gd name="f11356" fmla="*/ f9478 f4883 1"/>
              <a:gd name="f11357" fmla="*/ f9479 f4884 1"/>
              <a:gd name="f11358" fmla="*/ f9480 f4883 1"/>
              <a:gd name="f11359" fmla="*/ f9481 f4884 1"/>
              <a:gd name="f11360" fmla="*/ f9482 f4883 1"/>
              <a:gd name="f11361" fmla="*/ f9483 f4884 1"/>
              <a:gd name="f11362" fmla="*/ f9484 f4883 1"/>
              <a:gd name="f11363" fmla="*/ f9485 f4884 1"/>
              <a:gd name="f11364" fmla="*/ f9486 f4883 1"/>
              <a:gd name="f11365" fmla="*/ f9487 f4884 1"/>
              <a:gd name="f11366" fmla="*/ f9488 f4883 1"/>
              <a:gd name="f11367" fmla="*/ f9489 f4884 1"/>
              <a:gd name="f11368" fmla="*/ f9490 f4883 1"/>
              <a:gd name="f11369" fmla="*/ f9491 f4884 1"/>
              <a:gd name="f11370" fmla="*/ f9492 f4883 1"/>
              <a:gd name="f11371" fmla="*/ f9493 f4884 1"/>
              <a:gd name="f11372" fmla="*/ f9494 f4883 1"/>
              <a:gd name="f11373" fmla="*/ f9495 f4884 1"/>
              <a:gd name="f11374" fmla="*/ f9496 f4883 1"/>
              <a:gd name="f11375" fmla="*/ f9497 f4884 1"/>
              <a:gd name="f11376" fmla="*/ f9498 f4883 1"/>
              <a:gd name="f11377" fmla="*/ f9499 f4884 1"/>
              <a:gd name="f11378" fmla="*/ f9500 f4883 1"/>
              <a:gd name="f11379" fmla="*/ f9501 f4884 1"/>
              <a:gd name="f11380" fmla="*/ f9502 f4883 1"/>
              <a:gd name="f11381" fmla="*/ f9503 f4884 1"/>
              <a:gd name="f11382" fmla="*/ f9504 f4883 1"/>
              <a:gd name="f11383" fmla="*/ f9505 f4884 1"/>
              <a:gd name="f11384" fmla="*/ f9506 f4883 1"/>
              <a:gd name="f11385" fmla="*/ f9507 f4884 1"/>
              <a:gd name="f11386" fmla="*/ f9508 f4883 1"/>
              <a:gd name="f11387" fmla="*/ f9509 f4884 1"/>
              <a:gd name="f11388" fmla="*/ f9510 f4884 1"/>
              <a:gd name="f11389" fmla="*/ f9511 f4884 1"/>
              <a:gd name="f11390" fmla="*/ f9512 f4883 1"/>
              <a:gd name="f11391" fmla="*/ f9513 f4884 1"/>
              <a:gd name="f11392" fmla="*/ f9514 f4883 1"/>
              <a:gd name="f11393" fmla="*/ f9515 f4884 1"/>
              <a:gd name="f11394" fmla="*/ f9516 f4883 1"/>
              <a:gd name="f11395" fmla="*/ f9517 f4884 1"/>
              <a:gd name="f11396" fmla="*/ f9518 f4883 1"/>
              <a:gd name="f11397" fmla="*/ f9519 f4884 1"/>
              <a:gd name="f11398" fmla="*/ f9520 f4884 1"/>
              <a:gd name="f11399" fmla="*/ f9521 f4884 1"/>
              <a:gd name="f11400" fmla="*/ f9522 f4883 1"/>
              <a:gd name="f11401" fmla="*/ f9523 f4884 1"/>
              <a:gd name="f11402" fmla="*/ f9524 f4883 1"/>
              <a:gd name="f11403" fmla="*/ f9525 f4884 1"/>
              <a:gd name="f11404" fmla="*/ f9526 f4883 1"/>
              <a:gd name="f11405" fmla="*/ f9527 f4884 1"/>
              <a:gd name="f11406" fmla="*/ f9528 f4884 1"/>
              <a:gd name="f11407" fmla="*/ f9529 f4884 1"/>
              <a:gd name="f11408" fmla="*/ f9530 f4883 1"/>
              <a:gd name="f11409" fmla="*/ f9531 f4884 1"/>
              <a:gd name="f11410" fmla="*/ f9532 f4883 1"/>
              <a:gd name="f11411" fmla="*/ f9533 f4884 1"/>
              <a:gd name="f11412" fmla="*/ f9534 f4883 1"/>
              <a:gd name="f11413" fmla="*/ f9535 f4884 1"/>
              <a:gd name="f11414" fmla="*/ f9536 f4883 1"/>
              <a:gd name="f11415" fmla="*/ f9537 f4884 1"/>
              <a:gd name="f11416" fmla="*/ f9538 f4883 1"/>
              <a:gd name="f11417" fmla="*/ f9539 f4884 1"/>
              <a:gd name="f11418" fmla="*/ f9540 f4884 1"/>
              <a:gd name="f11419" fmla="*/ f9541 f4884 1"/>
              <a:gd name="f11420" fmla="*/ f9542 f4883 1"/>
              <a:gd name="f11421" fmla="*/ f9543 f4884 1"/>
              <a:gd name="f11422" fmla="*/ f9544 f4883 1"/>
              <a:gd name="f11423" fmla="*/ f9545 f4884 1"/>
              <a:gd name="f11424" fmla="*/ f9546 f4883 1"/>
              <a:gd name="f11425" fmla="*/ f9547 f4884 1"/>
              <a:gd name="f11426" fmla="*/ f9548 f4883 1"/>
              <a:gd name="f11427" fmla="*/ f9549 f4884 1"/>
              <a:gd name="f11428" fmla="*/ f9550 f4884 1"/>
              <a:gd name="f11429" fmla="*/ f9551 f4884 1"/>
              <a:gd name="f11430" fmla="*/ f9552 f4883 1"/>
              <a:gd name="f11431" fmla="*/ f9553 f4884 1"/>
              <a:gd name="f11432" fmla="*/ f9554 f4883 1"/>
              <a:gd name="f11433" fmla="*/ f9555 f4884 1"/>
              <a:gd name="f11434" fmla="*/ f9556 f4883 1"/>
              <a:gd name="f11435" fmla="*/ f9557 f4884 1"/>
              <a:gd name="f11436" fmla="*/ f9558 f4883 1"/>
              <a:gd name="f11437" fmla="*/ f9559 f4884 1"/>
              <a:gd name="f11438" fmla="*/ f9560 f4884 1"/>
              <a:gd name="f11439" fmla="*/ f9561 f4884 1"/>
              <a:gd name="f11440" fmla="*/ f9562 f4883 1"/>
              <a:gd name="f11441" fmla="*/ f9563 f4884 1"/>
              <a:gd name="f11442" fmla="*/ f9564 f4883 1"/>
              <a:gd name="f11443" fmla="*/ f9565 f4884 1"/>
              <a:gd name="f11444" fmla="*/ f9566 f4883 1"/>
              <a:gd name="f11445" fmla="*/ f9567 f4884 1"/>
              <a:gd name="f11446" fmla="*/ f9568 f4883 1"/>
              <a:gd name="f11447" fmla="*/ f9569 f4884 1"/>
              <a:gd name="f11448" fmla="*/ f9570 f4884 1"/>
              <a:gd name="f11449" fmla="*/ f9571 f4884 1"/>
              <a:gd name="f11450" fmla="*/ f9572 f4883 1"/>
              <a:gd name="f11451" fmla="*/ f9573 f4884 1"/>
              <a:gd name="f11452" fmla="*/ f9574 f4883 1"/>
              <a:gd name="f11453" fmla="*/ f9575 f4884 1"/>
              <a:gd name="f11454" fmla="*/ f9576 f4883 1"/>
              <a:gd name="f11455" fmla="*/ f9577 f4884 1"/>
              <a:gd name="f11456" fmla="*/ f9578 f4883 1"/>
              <a:gd name="f11457" fmla="*/ f9579 f4884 1"/>
              <a:gd name="f11458" fmla="*/ f9580 f4883 1"/>
              <a:gd name="f11459" fmla="*/ f9581 f4884 1"/>
              <a:gd name="f11460" fmla="*/ f9582 f4883 1"/>
              <a:gd name="f11461" fmla="*/ f9583 f4884 1"/>
              <a:gd name="f11462" fmla="*/ f9584 f4883 1"/>
              <a:gd name="f11463" fmla="*/ f9585 f4884 1"/>
              <a:gd name="f11464" fmla="*/ f9586 f4883 1"/>
              <a:gd name="f11465" fmla="*/ f9587 f4884 1"/>
              <a:gd name="f11466" fmla="*/ f9588 f4883 1"/>
              <a:gd name="f11467" fmla="*/ f9589 f4884 1"/>
              <a:gd name="f11468" fmla="*/ f9590 f4883 1"/>
              <a:gd name="f11469" fmla="*/ f9591 f4884 1"/>
              <a:gd name="f11470" fmla="*/ f9592 f4883 1"/>
              <a:gd name="f11471" fmla="*/ f9593 f4884 1"/>
              <a:gd name="f11472" fmla="*/ f9594 f4883 1"/>
              <a:gd name="f11473" fmla="*/ f9595 f4884 1"/>
              <a:gd name="f11474" fmla="*/ f9596 f4883 1"/>
              <a:gd name="f11475" fmla="*/ f9597 f4884 1"/>
              <a:gd name="f11476" fmla="*/ f9598 f4883 1"/>
              <a:gd name="f11477" fmla="*/ f9599 f4884 1"/>
              <a:gd name="f11478" fmla="*/ f9600 f4883 1"/>
              <a:gd name="f11479" fmla="*/ f9601 f4884 1"/>
              <a:gd name="f11480" fmla="*/ f9602 f4883 1"/>
              <a:gd name="f11481" fmla="*/ f9603 f4884 1"/>
              <a:gd name="f11482" fmla="*/ f9604 f4883 1"/>
              <a:gd name="f11483" fmla="*/ f9605 f4884 1"/>
              <a:gd name="f11484" fmla="*/ f9606 f4883 1"/>
              <a:gd name="f11485" fmla="*/ f9607 f4884 1"/>
              <a:gd name="f11486" fmla="*/ f9608 f4883 1"/>
              <a:gd name="f11487" fmla="*/ f9609 f4884 1"/>
              <a:gd name="f11488" fmla="*/ f9610 f4883 1"/>
              <a:gd name="f11489" fmla="*/ f9611 f4884 1"/>
              <a:gd name="f11490" fmla="*/ f9612 f4883 1"/>
              <a:gd name="f11491" fmla="*/ f9613 f4884 1"/>
              <a:gd name="f11492" fmla="*/ f9614 f4883 1"/>
              <a:gd name="f11493" fmla="*/ f9615 f4884 1"/>
              <a:gd name="f11494" fmla="*/ f9616 f4883 1"/>
              <a:gd name="f11495" fmla="*/ f9617 f4884 1"/>
              <a:gd name="f11496" fmla="*/ f9618 f4883 1"/>
              <a:gd name="f11497" fmla="*/ f9619 f4884 1"/>
              <a:gd name="f11498" fmla="*/ f9620 f4883 1"/>
              <a:gd name="f11499" fmla="*/ f9621 f4884 1"/>
              <a:gd name="f11500" fmla="*/ f9622 f4883 1"/>
              <a:gd name="f11501" fmla="*/ f9623 f4884 1"/>
              <a:gd name="f11502" fmla="*/ f9624 f4883 1"/>
              <a:gd name="f11503" fmla="*/ f9625 f4884 1"/>
              <a:gd name="f11504" fmla="*/ f9626 f4883 1"/>
              <a:gd name="f11505" fmla="*/ f9627 f4884 1"/>
              <a:gd name="f11506" fmla="*/ f9628 f4883 1"/>
              <a:gd name="f11507" fmla="*/ f9629 f4884 1"/>
              <a:gd name="f11508" fmla="*/ f9630 f4883 1"/>
              <a:gd name="f11509" fmla="*/ f9631 f4884 1"/>
              <a:gd name="f11510" fmla="*/ f9632 f4883 1"/>
              <a:gd name="f11511" fmla="*/ f9633 f4884 1"/>
              <a:gd name="f11512" fmla="*/ f9634 f4883 1"/>
              <a:gd name="f11513" fmla="*/ f9635 f4884 1"/>
              <a:gd name="f11514" fmla="*/ f9636 f4883 1"/>
              <a:gd name="f11515" fmla="*/ f9637 f4884 1"/>
              <a:gd name="f11516" fmla="*/ f9638 f4883 1"/>
              <a:gd name="f11517" fmla="*/ f9639 f4884 1"/>
              <a:gd name="f11518" fmla="*/ f9640 f4883 1"/>
              <a:gd name="f11519" fmla="*/ f9641 f4884 1"/>
              <a:gd name="f11520" fmla="*/ f9642 f4883 1"/>
              <a:gd name="f11521" fmla="*/ f9643 f4884 1"/>
              <a:gd name="f11522" fmla="*/ f9644 f4883 1"/>
              <a:gd name="f11523" fmla="*/ f9645 f4884 1"/>
              <a:gd name="f11524" fmla="*/ f9646 f4883 1"/>
              <a:gd name="f11525" fmla="*/ f9647 f4884 1"/>
              <a:gd name="f11526" fmla="*/ f9648 f4883 1"/>
              <a:gd name="f11527" fmla="*/ f9649 f4884 1"/>
              <a:gd name="f11528" fmla="*/ f9650 f4883 1"/>
              <a:gd name="f11529" fmla="*/ f9651 f4884 1"/>
              <a:gd name="f11530" fmla="*/ f9652 f4883 1"/>
              <a:gd name="f11531" fmla="*/ f9653 f4884 1"/>
              <a:gd name="f11532" fmla="*/ f9654 f4883 1"/>
              <a:gd name="f11533" fmla="*/ f9655 f4884 1"/>
              <a:gd name="f11534" fmla="*/ f9656 f4883 1"/>
              <a:gd name="f11535" fmla="*/ f9657 f4884 1"/>
              <a:gd name="f11536" fmla="*/ f9658 f4883 1"/>
              <a:gd name="f11537" fmla="*/ f9659 f4884 1"/>
              <a:gd name="f11538" fmla="*/ f9660 f4883 1"/>
              <a:gd name="f11539" fmla="*/ f9661 f4884 1"/>
              <a:gd name="f11540" fmla="*/ f9662 f4883 1"/>
              <a:gd name="f11541" fmla="*/ f9663 f4884 1"/>
              <a:gd name="f11542" fmla="*/ f9664 f4883 1"/>
              <a:gd name="f11543" fmla="*/ f9665 f4884 1"/>
              <a:gd name="f11544" fmla="*/ f9666 f4883 1"/>
              <a:gd name="f11545" fmla="*/ f9667 f4884 1"/>
              <a:gd name="f11546" fmla="*/ f9668 f4883 1"/>
              <a:gd name="f11547" fmla="*/ f9669 f4884 1"/>
              <a:gd name="f11548" fmla="*/ f9670 f4883 1"/>
              <a:gd name="f11549" fmla="*/ f9671 f4884 1"/>
              <a:gd name="f11550" fmla="*/ f9672 f4883 1"/>
              <a:gd name="f11551" fmla="*/ f9673 f4884 1"/>
              <a:gd name="f11552" fmla="*/ f9674 f4883 1"/>
              <a:gd name="f11553" fmla="*/ f9675 f4884 1"/>
              <a:gd name="f11554" fmla="*/ f9676 f4883 1"/>
              <a:gd name="f11555" fmla="*/ f9677 f4884 1"/>
              <a:gd name="f11556" fmla="*/ f9678 f4883 1"/>
              <a:gd name="f11557" fmla="*/ f9679 f4884 1"/>
              <a:gd name="f11558" fmla="*/ f9680 f4883 1"/>
              <a:gd name="f11559" fmla="*/ f9681 f4884 1"/>
              <a:gd name="f11560" fmla="*/ f9682 f4883 1"/>
              <a:gd name="f11561" fmla="*/ f9683 f4884 1"/>
              <a:gd name="f11562" fmla="*/ f9684 f4883 1"/>
              <a:gd name="f11563" fmla="*/ f9685 f4884 1"/>
              <a:gd name="f11564" fmla="*/ f9686 f4883 1"/>
              <a:gd name="f11565" fmla="*/ f9687 f4884 1"/>
              <a:gd name="f11566" fmla="*/ f9688 f4883 1"/>
              <a:gd name="f11567" fmla="*/ f9689 f4884 1"/>
              <a:gd name="f11568" fmla="*/ f9690 f4883 1"/>
              <a:gd name="f11569" fmla="*/ f9691 f4884 1"/>
              <a:gd name="f11570" fmla="*/ f9692 f4883 1"/>
              <a:gd name="f11571" fmla="*/ f9693 f4884 1"/>
              <a:gd name="f11572" fmla="*/ f9694 f4883 1"/>
              <a:gd name="f11573" fmla="*/ f9695 f4884 1"/>
              <a:gd name="f11574" fmla="*/ f9696 f4883 1"/>
              <a:gd name="f11575" fmla="*/ f9697 f4884 1"/>
              <a:gd name="f11576" fmla="*/ f9698 f4883 1"/>
              <a:gd name="f11577" fmla="*/ f9699 f4884 1"/>
              <a:gd name="f11578" fmla="*/ f9700 f4883 1"/>
              <a:gd name="f11579" fmla="*/ f9701 f4884 1"/>
              <a:gd name="f11580" fmla="*/ f9702 f4883 1"/>
              <a:gd name="f11581" fmla="*/ f9703 f4884 1"/>
              <a:gd name="f11582" fmla="*/ f9704 f4883 1"/>
              <a:gd name="f11583" fmla="*/ f9705 f4884 1"/>
              <a:gd name="f11584" fmla="*/ f9706 f4883 1"/>
              <a:gd name="f11585" fmla="*/ f9707 f4884 1"/>
              <a:gd name="f11586" fmla="*/ f9708 f4883 1"/>
              <a:gd name="f11587" fmla="*/ f9709 f4884 1"/>
              <a:gd name="f11588" fmla="*/ f9710 f4883 1"/>
              <a:gd name="f11589" fmla="*/ f9711 f4884 1"/>
              <a:gd name="f11590" fmla="*/ f9712 f4883 1"/>
              <a:gd name="f11591" fmla="*/ f9713 f4884 1"/>
              <a:gd name="f11592" fmla="*/ f9714 f4883 1"/>
              <a:gd name="f11593" fmla="*/ f9715 f4884 1"/>
              <a:gd name="f11594" fmla="*/ f9716 f4883 1"/>
              <a:gd name="f11595" fmla="*/ f9717 f4884 1"/>
              <a:gd name="f11596" fmla="*/ f9718 f4883 1"/>
              <a:gd name="f11597" fmla="*/ f9719 f4884 1"/>
              <a:gd name="f11598" fmla="*/ f9720 f4883 1"/>
              <a:gd name="f11599" fmla="*/ f9721 f4884 1"/>
              <a:gd name="f11600" fmla="*/ f9722 f4883 1"/>
              <a:gd name="f11601" fmla="*/ f9723 f4884 1"/>
              <a:gd name="f11602" fmla="*/ f9724 f4883 1"/>
              <a:gd name="f11603" fmla="*/ f9725 f4884 1"/>
              <a:gd name="f11604" fmla="*/ f9726 f4883 1"/>
              <a:gd name="f11605" fmla="*/ f9727 f4884 1"/>
              <a:gd name="f11606" fmla="*/ f9728 f4883 1"/>
              <a:gd name="f11607" fmla="*/ f9729 f4884 1"/>
              <a:gd name="f11608" fmla="*/ f9730 f4883 1"/>
              <a:gd name="f11609" fmla="*/ f9731 f4884 1"/>
              <a:gd name="f11610" fmla="*/ f9732 f4883 1"/>
              <a:gd name="f11611" fmla="*/ f9733 f4884 1"/>
              <a:gd name="f11612" fmla="*/ f9734 f4883 1"/>
              <a:gd name="f11613" fmla="*/ f9735 f4884 1"/>
              <a:gd name="f11614" fmla="*/ f9736 f4883 1"/>
              <a:gd name="f11615" fmla="*/ f9737 f4884 1"/>
              <a:gd name="f11616" fmla="*/ f9738 f4883 1"/>
              <a:gd name="f11617" fmla="*/ f9739 f4884 1"/>
              <a:gd name="f11618" fmla="*/ f9740 f4883 1"/>
              <a:gd name="f11619" fmla="*/ f9741 f4884 1"/>
              <a:gd name="f11620" fmla="*/ f9742 f4883 1"/>
              <a:gd name="f11621" fmla="*/ f9743 f4884 1"/>
              <a:gd name="f11622" fmla="*/ f9744 f4883 1"/>
              <a:gd name="f11623" fmla="*/ f9745 f4884 1"/>
              <a:gd name="f11624" fmla="*/ f9746 f4883 1"/>
              <a:gd name="f11625" fmla="*/ f9747 f4884 1"/>
              <a:gd name="f11626" fmla="*/ f9748 f4883 1"/>
              <a:gd name="f11627" fmla="*/ f9749 f4884 1"/>
              <a:gd name="f11628" fmla="*/ f9750 f4883 1"/>
              <a:gd name="f11629" fmla="*/ f9751 f4884 1"/>
              <a:gd name="f11630" fmla="*/ f9752 f4883 1"/>
              <a:gd name="f11631" fmla="*/ f9753 f4884 1"/>
              <a:gd name="f11632" fmla="*/ f9754 f4883 1"/>
              <a:gd name="f11633" fmla="*/ f9755 f4884 1"/>
              <a:gd name="f11634" fmla="*/ f9756 f4883 1"/>
              <a:gd name="f11635" fmla="*/ f9757 f4884 1"/>
              <a:gd name="f11636" fmla="*/ f9758 f4883 1"/>
              <a:gd name="f11637" fmla="*/ f9759 f4884 1"/>
              <a:gd name="f11638" fmla="*/ f9760 f4883 1"/>
              <a:gd name="f11639" fmla="*/ f9761 f4884 1"/>
              <a:gd name="f11640" fmla="*/ f9762 f4883 1"/>
              <a:gd name="f11641" fmla="*/ f9763 f4884 1"/>
              <a:gd name="f11642" fmla="*/ f9764 f4883 1"/>
              <a:gd name="f11643" fmla="*/ f9765 f4884 1"/>
              <a:gd name="f11644" fmla="*/ f9766 f4883 1"/>
              <a:gd name="f11645" fmla="*/ f9767 f4884 1"/>
              <a:gd name="f11646" fmla="*/ f9768 f4883 1"/>
              <a:gd name="f11647" fmla="*/ f9769 f4884 1"/>
              <a:gd name="f11648" fmla="*/ f9770 f4883 1"/>
              <a:gd name="f11649" fmla="*/ f9771 f4884 1"/>
              <a:gd name="f11650" fmla="*/ f9772 f4883 1"/>
              <a:gd name="f11651" fmla="*/ f9773 f4884 1"/>
              <a:gd name="f11652" fmla="*/ f9774 f4883 1"/>
              <a:gd name="f11653" fmla="*/ f9775 f4884 1"/>
              <a:gd name="f11654" fmla="*/ f9776 f4883 1"/>
              <a:gd name="f11655" fmla="*/ f9777 f4884 1"/>
              <a:gd name="f11656" fmla="*/ f9778 f4883 1"/>
              <a:gd name="f11657" fmla="*/ f9779 f4884 1"/>
              <a:gd name="f11658" fmla="*/ f9780 f4883 1"/>
              <a:gd name="f11659" fmla="*/ f9781 f4884 1"/>
              <a:gd name="f11660" fmla="*/ f9782 f4883 1"/>
              <a:gd name="f11661" fmla="*/ f9783 f4884 1"/>
              <a:gd name="f11662" fmla="*/ f9784 f4883 1"/>
              <a:gd name="f11663" fmla="*/ f9785 f4884 1"/>
              <a:gd name="f11664" fmla="*/ f9786 f4883 1"/>
              <a:gd name="f11665" fmla="*/ f9787 f4884 1"/>
              <a:gd name="f11666" fmla="*/ f9788 f4883 1"/>
              <a:gd name="f11667" fmla="*/ f9789 f4884 1"/>
              <a:gd name="f11668" fmla="*/ f9790 f4883 1"/>
              <a:gd name="f11669" fmla="*/ f9791 f4884 1"/>
              <a:gd name="f11670" fmla="*/ f9792 f4883 1"/>
              <a:gd name="f11671" fmla="*/ f9793 f4884 1"/>
              <a:gd name="f11672" fmla="*/ f9794 f4883 1"/>
              <a:gd name="f11673" fmla="*/ f9795 f4884 1"/>
              <a:gd name="f11674" fmla="*/ f9796 f4883 1"/>
              <a:gd name="f11675" fmla="*/ f9797 f4884 1"/>
              <a:gd name="f11676" fmla="*/ f9798 f4883 1"/>
              <a:gd name="f11677" fmla="*/ f9799 f4884 1"/>
              <a:gd name="f11678" fmla="*/ f9800 f4883 1"/>
              <a:gd name="f11679" fmla="*/ f9801 f4884 1"/>
              <a:gd name="f11680" fmla="*/ f9802 f4883 1"/>
              <a:gd name="f11681" fmla="*/ f9803 f4884 1"/>
              <a:gd name="f11682" fmla="*/ f9804 f4883 1"/>
              <a:gd name="f11683" fmla="*/ f9805 f4884 1"/>
              <a:gd name="f11684" fmla="*/ f9806 f4883 1"/>
              <a:gd name="f11685" fmla="*/ f9807 f4884 1"/>
              <a:gd name="f11686" fmla="*/ f9808 f4883 1"/>
              <a:gd name="f11687" fmla="*/ f9809 f4884 1"/>
              <a:gd name="f11688" fmla="*/ f9810 f4883 1"/>
              <a:gd name="f11689" fmla="*/ f9811 f4884 1"/>
              <a:gd name="f11690" fmla="*/ f9812 f4883 1"/>
              <a:gd name="f11691" fmla="*/ f9813 f4884 1"/>
              <a:gd name="f11692" fmla="*/ f9814 f4883 1"/>
              <a:gd name="f11693" fmla="*/ f9815 f4884 1"/>
              <a:gd name="f11694" fmla="*/ f9816 f4883 1"/>
              <a:gd name="f11695" fmla="*/ f9817 f4884 1"/>
              <a:gd name="f11696" fmla="*/ f9818 f4883 1"/>
              <a:gd name="f11697" fmla="*/ f9819 f4884 1"/>
              <a:gd name="f11698" fmla="*/ f9820 f4883 1"/>
              <a:gd name="f11699" fmla="*/ f9821 f4884 1"/>
              <a:gd name="f11700" fmla="*/ f9822 f4883 1"/>
              <a:gd name="f11701" fmla="*/ f9823 f4884 1"/>
              <a:gd name="f11702" fmla="*/ f9824 f4883 1"/>
              <a:gd name="f11703" fmla="*/ f9825 f4884 1"/>
              <a:gd name="f11704" fmla="*/ f9826 f4883 1"/>
              <a:gd name="f11705" fmla="*/ f9827 f4884 1"/>
              <a:gd name="f11706" fmla="*/ f9828 f4883 1"/>
              <a:gd name="f11707" fmla="*/ f9829 f4884 1"/>
              <a:gd name="f11708" fmla="*/ f9830 f4883 1"/>
              <a:gd name="f11709" fmla="*/ f9831 f4884 1"/>
              <a:gd name="f11710" fmla="*/ f9832 f4883 1"/>
              <a:gd name="f11711" fmla="*/ f9833 f4884 1"/>
              <a:gd name="f11712" fmla="*/ f9834 f4883 1"/>
              <a:gd name="f11713" fmla="*/ f9835 f4884 1"/>
              <a:gd name="f11714" fmla="*/ f9836 f4883 1"/>
              <a:gd name="f11715" fmla="*/ f9837 f4884 1"/>
              <a:gd name="f11716" fmla="*/ f9838 f4883 1"/>
              <a:gd name="f11717" fmla="*/ f9839 f4884 1"/>
              <a:gd name="f11718" fmla="*/ f9840 f4883 1"/>
              <a:gd name="f11719" fmla="*/ f9841 f4884 1"/>
              <a:gd name="f11720" fmla="*/ f9842 f4883 1"/>
              <a:gd name="f11721" fmla="*/ f9843 f4884 1"/>
              <a:gd name="f11722" fmla="*/ f9844 f4883 1"/>
              <a:gd name="f11723" fmla="*/ f9845 f4884 1"/>
              <a:gd name="f11724" fmla="*/ f9846 f4883 1"/>
              <a:gd name="f11725" fmla="*/ f9847 f4884 1"/>
              <a:gd name="f11726" fmla="*/ f9848 f4883 1"/>
              <a:gd name="f11727" fmla="*/ f9849 f4884 1"/>
              <a:gd name="f11728" fmla="*/ f9850 f4883 1"/>
              <a:gd name="f11729" fmla="*/ f9851 f4884 1"/>
              <a:gd name="f11730" fmla="*/ f9852 f4883 1"/>
              <a:gd name="f11731" fmla="*/ f9853 f4884 1"/>
              <a:gd name="f11732" fmla="*/ f9854 f4883 1"/>
              <a:gd name="f11733" fmla="*/ f9855 f4884 1"/>
              <a:gd name="f11734" fmla="*/ f9856 f4883 1"/>
              <a:gd name="f11735" fmla="*/ f9857 f4884 1"/>
              <a:gd name="f11736" fmla="*/ f9858 f4883 1"/>
              <a:gd name="f11737" fmla="*/ f9859 f4884 1"/>
              <a:gd name="f11738" fmla="*/ f9860 f4883 1"/>
              <a:gd name="f11739" fmla="*/ f9861 f4884 1"/>
              <a:gd name="f11740" fmla="*/ f9862 f4883 1"/>
              <a:gd name="f11741" fmla="*/ f9863 f4884 1"/>
              <a:gd name="f11742" fmla="*/ f9864 f4883 1"/>
              <a:gd name="f11743" fmla="*/ f9865 f4884 1"/>
              <a:gd name="f11744" fmla="*/ f9866 f4883 1"/>
              <a:gd name="f11745" fmla="*/ f9867 f4884 1"/>
              <a:gd name="f11746" fmla="*/ f9868 f4883 1"/>
              <a:gd name="f11747" fmla="*/ f9869 f4884 1"/>
              <a:gd name="f11748" fmla="*/ f9870 f4883 1"/>
              <a:gd name="f11749" fmla="*/ f9871 f4884 1"/>
              <a:gd name="f11750" fmla="*/ f9872 f4883 1"/>
              <a:gd name="f11751" fmla="*/ f9873 f4884 1"/>
              <a:gd name="f11752" fmla="*/ f9874 f4883 1"/>
              <a:gd name="f11753" fmla="*/ f9875 f4884 1"/>
              <a:gd name="f11754" fmla="*/ f9876 f4883 1"/>
              <a:gd name="f11755" fmla="*/ f9877 f4884 1"/>
              <a:gd name="f11756" fmla="*/ f9878 f4883 1"/>
              <a:gd name="f11757" fmla="*/ f9879 f4884 1"/>
              <a:gd name="f11758" fmla="*/ f9880 f4883 1"/>
              <a:gd name="f11759" fmla="*/ f9881 f4884 1"/>
              <a:gd name="f11760" fmla="*/ f9882 f4883 1"/>
              <a:gd name="f11761" fmla="*/ f9883 f4884 1"/>
              <a:gd name="f11762" fmla="*/ f9884 f4883 1"/>
              <a:gd name="f11763" fmla="*/ f9885 f4884 1"/>
              <a:gd name="f11764" fmla="*/ f9886 f4883 1"/>
              <a:gd name="f11765" fmla="*/ f9887 f4884 1"/>
              <a:gd name="f11766" fmla="*/ f9888 f4883 1"/>
              <a:gd name="f11767" fmla="*/ f9889 f4884 1"/>
              <a:gd name="f11768" fmla="*/ f9890 f4883 1"/>
              <a:gd name="f11769" fmla="*/ f9891 f4884 1"/>
              <a:gd name="f11770" fmla="*/ f9892 f4883 1"/>
              <a:gd name="f11771" fmla="*/ f9893 f4884 1"/>
              <a:gd name="f11772" fmla="*/ f9894 f4883 1"/>
              <a:gd name="f11773" fmla="*/ f9895 f4884 1"/>
              <a:gd name="f11774" fmla="*/ f9896 f4883 1"/>
              <a:gd name="f11775" fmla="*/ f9897 f4884 1"/>
              <a:gd name="f11776" fmla="*/ f9898 f4883 1"/>
              <a:gd name="f11777" fmla="*/ f9899 f4884 1"/>
              <a:gd name="f11778" fmla="*/ f9900 f4883 1"/>
              <a:gd name="f11779" fmla="*/ f9901 f4884 1"/>
              <a:gd name="f11780" fmla="*/ f9902 f4883 1"/>
              <a:gd name="f11781" fmla="*/ f9903 f4884 1"/>
              <a:gd name="f11782" fmla="*/ f9904 f4883 1"/>
              <a:gd name="f11783" fmla="*/ f9905 f4884 1"/>
              <a:gd name="f11784" fmla="*/ f9906 f4883 1"/>
              <a:gd name="f11785" fmla="*/ f9907 f4884 1"/>
              <a:gd name="f11786" fmla="*/ f9908 f4883 1"/>
              <a:gd name="f11787" fmla="*/ f9909 f4884 1"/>
              <a:gd name="f11788" fmla="*/ f9910 f4883 1"/>
              <a:gd name="f11789" fmla="*/ f9911 f4884 1"/>
              <a:gd name="f11790" fmla="*/ f9912 f4883 1"/>
              <a:gd name="f11791" fmla="*/ f9913 f4884 1"/>
              <a:gd name="f11792" fmla="*/ f9914 f4883 1"/>
              <a:gd name="f11793" fmla="*/ f9915 f4884 1"/>
              <a:gd name="f11794" fmla="*/ f9916 f4883 1"/>
              <a:gd name="f11795" fmla="*/ f9917 f4884 1"/>
              <a:gd name="f11796" fmla="*/ f9918 f4883 1"/>
              <a:gd name="f11797" fmla="*/ f9919 f4884 1"/>
              <a:gd name="f11798" fmla="*/ f9920 f4883 1"/>
              <a:gd name="f11799" fmla="*/ f9921 f4884 1"/>
              <a:gd name="f11800" fmla="*/ f9922 f4883 1"/>
              <a:gd name="f11801" fmla="*/ f9923 f4884 1"/>
              <a:gd name="f11802" fmla="*/ f9924 f4883 1"/>
              <a:gd name="f11803" fmla="*/ f9925 f4884 1"/>
              <a:gd name="f11804" fmla="*/ f9926 f4883 1"/>
              <a:gd name="f11805" fmla="*/ f9927 f4884 1"/>
              <a:gd name="f11806" fmla="*/ f9928 f4883 1"/>
              <a:gd name="f11807" fmla="*/ f9929 f4884 1"/>
              <a:gd name="f11808" fmla="*/ f9930 f4883 1"/>
              <a:gd name="f11809" fmla="*/ f9931 f4884 1"/>
              <a:gd name="f11810" fmla="*/ f9932 f4883 1"/>
              <a:gd name="f11811" fmla="*/ f9933 f4884 1"/>
              <a:gd name="f11812" fmla="*/ f9934 f4883 1"/>
              <a:gd name="f11813" fmla="*/ f9935 f4884 1"/>
              <a:gd name="f11814" fmla="*/ f9936 f4883 1"/>
              <a:gd name="f11815" fmla="*/ f9937 f4884 1"/>
              <a:gd name="f11816" fmla="*/ f9938 f4883 1"/>
              <a:gd name="f11817" fmla="*/ f9939 f4884 1"/>
              <a:gd name="f11818" fmla="*/ f9940 f4883 1"/>
              <a:gd name="f11819" fmla="*/ f9941 f4884 1"/>
              <a:gd name="f11820" fmla="*/ f9942 f4883 1"/>
              <a:gd name="f11821" fmla="*/ f9943 f4884 1"/>
              <a:gd name="f11822" fmla="*/ f9944 f4883 1"/>
              <a:gd name="f11823" fmla="*/ f9945 f4884 1"/>
              <a:gd name="f11824" fmla="*/ f9946 f4883 1"/>
              <a:gd name="f11825" fmla="*/ f9947 f4884 1"/>
              <a:gd name="f11826" fmla="*/ f9948 f4883 1"/>
              <a:gd name="f11827" fmla="*/ f9949 f4884 1"/>
              <a:gd name="f11828" fmla="*/ f9950 f4883 1"/>
              <a:gd name="f11829" fmla="*/ f9951 f4884 1"/>
              <a:gd name="f11830" fmla="*/ f9952 f4883 1"/>
              <a:gd name="f11831" fmla="*/ f9953 f4884 1"/>
              <a:gd name="f11832" fmla="*/ f9954 f4883 1"/>
              <a:gd name="f11833" fmla="*/ f9955 f4884 1"/>
              <a:gd name="f11834" fmla="*/ f9956 f4883 1"/>
              <a:gd name="f11835" fmla="*/ f9957 f4884 1"/>
              <a:gd name="f11836" fmla="*/ f9958 f4883 1"/>
              <a:gd name="f11837" fmla="*/ f9959 f4883 1"/>
              <a:gd name="f11838" fmla="*/ f9960 f4884 1"/>
              <a:gd name="f11839" fmla="*/ f9961 f4883 1"/>
              <a:gd name="f11840" fmla="*/ f9962 f4884 1"/>
              <a:gd name="f11841" fmla="*/ f9963 f4883 1"/>
              <a:gd name="f11842" fmla="*/ f9964 f4884 1"/>
              <a:gd name="f11843" fmla="*/ f9965 f4883 1"/>
              <a:gd name="f11844" fmla="*/ f9966 f4884 1"/>
              <a:gd name="f11845" fmla="*/ f9967 f4883 1"/>
              <a:gd name="f11846" fmla="*/ f9968 f4884 1"/>
              <a:gd name="f11847" fmla="*/ f9969 f4883 1"/>
              <a:gd name="f11848" fmla="*/ f9970 f4883 1"/>
              <a:gd name="f11849" fmla="*/ f9971 f4883 1"/>
              <a:gd name="f11850" fmla="*/ f9972 f4884 1"/>
              <a:gd name="f11851" fmla="*/ f9973 f4883 1"/>
              <a:gd name="f11852" fmla="*/ f9974 f4884 1"/>
              <a:gd name="f11853" fmla="*/ f9975 f4883 1"/>
              <a:gd name="f11854" fmla="*/ f9976 f4884 1"/>
              <a:gd name="f11855" fmla="*/ f9977 f4883 1"/>
              <a:gd name="f11856" fmla="*/ f9978 f4883 1"/>
              <a:gd name="f11857" fmla="*/ f9979 f4883 1"/>
              <a:gd name="f11858" fmla="*/ f9980 f4884 1"/>
              <a:gd name="f11859" fmla="*/ f9981 f4883 1"/>
              <a:gd name="f11860" fmla="*/ f9982 f4884 1"/>
              <a:gd name="f11861" fmla="*/ f9983 f4883 1"/>
              <a:gd name="f11862" fmla="*/ f9984 f4884 1"/>
              <a:gd name="f11863" fmla="*/ f9985 f4883 1"/>
              <a:gd name="f11864" fmla="*/ f9986 f4883 1"/>
              <a:gd name="f11865" fmla="*/ f9987 f4883 1"/>
              <a:gd name="f11866" fmla="*/ f9988 f4884 1"/>
              <a:gd name="f11867" fmla="*/ f9989 f4883 1"/>
              <a:gd name="f11868" fmla="*/ f9990 f4884 1"/>
              <a:gd name="f11869" fmla="*/ f9991 f4883 1"/>
              <a:gd name="f11870" fmla="*/ f9992 f4884 1"/>
              <a:gd name="f11871" fmla="*/ f9993 f4883 1"/>
              <a:gd name="f11872" fmla="*/ f9994 f4884 1"/>
              <a:gd name="f11873" fmla="*/ f9995 f4883 1"/>
              <a:gd name="f11874" fmla="*/ f9996 f4884 1"/>
              <a:gd name="f11875" fmla="*/ f9997 f4883 1"/>
              <a:gd name="f11876" fmla="*/ f9998 f4884 1"/>
              <a:gd name="f11877" fmla="*/ f9999 f4883 1"/>
              <a:gd name="f11878" fmla="*/ f10000 f4884 1"/>
              <a:gd name="f11879" fmla="*/ f10001 f4883 1"/>
              <a:gd name="f11880" fmla="*/ f10002 f4884 1"/>
              <a:gd name="f11881" fmla="*/ f10003 f4883 1"/>
              <a:gd name="f11882" fmla="*/ f10004 f4884 1"/>
              <a:gd name="f11883" fmla="*/ f10005 f4883 1"/>
              <a:gd name="f11884" fmla="*/ f10006 f4884 1"/>
              <a:gd name="f11885" fmla="*/ f10007 f4883 1"/>
              <a:gd name="f11886" fmla="*/ f10008 f4884 1"/>
              <a:gd name="f11887" fmla="*/ f10009 f4883 1"/>
              <a:gd name="f11888" fmla="*/ f10010 f4884 1"/>
              <a:gd name="f11889" fmla="*/ f10011 f4883 1"/>
              <a:gd name="f11890" fmla="*/ f10012 f4884 1"/>
              <a:gd name="f11891" fmla="*/ f10013 f4883 1"/>
              <a:gd name="f11892" fmla="*/ f10014 f4884 1"/>
              <a:gd name="f11893" fmla="*/ f10015 f4883 1"/>
              <a:gd name="f11894" fmla="*/ f10016 f4884 1"/>
              <a:gd name="f11895" fmla="*/ f10017 f4883 1"/>
              <a:gd name="f11896" fmla="*/ f10018 f4884 1"/>
              <a:gd name="f11897" fmla="*/ f10019 f4883 1"/>
              <a:gd name="f11898" fmla="*/ f10020 f4884 1"/>
              <a:gd name="f11899" fmla="*/ f10021 f4883 1"/>
              <a:gd name="f11900" fmla="*/ f10022 f4884 1"/>
              <a:gd name="f11901" fmla="*/ f10023 f4883 1"/>
              <a:gd name="f11902" fmla="*/ f10024 f4884 1"/>
              <a:gd name="f11903" fmla="*/ f10025 f4883 1"/>
              <a:gd name="f11904" fmla="*/ f10026 f4884 1"/>
              <a:gd name="f11905" fmla="*/ f10027 f4883 1"/>
              <a:gd name="f11906" fmla="*/ f10028 f4884 1"/>
              <a:gd name="f11907" fmla="*/ f10029 f4883 1"/>
              <a:gd name="f11908" fmla="*/ f10030 f4884 1"/>
              <a:gd name="f11909" fmla="*/ f10031 f4883 1"/>
              <a:gd name="f11910" fmla="*/ f10032 f4884 1"/>
              <a:gd name="f11911" fmla="*/ f10033 f4883 1"/>
              <a:gd name="f11912" fmla="*/ f10034 f4884 1"/>
              <a:gd name="f11913" fmla="*/ f10035 f4883 1"/>
              <a:gd name="f11914" fmla="*/ f10036 f4884 1"/>
              <a:gd name="f11915" fmla="*/ f10037 f4883 1"/>
              <a:gd name="f11916" fmla="*/ f10038 f4884 1"/>
              <a:gd name="f11917" fmla="*/ f10039 f4883 1"/>
              <a:gd name="f11918" fmla="*/ f10040 f4884 1"/>
              <a:gd name="f11919" fmla="*/ f10041 f4884 1"/>
              <a:gd name="f11920" fmla="*/ f10042 f4883 1"/>
              <a:gd name="f11921" fmla="*/ f10043 f4884 1"/>
              <a:gd name="f11922" fmla="*/ f10044 f4883 1"/>
              <a:gd name="f11923" fmla="*/ f10045 f4884 1"/>
              <a:gd name="f11924" fmla="*/ f10046 f4883 1"/>
              <a:gd name="f11925" fmla="*/ f10047 f4884 1"/>
              <a:gd name="f11926" fmla="*/ f10048 f4883 1"/>
              <a:gd name="f11927" fmla="*/ f10049 f4884 1"/>
              <a:gd name="f11928" fmla="*/ f10050 f4883 1"/>
              <a:gd name="f11929" fmla="*/ f10051 f4884 1"/>
              <a:gd name="f11930" fmla="*/ f10052 f4883 1"/>
              <a:gd name="f11931" fmla="*/ f10053 f4884 1"/>
              <a:gd name="f11932" fmla="*/ f10054 f4884 1"/>
              <a:gd name="f11933" fmla="*/ f10055 f4884 1"/>
              <a:gd name="f11934" fmla="*/ f10056 f4883 1"/>
              <a:gd name="f11935" fmla="*/ f10057 f4884 1"/>
              <a:gd name="f11936" fmla="*/ f10058 f4883 1"/>
              <a:gd name="f11937" fmla="*/ f10059 f4884 1"/>
              <a:gd name="f11938" fmla="*/ f10060 f4883 1"/>
              <a:gd name="f11939" fmla="*/ f10061 f4884 1"/>
              <a:gd name="f11940" fmla="*/ f10062 f4883 1"/>
              <a:gd name="f11941" fmla="*/ f10063 f4884 1"/>
              <a:gd name="f11942" fmla="*/ f10064 f4883 1"/>
              <a:gd name="f11943" fmla="*/ f10065 f4884 1"/>
              <a:gd name="f11944" fmla="*/ f10066 f4883 1"/>
              <a:gd name="f11945" fmla="*/ f10067 f4884 1"/>
              <a:gd name="f11946" fmla="*/ f10068 f4883 1"/>
              <a:gd name="f11947" fmla="*/ f10069 f4884 1"/>
              <a:gd name="f11948" fmla="*/ f10070 f4884 1"/>
              <a:gd name="f11949" fmla="*/ f10071 f4884 1"/>
              <a:gd name="f11950" fmla="*/ f10072 f4883 1"/>
              <a:gd name="f11951" fmla="*/ f10073 f4884 1"/>
              <a:gd name="f11952" fmla="*/ f10074 f4883 1"/>
              <a:gd name="f11953" fmla="*/ f10075 f4884 1"/>
              <a:gd name="f11954" fmla="*/ f10076 f4883 1"/>
              <a:gd name="f11955" fmla="*/ f10077 f4884 1"/>
              <a:gd name="f11956" fmla="*/ f10078 f4883 1"/>
              <a:gd name="f11957" fmla="*/ f10079 f4884 1"/>
              <a:gd name="f11958" fmla="*/ f10080 f4883 1"/>
              <a:gd name="f11959" fmla="*/ f10081 f4884 1"/>
              <a:gd name="f11960" fmla="*/ f10082 f4884 1"/>
              <a:gd name="f11961" fmla="*/ f10083 f4884 1"/>
              <a:gd name="f11962" fmla="*/ f10084 f4883 1"/>
              <a:gd name="f11963" fmla="*/ f10085 f4884 1"/>
              <a:gd name="f11964" fmla="*/ f10086 f4883 1"/>
              <a:gd name="f11965" fmla="*/ f10087 f4884 1"/>
              <a:gd name="f11966" fmla="*/ f10088 f4883 1"/>
              <a:gd name="f11967" fmla="*/ f10089 f4884 1"/>
              <a:gd name="f11968" fmla="*/ f10090 f4883 1"/>
              <a:gd name="f11969" fmla="*/ f10091 f4884 1"/>
              <a:gd name="f11970" fmla="*/ f10092 f4883 1"/>
              <a:gd name="f11971" fmla="*/ f10093 f4884 1"/>
              <a:gd name="f11972" fmla="*/ f10094 f4884 1"/>
              <a:gd name="f11973" fmla="*/ f10095 f4884 1"/>
              <a:gd name="f11974" fmla="*/ f10096 f4883 1"/>
              <a:gd name="f11975" fmla="*/ f10097 f4884 1"/>
              <a:gd name="f11976" fmla="*/ f10098 f4883 1"/>
              <a:gd name="f11977" fmla="*/ f10099 f4884 1"/>
              <a:gd name="f11978" fmla="*/ f10100 f4884 1"/>
              <a:gd name="f11979" fmla="*/ f10101 f4884 1"/>
              <a:gd name="f11980" fmla="*/ f10102 f4883 1"/>
              <a:gd name="f11981" fmla="*/ f10103 f4884 1"/>
              <a:gd name="f11982" fmla="*/ f10104 f4884 1"/>
              <a:gd name="f11983" fmla="*/ f10105 f4884 1"/>
              <a:gd name="f11984" fmla="*/ f10106 f4883 1"/>
              <a:gd name="f11985" fmla="*/ f10107 f4884 1"/>
              <a:gd name="f11986" fmla="*/ f10108 f4884 1"/>
              <a:gd name="f11987" fmla="*/ f10109 f4884 1"/>
              <a:gd name="f11988" fmla="*/ f10110 f4883 1"/>
              <a:gd name="f11989" fmla="*/ f10111 f4884 1"/>
              <a:gd name="f11990" fmla="*/ f10112 f4883 1"/>
              <a:gd name="f11991" fmla="*/ f10113 f4884 1"/>
              <a:gd name="f11992" fmla="*/ f10114 f4884 1"/>
              <a:gd name="f11993" fmla="*/ f10115 f4884 1"/>
              <a:gd name="f11994" fmla="*/ f10116 f4883 1"/>
              <a:gd name="f11995" fmla="*/ f10117 f4884 1"/>
              <a:gd name="f11996" fmla="*/ f10118 f4883 1"/>
              <a:gd name="f11997" fmla="*/ f10119 f4884 1"/>
              <a:gd name="f11998" fmla="*/ f10120 f4883 1"/>
              <a:gd name="f11999" fmla="*/ f10121 f4884 1"/>
              <a:gd name="f12000" fmla="*/ f10122 f4883 1"/>
              <a:gd name="f12001" fmla="*/ f10123 f4884 1"/>
              <a:gd name="f12002" fmla="*/ f10124 f4883 1"/>
              <a:gd name="f12003" fmla="*/ f10125 f4884 1"/>
              <a:gd name="f12004" fmla="*/ f10126 f4883 1"/>
              <a:gd name="f12005" fmla="*/ f10127 f4884 1"/>
              <a:gd name="f12006" fmla="*/ f10128 f4883 1"/>
              <a:gd name="f12007" fmla="*/ f10129 f4884 1"/>
              <a:gd name="f12008" fmla="*/ f10130 f4883 1"/>
              <a:gd name="f12009" fmla="*/ f10131 f4884 1"/>
              <a:gd name="f12010" fmla="*/ f10132 f4883 1"/>
              <a:gd name="f12011" fmla="*/ f10133 f4884 1"/>
              <a:gd name="f12012" fmla="*/ f10134 f4883 1"/>
              <a:gd name="f12013" fmla="*/ f10135 f4884 1"/>
              <a:gd name="f12014" fmla="*/ f10136 f4883 1"/>
              <a:gd name="f12015" fmla="*/ f10137 f4884 1"/>
              <a:gd name="f12016" fmla="*/ f10138 f4883 1"/>
              <a:gd name="f12017" fmla="*/ f10139 f4884 1"/>
              <a:gd name="f12018" fmla="*/ f10140 f4883 1"/>
              <a:gd name="f12019" fmla="*/ f10141 f4884 1"/>
              <a:gd name="f12020" fmla="*/ f10142 f4883 1"/>
              <a:gd name="f12021" fmla="*/ f10143 f4884 1"/>
              <a:gd name="f12022" fmla="*/ f10144 f4883 1"/>
              <a:gd name="f12023" fmla="*/ f10145 f4884 1"/>
              <a:gd name="f12024" fmla="*/ f10146 f4883 1"/>
              <a:gd name="f12025" fmla="*/ f10147 f4884 1"/>
              <a:gd name="f12026" fmla="*/ f10148 f4883 1"/>
              <a:gd name="f12027" fmla="*/ f10149 f4884 1"/>
              <a:gd name="f12028" fmla="*/ f10150 f4883 1"/>
              <a:gd name="f12029" fmla="*/ f10151 f4884 1"/>
              <a:gd name="f12030" fmla="*/ f10152 f4883 1"/>
              <a:gd name="f12031" fmla="*/ f10153 f4884 1"/>
              <a:gd name="f12032" fmla="*/ f10154 f4883 1"/>
              <a:gd name="f12033" fmla="*/ f10155 f4884 1"/>
              <a:gd name="f12034" fmla="*/ f10156 f4883 1"/>
              <a:gd name="f12035" fmla="*/ f10157 f4884 1"/>
              <a:gd name="f12036" fmla="*/ f10158 f4883 1"/>
              <a:gd name="f12037" fmla="*/ f10159 f4884 1"/>
              <a:gd name="f12038" fmla="*/ f10160 f4883 1"/>
              <a:gd name="f12039" fmla="*/ f10161 f4884 1"/>
              <a:gd name="f12040" fmla="*/ f10162 f4883 1"/>
              <a:gd name="f12041" fmla="*/ f10163 f4884 1"/>
              <a:gd name="f12042" fmla="*/ f10164 f4883 1"/>
              <a:gd name="f12043" fmla="*/ f10165 f4884 1"/>
              <a:gd name="f12044" fmla="*/ f10166 f4883 1"/>
              <a:gd name="f12045" fmla="*/ f10167 f4884 1"/>
              <a:gd name="f12046" fmla="*/ f10168 f4883 1"/>
              <a:gd name="f12047" fmla="*/ f10169 f4884 1"/>
              <a:gd name="f12048" fmla="*/ f10170 f4883 1"/>
              <a:gd name="f12049" fmla="*/ f10171 f4884 1"/>
              <a:gd name="f12050" fmla="*/ f10172 f4883 1"/>
              <a:gd name="f12051" fmla="*/ f10173 f4884 1"/>
              <a:gd name="f12052" fmla="*/ f10174 f4883 1"/>
              <a:gd name="f12053" fmla="*/ f10175 f4884 1"/>
              <a:gd name="f12054" fmla="*/ f10176 f4883 1"/>
              <a:gd name="f12055" fmla="*/ f10177 f4884 1"/>
              <a:gd name="f12056" fmla="*/ f10178 f4883 1"/>
              <a:gd name="f12057" fmla="*/ f10179 f4884 1"/>
              <a:gd name="f12058" fmla="*/ f10180 f4883 1"/>
              <a:gd name="f12059" fmla="*/ f10181 f4884 1"/>
              <a:gd name="f12060" fmla="*/ f10182 f4883 1"/>
              <a:gd name="f12061" fmla="*/ f10183 f4884 1"/>
              <a:gd name="f12062" fmla="*/ f10184 f4883 1"/>
              <a:gd name="f12063" fmla="*/ f10185 f4884 1"/>
              <a:gd name="f12064" fmla="*/ f10186 f4883 1"/>
              <a:gd name="f12065" fmla="*/ f10187 f4884 1"/>
              <a:gd name="f12066" fmla="*/ f10188 f4883 1"/>
              <a:gd name="f12067" fmla="*/ f10189 f4884 1"/>
              <a:gd name="f12068" fmla="*/ f10190 f4883 1"/>
              <a:gd name="f12069" fmla="*/ f10191 f4884 1"/>
              <a:gd name="f12070" fmla="*/ f10192 f4883 1"/>
              <a:gd name="f12071" fmla="*/ f10193 f4884 1"/>
              <a:gd name="f12072" fmla="*/ f10194 f4883 1"/>
              <a:gd name="f12073" fmla="*/ f10195 f4884 1"/>
              <a:gd name="f12074" fmla="*/ f10196 f4883 1"/>
              <a:gd name="f12075" fmla="*/ f10197 f4884 1"/>
              <a:gd name="f12076" fmla="*/ f10198 f4883 1"/>
              <a:gd name="f12077" fmla="*/ f10199 f4884 1"/>
              <a:gd name="f12078" fmla="*/ f10200 f4883 1"/>
              <a:gd name="f12079" fmla="*/ f10201 f4884 1"/>
              <a:gd name="f12080" fmla="*/ f10202 f4883 1"/>
              <a:gd name="f12081" fmla="*/ f10203 f4884 1"/>
              <a:gd name="f12082" fmla="*/ f10204 f4883 1"/>
              <a:gd name="f12083" fmla="*/ f10205 f4884 1"/>
              <a:gd name="f12084" fmla="*/ f10206 f4883 1"/>
              <a:gd name="f12085" fmla="*/ f10207 f4884 1"/>
              <a:gd name="f12086" fmla="*/ f10208 f4883 1"/>
              <a:gd name="f12087" fmla="*/ f10209 f4883 1"/>
              <a:gd name="f12088" fmla="*/ f10210 f4883 1"/>
              <a:gd name="f12089" fmla="*/ f10211 f4884 1"/>
              <a:gd name="f12090" fmla="*/ f10212 f4883 1"/>
              <a:gd name="f12091" fmla="*/ f10213 f4884 1"/>
              <a:gd name="f12092" fmla="*/ f10214 f4883 1"/>
              <a:gd name="f12093" fmla="*/ f10215 f4884 1"/>
              <a:gd name="f12094" fmla="*/ f10216 f4883 1"/>
              <a:gd name="f12095" fmla="*/ f10217 f4884 1"/>
              <a:gd name="f12096" fmla="*/ f10218 f4883 1"/>
              <a:gd name="f12097" fmla="*/ f10219 f4884 1"/>
              <a:gd name="f12098" fmla="*/ f10220 f4883 1"/>
              <a:gd name="f12099" fmla="*/ f10221 f4884 1"/>
              <a:gd name="f12100" fmla="*/ f10222 f4883 1"/>
              <a:gd name="f12101" fmla="*/ f10223 f4884 1"/>
              <a:gd name="f12102" fmla="*/ f10224 f4883 1"/>
              <a:gd name="f12103" fmla="*/ f10225 f4884 1"/>
              <a:gd name="f12104" fmla="*/ f10226 f4883 1"/>
              <a:gd name="f12105" fmla="*/ f10227 f4884 1"/>
              <a:gd name="f12106" fmla="*/ f10228 f4883 1"/>
              <a:gd name="f12107" fmla="*/ f10229 f4884 1"/>
              <a:gd name="f12108" fmla="*/ f10230 f4883 1"/>
              <a:gd name="f12109" fmla="*/ f10231 f4884 1"/>
              <a:gd name="f12110" fmla="*/ f10232 f4883 1"/>
              <a:gd name="f12111" fmla="*/ f10233 f4884 1"/>
              <a:gd name="f12112" fmla="*/ f10234 f4883 1"/>
              <a:gd name="f12113" fmla="*/ f10235 f4883 1"/>
              <a:gd name="f12114" fmla="*/ f10236 f4883 1"/>
              <a:gd name="f12115" fmla="*/ f10237 f4884 1"/>
              <a:gd name="f12116" fmla="*/ f10238 f4883 1"/>
              <a:gd name="f12117" fmla="*/ f10239 f4884 1"/>
              <a:gd name="f12118" fmla="*/ f10240 f4883 1"/>
              <a:gd name="f12119" fmla="*/ f10241 f4884 1"/>
              <a:gd name="f12120" fmla="*/ f10242 f4883 1"/>
              <a:gd name="f12121" fmla="*/ f10243 f4884 1"/>
              <a:gd name="f12122" fmla="*/ f10244 f4883 1"/>
              <a:gd name="f12123" fmla="*/ f10245 f4884 1"/>
              <a:gd name="f12124" fmla="*/ f10246 f4883 1"/>
              <a:gd name="f12125" fmla="*/ f10247 f4883 1"/>
              <a:gd name="f12126" fmla="*/ f10248 f4883 1"/>
              <a:gd name="f12127" fmla="*/ f10249 f4884 1"/>
              <a:gd name="f12128" fmla="*/ f10250 f4883 1"/>
              <a:gd name="f12129" fmla="*/ f10251 f4884 1"/>
              <a:gd name="f12130" fmla="*/ f10252 f4883 1"/>
              <a:gd name="f12131" fmla="*/ f10253 f4884 1"/>
              <a:gd name="f12132" fmla="*/ f10254 f4883 1"/>
              <a:gd name="f12133" fmla="*/ f10255 f4884 1"/>
              <a:gd name="f12134" fmla="*/ f10256 f4883 1"/>
              <a:gd name="f12135" fmla="*/ f10257 f4884 1"/>
              <a:gd name="f12136" fmla="*/ f10258 f4883 1"/>
              <a:gd name="f12137" fmla="*/ f10259 f4883 1"/>
              <a:gd name="f12138" fmla="*/ f10260 f4883 1"/>
              <a:gd name="f12139" fmla="*/ f10261 f4884 1"/>
              <a:gd name="f12140" fmla="*/ f10262 f4883 1"/>
              <a:gd name="f12141" fmla="*/ f10263 f4884 1"/>
              <a:gd name="f12142" fmla="*/ f10264 f4883 1"/>
              <a:gd name="f12143" fmla="*/ f10265 f4884 1"/>
              <a:gd name="f12144" fmla="*/ f10266 f4883 1"/>
              <a:gd name="f12145" fmla="*/ f10267 f4884 1"/>
              <a:gd name="f12146" fmla="*/ f10268 f4883 1"/>
              <a:gd name="f12147" fmla="*/ f10269 f4883 1"/>
              <a:gd name="f12148" fmla="*/ f10270 f4883 1"/>
              <a:gd name="f12149" fmla="*/ f10271 f4884 1"/>
              <a:gd name="f12150" fmla="*/ f10272 f4883 1"/>
              <a:gd name="f12151" fmla="*/ f10273 f4884 1"/>
              <a:gd name="f12152" fmla="*/ f10274 f4883 1"/>
              <a:gd name="f12153" fmla="*/ f10275 f4884 1"/>
              <a:gd name="f12154" fmla="*/ f10276 f4883 1"/>
              <a:gd name="f12155" fmla="*/ f10277 f4884 1"/>
              <a:gd name="f12156" fmla="*/ f10278 f4883 1"/>
              <a:gd name="f12157" fmla="*/ f10279 f4884 1"/>
              <a:gd name="f12158" fmla="*/ f10280 f4883 1"/>
              <a:gd name="f12159" fmla="*/ f10281 f4884 1"/>
              <a:gd name="f12160" fmla="*/ f10282 f4883 1"/>
              <a:gd name="f12161" fmla="*/ f10283 f4884 1"/>
              <a:gd name="f12162" fmla="*/ f10284 f4883 1"/>
              <a:gd name="f12163" fmla="*/ f10285 f4884 1"/>
              <a:gd name="f12164" fmla="*/ f10286 f4883 1"/>
              <a:gd name="f12165" fmla="*/ f10287 f4884 1"/>
              <a:gd name="f12166" fmla="*/ f10288 f4883 1"/>
              <a:gd name="f12167" fmla="*/ f10289 f4884 1"/>
              <a:gd name="f12168" fmla="*/ f10290 f4883 1"/>
              <a:gd name="f12169" fmla="*/ f10291 f4884 1"/>
              <a:gd name="f12170" fmla="*/ f10292 f4883 1"/>
              <a:gd name="f12171" fmla="*/ f10293 f4884 1"/>
              <a:gd name="f12172" fmla="*/ f10294 f4883 1"/>
              <a:gd name="f12173" fmla="*/ f10295 f4884 1"/>
              <a:gd name="f12174" fmla="*/ f10296 f4883 1"/>
              <a:gd name="f12175" fmla="*/ f10297 f4884 1"/>
              <a:gd name="f12176" fmla="*/ f10298 f4883 1"/>
              <a:gd name="f12177" fmla="*/ f10299 f4884 1"/>
              <a:gd name="f12178" fmla="*/ f10300 f4883 1"/>
              <a:gd name="f12179" fmla="*/ f10301 f4884 1"/>
              <a:gd name="f12180" fmla="*/ f10302 f4883 1"/>
              <a:gd name="f12181" fmla="*/ f10303 f4884 1"/>
              <a:gd name="f12182" fmla="*/ f10304 f4883 1"/>
              <a:gd name="f12183" fmla="*/ f10305 f4884 1"/>
              <a:gd name="f12184" fmla="*/ f10306 f4883 1"/>
              <a:gd name="f12185" fmla="*/ f10307 f4884 1"/>
              <a:gd name="f12186" fmla="*/ f10308 f4883 1"/>
              <a:gd name="f12187" fmla="*/ f10309 f4884 1"/>
              <a:gd name="f12188" fmla="*/ f10310 f4883 1"/>
              <a:gd name="f12189" fmla="*/ f10311 f4884 1"/>
              <a:gd name="f12190" fmla="*/ f10312 f4883 1"/>
              <a:gd name="f12191" fmla="*/ f10313 f4884 1"/>
              <a:gd name="f12192" fmla="*/ f10314 f4883 1"/>
              <a:gd name="f12193" fmla="*/ f10315 f4884 1"/>
              <a:gd name="f12194" fmla="*/ f10316 f4883 1"/>
              <a:gd name="f12195" fmla="*/ f10317 f4884 1"/>
              <a:gd name="f12196" fmla="*/ f10318 f4883 1"/>
              <a:gd name="f12197" fmla="*/ f10319 f4884 1"/>
              <a:gd name="f12198" fmla="*/ f10320 f4883 1"/>
              <a:gd name="f12199" fmla="*/ f10321 f4884 1"/>
              <a:gd name="f12200" fmla="*/ f10322 f4883 1"/>
              <a:gd name="f12201" fmla="*/ f10323 f4884 1"/>
              <a:gd name="f12202" fmla="*/ f10324 f4883 1"/>
              <a:gd name="f12203" fmla="*/ f10325 f4884 1"/>
              <a:gd name="f12204" fmla="*/ f10326 f4883 1"/>
              <a:gd name="f12205" fmla="*/ f10327 f4884 1"/>
              <a:gd name="f12206" fmla="*/ f10328 f4883 1"/>
              <a:gd name="f12207" fmla="*/ f10329 f4884 1"/>
              <a:gd name="f12208" fmla="*/ f10330 f4883 1"/>
              <a:gd name="f12209" fmla="*/ f10331 f4884 1"/>
              <a:gd name="f12210" fmla="*/ f10332 f4883 1"/>
              <a:gd name="f12211" fmla="*/ f10333 f4884 1"/>
              <a:gd name="f12212" fmla="*/ f10334 f4883 1"/>
              <a:gd name="f12213" fmla="*/ f10335 f4884 1"/>
              <a:gd name="f12214" fmla="*/ f10336 f4883 1"/>
              <a:gd name="f12215" fmla="*/ f10337 f4884 1"/>
              <a:gd name="f12216" fmla="*/ f10338 f4883 1"/>
              <a:gd name="f12217" fmla="*/ f10339 f4884 1"/>
              <a:gd name="f12218" fmla="*/ f10340 f4883 1"/>
              <a:gd name="f12219" fmla="*/ f10341 f4884 1"/>
              <a:gd name="f12220" fmla="*/ f10342 f4883 1"/>
              <a:gd name="f12221" fmla="*/ f10343 f4884 1"/>
              <a:gd name="f12222" fmla="*/ f10344 f4883 1"/>
              <a:gd name="f12223" fmla="*/ f10345 f4884 1"/>
              <a:gd name="f12224" fmla="*/ f10346 f4883 1"/>
              <a:gd name="f12225" fmla="*/ f10347 f4884 1"/>
              <a:gd name="f12226" fmla="*/ f10348 f4883 1"/>
              <a:gd name="f12227" fmla="*/ f10349 f4884 1"/>
              <a:gd name="f12228" fmla="*/ f10350 f4883 1"/>
              <a:gd name="f12229" fmla="*/ f10351 f4884 1"/>
              <a:gd name="f12230" fmla="*/ f10352 f4883 1"/>
              <a:gd name="f12231" fmla="*/ f10353 f4884 1"/>
              <a:gd name="f12232" fmla="*/ f10354 f4883 1"/>
              <a:gd name="f12233" fmla="*/ f10355 f4884 1"/>
              <a:gd name="f12234" fmla="*/ f10356 f4883 1"/>
              <a:gd name="f12235" fmla="*/ f10357 f4884 1"/>
              <a:gd name="f12236" fmla="*/ f10358 f4883 1"/>
              <a:gd name="f12237" fmla="*/ f10359 f4884 1"/>
              <a:gd name="f12238" fmla="*/ f10360 f4883 1"/>
              <a:gd name="f12239" fmla="*/ f10361 f4884 1"/>
              <a:gd name="f12240" fmla="*/ f10362 f4883 1"/>
              <a:gd name="f12241" fmla="*/ f10363 f4884 1"/>
              <a:gd name="f12242" fmla="*/ f10364 f4883 1"/>
              <a:gd name="f12243" fmla="*/ f10365 f4884 1"/>
              <a:gd name="f12244" fmla="*/ f10366 f4883 1"/>
              <a:gd name="f12245" fmla="*/ f10367 f4884 1"/>
              <a:gd name="f12246" fmla="*/ f10368 f4883 1"/>
              <a:gd name="f12247" fmla="*/ f10369 f4884 1"/>
              <a:gd name="f12248" fmla="*/ f10370 f4883 1"/>
              <a:gd name="f12249" fmla="*/ f10371 f4884 1"/>
              <a:gd name="f12250" fmla="*/ f10372 f4883 1"/>
              <a:gd name="f12251" fmla="*/ f10373 f4884 1"/>
              <a:gd name="f12252" fmla="*/ f10374 f4883 1"/>
              <a:gd name="f12253" fmla="*/ f10375 f4884 1"/>
              <a:gd name="f12254" fmla="*/ f10376 f4883 1"/>
              <a:gd name="f12255" fmla="*/ f10377 f4884 1"/>
              <a:gd name="f12256" fmla="*/ f10378 f4883 1"/>
              <a:gd name="f12257" fmla="*/ f10379 f4884 1"/>
              <a:gd name="f12258" fmla="*/ f10380 f4883 1"/>
              <a:gd name="f12259" fmla="*/ f10381 f4884 1"/>
              <a:gd name="f12260" fmla="*/ f10382 f4883 1"/>
              <a:gd name="f12261" fmla="*/ f10383 f4884 1"/>
              <a:gd name="f12262" fmla="*/ f10384 f4883 1"/>
              <a:gd name="f12263" fmla="*/ f10385 f4884 1"/>
              <a:gd name="f12264" fmla="*/ f10386 f4883 1"/>
              <a:gd name="f12265" fmla="*/ f10387 f4884 1"/>
              <a:gd name="f12266" fmla="*/ f10388 f4883 1"/>
              <a:gd name="f12267" fmla="*/ f10389 f4883 1"/>
              <a:gd name="f12268" fmla="*/ f10390 f4883 1"/>
              <a:gd name="f12269" fmla="*/ f10391 f4884 1"/>
              <a:gd name="f12270" fmla="*/ f10392 f4883 1"/>
              <a:gd name="f12271" fmla="*/ f10393 f4884 1"/>
              <a:gd name="f12272" fmla="*/ f10394 f4883 1"/>
              <a:gd name="f12273" fmla="*/ f10395 f4884 1"/>
              <a:gd name="f12274" fmla="*/ f10396 f4883 1"/>
              <a:gd name="f12275" fmla="*/ f10397 f4884 1"/>
              <a:gd name="f12276" fmla="*/ f10398 f4883 1"/>
              <a:gd name="f12277" fmla="*/ f10399 f4884 1"/>
              <a:gd name="f12278" fmla="*/ f10400 f4883 1"/>
              <a:gd name="f12279" fmla="*/ f10401 f4884 1"/>
              <a:gd name="f12280" fmla="*/ f10402 f4883 1"/>
              <a:gd name="f12281" fmla="*/ f10403 f4884 1"/>
              <a:gd name="f12282" fmla="*/ f10404 f4883 1"/>
              <a:gd name="f12283" fmla="*/ f10405 f4884 1"/>
              <a:gd name="f12284" fmla="*/ f10406 f4883 1"/>
              <a:gd name="f12285" fmla="*/ f10407 f4884 1"/>
              <a:gd name="f12286" fmla="*/ f10408 f4883 1"/>
              <a:gd name="f12287" fmla="*/ f10409 f4884 1"/>
              <a:gd name="f12288" fmla="*/ f10410 f4883 1"/>
              <a:gd name="f12289" fmla="*/ f10411 f4884 1"/>
              <a:gd name="f12290" fmla="*/ f10412 f4883 1"/>
              <a:gd name="f12291" fmla="*/ f10413 f4884 1"/>
              <a:gd name="f12292" fmla="*/ f10414 f4883 1"/>
              <a:gd name="f12293" fmla="*/ f10415 f4884 1"/>
              <a:gd name="f12294" fmla="*/ f10416 f4883 1"/>
              <a:gd name="f12295" fmla="*/ f10417 f4884 1"/>
              <a:gd name="f12296" fmla="*/ f10418 f4883 1"/>
              <a:gd name="f12297" fmla="*/ f10419 f4884 1"/>
              <a:gd name="f12298" fmla="*/ f10420 f4883 1"/>
              <a:gd name="f12299" fmla="*/ f10421 f4883 1"/>
              <a:gd name="f12300" fmla="*/ f10422 f4883 1"/>
              <a:gd name="f12301" fmla="*/ f10423 f4884 1"/>
              <a:gd name="f12302" fmla="*/ f10424 f4883 1"/>
              <a:gd name="f12303" fmla="*/ f10425 f4884 1"/>
              <a:gd name="f12304" fmla="*/ f10426 f4883 1"/>
              <a:gd name="f12305" fmla="*/ f10427 f4884 1"/>
              <a:gd name="f12306" fmla="*/ f10428 f4883 1"/>
              <a:gd name="f12307" fmla="*/ f10429 f4883 1"/>
              <a:gd name="f12308" fmla="*/ f10430 f4883 1"/>
              <a:gd name="f12309" fmla="*/ f10431 f4884 1"/>
              <a:gd name="f12310" fmla="*/ f10432 f4883 1"/>
              <a:gd name="f12311" fmla="*/ f10433 f4883 1"/>
              <a:gd name="f12312" fmla="*/ f10434 f4883 1"/>
              <a:gd name="f12313" fmla="*/ f10435 f4884 1"/>
              <a:gd name="f12314" fmla="*/ f10436 f4883 1"/>
              <a:gd name="f12315" fmla="*/ f10437 f4884 1"/>
              <a:gd name="f12316" fmla="*/ f10438 f4883 1"/>
              <a:gd name="f12317" fmla="*/ f10439 f4884 1"/>
              <a:gd name="f12318" fmla="*/ f10440 f4883 1"/>
              <a:gd name="f12319" fmla="*/ f10441 f4884 1"/>
              <a:gd name="f12320" fmla="*/ f10442 f4883 1"/>
              <a:gd name="f12321" fmla="*/ f10443 f4883 1"/>
              <a:gd name="f12322" fmla="*/ f10444 f4883 1"/>
              <a:gd name="f12323" fmla="*/ f10445 f4884 1"/>
              <a:gd name="f12324" fmla="*/ f10446 f4883 1"/>
              <a:gd name="f12325" fmla="*/ f10447 f4884 1"/>
              <a:gd name="f12326" fmla="*/ f10448 f4883 1"/>
              <a:gd name="f12327" fmla="*/ f10449 f4884 1"/>
              <a:gd name="f12328" fmla="*/ f10450 f4883 1"/>
              <a:gd name="f12329" fmla="*/ f10451 f4884 1"/>
              <a:gd name="f12330" fmla="*/ f10452 f4883 1"/>
              <a:gd name="f12331" fmla="*/ f10453 f4884 1"/>
              <a:gd name="f12332" fmla="*/ f10454 f4883 1"/>
              <a:gd name="f12333" fmla="*/ f10455 f4884 1"/>
              <a:gd name="f12334" fmla="*/ f10456 f4883 1"/>
              <a:gd name="f12335" fmla="*/ f10457 f4884 1"/>
              <a:gd name="f12336" fmla="*/ f10458 f4883 1"/>
              <a:gd name="f12337" fmla="*/ f10459 f4883 1"/>
              <a:gd name="f12338" fmla="*/ f10460 f4883 1"/>
              <a:gd name="f12339" fmla="*/ f10461 f4884 1"/>
              <a:gd name="f12340" fmla="*/ f10462 f4883 1"/>
              <a:gd name="f12341" fmla="*/ f10463 f4884 1"/>
              <a:gd name="f12342" fmla="*/ f10464 f4883 1"/>
              <a:gd name="f12343" fmla="*/ f10465 f4884 1"/>
              <a:gd name="f12344" fmla="*/ f10466 f4883 1"/>
              <a:gd name="f12345" fmla="*/ f10467 f4884 1"/>
              <a:gd name="f12346" fmla="*/ f10468 f4883 1"/>
              <a:gd name="f12347" fmla="*/ f10469 f4884 1"/>
              <a:gd name="f12348" fmla="*/ f10470 f4883 1"/>
              <a:gd name="f12349" fmla="*/ f10471 f4884 1"/>
              <a:gd name="f12350" fmla="*/ f10472 f4883 1"/>
              <a:gd name="f12351" fmla="*/ f10473 f4884 1"/>
              <a:gd name="f12352" fmla="*/ f10474 f4883 1"/>
              <a:gd name="f12353" fmla="*/ f10475 f4883 1"/>
              <a:gd name="f12354" fmla="*/ f10476 f4883 1"/>
              <a:gd name="f12355" fmla="*/ f10477 f4884 1"/>
              <a:gd name="f12356" fmla="*/ f10478 f4883 1"/>
              <a:gd name="f12357" fmla="*/ f10479 f4884 1"/>
              <a:gd name="f12358" fmla="*/ f10480 f4883 1"/>
              <a:gd name="f12359" fmla="*/ f10481 f4884 1"/>
              <a:gd name="f12360" fmla="*/ f10482 f4883 1"/>
              <a:gd name="f12361" fmla="*/ f10483 f4884 1"/>
              <a:gd name="f12362" fmla="*/ f10484 f4883 1"/>
              <a:gd name="f12363" fmla="*/ f10485 f4884 1"/>
              <a:gd name="f12364" fmla="*/ f10486 f4883 1"/>
              <a:gd name="f12365" fmla="*/ f10487 f4883 1"/>
              <a:gd name="f12366" fmla="*/ f10488 f4883 1"/>
              <a:gd name="f12367" fmla="*/ f10489 f4884 1"/>
              <a:gd name="f12368" fmla="*/ f10490 f4883 1"/>
              <a:gd name="f12369" fmla="*/ f10491 f4884 1"/>
              <a:gd name="f12370" fmla="*/ f10492 f4883 1"/>
              <a:gd name="f12371" fmla="*/ f10493 f4884 1"/>
              <a:gd name="f12372" fmla="*/ f10494 f4883 1"/>
              <a:gd name="f12373" fmla="*/ f10495 f4883 1"/>
              <a:gd name="f12374" fmla="*/ f10496 f4883 1"/>
              <a:gd name="f12375" fmla="*/ f10497 f4884 1"/>
              <a:gd name="f12376" fmla="*/ f10498 f4883 1"/>
              <a:gd name="f12377" fmla="*/ f10499 f4884 1"/>
              <a:gd name="f12378" fmla="*/ f10500 f4883 1"/>
              <a:gd name="f12379" fmla="*/ f10501 f4884 1"/>
              <a:gd name="f12380" fmla="*/ f10502 f4883 1"/>
              <a:gd name="f12381" fmla="*/ f10503 f4884 1"/>
              <a:gd name="f12382" fmla="*/ f10504 f4883 1"/>
              <a:gd name="f12383" fmla="*/ f10505 f4884 1"/>
              <a:gd name="f12384" fmla="*/ f10506 f4884 1"/>
              <a:gd name="f12385" fmla="*/ f10507 f4884 1"/>
              <a:gd name="f12386" fmla="*/ f10508 f4883 1"/>
              <a:gd name="f12387" fmla="*/ f10509 f4884 1"/>
              <a:gd name="f12388" fmla="*/ f10510 f4883 1"/>
              <a:gd name="f12389" fmla="*/ f10511 f4884 1"/>
              <a:gd name="f12390" fmla="*/ f10512 f4883 1"/>
              <a:gd name="f12391" fmla="*/ f10513 f4884 1"/>
              <a:gd name="f12392" fmla="*/ f10514 f4883 1"/>
              <a:gd name="f12393" fmla="*/ f10515 f4884 1"/>
              <a:gd name="f12394" fmla="*/ f10516 f4883 1"/>
              <a:gd name="f12395" fmla="*/ f10517 f4884 1"/>
            </a:gdLst>
            <a:ahLst/>
            <a:cxnLst>
              <a:cxn ang="3cd4">
                <a:pos x="hc" y="t"/>
              </a:cxn>
              <a:cxn ang="0">
                <a:pos x="r" y="vc"/>
              </a:cxn>
              <a:cxn ang="cd4">
                <a:pos x="hc" y="b"/>
              </a:cxn>
              <a:cxn ang="cd2">
                <a:pos x="l" y="vc"/>
              </a:cxn>
              <a:cxn ang="f8643">
                <a:pos x="f10522" y="f10523"/>
              </a:cxn>
              <a:cxn ang="f8643">
                <a:pos x="f10524" y="f10525"/>
              </a:cxn>
              <a:cxn ang="f8643">
                <a:pos x="f10526" y="f10527"/>
              </a:cxn>
              <a:cxn ang="f8643">
                <a:pos x="f10528" y="f10527"/>
              </a:cxn>
              <a:cxn ang="f8643">
                <a:pos x="f10529" y="f10530"/>
              </a:cxn>
              <a:cxn ang="f8643">
                <a:pos x="f10531" y="f10532"/>
              </a:cxn>
              <a:cxn ang="f8643">
                <a:pos x="f10533" y="f10534"/>
              </a:cxn>
              <a:cxn ang="f8643">
                <a:pos x="f10535" y="f10536"/>
              </a:cxn>
              <a:cxn ang="f8643">
                <a:pos x="f10537" y="f10527"/>
              </a:cxn>
              <a:cxn ang="f8643">
                <a:pos x="f10538" y="f10527"/>
              </a:cxn>
              <a:cxn ang="f8643">
                <a:pos x="f10539" y="f10540"/>
              </a:cxn>
              <a:cxn ang="f8643">
                <a:pos x="f10541" y="f10542"/>
              </a:cxn>
              <a:cxn ang="f8643">
                <a:pos x="f10543" y="f10527"/>
              </a:cxn>
              <a:cxn ang="f8643">
                <a:pos x="f10544" y="f10527"/>
              </a:cxn>
              <a:cxn ang="f8643">
                <a:pos x="f10545" y="f10546"/>
              </a:cxn>
              <a:cxn ang="f8643">
                <a:pos x="f10547" y="f10548"/>
              </a:cxn>
              <a:cxn ang="f8643">
                <a:pos x="f10522" y="f10523"/>
              </a:cxn>
              <a:cxn ang="f8643">
                <a:pos x="f10549" y="f10550"/>
              </a:cxn>
              <a:cxn ang="f8643">
                <a:pos x="f10551" y="f10552"/>
              </a:cxn>
              <a:cxn ang="f8643">
                <a:pos x="f10549" y="f10550"/>
              </a:cxn>
              <a:cxn ang="f8643">
                <a:pos x="f10553" y="f10554"/>
              </a:cxn>
              <a:cxn ang="f8643">
                <a:pos x="f10555" y="f10556"/>
              </a:cxn>
              <a:cxn ang="f8643">
                <a:pos x="f10557" y="f10558"/>
              </a:cxn>
              <a:cxn ang="f8643">
                <a:pos x="f10553" y="f10554"/>
              </a:cxn>
              <a:cxn ang="f8643">
                <a:pos x="f10559" y="f10560"/>
              </a:cxn>
              <a:cxn ang="f8643">
                <a:pos x="f10561" y="f10562"/>
              </a:cxn>
              <a:cxn ang="f8643">
                <a:pos x="f10559" y="f10560"/>
              </a:cxn>
              <a:cxn ang="f8643">
                <a:pos x="f10563" y="f10564"/>
              </a:cxn>
              <a:cxn ang="f8643">
                <a:pos x="f10565" y="f10566"/>
              </a:cxn>
              <a:cxn ang="f8643">
                <a:pos x="f10567" y="f10568"/>
              </a:cxn>
              <a:cxn ang="f8643">
                <a:pos x="f10569" y="f10570"/>
              </a:cxn>
              <a:cxn ang="f8643">
                <a:pos x="f10571" y="f10527"/>
              </a:cxn>
              <a:cxn ang="f8643">
                <a:pos x="f10572" y="f10527"/>
              </a:cxn>
              <a:cxn ang="f8643">
                <a:pos x="f10573" y="f10574"/>
              </a:cxn>
              <a:cxn ang="f8643">
                <a:pos x="f10575" y="f10576"/>
              </a:cxn>
              <a:cxn ang="f8643">
                <a:pos x="f10577" y="f10578"/>
              </a:cxn>
              <a:cxn ang="f8643">
                <a:pos x="f10579" y="f10580"/>
              </a:cxn>
              <a:cxn ang="f8643">
                <a:pos x="f10581" y="f10582"/>
              </a:cxn>
              <a:cxn ang="f8643">
                <a:pos x="f10583" y="f10584"/>
              </a:cxn>
              <a:cxn ang="f8643">
                <a:pos x="f10585" y="f10527"/>
              </a:cxn>
              <a:cxn ang="f8643">
                <a:pos x="f10586" y="f10527"/>
              </a:cxn>
              <a:cxn ang="f8643">
                <a:pos x="f10587" y="f10588"/>
              </a:cxn>
              <a:cxn ang="f8643">
                <a:pos x="f10589" y="f10590"/>
              </a:cxn>
              <a:cxn ang="f8643">
                <a:pos x="f10591" y="f10592"/>
              </a:cxn>
              <a:cxn ang="f8643">
                <a:pos x="f10593" y="f10527"/>
              </a:cxn>
              <a:cxn ang="f8643">
                <a:pos x="f10594" y="f10527"/>
              </a:cxn>
              <a:cxn ang="f8643">
                <a:pos x="f10595" y="f10596"/>
              </a:cxn>
              <a:cxn ang="f8643">
                <a:pos x="f10563" y="f10564"/>
              </a:cxn>
              <a:cxn ang="f8643">
                <a:pos x="f10597" y="f10598"/>
              </a:cxn>
              <a:cxn ang="f8643">
                <a:pos x="f10599" y="f10600"/>
              </a:cxn>
              <a:cxn ang="f8643">
                <a:pos x="f10601" y="f10602"/>
              </a:cxn>
              <a:cxn ang="f8643">
                <a:pos x="f10603" y="f10527"/>
              </a:cxn>
              <a:cxn ang="f8643">
                <a:pos x="f10604" y="f10527"/>
              </a:cxn>
              <a:cxn ang="f8643">
                <a:pos x="f10605" y="f10606"/>
              </a:cxn>
              <a:cxn ang="f8643">
                <a:pos x="f10607" y="f10608"/>
              </a:cxn>
              <a:cxn ang="f8643">
                <a:pos x="f10609" y="f10610"/>
              </a:cxn>
              <a:cxn ang="f8643">
                <a:pos x="f10611" y="f10527"/>
              </a:cxn>
              <a:cxn ang="f8643">
                <a:pos x="f10612" y="f10527"/>
              </a:cxn>
              <a:cxn ang="f8643">
                <a:pos x="f10613" y="f10614"/>
              </a:cxn>
              <a:cxn ang="f8643">
                <a:pos x="f10615" y="f10616"/>
              </a:cxn>
              <a:cxn ang="f8643">
                <a:pos x="f10617" y="f10618"/>
              </a:cxn>
              <a:cxn ang="f8643">
                <a:pos x="f10619" y="f10527"/>
              </a:cxn>
              <a:cxn ang="f8643">
                <a:pos x="f10620" y="f10527"/>
              </a:cxn>
              <a:cxn ang="f8643">
                <a:pos x="f10621" y="f10622"/>
              </a:cxn>
              <a:cxn ang="f8643">
                <a:pos x="f10623" y="f10624"/>
              </a:cxn>
              <a:cxn ang="f8643">
                <a:pos x="f10597" y="f10598"/>
              </a:cxn>
              <a:cxn ang="f8643">
                <a:pos x="f10625" y="f10626"/>
              </a:cxn>
              <a:cxn ang="f8643">
                <a:pos x="f10627" y="f10628"/>
              </a:cxn>
              <a:cxn ang="f8643">
                <a:pos x="f10629" y="f10630"/>
              </a:cxn>
              <a:cxn ang="f8643">
                <a:pos x="f10631" y="f10527"/>
              </a:cxn>
              <a:cxn ang="f8643">
                <a:pos x="f10632" y="f10527"/>
              </a:cxn>
              <a:cxn ang="f8643">
                <a:pos x="f10633" y="f10634"/>
              </a:cxn>
              <a:cxn ang="f8643">
                <a:pos x="f10635" y="f10636"/>
              </a:cxn>
              <a:cxn ang="f8643">
                <a:pos x="f10637" y="f10638"/>
              </a:cxn>
              <a:cxn ang="f8643">
                <a:pos x="f10639" y="f10640"/>
              </a:cxn>
              <a:cxn ang="f8643">
                <a:pos x="f10641" y="f10527"/>
              </a:cxn>
              <a:cxn ang="f8643">
                <a:pos x="f10642" y="f10527"/>
              </a:cxn>
              <a:cxn ang="f8643">
                <a:pos x="f10643" y="f10644"/>
              </a:cxn>
              <a:cxn ang="f8643">
                <a:pos x="f10645" y="f10646"/>
              </a:cxn>
              <a:cxn ang="f8643">
                <a:pos x="f10647" y="f10648"/>
              </a:cxn>
              <a:cxn ang="f8643">
                <a:pos x="f10649" y="f10527"/>
              </a:cxn>
              <a:cxn ang="f8643">
                <a:pos x="f10650" y="f10527"/>
              </a:cxn>
              <a:cxn ang="f8643">
                <a:pos x="f10651" y="f10652"/>
              </a:cxn>
              <a:cxn ang="f8643">
                <a:pos x="f10653" y="f10654"/>
              </a:cxn>
              <a:cxn ang="f8643">
                <a:pos x="f10625" y="f10626"/>
              </a:cxn>
              <a:cxn ang="f8643">
                <a:pos x="f10655" y="f10656"/>
              </a:cxn>
              <a:cxn ang="f8643">
                <a:pos x="f10657" y="f10658"/>
              </a:cxn>
              <a:cxn ang="f8643">
                <a:pos x="f10659" y="f10660"/>
              </a:cxn>
              <a:cxn ang="f8643">
                <a:pos x="f10661" y="f10662"/>
              </a:cxn>
              <a:cxn ang="f8643">
                <a:pos x="f10663" y="f10527"/>
              </a:cxn>
              <a:cxn ang="f8643">
                <a:pos x="f10664" y="f10527"/>
              </a:cxn>
              <a:cxn ang="f8643">
                <a:pos x="f10665" y="f10666"/>
              </a:cxn>
              <a:cxn ang="f8643">
                <a:pos x="f10667" y="f10668"/>
              </a:cxn>
              <a:cxn ang="f8643">
                <a:pos x="f10669" y="f10670"/>
              </a:cxn>
              <a:cxn ang="f8643">
                <a:pos x="f10671" y="f10672"/>
              </a:cxn>
              <a:cxn ang="f8643">
                <a:pos x="f10673" y="f10674"/>
              </a:cxn>
              <a:cxn ang="f8643">
                <a:pos x="f10675" y="f10676"/>
              </a:cxn>
              <a:cxn ang="f8643">
                <a:pos x="f10677" y="f10678"/>
              </a:cxn>
              <a:cxn ang="f8643">
                <a:pos x="f10679" y="f10680"/>
              </a:cxn>
              <a:cxn ang="f8643">
                <a:pos x="f10681" y="f10682"/>
              </a:cxn>
              <a:cxn ang="f8643">
                <a:pos x="f10683" y="f10527"/>
              </a:cxn>
              <a:cxn ang="f8643">
                <a:pos x="f10684" y="f10527"/>
              </a:cxn>
              <a:cxn ang="f8643">
                <a:pos x="f10685" y="f10686"/>
              </a:cxn>
              <a:cxn ang="f8643">
                <a:pos x="f10687" y="f10688"/>
              </a:cxn>
              <a:cxn ang="f8643">
                <a:pos x="f10689" y="f10690"/>
              </a:cxn>
              <a:cxn ang="f8643">
                <a:pos x="f10691" y="f10692"/>
              </a:cxn>
              <a:cxn ang="f8643">
                <a:pos x="f10693" y="f10694"/>
              </a:cxn>
              <a:cxn ang="f8643">
                <a:pos x="f10695" y="f10696"/>
              </a:cxn>
              <a:cxn ang="f8643">
                <a:pos x="f10697" y="f10698"/>
              </a:cxn>
              <a:cxn ang="f8643">
                <a:pos x="f10699" y="f10700"/>
              </a:cxn>
              <a:cxn ang="f8643">
                <a:pos x="f10701" y="f10527"/>
              </a:cxn>
              <a:cxn ang="f8643">
                <a:pos x="f10702" y="f10527"/>
              </a:cxn>
              <a:cxn ang="f8643">
                <a:pos x="f10703" y="f10704"/>
              </a:cxn>
              <a:cxn ang="f8643">
                <a:pos x="f10705" y="f10706"/>
              </a:cxn>
              <a:cxn ang="f8643">
                <a:pos x="f10707" y="f10708"/>
              </a:cxn>
              <a:cxn ang="f8643">
                <a:pos x="f10655" y="f10656"/>
              </a:cxn>
              <a:cxn ang="f8643">
                <a:pos x="f10709" y="f10710"/>
              </a:cxn>
              <a:cxn ang="f8643">
                <a:pos x="f10711" y="f10712"/>
              </a:cxn>
              <a:cxn ang="f8643">
                <a:pos x="f10709" y="f10710"/>
              </a:cxn>
              <a:cxn ang="f8643">
                <a:pos x="f10713" y="f10714"/>
              </a:cxn>
              <a:cxn ang="f8643">
                <a:pos x="f10715" y="f10716"/>
              </a:cxn>
              <a:cxn ang="f8643">
                <a:pos x="f10717" y="f10718"/>
              </a:cxn>
              <a:cxn ang="f8643">
                <a:pos x="f10719" y="f10720"/>
              </a:cxn>
              <a:cxn ang="f8643">
                <a:pos x="f10721" y="f10722"/>
              </a:cxn>
              <a:cxn ang="f8643">
                <a:pos x="f10713" y="f10714"/>
              </a:cxn>
              <a:cxn ang="f8643">
                <a:pos x="f10723" y="f10724"/>
              </a:cxn>
              <a:cxn ang="f8643">
                <a:pos x="f10725" y="f10726"/>
              </a:cxn>
              <a:cxn ang="f8643">
                <a:pos x="f10727" y="f10728"/>
              </a:cxn>
              <a:cxn ang="f8643">
                <a:pos x="f10729" y="f10730"/>
              </a:cxn>
              <a:cxn ang="f8643">
                <a:pos x="f10731" y="f10732"/>
              </a:cxn>
              <a:cxn ang="f8643">
                <a:pos x="f10733" y="f10734"/>
              </a:cxn>
              <a:cxn ang="f8643">
                <a:pos x="f10735" y="f10736"/>
              </a:cxn>
              <a:cxn ang="f8643">
                <a:pos x="f10737" y="f10738"/>
              </a:cxn>
              <a:cxn ang="f8643">
                <a:pos x="f10739" y="f10740"/>
              </a:cxn>
              <a:cxn ang="f8643">
                <a:pos x="f10731" y="f10732"/>
              </a:cxn>
              <a:cxn ang="f8643">
                <a:pos x="f10741" y="f10742"/>
              </a:cxn>
              <a:cxn ang="f8643">
                <a:pos x="f10743" y="f10744"/>
              </a:cxn>
              <a:cxn ang="f8643">
                <a:pos x="f10745" y="f10746"/>
              </a:cxn>
              <a:cxn ang="f8643">
                <a:pos x="f10747" y="f10748"/>
              </a:cxn>
              <a:cxn ang="f8643">
                <a:pos x="f10749" y="f10750"/>
              </a:cxn>
              <a:cxn ang="f8643">
                <a:pos x="f10741" y="f10742"/>
              </a:cxn>
              <a:cxn ang="f8643">
                <a:pos x="f10751" y="f10752"/>
              </a:cxn>
              <a:cxn ang="f8643">
                <a:pos x="f10753" y="f10754"/>
              </a:cxn>
              <a:cxn ang="f8643">
                <a:pos x="f10755" y="f10756"/>
              </a:cxn>
              <a:cxn ang="f8643">
                <a:pos x="f10757" y="f10758"/>
              </a:cxn>
              <a:cxn ang="f8643">
                <a:pos x="f10759" y="f10760"/>
              </a:cxn>
              <a:cxn ang="f8643">
                <a:pos x="f10761" y="f10762"/>
              </a:cxn>
              <a:cxn ang="f8643">
                <a:pos x="f10751" y="f10752"/>
              </a:cxn>
              <a:cxn ang="f8643">
                <a:pos x="f10763" y="f10764"/>
              </a:cxn>
              <a:cxn ang="f8643">
                <a:pos x="f10765" y="f10766"/>
              </a:cxn>
              <a:cxn ang="f8643">
                <a:pos x="f10767" y="f10768"/>
              </a:cxn>
              <a:cxn ang="f8643">
                <a:pos x="f10769" y="f10770"/>
              </a:cxn>
              <a:cxn ang="f8643">
                <a:pos x="f10771" y="f10772"/>
              </a:cxn>
              <a:cxn ang="f8643">
                <a:pos x="f10773" y="f10774"/>
              </a:cxn>
              <a:cxn ang="f8643">
                <a:pos x="f10775" y="f10776"/>
              </a:cxn>
              <a:cxn ang="f8643">
                <a:pos x="f10777" y="f10778"/>
              </a:cxn>
              <a:cxn ang="f8643">
                <a:pos x="f10763" y="f10764"/>
              </a:cxn>
              <a:cxn ang="f8643">
                <a:pos x="f10779" y="f10780"/>
              </a:cxn>
              <a:cxn ang="f8643">
                <a:pos x="f10781" y="f10782"/>
              </a:cxn>
              <a:cxn ang="f8643">
                <a:pos x="f10783" y="f10784"/>
              </a:cxn>
              <a:cxn ang="f8643">
                <a:pos x="f10785" y="f10527"/>
              </a:cxn>
              <a:cxn ang="f8643">
                <a:pos x="f10786" y="f10527"/>
              </a:cxn>
              <a:cxn ang="f8643">
                <a:pos x="f10787" y="f10788"/>
              </a:cxn>
              <a:cxn ang="f8643">
                <a:pos x="f10789" y="f10790"/>
              </a:cxn>
              <a:cxn ang="f8643">
                <a:pos x="f10791" y="f10792"/>
              </a:cxn>
              <a:cxn ang="f8643">
                <a:pos x="f10793" y="f10794"/>
              </a:cxn>
              <a:cxn ang="f8643">
                <a:pos x="f10795" y="f10796"/>
              </a:cxn>
              <a:cxn ang="f8643">
                <a:pos x="f10797" y="f10798"/>
              </a:cxn>
              <a:cxn ang="f8643">
                <a:pos x="f10799" y="f10800"/>
              </a:cxn>
              <a:cxn ang="f8643">
                <a:pos x="f10801" y="f10802"/>
              </a:cxn>
              <a:cxn ang="f8643">
                <a:pos x="f10803" y="f10804"/>
              </a:cxn>
              <a:cxn ang="f8643">
                <a:pos x="f10805" y="f10527"/>
              </a:cxn>
              <a:cxn ang="f8643">
                <a:pos x="f10806" y="f10527"/>
              </a:cxn>
              <a:cxn ang="f8643">
                <a:pos x="f10807" y="f10808"/>
              </a:cxn>
              <a:cxn ang="f8643">
                <a:pos x="f10809" y="f10810"/>
              </a:cxn>
              <a:cxn ang="f8643">
                <a:pos x="f10811" y="f10812"/>
              </a:cxn>
              <a:cxn ang="f8643">
                <a:pos x="f10813" y="f10814"/>
              </a:cxn>
              <a:cxn ang="f8643">
                <a:pos x="f10815" y="f10816"/>
              </a:cxn>
              <a:cxn ang="f8643">
                <a:pos x="f10817" y="f10818"/>
              </a:cxn>
              <a:cxn ang="f8643">
                <a:pos x="f10819" y="f10820"/>
              </a:cxn>
              <a:cxn ang="f8643">
                <a:pos x="f10821" y="f10822"/>
              </a:cxn>
              <a:cxn ang="f8643">
                <a:pos x="f10779" y="f10780"/>
              </a:cxn>
              <a:cxn ang="f8643">
                <a:pos x="f10823" y="f10824"/>
              </a:cxn>
              <a:cxn ang="f8643">
                <a:pos x="f10825" y="f10826"/>
              </a:cxn>
              <a:cxn ang="f8643">
                <a:pos x="f10827" y="f10828"/>
              </a:cxn>
              <a:cxn ang="f8643">
                <a:pos x="f10829" y="f10830"/>
              </a:cxn>
              <a:cxn ang="f8643">
                <a:pos x="f10831" y="f10832"/>
              </a:cxn>
              <a:cxn ang="f8643">
                <a:pos x="f10833" y="f10834"/>
              </a:cxn>
              <a:cxn ang="f8643">
                <a:pos x="f10835" y="f10836"/>
              </a:cxn>
              <a:cxn ang="f8643">
                <a:pos x="f10823" y="f10824"/>
              </a:cxn>
              <a:cxn ang="f8643">
                <a:pos x="f10837" y="f10838"/>
              </a:cxn>
              <a:cxn ang="f8643">
                <a:pos x="f10839" y="f10840"/>
              </a:cxn>
              <a:cxn ang="f8643">
                <a:pos x="f10841" y="f10842"/>
              </a:cxn>
              <a:cxn ang="f8643">
                <a:pos x="f10843" y="f10844"/>
              </a:cxn>
              <a:cxn ang="f8643">
                <a:pos x="f10845" y="f10846"/>
              </a:cxn>
              <a:cxn ang="f8643">
                <a:pos x="f10847" y="f10848"/>
              </a:cxn>
              <a:cxn ang="f8643">
                <a:pos x="f10849" y="f10850"/>
              </a:cxn>
              <a:cxn ang="f8643">
                <a:pos x="f10851" y="f10852"/>
              </a:cxn>
              <a:cxn ang="f8643">
                <a:pos x="f10837" y="f10838"/>
              </a:cxn>
              <a:cxn ang="f8643">
                <a:pos x="f10853" y="f10854"/>
              </a:cxn>
              <a:cxn ang="f8643">
                <a:pos x="f10855" y="f10856"/>
              </a:cxn>
              <a:cxn ang="f8643">
                <a:pos x="f10857" y="f10858"/>
              </a:cxn>
              <a:cxn ang="f8643">
                <a:pos x="f10859" y="f10860"/>
              </a:cxn>
              <a:cxn ang="f8643">
                <a:pos x="f10861" y="f10862"/>
              </a:cxn>
              <a:cxn ang="f8643">
                <a:pos x="f10863" y="f10864"/>
              </a:cxn>
              <a:cxn ang="f8643">
                <a:pos x="f10853" y="f10854"/>
              </a:cxn>
              <a:cxn ang="f8643">
                <a:pos x="f10865" y="f10866"/>
              </a:cxn>
              <a:cxn ang="f8643">
                <a:pos x="f10867" y="f10868"/>
              </a:cxn>
              <a:cxn ang="f8643">
                <a:pos x="f10869" y="f10870"/>
              </a:cxn>
              <a:cxn ang="f8643">
                <a:pos x="f10871" y="f10872"/>
              </a:cxn>
              <a:cxn ang="f8643">
                <a:pos x="f10873" y="f10874"/>
              </a:cxn>
              <a:cxn ang="f8643">
                <a:pos x="f10875" y="f10527"/>
              </a:cxn>
              <a:cxn ang="f8643">
                <a:pos x="f10876" y="f10527"/>
              </a:cxn>
              <a:cxn ang="f8643">
                <a:pos x="f10877" y="f10878"/>
              </a:cxn>
              <a:cxn ang="f8643">
                <a:pos x="f10879" y="f10880"/>
              </a:cxn>
              <a:cxn ang="f8643">
                <a:pos x="f10881" y="f10882"/>
              </a:cxn>
              <a:cxn ang="f8643">
                <a:pos x="f10883" y="f10527"/>
              </a:cxn>
              <a:cxn ang="f8643">
                <a:pos x="f10884" y="f10527"/>
              </a:cxn>
              <a:cxn ang="f8643">
                <a:pos x="f10885" y="f10886"/>
              </a:cxn>
              <a:cxn ang="f8643">
                <a:pos x="f10887" y="f10888"/>
              </a:cxn>
              <a:cxn ang="f8643">
                <a:pos x="f10889" y="f10890"/>
              </a:cxn>
              <a:cxn ang="f8643">
                <a:pos x="f10891" y="f10892"/>
              </a:cxn>
              <a:cxn ang="f8643">
                <a:pos x="f10893" y="f10894"/>
              </a:cxn>
              <a:cxn ang="f8643">
                <a:pos x="f10895" y="f10896"/>
              </a:cxn>
              <a:cxn ang="f8643">
                <a:pos x="f10897" y="f10898"/>
              </a:cxn>
              <a:cxn ang="f8643">
                <a:pos x="f10899" y="f10900"/>
              </a:cxn>
              <a:cxn ang="f8643">
                <a:pos x="f10901" y="f10902"/>
              </a:cxn>
              <a:cxn ang="f8643">
                <a:pos x="f10903" y="f10904"/>
              </a:cxn>
              <a:cxn ang="f8643">
                <a:pos x="f10905" y="f10906"/>
              </a:cxn>
              <a:cxn ang="f8643">
                <a:pos x="f10907" y="f10908"/>
              </a:cxn>
              <a:cxn ang="f8643">
                <a:pos x="f10909" y="f10910"/>
              </a:cxn>
              <a:cxn ang="f8643">
                <a:pos x="f10911" y="f10912"/>
              </a:cxn>
              <a:cxn ang="f8643">
                <a:pos x="f10913" y="f10914"/>
              </a:cxn>
              <a:cxn ang="f8643">
                <a:pos x="f10915" y="f10916"/>
              </a:cxn>
              <a:cxn ang="f8643">
                <a:pos x="f10917" y="f10918"/>
              </a:cxn>
              <a:cxn ang="f8643">
                <a:pos x="f10919" y="f10920"/>
              </a:cxn>
              <a:cxn ang="f8643">
                <a:pos x="f10921" y="f10922"/>
              </a:cxn>
              <a:cxn ang="f8643">
                <a:pos x="f10923" y="f10924"/>
              </a:cxn>
              <a:cxn ang="f8643">
                <a:pos x="f10925" y="f10926"/>
              </a:cxn>
              <a:cxn ang="f8643">
                <a:pos x="f10927" y="f10928"/>
              </a:cxn>
              <a:cxn ang="f8643">
                <a:pos x="f10865" y="f10866"/>
              </a:cxn>
              <a:cxn ang="f8643">
                <a:pos x="f10929" y="f10930"/>
              </a:cxn>
              <a:cxn ang="f8643">
                <a:pos x="f10931" y="f10932"/>
              </a:cxn>
              <a:cxn ang="f8643">
                <a:pos x="f10933" y="f10934"/>
              </a:cxn>
              <a:cxn ang="f8643">
                <a:pos x="f10929" y="f10930"/>
              </a:cxn>
              <a:cxn ang="f8643">
                <a:pos x="f10935" y="f10936"/>
              </a:cxn>
              <a:cxn ang="f8643">
                <a:pos x="f10937" y="f10938"/>
              </a:cxn>
              <a:cxn ang="f8643">
                <a:pos x="f10939" y="f10940"/>
              </a:cxn>
              <a:cxn ang="f8643">
                <a:pos x="f10941" y="f10942"/>
              </a:cxn>
              <a:cxn ang="f8643">
                <a:pos x="f10943" y="f10944"/>
              </a:cxn>
              <a:cxn ang="f8643">
                <a:pos x="f10945" y="f10946"/>
              </a:cxn>
              <a:cxn ang="f8643">
                <a:pos x="f10935" y="f10936"/>
              </a:cxn>
              <a:cxn ang="f8643">
                <a:pos x="f10947" y="f10948"/>
              </a:cxn>
              <a:cxn ang="f8643">
                <a:pos x="f10949" y="f10950"/>
              </a:cxn>
              <a:cxn ang="f8643">
                <a:pos x="f10951" y="f10952"/>
              </a:cxn>
              <a:cxn ang="f8643">
                <a:pos x="f10953" y="f10954"/>
              </a:cxn>
              <a:cxn ang="f8643">
                <a:pos x="f10955" y="f10956"/>
              </a:cxn>
              <a:cxn ang="f8643">
                <a:pos x="f10957" y="f10958"/>
              </a:cxn>
              <a:cxn ang="f8643">
                <a:pos x="f10947" y="f10948"/>
              </a:cxn>
              <a:cxn ang="f8643">
                <a:pos x="f10959" y="f10960"/>
              </a:cxn>
              <a:cxn ang="f8643">
                <a:pos x="f10961" y="f10962"/>
              </a:cxn>
              <a:cxn ang="f8643">
                <a:pos x="f10963" y="f10964"/>
              </a:cxn>
              <a:cxn ang="f8643">
                <a:pos x="f10965" y="f10966"/>
              </a:cxn>
              <a:cxn ang="f8643">
                <a:pos x="f10967" y="f10968"/>
              </a:cxn>
              <a:cxn ang="f8643">
                <a:pos x="f10969" y="f10970"/>
              </a:cxn>
              <a:cxn ang="f8643">
                <a:pos x="f10959" y="f10960"/>
              </a:cxn>
              <a:cxn ang="f8643">
                <a:pos x="f10971" y="f10972"/>
              </a:cxn>
              <a:cxn ang="f8643">
                <a:pos x="f10973" y="f10974"/>
              </a:cxn>
              <a:cxn ang="f8643">
                <a:pos x="f10975" y="f10976"/>
              </a:cxn>
              <a:cxn ang="f8643">
                <a:pos x="f10977" y="f10978"/>
              </a:cxn>
              <a:cxn ang="f8643">
                <a:pos x="f10979" y="f10980"/>
              </a:cxn>
              <a:cxn ang="f8643">
                <a:pos x="f10981" y="f10982"/>
              </a:cxn>
              <a:cxn ang="f8643">
                <a:pos x="f10971" y="f10972"/>
              </a:cxn>
              <a:cxn ang="f8643">
                <a:pos x="f10983" y="f10984"/>
              </a:cxn>
              <a:cxn ang="f8643">
                <a:pos x="f10985" y="f10986"/>
              </a:cxn>
              <a:cxn ang="f8643">
                <a:pos x="f10987" y="f10988"/>
              </a:cxn>
              <a:cxn ang="f8643">
                <a:pos x="f10989" y="f10990"/>
              </a:cxn>
              <a:cxn ang="f8643">
                <a:pos x="f10991" y="f10992"/>
              </a:cxn>
              <a:cxn ang="f8643">
                <a:pos x="f10993" y="f10994"/>
              </a:cxn>
              <a:cxn ang="f8643">
                <a:pos x="f10995" y="f10996"/>
              </a:cxn>
              <a:cxn ang="f8643">
                <a:pos x="f10997" y="f10998"/>
              </a:cxn>
              <a:cxn ang="f8643">
                <a:pos x="f10983" y="f10984"/>
              </a:cxn>
              <a:cxn ang="f8643">
                <a:pos x="f10999" y="f11000"/>
              </a:cxn>
              <a:cxn ang="f8643">
                <a:pos x="f11001" y="f11002"/>
              </a:cxn>
              <a:cxn ang="f8643">
                <a:pos x="f10999" y="f11000"/>
              </a:cxn>
              <a:cxn ang="f8643">
                <a:pos x="f11003" y="f11004"/>
              </a:cxn>
              <a:cxn ang="f8643">
                <a:pos x="f11005" y="f11006"/>
              </a:cxn>
              <a:cxn ang="f8643">
                <a:pos x="f11007" y="f11008"/>
              </a:cxn>
              <a:cxn ang="f8643">
                <a:pos x="f11009" y="f11010"/>
              </a:cxn>
              <a:cxn ang="f8643">
                <a:pos x="f11011" y="f11012"/>
              </a:cxn>
              <a:cxn ang="f8643">
                <a:pos x="f11013" y="f11014"/>
              </a:cxn>
              <a:cxn ang="f8643">
                <a:pos x="f11015" y="f11016"/>
              </a:cxn>
              <a:cxn ang="f8643">
                <a:pos x="f11003" y="f11004"/>
              </a:cxn>
              <a:cxn ang="f8643">
                <a:pos x="f11017" y="f11018"/>
              </a:cxn>
              <a:cxn ang="f8643">
                <a:pos x="f11019" y="f11020"/>
              </a:cxn>
              <a:cxn ang="f8643">
                <a:pos x="f11021" y="f11022"/>
              </a:cxn>
              <a:cxn ang="f8643">
                <a:pos x="f11023" y="f11024"/>
              </a:cxn>
              <a:cxn ang="f8643">
                <a:pos x="f11025" y="f11026"/>
              </a:cxn>
              <a:cxn ang="f8643">
                <a:pos x="f11027" y="f11028"/>
              </a:cxn>
              <a:cxn ang="f8643">
                <a:pos x="f11029" y="f11030"/>
              </a:cxn>
              <a:cxn ang="f8643">
                <a:pos x="f11031" y="f11032"/>
              </a:cxn>
              <a:cxn ang="f8643">
                <a:pos x="f11017" y="f11018"/>
              </a:cxn>
              <a:cxn ang="f8643">
                <a:pos x="f11033" y="f11034"/>
              </a:cxn>
              <a:cxn ang="f8643">
                <a:pos x="f11035" y="f11036"/>
              </a:cxn>
              <a:cxn ang="f8643">
                <a:pos x="f11037" y="f11038"/>
              </a:cxn>
              <a:cxn ang="f8643">
                <a:pos x="f11039" y="f11040"/>
              </a:cxn>
              <a:cxn ang="f8643">
                <a:pos x="f11041" y="f11042"/>
              </a:cxn>
              <a:cxn ang="f8643">
                <a:pos x="f11043" y="f11044"/>
              </a:cxn>
              <a:cxn ang="f8643">
                <a:pos x="f11033" y="f11034"/>
              </a:cxn>
              <a:cxn ang="f8643">
                <a:pos x="f11045" y="f11046"/>
              </a:cxn>
              <a:cxn ang="f8643">
                <a:pos x="f11047" y="f11048"/>
              </a:cxn>
              <a:cxn ang="f8643">
                <a:pos x="f11045" y="f11046"/>
              </a:cxn>
              <a:cxn ang="f8643">
                <a:pos x="f11049" y="f11050"/>
              </a:cxn>
              <a:cxn ang="f8643">
                <a:pos x="f11051" y="f11052"/>
              </a:cxn>
              <a:cxn ang="f8643">
                <a:pos x="f11049" y="f11050"/>
              </a:cxn>
              <a:cxn ang="f8643">
                <a:pos x="f11053" y="f11054"/>
              </a:cxn>
              <a:cxn ang="f8643">
                <a:pos x="f11055" y="f11056"/>
              </a:cxn>
              <a:cxn ang="f8643">
                <a:pos x="f11053" y="f11054"/>
              </a:cxn>
              <a:cxn ang="f8643">
                <a:pos x="f11057" y="f11058"/>
              </a:cxn>
              <a:cxn ang="f8643">
                <a:pos x="f11059" y="f11060"/>
              </a:cxn>
              <a:cxn ang="f8643">
                <a:pos x="f11057" y="f11058"/>
              </a:cxn>
              <a:cxn ang="f8643">
                <a:pos x="f11061" y="f11062"/>
              </a:cxn>
              <a:cxn ang="f8643">
                <a:pos x="f11063" y="f11064"/>
              </a:cxn>
              <a:cxn ang="f8643">
                <a:pos x="f11065" y="f11066"/>
              </a:cxn>
              <a:cxn ang="f8643">
                <a:pos x="f11067" y="f11068"/>
              </a:cxn>
              <a:cxn ang="f8643">
                <a:pos x="f11069" y="f11070"/>
              </a:cxn>
              <a:cxn ang="f8643">
                <a:pos x="f11071" y="f11072"/>
              </a:cxn>
              <a:cxn ang="f8643">
                <a:pos x="f11073" y="f11074"/>
              </a:cxn>
              <a:cxn ang="f8643">
                <a:pos x="f11075" y="f11076"/>
              </a:cxn>
              <a:cxn ang="f8643">
                <a:pos x="f11077" y="f11078"/>
              </a:cxn>
              <a:cxn ang="f8643">
                <a:pos x="f11069" y="f11070"/>
              </a:cxn>
              <a:cxn ang="f8643">
                <a:pos x="f11079" y="f11080"/>
              </a:cxn>
              <a:cxn ang="f8643">
                <a:pos x="f11081" y="f11082"/>
              </a:cxn>
              <a:cxn ang="f8643">
                <a:pos x="f11083" y="f11084"/>
              </a:cxn>
              <a:cxn ang="f8643">
                <a:pos x="f11085" y="f11086"/>
              </a:cxn>
              <a:cxn ang="f8643">
                <a:pos x="f11087" y="f11088"/>
              </a:cxn>
              <a:cxn ang="f8643">
                <a:pos x="f11089" y="f11090"/>
              </a:cxn>
              <a:cxn ang="f8643">
                <a:pos x="f11091" y="f11092"/>
              </a:cxn>
              <a:cxn ang="f8643">
                <a:pos x="f11093" y="f11094"/>
              </a:cxn>
              <a:cxn ang="f8643">
                <a:pos x="f11085" y="f11086"/>
              </a:cxn>
              <a:cxn ang="f8643">
                <a:pos x="f11095" y="f11096"/>
              </a:cxn>
              <a:cxn ang="f8643">
                <a:pos x="f11097" y="f11098"/>
              </a:cxn>
              <a:cxn ang="f8643">
                <a:pos x="f11099" y="f11100"/>
              </a:cxn>
              <a:cxn ang="f8643">
                <a:pos x="f11101" y="f11102"/>
              </a:cxn>
              <a:cxn ang="f8643">
                <a:pos x="f11103" y="f11104"/>
              </a:cxn>
              <a:cxn ang="f8643">
                <a:pos x="f11105" y="f11106"/>
              </a:cxn>
              <a:cxn ang="f8643">
                <a:pos x="f11095" y="f11096"/>
              </a:cxn>
              <a:cxn ang="f8643">
                <a:pos x="f11107" y="f11108"/>
              </a:cxn>
              <a:cxn ang="f8643">
                <a:pos x="f11109" y="f11110"/>
              </a:cxn>
              <a:cxn ang="f8643">
                <a:pos x="f11111" y="f11112"/>
              </a:cxn>
              <a:cxn ang="f8643">
                <a:pos x="f11113" y="f11114"/>
              </a:cxn>
              <a:cxn ang="f8643">
                <a:pos x="f11115" y="f11116"/>
              </a:cxn>
              <a:cxn ang="f8643">
                <a:pos x="f11117" y="f11118"/>
              </a:cxn>
              <a:cxn ang="f8643">
                <a:pos x="f11119" y="f11120"/>
              </a:cxn>
              <a:cxn ang="f8643">
                <a:pos x="f11121" y="f11122"/>
              </a:cxn>
              <a:cxn ang="f8643">
                <a:pos x="f11107" y="f11108"/>
              </a:cxn>
              <a:cxn ang="f8643">
                <a:pos x="f11123" y="f11124"/>
              </a:cxn>
              <a:cxn ang="f8643">
                <a:pos x="f11125" y="f11126"/>
              </a:cxn>
              <a:cxn ang="f8643">
                <a:pos x="f11127" y="f11128"/>
              </a:cxn>
              <a:cxn ang="f8643">
                <a:pos x="f11123" y="f11124"/>
              </a:cxn>
              <a:cxn ang="f8643">
                <a:pos x="f11129" y="f11130"/>
              </a:cxn>
              <a:cxn ang="f8643">
                <a:pos x="f11131" y="f11132"/>
              </a:cxn>
              <a:cxn ang="f8643">
                <a:pos x="f11133" y="f11134"/>
              </a:cxn>
              <a:cxn ang="f8643">
                <a:pos x="f11135" y="f11136"/>
              </a:cxn>
              <a:cxn ang="f8643">
                <a:pos x="f11137" y="f11138"/>
              </a:cxn>
              <a:cxn ang="f8643">
                <a:pos x="f11129" y="f11130"/>
              </a:cxn>
              <a:cxn ang="f8643">
                <a:pos x="f11139" y="f11140"/>
              </a:cxn>
              <a:cxn ang="f8643">
                <a:pos x="f11141" y="f11142"/>
              </a:cxn>
              <a:cxn ang="f8643">
                <a:pos x="f11143" y="f11144"/>
              </a:cxn>
              <a:cxn ang="f8643">
                <a:pos x="f11145" y="f11146"/>
              </a:cxn>
              <a:cxn ang="f8643">
                <a:pos x="f11147" y="f11148"/>
              </a:cxn>
              <a:cxn ang="f8643">
                <a:pos x="f11139" y="f11140"/>
              </a:cxn>
              <a:cxn ang="f8643">
                <a:pos x="f11149" y="f11150"/>
              </a:cxn>
              <a:cxn ang="f8643">
                <a:pos x="f11151" y="f11152"/>
              </a:cxn>
              <a:cxn ang="f8643">
                <a:pos x="f11153" y="f11154"/>
              </a:cxn>
              <a:cxn ang="f8643">
                <a:pos x="f11155" y="f11156"/>
              </a:cxn>
              <a:cxn ang="f8643">
                <a:pos x="f11157" y="f11158"/>
              </a:cxn>
              <a:cxn ang="f8643">
                <a:pos x="f11159" y="f11160"/>
              </a:cxn>
              <a:cxn ang="f8643">
                <a:pos x="f11161" y="f11162"/>
              </a:cxn>
              <a:cxn ang="f8643">
                <a:pos x="f11163" y="f11164"/>
              </a:cxn>
              <a:cxn ang="f8643">
                <a:pos x="f11165" y="f11166"/>
              </a:cxn>
              <a:cxn ang="f8643">
                <a:pos x="f11167" y="f11168"/>
              </a:cxn>
              <a:cxn ang="f8643">
                <a:pos x="f11169" y="f11170"/>
              </a:cxn>
              <a:cxn ang="f8643">
                <a:pos x="f11167" y="f11168"/>
              </a:cxn>
              <a:cxn ang="f8643">
                <a:pos x="f11171" y="f11172"/>
              </a:cxn>
              <a:cxn ang="f8643">
                <a:pos x="f11173" y="f11174"/>
              </a:cxn>
              <a:cxn ang="f8643">
                <a:pos x="f11175" y="f11176"/>
              </a:cxn>
              <a:cxn ang="f8643">
                <a:pos x="f11177" y="f11178"/>
              </a:cxn>
              <a:cxn ang="f8643">
                <a:pos x="f11179" y="f11180"/>
              </a:cxn>
              <a:cxn ang="f8643">
                <a:pos x="f11171" y="f11172"/>
              </a:cxn>
              <a:cxn ang="f8643">
                <a:pos x="f11181" y="f11182"/>
              </a:cxn>
              <a:cxn ang="f8643">
                <a:pos x="f11183" y="f11184"/>
              </a:cxn>
              <a:cxn ang="f8643">
                <a:pos x="f11185" y="f11186"/>
              </a:cxn>
              <a:cxn ang="f8643">
                <a:pos x="f11187" y="f11188"/>
              </a:cxn>
              <a:cxn ang="f8643">
                <a:pos x="f11189" y="f11190"/>
              </a:cxn>
              <a:cxn ang="f8643">
                <a:pos x="f11191" y="f11192"/>
              </a:cxn>
              <a:cxn ang="f8643">
                <a:pos x="f11193" y="f11194"/>
              </a:cxn>
              <a:cxn ang="f8643">
                <a:pos x="f11195" y="f11196"/>
              </a:cxn>
              <a:cxn ang="f8643">
                <a:pos x="f11197" y="f11198"/>
              </a:cxn>
              <a:cxn ang="f8643">
                <a:pos x="f11181" y="f11182"/>
              </a:cxn>
              <a:cxn ang="f8643">
                <a:pos x="f11199" y="f11200"/>
              </a:cxn>
              <a:cxn ang="f8643">
                <a:pos x="f11201" y="f11202"/>
              </a:cxn>
              <a:cxn ang="f8643">
                <a:pos x="f11203" y="f11204"/>
              </a:cxn>
              <a:cxn ang="f8643">
                <a:pos x="f11205" y="f11206"/>
              </a:cxn>
              <a:cxn ang="f8643">
                <a:pos x="f11199" y="f11200"/>
              </a:cxn>
              <a:cxn ang="f8643">
                <a:pos x="f11207" y="f11208"/>
              </a:cxn>
              <a:cxn ang="f8643">
                <a:pos x="f11209" y="f11210"/>
              </a:cxn>
              <a:cxn ang="f8643">
                <a:pos x="f11211" y="f11212"/>
              </a:cxn>
              <a:cxn ang="f8643">
                <a:pos x="f11213" y="f11214"/>
              </a:cxn>
              <a:cxn ang="f8643">
                <a:pos x="f11215" y="f11216"/>
              </a:cxn>
              <a:cxn ang="f8643">
                <a:pos x="f11217" y="f11218"/>
              </a:cxn>
              <a:cxn ang="f8643">
                <a:pos x="f11207" y="f11208"/>
              </a:cxn>
              <a:cxn ang="f8643">
                <a:pos x="f11219" y="f11220"/>
              </a:cxn>
              <a:cxn ang="f8643">
                <a:pos x="f11221" y="f11222"/>
              </a:cxn>
              <a:cxn ang="f8643">
                <a:pos x="f11223" y="f11224"/>
              </a:cxn>
              <a:cxn ang="f8643">
                <a:pos x="f11219" y="f11220"/>
              </a:cxn>
              <a:cxn ang="f8643">
                <a:pos x="f11225" y="f11226"/>
              </a:cxn>
              <a:cxn ang="f8643">
                <a:pos x="f11227" y="f11228"/>
              </a:cxn>
              <a:cxn ang="f8643">
                <a:pos x="f11229" y="f11230"/>
              </a:cxn>
              <a:cxn ang="f8643">
                <a:pos x="f11231" y="f11232"/>
              </a:cxn>
              <a:cxn ang="f8643">
                <a:pos x="f11233" y="f11234"/>
              </a:cxn>
              <a:cxn ang="f8643">
                <a:pos x="f11235" y="f11236"/>
              </a:cxn>
              <a:cxn ang="f8643">
                <a:pos x="f11237" y="f11238"/>
              </a:cxn>
              <a:cxn ang="f8643">
                <a:pos x="f11239" y="f11240"/>
              </a:cxn>
              <a:cxn ang="f8643">
                <a:pos x="f11241" y="f11242"/>
              </a:cxn>
              <a:cxn ang="f8643">
                <a:pos x="f11243" y="f11244"/>
              </a:cxn>
              <a:cxn ang="f8643">
                <a:pos x="f11245" y="f11246"/>
              </a:cxn>
              <a:cxn ang="f8643">
                <a:pos x="f11247" y="f11248"/>
              </a:cxn>
              <a:cxn ang="f8643">
                <a:pos x="f11249" y="f11250"/>
              </a:cxn>
              <a:cxn ang="f8643">
                <a:pos x="f11251" y="f11252"/>
              </a:cxn>
              <a:cxn ang="f8643">
                <a:pos x="f11253" y="f11254"/>
              </a:cxn>
              <a:cxn ang="f8643">
                <a:pos x="f11255" y="f11256"/>
              </a:cxn>
              <a:cxn ang="f8643">
                <a:pos x="f11257" y="f11258"/>
              </a:cxn>
              <a:cxn ang="f8643">
                <a:pos x="f11259" y="f11260"/>
              </a:cxn>
              <a:cxn ang="f8643">
                <a:pos x="f11261" y="f11262"/>
              </a:cxn>
              <a:cxn ang="f8643">
                <a:pos x="f11263" y="f11264"/>
              </a:cxn>
              <a:cxn ang="f8643">
                <a:pos x="f11265" y="f11266"/>
              </a:cxn>
              <a:cxn ang="f8643">
                <a:pos x="f11267" y="f11268"/>
              </a:cxn>
              <a:cxn ang="f8643">
                <a:pos x="f11269" y="f11270"/>
              </a:cxn>
              <a:cxn ang="f8643">
                <a:pos x="f11271" y="f11272"/>
              </a:cxn>
              <a:cxn ang="f8643">
                <a:pos x="f11273" y="f11274"/>
              </a:cxn>
              <a:cxn ang="f8643">
                <a:pos x="f11275" y="f11276"/>
              </a:cxn>
              <a:cxn ang="f8643">
                <a:pos x="f11277" y="f11278"/>
              </a:cxn>
              <a:cxn ang="f8643">
                <a:pos x="f11279" y="f11280"/>
              </a:cxn>
              <a:cxn ang="f8643">
                <a:pos x="f11281" y="f11282"/>
              </a:cxn>
              <a:cxn ang="f8643">
                <a:pos x="f11283" y="f11284"/>
              </a:cxn>
              <a:cxn ang="f8643">
                <a:pos x="f11285" y="f11286"/>
              </a:cxn>
              <a:cxn ang="f8643">
                <a:pos x="f11287" y="f11288"/>
              </a:cxn>
              <a:cxn ang="f8643">
                <a:pos x="f11289" y="f10527"/>
              </a:cxn>
              <a:cxn ang="f8643">
                <a:pos x="f11290" y="f10527"/>
              </a:cxn>
              <a:cxn ang="f8643">
                <a:pos x="f11291" y="f11292"/>
              </a:cxn>
              <a:cxn ang="f8643">
                <a:pos x="f11293" y="f11294"/>
              </a:cxn>
              <a:cxn ang="f8643">
                <a:pos x="f11295" y="f11296"/>
              </a:cxn>
              <a:cxn ang="f8643">
                <a:pos x="f11297" y="f11298"/>
              </a:cxn>
              <a:cxn ang="f8643">
                <a:pos x="f11299" y="f10527"/>
              </a:cxn>
              <a:cxn ang="f8643">
                <a:pos x="f11300" y="f10527"/>
              </a:cxn>
              <a:cxn ang="f8643">
                <a:pos x="f11301" y="f11302"/>
              </a:cxn>
              <a:cxn ang="f8643">
                <a:pos x="f11303" y="f11304"/>
              </a:cxn>
              <a:cxn ang="f8643">
                <a:pos x="f11305" y="f11306"/>
              </a:cxn>
              <a:cxn ang="f8643">
                <a:pos x="f11307" y="f11308"/>
              </a:cxn>
              <a:cxn ang="f8643">
                <a:pos x="f11309" y="f10527"/>
              </a:cxn>
              <a:cxn ang="f8643">
                <a:pos x="f11310" y="f10527"/>
              </a:cxn>
              <a:cxn ang="f8643">
                <a:pos x="f11311" y="f11312"/>
              </a:cxn>
              <a:cxn ang="f8643">
                <a:pos x="f11313" y="f11314"/>
              </a:cxn>
              <a:cxn ang="f8643">
                <a:pos x="f11315" y="f11316"/>
              </a:cxn>
              <a:cxn ang="f8643">
                <a:pos x="f11317" y="f11318"/>
              </a:cxn>
              <a:cxn ang="f8643">
                <a:pos x="f11319" y="f10527"/>
              </a:cxn>
              <a:cxn ang="f8643">
                <a:pos x="f11320" y="f10527"/>
              </a:cxn>
              <a:cxn ang="f8643">
                <a:pos x="f11321" y="f11322"/>
              </a:cxn>
              <a:cxn ang="f8643">
                <a:pos x="f11323" y="f11324"/>
              </a:cxn>
              <a:cxn ang="f8643">
                <a:pos x="f11325" y="f11326"/>
              </a:cxn>
              <a:cxn ang="f8643">
                <a:pos x="f11327" y="f11328"/>
              </a:cxn>
              <a:cxn ang="f8643">
                <a:pos x="f11329" y="f11330"/>
              </a:cxn>
              <a:cxn ang="f8643">
                <a:pos x="f11331" y="f11332"/>
              </a:cxn>
              <a:cxn ang="f8643">
                <a:pos x="f11333" y="f10527"/>
              </a:cxn>
              <a:cxn ang="f8643">
                <a:pos x="f11334" y="f10527"/>
              </a:cxn>
              <a:cxn ang="f8643">
                <a:pos x="f11335" y="f11336"/>
              </a:cxn>
              <a:cxn ang="f8643">
                <a:pos x="f11337" y="f11338"/>
              </a:cxn>
              <a:cxn ang="f8643">
                <a:pos x="f11339" y="f11340"/>
              </a:cxn>
              <a:cxn ang="f8643">
                <a:pos x="f11341" y="f11342"/>
              </a:cxn>
              <a:cxn ang="f8643">
                <a:pos x="f11343" y="f11344"/>
              </a:cxn>
              <a:cxn ang="f8643">
                <a:pos x="f11345" y="f11346"/>
              </a:cxn>
              <a:cxn ang="f8643">
                <a:pos x="f11347" y="f11348"/>
              </a:cxn>
              <a:cxn ang="f8643">
                <a:pos x="f11349" y="f10527"/>
              </a:cxn>
              <a:cxn ang="f8643">
                <a:pos x="f11350" y="f10527"/>
              </a:cxn>
              <a:cxn ang="f8643">
                <a:pos x="f11350" y="f11351"/>
              </a:cxn>
              <a:cxn ang="f8643">
                <a:pos x="f11352" y="f11353"/>
              </a:cxn>
              <a:cxn ang="f8643">
                <a:pos x="f11354" y="f11355"/>
              </a:cxn>
              <a:cxn ang="f8643">
                <a:pos x="f11356" y="f11357"/>
              </a:cxn>
              <a:cxn ang="f8643">
                <a:pos x="f11358" y="f11359"/>
              </a:cxn>
              <a:cxn ang="f8643">
                <a:pos x="f11360" y="f11361"/>
              </a:cxn>
              <a:cxn ang="f8643">
                <a:pos x="f11362" y="f11363"/>
              </a:cxn>
              <a:cxn ang="f8643">
                <a:pos x="f11364" y="f11365"/>
              </a:cxn>
              <a:cxn ang="f8643">
                <a:pos x="f11366" y="f11367"/>
              </a:cxn>
              <a:cxn ang="f8643">
                <a:pos x="f11368" y="f11369"/>
              </a:cxn>
              <a:cxn ang="f8643">
                <a:pos x="f11370" y="f11371"/>
              </a:cxn>
              <a:cxn ang="f8643">
                <a:pos x="f11372" y="f11373"/>
              </a:cxn>
              <a:cxn ang="f8643">
                <a:pos x="f11374" y="f11375"/>
              </a:cxn>
              <a:cxn ang="f8643">
                <a:pos x="f11376" y="f11377"/>
              </a:cxn>
              <a:cxn ang="f8643">
                <a:pos x="f11378" y="f11379"/>
              </a:cxn>
              <a:cxn ang="f8643">
                <a:pos x="f11380" y="f11381"/>
              </a:cxn>
              <a:cxn ang="f8643">
                <a:pos x="f11382" y="f11383"/>
              </a:cxn>
              <a:cxn ang="f8643">
                <a:pos x="f11384" y="f11385"/>
              </a:cxn>
              <a:cxn ang="f8643">
                <a:pos x="f11386" y="f11387"/>
              </a:cxn>
              <a:cxn ang="f8643">
                <a:pos x="f11350" y="f11388"/>
              </a:cxn>
              <a:cxn ang="f8643">
                <a:pos x="f11350" y="f11389"/>
              </a:cxn>
              <a:cxn ang="f8643">
                <a:pos x="f11390" y="f11391"/>
              </a:cxn>
              <a:cxn ang="f8643">
                <a:pos x="f11392" y="f11393"/>
              </a:cxn>
              <a:cxn ang="f8643">
                <a:pos x="f11394" y="f11395"/>
              </a:cxn>
              <a:cxn ang="f8643">
                <a:pos x="f11396" y="f11397"/>
              </a:cxn>
              <a:cxn ang="f8643">
                <a:pos x="f11350" y="f11398"/>
              </a:cxn>
              <a:cxn ang="f8643">
                <a:pos x="f11350" y="f11399"/>
              </a:cxn>
              <a:cxn ang="f8643">
                <a:pos x="f11400" y="f11401"/>
              </a:cxn>
              <a:cxn ang="f8643">
                <a:pos x="f11402" y="f11403"/>
              </a:cxn>
              <a:cxn ang="f8643">
                <a:pos x="f11404" y="f11405"/>
              </a:cxn>
              <a:cxn ang="f8643">
                <a:pos x="f11350" y="f11406"/>
              </a:cxn>
              <a:cxn ang="f8643">
                <a:pos x="f11350" y="f11407"/>
              </a:cxn>
              <a:cxn ang="f8643">
                <a:pos x="f11408" y="f11409"/>
              </a:cxn>
              <a:cxn ang="f8643">
                <a:pos x="f11410" y="f11411"/>
              </a:cxn>
              <a:cxn ang="f8643">
                <a:pos x="f11412" y="f11413"/>
              </a:cxn>
              <a:cxn ang="f8643">
                <a:pos x="f11414" y="f11415"/>
              </a:cxn>
              <a:cxn ang="f8643">
                <a:pos x="f11416" y="f11417"/>
              </a:cxn>
              <a:cxn ang="f8643">
                <a:pos x="f11350" y="f11418"/>
              </a:cxn>
              <a:cxn ang="f8643">
                <a:pos x="f11350" y="f11419"/>
              </a:cxn>
              <a:cxn ang="f8643">
                <a:pos x="f11420" y="f11421"/>
              </a:cxn>
              <a:cxn ang="f8643">
                <a:pos x="f11422" y="f11423"/>
              </a:cxn>
              <a:cxn ang="f8643">
                <a:pos x="f11424" y="f11425"/>
              </a:cxn>
              <a:cxn ang="f8643">
                <a:pos x="f11426" y="f11427"/>
              </a:cxn>
              <a:cxn ang="f8643">
                <a:pos x="f11350" y="f11428"/>
              </a:cxn>
              <a:cxn ang="f8643">
                <a:pos x="f11350" y="f11429"/>
              </a:cxn>
              <a:cxn ang="f8643">
                <a:pos x="f11430" y="f11431"/>
              </a:cxn>
              <a:cxn ang="f8643">
                <a:pos x="f11432" y="f11433"/>
              </a:cxn>
              <a:cxn ang="f8643">
                <a:pos x="f11434" y="f11435"/>
              </a:cxn>
              <a:cxn ang="f8643">
                <a:pos x="f11436" y="f11437"/>
              </a:cxn>
              <a:cxn ang="f8643">
                <a:pos x="f11350" y="f11438"/>
              </a:cxn>
              <a:cxn ang="f8643">
                <a:pos x="f11350" y="f11439"/>
              </a:cxn>
              <a:cxn ang="f8643">
                <a:pos x="f11440" y="f11441"/>
              </a:cxn>
              <a:cxn ang="f8643">
                <a:pos x="f11442" y="f11443"/>
              </a:cxn>
              <a:cxn ang="f8643">
                <a:pos x="f11444" y="f11445"/>
              </a:cxn>
              <a:cxn ang="f8643">
                <a:pos x="f11446" y="f11447"/>
              </a:cxn>
              <a:cxn ang="f8643">
                <a:pos x="f11350" y="f11448"/>
              </a:cxn>
              <a:cxn ang="f8643">
                <a:pos x="f11350" y="f11449"/>
              </a:cxn>
              <a:cxn ang="f8643">
                <a:pos x="f11450" y="f11451"/>
              </a:cxn>
              <a:cxn ang="f8643">
                <a:pos x="f11452" y="f11453"/>
              </a:cxn>
              <a:cxn ang="f8643">
                <a:pos x="f11454" y="f11455"/>
              </a:cxn>
              <a:cxn ang="f8643">
                <a:pos x="f11456" y="f11457"/>
              </a:cxn>
              <a:cxn ang="f8643">
                <a:pos x="f11458" y="f11459"/>
              </a:cxn>
              <a:cxn ang="f8643">
                <a:pos x="f11460" y="f11461"/>
              </a:cxn>
              <a:cxn ang="f8643">
                <a:pos x="f11462" y="f11463"/>
              </a:cxn>
              <a:cxn ang="f8643">
                <a:pos x="f11464" y="f11465"/>
              </a:cxn>
              <a:cxn ang="f8643">
                <a:pos x="f11466" y="f11467"/>
              </a:cxn>
              <a:cxn ang="f8643">
                <a:pos x="f11468" y="f11469"/>
              </a:cxn>
              <a:cxn ang="f8643">
                <a:pos x="f11470" y="f11471"/>
              </a:cxn>
              <a:cxn ang="f8643">
                <a:pos x="f11472" y="f11473"/>
              </a:cxn>
              <a:cxn ang="f8643">
                <a:pos x="f11225" y="f11226"/>
              </a:cxn>
              <a:cxn ang="f8643">
                <a:pos x="f11474" y="f11475"/>
              </a:cxn>
              <a:cxn ang="f8643">
                <a:pos x="f11476" y="f11477"/>
              </a:cxn>
              <a:cxn ang="f8643">
                <a:pos x="f11478" y="f11479"/>
              </a:cxn>
              <a:cxn ang="f8643">
                <a:pos x="f11480" y="f11481"/>
              </a:cxn>
              <a:cxn ang="f8643">
                <a:pos x="f11482" y="f11483"/>
              </a:cxn>
              <a:cxn ang="f8643">
                <a:pos x="f11484" y="f11485"/>
              </a:cxn>
              <a:cxn ang="f8643">
                <a:pos x="f11474" y="f11475"/>
              </a:cxn>
              <a:cxn ang="f8643">
                <a:pos x="f11486" y="f11487"/>
              </a:cxn>
              <a:cxn ang="f8643">
                <a:pos x="f11488" y="f11489"/>
              </a:cxn>
              <a:cxn ang="f8643">
                <a:pos x="f11490" y="f11491"/>
              </a:cxn>
              <a:cxn ang="f8643">
                <a:pos x="f11492" y="f11493"/>
              </a:cxn>
              <a:cxn ang="f8643">
                <a:pos x="f11494" y="f11495"/>
              </a:cxn>
              <a:cxn ang="f8643">
                <a:pos x="f11496" y="f11497"/>
              </a:cxn>
              <a:cxn ang="f8643">
                <a:pos x="f11498" y="f11499"/>
              </a:cxn>
              <a:cxn ang="f8643">
                <a:pos x="f11486" y="f11487"/>
              </a:cxn>
              <a:cxn ang="f8643">
                <a:pos x="f11500" y="f11501"/>
              </a:cxn>
              <a:cxn ang="f8643">
                <a:pos x="f11502" y="f11503"/>
              </a:cxn>
              <a:cxn ang="f8643">
                <a:pos x="f11504" y="f11505"/>
              </a:cxn>
              <a:cxn ang="f8643">
                <a:pos x="f11506" y="f11507"/>
              </a:cxn>
              <a:cxn ang="f8643">
                <a:pos x="f11508" y="f11509"/>
              </a:cxn>
              <a:cxn ang="f8643">
                <a:pos x="f11510" y="f11511"/>
              </a:cxn>
              <a:cxn ang="f8643">
                <a:pos x="f11500" y="f11501"/>
              </a:cxn>
              <a:cxn ang="f8643">
                <a:pos x="f11512" y="f11513"/>
              </a:cxn>
              <a:cxn ang="f8643">
                <a:pos x="f11514" y="f11515"/>
              </a:cxn>
              <a:cxn ang="f8643">
                <a:pos x="f11516" y="f11517"/>
              </a:cxn>
              <a:cxn ang="f8643">
                <a:pos x="f11518" y="f11519"/>
              </a:cxn>
              <a:cxn ang="f8643">
                <a:pos x="f11520" y="f11521"/>
              </a:cxn>
              <a:cxn ang="f8643">
                <a:pos x="f11522" y="f11523"/>
              </a:cxn>
              <a:cxn ang="f8643">
                <a:pos x="f11524" y="f11525"/>
              </a:cxn>
              <a:cxn ang="f8643">
                <a:pos x="f11526" y="f11527"/>
              </a:cxn>
              <a:cxn ang="f8643">
                <a:pos x="f11528" y="f11529"/>
              </a:cxn>
              <a:cxn ang="f8643">
                <a:pos x="f11512" y="f11513"/>
              </a:cxn>
              <a:cxn ang="f8643">
                <a:pos x="f11530" y="f11531"/>
              </a:cxn>
              <a:cxn ang="f8643">
                <a:pos x="f11532" y="f11533"/>
              </a:cxn>
              <a:cxn ang="f8643">
                <a:pos x="f11534" y="f11535"/>
              </a:cxn>
              <a:cxn ang="f8643">
                <a:pos x="f11536" y="f11537"/>
              </a:cxn>
              <a:cxn ang="f8643">
                <a:pos x="f11538" y="f11539"/>
              </a:cxn>
              <a:cxn ang="f8643">
                <a:pos x="f11540" y="f11541"/>
              </a:cxn>
              <a:cxn ang="f8643">
                <a:pos x="f11542" y="f11543"/>
              </a:cxn>
              <a:cxn ang="f8643">
                <a:pos x="f11544" y="f11545"/>
              </a:cxn>
              <a:cxn ang="f8643">
                <a:pos x="f11546" y="f11547"/>
              </a:cxn>
              <a:cxn ang="f8643">
                <a:pos x="f11530" y="f11531"/>
              </a:cxn>
              <a:cxn ang="f8643">
                <a:pos x="f11548" y="f11549"/>
              </a:cxn>
              <a:cxn ang="f8643">
                <a:pos x="f11550" y="f11551"/>
              </a:cxn>
              <a:cxn ang="f8643">
                <a:pos x="f11552" y="f11553"/>
              </a:cxn>
              <a:cxn ang="f8643">
                <a:pos x="f11554" y="f11555"/>
              </a:cxn>
              <a:cxn ang="f8643">
                <a:pos x="f11556" y="f11557"/>
              </a:cxn>
              <a:cxn ang="f8643">
                <a:pos x="f11558" y="f11559"/>
              </a:cxn>
              <a:cxn ang="f8643">
                <a:pos x="f11560" y="f11561"/>
              </a:cxn>
              <a:cxn ang="f8643">
                <a:pos x="f11562" y="f11563"/>
              </a:cxn>
              <a:cxn ang="f8643">
                <a:pos x="f11564" y="f11565"/>
              </a:cxn>
              <a:cxn ang="f8643">
                <a:pos x="f11566" y="f11567"/>
              </a:cxn>
              <a:cxn ang="f8643">
                <a:pos x="f11548" y="f11549"/>
              </a:cxn>
              <a:cxn ang="f8643">
                <a:pos x="f11568" y="f11569"/>
              </a:cxn>
              <a:cxn ang="f8643">
                <a:pos x="f11570" y="f11571"/>
              </a:cxn>
              <a:cxn ang="f8643">
                <a:pos x="f11572" y="f11573"/>
              </a:cxn>
              <a:cxn ang="f8643">
                <a:pos x="f11574" y="f11575"/>
              </a:cxn>
              <a:cxn ang="f8643">
                <a:pos x="f11576" y="f11577"/>
              </a:cxn>
              <a:cxn ang="f8643">
                <a:pos x="f11578" y="f11579"/>
              </a:cxn>
              <a:cxn ang="f8643">
                <a:pos x="f11580" y="f11581"/>
              </a:cxn>
              <a:cxn ang="f8643">
                <a:pos x="f11582" y="f11583"/>
              </a:cxn>
              <a:cxn ang="f8643">
                <a:pos x="f11584" y="f11585"/>
              </a:cxn>
              <a:cxn ang="f8643">
                <a:pos x="f11586" y="f11587"/>
              </a:cxn>
              <a:cxn ang="f8643">
                <a:pos x="f11568" y="f11569"/>
              </a:cxn>
              <a:cxn ang="f8643">
                <a:pos x="f11588" y="f11589"/>
              </a:cxn>
              <a:cxn ang="f8643">
                <a:pos x="f11590" y="f11591"/>
              </a:cxn>
              <a:cxn ang="f8643">
                <a:pos x="f11592" y="f11593"/>
              </a:cxn>
              <a:cxn ang="f8643">
                <a:pos x="f11594" y="f11595"/>
              </a:cxn>
              <a:cxn ang="f8643">
                <a:pos x="f11588" y="f11589"/>
              </a:cxn>
              <a:cxn ang="f8643">
                <a:pos x="f11596" y="f11597"/>
              </a:cxn>
              <a:cxn ang="f8643">
                <a:pos x="f11598" y="f11599"/>
              </a:cxn>
              <a:cxn ang="f8643">
                <a:pos x="f11600" y="f11601"/>
              </a:cxn>
              <a:cxn ang="f8643">
                <a:pos x="f11602" y="f11603"/>
              </a:cxn>
              <a:cxn ang="f8643">
                <a:pos x="f11604" y="f11605"/>
              </a:cxn>
              <a:cxn ang="f8643">
                <a:pos x="f11606" y="f11607"/>
              </a:cxn>
              <a:cxn ang="f8643">
                <a:pos x="f11596" y="f11597"/>
              </a:cxn>
              <a:cxn ang="f8643">
                <a:pos x="f11608" y="f11609"/>
              </a:cxn>
              <a:cxn ang="f8643">
                <a:pos x="f11610" y="f11611"/>
              </a:cxn>
              <a:cxn ang="f8643">
                <a:pos x="f11612" y="f11613"/>
              </a:cxn>
              <a:cxn ang="f8643">
                <a:pos x="f11614" y="f11615"/>
              </a:cxn>
              <a:cxn ang="f8643">
                <a:pos x="f11616" y="f11617"/>
              </a:cxn>
              <a:cxn ang="f8643">
                <a:pos x="f11618" y="f11619"/>
              </a:cxn>
              <a:cxn ang="f8643">
                <a:pos x="f11620" y="f11621"/>
              </a:cxn>
              <a:cxn ang="f8643">
                <a:pos x="f11608" y="f11609"/>
              </a:cxn>
              <a:cxn ang="f8643">
                <a:pos x="f11622" y="f11623"/>
              </a:cxn>
              <a:cxn ang="f8643">
                <a:pos x="f11624" y="f11625"/>
              </a:cxn>
              <a:cxn ang="f8643">
                <a:pos x="f11626" y="f11627"/>
              </a:cxn>
              <a:cxn ang="f8643">
                <a:pos x="f11628" y="f11629"/>
              </a:cxn>
              <a:cxn ang="f8643">
                <a:pos x="f11630" y="f11631"/>
              </a:cxn>
              <a:cxn ang="f8643">
                <a:pos x="f11632" y="f11633"/>
              </a:cxn>
              <a:cxn ang="f8643">
                <a:pos x="f11634" y="f11635"/>
              </a:cxn>
              <a:cxn ang="f8643">
                <a:pos x="f11636" y="f11637"/>
              </a:cxn>
              <a:cxn ang="f8643">
                <a:pos x="f11638" y="f11639"/>
              </a:cxn>
              <a:cxn ang="f8643">
                <a:pos x="f11640" y="f11641"/>
              </a:cxn>
              <a:cxn ang="f8643">
                <a:pos x="f11642" y="f11643"/>
              </a:cxn>
              <a:cxn ang="f8643">
                <a:pos x="f11644" y="f11645"/>
              </a:cxn>
              <a:cxn ang="f8643">
                <a:pos x="f11646" y="f11647"/>
              </a:cxn>
              <a:cxn ang="f8643">
                <a:pos x="f11640" y="f11641"/>
              </a:cxn>
              <a:cxn ang="f8643">
                <a:pos x="f11648" y="f11649"/>
              </a:cxn>
              <a:cxn ang="f8643">
                <a:pos x="f11650" y="f11651"/>
              </a:cxn>
              <a:cxn ang="f8643">
                <a:pos x="f11652" y="f11653"/>
              </a:cxn>
              <a:cxn ang="f8643">
                <a:pos x="f11654" y="f11655"/>
              </a:cxn>
              <a:cxn ang="f8643">
                <a:pos x="f11656" y="f11657"/>
              </a:cxn>
              <a:cxn ang="f8643">
                <a:pos x="f11658" y="f11659"/>
              </a:cxn>
              <a:cxn ang="f8643">
                <a:pos x="f11648" y="f11649"/>
              </a:cxn>
              <a:cxn ang="f8643">
                <a:pos x="f11660" y="f11661"/>
              </a:cxn>
              <a:cxn ang="f8643">
                <a:pos x="f11662" y="f11663"/>
              </a:cxn>
              <a:cxn ang="f8643">
                <a:pos x="f11660" y="f11661"/>
              </a:cxn>
              <a:cxn ang="f8643">
                <a:pos x="f11664" y="f11665"/>
              </a:cxn>
              <a:cxn ang="f8643">
                <a:pos x="f11666" y="f11667"/>
              </a:cxn>
              <a:cxn ang="f8643">
                <a:pos x="f11668" y="f11669"/>
              </a:cxn>
              <a:cxn ang="f8643">
                <a:pos x="f11670" y="f11671"/>
              </a:cxn>
              <a:cxn ang="f8643">
                <a:pos x="f11672" y="f11673"/>
              </a:cxn>
              <a:cxn ang="f8643">
                <a:pos x="f11674" y="f11675"/>
              </a:cxn>
              <a:cxn ang="f8643">
                <a:pos x="f11676" y="f11677"/>
              </a:cxn>
              <a:cxn ang="f8643">
                <a:pos x="f11664" y="f11665"/>
              </a:cxn>
              <a:cxn ang="f8643">
                <a:pos x="f11678" y="f11679"/>
              </a:cxn>
              <a:cxn ang="f8643">
                <a:pos x="f11680" y="f11681"/>
              </a:cxn>
              <a:cxn ang="f8643">
                <a:pos x="f11682" y="f11683"/>
              </a:cxn>
              <a:cxn ang="f8643">
                <a:pos x="f11684" y="f11685"/>
              </a:cxn>
              <a:cxn ang="f8643">
                <a:pos x="f11686" y="f11687"/>
              </a:cxn>
              <a:cxn ang="f8643">
                <a:pos x="f11688" y="f11689"/>
              </a:cxn>
              <a:cxn ang="f8643">
                <a:pos x="f11678" y="f11679"/>
              </a:cxn>
              <a:cxn ang="f8643">
                <a:pos x="f11690" y="f11691"/>
              </a:cxn>
              <a:cxn ang="f8643">
                <a:pos x="f11692" y="f11693"/>
              </a:cxn>
              <a:cxn ang="f8643">
                <a:pos x="f11694" y="f11695"/>
              </a:cxn>
              <a:cxn ang="f8643">
                <a:pos x="f11696" y="f11697"/>
              </a:cxn>
              <a:cxn ang="f8643">
                <a:pos x="f11698" y="f11699"/>
              </a:cxn>
              <a:cxn ang="f8643">
                <a:pos x="f11700" y="f11701"/>
              </a:cxn>
              <a:cxn ang="f8643">
                <a:pos x="f11690" y="f11691"/>
              </a:cxn>
              <a:cxn ang="f8643">
                <a:pos x="f11702" y="f11703"/>
              </a:cxn>
              <a:cxn ang="f8643">
                <a:pos x="f11704" y="f11705"/>
              </a:cxn>
              <a:cxn ang="f8643">
                <a:pos x="f11706" y="f11707"/>
              </a:cxn>
              <a:cxn ang="f8643">
                <a:pos x="f11708" y="f11709"/>
              </a:cxn>
              <a:cxn ang="f8643">
                <a:pos x="f11710" y="f11711"/>
              </a:cxn>
              <a:cxn ang="f8643">
                <a:pos x="f11712" y="f11713"/>
              </a:cxn>
              <a:cxn ang="f8643">
                <a:pos x="f11714" y="f11715"/>
              </a:cxn>
              <a:cxn ang="f8643">
                <a:pos x="f11716" y="f11717"/>
              </a:cxn>
              <a:cxn ang="f8643">
                <a:pos x="f11718" y="f11719"/>
              </a:cxn>
              <a:cxn ang="f8643">
                <a:pos x="f11720" y="f11721"/>
              </a:cxn>
              <a:cxn ang="f8643">
                <a:pos x="f11702" y="f11703"/>
              </a:cxn>
              <a:cxn ang="f8643">
                <a:pos x="f11722" y="f11723"/>
              </a:cxn>
              <a:cxn ang="f8643">
                <a:pos x="f11724" y="f11725"/>
              </a:cxn>
              <a:cxn ang="f8643">
                <a:pos x="f11726" y="f11727"/>
              </a:cxn>
              <a:cxn ang="f8643">
                <a:pos x="f11728" y="f11729"/>
              </a:cxn>
              <a:cxn ang="f8643">
                <a:pos x="f11730" y="f11731"/>
              </a:cxn>
              <a:cxn ang="f8643">
                <a:pos x="f11732" y="f11733"/>
              </a:cxn>
              <a:cxn ang="f8643">
                <a:pos x="f11734" y="f11735"/>
              </a:cxn>
              <a:cxn ang="f8643">
                <a:pos x="f11736" y="f11737"/>
              </a:cxn>
              <a:cxn ang="f8643">
                <a:pos x="f11738" y="f11739"/>
              </a:cxn>
              <a:cxn ang="f8643">
                <a:pos x="f11740" y="f11741"/>
              </a:cxn>
              <a:cxn ang="f8643">
                <a:pos x="f11728" y="f11729"/>
              </a:cxn>
              <a:cxn ang="f8643">
                <a:pos x="f11742" y="f11743"/>
              </a:cxn>
              <a:cxn ang="f8643">
                <a:pos x="f11744" y="f11745"/>
              </a:cxn>
              <a:cxn ang="f8643">
                <a:pos x="f11746" y="f11747"/>
              </a:cxn>
              <a:cxn ang="f8643">
                <a:pos x="f11748" y="f11749"/>
              </a:cxn>
              <a:cxn ang="f8643">
                <a:pos x="f11750" y="f11751"/>
              </a:cxn>
              <a:cxn ang="f8643">
                <a:pos x="f11752" y="f11753"/>
              </a:cxn>
              <a:cxn ang="f8643">
                <a:pos x="f11742" y="f11743"/>
              </a:cxn>
              <a:cxn ang="f8643">
                <a:pos x="f11754" y="f11755"/>
              </a:cxn>
              <a:cxn ang="f8643">
                <a:pos x="f11756" y="f11757"/>
              </a:cxn>
              <a:cxn ang="f8643">
                <a:pos x="f11758" y="f11759"/>
              </a:cxn>
              <a:cxn ang="f8643">
                <a:pos x="f11760" y="f11761"/>
              </a:cxn>
              <a:cxn ang="f8643">
                <a:pos x="f11762" y="f11763"/>
              </a:cxn>
              <a:cxn ang="f8643">
                <a:pos x="f11754" y="f11755"/>
              </a:cxn>
              <a:cxn ang="f8643">
                <a:pos x="f11764" y="f11765"/>
              </a:cxn>
              <a:cxn ang="f8643">
                <a:pos x="f11766" y="f11767"/>
              </a:cxn>
              <a:cxn ang="f8643">
                <a:pos x="f11764" y="f11765"/>
              </a:cxn>
              <a:cxn ang="f8643">
                <a:pos x="f11768" y="f11769"/>
              </a:cxn>
              <a:cxn ang="f8643">
                <a:pos x="f11770" y="f11771"/>
              </a:cxn>
              <a:cxn ang="f8643">
                <a:pos x="f11772" y="f11773"/>
              </a:cxn>
              <a:cxn ang="f8643">
                <a:pos x="f11774" y="f11775"/>
              </a:cxn>
              <a:cxn ang="f8643">
                <a:pos x="f11776" y="f11777"/>
              </a:cxn>
              <a:cxn ang="f8643">
                <a:pos x="f11778" y="f11779"/>
              </a:cxn>
              <a:cxn ang="f8643">
                <a:pos x="f11780" y="f11781"/>
              </a:cxn>
              <a:cxn ang="f8643">
                <a:pos x="f11782" y="f11783"/>
              </a:cxn>
              <a:cxn ang="f8643">
                <a:pos x="f11768" y="f11769"/>
              </a:cxn>
              <a:cxn ang="f8643">
                <a:pos x="f11784" y="f11785"/>
              </a:cxn>
              <a:cxn ang="f8643">
                <a:pos x="f11786" y="f11787"/>
              </a:cxn>
              <a:cxn ang="f8643">
                <a:pos x="f11784" y="f11785"/>
              </a:cxn>
              <a:cxn ang="f8643">
                <a:pos x="f11788" y="f11789"/>
              </a:cxn>
              <a:cxn ang="f8643">
                <a:pos x="f11790" y="f11791"/>
              </a:cxn>
              <a:cxn ang="f8643">
                <a:pos x="f11792" y="f11793"/>
              </a:cxn>
              <a:cxn ang="f8643">
                <a:pos x="f11794" y="f11795"/>
              </a:cxn>
              <a:cxn ang="f8643">
                <a:pos x="f11796" y="f11797"/>
              </a:cxn>
              <a:cxn ang="f8643">
                <a:pos x="f11798" y="f11799"/>
              </a:cxn>
              <a:cxn ang="f8643">
                <a:pos x="f11800" y="f11801"/>
              </a:cxn>
              <a:cxn ang="f8643">
                <a:pos x="f11788" y="f11789"/>
              </a:cxn>
              <a:cxn ang="f8643">
                <a:pos x="f11802" y="f11803"/>
              </a:cxn>
              <a:cxn ang="f8643">
                <a:pos x="f11804" y="f11805"/>
              </a:cxn>
              <a:cxn ang="f8643">
                <a:pos x="f11806" y="f11807"/>
              </a:cxn>
              <a:cxn ang="f8643">
                <a:pos x="f11808" y="f11809"/>
              </a:cxn>
              <a:cxn ang="f8643">
                <a:pos x="f11810" y="f11811"/>
              </a:cxn>
              <a:cxn ang="f8643">
                <a:pos x="f11812" y="f11813"/>
              </a:cxn>
              <a:cxn ang="f8643">
                <a:pos x="f11814" y="f11815"/>
              </a:cxn>
              <a:cxn ang="f8643">
                <a:pos x="f11816" y="f11817"/>
              </a:cxn>
              <a:cxn ang="f8643">
                <a:pos x="f11818" y="f11819"/>
              </a:cxn>
              <a:cxn ang="f8643">
                <a:pos x="f11802" y="f11803"/>
              </a:cxn>
              <a:cxn ang="f8643">
                <a:pos x="f11820" y="f11821"/>
              </a:cxn>
              <a:cxn ang="f8643">
                <a:pos x="f11822" y="f11823"/>
              </a:cxn>
              <a:cxn ang="f8643">
                <a:pos x="f11824" y="f11825"/>
              </a:cxn>
              <a:cxn ang="f8643">
                <a:pos x="f11826" y="f11827"/>
              </a:cxn>
              <a:cxn ang="f8643">
                <a:pos x="f11828" y="f11829"/>
              </a:cxn>
              <a:cxn ang="f8643">
                <a:pos x="f11830" y="f11831"/>
              </a:cxn>
              <a:cxn ang="f8643">
                <a:pos x="f11832" y="f11833"/>
              </a:cxn>
              <a:cxn ang="f8643">
                <a:pos x="f11820" y="f11821"/>
              </a:cxn>
              <a:cxn ang="f8643">
                <a:pos x="f11834" y="f11835"/>
              </a:cxn>
              <a:cxn ang="f8643">
                <a:pos x="f11836" y="f11835"/>
              </a:cxn>
              <a:cxn ang="f8643">
                <a:pos x="f11837" y="f11838"/>
              </a:cxn>
              <a:cxn ang="f8643">
                <a:pos x="f11839" y="f11840"/>
              </a:cxn>
              <a:cxn ang="f8643">
                <a:pos x="f11841" y="f11842"/>
              </a:cxn>
              <a:cxn ang="f8643">
                <a:pos x="f11843" y="f11844"/>
              </a:cxn>
              <a:cxn ang="f8643">
                <a:pos x="f11845" y="f11846"/>
              </a:cxn>
              <a:cxn ang="f8643">
                <a:pos x="f11847" y="f11835"/>
              </a:cxn>
              <a:cxn ang="f8643">
                <a:pos x="f11848" y="f11835"/>
              </a:cxn>
              <a:cxn ang="f8643">
                <a:pos x="f11849" y="f11850"/>
              </a:cxn>
              <a:cxn ang="f8643">
                <a:pos x="f11851" y="f11852"/>
              </a:cxn>
              <a:cxn ang="f8643">
                <a:pos x="f11853" y="f11854"/>
              </a:cxn>
              <a:cxn ang="f8643">
                <a:pos x="f11855" y="f11835"/>
              </a:cxn>
              <a:cxn ang="f8643">
                <a:pos x="f11856" y="f11835"/>
              </a:cxn>
              <a:cxn ang="f8643">
                <a:pos x="f11857" y="f11858"/>
              </a:cxn>
              <a:cxn ang="f8643">
                <a:pos x="f11859" y="f11860"/>
              </a:cxn>
              <a:cxn ang="f8643">
                <a:pos x="f11861" y="f11862"/>
              </a:cxn>
              <a:cxn ang="f8643">
                <a:pos x="f11863" y="f11835"/>
              </a:cxn>
              <a:cxn ang="f8643">
                <a:pos x="f11864" y="f11835"/>
              </a:cxn>
              <a:cxn ang="f8643">
                <a:pos x="f11865" y="f11866"/>
              </a:cxn>
              <a:cxn ang="f8643">
                <a:pos x="f11867" y="f11868"/>
              </a:cxn>
              <a:cxn ang="f8643">
                <a:pos x="f11869" y="f11870"/>
              </a:cxn>
              <a:cxn ang="f8643">
                <a:pos x="f11871" y="f11872"/>
              </a:cxn>
              <a:cxn ang="f8643">
                <a:pos x="f11873" y="f11874"/>
              </a:cxn>
              <a:cxn ang="f8643">
                <a:pos x="f11875" y="f11876"/>
              </a:cxn>
              <a:cxn ang="f8643">
                <a:pos x="f11877" y="f11878"/>
              </a:cxn>
              <a:cxn ang="f8643">
                <a:pos x="f11879" y="f11880"/>
              </a:cxn>
              <a:cxn ang="f8643">
                <a:pos x="f11881" y="f11882"/>
              </a:cxn>
              <a:cxn ang="f8643">
                <a:pos x="f11883" y="f11884"/>
              </a:cxn>
              <a:cxn ang="f8643">
                <a:pos x="f11885" y="f11886"/>
              </a:cxn>
              <a:cxn ang="f8643">
                <a:pos x="f11887" y="f11888"/>
              </a:cxn>
              <a:cxn ang="f8643">
                <a:pos x="f11889" y="f11890"/>
              </a:cxn>
              <a:cxn ang="f8643">
                <a:pos x="f11891" y="f11892"/>
              </a:cxn>
              <a:cxn ang="f8643">
                <a:pos x="f11893" y="f11894"/>
              </a:cxn>
              <a:cxn ang="f8643">
                <a:pos x="f11895" y="f11896"/>
              </a:cxn>
              <a:cxn ang="f8643">
                <a:pos x="f11897" y="f11898"/>
              </a:cxn>
              <a:cxn ang="f8643">
                <a:pos x="f11899" y="f11900"/>
              </a:cxn>
              <a:cxn ang="f8643">
                <a:pos x="f11901" y="f11902"/>
              </a:cxn>
              <a:cxn ang="f8643">
                <a:pos x="f11903" y="f11904"/>
              </a:cxn>
              <a:cxn ang="f8643">
                <a:pos x="f11905" y="f11906"/>
              </a:cxn>
              <a:cxn ang="f8643">
                <a:pos x="f11907" y="f11908"/>
              </a:cxn>
              <a:cxn ang="f8643">
                <a:pos x="f11909" y="f11910"/>
              </a:cxn>
              <a:cxn ang="f8643">
                <a:pos x="f11911" y="f11912"/>
              </a:cxn>
              <a:cxn ang="f8643">
                <a:pos x="f11913" y="f11914"/>
              </a:cxn>
              <a:cxn ang="f8643">
                <a:pos x="f11915" y="f11916"/>
              </a:cxn>
              <a:cxn ang="f8643">
                <a:pos x="f11917" y="f11918"/>
              </a:cxn>
              <a:cxn ang="f8643">
                <a:pos x="f11917" y="f11919"/>
              </a:cxn>
              <a:cxn ang="f8643">
                <a:pos x="f11920" y="f11921"/>
              </a:cxn>
              <a:cxn ang="f8643">
                <a:pos x="f11922" y="f11923"/>
              </a:cxn>
              <a:cxn ang="f8643">
                <a:pos x="f11924" y="f11925"/>
              </a:cxn>
              <a:cxn ang="f8643">
                <a:pos x="f11926" y="f11927"/>
              </a:cxn>
              <a:cxn ang="f8643">
                <a:pos x="f11928" y="f11929"/>
              </a:cxn>
              <a:cxn ang="f8643">
                <a:pos x="f11930" y="f11931"/>
              </a:cxn>
              <a:cxn ang="f8643">
                <a:pos x="f11917" y="f11932"/>
              </a:cxn>
              <a:cxn ang="f8643">
                <a:pos x="f11917" y="f11933"/>
              </a:cxn>
              <a:cxn ang="f8643">
                <a:pos x="f11934" y="f11935"/>
              </a:cxn>
              <a:cxn ang="f8643">
                <a:pos x="f11936" y="f11937"/>
              </a:cxn>
              <a:cxn ang="f8643">
                <a:pos x="f11938" y="f11939"/>
              </a:cxn>
              <a:cxn ang="f8643">
                <a:pos x="f11940" y="f11941"/>
              </a:cxn>
              <a:cxn ang="f8643">
                <a:pos x="f11942" y="f11943"/>
              </a:cxn>
              <a:cxn ang="f8643">
                <a:pos x="f11944" y="f11945"/>
              </a:cxn>
              <a:cxn ang="f8643">
                <a:pos x="f11946" y="f11947"/>
              </a:cxn>
              <a:cxn ang="f8643">
                <a:pos x="f11917" y="f11948"/>
              </a:cxn>
              <a:cxn ang="f8643">
                <a:pos x="f11917" y="f11949"/>
              </a:cxn>
              <a:cxn ang="f8643">
                <a:pos x="f11950" y="f11951"/>
              </a:cxn>
              <a:cxn ang="f8643">
                <a:pos x="f11952" y="f11953"/>
              </a:cxn>
              <a:cxn ang="f8643">
                <a:pos x="f11954" y="f11955"/>
              </a:cxn>
              <a:cxn ang="f8643">
                <a:pos x="f11956" y="f11957"/>
              </a:cxn>
              <a:cxn ang="f8643">
                <a:pos x="f11958" y="f11959"/>
              </a:cxn>
              <a:cxn ang="f8643">
                <a:pos x="f11917" y="f11960"/>
              </a:cxn>
              <a:cxn ang="f8643">
                <a:pos x="f11917" y="f11961"/>
              </a:cxn>
              <a:cxn ang="f8643">
                <a:pos x="f11962" y="f11963"/>
              </a:cxn>
              <a:cxn ang="f8643">
                <a:pos x="f11964" y="f11965"/>
              </a:cxn>
              <a:cxn ang="f8643">
                <a:pos x="f11966" y="f11967"/>
              </a:cxn>
              <a:cxn ang="f8643">
                <a:pos x="f11968" y="f11969"/>
              </a:cxn>
              <a:cxn ang="f8643">
                <a:pos x="f11970" y="f11971"/>
              </a:cxn>
              <a:cxn ang="f8643">
                <a:pos x="f11917" y="f11972"/>
              </a:cxn>
              <a:cxn ang="f8643">
                <a:pos x="f11917" y="f11973"/>
              </a:cxn>
              <a:cxn ang="f8643">
                <a:pos x="f11974" y="f11975"/>
              </a:cxn>
              <a:cxn ang="f8643">
                <a:pos x="f11976" y="f11977"/>
              </a:cxn>
              <a:cxn ang="f8643">
                <a:pos x="f11917" y="f11978"/>
              </a:cxn>
              <a:cxn ang="f8643">
                <a:pos x="f11917" y="f11979"/>
              </a:cxn>
              <a:cxn ang="f8643">
                <a:pos x="f11980" y="f11981"/>
              </a:cxn>
              <a:cxn ang="f8643">
                <a:pos x="f11917" y="f11982"/>
              </a:cxn>
              <a:cxn ang="f8643">
                <a:pos x="f11917" y="f11983"/>
              </a:cxn>
              <a:cxn ang="f8643">
                <a:pos x="f11984" y="f11985"/>
              </a:cxn>
              <a:cxn ang="f8643">
                <a:pos x="f11917" y="f11986"/>
              </a:cxn>
              <a:cxn ang="f8643">
                <a:pos x="f11917" y="f11987"/>
              </a:cxn>
              <a:cxn ang="f8643">
                <a:pos x="f11988" y="f11989"/>
              </a:cxn>
              <a:cxn ang="f8643">
                <a:pos x="f11990" y="f11991"/>
              </a:cxn>
              <a:cxn ang="f8643">
                <a:pos x="f11917" y="f11992"/>
              </a:cxn>
              <a:cxn ang="f8643">
                <a:pos x="f11917" y="f11993"/>
              </a:cxn>
              <a:cxn ang="f8643">
                <a:pos x="f11994" y="f11995"/>
              </a:cxn>
              <a:cxn ang="f8643">
                <a:pos x="f11996" y="f11997"/>
              </a:cxn>
              <a:cxn ang="f8643">
                <a:pos x="f11998" y="f11999"/>
              </a:cxn>
              <a:cxn ang="f8643">
                <a:pos x="f12000" y="f12001"/>
              </a:cxn>
              <a:cxn ang="f8643">
                <a:pos x="f12002" y="f12003"/>
              </a:cxn>
              <a:cxn ang="f8643">
                <a:pos x="f12004" y="f12005"/>
              </a:cxn>
              <a:cxn ang="f8643">
                <a:pos x="f12006" y="f12007"/>
              </a:cxn>
              <a:cxn ang="f8643">
                <a:pos x="f12008" y="f12009"/>
              </a:cxn>
              <a:cxn ang="f8643">
                <a:pos x="f12010" y="f12011"/>
              </a:cxn>
              <a:cxn ang="f8643">
                <a:pos x="f12012" y="f12013"/>
              </a:cxn>
              <a:cxn ang="f8643">
                <a:pos x="f12014" y="f12015"/>
              </a:cxn>
              <a:cxn ang="f8643">
                <a:pos x="f12016" y="f12017"/>
              </a:cxn>
              <a:cxn ang="f8643">
                <a:pos x="f12018" y="f12019"/>
              </a:cxn>
              <a:cxn ang="f8643">
                <a:pos x="f12020" y="f12021"/>
              </a:cxn>
              <a:cxn ang="f8643">
                <a:pos x="f12022" y="f12023"/>
              </a:cxn>
              <a:cxn ang="f8643">
                <a:pos x="f12024" y="f12025"/>
              </a:cxn>
              <a:cxn ang="f8643">
                <a:pos x="f12026" y="f12027"/>
              </a:cxn>
              <a:cxn ang="f8643">
                <a:pos x="f12028" y="f12029"/>
              </a:cxn>
              <a:cxn ang="f8643">
                <a:pos x="f12030" y="f12031"/>
              </a:cxn>
              <a:cxn ang="f8643">
                <a:pos x="f12032" y="f12033"/>
              </a:cxn>
              <a:cxn ang="f8643">
                <a:pos x="f12034" y="f12035"/>
              </a:cxn>
              <a:cxn ang="f8643">
                <a:pos x="f12036" y="f12037"/>
              </a:cxn>
              <a:cxn ang="f8643">
                <a:pos x="f12038" y="f12039"/>
              </a:cxn>
              <a:cxn ang="f8643">
                <a:pos x="f12040" y="f12041"/>
              </a:cxn>
              <a:cxn ang="f8643">
                <a:pos x="f12042" y="f12043"/>
              </a:cxn>
              <a:cxn ang="f8643">
                <a:pos x="f12044" y="f12045"/>
              </a:cxn>
              <a:cxn ang="f8643">
                <a:pos x="f12046" y="f12047"/>
              </a:cxn>
              <a:cxn ang="f8643">
                <a:pos x="f12048" y="f12049"/>
              </a:cxn>
              <a:cxn ang="f8643">
                <a:pos x="f12050" y="f12051"/>
              </a:cxn>
              <a:cxn ang="f8643">
                <a:pos x="f12052" y="f12053"/>
              </a:cxn>
              <a:cxn ang="f8643">
                <a:pos x="f12054" y="f12055"/>
              </a:cxn>
              <a:cxn ang="f8643">
                <a:pos x="f12056" y="f12057"/>
              </a:cxn>
              <a:cxn ang="f8643">
                <a:pos x="f12058" y="f12059"/>
              </a:cxn>
              <a:cxn ang="f8643">
                <a:pos x="f12060" y="f12061"/>
              </a:cxn>
              <a:cxn ang="f8643">
                <a:pos x="f12062" y="f12063"/>
              </a:cxn>
              <a:cxn ang="f8643">
                <a:pos x="f12064" y="f12065"/>
              </a:cxn>
              <a:cxn ang="f8643">
                <a:pos x="f12066" y="f12067"/>
              </a:cxn>
              <a:cxn ang="f8643">
                <a:pos x="f12068" y="f12069"/>
              </a:cxn>
              <a:cxn ang="f8643">
                <a:pos x="f12070" y="f12071"/>
              </a:cxn>
              <a:cxn ang="f8643">
                <a:pos x="f12072" y="f12073"/>
              </a:cxn>
              <a:cxn ang="f8643">
                <a:pos x="f12074" y="f12075"/>
              </a:cxn>
              <a:cxn ang="f8643">
                <a:pos x="f12076" y="f12077"/>
              </a:cxn>
              <a:cxn ang="f8643">
                <a:pos x="f12078" y="f12079"/>
              </a:cxn>
              <a:cxn ang="f8643">
                <a:pos x="f12080" y="f12081"/>
              </a:cxn>
              <a:cxn ang="f8643">
                <a:pos x="f12082" y="f12083"/>
              </a:cxn>
              <a:cxn ang="f8643">
                <a:pos x="f12084" y="f12085"/>
              </a:cxn>
              <a:cxn ang="f8643">
                <a:pos x="f12086" y="f11835"/>
              </a:cxn>
              <a:cxn ang="f8643">
                <a:pos x="f12087" y="f11835"/>
              </a:cxn>
              <a:cxn ang="f8643">
                <a:pos x="f12088" y="f12089"/>
              </a:cxn>
              <a:cxn ang="f8643">
                <a:pos x="f12090" y="f12091"/>
              </a:cxn>
              <a:cxn ang="f8643">
                <a:pos x="f12092" y="f12093"/>
              </a:cxn>
              <a:cxn ang="f8643">
                <a:pos x="f12094" y="f12095"/>
              </a:cxn>
              <a:cxn ang="f8643">
                <a:pos x="f12096" y="f12097"/>
              </a:cxn>
              <a:cxn ang="f8643">
                <a:pos x="f12098" y="f12099"/>
              </a:cxn>
              <a:cxn ang="f8643">
                <a:pos x="f12100" y="f12101"/>
              </a:cxn>
              <a:cxn ang="f8643">
                <a:pos x="f12102" y="f12103"/>
              </a:cxn>
              <a:cxn ang="f8643">
                <a:pos x="f12104" y="f12105"/>
              </a:cxn>
              <a:cxn ang="f8643">
                <a:pos x="f12106" y="f12107"/>
              </a:cxn>
              <a:cxn ang="f8643">
                <a:pos x="f12108" y="f12109"/>
              </a:cxn>
              <a:cxn ang="f8643">
                <a:pos x="f12110" y="f12111"/>
              </a:cxn>
              <a:cxn ang="f8643">
                <a:pos x="f12112" y="f11835"/>
              </a:cxn>
              <a:cxn ang="f8643">
                <a:pos x="f12113" y="f11835"/>
              </a:cxn>
              <a:cxn ang="f8643">
                <a:pos x="f12114" y="f12115"/>
              </a:cxn>
              <a:cxn ang="f8643">
                <a:pos x="f12116" y="f12117"/>
              </a:cxn>
              <a:cxn ang="f8643">
                <a:pos x="f12118" y="f12119"/>
              </a:cxn>
              <a:cxn ang="f8643">
                <a:pos x="f12120" y="f12121"/>
              </a:cxn>
              <a:cxn ang="f8643">
                <a:pos x="f12122" y="f12123"/>
              </a:cxn>
              <a:cxn ang="f8643">
                <a:pos x="f12124" y="f11835"/>
              </a:cxn>
              <a:cxn ang="f8643">
                <a:pos x="f12125" y="f11835"/>
              </a:cxn>
              <a:cxn ang="f8643">
                <a:pos x="f12126" y="f12127"/>
              </a:cxn>
              <a:cxn ang="f8643">
                <a:pos x="f12128" y="f12129"/>
              </a:cxn>
              <a:cxn ang="f8643">
                <a:pos x="f12130" y="f12131"/>
              </a:cxn>
              <a:cxn ang="f8643">
                <a:pos x="f12132" y="f12133"/>
              </a:cxn>
              <a:cxn ang="f8643">
                <a:pos x="f12134" y="f12135"/>
              </a:cxn>
              <a:cxn ang="f8643">
                <a:pos x="f12136" y="f11835"/>
              </a:cxn>
              <a:cxn ang="f8643">
                <a:pos x="f12137" y="f11835"/>
              </a:cxn>
              <a:cxn ang="f8643">
                <a:pos x="f12138" y="f12139"/>
              </a:cxn>
              <a:cxn ang="f8643">
                <a:pos x="f12140" y="f12141"/>
              </a:cxn>
              <a:cxn ang="f8643">
                <a:pos x="f12142" y="f12143"/>
              </a:cxn>
              <a:cxn ang="f8643">
                <a:pos x="f12144" y="f12145"/>
              </a:cxn>
              <a:cxn ang="f8643">
                <a:pos x="f12146" y="f11835"/>
              </a:cxn>
              <a:cxn ang="f8643">
                <a:pos x="f12147" y="f11835"/>
              </a:cxn>
              <a:cxn ang="f8643">
                <a:pos x="f12148" y="f12149"/>
              </a:cxn>
              <a:cxn ang="f8643">
                <a:pos x="f12150" y="f12151"/>
              </a:cxn>
              <a:cxn ang="f8643">
                <a:pos x="f12152" y="f12153"/>
              </a:cxn>
              <a:cxn ang="f8643">
                <a:pos x="f12154" y="f12155"/>
              </a:cxn>
              <a:cxn ang="f8643">
                <a:pos x="f12156" y="f12157"/>
              </a:cxn>
              <a:cxn ang="f8643">
                <a:pos x="f12158" y="f12159"/>
              </a:cxn>
              <a:cxn ang="f8643">
                <a:pos x="f12160" y="f12161"/>
              </a:cxn>
              <a:cxn ang="f8643">
                <a:pos x="f12162" y="f12163"/>
              </a:cxn>
              <a:cxn ang="f8643">
                <a:pos x="f12164" y="f12165"/>
              </a:cxn>
              <a:cxn ang="f8643">
                <a:pos x="f12166" y="f12167"/>
              </a:cxn>
              <a:cxn ang="f8643">
                <a:pos x="f12168" y="f12169"/>
              </a:cxn>
              <a:cxn ang="f8643">
                <a:pos x="f12170" y="f12171"/>
              </a:cxn>
              <a:cxn ang="f8643">
                <a:pos x="f12172" y="f12173"/>
              </a:cxn>
              <a:cxn ang="f8643">
                <a:pos x="f12174" y="f12175"/>
              </a:cxn>
              <a:cxn ang="f8643">
                <a:pos x="f12176" y="f12177"/>
              </a:cxn>
              <a:cxn ang="f8643">
                <a:pos x="f12178" y="f12179"/>
              </a:cxn>
              <a:cxn ang="f8643">
                <a:pos x="f12180" y="f12181"/>
              </a:cxn>
              <a:cxn ang="f8643">
                <a:pos x="f12182" y="f12183"/>
              </a:cxn>
              <a:cxn ang="f8643">
                <a:pos x="f12184" y="f12185"/>
              </a:cxn>
              <a:cxn ang="f8643">
                <a:pos x="f12186" y="f12187"/>
              </a:cxn>
              <a:cxn ang="f8643">
                <a:pos x="f12188" y="f12189"/>
              </a:cxn>
              <a:cxn ang="f8643">
                <a:pos x="f12190" y="f12191"/>
              </a:cxn>
              <a:cxn ang="f8643">
                <a:pos x="f12192" y="f12193"/>
              </a:cxn>
              <a:cxn ang="f8643">
                <a:pos x="f12194" y="f12195"/>
              </a:cxn>
              <a:cxn ang="f8643">
                <a:pos x="f12196" y="f12197"/>
              </a:cxn>
              <a:cxn ang="f8643">
                <a:pos x="f12198" y="f12199"/>
              </a:cxn>
              <a:cxn ang="f8643">
                <a:pos x="f12200" y="f12201"/>
              </a:cxn>
              <a:cxn ang="f8643">
                <a:pos x="f12202" y="f12203"/>
              </a:cxn>
              <a:cxn ang="f8643">
                <a:pos x="f12204" y="f12205"/>
              </a:cxn>
              <a:cxn ang="f8643">
                <a:pos x="f12206" y="f12207"/>
              </a:cxn>
              <a:cxn ang="f8643">
                <a:pos x="f12208" y="f12209"/>
              </a:cxn>
              <a:cxn ang="f8643">
                <a:pos x="f12210" y="f12211"/>
              </a:cxn>
              <a:cxn ang="f8643">
                <a:pos x="f12212" y="f12213"/>
              </a:cxn>
              <a:cxn ang="f8643">
                <a:pos x="f12214" y="f12215"/>
              </a:cxn>
              <a:cxn ang="f8643">
                <a:pos x="f12216" y="f12217"/>
              </a:cxn>
              <a:cxn ang="f8643">
                <a:pos x="f12218" y="f12219"/>
              </a:cxn>
              <a:cxn ang="f8643">
                <a:pos x="f12220" y="f12221"/>
              </a:cxn>
              <a:cxn ang="f8643">
                <a:pos x="f12222" y="f12223"/>
              </a:cxn>
              <a:cxn ang="f8643">
                <a:pos x="f12224" y="f12225"/>
              </a:cxn>
              <a:cxn ang="f8643">
                <a:pos x="f12226" y="f12227"/>
              </a:cxn>
              <a:cxn ang="f8643">
                <a:pos x="f12228" y="f12229"/>
              </a:cxn>
              <a:cxn ang="f8643">
                <a:pos x="f12230" y="f12231"/>
              </a:cxn>
              <a:cxn ang="f8643">
                <a:pos x="f12232" y="f12233"/>
              </a:cxn>
              <a:cxn ang="f8643">
                <a:pos x="f12234" y="f12235"/>
              </a:cxn>
              <a:cxn ang="f8643">
                <a:pos x="f12236" y="f12237"/>
              </a:cxn>
              <a:cxn ang="f8643">
                <a:pos x="f12238" y="f12239"/>
              </a:cxn>
              <a:cxn ang="f8643">
                <a:pos x="f12240" y="f12241"/>
              </a:cxn>
              <a:cxn ang="f8643">
                <a:pos x="f12242" y="f12243"/>
              </a:cxn>
              <a:cxn ang="f8643">
                <a:pos x="f12244" y="f12245"/>
              </a:cxn>
              <a:cxn ang="f8643">
                <a:pos x="f12246" y="f12247"/>
              </a:cxn>
              <a:cxn ang="f8643">
                <a:pos x="f12248" y="f12249"/>
              </a:cxn>
              <a:cxn ang="f8643">
                <a:pos x="f12250" y="f12251"/>
              </a:cxn>
              <a:cxn ang="f8643">
                <a:pos x="f12252" y="f12253"/>
              </a:cxn>
              <a:cxn ang="f8643">
                <a:pos x="f12254" y="f12255"/>
              </a:cxn>
              <a:cxn ang="f8643">
                <a:pos x="f12256" y="f12257"/>
              </a:cxn>
              <a:cxn ang="f8643">
                <a:pos x="f12258" y="f12259"/>
              </a:cxn>
              <a:cxn ang="f8643">
                <a:pos x="f12260" y="f12261"/>
              </a:cxn>
              <a:cxn ang="f8643">
                <a:pos x="f12262" y="f12263"/>
              </a:cxn>
              <a:cxn ang="f8643">
                <a:pos x="f12264" y="f12265"/>
              </a:cxn>
              <a:cxn ang="f8643">
                <a:pos x="f12266" y="f11835"/>
              </a:cxn>
              <a:cxn ang="f8643">
                <a:pos x="f12267" y="f11835"/>
              </a:cxn>
              <a:cxn ang="f8643">
                <a:pos x="f12268" y="f12269"/>
              </a:cxn>
              <a:cxn ang="f8643">
                <a:pos x="f12270" y="f12271"/>
              </a:cxn>
              <a:cxn ang="f8643">
                <a:pos x="f12272" y="f12273"/>
              </a:cxn>
              <a:cxn ang="f8643">
                <a:pos x="f12274" y="f12275"/>
              </a:cxn>
              <a:cxn ang="f8643">
                <a:pos x="f12276" y="f12277"/>
              </a:cxn>
              <a:cxn ang="f8643">
                <a:pos x="f12278" y="f12279"/>
              </a:cxn>
              <a:cxn ang="f8643">
                <a:pos x="f12280" y="f12281"/>
              </a:cxn>
              <a:cxn ang="f8643">
                <a:pos x="f12282" y="f12283"/>
              </a:cxn>
              <a:cxn ang="f8643">
                <a:pos x="f12284" y="f12285"/>
              </a:cxn>
              <a:cxn ang="f8643">
                <a:pos x="f12286" y="f12287"/>
              </a:cxn>
              <a:cxn ang="f8643">
                <a:pos x="f12288" y="f12289"/>
              </a:cxn>
              <a:cxn ang="f8643">
                <a:pos x="f12290" y="f12291"/>
              </a:cxn>
              <a:cxn ang="f8643">
                <a:pos x="f12292" y="f12293"/>
              </a:cxn>
              <a:cxn ang="f8643">
                <a:pos x="f12294" y="f12295"/>
              </a:cxn>
              <a:cxn ang="f8643">
                <a:pos x="f12296" y="f12297"/>
              </a:cxn>
              <a:cxn ang="f8643">
                <a:pos x="f12298" y="f11835"/>
              </a:cxn>
              <a:cxn ang="f8643">
                <a:pos x="f12299" y="f11835"/>
              </a:cxn>
              <a:cxn ang="f8643">
                <a:pos x="f12300" y="f12301"/>
              </a:cxn>
              <a:cxn ang="f8643">
                <a:pos x="f12302" y="f12303"/>
              </a:cxn>
              <a:cxn ang="f8643">
                <a:pos x="f12304" y="f12305"/>
              </a:cxn>
              <a:cxn ang="f8643">
                <a:pos x="f12306" y="f11835"/>
              </a:cxn>
              <a:cxn ang="f8643">
                <a:pos x="f12307" y="f11835"/>
              </a:cxn>
              <a:cxn ang="f8643">
                <a:pos x="f12308" y="f12309"/>
              </a:cxn>
              <a:cxn ang="f8643">
                <a:pos x="f12310" y="f11835"/>
              </a:cxn>
              <a:cxn ang="f8643">
                <a:pos x="f12311" y="f11835"/>
              </a:cxn>
              <a:cxn ang="f8643">
                <a:pos x="f12312" y="f12313"/>
              </a:cxn>
              <a:cxn ang="f8643">
                <a:pos x="f12314" y="f12315"/>
              </a:cxn>
              <a:cxn ang="f8643">
                <a:pos x="f12316" y="f12317"/>
              </a:cxn>
              <a:cxn ang="f8643">
                <a:pos x="f12318" y="f12319"/>
              </a:cxn>
              <a:cxn ang="f8643">
                <a:pos x="f12320" y="f11835"/>
              </a:cxn>
              <a:cxn ang="f8643">
                <a:pos x="f12321" y="f11835"/>
              </a:cxn>
              <a:cxn ang="f8643">
                <a:pos x="f12322" y="f12323"/>
              </a:cxn>
              <a:cxn ang="f8643">
                <a:pos x="f12324" y="f12325"/>
              </a:cxn>
              <a:cxn ang="f8643">
                <a:pos x="f12326" y="f12327"/>
              </a:cxn>
              <a:cxn ang="f8643">
                <a:pos x="f12328" y="f12329"/>
              </a:cxn>
              <a:cxn ang="f8643">
                <a:pos x="f12330" y="f12331"/>
              </a:cxn>
              <a:cxn ang="f8643">
                <a:pos x="f12332" y="f12333"/>
              </a:cxn>
              <a:cxn ang="f8643">
                <a:pos x="f12334" y="f12335"/>
              </a:cxn>
              <a:cxn ang="f8643">
                <a:pos x="f12336" y="f11835"/>
              </a:cxn>
              <a:cxn ang="f8643">
                <a:pos x="f12337" y="f11835"/>
              </a:cxn>
              <a:cxn ang="f8643">
                <a:pos x="f12338" y="f12339"/>
              </a:cxn>
              <a:cxn ang="f8643">
                <a:pos x="f12340" y="f12341"/>
              </a:cxn>
              <a:cxn ang="f8643">
                <a:pos x="f12342" y="f12343"/>
              </a:cxn>
              <a:cxn ang="f8643">
                <a:pos x="f12344" y="f12345"/>
              </a:cxn>
              <a:cxn ang="f8643">
                <a:pos x="f12346" y="f12347"/>
              </a:cxn>
              <a:cxn ang="f8643">
                <a:pos x="f12348" y="f12349"/>
              </a:cxn>
              <a:cxn ang="f8643">
                <a:pos x="f12350" y="f12351"/>
              </a:cxn>
              <a:cxn ang="f8643">
                <a:pos x="f12352" y="f11835"/>
              </a:cxn>
              <a:cxn ang="f8643">
                <a:pos x="f12353" y="f11835"/>
              </a:cxn>
              <a:cxn ang="f8643">
                <a:pos x="f12354" y="f12355"/>
              </a:cxn>
              <a:cxn ang="f8643">
                <a:pos x="f12356" y="f12357"/>
              </a:cxn>
              <a:cxn ang="f8643">
                <a:pos x="f12358" y="f12359"/>
              </a:cxn>
              <a:cxn ang="f8643">
                <a:pos x="f12360" y="f12361"/>
              </a:cxn>
              <a:cxn ang="f8643">
                <a:pos x="f12362" y="f12363"/>
              </a:cxn>
              <a:cxn ang="f8643">
                <a:pos x="f12364" y="f11835"/>
              </a:cxn>
              <a:cxn ang="f8643">
                <a:pos x="f12365" y="f11835"/>
              </a:cxn>
              <a:cxn ang="f8643">
                <a:pos x="f12366" y="f12367"/>
              </a:cxn>
              <a:cxn ang="f8643">
                <a:pos x="f12368" y="f12369"/>
              </a:cxn>
              <a:cxn ang="f8643">
                <a:pos x="f12370" y="f12371"/>
              </a:cxn>
              <a:cxn ang="f8643">
                <a:pos x="f12372" y="f11835"/>
              </a:cxn>
              <a:cxn ang="f8643">
                <a:pos x="f12373" y="f11835"/>
              </a:cxn>
              <a:cxn ang="f8643">
                <a:pos x="f12374" y="f12375"/>
              </a:cxn>
              <a:cxn ang="f8643">
                <a:pos x="f12376" y="f12377"/>
              </a:cxn>
              <a:cxn ang="f8643">
                <a:pos x="f12378" y="f12379"/>
              </a:cxn>
              <a:cxn ang="f8643">
                <a:pos x="f12380" y="f12381"/>
              </a:cxn>
              <a:cxn ang="f8643">
                <a:pos x="f12382" y="f12383"/>
              </a:cxn>
              <a:cxn ang="f8643">
                <a:pos x="f11350" y="f12384"/>
              </a:cxn>
              <a:cxn ang="f8643">
                <a:pos x="f11350" y="f12385"/>
              </a:cxn>
              <a:cxn ang="f8643">
                <a:pos x="f12386" y="f12387"/>
              </a:cxn>
              <a:cxn ang="f8643">
                <a:pos x="f12388" y="f12389"/>
              </a:cxn>
              <a:cxn ang="f8643">
                <a:pos x="f12390" y="f12391"/>
              </a:cxn>
              <a:cxn ang="f8643">
                <a:pos x="f12392" y="f12393"/>
              </a:cxn>
              <a:cxn ang="f8643">
                <a:pos x="f12394" y="f12395"/>
              </a:cxn>
            </a:cxnLst>
            <a:rect l="f10518" t="f10521" r="f10519" b="f10520"/>
            <a:pathLst>
              <a:path w="12192000" h="4267200">
                <a:moveTo>
                  <a:pt x="f8" y="f9"/>
                </a:moveTo>
                <a:cubicBezTo>
                  <a:pt x="f10" y="f11"/>
                  <a:pt x="f12" y="f13"/>
                  <a:pt x="f14" y="f15"/>
                </a:cubicBezTo>
                <a:lnTo>
                  <a:pt x="f16" y="f7"/>
                </a:lnTo>
                <a:lnTo>
                  <a:pt x="f17" y="f7"/>
                </a:lnTo>
                <a:lnTo>
                  <a:pt x="f18" y="f19"/>
                </a:lnTo>
                <a:cubicBezTo>
                  <a:pt x="f20" y="f21"/>
                  <a:pt x="f22" y="f23"/>
                  <a:pt x="f24" y="f25"/>
                </a:cubicBezTo>
                <a:cubicBezTo>
                  <a:pt x="f26" y="f27"/>
                  <a:pt x="f28" y="f29"/>
                  <a:pt x="f30" y="f31"/>
                </a:cubicBezTo>
                <a:cubicBezTo>
                  <a:pt x="f32" y="f33"/>
                  <a:pt x="f34" y="f35"/>
                  <a:pt x="f36" y="f37"/>
                </a:cubicBezTo>
                <a:lnTo>
                  <a:pt x="f38" y="f7"/>
                </a:lnTo>
                <a:lnTo>
                  <a:pt x="f39" y="f7"/>
                </a:lnTo>
                <a:lnTo>
                  <a:pt x="f40" y="f41"/>
                </a:lnTo>
                <a:cubicBezTo>
                  <a:pt x="f42" y="f43"/>
                  <a:pt x="f44" y="f45"/>
                  <a:pt x="f46" y="f47"/>
                </a:cubicBezTo>
                <a:lnTo>
                  <a:pt x="f48" y="f7"/>
                </a:lnTo>
                <a:lnTo>
                  <a:pt x="f49" y="f7"/>
                </a:lnTo>
                <a:lnTo>
                  <a:pt x="f50" y="f51"/>
                </a:lnTo>
                <a:cubicBezTo>
                  <a:pt x="f52" y="f53"/>
                  <a:pt x="f54" y="f55"/>
                  <a:pt x="f56" y="f57"/>
                </a:cubicBezTo>
                <a:cubicBezTo>
                  <a:pt x="f58" y="f59"/>
                  <a:pt x="f60" y="f61"/>
                  <a:pt x="f8" y="f9"/>
                </a:cubicBezTo>
                <a:close/>
                <a:moveTo>
                  <a:pt x="f62" y="f63"/>
                </a:moveTo>
                <a:cubicBezTo>
                  <a:pt x="f64" y="f65"/>
                  <a:pt x="f66" y="f67"/>
                  <a:pt x="f68" y="f69"/>
                </a:cubicBezTo>
                <a:cubicBezTo>
                  <a:pt x="f70" y="f71"/>
                  <a:pt x="f72" y="f73"/>
                  <a:pt x="f62" y="f63"/>
                </a:cubicBezTo>
                <a:close/>
                <a:moveTo>
                  <a:pt x="f74" y="f75"/>
                </a:moveTo>
                <a:cubicBezTo>
                  <a:pt x="f76" y="f77"/>
                  <a:pt x="f78" y="f79"/>
                  <a:pt x="f80" y="f81"/>
                </a:cubicBezTo>
                <a:cubicBezTo>
                  <a:pt x="f82" y="f83"/>
                  <a:pt x="f84" y="f85"/>
                  <a:pt x="f86" y="f87"/>
                </a:cubicBezTo>
                <a:cubicBezTo>
                  <a:pt x="f88" y="f89"/>
                  <a:pt x="f90" y="f91"/>
                  <a:pt x="f74" y="f75"/>
                </a:cubicBezTo>
                <a:close/>
                <a:moveTo>
                  <a:pt x="f92" y="f93"/>
                </a:moveTo>
                <a:lnTo>
                  <a:pt x="f94" y="f95"/>
                </a:lnTo>
                <a:cubicBezTo>
                  <a:pt x="f94" y="f95"/>
                  <a:pt x="f96" y="f97"/>
                  <a:pt x="f92" y="f93"/>
                </a:cubicBezTo>
                <a:close/>
                <a:moveTo>
                  <a:pt x="f98" y="f99"/>
                </a:moveTo>
                <a:cubicBezTo>
                  <a:pt x="f100" y="f101"/>
                  <a:pt x="f102" y="f103"/>
                  <a:pt x="f104" y="f105"/>
                </a:cubicBezTo>
                <a:cubicBezTo>
                  <a:pt x="f106" y="f107"/>
                  <a:pt x="f108" y="f109"/>
                  <a:pt x="f110" y="f111"/>
                </a:cubicBezTo>
                <a:cubicBezTo>
                  <a:pt x="f112" y="f113"/>
                  <a:pt x="f114" y="f115"/>
                  <a:pt x="f116" y="f117"/>
                </a:cubicBezTo>
                <a:lnTo>
                  <a:pt x="f118" y="f7"/>
                </a:lnTo>
                <a:lnTo>
                  <a:pt x="f119" y="f7"/>
                </a:lnTo>
                <a:lnTo>
                  <a:pt x="f120" y="f121"/>
                </a:ln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cubicBezTo>
                  <a:pt x="f146" y="f147"/>
                  <a:pt x="f148" y="f149"/>
                  <a:pt x="f150" y="f151"/>
                </a:cubicBezTo>
                <a:lnTo>
                  <a:pt x="f152" y="f7"/>
                </a:lnTo>
                <a:lnTo>
                  <a:pt x="f153" y="f7"/>
                </a:lnTo>
                <a:lnTo>
                  <a:pt x="f154" y="f155"/>
                </a:lnTo>
                <a:cubicBezTo>
                  <a:pt x="f156" y="f157"/>
                  <a:pt x="f158" y="f159"/>
                  <a:pt x="f160" y="f161"/>
                </a:cubicBezTo>
                <a:lnTo>
                  <a:pt x="f162" y="f163"/>
                </a:lnTo>
                <a:lnTo>
                  <a:pt x="f164" y="f7"/>
                </a:lnTo>
                <a:lnTo>
                  <a:pt x="f165" y="f7"/>
                </a:lnTo>
                <a:lnTo>
                  <a:pt x="f166" y="f167"/>
                </a:lnTo>
                <a:cubicBezTo>
                  <a:pt x="f168" y="f169"/>
                  <a:pt x="f170" y="f171"/>
                  <a:pt x="f98" y="f99"/>
                </a:cubicBezTo>
                <a:close/>
                <a:moveTo>
                  <a:pt x="f172" y="f173"/>
                </a:moveTo>
                <a:cubicBezTo>
                  <a:pt x="f174" y="f175"/>
                  <a:pt x="f176" y="f177"/>
                  <a:pt x="f178" y="f179"/>
                </a:cubicBezTo>
                <a:cubicBezTo>
                  <a:pt x="f180" y="f181"/>
                  <a:pt x="f182" y="f183"/>
                  <a:pt x="f184" y="f185"/>
                </a:cubicBezTo>
                <a:lnTo>
                  <a:pt x="f186" y="f7"/>
                </a:lnTo>
                <a:lnTo>
                  <a:pt x="f187" y="f7"/>
                </a:lnTo>
                <a:lnTo>
                  <a:pt x="f188" y="f189"/>
                </a:lnTo>
                <a:cubicBezTo>
                  <a:pt x="f190" y="f191"/>
                  <a:pt x="f192" y="f193"/>
                  <a:pt x="f194" y="f195"/>
                </a:cubicBezTo>
                <a:cubicBezTo>
                  <a:pt x="f196" y="f197"/>
                  <a:pt x="f198" y="f199"/>
                  <a:pt x="f200" y="f201"/>
                </a:cubicBezTo>
                <a:lnTo>
                  <a:pt x="f202" y="f7"/>
                </a:lnTo>
                <a:lnTo>
                  <a:pt x="f203" y="f7"/>
                </a:lnTo>
                <a:lnTo>
                  <a:pt x="f204" y="f205"/>
                </a:lnTo>
                <a:cubicBezTo>
                  <a:pt x="f206" y="f207"/>
                  <a:pt x="f208" y="f209"/>
                  <a:pt x="f210" y="f211"/>
                </a:cubicBezTo>
                <a:cubicBezTo>
                  <a:pt x="f212" y="f213"/>
                  <a:pt x="f214" y="f215"/>
                  <a:pt x="f216" y="f217"/>
                </a:cubicBezTo>
                <a:lnTo>
                  <a:pt x="f218" y="f7"/>
                </a:lnTo>
                <a:lnTo>
                  <a:pt x="f219" y="f7"/>
                </a:lnTo>
                <a:lnTo>
                  <a:pt x="f220" y="f221"/>
                </a:lnTo>
                <a:cubicBezTo>
                  <a:pt x="f222" y="f223"/>
                  <a:pt x="f224" y="f225"/>
                  <a:pt x="f226" y="f227"/>
                </a:cubicBezTo>
                <a:cubicBezTo>
                  <a:pt x="f228" y="f229"/>
                  <a:pt x="f230" y="f231"/>
                  <a:pt x="f172" y="f173"/>
                </a:cubicBezTo>
                <a:close/>
                <a:moveTo>
                  <a:pt x="f232" y="f233"/>
                </a:moveTo>
                <a:cubicBezTo>
                  <a:pt x="f234" y="f235"/>
                  <a:pt x="f236" y="f237"/>
                  <a:pt x="f238" y="f239"/>
                </a:cubicBezTo>
                <a:cubicBezTo>
                  <a:pt x="f240" y="f241"/>
                  <a:pt x="f242" y="f243"/>
                  <a:pt x="f244" y="f245"/>
                </a:cubicBezTo>
                <a:lnTo>
                  <a:pt x="f246" y="f7"/>
                </a:lnTo>
                <a:lnTo>
                  <a:pt x="f247" y="f7"/>
                </a:lnTo>
                <a:lnTo>
                  <a:pt x="f248" y="f249"/>
                </a:lnTo>
                <a:cubicBezTo>
                  <a:pt x="f250" y="f251"/>
                  <a:pt x="f252" y="f253"/>
                  <a:pt x="f254" y="f255"/>
                </a:cubicBezTo>
                <a:cubicBezTo>
                  <a:pt x="f256" y="f257"/>
                  <a:pt x="f258" y="f259"/>
                  <a:pt x="f260" y="f261"/>
                </a:cubicBezTo>
                <a:cubicBezTo>
                  <a:pt x="f262" y="f263"/>
                  <a:pt x="f264" y="f265"/>
                  <a:pt x="f266" y="f267"/>
                </a:cubicBezTo>
                <a:lnTo>
                  <a:pt x="f268" y="f7"/>
                </a:lnTo>
                <a:lnTo>
                  <a:pt x="f269" y="f7"/>
                </a:lnTo>
                <a:lnTo>
                  <a:pt x="f270" y="f271"/>
                </a:lnTo>
                <a:cubicBezTo>
                  <a:pt x="f272" y="f273"/>
                  <a:pt x="f274" y="f275"/>
                  <a:pt x="f276" y="f277"/>
                </a:cubicBezTo>
                <a:cubicBezTo>
                  <a:pt x="f278" y="f279"/>
                  <a:pt x="f280" y="f281"/>
                  <a:pt x="f282" y="f283"/>
                </a:cubicBezTo>
                <a:lnTo>
                  <a:pt x="f284" y="f7"/>
                </a:lnTo>
                <a:lnTo>
                  <a:pt x="f285" y="f7"/>
                </a:lnTo>
                <a:lnTo>
                  <a:pt x="f286" y="f287"/>
                </a:lnTo>
                <a:cubicBezTo>
                  <a:pt x="f288" y="f289"/>
                  <a:pt x="f290" y="f291"/>
                  <a:pt x="f292" y="f293"/>
                </a:cubicBezTo>
                <a:cubicBezTo>
                  <a:pt x="f294" y="f295"/>
                  <a:pt x="f296" y="f297"/>
                  <a:pt x="f232" y="f233"/>
                </a:cubicBezTo>
                <a:close/>
                <a:moveTo>
                  <a:pt x="f298" y="f299"/>
                </a:moveTo>
                <a:cubicBezTo>
                  <a:pt x="f300" y="f301"/>
                  <a:pt x="f302" y="f303"/>
                  <a:pt x="f304" y="f305"/>
                </a:cubicBezTo>
                <a:cubicBezTo>
                  <a:pt x="f306" y="f307"/>
                  <a:pt x="f308" y="f309"/>
                  <a:pt x="f310" y="f311"/>
                </a:cubicBezTo>
                <a:cubicBezTo>
                  <a:pt x="f312" y="f313"/>
                  <a:pt x="f314" y="f315"/>
                  <a:pt x="f316" y="f317"/>
                </a:cubicBezTo>
                <a:lnTo>
                  <a:pt x="f318" y="f7"/>
                </a:lnTo>
                <a:lnTo>
                  <a:pt x="f319" y="f7"/>
                </a:lnTo>
                <a:lnTo>
                  <a:pt x="f320" y="f321"/>
                </a:lnTo>
                <a:cubicBezTo>
                  <a:pt x="f322" y="f323"/>
                  <a:pt x="f324" y="f325"/>
                  <a:pt x="f326" y="f327"/>
                </a:cubicBezTo>
                <a:cubicBezTo>
                  <a:pt x="f328" y="f329"/>
                  <a:pt x="f330" y="f331"/>
                  <a:pt x="f332" y="f333"/>
                </a:cubicBezTo>
                <a:lnTo>
                  <a:pt x="f334" y="f335"/>
                </a:lnTo>
                <a:cubicBezTo>
                  <a:pt x="f336" y="f337"/>
                  <a:pt x="f338" y="f339"/>
                  <a:pt x="f340" y="f341"/>
                </a:cubicBezTo>
                <a:cubicBezTo>
                  <a:pt x="f342" y="f343"/>
                  <a:pt x="f344" y="f345"/>
                  <a:pt x="f346" y="f347"/>
                </a:cubicBezTo>
                <a:cubicBezTo>
                  <a:pt x="f348" y="f349"/>
                  <a:pt x="f350" y="f351"/>
                  <a:pt x="f352" y="f353"/>
                </a:cubicBezTo>
                <a:cubicBezTo>
                  <a:pt x="f354" y="f355"/>
                  <a:pt x="f356" y="f357"/>
                  <a:pt x="f358" y="f359"/>
                </a:cubicBezTo>
                <a:cubicBezTo>
                  <a:pt x="f360" y="f361"/>
                  <a:pt x="f362" y="f363"/>
                  <a:pt x="f364" y="f365"/>
                </a:cubicBezTo>
                <a:lnTo>
                  <a:pt x="f366" y="f7"/>
                </a:lnTo>
                <a:lnTo>
                  <a:pt x="f367" y="f7"/>
                </a:lnTo>
                <a:lnTo>
                  <a:pt x="f368" y="f369"/>
                </a:lnTo>
                <a:cubicBezTo>
                  <a:pt x="f370" y="f371"/>
                  <a:pt x="f372" y="f373"/>
                  <a:pt x="f374" y="f375"/>
                </a:cubicBezTo>
                <a:cubicBezTo>
                  <a:pt x="f376" y="f377"/>
                  <a:pt x="f378" y="f379"/>
                  <a:pt x="f380" y="f381"/>
                </a:cubicBezTo>
                <a:cubicBezTo>
                  <a:pt x="f382" y="f383"/>
                  <a:pt x="f384" y="f385"/>
                  <a:pt x="f386" y="f387"/>
                </a:cubicBezTo>
                <a:cubicBezTo>
                  <a:pt x="f388" y="f389"/>
                  <a:pt x="f390" y="f391"/>
                  <a:pt x="f392" y="f393"/>
                </a:cubicBezTo>
                <a:lnTo>
                  <a:pt x="f394" y="f395"/>
                </a:lnTo>
                <a:cubicBezTo>
                  <a:pt x="f396" y="f397"/>
                  <a:pt x="f398" y="f399"/>
                  <a:pt x="f400" y="f401"/>
                </a:cubicBezTo>
                <a:cubicBezTo>
                  <a:pt x="f402" y="f403"/>
                  <a:pt x="f404" y="f405"/>
                  <a:pt x="f406" y="f407"/>
                </a:cubicBezTo>
                <a:lnTo>
                  <a:pt x="f408" y="f7"/>
                </a:lnTo>
                <a:lnTo>
                  <a:pt x="f409" y="f7"/>
                </a:lnTo>
                <a:lnTo>
                  <a:pt x="f410" y="f411"/>
                </a:lnTo>
                <a:cubicBezTo>
                  <a:pt x="f412" y="f413"/>
                  <a:pt x="f414" y="f415"/>
                  <a:pt x="f416" y="f417"/>
                </a:cubicBezTo>
                <a:cubicBezTo>
                  <a:pt x="f418" y="f419"/>
                  <a:pt x="f420" y="f421"/>
                  <a:pt x="f422" y="f423"/>
                </a:cubicBezTo>
                <a:cubicBezTo>
                  <a:pt x="f424" y="f425"/>
                  <a:pt x="f426" y="f427"/>
                  <a:pt x="f298" y="f299"/>
                </a:cubicBezTo>
                <a:close/>
                <a:moveTo>
                  <a:pt x="f428" y="f429"/>
                </a:moveTo>
                <a:cubicBezTo>
                  <a:pt x="f430" y="f431"/>
                  <a:pt x="f432" y="f433"/>
                  <a:pt x="f434" y="f435"/>
                </a:cubicBezTo>
                <a:cubicBezTo>
                  <a:pt x="f436" y="f437"/>
                  <a:pt x="f438" y="f439"/>
                  <a:pt x="f428" y="f429"/>
                </a:cubicBezTo>
                <a:close/>
                <a:moveTo>
                  <a:pt x="f440" y="f441"/>
                </a:moveTo>
                <a:cubicBezTo>
                  <a:pt x="f442" y="f443"/>
                  <a:pt x="f444" y="f445"/>
                  <a:pt x="f446" y="f447"/>
                </a:cubicBezTo>
                <a:cubicBezTo>
                  <a:pt x="f448" y="f449"/>
                  <a:pt x="f450" y="f451"/>
                  <a:pt x="f452" y="f453"/>
                </a:cubicBezTo>
                <a:cubicBezTo>
                  <a:pt x="f454" y="f455"/>
                  <a:pt x="f456" y="f457"/>
                  <a:pt x="f458" y="f459"/>
                </a:cubicBezTo>
                <a:cubicBezTo>
                  <a:pt x="f460" y="f461"/>
                  <a:pt x="f462" y="f463"/>
                  <a:pt x="f464" y="f465"/>
                </a:cubicBezTo>
                <a:cubicBezTo>
                  <a:pt x="f466" y="f467"/>
                  <a:pt x="f468" y="f469"/>
                  <a:pt x="f440" y="f441"/>
                </a:cubicBezTo>
                <a:close/>
                <a:moveTo>
                  <a:pt x="f470" y="f471"/>
                </a:moveTo>
                <a:cubicBezTo>
                  <a:pt x="f472" y="f473"/>
                  <a:pt x="f474" y="f475"/>
                  <a:pt x="f476" y="f477"/>
                </a:cubicBezTo>
                <a:cubicBezTo>
                  <a:pt x="f478" y="f479"/>
                  <a:pt x="f480" y="f481"/>
                  <a:pt x="f482" y="f483"/>
                </a:cubicBezTo>
                <a:cubicBezTo>
                  <a:pt x="f484" y="f485"/>
                  <a:pt x="f486" y="f487"/>
                  <a:pt x="f488" y="f489"/>
                </a:cubicBezTo>
                <a:close/>
                <a:moveTo>
                  <a:pt x="f490" y="f491"/>
                </a:moveTo>
                <a:cubicBezTo>
                  <a:pt x="f492" y="f493"/>
                  <a:pt x="f494" y="f495"/>
                  <a:pt x="f496" y="f497"/>
                </a:cubicBezTo>
                <a:cubicBezTo>
                  <a:pt x="f498" y="f499"/>
                  <a:pt x="f500" y="f501"/>
                  <a:pt x="f502" y="f503"/>
                </a:cubicBezTo>
                <a:cubicBezTo>
                  <a:pt x="f504" y="f505"/>
                  <a:pt x="f506" y="f507"/>
                  <a:pt x="f508" y="f509"/>
                </a:cubicBezTo>
                <a:cubicBezTo>
                  <a:pt x="f510" y="f511"/>
                  <a:pt x="f512" y="f513"/>
                  <a:pt x="f514" y="f515"/>
                </a:cubicBezTo>
                <a:cubicBezTo>
                  <a:pt x="f516" y="f517"/>
                  <a:pt x="f518" y="f519"/>
                  <a:pt x="f490" y="f491"/>
                </a:cubicBezTo>
                <a:close/>
                <a:moveTo>
                  <a:pt x="f520" y="f521"/>
                </a:moveTo>
                <a:lnTo>
                  <a:pt x="f522" y="f523"/>
                </a:lnTo>
                <a:cubicBezTo>
                  <a:pt x="f524" y="f525"/>
                  <a:pt x="f526" y="f527"/>
                  <a:pt x="f528" y="f529"/>
                </a:cubicBezTo>
                <a:cubicBezTo>
                  <a:pt x="f530" y="f531"/>
                  <a:pt x="f532" y="f533"/>
                  <a:pt x="f534" y="f535"/>
                </a:cubicBezTo>
                <a:cubicBezTo>
                  <a:pt x="f536" y="f537"/>
                  <a:pt x="f538" y="f539"/>
                  <a:pt x="f540" y="f541"/>
                </a:cubicBezTo>
                <a:cubicBezTo>
                  <a:pt x="f542" y="f543"/>
                  <a:pt x="f544" y="f545"/>
                  <a:pt x="f520" y="f521"/>
                </a:cubicBezTo>
                <a:close/>
                <a:moveTo>
                  <a:pt x="f546" y="f547"/>
                </a:moveTo>
                <a:cubicBezTo>
                  <a:pt x="f548" y="f549"/>
                  <a:pt x="f550" y="f551"/>
                  <a:pt x="f552" y="f553"/>
                </a:cubicBezTo>
                <a:cubicBezTo>
                  <a:pt x="f554" y="f555"/>
                  <a:pt x="f556" y="f557"/>
                  <a:pt x="f558" y="f559"/>
                </a:cubicBezTo>
                <a:cubicBezTo>
                  <a:pt x="f560" y="f561"/>
                  <a:pt x="f562" y="f563"/>
                  <a:pt x="f564" y="f565"/>
                </a:cubicBezTo>
                <a:cubicBezTo>
                  <a:pt x="f566" y="f567"/>
                  <a:pt x="f568" y="f569"/>
                  <a:pt x="f570" y="f571"/>
                </a:cubicBezTo>
                <a:cubicBezTo>
                  <a:pt x="f572" y="f573"/>
                  <a:pt x="f574" y="f575"/>
                  <a:pt x="f576" y="f577"/>
                </a:cubicBezTo>
                <a:cubicBezTo>
                  <a:pt x="f578" y="f579"/>
                  <a:pt x="f580" y="f581"/>
                  <a:pt x="f546" y="f547"/>
                </a:cubicBezTo>
                <a:close/>
                <a:moveTo>
                  <a:pt x="f582" y="f583"/>
                </a:moveTo>
                <a:cubicBezTo>
                  <a:pt x="f584" y="f585"/>
                  <a:pt x="f586" y="f587"/>
                  <a:pt x="f588" y="f589"/>
                </a:cubicBezTo>
                <a:cubicBezTo>
                  <a:pt x="f590" y="f591"/>
                  <a:pt x="f592" y="f593"/>
                  <a:pt x="f594" y="f595"/>
                </a:cubicBezTo>
                <a:cubicBezTo>
                  <a:pt x="f596" y="f597"/>
                  <a:pt x="f598" y="f599"/>
                  <a:pt x="f600" y="f601"/>
                </a:cubicBezTo>
                <a:cubicBezTo>
                  <a:pt x="f602" y="f603"/>
                  <a:pt x="f604" y="f605"/>
                  <a:pt x="f606" y="f607"/>
                </a:cubicBezTo>
                <a:cubicBezTo>
                  <a:pt x="f608" y="f609"/>
                  <a:pt x="f610" y="f611"/>
                  <a:pt x="f612" y="f613"/>
                </a:cubicBezTo>
                <a:cubicBezTo>
                  <a:pt x="f614" y="f615"/>
                  <a:pt x="f616" y="f617"/>
                  <a:pt x="f618" y="f619"/>
                </a:cubicBezTo>
                <a:cubicBezTo>
                  <a:pt x="f620" y="f621"/>
                  <a:pt x="f622" y="f623"/>
                  <a:pt x="f624" y="f625"/>
                </a:cubicBezTo>
                <a:cubicBezTo>
                  <a:pt x="f626" y="f627"/>
                  <a:pt x="f628" y="f629"/>
                  <a:pt x="f582" y="f583"/>
                </a:cubicBezTo>
                <a:close/>
                <a:moveTo>
                  <a:pt x="f630" y="f631"/>
                </a:moveTo>
                <a:cubicBezTo>
                  <a:pt x="f632" y="f633"/>
                  <a:pt x="f634" y="f635"/>
                  <a:pt x="f636" y="f637"/>
                </a:cubicBezTo>
                <a:cubicBezTo>
                  <a:pt x="f638" y="f639"/>
                  <a:pt x="f640" y="f641"/>
                  <a:pt x="f642" y="f643"/>
                </a:cubicBezTo>
                <a:lnTo>
                  <a:pt x="f644" y="f7"/>
                </a:lnTo>
                <a:lnTo>
                  <a:pt x="f645" y="f7"/>
                </a:lnTo>
                <a:lnTo>
                  <a:pt x="f646" y="f647"/>
                </a:lnTo>
                <a:cubicBezTo>
                  <a:pt x="f648" y="f649"/>
                  <a:pt x="f650" y="f651"/>
                  <a:pt x="f652" y="f653"/>
                </a:cubicBezTo>
                <a:cubicBezTo>
                  <a:pt x="f654" y="f655"/>
                  <a:pt x="f656" y="f657"/>
                  <a:pt x="f658" y="f659"/>
                </a:cubicBezTo>
                <a:cubicBezTo>
                  <a:pt x="f660" y="f661"/>
                  <a:pt x="f662" y="f663"/>
                  <a:pt x="f664" y="f665"/>
                </a:cubicBezTo>
                <a:cubicBezTo>
                  <a:pt x="f666" y="f667"/>
                  <a:pt x="f668" y="f669"/>
                  <a:pt x="f670" y="f671"/>
                </a:cubicBezTo>
                <a:cubicBezTo>
                  <a:pt x="f672" y="f673"/>
                  <a:pt x="f674" y="f675"/>
                  <a:pt x="f676" y="f677"/>
                </a:cubicBezTo>
                <a:cubicBezTo>
                  <a:pt x="f678" y="f679"/>
                  <a:pt x="f680" y="f681"/>
                  <a:pt x="f682" y="f683"/>
                </a:cubicBezTo>
                <a:cubicBezTo>
                  <a:pt x="f684" y="f685"/>
                  <a:pt x="f686" y="f687"/>
                  <a:pt x="f688" y="f689"/>
                </a:cubicBezTo>
                <a:cubicBezTo>
                  <a:pt x="f690" y="f691"/>
                  <a:pt x="f692" y="f693"/>
                  <a:pt x="f694" y="f695"/>
                </a:cubicBezTo>
                <a:lnTo>
                  <a:pt x="f696" y="f7"/>
                </a:lnTo>
                <a:lnTo>
                  <a:pt x="f697" y="f7"/>
                </a:lnTo>
                <a:lnTo>
                  <a:pt x="f698" y="f699"/>
                </a:lnTo>
                <a:cubicBezTo>
                  <a:pt x="f700" y="f701"/>
                  <a:pt x="f702" y="f703"/>
                  <a:pt x="f704" y="f705"/>
                </a:cubicBezTo>
                <a:cubicBezTo>
                  <a:pt x="f706" y="f707"/>
                  <a:pt x="f708" y="f709"/>
                  <a:pt x="f710" y="f711"/>
                </a:cubicBezTo>
                <a:cubicBezTo>
                  <a:pt x="f712" y="f713"/>
                  <a:pt x="f714" y="f715"/>
                  <a:pt x="f716" y="f717"/>
                </a:cubicBezTo>
                <a:cubicBezTo>
                  <a:pt x="f718" y="f719"/>
                  <a:pt x="f720" y="f721"/>
                  <a:pt x="f722" y="f723"/>
                </a:cubicBezTo>
                <a:cubicBezTo>
                  <a:pt x="f724" y="f725"/>
                  <a:pt x="f726" y="f727"/>
                  <a:pt x="f728" y="f729"/>
                </a:cubicBezTo>
                <a:cubicBezTo>
                  <a:pt x="f730" y="f731"/>
                  <a:pt x="f732" y="f733"/>
                  <a:pt x="f734" y="f735"/>
                </a:cubicBezTo>
                <a:cubicBezTo>
                  <a:pt x="f736" y="f737"/>
                  <a:pt x="f738" y="f739"/>
                  <a:pt x="f740" y="f741"/>
                </a:cubicBezTo>
                <a:cubicBezTo>
                  <a:pt x="f742" y="f743"/>
                  <a:pt x="f744" y="f745"/>
                  <a:pt x="f630" y="f631"/>
                </a:cubicBezTo>
                <a:close/>
                <a:moveTo>
                  <a:pt x="f746" y="f747"/>
                </a:moveTo>
                <a:cubicBezTo>
                  <a:pt x="f748" y="f749"/>
                  <a:pt x="f750" y="f751"/>
                  <a:pt x="f752" y="f753"/>
                </a:cubicBezTo>
                <a:cubicBezTo>
                  <a:pt x="f754" y="f755"/>
                  <a:pt x="f756" y="f757"/>
                  <a:pt x="f758" y="f759"/>
                </a:cubicBezTo>
                <a:cubicBezTo>
                  <a:pt x="f760" y="f761"/>
                  <a:pt x="f762" y="f763"/>
                  <a:pt x="f764" y="f765"/>
                </a:cubicBezTo>
                <a:cubicBezTo>
                  <a:pt x="f766" y="f767"/>
                  <a:pt x="f768" y="f769"/>
                  <a:pt x="f770" y="f771"/>
                </a:cubicBezTo>
                <a:cubicBezTo>
                  <a:pt x="f772" y="f773"/>
                  <a:pt x="f774" y="f775"/>
                  <a:pt x="f776" y="f777"/>
                </a:cubicBezTo>
                <a:cubicBezTo>
                  <a:pt x="f778" y="f779"/>
                  <a:pt x="f780" y="f781"/>
                  <a:pt x="f782" y="f783"/>
                </a:cubicBezTo>
                <a:cubicBezTo>
                  <a:pt x="f784" y="f785"/>
                  <a:pt x="f786" y="f787"/>
                  <a:pt x="f746" y="f747"/>
                </a:cubicBezTo>
                <a:close/>
                <a:moveTo>
                  <a:pt x="f788" y="f789"/>
                </a:moveTo>
                <a:lnTo>
                  <a:pt x="f790" y="f791"/>
                </a:lnTo>
                <a:cubicBezTo>
                  <a:pt x="f792" y="f793"/>
                  <a:pt x="f794" y="f795"/>
                  <a:pt x="f796" y="f797"/>
                </a:cubicBezTo>
                <a:cubicBezTo>
                  <a:pt x="f798" y="f799"/>
                  <a:pt x="f800" y="f801"/>
                  <a:pt x="f802" y="f803"/>
                </a:cubicBezTo>
                <a:cubicBezTo>
                  <a:pt x="f804" y="f805"/>
                  <a:pt x="f806" y="f807"/>
                  <a:pt x="f808" y="f809"/>
                </a:cubicBezTo>
                <a:cubicBezTo>
                  <a:pt x="f810" y="f811"/>
                  <a:pt x="f812" y="f813"/>
                  <a:pt x="f814" y="f815"/>
                </a:cubicBezTo>
                <a:cubicBezTo>
                  <a:pt x="f816" y="f817"/>
                  <a:pt x="f818" y="f819"/>
                  <a:pt x="f820" y="f821"/>
                </a:cubicBezTo>
                <a:cubicBezTo>
                  <a:pt x="f822" y="f823"/>
                  <a:pt x="f824" y="f825"/>
                  <a:pt x="f826" y="f827"/>
                </a:cubicBezTo>
                <a:cubicBezTo>
                  <a:pt x="f828" y="f829"/>
                  <a:pt x="f830" y="f831"/>
                  <a:pt x="f788" y="f789"/>
                </a:cubicBezTo>
                <a:close/>
                <a:moveTo>
                  <a:pt x="f832" y="f833"/>
                </a:moveTo>
                <a:cubicBezTo>
                  <a:pt x="f834" y="f835"/>
                  <a:pt x="f836" y="f837"/>
                  <a:pt x="f838" y="f839"/>
                </a:cubicBezTo>
                <a:cubicBezTo>
                  <a:pt x="f840" y="f841"/>
                  <a:pt x="f842" y="f843"/>
                  <a:pt x="f844" y="f845"/>
                </a:cubicBezTo>
                <a:cubicBezTo>
                  <a:pt x="f846" y="f847"/>
                  <a:pt x="f848" y="f849"/>
                  <a:pt x="f850" y="f851"/>
                </a:cubicBezTo>
                <a:cubicBezTo>
                  <a:pt x="f852" y="f853"/>
                  <a:pt x="f854" y="f855"/>
                  <a:pt x="f856" y="f857"/>
                </a:cubicBezTo>
                <a:cubicBezTo>
                  <a:pt x="f858" y="f859"/>
                  <a:pt x="f860" y="f861"/>
                  <a:pt x="f862" y="f863"/>
                </a:cubicBezTo>
                <a:cubicBezTo>
                  <a:pt x="f864" y="f865"/>
                  <a:pt x="f866" y="f867"/>
                  <a:pt x="f832" y="f833"/>
                </a:cubicBezTo>
                <a:close/>
                <a:moveTo>
                  <a:pt x="f868" y="f869"/>
                </a:moveTo>
                <a:cubicBezTo>
                  <a:pt x="f870" y="f871"/>
                  <a:pt x="f872" y="f873"/>
                  <a:pt x="f874" y="f875"/>
                </a:cubicBezTo>
                <a:cubicBezTo>
                  <a:pt x="f876" y="f877"/>
                  <a:pt x="f878" y="f879"/>
                  <a:pt x="f880" y="f881"/>
                </a:cubicBezTo>
                <a:cubicBezTo>
                  <a:pt x="f882" y="f883"/>
                  <a:pt x="f884" y="f885"/>
                  <a:pt x="f886" y="f887"/>
                </a:cubicBezTo>
                <a:cubicBezTo>
                  <a:pt x="f888" y="f889"/>
                  <a:pt x="f890" y="f891"/>
                  <a:pt x="f892" y="f893"/>
                </a:cubicBezTo>
                <a:lnTo>
                  <a:pt x="f894" y="f7"/>
                </a:lnTo>
                <a:lnTo>
                  <a:pt x="f895" y="f7"/>
                </a:lnTo>
                <a:lnTo>
                  <a:pt x="f896" y="f897"/>
                </a:lnTo>
                <a:cubicBezTo>
                  <a:pt x="f898" y="f899"/>
                  <a:pt x="f900" y="f901"/>
                  <a:pt x="f902" y="f903"/>
                </a:cubicBezTo>
                <a:cubicBezTo>
                  <a:pt x="f904" y="f905"/>
                  <a:pt x="f906" y="f907"/>
                  <a:pt x="f908" y="f909"/>
                </a:cubicBezTo>
                <a:lnTo>
                  <a:pt x="f910" y="f7"/>
                </a:lnTo>
                <a:lnTo>
                  <a:pt x="f911" y="f7"/>
                </a:lnTo>
                <a:lnTo>
                  <a:pt x="f912" y="f913"/>
                </a:lnTo>
                <a:cubicBezTo>
                  <a:pt x="f914" y="f915"/>
                  <a:pt x="f916" y="f917"/>
                  <a:pt x="f918" y="f919"/>
                </a:cubicBezTo>
                <a:cubicBezTo>
                  <a:pt x="f920" y="f921"/>
                  <a:pt x="f922" y="f923"/>
                  <a:pt x="f924" y="f925"/>
                </a:cubicBezTo>
                <a:cubicBezTo>
                  <a:pt x="f926" y="f927"/>
                  <a:pt x="f928" y="f929"/>
                  <a:pt x="f930" y="f931"/>
                </a:cubicBezTo>
                <a:cubicBezTo>
                  <a:pt x="f932" y="f933"/>
                  <a:pt x="f934" y="f935"/>
                  <a:pt x="f936" y="f937"/>
                </a:cubicBezTo>
                <a:cubicBezTo>
                  <a:pt x="f938" y="f939"/>
                  <a:pt x="f940" y="f941"/>
                  <a:pt x="f942" y="f943"/>
                </a:cubicBezTo>
                <a:cubicBezTo>
                  <a:pt x="f944" y="f945"/>
                  <a:pt x="f946" y="f947"/>
                  <a:pt x="f948" y="f949"/>
                </a:cubicBezTo>
                <a:cubicBezTo>
                  <a:pt x="f950" y="f951"/>
                  <a:pt x="f952" y="f953"/>
                  <a:pt x="f954" y="f955"/>
                </a:cubicBezTo>
                <a:cubicBezTo>
                  <a:pt x="f956" y="f957"/>
                  <a:pt x="f958" y="f959"/>
                  <a:pt x="f960" y="f961"/>
                </a:cubicBezTo>
                <a:cubicBezTo>
                  <a:pt x="f962" y="f963"/>
                  <a:pt x="f964" y="f965"/>
                  <a:pt x="f966" y="f967"/>
                </a:cubicBezTo>
                <a:cubicBezTo>
                  <a:pt x="f968" y="f969"/>
                  <a:pt x="f970" y="f971"/>
                  <a:pt x="f972" y="f973"/>
                </a:cubicBezTo>
                <a:cubicBezTo>
                  <a:pt x="f974" y="f975"/>
                  <a:pt x="f976" y="f977"/>
                  <a:pt x="f978" y="f979"/>
                </a:cubicBezTo>
                <a:cubicBezTo>
                  <a:pt x="f980" y="f981"/>
                  <a:pt x="f982" y="f983"/>
                  <a:pt x="f984" y="f985"/>
                </a:cubicBezTo>
                <a:cubicBezTo>
                  <a:pt x="f986" y="f987"/>
                  <a:pt x="f988" y="f989"/>
                  <a:pt x="f990" y="f991"/>
                </a:cubicBezTo>
                <a:cubicBezTo>
                  <a:pt x="f992" y="f993"/>
                  <a:pt x="f994" y="f995"/>
                  <a:pt x="f996" y="f997"/>
                </a:cubicBezTo>
                <a:cubicBezTo>
                  <a:pt x="f998" y="f999"/>
                  <a:pt x="f1000" y="f1001"/>
                  <a:pt x="f1002" y="f1003"/>
                </a:cubicBezTo>
                <a:cubicBezTo>
                  <a:pt x="f1004" y="f1005"/>
                  <a:pt x="f1006" y="f1007"/>
                  <a:pt x="f1008" y="f1009"/>
                </a:cubicBezTo>
                <a:cubicBezTo>
                  <a:pt x="f1010" y="f1011"/>
                  <a:pt x="f1012" y="f1013"/>
                  <a:pt x="f1014" y="f1015"/>
                </a:cubicBezTo>
                <a:cubicBezTo>
                  <a:pt x="f1016" y="f1017"/>
                  <a:pt x="f1018" y="f1019"/>
                  <a:pt x="f1020" y="f1021"/>
                </a:cubicBezTo>
                <a:cubicBezTo>
                  <a:pt x="f1022" y="f1023"/>
                  <a:pt x="f1024" y="f1025"/>
                  <a:pt x="f1026" y="f1027"/>
                </a:cubicBezTo>
                <a:cubicBezTo>
                  <a:pt x="f1028" y="f1029"/>
                  <a:pt x="f1030" y="f1031"/>
                  <a:pt x="f1032" y="f1033"/>
                </a:cubicBezTo>
                <a:cubicBezTo>
                  <a:pt x="f1034" y="f1035"/>
                  <a:pt x="f1036" y="f1037"/>
                  <a:pt x="f1038" y="f1039"/>
                </a:cubicBezTo>
                <a:cubicBezTo>
                  <a:pt x="f1040" y="f1041"/>
                  <a:pt x="f1042" y="f1043"/>
                  <a:pt x="f868" y="f869"/>
                </a:cubicBezTo>
                <a:close/>
                <a:moveTo>
                  <a:pt x="f1044" y="f1045"/>
                </a:moveTo>
                <a:lnTo>
                  <a:pt x="f1046" y="f1047"/>
                </a:lnTo>
                <a:lnTo>
                  <a:pt x="f1048" y="f1049"/>
                </a:lnTo>
                <a:cubicBezTo>
                  <a:pt x="f1050" y="f1051"/>
                  <a:pt x="f1052" y="f1053"/>
                  <a:pt x="f1044" y="f1045"/>
                </a:cubicBezTo>
                <a:close/>
                <a:moveTo>
                  <a:pt x="f1054" y="f1055"/>
                </a:moveTo>
                <a:cubicBezTo>
                  <a:pt x="f1056" y="f1057"/>
                  <a:pt x="f1058" y="f1059"/>
                  <a:pt x="f1060" y="f1061"/>
                </a:cubicBezTo>
                <a:cubicBezTo>
                  <a:pt x="f1062" y="f1063"/>
                  <a:pt x="f1064" y="f1065"/>
                  <a:pt x="f1066" y="f1067"/>
                </a:cubicBezTo>
                <a:cubicBezTo>
                  <a:pt x="f1068" y="f1069"/>
                  <a:pt x="f1070" y="f1071"/>
                  <a:pt x="f1072" y="f1073"/>
                </a:cubicBezTo>
                <a:lnTo>
                  <a:pt x="f1074" y="f1075"/>
                </a:lnTo>
                <a:cubicBezTo>
                  <a:pt x="f1076" y="f1077"/>
                  <a:pt x="f1078" y="f1079"/>
                  <a:pt x="f1080" y="f1081"/>
                </a:cubicBezTo>
                <a:cubicBezTo>
                  <a:pt x="f1082" y="f1083"/>
                  <a:pt x="f1084" y="f1085"/>
                  <a:pt x="f1054" y="f1055"/>
                </a:cubicBezTo>
                <a:close/>
                <a:moveTo>
                  <a:pt x="f1086" y="f1087"/>
                </a:moveTo>
                <a:cubicBezTo>
                  <a:pt x="f1088" y="f1089"/>
                  <a:pt x="f1090" y="f1091"/>
                  <a:pt x="f1092" y="f1093"/>
                </a:cubicBezTo>
                <a:lnTo>
                  <a:pt x="f1094" y="f1095"/>
                </a:lnTo>
                <a:cubicBezTo>
                  <a:pt x="f1096" y="f1097"/>
                  <a:pt x="f1098" y="f1099"/>
                  <a:pt x="f1100" y="f1101"/>
                </a:cubicBezTo>
                <a:cubicBezTo>
                  <a:pt x="f1102" y="f1103"/>
                  <a:pt x="f1104" y="f1105"/>
                  <a:pt x="f1106" y="f1107"/>
                </a:cubicBezTo>
                <a:cubicBezTo>
                  <a:pt x="f1108" y="f1109"/>
                  <a:pt x="f1110" y="f1111"/>
                  <a:pt x="f1112" y="f1113"/>
                </a:cubicBezTo>
                <a:cubicBezTo>
                  <a:pt x="f1114" y="f1115"/>
                  <a:pt x="f1116" y="f1117"/>
                  <a:pt x="f1086" y="f1087"/>
                </a:cubicBezTo>
                <a:close/>
                <a:moveTo>
                  <a:pt x="f1118" y="f1119"/>
                </a:moveTo>
                <a:cubicBezTo>
                  <a:pt x="f1120" y="f1121"/>
                  <a:pt x="f1122" y="f1123"/>
                  <a:pt x="f1124" y="f1125"/>
                </a:cubicBezTo>
                <a:cubicBezTo>
                  <a:pt x="f1126" y="f1127"/>
                  <a:pt x="f1128" y="f1129"/>
                  <a:pt x="f1130" y="f1131"/>
                </a:cubicBezTo>
                <a:cubicBezTo>
                  <a:pt x="f1132" y="f1133"/>
                  <a:pt x="f1134" y="f1135"/>
                  <a:pt x="f1136" y="f1137"/>
                </a:cubicBezTo>
                <a:cubicBezTo>
                  <a:pt x="f1138" y="f1139"/>
                  <a:pt x="f1140" y="f1141"/>
                  <a:pt x="f1142" y="f1143"/>
                </a:cubicBezTo>
                <a:lnTo>
                  <a:pt x="f1144" y="f1145"/>
                </a:lnTo>
                <a:cubicBezTo>
                  <a:pt x="f1146" y="f1147"/>
                  <a:pt x="f1148" y="f1149"/>
                  <a:pt x="f1118" y="f1119"/>
                </a:cubicBezTo>
                <a:close/>
                <a:moveTo>
                  <a:pt x="f1150" y="f1151"/>
                </a:moveTo>
                <a:cubicBezTo>
                  <a:pt x="f1152" y="f1153"/>
                  <a:pt x="f1154" y="f1155"/>
                  <a:pt x="f1156" y="f1157"/>
                </a:cubicBezTo>
                <a:cubicBezTo>
                  <a:pt x="f1158" y="f1159"/>
                  <a:pt x="f1160" y="f1161"/>
                  <a:pt x="f1162" y="f1163"/>
                </a:cubicBezTo>
                <a:cubicBezTo>
                  <a:pt x="f1164" y="f1165"/>
                  <a:pt x="f1166" y="f1167"/>
                  <a:pt x="f1168" y="f1169"/>
                </a:cubicBezTo>
                <a:cubicBezTo>
                  <a:pt x="f1170" y="f1171"/>
                  <a:pt x="f1172" y="f1173"/>
                  <a:pt x="f1174" y="f1175"/>
                </a:cubicBezTo>
                <a:lnTo>
                  <a:pt x="f1176" y="f1177"/>
                </a:lnTo>
                <a:cubicBezTo>
                  <a:pt x="f1178" y="f1179"/>
                  <a:pt x="f1180" y="f1181"/>
                  <a:pt x="f1150" y="f1151"/>
                </a:cubicBezTo>
                <a:close/>
                <a:moveTo>
                  <a:pt x="f1182" y="f1183"/>
                </a:moveTo>
                <a:cubicBezTo>
                  <a:pt x="f1184" y="f1185"/>
                  <a:pt x="f1186" y="f1187"/>
                  <a:pt x="f1188" y="f1189"/>
                </a:cubicBezTo>
                <a:cubicBezTo>
                  <a:pt x="f1190" y="f1191"/>
                  <a:pt x="f1192" y="f1193"/>
                  <a:pt x="f1194" y="f1195"/>
                </a:cubicBezTo>
                <a:cubicBezTo>
                  <a:pt x="f1196" y="f1197"/>
                  <a:pt x="f1198" y="f1199"/>
                  <a:pt x="f1200" y="f1201"/>
                </a:cubicBezTo>
                <a:lnTo>
                  <a:pt x="f1202" y="f1203"/>
                </a:lnTo>
                <a:cubicBezTo>
                  <a:pt x="f1204" y="f1205"/>
                  <a:pt x="f1206" y="f1207"/>
                  <a:pt x="f1208" y="f1209"/>
                </a:cubicBezTo>
                <a:cubicBezTo>
                  <a:pt x="f1210" y="f1211"/>
                  <a:pt x="f1212" y="f1213"/>
                  <a:pt x="f1214" y="f1215"/>
                </a:cubicBezTo>
                <a:cubicBezTo>
                  <a:pt x="f1216" y="f1217"/>
                  <a:pt x="f1218" y="f1219"/>
                  <a:pt x="f1220" y="f1221"/>
                </a:cubicBezTo>
                <a:cubicBezTo>
                  <a:pt x="f1222" y="f1223"/>
                  <a:pt x="f1224" y="f1225"/>
                  <a:pt x="f1182" y="f1183"/>
                </a:cubicBezTo>
                <a:close/>
                <a:moveTo>
                  <a:pt x="f1226" y="f1227"/>
                </a:moveTo>
                <a:cubicBezTo>
                  <a:pt x="f1228" y="f1229"/>
                  <a:pt x="f1230" y="f1231"/>
                  <a:pt x="f1232" y="f1233"/>
                </a:cubicBezTo>
                <a:cubicBezTo>
                  <a:pt x="f1234" y="f1235"/>
                  <a:pt x="f1236" y="f1237"/>
                  <a:pt x="f1226" y="f1227"/>
                </a:cubicBezTo>
                <a:close/>
                <a:moveTo>
                  <a:pt x="f1238" y="f1239"/>
                </a:moveTo>
                <a:cubicBezTo>
                  <a:pt x="f1240" y="f1241"/>
                  <a:pt x="f1242" y="f1243"/>
                  <a:pt x="f1244" y="f1245"/>
                </a:cubicBezTo>
                <a:lnTo>
                  <a:pt x="f1246" y="f1247"/>
                </a:lnTo>
                <a:cubicBezTo>
                  <a:pt x="f1248" y="f1249"/>
                  <a:pt x="f1250" y="f1251"/>
                  <a:pt x="f1252" y="f1253"/>
                </a:cubicBezTo>
                <a:cubicBezTo>
                  <a:pt x="f1254" y="f1255"/>
                  <a:pt x="f1256" y="f1257"/>
                  <a:pt x="f1258" y="f1259"/>
                </a:cubicBezTo>
                <a:cubicBezTo>
                  <a:pt x="f1260" y="f1261"/>
                  <a:pt x="f1262" y="f1263"/>
                  <a:pt x="f1264" y="f1265"/>
                </a:cubicBezTo>
                <a:cubicBezTo>
                  <a:pt x="f1266" y="f1267"/>
                  <a:pt x="f1268" y="f1269"/>
                  <a:pt x="f1270" y="f1271"/>
                </a:cubicBezTo>
                <a:cubicBezTo>
                  <a:pt x="f1272" y="f1273"/>
                  <a:pt x="f1274" y="f1275"/>
                  <a:pt x="f1238" y="f1239"/>
                </a:cubicBezTo>
                <a:close/>
                <a:moveTo>
                  <a:pt x="f1276" y="f1277"/>
                </a:moveTo>
                <a:cubicBezTo>
                  <a:pt x="f1278" y="f1279"/>
                  <a:pt x="f1280" y="f1281"/>
                  <a:pt x="f1282" y="f1283"/>
                </a:cubicBezTo>
                <a:cubicBezTo>
                  <a:pt x="f1284" y="f1285"/>
                  <a:pt x="f1286" y="f1287"/>
                  <a:pt x="f1288" y="f1289"/>
                </a:cubicBezTo>
                <a:lnTo>
                  <a:pt x="f1290" y="f1291"/>
                </a:lnTo>
                <a:cubicBezTo>
                  <a:pt x="f1292" y="f1293"/>
                  <a:pt x="f1294" y="f1295"/>
                  <a:pt x="f1296" y="f1297"/>
                </a:cubicBezTo>
                <a:cubicBezTo>
                  <a:pt x="f1298" y="f1299"/>
                  <a:pt x="f1300" y="f1301"/>
                  <a:pt x="f1302" y="f1303"/>
                </a:cubicBezTo>
                <a:cubicBezTo>
                  <a:pt x="f1304" y="f1305"/>
                  <a:pt x="f1306" y="f1307"/>
                  <a:pt x="f1308" y="f1309"/>
                </a:cubicBezTo>
                <a:cubicBezTo>
                  <a:pt x="f1310" y="f1311"/>
                  <a:pt x="f1312" y="f1313"/>
                  <a:pt x="f1314" y="f1315"/>
                </a:cubicBezTo>
                <a:cubicBezTo>
                  <a:pt x="f1316" y="f1317"/>
                  <a:pt x="f1318" y="f1319"/>
                  <a:pt x="f1276" y="f1277"/>
                </a:cubicBezTo>
                <a:close/>
                <a:moveTo>
                  <a:pt x="f1320" y="f1321"/>
                </a:moveTo>
                <a:cubicBezTo>
                  <a:pt x="f1322" y="f1323"/>
                  <a:pt x="f1324" y="f1325"/>
                  <a:pt x="f1326" y="f1327"/>
                </a:cubicBezTo>
                <a:cubicBezTo>
                  <a:pt x="f1328" y="f1329"/>
                  <a:pt x="f1330" y="f1331"/>
                  <a:pt x="f1332" y="f1333"/>
                </a:cubicBezTo>
                <a:cubicBezTo>
                  <a:pt x="f1334" y="f1335"/>
                  <a:pt x="f1336" y="f1337"/>
                  <a:pt x="f1338" y="f1339"/>
                </a:cubicBezTo>
                <a:cubicBezTo>
                  <a:pt x="f1340" y="f1341"/>
                  <a:pt x="f1342" y="f1343"/>
                  <a:pt x="f1344" y="f1345"/>
                </a:cubicBezTo>
                <a:cubicBezTo>
                  <a:pt x="f1346" y="f1347"/>
                  <a:pt x="f1348" y="f1349"/>
                  <a:pt x="f1350" y="f1351"/>
                </a:cubicBezTo>
                <a:cubicBezTo>
                  <a:pt x="f1352" y="f1353"/>
                  <a:pt x="f1354" y="f1355"/>
                  <a:pt x="f1320" y="f1321"/>
                </a:cubicBezTo>
                <a:close/>
                <a:moveTo>
                  <a:pt x="f1356" y="f1357"/>
                </a:moveTo>
                <a:cubicBezTo>
                  <a:pt x="f1358" y="f1359"/>
                  <a:pt x="f1360" y="f1361"/>
                  <a:pt x="f1362" y="f1363"/>
                </a:cubicBezTo>
                <a:cubicBezTo>
                  <a:pt x="f1364" y="f1365"/>
                  <a:pt x="f1366" y="f1367"/>
                  <a:pt x="f1356" y="f1357"/>
                </a:cubicBezTo>
                <a:close/>
                <a:moveTo>
                  <a:pt x="f1368" y="f1369"/>
                </a:moveTo>
                <a:cubicBezTo>
                  <a:pt x="f1370" y="f1371"/>
                  <a:pt x="f1372" y="f1373"/>
                  <a:pt x="f1374" y="f1375"/>
                </a:cubicBezTo>
                <a:cubicBezTo>
                  <a:pt x="f1376" y="f1377"/>
                  <a:pt x="f1378" y="f1379"/>
                  <a:pt x="f1368" y="f1369"/>
                </a:cubicBezTo>
                <a:close/>
                <a:moveTo>
                  <a:pt x="f1380" y="f1381"/>
                </a:moveTo>
                <a:cubicBezTo>
                  <a:pt x="f1382" y="f1383"/>
                  <a:pt x="f1384" y="f1385"/>
                  <a:pt x="f1386" y="f1387"/>
                </a:cubicBezTo>
                <a:cubicBezTo>
                  <a:pt x="f1388" y="f1389"/>
                  <a:pt x="f1390" y="f1391"/>
                  <a:pt x="f1380" y="f1381"/>
                </a:cubicBezTo>
                <a:close/>
                <a:moveTo>
                  <a:pt x="f1392" y="f1393"/>
                </a:moveTo>
                <a:cubicBezTo>
                  <a:pt x="f1394" y="f1395"/>
                  <a:pt x="f1396" y="f1397"/>
                  <a:pt x="f1398" y="f1399"/>
                </a:cubicBezTo>
                <a:cubicBezTo>
                  <a:pt x="f1400" y="f1401"/>
                  <a:pt x="f1402" y="f1403"/>
                  <a:pt x="f1392" y="f1393"/>
                </a:cubicBezTo>
                <a:close/>
                <a:moveTo>
                  <a:pt x="f1404" y="f1405"/>
                </a:moveTo>
                <a:cubicBezTo>
                  <a:pt x="f1406" y="f1407"/>
                  <a:pt x="f1408" y="f1409"/>
                  <a:pt x="f1410" y="f1411"/>
                </a:cubicBezTo>
                <a:cubicBezTo>
                  <a:pt x="f1412" y="f1413"/>
                  <a:pt x="f1414" y="f1415"/>
                  <a:pt x="f1416" y="f1417"/>
                </a:cubicBezTo>
                <a:cubicBezTo>
                  <a:pt x="f1418" y="f1419"/>
                  <a:pt x="f1420" y="f1421"/>
                  <a:pt x="f1422" y="f1423"/>
                </a:cubicBezTo>
                <a:close/>
                <a:moveTo>
                  <a:pt x="f1424" y="f1425"/>
                </a:moveTo>
                <a:lnTo>
                  <a:pt x="f1426" y="f1427"/>
                </a:lnTo>
                <a:cubicBezTo>
                  <a:pt x="f1428" y="f1429"/>
                  <a:pt x="f1430" y="f1431"/>
                  <a:pt x="f1432" y="f1433"/>
                </a:cubicBezTo>
                <a:cubicBezTo>
                  <a:pt x="f1434" y="f1435"/>
                  <a:pt x="f1436" y="f1437"/>
                  <a:pt x="f1438" y="f1439"/>
                </a:cubicBezTo>
                <a:cubicBezTo>
                  <a:pt x="f1440" y="f1441"/>
                  <a:pt x="f1442" y="f1443"/>
                  <a:pt x="f1444" y="f1445"/>
                </a:cubicBezTo>
                <a:cubicBezTo>
                  <a:pt x="f1446" y="f1447"/>
                  <a:pt x="f1448" y="f1449"/>
                  <a:pt x="f1424" y="f1425"/>
                </a:cubicBezTo>
                <a:close/>
                <a:moveTo>
                  <a:pt x="f1450" y="f1451"/>
                </a:moveTo>
                <a:lnTo>
                  <a:pt x="f1452" y="f1453"/>
                </a:lnTo>
                <a:cubicBezTo>
                  <a:pt x="f1454" y="f1455"/>
                  <a:pt x="f1456" y="f1457"/>
                  <a:pt x="f1458" y="f1459"/>
                </a:cubicBezTo>
                <a:close/>
                <a:moveTo>
                  <a:pt x="f1460" y="f1461"/>
                </a:moveTo>
                <a:cubicBezTo>
                  <a:pt x="f1462" y="f1463"/>
                  <a:pt x="f1464" y="f1465"/>
                  <a:pt x="f1466" y="f1467"/>
                </a:cubicBezTo>
                <a:cubicBezTo>
                  <a:pt x="f1468" y="f1469"/>
                  <a:pt x="f1470" y="f1471"/>
                  <a:pt x="f1472" y="f1473"/>
                </a:cubicBezTo>
                <a:cubicBezTo>
                  <a:pt x="f1474" y="f1475"/>
                  <a:pt x="f1476" y="f1477"/>
                  <a:pt x="f1478" y="f1479"/>
                </a:cubicBezTo>
                <a:cubicBezTo>
                  <a:pt x="f1480" y="f1481"/>
                  <a:pt x="f1482" y="f1483"/>
                  <a:pt x="f1484" y="f1485"/>
                </a:cubicBezTo>
                <a:cubicBezTo>
                  <a:pt x="f1486" y="f1487"/>
                  <a:pt x="f1488" y="f1489"/>
                  <a:pt x="f1460" y="f1461"/>
                </a:cubicBezTo>
                <a:close/>
                <a:moveTo>
                  <a:pt x="f1490" y="f1491"/>
                </a:moveTo>
                <a:cubicBezTo>
                  <a:pt x="f1492" y="f1493"/>
                  <a:pt x="f1494" y="f1495"/>
                  <a:pt x="f1496" y="f1497"/>
                </a:cubicBezTo>
                <a:cubicBezTo>
                  <a:pt x="f1498" y="f1499"/>
                  <a:pt x="f1500" y="f1501"/>
                  <a:pt x="f1502" y="f1503"/>
                </a:cubicBezTo>
                <a:lnTo>
                  <a:pt x="f1504" y="f1505"/>
                </a:lnTo>
                <a:cubicBezTo>
                  <a:pt x="f1506" y="f1507"/>
                  <a:pt x="f1508" y="f1509"/>
                  <a:pt x="f1510" y="f1511"/>
                </a:cubicBezTo>
                <a:cubicBezTo>
                  <a:pt x="f1512" y="f1513"/>
                  <a:pt x="f1514" y="f1515"/>
                  <a:pt x="f1516" y="f1517"/>
                </a:cubicBezTo>
                <a:cubicBezTo>
                  <a:pt x="f1518" y="f1519"/>
                  <a:pt x="f1520" y="f1521"/>
                  <a:pt x="f1490" y="f1491"/>
                </a:cubicBezTo>
                <a:close/>
                <a:moveTo>
                  <a:pt x="f1522" y="f1523"/>
                </a:moveTo>
                <a:cubicBezTo>
                  <a:pt x="f1524" y="f1525"/>
                  <a:pt x="f1526" y="f1527"/>
                  <a:pt x="f1528" y="f1529"/>
                </a:cubicBezTo>
                <a:cubicBezTo>
                  <a:pt x="f1530" y="f1531"/>
                  <a:pt x="f1532" y="f1533"/>
                  <a:pt x="f1534" y="f1535"/>
                </a:cubicBezTo>
                <a:cubicBezTo>
                  <a:pt x="f1536" y="f1537"/>
                  <a:pt x="f1538" y="f1539"/>
                  <a:pt x="f1540" y="f1541"/>
                </a:cubicBezTo>
                <a:cubicBezTo>
                  <a:pt x="f1542" y="f1543"/>
                  <a:pt x="f1544" y="f1545"/>
                  <a:pt x="f1546" y="f1547"/>
                </a:cubicBezTo>
                <a:cubicBezTo>
                  <a:pt x="f1548" y="f1549"/>
                  <a:pt x="f1550" y="f1551"/>
                  <a:pt x="f1552" y="f1553"/>
                </a:cubicBezTo>
                <a:cubicBezTo>
                  <a:pt x="f1554" y="f1555"/>
                  <a:pt x="f1556" y="f1557"/>
                  <a:pt x="f1558" y="f1559"/>
                </a:cubicBezTo>
                <a:cubicBezTo>
                  <a:pt x="f1560" y="f1561"/>
                  <a:pt x="f1562" y="f1563"/>
                  <a:pt x="f1564" y="f1565"/>
                </a:cubicBezTo>
                <a:cubicBezTo>
                  <a:pt x="f1566" y="f1567"/>
                  <a:pt x="f1568" y="f1569"/>
                  <a:pt x="f1522" y="f1523"/>
                </a:cubicBezTo>
                <a:close/>
                <a:moveTo>
                  <a:pt x="f1570" y="f1571"/>
                </a:moveTo>
                <a:cubicBezTo>
                  <a:pt x="f1572" y="f1573"/>
                  <a:pt x="f1574" y="f1575"/>
                  <a:pt x="f1576" y="f1577"/>
                </a:cubicBezTo>
                <a:cubicBezTo>
                  <a:pt x="f1578" y="f1579"/>
                  <a:pt x="f1580" y="f1581"/>
                  <a:pt x="f1582" y="f1583"/>
                </a:cubicBezTo>
                <a:cubicBezTo>
                  <a:pt x="f1584" y="f1585"/>
                  <a:pt x="f1586" y="f1587"/>
                  <a:pt x="f1570" y="f1571"/>
                </a:cubicBezTo>
                <a:close/>
                <a:moveTo>
                  <a:pt x="f1588" y="f1589"/>
                </a:moveTo>
                <a:cubicBezTo>
                  <a:pt x="f1590" y="f1591"/>
                  <a:pt x="f1592" y="f1593"/>
                  <a:pt x="f1594" y="f1595"/>
                </a:cubicBezTo>
                <a:lnTo>
                  <a:pt x="f1596" y="f1597"/>
                </a:lnTo>
                <a:cubicBezTo>
                  <a:pt x="f1598" y="f1599"/>
                  <a:pt x="f1600" y="f1601"/>
                  <a:pt x="f1602" y="f1603"/>
                </a:cubicBezTo>
                <a:cubicBezTo>
                  <a:pt x="f1604" y="f1605"/>
                  <a:pt x="f1606" y="f1607"/>
                  <a:pt x="f1608" y="f1609"/>
                </a:cubicBezTo>
                <a:cubicBezTo>
                  <a:pt x="f1610" y="f1611"/>
                  <a:pt x="f1612" y="f1613"/>
                  <a:pt x="f1588" y="f1589"/>
                </a:cubicBezTo>
                <a:close/>
                <a:moveTo>
                  <a:pt x="f1614" y="f1615"/>
                </a:moveTo>
                <a:cubicBezTo>
                  <a:pt x="f1616" y="f1617"/>
                  <a:pt x="f1618" y="f1619"/>
                  <a:pt x="f1620" y="f1621"/>
                </a:cubicBezTo>
                <a:cubicBezTo>
                  <a:pt x="f1622" y="f1623"/>
                  <a:pt x="f1624" y="f1625"/>
                  <a:pt x="f1626" y="f1627"/>
                </a:cubicBezTo>
                <a:cubicBezTo>
                  <a:pt x="f1628" y="f1629"/>
                  <a:pt x="f1630" y="f1631"/>
                  <a:pt x="f1632" y="f1633"/>
                </a:cubicBezTo>
                <a:cubicBezTo>
                  <a:pt x="f1634" y="f1635"/>
                  <a:pt x="f1636" y="f1637"/>
                  <a:pt x="f1638" y="f1639"/>
                </a:cubicBezTo>
                <a:cubicBezTo>
                  <a:pt x="f1640" y="f1641"/>
                  <a:pt x="f1642" y="f1643"/>
                  <a:pt x="f1614" y="f1615"/>
                </a:cubicBezTo>
                <a:close/>
                <a:moveTo>
                  <a:pt x="f1644" y="f1645"/>
                </a:moveTo>
                <a:cubicBezTo>
                  <a:pt x="f1646" y="f1647"/>
                  <a:pt x="f1648" y="f1649"/>
                  <a:pt x="f1650" y="f1651"/>
                </a:cubicBezTo>
                <a:cubicBezTo>
                  <a:pt x="f1652" y="f1653"/>
                  <a:pt x="f1654" y="f1655"/>
                  <a:pt x="f1656" y="f1657"/>
                </a:cubicBezTo>
                <a:cubicBezTo>
                  <a:pt x="f1658" y="f1659"/>
                  <a:pt x="f1660" y="f1661"/>
                  <a:pt x="f1662" y="f1663"/>
                </a:cubicBezTo>
                <a:cubicBezTo>
                  <a:pt x="f1664" y="f1665"/>
                  <a:pt x="f1666" y="f1667"/>
                  <a:pt x="f1668" y="f1669"/>
                </a:cubicBezTo>
                <a:cubicBezTo>
                  <a:pt x="f1670" y="f1671"/>
                  <a:pt x="f1672" y="f1673"/>
                  <a:pt x="f1674" y="f1675"/>
                </a:cubicBezTo>
                <a:cubicBezTo>
                  <a:pt x="f1676" y="f1677"/>
                  <a:pt x="f1678" y="f1679"/>
                  <a:pt x="f1680" y="f1681"/>
                </a:cubicBezTo>
                <a:cubicBezTo>
                  <a:pt x="f1682" y="f1683"/>
                  <a:pt x="f1684" y="f1685"/>
                  <a:pt x="f1686" y="f1687"/>
                </a:cubicBezTo>
                <a:cubicBezTo>
                  <a:pt x="f1688" y="f1689"/>
                  <a:pt x="f1690" y="f1691"/>
                  <a:pt x="f1692" y="f1693"/>
                </a:cubicBezTo>
                <a:close/>
                <a:moveTo>
                  <a:pt x="f1694" y="f1695"/>
                </a:moveTo>
                <a:cubicBezTo>
                  <a:pt x="f1696" y="f1697"/>
                  <a:pt x="f1698" y="f1699"/>
                  <a:pt x="f1700" y="f1701"/>
                </a:cubicBezTo>
                <a:cubicBezTo>
                  <a:pt x="f1702" y="f1703"/>
                  <a:pt x="f1704" y="f1705"/>
                  <a:pt x="f1694" y="f1695"/>
                </a:cubicBezTo>
                <a:close/>
                <a:moveTo>
                  <a:pt x="f1706" y="f1707"/>
                </a:moveTo>
                <a:cubicBezTo>
                  <a:pt x="f1708" y="f1709"/>
                  <a:pt x="f1710" y="f1711"/>
                  <a:pt x="f1712" y="f1713"/>
                </a:cubicBezTo>
                <a:cubicBezTo>
                  <a:pt x="f1714" y="f1715"/>
                  <a:pt x="f1716" y="f1717"/>
                  <a:pt x="f1718" y="f1719"/>
                </a:cubicBezTo>
                <a:cubicBezTo>
                  <a:pt x="f1720" y="f1721"/>
                  <a:pt x="f1722" y="f1723"/>
                  <a:pt x="f1724" y="f1725"/>
                </a:cubicBezTo>
                <a:cubicBezTo>
                  <a:pt x="f1726" y="f1727"/>
                  <a:pt x="f1728" y="f1729"/>
                  <a:pt x="f1730" y="f1731"/>
                </a:cubicBezTo>
                <a:cubicBezTo>
                  <a:pt x="f1732" y="f1733"/>
                  <a:pt x="f1734" y="f1735"/>
                  <a:pt x="f1706" y="f1707"/>
                </a:cubicBezTo>
                <a:close/>
                <a:moveTo>
                  <a:pt x="f1736" y="f1737"/>
                </a:moveTo>
                <a:lnTo>
                  <a:pt x="f1738" y="f1739"/>
                </a:lnTo>
                <a:cubicBezTo>
                  <a:pt x="f1740" y="f1741"/>
                  <a:pt x="f1742" y="f1743"/>
                  <a:pt x="f1744" y="f1745"/>
                </a:cubicBezTo>
                <a:cubicBezTo>
                  <a:pt x="f1746" y="f1747"/>
                  <a:pt x="f1748" y="f1749"/>
                  <a:pt x="f1750" y="f1751"/>
                </a:cubicBezTo>
                <a:cubicBezTo>
                  <a:pt x="f1752" y="f1753"/>
                  <a:pt x="f1754" y="f1755"/>
                  <a:pt x="f1756" y="f1757"/>
                </a:cubicBezTo>
                <a:cubicBezTo>
                  <a:pt x="f1758" y="f1759"/>
                  <a:pt x="f1760" y="f1761"/>
                  <a:pt x="f1762" y="f1763"/>
                </a:cubicBezTo>
                <a:cubicBezTo>
                  <a:pt x="f1764" y="f1765"/>
                  <a:pt x="f1766" y="f1767"/>
                  <a:pt x="f1768" y="f1769"/>
                </a:cubicBezTo>
                <a:lnTo>
                  <a:pt x="f1770" y="f1771"/>
                </a:lnTo>
                <a:cubicBezTo>
                  <a:pt x="f1772" y="f1773"/>
                  <a:pt x="f1774" y="f1775"/>
                  <a:pt x="f1776" y="f1777"/>
                </a:cubicBezTo>
                <a:cubicBezTo>
                  <a:pt x="f1778" y="f1779"/>
                  <a:pt x="f1780" y="f1781"/>
                  <a:pt x="f1736" y="f1737"/>
                </a:cubicBezTo>
                <a:close/>
                <a:moveTo>
                  <a:pt x="f1782" y="f1783"/>
                </a:moveTo>
                <a:cubicBezTo>
                  <a:pt x="f1784" y="f1785"/>
                  <a:pt x="f1786" y="f1787"/>
                  <a:pt x="f1788" y="f1789"/>
                </a:cubicBezTo>
                <a:cubicBezTo>
                  <a:pt x="f1790" y="f1791"/>
                  <a:pt x="f1792" y="f1793"/>
                  <a:pt x="f1794" y="f1795"/>
                </a:cubicBezTo>
                <a:cubicBezTo>
                  <a:pt x="f1796" y="f1797"/>
                  <a:pt x="f1798" y="f1799"/>
                  <a:pt x="f1800" y="f1801"/>
                </a:cubicBezTo>
                <a:cubicBezTo>
                  <a:pt x="f1802" y="f1803"/>
                  <a:pt x="f1804" y="f1805"/>
                  <a:pt x="f1782" y="f1783"/>
                </a:cubicBezTo>
                <a:close/>
                <a:moveTo>
                  <a:pt x="f1806" y="f1807"/>
                </a:moveTo>
                <a:cubicBezTo>
                  <a:pt x="f1808" y="f1809"/>
                  <a:pt x="f1810" y="f1811"/>
                  <a:pt x="f1812" y="f1813"/>
                </a:cubicBezTo>
                <a:cubicBezTo>
                  <a:pt x="f1814" y="f1815"/>
                  <a:pt x="f1816" y="f1817"/>
                  <a:pt x="f1818" y="f1819"/>
                </a:cubicBezTo>
                <a:cubicBezTo>
                  <a:pt x="f1820" y="f1821"/>
                  <a:pt x="f1822" y="f1823"/>
                  <a:pt x="f1824" y="f1825"/>
                </a:cubicBezTo>
                <a:cubicBezTo>
                  <a:pt x="f1826" y="f1827"/>
                  <a:pt x="f1828" y="f1829"/>
                  <a:pt x="f1830" y="f1831"/>
                </a:cubicBezTo>
                <a:cubicBezTo>
                  <a:pt x="f1832" y="f1833"/>
                  <a:pt x="f1834" y="f1835"/>
                  <a:pt x="f1836" y="f1837"/>
                </a:cubicBezTo>
                <a:cubicBezTo>
                  <a:pt x="f1838" y="f1839"/>
                  <a:pt x="f1840" y="f1841"/>
                  <a:pt x="f1806" y="f1807"/>
                </a:cubicBezTo>
                <a:close/>
                <a:moveTo>
                  <a:pt x="f1842" y="f1843"/>
                </a:moveTo>
                <a:cubicBezTo>
                  <a:pt x="f1844" y="f1845"/>
                  <a:pt x="f1846" y="f1847"/>
                  <a:pt x="f1848" y="f1849"/>
                </a:cubicBezTo>
                <a:cubicBezTo>
                  <a:pt x="f1850" y="f1851"/>
                  <a:pt x="f1852" y="f1853"/>
                  <a:pt x="f1854" y="f1855"/>
                </a:cubicBezTo>
                <a:cubicBezTo>
                  <a:pt x="f1856" y="f1857"/>
                  <a:pt x="f1858" y="f1859"/>
                  <a:pt x="f1842" y="f1843"/>
                </a:cubicBezTo>
                <a:close/>
                <a:moveTo>
                  <a:pt x="f1860" y="f1861"/>
                </a:moveTo>
                <a:cubicBezTo>
                  <a:pt x="f1862" y="f1863"/>
                  <a:pt x="f1864" y="f1865"/>
                  <a:pt x="f1866" y="f1867"/>
                </a:cubicBezTo>
                <a:cubicBezTo>
                  <a:pt x="f1868" y="f1869"/>
                  <a:pt x="f1870" y="f1871"/>
                  <a:pt x="f1872" y="f1873"/>
                </a:cubicBezTo>
                <a:cubicBezTo>
                  <a:pt x="f1874" y="f1875"/>
                  <a:pt x="f1876" y="f1877"/>
                  <a:pt x="f1878" y="f1879"/>
                </a:cubicBezTo>
                <a:cubicBezTo>
                  <a:pt x="f1880" y="f1881"/>
                  <a:pt x="f1882" y="f1883"/>
                  <a:pt x="f1884" y="f1885"/>
                </a:cubicBezTo>
                <a:cubicBezTo>
                  <a:pt x="f1886" y="f1887"/>
                  <a:pt x="f1888" y="f1889"/>
                  <a:pt x="f1890" y="f1891"/>
                </a:cubicBezTo>
                <a:cubicBezTo>
                  <a:pt x="f1892" y="f1893"/>
                  <a:pt x="f1894" y="f1895"/>
                  <a:pt x="f1896" y="f1897"/>
                </a:cubicBezTo>
                <a:cubicBezTo>
                  <a:pt x="f1898" y="f1899"/>
                  <a:pt x="f1900" y="f1901"/>
                  <a:pt x="f1902" y="f1903"/>
                </a:cubicBezTo>
                <a:cubicBezTo>
                  <a:pt x="f1904" y="f1905"/>
                  <a:pt x="f1906" y="f1907"/>
                  <a:pt x="f1908" y="f1909"/>
                </a:cubicBezTo>
                <a:cubicBezTo>
                  <a:pt x="f1910" y="f1911"/>
                  <a:pt x="f1912" y="f1913"/>
                  <a:pt x="f1914" y="f1915"/>
                </a:cubicBezTo>
                <a:cubicBezTo>
                  <a:pt x="f1916" y="f1917"/>
                  <a:pt x="f1918" y="f1919"/>
                  <a:pt x="f1920" y="f1921"/>
                </a:cubicBezTo>
                <a:cubicBezTo>
                  <a:pt x="f1922" y="f1923"/>
                  <a:pt x="f1924" y="f1925"/>
                  <a:pt x="f1926" y="f1927"/>
                </a:cubicBezTo>
                <a:cubicBezTo>
                  <a:pt x="f1928" y="f1929"/>
                  <a:pt x="f1930" y="f1931"/>
                  <a:pt x="f1932" y="f1933"/>
                </a:cubicBezTo>
                <a:cubicBezTo>
                  <a:pt x="f1934" y="f1935"/>
                  <a:pt x="f1936" y="f1937"/>
                  <a:pt x="f1938" y="f1939"/>
                </a:cubicBezTo>
                <a:cubicBezTo>
                  <a:pt x="f1940" y="f1941"/>
                  <a:pt x="f1942" y="f1943"/>
                  <a:pt x="f1944" y="f1945"/>
                </a:cubicBezTo>
                <a:cubicBezTo>
                  <a:pt x="f1946" y="f1947"/>
                  <a:pt x="f1948" y="f1949"/>
                  <a:pt x="f1950" y="f1951"/>
                </a:cubicBezTo>
                <a:cubicBezTo>
                  <a:pt x="f1952" y="f1953"/>
                  <a:pt x="f1954" y="f1955"/>
                  <a:pt x="f1956" y="f1957"/>
                </a:cubicBezTo>
                <a:cubicBezTo>
                  <a:pt x="f1958" y="f1959"/>
                  <a:pt x="f1960" y="f1961"/>
                  <a:pt x="f1962" y="f1963"/>
                </a:cubicBezTo>
                <a:cubicBezTo>
                  <a:pt x="f1964" y="f1965"/>
                  <a:pt x="f1966" y="f1967"/>
                  <a:pt x="f1968" y="f1969"/>
                </a:cubicBezTo>
                <a:cubicBezTo>
                  <a:pt x="f1970" y="f1971"/>
                  <a:pt x="f1972" y="f1973"/>
                  <a:pt x="f1972" y="f1973"/>
                </a:cubicBezTo>
                <a:cubicBezTo>
                  <a:pt x="f1974" y="f1975"/>
                  <a:pt x="f1976" y="f1977"/>
                  <a:pt x="f1978" y="f1979"/>
                </a:cubicBezTo>
                <a:cubicBezTo>
                  <a:pt x="f1980" y="f1981"/>
                  <a:pt x="f1982" y="f1983"/>
                  <a:pt x="f1984" y="f1985"/>
                </a:cubicBezTo>
                <a:cubicBezTo>
                  <a:pt x="f1986" y="f1987"/>
                  <a:pt x="f1988" y="f1989"/>
                  <a:pt x="f1990" y="f1991"/>
                </a:cubicBezTo>
                <a:cubicBezTo>
                  <a:pt x="f1992" y="f1993"/>
                  <a:pt x="f1994" y="f1995"/>
                  <a:pt x="f1996" y="f1997"/>
                </a:cubicBezTo>
                <a:lnTo>
                  <a:pt x="f1998" y="f1999"/>
                </a:lnTo>
                <a:lnTo>
                  <a:pt x="f2000" y="f2001"/>
                </a:lnTo>
                <a:lnTo>
                  <a:pt x="f2002" y="f2003"/>
                </a:lnTo>
                <a:cubicBezTo>
                  <a:pt x="f2004" y="f2005"/>
                  <a:pt x="f2006" y="f2007"/>
                  <a:pt x="f2008" y="f2009"/>
                </a:cubicBezTo>
                <a:cubicBezTo>
                  <a:pt x="f2010" y="f2011"/>
                  <a:pt x="f2012" y="f2013"/>
                  <a:pt x="f2014" y="f2015"/>
                </a:cubicBezTo>
                <a:cubicBezTo>
                  <a:pt x="f2016" y="f2017"/>
                  <a:pt x="f2018" y="f2019"/>
                  <a:pt x="f2020" y="f2021"/>
                </a:cubicBezTo>
                <a:cubicBezTo>
                  <a:pt x="f2022" y="f2023"/>
                  <a:pt x="f2024" y="f2025"/>
                  <a:pt x="f2026" y="f2027"/>
                </a:cubicBezTo>
                <a:cubicBezTo>
                  <a:pt x="f2028" y="f2029"/>
                  <a:pt x="f2030" y="f2031"/>
                  <a:pt x="f2032" y="f2033"/>
                </a:cubicBezTo>
                <a:lnTo>
                  <a:pt x="f2034" y="f7"/>
                </a:lnTo>
                <a:lnTo>
                  <a:pt x="f2035" y="f7"/>
                </a:lnTo>
                <a:lnTo>
                  <a:pt x="f2036" y="f2037"/>
                </a:lnTo>
                <a:cubicBezTo>
                  <a:pt x="f2038" y="f2039"/>
                  <a:pt x="f2040" y="f2041"/>
                  <a:pt x="f2042" y="f2043"/>
                </a:cubicBezTo>
                <a:lnTo>
                  <a:pt x="f2044" y="f2045"/>
                </a:lnTo>
                <a:cubicBezTo>
                  <a:pt x="f2046" y="f2047"/>
                  <a:pt x="f2048" y="f2049"/>
                  <a:pt x="f2050" y="f2051"/>
                </a:cubicBezTo>
                <a:lnTo>
                  <a:pt x="f2052" y="f7"/>
                </a:lnTo>
                <a:lnTo>
                  <a:pt x="f2053" y="f7"/>
                </a:lnTo>
                <a:lnTo>
                  <a:pt x="f2054" y="f2055"/>
                </a:lnTo>
                <a:cubicBezTo>
                  <a:pt x="f2056" y="f2057"/>
                  <a:pt x="f2058" y="f2059"/>
                  <a:pt x="f2060" y="f2061"/>
                </a:cubicBezTo>
                <a:lnTo>
                  <a:pt x="f2062" y="f2063"/>
                </a:lnTo>
                <a:cubicBezTo>
                  <a:pt x="f2064" y="f2065"/>
                  <a:pt x="f2066" y="f2067"/>
                  <a:pt x="f2068" y="f2069"/>
                </a:cubicBezTo>
                <a:lnTo>
                  <a:pt x="f2070" y="f7"/>
                </a:lnTo>
                <a:lnTo>
                  <a:pt x="f2071" y="f7"/>
                </a:lnTo>
                <a:lnTo>
                  <a:pt x="f2072" y="f2073"/>
                </a:lnTo>
                <a:cubicBezTo>
                  <a:pt x="f2074" y="f2075"/>
                  <a:pt x="f2076" y="f2077"/>
                  <a:pt x="f2078" y="f2079"/>
                </a:cubicBezTo>
                <a:cubicBezTo>
                  <a:pt x="f2080" y="f2081"/>
                  <a:pt x="f2082" y="f2083"/>
                  <a:pt x="f2084" y="f2085"/>
                </a:cubicBezTo>
                <a:cubicBezTo>
                  <a:pt x="f2086" y="f2087"/>
                  <a:pt x="f2088" y="f2089"/>
                  <a:pt x="f2090" y="f2091"/>
                </a:cubicBezTo>
                <a:lnTo>
                  <a:pt x="f2092" y="f7"/>
                </a:lnTo>
                <a:lnTo>
                  <a:pt x="f2093" y="f7"/>
                </a:lnTo>
                <a:lnTo>
                  <a:pt x="f2094" y="f2095"/>
                </a:lnTo>
                <a:cubicBezTo>
                  <a:pt x="f2096" y="f2097"/>
                  <a:pt x="f2098" y="f2099"/>
                  <a:pt x="f2100" y="f2101"/>
                </a:cubicBezTo>
                <a:cubicBezTo>
                  <a:pt x="f2102" y="f2103"/>
                  <a:pt x="f2104" y="f2105"/>
                  <a:pt x="f2106" y="f2107"/>
                </a:cubicBezTo>
                <a:cubicBezTo>
                  <a:pt x="f2108" y="f2109"/>
                  <a:pt x="f2110" y="f2111"/>
                  <a:pt x="f2112" y="f2113"/>
                </a:cubicBezTo>
                <a:cubicBezTo>
                  <a:pt x="f2114" y="f2115"/>
                  <a:pt x="f2116" y="f2117"/>
                  <a:pt x="f2118" y="f2119"/>
                </a:cubicBezTo>
                <a:cubicBezTo>
                  <a:pt x="f2120" y="f2121"/>
                  <a:pt x="f2122" y="f2123"/>
                  <a:pt x="f2124" y="f2125"/>
                </a:cubicBezTo>
                <a:lnTo>
                  <a:pt x="f2126" y="f7"/>
                </a:lnTo>
                <a:lnTo>
                  <a:pt x="f2127" y="f7"/>
                </a:lnTo>
                <a:lnTo>
                  <a:pt x="f2128" y="f2129"/>
                </a:lnTo>
                <a:cubicBezTo>
                  <a:pt x="f2130" y="f2131"/>
                  <a:pt x="f2132" y="f2133"/>
                  <a:pt x="f2134" y="f2135"/>
                </a:cubicBezTo>
                <a:cubicBezTo>
                  <a:pt x="f2136" y="f2137"/>
                  <a:pt x="f2138" y="f2139"/>
                  <a:pt x="f2140" y="f2141"/>
                </a:cubicBezTo>
                <a:cubicBezTo>
                  <a:pt x="f2142" y="f2143"/>
                  <a:pt x="f2144" y="f2145"/>
                  <a:pt x="f2146" y="f2147"/>
                </a:cubicBezTo>
                <a:cubicBezTo>
                  <a:pt x="f2148" y="f2149"/>
                  <a:pt x="f2150" y="f2151"/>
                  <a:pt x="f2152" y="f2153"/>
                </a:cubicBezTo>
                <a:cubicBezTo>
                  <a:pt x="f2154" y="f2155"/>
                  <a:pt x="f2156" y="f2157"/>
                  <a:pt x="f2158" y="f2159"/>
                </a:cubicBezTo>
                <a:cubicBezTo>
                  <a:pt x="f2160" y="f2161"/>
                  <a:pt x="f2162" y="f2163"/>
                  <a:pt x="f2164" y="f2165"/>
                </a:cubicBezTo>
                <a:lnTo>
                  <a:pt x="f2166" y="f7"/>
                </a:lnTo>
                <a:lnTo>
                  <a:pt x="f5" y="f7"/>
                </a:lnTo>
                <a:lnTo>
                  <a:pt x="f5" y="f2167"/>
                </a:lnTo>
                <a:lnTo>
                  <a:pt x="f2168" y="f2169"/>
                </a:lnTo>
                <a:cubicBezTo>
                  <a:pt x="f2170" y="f2171"/>
                  <a:pt x="f2172" y="f2173"/>
                  <a:pt x="f2174" y="f2175"/>
                </a:cubicBezTo>
                <a:cubicBezTo>
                  <a:pt x="f2176" y="f2177"/>
                  <a:pt x="f2178" y="f2179"/>
                  <a:pt x="f2180" y="f2181"/>
                </a:cubicBezTo>
                <a:cubicBezTo>
                  <a:pt x="f2182" y="f2183"/>
                  <a:pt x="f2184" y="f2185"/>
                  <a:pt x="f2186" y="f2187"/>
                </a:cubicBezTo>
                <a:cubicBezTo>
                  <a:pt x="f2188" y="f2189"/>
                  <a:pt x="f2190" y="f2191"/>
                  <a:pt x="f2192" y="f2193"/>
                </a:cubicBezTo>
                <a:cubicBezTo>
                  <a:pt x="f2194" y="f2195"/>
                  <a:pt x="f2196" y="f2197"/>
                  <a:pt x="f2198" y="f2199"/>
                </a:cubicBezTo>
                <a:cubicBezTo>
                  <a:pt x="f2200" y="f2201"/>
                  <a:pt x="f2202" y="f2203"/>
                  <a:pt x="f2204" y="f2205"/>
                </a:cubicBezTo>
                <a:cubicBezTo>
                  <a:pt x="f2206" y="f2207"/>
                  <a:pt x="f2208" y="f2209"/>
                  <a:pt x="f2210" y="f2211"/>
                </a:cubicBezTo>
                <a:cubicBezTo>
                  <a:pt x="f2212" y="f2213"/>
                  <a:pt x="f2214" y="f2215"/>
                  <a:pt x="f2216" y="f2217"/>
                </a:cubicBezTo>
                <a:cubicBezTo>
                  <a:pt x="f2218" y="f2219"/>
                  <a:pt x="f2220" y="f2221"/>
                  <a:pt x="f2222" y="f2223"/>
                </a:cubicBezTo>
                <a:cubicBezTo>
                  <a:pt x="f2224" y="f2225"/>
                  <a:pt x="f2226" y="f2227"/>
                  <a:pt x="f2228" y="f2229"/>
                </a:cubicBezTo>
                <a:cubicBezTo>
                  <a:pt x="f2230" y="f2231"/>
                  <a:pt x="f2232" y="f2233"/>
                  <a:pt x="f2234" y="f2235"/>
                </a:cubicBezTo>
                <a:cubicBezTo>
                  <a:pt x="f2236" y="f2237"/>
                  <a:pt x="f2238" y="f2239"/>
                  <a:pt x="f2240" y="f2241"/>
                </a:cubicBezTo>
                <a:cubicBezTo>
                  <a:pt x="f2242" y="f2243"/>
                  <a:pt x="f2244" y="f2245"/>
                  <a:pt x="f2246" y="f2247"/>
                </a:cubicBezTo>
                <a:cubicBezTo>
                  <a:pt x="f2248" y="f2249"/>
                  <a:pt x="f2250" y="f2251"/>
                  <a:pt x="f2252" y="f2253"/>
                </a:cubicBezTo>
                <a:cubicBezTo>
                  <a:pt x="f2254" y="f2255"/>
                  <a:pt x="f2256" y="f2257"/>
                  <a:pt x="f2258" y="f2259"/>
                </a:cubicBezTo>
                <a:cubicBezTo>
                  <a:pt x="f2260" y="f2261"/>
                  <a:pt x="f2262" y="f2263"/>
                  <a:pt x="f2264" y="f2265"/>
                </a:cubicBezTo>
                <a:cubicBezTo>
                  <a:pt x="f2266" y="f2267"/>
                  <a:pt x="f2268" y="f2269"/>
                  <a:pt x="f2270" y="f2271"/>
                </a:cubicBezTo>
                <a:lnTo>
                  <a:pt x="f5" y="f2272"/>
                </a:lnTo>
                <a:lnTo>
                  <a:pt x="f5" y="f2273"/>
                </a:lnTo>
                <a:lnTo>
                  <a:pt x="f2274" y="f2275"/>
                </a:lnTo>
                <a:cubicBezTo>
                  <a:pt x="f2276" y="f2277"/>
                  <a:pt x="f2278" y="f2279"/>
                  <a:pt x="f2280" y="f2281"/>
                </a:cubicBezTo>
                <a:cubicBezTo>
                  <a:pt x="f2282" y="f2283"/>
                  <a:pt x="f2284" y="f2285"/>
                  <a:pt x="f2286" y="f2287"/>
                </a:cubicBezTo>
                <a:cubicBezTo>
                  <a:pt x="f2288" y="f2289"/>
                  <a:pt x="f2290" y="f2291"/>
                  <a:pt x="f2292" y="f2293"/>
                </a:cubicBezTo>
                <a:lnTo>
                  <a:pt x="f5" y="f2294"/>
                </a:lnTo>
                <a:lnTo>
                  <a:pt x="f5" y="f2295"/>
                </a:lnTo>
                <a:lnTo>
                  <a:pt x="f2296" y="f2297"/>
                </a:lnTo>
                <a:cubicBezTo>
                  <a:pt x="f2298" y="f2299"/>
                  <a:pt x="f2300" y="f2301"/>
                  <a:pt x="f2302" y="f2303"/>
                </a:cubicBezTo>
                <a:cubicBezTo>
                  <a:pt x="f2304" y="f2305"/>
                  <a:pt x="f2306" y="f2307"/>
                  <a:pt x="f2308" y="f2309"/>
                </a:cubicBezTo>
                <a:lnTo>
                  <a:pt x="f5" y="f2310"/>
                </a:lnTo>
                <a:lnTo>
                  <a:pt x="f5" y="f2311"/>
                </a:lnTo>
                <a:lnTo>
                  <a:pt x="f2312" y="f2313"/>
                </a:lnTo>
                <a:cubicBezTo>
                  <a:pt x="f2314" y="f2315"/>
                  <a:pt x="f2316" y="f2317"/>
                  <a:pt x="f2318" y="f2319"/>
                </a:cubicBezTo>
                <a:cubicBezTo>
                  <a:pt x="f2320" y="f2321"/>
                  <a:pt x="f2322" y="f2323"/>
                  <a:pt x="f2324" y="f2325"/>
                </a:cubicBezTo>
                <a:cubicBezTo>
                  <a:pt x="f2326" y="f2327"/>
                  <a:pt x="f2328" y="f2329"/>
                  <a:pt x="f2330" y="f2331"/>
                </a:cubicBezTo>
                <a:cubicBezTo>
                  <a:pt x="f2332" y="f2333"/>
                  <a:pt x="f2334" y="f2335"/>
                  <a:pt x="f2336" y="f2337"/>
                </a:cubicBezTo>
                <a:lnTo>
                  <a:pt x="f5" y="f2338"/>
                </a:lnTo>
                <a:lnTo>
                  <a:pt x="f5" y="f2339"/>
                </a:lnTo>
                <a:lnTo>
                  <a:pt x="f2340" y="f2341"/>
                </a:lnTo>
                <a:cubicBezTo>
                  <a:pt x="f2342" y="f2343"/>
                  <a:pt x="f2344" y="f2345"/>
                  <a:pt x="f2346" y="f2347"/>
                </a:cubicBezTo>
                <a:cubicBezTo>
                  <a:pt x="f2348" y="f2349"/>
                  <a:pt x="f2350" y="f2351"/>
                  <a:pt x="f2352" y="f2353"/>
                </a:cubicBezTo>
                <a:cubicBezTo>
                  <a:pt x="f2354" y="f2355"/>
                  <a:pt x="f2356" y="f2357"/>
                  <a:pt x="f2358" y="f2359"/>
                </a:cubicBezTo>
                <a:lnTo>
                  <a:pt x="f5" y="f2360"/>
                </a:lnTo>
                <a:lnTo>
                  <a:pt x="f5" y="f2361"/>
                </a:lnTo>
                <a:lnTo>
                  <a:pt x="f2362" y="f2363"/>
                </a:lnTo>
                <a:cubicBezTo>
                  <a:pt x="f2364" y="f2365"/>
                  <a:pt x="f2366" y="f2367"/>
                  <a:pt x="f2368" y="f2369"/>
                </a:cubicBezTo>
                <a:cubicBezTo>
                  <a:pt x="f2370" y="f2371"/>
                  <a:pt x="f2372" y="f2373"/>
                  <a:pt x="f2374" y="f2375"/>
                </a:cubicBezTo>
                <a:cubicBezTo>
                  <a:pt x="f2376" y="f2377"/>
                  <a:pt x="f2378" y="f2379"/>
                  <a:pt x="f2380" y="f2381"/>
                </a:cubicBezTo>
                <a:lnTo>
                  <a:pt x="f5" y="f2382"/>
                </a:lnTo>
                <a:lnTo>
                  <a:pt x="f5" y="f2383"/>
                </a:lnTo>
                <a:lnTo>
                  <a:pt x="f2384" y="f2385"/>
                </a:lnTo>
                <a:cubicBezTo>
                  <a:pt x="f2386" y="f2387"/>
                  <a:pt x="f2388" y="f2389"/>
                  <a:pt x="f2390" y="f2391"/>
                </a:cubicBezTo>
                <a:cubicBezTo>
                  <a:pt x="f2392" y="f2393"/>
                  <a:pt x="f2394" y="f2395"/>
                  <a:pt x="f2396" y="f2397"/>
                </a:cubicBezTo>
                <a:cubicBezTo>
                  <a:pt x="f2398" y="f2399"/>
                  <a:pt x="f2400" y="f2401"/>
                  <a:pt x="f2402" y="f2403"/>
                </a:cubicBezTo>
                <a:lnTo>
                  <a:pt x="f5" y="f2404"/>
                </a:lnTo>
                <a:lnTo>
                  <a:pt x="f5" y="f2405"/>
                </a:lnTo>
                <a:lnTo>
                  <a:pt x="f2406" y="f2407"/>
                </a:lnTo>
                <a:cubicBezTo>
                  <a:pt x="f2408" y="f2409"/>
                  <a:pt x="f2410" y="f2411"/>
                  <a:pt x="f2412" y="f2413"/>
                </a:cubicBezTo>
                <a:lnTo>
                  <a:pt x="f2414" y="f2415"/>
                </a:lnTo>
                <a:cubicBezTo>
                  <a:pt x="f2416" y="f2417"/>
                  <a:pt x="f2418" y="f2419"/>
                  <a:pt x="f2420" y="f2421"/>
                </a:cubicBezTo>
                <a:cubicBezTo>
                  <a:pt x="f2422" y="f2423"/>
                  <a:pt x="f2424" y="f2425"/>
                  <a:pt x="f2426" y="f2427"/>
                </a:cubicBezTo>
                <a:cubicBezTo>
                  <a:pt x="f2428" y="f2429"/>
                  <a:pt x="f2430" y="f2431"/>
                  <a:pt x="f2432" y="f2433"/>
                </a:cubicBezTo>
                <a:cubicBezTo>
                  <a:pt x="f2434" y="f2435"/>
                  <a:pt x="f2436" y="f2437"/>
                  <a:pt x="f2438" y="f2439"/>
                </a:cubicBezTo>
                <a:cubicBezTo>
                  <a:pt x="f2440" y="f2441"/>
                  <a:pt x="f2442" y="f2443"/>
                  <a:pt x="f2444" y="f2445"/>
                </a:cubicBezTo>
                <a:cubicBezTo>
                  <a:pt x="f2446" y="f2447"/>
                  <a:pt x="f2448" y="f2449"/>
                  <a:pt x="f2450" y="f2451"/>
                </a:cubicBezTo>
                <a:lnTo>
                  <a:pt x="f2452" y="f2453"/>
                </a:lnTo>
                <a:cubicBezTo>
                  <a:pt x="f2454" y="f2455"/>
                  <a:pt x="f2456" y="f2457"/>
                  <a:pt x="f2458" y="f2459"/>
                </a:cubicBezTo>
                <a:cubicBezTo>
                  <a:pt x="f2460" y="f2461"/>
                  <a:pt x="f2462" y="f2463"/>
                  <a:pt x="f2464" y="f2465"/>
                </a:cubicBezTo>
                <a:cubicBezTo>
                  <a:pt x="f2466" y="f2467"/>
                  <a:pt x="f2468" y="f2469"/>
                  <a:pt x="f1860" y="f1861"/>
                </a:cubicBezTo>
                <a:close/>
                <a:moveTo>
                  <a:pt x="f2470" y="f2471"/>
                </a:moveTo>
                <a:cubicBezTo>
                  <a:pt x="f2472" y="f2473"/>
                  <a:pt x="f2474" y="f2475"/>
                  <a:pt x="f2476" y="f2477"/>
                </a:cubicBezTo>
                <a:lnTo>
                  <a:pt x="f2478" y="f2479"/>
                </a:lnTo>
                <a:cubicBezTo>
                  <a:pt x="f2480" y="f2481"/>
                  <a:pt x="f2482" y="f2483"/>
                  <a:pt x="f2484" y="f2485"/>
                </a:cubicBezTo>
                <a:cubicBezTo>
                  <a:pt x="f2486" y="f2487"/>
                  <a:pt x="f2488" y="f2489"/>
                  <a:pt x="f2490" y="f2491"/>
                </a:cubicBezTo>
                <a:cubicBezTo>
                  <a:pt x="f2492" y="f2493"/>
                  <a:pt x="f2494" y="f2495"/>
                  <a:pt x="f2496" y="f2497"/>
                </a:cubicBezTo>
                <a:cubicBezTo>
                  <a:pt x="f2498" y="f2499"/>
                  <a:pt x="f2500" y="f2501"/>
                  <a:pt x="f2470" y="f2471"/>
                </a:cubicBezTo>
                <a:close/>
                <a:moveTo>
                  <a:pt x="f2502" y="f2503"/>
                </a:moveTo>
                <a:cubicBezTo>
                  <a:pt x="f2504" y="f2505"/>
                  <a:pt x="f2506" y="f2507"/>
                  <a:pt x="f2508" y="f2509"/>
                </a:cubicBezTo>
                <a:cubicBezTo>
                  <a:pt x="f2510" y="f2511"/>
                  <a:pt x="f2512" y="f2513"/>
                  <a:pt x="f2514" y="f2515"/>
                </a:cubicBezTo>
                <a:cubicBezTo>
                  <a:pt x="f2516" y="f2517"/>
                  <a:pt x="f2518" y="f2519"/>
                  <a:pt x="f2520" y="f2521"/>
                </a:cubicBezTo>
                <a:cubicBezTo>
                  <a:pt x="f2522" y="f2523"/>
                  <a:pt x="f2524" y="f2525"/>
                  <a:pt x="f2526" y="f2527"/>
                </a:cubicBezTo>
                <a:cubicBezTo>
                  <a:pt x="f2528" y="f2529"/>
                  <a:pt x="f2530" y="f2531"/>
                  <a:pt x="f2532" y="f2533"/>
                </a:cubicBezTo>
                <a:cubicBezTo>
                  <a:pt x="f2534" y="f2535"/>
                  <a:pt x="f2536" y="f2537"/>
                  <a:pt x="f2538" y="f2539"/>
                </a:cubicBezTo>
                <a:cubicBezTo>
                  <a:pt x="f2540" y="f2541"/>
                  <a:pt x="f2542" y="f2543"/>
                  <a:pt x="f2502" y="f2503"/>
                </a:cubicBezTo>
                <a:close/>
                <a:moveTo>
                  <a:pt x="f2544" y="f2545"/>
                </a:moveTo>
                <a:cubicBezTo>
                  <a:pt x="f2546" y="f2547"/>
                  <a:pt x="f2548" y="f2549"/>
                  <a:pt x="f2550" y="f2551"/>
                </a:cubicBezTo>
                <a:cubicBezTo>
                  <a:pt x="f2552" y="f2553"/>
                  <a:pt x="f2554" y="f2555"/>
                  <a:pt x="f2556" y="f2557"/>
                </a:cubicBezTo>
                <a:cubicBezTo>
                  <a:pt x="f2558" y="f2559"/>
                  <a:pt x="f2560" y="f2561"/>
                  <a:pt x="f2562" y="f2563"/>
                </a:cubicBezTo>
                <a:cubicBezTo>
                  <a:pt x="f2564" y="f2565"/>
                  <a:pt x="f2566" y="f2567"/>
                  <a:pt x="f2568" y="f2569"/>
                </a:cubicBezTo>
                <a:lnTo>
                  <a:pt x="f2570" y="f2571"/>
                </a:lnTo>
                <a:cubicBezTo>
                  <a:pt x="f2572" y="f2573"/>
                  <a:pt x="f2574" y="f2575"/>
                  <a:pt x="f2544" y="f2545"/>
                </a:cubicBezTo>
                <a:close/>
                <a:moveTo>
                  <a:pt x="f2576" y="f2577"/>
                </a:moveTo>
                <a:cubicBezTo>
                  <a:pt x="f2578" y="f2579"/>
                  <a:pt x="f2580" y="f2581"/>
                  <a:pt x="f2582" y="f2583"/>
                </a:cubicBezTo>
                <a:lnTo>
                  <a:pt x="f2584" y="f2585"/>
                </a:lnTo>
                <a:cubicBezTo>
                  <a:pt x="f2586" y="f2587"/>
                  <a:pt x="f2588" y="f2589"/>
                  <a:pt x="f2590" y="f2591"/>
                </a:cubicBezTo>
                <a:cubicBezTo>
                  <a:pt x="f2592" y="f2593"/>
                  <a:pt x="f2594" y="f2595"/>
                  <a:pt x="f2596" y="f2597"/>
                </a:cubicBezTo>
                <a:cubicBezTo>
                  <a:pt x="f2598" y="f2599"/>
                  <a:pt x="f2600" y="f2601"/>
                  <a:pt x="f2602" y="f2603"/>
                </a:cubicBezTo>
                <a:cubicBezTo>
                  <a:pt x="f2604" y="f2605"/>
                  <a:pt x="f2606" y="f2607"/>
                  <a:pt x="f2608" y="f2609"/>
                </a:cubicBezTo>
                <a:cubicBezTo>
                  <a:pt x="f2610" y="f2611"/>
                  <a:pt x="f2612" y="f2613"/>
                  <a:pt x="f2614" y="f2615"/>
                </a:cubicBezTo>
                <a:cubicBezTo>
                  <a:pt x="f2616" y="f2617"/>
                  <a:pt x="f2618" y="f2619"/>
                  <a:pt x="f2620" y="f2621"/>
                </a:cubicBezTo>
                <a:cubicBezTo>
                  <a:pt x="f2622" y="f2623"/>
                  <a:pt x="f2624" y="f2625"/>
                  <a:pt x="f2576" y="f2577"/>
                </a:cubicBezTo>
                <a:close/>
                <a:moveTo>
                  <a:pt x="f2626" y="f2627"/>
                </a:moveTo>
                <a:cubicBezTo>
                  <a:pt x="f2628" y="f2629"/>
                  <a:pt x="f2630" y="f2631"/>
                  <a:pt x="f2632" y="f2633"/>
                </a:cubicBezTo>
                <a:cubicBezTo>
                  <a:pt x="f2634" y="f2635"/>
                  <a:pt x="f2636" y="f2637"/>
                  <a:pt x="f2638" y="f2639"/>
                </a:cubicBezTo>
                <a:lnTo>
                  <a:pt x="f2640" y="f2641"/>
                </a:lnTo>
                <a:cubicBezTo>
                  <a:pt x="f2642" y="f2643"/>
                  <a:pt x="f2644" y="f2645"/>
                  <a:pt x="f2646" y="f2647"/>
                </a:cubicBezTo>
                <a:cubicBezTo>
                  <a:pt x="f2648" y="f2649"/>
                  <a:pt x="f2650" y="f2651"/>
                  <a:pt x="f2652" y="f2653"/>
                </a:cubicBezTo>
                <a:cubicBezTo>
                  <a:pt x="f2654" y="f2655"/>
                  <a:pt x="f2656" y="f2657"/>
                  <a:pt x="f2658" y="f2659"/>
                </a:cubicBezTo>
                <a:cubicBezTo>
                  <a:pt x="f2660" y="f2661"/>
                  <a:pt x="f2662" y="f2663"/>
                  <a:pt x="f2664" y="f2665"/>
                </a:cubicBezTo>
                <a:cubicBezTo>
                  <a:pt x="f2666" y="f2667"/>
                  <a:pt x="f2668" y="f2669"/>
                  <a:pt x="f2670" y="f2671"/>
                </a:cubicBezTo>
                <a:cubicBezTo>
                  <a:pt x="f2672" y="f2673"/>
                  <a:pt x="f2674" y="f2675"/>
                  <a:pt x="f2626" y="f2627"/>
                </a:cubicBezTo>
                <a:close/>
                <a:moveTo>
                  <a:pt x="f2676" y="f2677"/>
                </a:moveTo>
                <a:cubicBezTo>
                  <a:pt x="f2678" y="f2679"/>
                  <a:pt x="f2680" y="f2681"/>
                  <a:pt x="f2682" y="f2683"/>
                </a:cubicBezTo>
                <a:cubicBezTo>
                  <a:pt x="f2684" y="f2685"/>
                  <a:pt x="f2686" y="f2687"/>
                  <a:pt x="f2688" y="f2689"/>
                </a:cubicBezTo>
                <a:cubicBezTo>
                  <a:pt x="f2690" y="f2691"/>
                  <a:pt x="f2692" y="f2693"/>
                  <a:pt x="f2694" y="f2695"/>
                </a:cubicBezTo>
                <a:cubicBezTo>
                  <a:pt x="f1582" y="f2696"/>
                  <a:pt x="f2697" y="f2698"/>
                  <a:pt x="f2699" y="f2700"/>
                </a:cubicBezTo>
                <a:cubicBezTo>
                  <a:pt x="f2701" y="f2702"/>
                  <a:pt x="f2703" y="f2704"/>
                  <a:pt x="f2705" y="f2706"/>
                </a:cubicBezTo>
                <a:cubicBezTo>
                  <a:pt x="f2707" y="f2708"/>
                  <a:pt x="f2709" y="f2710"/>
                  <a:pt x="f2711" y="f2712"/>
                </a:cubicBezTo>
                <a:cubicBezTo>
                  <a:pt x="f2713" y="f2714"/>
                  <a:pt x="f2715" y="f2716"/>
                  <a:pt x="f2717" y="f2718"/>
                </a:cubicBezTo>
                <a:lnTo>
                  <a:pt x="f2719" y="f2720"/>
                </a:lnTo>
                <a:cubicBezTo>
                  <a:pt x="f2721" y="f2722"/>
                  <a:pt x="f2723" y="f2724"/>
                  <a:pt x="f2725" y="f2726"/>
                </a:cubicBezTo>
                <a:cubicBezTo>
                  <a:pt x="f2727" y="f2728"/>
                  <a:pt x="f2729" y="f2730"/>
                  <a:pt x="f2676" y="f2677"/>
                </a:cubicBezTo>
                <a:close/>
                <a:moveTo>
                  <a:pt x="f2731" y="f2732"/>
                </a:moveTo>
                <a:cubicBezTo>
                  <a:pt x="f2733" y="f2734"/>
                  <a:pt x="f2735" y="f2736"/>
                  <a:pt x="f2737" y="f2738"/>
                </a:cubicBezTo>
                <a:cubicBezTo>
                  <a:pt x="f2739" y="f2740"/>
                  <a:pt x="f2741" y="f2742"/>
                  <a:pt x="f2743" y="f2744"/>
                </a:cubicBezTo>
                <a:cubicBezTo>
                  <a:pt x="f2745" y="f2746"/>
                  <a:pt x="f2747" y="f2748"/>
                  <a:pt x="f2749" y="f2750"/>
                </a:cubicBezTo>
                <a:cubicBezTo>
                  <a:pt x="f2751" y="f2752"/>
                  <a:pt x="f2753" y="f2754"/>
                  <a:pt x="f2755" y="f2756"/>
                </a:cubicBezTo>
                <a:lnTo>
                  <a:pt x="f2757" y="f2758"/>
                </a:lnTo>
                <a:lnTo>
                  <a:pt x="f2759" y="f2760"/>
                </a:lnTo>
                <a:cubicBezTo>
                  <a:pt x="f2761" y="f2762"/>
                  <a:pt x="f2763" y="f2764"/>
                  <a:pt x="f2765" y="f2766"/>
                </a:cubicBezTo>
                <a:cubicBezTo>
                  <a:pt x="f2767" y="f2768"/>
                  <a:pt x="f2769" y="f2770"/>
                  <a:pt x="f2771" y="f2772"/>
                </a:cubicBezTo>
                <a:lnTo>
                  <a:pt x="f2773" y="f2774"/>
                </a:lnTo>
                <a:cubicBezTo>
                  <a:pt x="f2775" y="f2776"/>
                  <a:pt x="f2777" y="f2778"/>
                  <a:pt x="f2731" y="f2732"/>
                </a:cubicBezTo>
                <a:close/>
                <a:moveTo>
                  <a:pt x="f2779" y="f2780"/>
                </a:moveTo>
                <a:cubicBezTo>
                  <a:pt x="f2781" y="f2782"/>
                  <a:pt x="f2783" y="f2784"/>
                  <a:pt x="f2785" y="f2786"/>
                </a:cubicBezTo>
                <a:lnTo>
                  <a:pt x="f2787" y="f2788"/>
                </a:lnTo>
                <a:cubicBezTo>
                  <a:pt x="f2789" y="f2790"/>
                  <a:pt x="f2791" y="f2792"/>
                  <a:pt x="f2793" y="f2794"/>
                </a:cubicBezTo>
                <a:cubicBezTo>
                  <a:pt x="f2795" y="f2796"/>
                  <a:pt x="f2797" y="f2798"/>
                  <a:pt x="f2779" y="f2780"/>
                </a:cubicBezTo>
                <a:close/>
                <a:moveTo>
                  <a:pt x="f2799" y="f2800"/>
                </a:moveTo>
                <a:cubicBezTo>
                  <a:pt x="f2801" y="f2802"/>
                  <a:pt x="f2803" y="f2804"/>
                  <a:pt x="f2805" y="f2806"/>
                </a:cubicBezTo>
                <a:lnTo>
                  <a:pt x="f2807" y="f2808"/>
                </a:lnTo>
                <a:cubicBezTo>
                  <a:pt x="f2809" y="f2810"/>
                  <a:pt x="f2811" y="f2812"/>
                  <a:pt x="f2813" y="f2814"/>
                </a:cubicBezTo>
                <a:cubicBezTo>
                  <a:pt x="f2815" y="f2816"/>
                  <a:pt x="f2817" y="f2818"/>
                  <a:pt x="f2819" y="f2820"/>
                </a:cubicBezTo>
                <a:cubicBezTo>
                  <a:pt x="f2821" y="f2822"/>
                  <a:pt x="f2823" y="f2824"/>
                  <a:pt x="f2825" y="f2826"/>
                </a:cubicBezTo>
                <a:cubicBezTo>
                  <a:pt x="f2827" y="f2828"/>
                  <a:pt x="f2829" y="f2830"/>
                  <a:pt x="f2799" y="f2800"/>
                </a:cubicBezTo>
                <a:close/>
                <a:moveTo>
                  <a:pt x="f2831" y="f2832"/>
                </a:moveTo>
                <a:cubicBezTo>
                  <a:pt x="f2833" y="f2834"/>
                  <a:pt x="f2835" y="f2836"/>
                  <a:pt x="f2837" y="f2838"/>
                </a:cubicBezTo>
                <a:cubicBezTo>
                  <a:pt x="f2839" y="f2840"/>
                  <a:pt x="f2841" y="f2842"/>
                  <a:pt x="f2843" y="f2844"/>
                </a:cubicBezTo>
                <a:cubicBezTo>
                  <a:pt x="f2845" y="f2846"/>
                  <a:pt x="f2847" y="f2848"/>
                  <a:pt x="f2849" y="f2850"/>
                </a:cubicBezTo>
                <a:cubicBezTo>
                  <a:pt x="f2851" y="f2852"/>
                  <a:pt x="f2853" y="f2854"/>
                  <a:pt x="f2855" y="f2856"/>
                </a:cubicBezTo>
                <a:lnTo>
                  <a:pt x="f2857" y="f2858"/>
                </a:lnTo>
                <a:cubicBezTo>
                  <a:pt x="f2859" y="f2860"/>
                  <a:pt x="f2861" y="f2862"/>
                  <a:pt x="f2863" y="f2864"/>
                </a:cubicBezTo>
                <a:cubicBezTo>
                  <a:pt x="f2865" y="f2866"/>
                  <a:pt x="f2867" y="f2868"/>
                  <a:pt x="f2831" y="f2832"/>
                </a:cubicBezTo>
                <a:close/>
                <a:moveTo>
                  <a:pt x="f2869" y="f2870"/>
                </a:moveTo>
                <a:cubicBezTo>
                  <a:pt x="f2871" y="f2872"/>
                  <a:pt x="f2873" y="f2874"/>
                  <a:pt x="f2875" y="f2876"/>
                </a:cubicBezTo>
                <a:cubicBezTo>
                  <a:pt x="f2877" y="f2878"/>
                  <a:pt x="f2879" y="f2880"/>
                  <a:pt x="f2881" y="f2882"/>
                </a:cubicBezTo>
                <a:cubicBezTo>
                  <a:pt x="f2883" y="f2884"/>
                  <a:pt x="f2885" y="f2886"/>
                  <a:pt x="f2887" y="f2888"/>
                </a:cubicBezTo>
                <a:close/>
                <a:moveTo>
                  <a:pt x="f2889" y="f2890"/>
                </a:moveTo>
                <a:cubicBezTo>
                  <a:pt x="f2891" y="f2892"/>
                  <a:pt x="f2893" y="f2894"/>
                  <a:pt x="f2895" y="f2896"/>
                </a:cubicBezTo>
                <a:cubicBezTo>
                  <a:pt x="f2897" y="f2898"/>
                  <a:pt x="f2899" y="f2900"/>
                  <a:pt x="f2901" y="f2902"/>
                </a:cubicBezTo>
                <a:cubicBezTo>
                  <a:pt x="f2903" y="f2904"/>
                  <a:pt x="f2905" y="f2906"/>
                  <a:pt x="f2907" y="f2908"/>
                </a:cubicBezTo>
                <a:cubicBezTo>
                  <a:pt x="f2909" y="f2910"/>
                  <a:pt x="f2911" y="f2912"/>
                  <a:pt x="f2913" y="f2914"/>
                </a:cubicBezTo>
                <a:close/>
                <a:moveTo>
                  <a:pt x="f2915" y="f2916"/>
                </a:moveTo>
                <a:lnTo>
                  <a:pt x="f2917" y="f2918"/>
                </a:lnTo>
                <a:cubicBezTo>
                  <a:pt x="f2919" y="f2920"/>
                  <a:pt x="f2921" y="f2922"/>
                  <a:pt x="f2923" y="f2924"/>
                </a:cubicBezTo>
                <a:cubicBezTo>
                  <a:pt x="f2925" y="f2926"/>
                  <a:pt x="f2925" y="f2926"/>
                  <a:pt x="f2927" y="f2928"/>
                </a:cubicBezTo>
                <a:cubicBezTo>
                  <a:pt x="f2929" y="f2930"/>
                  <a:pt x="f2931" y="f2932"/>
                  <a:pt x="f2915" y="f2916"/>
                </a:cubicBezTo>
                <a:close/>
                <a:moveTo>
                  <a:pt x="f2933" y="f2934"/>
                </a:moveTo>
                <a:lnTo>
                  <a:pt x="f2935" y="f2936"/>
                </a:lnTo>
                <a:lnTo>
                  <a:pt x="f2937" y="f2938"/>
                </a:lnTo>
                <a:cubicBezTo>
                  <a:pt x="f2939" y="f2940"/>
                  <a:pt x="f2941" y="f2942"/>
                  <a:pt x="f2943" y="f2944"/>
                </a:cubicBezTo>
                <a:cubicBezTo>
                  <a:pt x="f2945" y="f2946"/>
                  <a:pt x="f2947" y="f2948"/>
                  <a:pt x="f2949" y="f2950"/>
                </a:cubicBezTo>
                <a:cubicBezTo>
                  <a:pt x="f2951" y="f2952"/>
                  <a:pt x="f2953" y="f2954"/>
                  <a:pt x="f2955" y="f2956"/>
                </a:cubicBezTo>
                <a:cubicBezTo>
                  <a:pt x="f2957" y="f2958"/>
                  <a:pt x="f2959" y="f2960"/>
                  <a:pt x="f2933" y="f2934"/>
                </a:cubicBezTo>
                <a:close/>
                <a:moveTo>
                  <a:pt x="f2961" y="f2962"/>
                </a:moveTo>
                <a:cubicBezTo>
                  <a:pt x="f2963" y="f2964"/>
                  <a:pt x="f2965" y="f2966"/>
                  <a:pt x="f2967" y="f2968"/>
                </a:cubicBezTo>
                <a:cubicBezTo>
                  <a:pt x="f2969" y="f2970"/>
                  <a:pt x="f2971" y="f2972"/>
                  <a:pt x="f2961" y="f2962"/>
                </a:cubicBezTo>
                <a:close/>
                <a:moveTo>
                  <a:pt x="f2973" y="f2974"/>
                </a:moveTo>
                <a:cubicBezTo>
                  <a:pt x="f2975" y="f2976"/>
                  <a:pt x="f2977" y="f2978"/>
                  <a:pt x="f2979" y="f2980"/>
                </a:cubicBezTo>
                <a:cubicBezTo>
                  <a:pt x="f2981" y="f2982"/>
                  <a:pt x="f2983" y="f2984"/>
                  <a:pt x="f2985" y="f2986"/>
                </a:cubicBezTo>
                <a:cubicBezTo>
                  <a:pt x="f2987" y="f2988"/>
                  <a:pt x="f2989" y="f2990"/>
                  <a:pt x="f2991" y="f2992"/>
                </a:cubicBezTo>
                <a:cubicBezTo>
                  <a:pt x="f2993" y="f2994"/>
                  <a:pt x="f2995" y="f2996"/>
                  <a:pt x="f2997" y="f2998"/>
                </a:cubicBezTo>
                <a:cubicBezTo>
                  <a:pt x="f2999" y="f3000"/>
                  <a:pt x="f3001" y="f3002"/>
                  <a:pt x="f3003" y="f3004"/>
                </a:cubicBezTo>
                <a:cubicBezTo>
                  <a:pt x="f3005" y="f3006"/>
                  <a:pt x="f3007" y="f3008"/>
                  <a:pt x="f3009" y="f3010"/>
                </a:cubicBezTo>
                <a:cubicBezTo>
                  <a:pt x="f3011" y="f3012"/>
                  <a:pt x="f3013" y="f3014"/>
                  <a:pt x="f2973" y="f2974"/>
                </a:cubicBezTo>
                <a:close/>
                <a:moveTo>
                  <a:pt x="f3015" y="f3016"/>
                </a:moveTo>
                <a:cubicBezTo>
                  <a:pt x="f3017" y="f3018"/>
                  <a:pt x="f3019" y="f3020"/>
                  <a:pt x="f3021" y="f3022"/>
                </a:cubicBezTo>
                <a:cubicBezTo>
                  <a:pt x="f3023" y="f3024"/>
                  <a:pt x="f3025" y="f3026"/>
                  <a:pt x="f3027" y="f3028"/>
                </a:cubicBezTo>
                <a:cubicBezTo>
                  <a:pt x="f3029" y="f3030"/>
                  <a:pt x="f3031" y="f3032"/>
                  <a:pt x="f3033" y="f3034"/>
                </a:cubicBezTo>
                <a:lnTo>
                  <a:pt x="f3035" y="f3036"/>
                </a:lnTo>
                <a:cubicBezTo>
                  <a:pt x="f3037" y="f3038"/>
                  <a:pt x="f3039" y="f3040"/>
                  <a:pt x="f3041" y="f3042"/>
                </a:cubicBezTo>
                <a:cubicBezTo>
                  <a:pt x="f3043" y="f3044"/>
                  <a:pt x="f3045" y="f3046"/>
                  <a:pt x="f3015" y="f3016"/>
                </a:cubicBezTo>
                <a:close/>
                <a:moveTo>
                  <a:pt x="f3047" y="f3048"/>
                </a:moveTo>
                <a:cubicBezTo>
                  <a:pt x="f3049" y="f3050"/>
                  <a:pt x="f3051" y="f3052"/>
                  <a:pt x="f3053" y="f3054"/>
                </a:cubicBezTo>
                <a:cubicBezTo>
                  <a:pt x="f3055" y="f3056"/>
                  <a:pt x="f3057" y="f3058"/>
                  <a:pt x="f3059" y="f3060"/>
                </a:cubicBezTo>
                <a:cubicBezTo>
                  <a:pt x="f3061" y="f3062"/>
                  <a:pt x="f3063" y="f3064"/>
                  <a:pt x="f3065" y="f3066"/>
                </a:cubicBezTo>
                <a:cubicBezTo>
                  <a:pt x="f3067" y="f3068"/>
                  <a:pt x="f3069" y="f3070"/>
                  <a:pt x="f3071" y="f3072"/>
                </a:cubicBezTo>
                <a:lnTo>
                  <a:pt x="f3073" y="f3074"/>
                </a:lnTo>
                <a:cubicBezTo>
                  <a:pt x="f3075" y="f3076"/>
                  <a:pt x="f3077" y="f3078"/>
                  <a:pt x="f3047" y="f3048"/>
                </a:cubicBezTo>
                <a:close/>
                <a:moveTo>
                  <a:pt x="f3079" y="f3080"/>
                </a:moveTo>
                <a:cubicBezTo>
                  <a:pt x="f3081" y="f3082"/>
                  <a:pt x="f3083" y="f3084"/>
                  <a:pt x="f3085" y="f3086"/>
                </a:cubicBezTo>
                <a:lnTo>
                  <a:pt x="f3087" y="f3088"/>
                </a:lnTo>
                <a:cubicBezTo>
                  <a:pt x="f3089" y="f3090"/>
                  <a:pt x="f3091" y="f3092"/>
                  <a:pt x="f3093" y="f3094"/>
                </a:cubicBezTo>
                <a:cubicBezTo>
                  <a:pt x="f3095" y="f3096"/>
                  <a:pt x="f3097" y="f3098"/>
                  <a:pt x="f3099" y="f3100"/>
                </a:cubicBezTo>
                <a:lnTo>
                  <a:pt x="f3101" y="f3102"/>
                </a:lnTo>
                <a:cubicBezTo>
                  <a:pt x="f3103" y="f3104"/>
                  <a:pt x="f3105" y="f3106"/>
                  <a:pt x="f3107" y="f3108"/>
                </a:cubicBezTo>
                <a:cubicBezTo>
                  <a:pt x="f3109" y="f3110"/>
                  <a:pt x="f3111" y="f3112"/>
                  <a:pt x="f3113" y="f3114"/>
                </a:cubicBezTo>
                <a:cubicBezTo>
                  <a:pt x="f3115" y="f3116"/>
                  <a:pt x="f3117" y="f3118"/>
                  <a:pt x="f3119" y="f3120"/>
                </a:cubicBezTo>
                <a:cubicBezTo>
                  <a:pt x="f3121" y="f3122"/>
                  <a:pt x="f3123" y="f3124"/>
                  <a:pt x="f3125" y="f3126"/>
                </a:cubicBezTo>
                <a:cubicBezTo>
                  <a:pt x="f3127" y="f3128"/>
                  <a:pt x="f3129" y="f3130"/>
                  <a:pt x="f3079" y="f3080"/>
                </a:cubicBezTo>
                <a:close/>
                <a:moveTo>
                  <a:pt x="f3131" y="f3132"/>
                </a:moveTo>
                <a:cubicBezTo>
                  <a:pt x="f3133" y="f3134"/>
                  <a:pt x="f3135" y="f3136"/>
                  <a:pt x="f3137" y="f3138"/>
                </a:cubicBezTo>
                <a:lnTo>
                  <a:pt x="f3139" y="f3140"/>
                </a:lnTo>
                <a:close/>
                <a:moveTo>
                  <a:pt x="f3141" y="f3142"/>
                </a:moveTo>
                <a:cubicBezTo>
                  <a:pt x="f3143" y="f3144"/>
                  <a:pt x="f3145" y="f3146"/>
                  <a:pt x="f3147" y="f3148"/>
                </a:cubicBezTo>
                <a:cubicBezTo>
                  <a:pt x="f3149" y="f3150"/>
                  <a:pt x="f3151" y="f3152"/>
                  <a:pt x="f3153" y="f3154"/>
                </a:cubicBezTo>
                <a:cubicBezTo>
                  <a:pt x="f3155" y="f3156"/>
                  <a:pt x="f3157" y="f3158"/>
                  <a:pt x="f3159" y="f3160"/>
                </a:cubicBezTo>
                <a:cubicBezTo>
                  <a:pt x="f3161" y="f3162"/>
                  <a:pt x="f3163" y="f3164"/>
                  <a:pt x="f3165" y="f3166"/>
                </a:cubicBezTo>
                <a:cubicBezTo>
                  <a:pt x="f3167" y="f3168"/>
                  <a:pt x="f3169" y="f3170"/>
                  <a:pt x="f3171" y="f3172"/>
                </a:cubicBezTo>
                <a:cubicBezTo>
                  <a:pt x="f3173" y="f3174"/>
                  <a:pt x="f3175" y="f3176"/>
                  <a:pt x="f3177" y="f3178"/>
                </a:cubicBezTo>
                <a:cubicBezTo>
                  <a:pt x="f3179" y="f3180"/>
                  <a:pt x="f3181" y="f3182"/>
                  <a:pt x="f3141" y="f3142"/>
                </a:cubicBezTo>
                <a:close/>
                <a:moveTo>
                  <a:pt x="f3183" y="f3184"/>
                </a:moveTo>
                <a:cubicBezTo>
                  <a:pt x="f3185" y="f3186"/>
                  <a:pt x="f3187" y="f3188"/>
                  <a:pt x="f3189" y="f3190"/>
                </a:cubicBezTo>
                <a:cubicBezTo>
                  <a:pt x="f3191" y="f3192"/>
                  <a:pt x="f3193" y="f3194"/>
                  <a:pt x="f3195" y="f3196"/>
                </a:cubicBezTo>
                <a:cubicBezTo>
                  <a:pt x="f3197" y="f3198"/>
                  <a:pt x="f3199" y="f3200"/>
                  <a:pt x="f3201" y="f3202"/>
                </a:cubicBezTo>
                <a:cubicBezTo>
                  <a:pt x="f3203" y="f3204"/>
                  <a:pt x="f3205" y="f3206"/>
                  <a:pt x="f3207" y="f3208"/>
                </a:cubicBezTo>
                <a:cubicBezTo>
                  <a:pt x="f3209" y="f3210"/>
                  <a:pt x="f3211" y="f3212"/>
                  <a:pt x="f3213" y="f3214"/>
                </a:cubicBezTo>
                <a:cubicBezTo>
                  <a:pt x="f3215" y="f3216"/>
                  <a:pt x="f3217" y="f3218"/>
                  <a:pt x="f3183" y="f3184"/>
                </a:cubicBezTo>
                <a:close/>
                <a:moveTo>
                  <a:pt x="f3219" y="f3220"/>
                </a:moveTo>
                <a:cubicBezTo>
                  <a:pt x="f3221" y="f3222"/>
                  <a:pt x="f3223" y="f3224"/>
                  <a:pt x="f3225" y="f3226"/>
                </a:cubicBezTo>
                <a:cubicBezTo>
                  <a:pt x="f3227" y="f3228"/>
                  <a:pt x="f3229" y="f3230"/>
                  <a:pt x="f3231" y="f3232"/>
                </a:cubicBezTo>
                <a:cubicBezTo>
                  <a:pt x="f3233" y="f3234"/>
                  <a:pt x="f3235" y="f3236"/>
                  <a:pt x="f3237" y="f3238"/>
                </a:cubicBezTo>
                <a:cubicBezTo>
                  <a:pt x="f3239" y="f3240"/>
                  <a:pt x="f3241" y="f3242"/>
                  <a:pt x="f3243" y="f3244"/>
                </a:cubicBezTo>
                <a:cubicBezTo>
                  <a:pt x="f3245" y="f3246"/>
                  <a:pt x="f3247" y="f3248"/>
                  <a:pt x="f3219" y="f3220"/>
                </a:cubicBezTo>
                <a:close/>
                <a:moveTo>
                  <a:pt x="f3249" y="f3250"/>
                </a:moveTo>
                <a:cubicBezTo>
                  <a:pt x="f3251" y="f3252"/>
                  <a:pt x="f3253" y="f3254"/>
                  <a:pt x="f3255" y="f3256"/>
                </a:cubicBezTo>
                <a:cubicBezTo>
                  <a:pt x="f3257" y="f3258"/>
                  <a:pt x="f3259" y="f3260"/>
                  <a:pt x="f3249" y="f3250"/>
                </a:cubicBezTo>
                <a:close/>
                <a:moveTo>
                  <a:pt x="f3261" y="f3262"/>
                </a:moveTo>
                <a:cubicBezTo>
                  <a:pt x="f3263" y="f3264"/>
                  <a:pt x="f3265" y="f3266"/>
                  <a:pt x="f3267" y="f3268"/>
                </a:cubicBezTo>
                <a:cubicBezTo>
                  <a:pt x="f3269" y="f3270"/>
                  <a:pt x="f3271" y="f3272"/>
                  <a:pt x="f3273" y="f3274"/>
                </a:cubicBezTo>
                <a:cubicBezTo>
                  <a:pt x="f3275" y="f3276"/>
                  <a:pt x="f3277" y="f3278"/>
                  <a:pt x="f3279" y="f3280"/>
                </a:cubicBezTo>
                <a:lnTo>
                  <a:pt x="f3281" y="f3282"/>
                </a:lnTo>
                <a:cubicBezTo>
                  <a:pt x="f3283" y="f3284"/>
                  <a:pt x="f3285" y="f3286"/>
                  <a:pt x="f3287" y="f3288"/>
                </a:cubicBezTo>
                <a:cubicBezTo>
                  <a:pt x="f3289" y="f3290"/>
                  <a:pt x="f3291" y="f3292"/>
                  <a:pt x="f3293" y="f3294"/>
                </a:cubicBezTo>
                <a:cubicBezTo>
                  <a:pt x="f3295" y="f3296"/>
                  <a:pt x="f3297" y="f3298"/>
                  <a:pt x="f3299" y="f3300"/>
                </a:cubicBezTo>
                <a:cubicBezTo>
                  <a:pt x="f3301" y="f3302"/>
                  <a:pt x="f3303" y="f3304"/>
                  <a:pt x="f3261" y="f3262"/>
                </a:cubicBezTo>
                <a:close/>
                <a:moveTo>
                  <a:pt x="f3305" y="f3306"/>
                </a:moveTo>
                <a:cubicBezTo>
                  <a:pt x="f3307" y="f3308"/>
                  <a:pt x="f2041" y="f3309"/>
                  <a:pt x="f3310" y="f3311"/>
                </a:cubicBezTo>
                <a:cubicBezTo>
                  <a:pt x="f3312" y="f3313"/>
                  <a:pt x="f3314" y="f3315"/>
                  <a:pt x="f3305" y="f3306"/>
                </a:cubicBezTo>
                <a:close/>
                <a:moveTo>
                  <a:pt x="f3316" y="f3317"/>
                </a:moveTo>
                <a:cubicBezTo>
                  <a:pt x="f3318" y="f3319"/>
                  <a:pt x="f3320" y="f3321"/>
                  <a:pt x="f3322" y="f3323"/>
                </a:cubicBezTo>
                <a:cubicBezTo>
                  <a:pt x="f3324" y="f3325"/>
                  <a:pt x="f3326" y="f3327"/>
                  <a:pt x="f3328" y="f3329"/>
                </a:cubicBezTo>
                <a:cubicBezTo>
                  <a:pt x="f3330" y="f3331"/>
                  <a:pt x="f3332" y="f3333"/>
                  <a:pt x="f3334" y="f3335"/>
                </a:cubicBezTo>
                <a:cubicBezTo>
                  <a:pt x="f3336" y="f3337"/>
                  <a:pt x="f3338" y="f3339"/>
                  <a:pt x="f3340" y="f3341"/>
                </a:cubicBezTo>
                <a:cubicBezTo>
                  <a:pt x="f3342" y="f3343"/>
                  <a:pt x="f3344" y="f3345"/>
                  <a:pt x="f3346" y="f3347"/>
                </a:cubicBezTo>
                <a:cubicBezTo>
                  <a:pt x="f3348" y="f3349"/>
                  <a:pt x="f3350" y="f3351"/>
                  <a:pt x="f3352" y="f3353"/>
                </a:cubicBezTo>
                <a:cubicBezTo>
                  <a:pt x="f3354" y="f3355"/>
                  <a:pt x="f3356" y="f3357"/>
                  <a:pt x="f3316" y="f3317"/>
                </a:cubicBezTo>
                <a:close/>
                <a:moveTo>
                  <a:pt x="f3358" y="f3359"/>
                </a:moveTo>
                <a:cubicBezTo>
                  <a:pt x="f3360" y="f3361"/>
                  <a:pt x="f3362" y="f3363"/>
                  <a:pt x="f3364" y="f3365"/>
                </a:cubicBezTo>
                <a:cubicBezTo>
                  <a:pt x="f3366" y="f3367"/>
                  <a:pt x="f3368" y="f3369"/>
                  <a:pt x="f3370" y="f3371"/>
                </a:cubicBezTo>
                <a:cubicBezTo>
                  <a:pt x="f3372" y="f3373"/>
                  <a:pt x="f3374" y="f3375"/>
                  <a:pt x="f3376" y="f3377"/>
                </a:cubicBezTo>
                <a:cubicBezTo>
                  <a:pt x="f3378" y="f3379"/>
                  <a:pt x="f3380" y="f3381"/>
                  <a:pt x="f3382" y="f3383"/>
                </a:cubicBezTo>
                <a:cubicBezTo>
                  <a:pt x="f3384" y="f3385"/>
                  <a:pt x="f3386" y="f3387"/>
                  <a:pt x="f3388" y="f3389"/>
                </a:cubicBezTo>
                <a:cubicBezTo>
                  <a:pt x="f3390" y="f3391"/>
                  <a:pt x="f3392" y="f3393"/>
                  <a:pt x="f3394" y="f3395"/>
                </a:cubicBezTo>
                <a:cubicBezTo>
                  <a:pt x="f3396" y="f3397"/>
                  <a:pt x="f3398" y="f3399"/>
                  <a:pt x="f3400" y="f3401"/>
                </a:cubicBezTo>
                <a:cubicBezTo>
                  <a:pt x="f3402" y="f3403"/>
                  <a:pt x="f3404" y="f3405"/>
                  <a:pt x="f3406" y="f3407"/>
                </a:cubicBezTo>
                <a:cubicBezTo>
                  <a:pt x="f3408" y="f3409"/>
                  <a:pt x="f3410" y="f3411"/>
                  <a:pt x="f3358" y="f3359"/>
                </a:cubicBezTo>
                <a:close/>
                <a:moveTo>
                  <a:pt x="f3412" y="f3413"/>
                </a:moveTo>
                <a:cubicBezTo>
                  <a:pt x="f3414" y="f3415"/>
                  <a:pt x="f3416" y="f3417"/>
                  <a:pt x="f3418" y="f3419"/>
                </a:cubicBezTo>
                <a:cubicBezTo>
                  <a:pt x="f3420" y="f3421"/>
                  <a:pt x="f3422" y="f3423"/>
                  <a:pt x="f3424" y="f3425"/>
                </a:cubicBezTo>
                <a:cubicBezTo>
                  <a:pt x="f3426" y="f3427"/>
                  <a:pt x="f3428" y="f3429"/>
                  <a:pt x="f3430" y="f3431"/>
                </a:cubicBezTo>
                <a:cubicBezTo>
                  <a:pt x="f3432" y="f3433"/>
                  <a:pt x="f3434" y="f3435"/>
                  <a:pt x="f3436" y="f3437"/>
                </a:cubicBezTo>
                <a:cubicBezTo>
                  <a:pt x="f3438" y="f3439"/>
                  <a:pt x="f3440" y="f3441"/>
                  <a:pt x="f3442" y="f3443"/>
                </a:cubicBezTo>
                <a:cubicBezTo>
                  <a:pt x="f3444" y="f3445"/>
                  <a:pt x="f3446" y="f3447"/>
                  <a:pt x="f3448" y="f3449"/>
                </a:cubicBezTo>
                <a:cubicBezTo>
                  <a:pt x="f3450" y="f3451"/>
                  <a:pt x="f3452" y="f3453"/>
                  <a:pt x="f3412" y="f3413"/>
                </a:cubicBezTo>
                <a:close/>
                <a:moveTo>
                  <a:pt x="f3454" y="f5"/>
                </a:moveTo>
                <a:lnTo>
                  <a:pt x="f3455" y="f5"/>
                </a:lnTo>
                <a:lnTo>
                  <a:pt x="f3456" y="f3457"/>
                </a:lnTo>
                <a:cubicBezTo>
                  <a:pt x="f3458" y="f3459"/>
                  <a:pt x="f3460" y="f3461"/>
                  <a:pt x="f3462" y="f3463"/>
                </a:cubicBezTo>
                <a:cubicBezTo>
                  <a:pt x="f3464" y="f3465"/>
                  <a:pt x="f3466" y="f3467"/>
                  <a:pt x="f3468" y="f3469"/>
                </a:cubicBezTo>
                <a:cubicBezTo>
                  <a:pt x="f3470" y="f3471"/>
                  <a:pt x="f3472" y="f3473"/>
                  <a:pt x="f3474" y="f3475"/>
                </a:cubicBezTo>
                <a:cubicBezTo>
                  <a:pt x="f3476" y="f3477"/>
                  <a:pt x="f3478" y="f3479"/>
                  <a:pt x="f3480" y="f3481"/>
                </a:cubicBezTo>
                <a:lnTo>
                  <a:pt x="f3482" y="f5"/>
                </a:lnTo>
                <a:lnTo>
                  <a:pt x="f3483" y="f5"/>
                </a:lnTo>
                <a:lnTo>
                  <a:pt x="f3484" y="f3485"/>
                </a:lnTo>
                <a:cubicBezTo>
                  <a:pt x="f3486" y="f3487"/>
                  <a:pt x="f3488" y="f3489"/>
                  <a:pt x="f3490" y="f3491"/>
                </a:cubicBezTo>
                <a:cubicBezTo>
                  <a:pt x="f3492" y="f3493"/>
                  <a:pt x="f3494" y="f3495"/>
                  <a:pt x="f3496" y="f3497"/>
                </a:cubicBezTo>
                <a:lnTo>
                  <a:pt x="f3498" y="f5"/>
                </a:lnTo>
                <a:lnTo>
                  <a:pt x="f3499" y="f5"/>
                </a:lnTo>
                <a:lnTo>
                  <a:pt x="f3500" y="f3501"/>
                </a:lnTo>
                <a:cubicBezTo>
                  <a:pt x="f3502" y="f3503"/>
                  <a:pt x="f3504" y="f3505"/>
                  <a:pt x="f3506" y="f3507"/>
                </a:cubicBezTo>
                <a:cubicBezTo>
                  <a:pt x="f3508" y="f3509"/>
                  <a:pt x="f3510" y="f3511"/>
                  <a:pt x="f3512" y="f3513"/>
                </a:cubicBezTo>
                <a:close/>
                <a:moveTo>
                  <a:pt x="f3514" y="f5"/>
                </a:moveTo>
                <a:lnTo>
                  <a:pt x="f3515" y="f5"/>
                </a:lnTo>
                <a:lnTo>
                  <a:pt x="f3516" y="f3517"/>
                </a:lnTo>
                <a:cubicBezTo>
                  <a:pt x="f3518" y="f3519"/>
                  <a:pt x="f3520" y="f3521"/>
                  <a:pt x="f3522" y="f3523"/>
                </a:cubicBezTo>
                <a:cubicBezTo>
                  <a:pt x="f3524" y="f3525"/>
                  <a:pt x="f3526" y="f3527"/>
                  <a:pt x="f3528" y="f3529"/>
                </a:cubicBezTo>
                <a:cubicBezTo>
                  <a:pt x="f3530" y="f3531"/>
                  <a:pt x="f3532" y="f3533"/>
                  <a:pt x="f3534" y="f3535"/>
                </a:cubicBezTo>
                <a:cubicBezTo>
                  <a:pt x="f3536" y="f3537"/>
                  <a:pt x="f3538" y="f3539"/>
                  <a:pt x="f3540" y="f3541"/>
                </a:cubicBezTo>
                <a:cubicBezTo>
                  <a:pt x="f3542" y="f3543"/>
                  <a:pt x="f3544" y="f3545"/>
                  <a:pt x="f3546" y="f3547"/>
                </a:cubicBezTo>
                <a:cubicBezTo>
                  <a:pt x="f3548" y="f3549"/>
                  <a:pt x="f3550" y="f3551"/>
                  <a:pt x="f3552" y="f3553"/>
                </a:cubicBezTo>
                <a:cubicBezTo>
                  <a:pt x="f3554" y="f3555"/>
                  <a:pt x="f3556" y="f3557"/>
                  <a:pt x="f3558" y="f3559"/>
                </a:cubicBezTo>
                <a:cubicBezTo>
                  <a:pt x="f3560" y="f3561"/>
                  <a:pt x="f3562" y="f3563"/>
                  <a:pt x="f3564" y="f3565"/>
                </a:cubicBezTo>
                <a:cubicBezTo>
                  <a:pt x="f3566" y="f3567"/>
                  <a:pt x="f3568" y="f3569"/>
                  <a:pt x="f3570" y="f3571"/>
                </a:cubicBezTo>
                <a:cubicBezTo>
                  <a:pt x="f3572" y="f3573"/>
                  <a:pt x="f3574" y="f3575"/>
                  <a:pt x="f3576" y="f3577"/>
                </a:cubicBezTo>
                <a:cubicBezTo>
                  <a:pt x="f3578" y="f3579"/>
                  <a:pt x="f3580" y="f3581"/>
                  <a:pt x="f3582" y="f3583"/>
                </a:cubicBezTo>
                <a:cubicBezTo>
                  <a:pt x="f3584" y="f3585"/>
                  <a:pt x="f3586" y="f3587"/>
                  <a:pt x="f3588" y="f3589"/>
                </a:cubicBezTo>
                <a:cubicBezTo>
                  <a:pt x="f3590" y="f3591"/>
                  <a:pt x="f3592" y="f3593"/>
                  <a:pt x="f3594" y="f3595"/>
                </a:cubicBezTo>
                <a:cubicBezTo>
                  <a:pt x="f3596" y="f3597"/>
                  <a:pt x="f3598" y="f3599"/>
                  <a:pt x="f3600" y="f3601"/>
                </a:cubicBezTo>
                <a:cubicBezTo>
                  <a:pt x="f3602" y="f3603"/>
                  <a:pt x="f3604" y="f3605"/>
                  <a:pt x="f3606" y="f3607"/>
                </a:cubicBezTo>
                <a:cubicBezTo>
                  <a:pt x="f3608" y="f3609"/>
                  <a:pt x="f3610" y="f3611"/>
                  <a:pt x="f3612" y="f3613"/>
                </a:cubicBezTo>
                <a:cubicBezTo>
                  <a:pt x="f3614" y="f3615"/>
                  <a:pt x="f3616" y="f3617"/>
                  <a:pt x="f3618" y="f3619"/>
                </a:cubicBezTo>
                <a:cubicBezTo>
                  <a:pt x="f3620" y="f3621"/>
                  <a:pt x="f3622" y="f3623"/>
                  <a:pt x="f3624" y="f3625"/>
                </a:cubicBezTo>
                <a:cubicBezTo>
                  <a:pt x="f3626" y="f3627"/>
                  <a:pt x="f3628" y="f3629"/>
                  <a:pt x="f3630" y="f3631"/>
                </a:cubicBezTo>
                <a:cubicBezTo>
                  <a:pt x="f3632" y="f3633"/>
                  <a:pt x="f3634" y="f3635"/>
                  <a:pt x="f3636" y="f3637"/>
                </a:cubicBezTo>
                <a:cubicBezTo>
                  <a:pt x="f3638" y="f3639"/>
                  <a:pt x="f3640" y="f3641"/>
                  <a:pt x="f3642" y="f3643"/>
                </a:cubicBezTo>
                <a:cubicBezTo>
                  <a:pt x="f3644" y="f3645"/>
                  <a:pt x="f3646" y="f3647"/>
                  <a:pt x="f3648" y="f3649"/>
                </a:cubicBezTo>
                <a:cubicBezTo>
                  <a:pt x="f3650" y="f3651"/>
                  <a:pt x="f3652" y="f3653"/>
                  <a:pt x="f3654" y="f3655"/>
                </a:cubicBezTo>
                <a:cubicBezTo>
                  <a:pt x="f3656" y="f3657"/>
                  <a:pt x="f3658" y="f3659"/>
                  <a:pt x="f3660" y="f3661"/>
                </a:cubicBezTo>
                <a:cubicBezTo>
                  <a:pt x="f3662" y="f3663"/>
                  <a:pt x="f3664" y="f3665"/>
                  <a:pt x="f3666" y="f3667"/>
                </a:cubicBezTo>
                <a:lnTo>
                  <a:pt x="f6" y="f3668"/>
                </a:lnTo>
                <a:lnTo>
                  <a:pt x="f6" y="f3669"/>
                </a:lnTo>
                <a:lnTo>
                  <a:pt x="f3670" y="f3671"/>
                </a:lnTo>
                <a:cubicBezTo>
                  <a:pt x="f3672" y="f3673"/>
                  <a:pt x="f3674" y="f3675"/>
                  <a:pt x="f3676" y="f3677"/>
                </a:cubicBezTo>
                <a:cubicBezTo>
                  <a:pt x="f3678" y="f3679"/>
                  <a:pt x="f3680" y="f3681"/>
                  <a:pt x="f3682" y="f3683"/>
                </a:cubicBezTo>
                <a:cubicBezTo>
                  <a:pt x="f3684" y="f3685"/>
                  <a:pt x="f3686" y="f3687"/>
                  <a:pt x="f3688" y="f3689"/>
                </a:cubicBezTo>
                <a:cubicBezTo>
                  <a:pt x="f3690" y="f3691"/>
                  <a:pt x="f3692" y="f3693"/>
                  <a:pt x="f3694" y="f3695"/>
                </a:cubicBezTo>
                <a:cubicBezTo>
                  <a:pt x="f3696" y="f3697"/>
                  <a:pt x="f3698" y="f3699"/>
                  <a:pt x="f3700" y="f3701"/>
                </a:cubicBezTo>
                <a:lnTo>
                  <a:pt x="f6" y="f3702"/>
                </a:lnTo>
                <a:lnTo>
                  <a:pt x="f6" y="f3703"/>
                </a:lnTo>
                <a:lnTo>
                  <a:pt x="f3704" y="f3705"/>
                </a:lnTo>
                <a:cubicBezTo>
                  <a:pt x="f3706" y="f3707"/>
                  <a:pt x="f3708" y="f3709"/>
                  <a:pt x="f3710" y="f3711"/>
                </a:cubicBezTo>
                <a:cubicBezTo>
                  <a:pt x="f3712" y="f3713"/>
                  <a:pt x="f3714" y="f3715"/>
                  <a:pt x="f3716" y="f3717"/>
                </a:cubicBezTo>
                <a:cubicBezTo>
                  <a:pt x="f3718" y="f3719"/>
                  <a:pt x="f3720" y="f3721"/>
                  <a:pt x="f3722" y="f3723"/>
                </a:cubicBezTo>
                <a:cubicBezTo>
                  <a:pt x="f3724" y="f3725"/>
                  <a:pt x="f3726" y="f3727"/>
                  <a:pt x="f3728" y="f3729"/>
                </a:cubicBezTo>
                <a:cubicBezTo>
                  <a:pt x="f3730" y="f3731"/>
                  <a:pt x="f3732" y="f3733"/>
                  <a:pt x="f3734" y="f3735"/>
                </a:cubicBezTo>
                <a:cubicBezTo>
                  <a:pt x="f3736" y="f3737"/>
                  <a:pt x="f3738" y="f3739"/>
                  <a:pt x="f3740" y="f3741"/>
                </a:cubicBezTo>
                <a:lnTo>
                  <a:pt x="f6" y="f3742"/>
                </a:lnTo>
                <a:lnTo>
                  <a:pt x="f6" y="f3743"/>
                </a:lnTo>
                <a:lnTo>
                  <a:pt x="f3744" y="f3745"/>
                </a:lnTo>
                <a:cubicBezTo>
                  <a:pt x="f3746" y="f3747"/>
                  <a:pt x="f3748" y="f3749"/>
                  <a:pt x="f3750" y="f3751"/>
                </a:cubicBezTo>
                <a:cubicBezTo>
                  <a:pt x="f3752" y="f3753"/>
                  <a:pt x="f3754" y="f3755"/>
                  <a:pt x="f3756" y="f3757"/>
                </a:cubicBezTo>
                <a:cubicBezTo>
                  <a:pt x="f3758" y="f3759"/>
                  <a:pt x="f3760" y="f3761"/>
                  <a:pt x="f3762" y="f3763"/>
                </a:cubicBezTo>
                <a:cubicBezTo>
                  <a:pt x="f3764" y="f3765"/>
                  <a:pt x="f3766" y="f3767"/>
                  <a:pt x="f3768" y="f3769"/>
                </a:cubicBezTo>
                <a:lnTo>
                  <a:pt x="f6" y="f3770"/>
                </a:lnTo>
                <a:lnTo>
                  <a:pt x="f6" y="f3771"/>
                </a:lnTo>
                <a:lnTo>
                  <a:pt x="f3772" y="f3773"/>
                </a:lnTo>
                <a:cubicBezTo>
                  <a:pt x="f3774" y="f3775"/>
                  <a:pt x="f3776" y="f3777"/>
                  <a:pt x="f3778" y="f3779"/>
                </a:cubicBezTo>
                <a:cubicBezTo>
                  <a:pt x="f3780" y="f3781"/>
                  <a:pt x="f3782" y="f3783"/>
                  <a:pt x="f3784" y="f3785"/>
                </a:cubicBezTo>
                <a:cubicBezTo>
                  <a:pt x="f3786" y="f3787"/>
                  <a:pt x="f3788" y="f3789"/>
                  <a:pt x="f3790" y="f3791"/>
                </a:cubicBezTo>
                <a:cubicBezTo>
                  <a:pt x="f3792" y="f3793"/>
                  <a:pt x="f3794" y="f3795"/>
                  <a:pt x="f3796" y="f3797"/>
                </a:cubicBezTo>
                <a:lnTo>
                  <a:pt x="f6" y="f3798"/>
                </a:lnTo>
                <a:lnTo>
                  <a:pt x="f6" y="f3799"/>
                </a:lnTo>
                <a:lnTo>
                  <a:pt x="f3800" y="f3801"/>
                </a:lnTo>
                <a:cubicBezTo>
                  <a:pt x="f3802" y="f3803"/>
                  <a:pt x="f3804" y="f3805"/>
                  <a:pt x="f3806" y="f3807"/>
                </a:cubicBezTo>
                <a:lnTo>
                  <a:pt x="f6" y="f3808"/>
                </a:lnTo>
                <a:lnTo>
                  <a:pt x="f6" y="f3809"/>
                </a:lnTo>
                <a:lnTo>
                  <a:pt x="f3810" y="f3811"/>
                </a:lnTo>
                <a:lnTo>
                  <a:pt x="f6" y="f3812"/>
                </a:lnTo>
                <a:lnTo>
                  <a:pt x="f6" y="f3813"/>
                </a:lnTo>
                <a:lnTo>
                  <a:pt x="f3814" y="f3815"/>
                </a:lnTo>
                <a:lnTo>
                  <a:pt x="f6" y="f3816"/>
                </a:lnTo>
                <a:lnTo>
                  <a:pt x="f6" y="f3817"/>
                </a:lnTo>
                <a:lnTo>
                  <a:pt x="f3818" y="f3819"/>
                </a:lnTo>
                <a:cubicBezTo>
                  <a:pt x="f3820" y="f3821"/>
                  <a:pt x="f3822" y="f3823"/>
                  <a:pt x="f3824" y="f3825"/>
                </a:cubicBezTo>
                <a:lnTo>
                  <a:pt x="f6" y="f3826"/>
                </a:lnTo>
                <a:lnTo>
                  <a:pt x="f6" y="f3827"/>
                </a:lnTo>
                <a:lnTo>
                  <a:pt x="f3828" y="f3829"/>
                </a:lnTo>
                <a:cubicBezTo>
                  <a:pt x="f3830" y="f3831"/>
                  <a:pt x="f3832" y="f3833"/>
                  <a:pt x="f3834" y="f3835"/>
                </a:cubicBezTo>
                <a:cubicBezTo>
                  <a:pt x="f3836" y="f3837"/>
                  <a:pt x="f3838" y="f3839"/>
                  <a:pt x="f3840" y="f3841"/>
                </a:cubicBezTo>
                <a:cubicBezTo>
                  <a:pt x="f3842" y="f3843"/>
                  <a:pt x="f3844" y="f3845"/>
                  <a:pt x="f3846" y="f3847"/>
                </a:cubicBezTo>
                <a:cubicBezTo>
                  <a:pt x="f3848" y="f3849"/>
                  <a:pt x="f3850" y="f3851"/>
                  <a:pt x="f3852" y="f3853"/>
                </a:cubicBezTo>
                <a:cubicBezTo>
                  <a:pt x="f3854" y="f3855"/>
                  <a:pt x="f3856" y="f3857"/>
                  <a:pt x="f3858" y="f3859"/>
                </a:cubicBezTo>
                <a:cubicBezTo>
                  <a:pt x="f3860" y="f3861"/>
                  <a:pt x="f3862" y="f3863"/>
                  <a:pt x="f3864" y="f3865"/>
                </a:cubicBezTo>
                <a:cubicBezTo>
                  <a:pt x="f3866" y="f3867"/>
                  <a:pt x="f3868" y="f3869"/>
                  <a:pt x="f3870" y="f3871"/>
                </a:cubicBezTo>
                <a:cubicBezTo>
                  <a:pt x="f3872" y="f3873"/>
                  <a:pt x="f3874" y="f3875"/>
                  <a:pt x="f3876" y="f3877"/>
                </a:cubicBezTo>
                <a:cubicBezTo>
                  <a:pt x="f3878" y="f3879"/>
                  <a:pt x="f3880" y="f3881"/>
                  <a:pt x="f3882" y="f3883"/>
                </a:cubicBezTo>
                <a:cubicBezTo>
                  <a:pt x="f3884" y="f3885"/>
                  <a:pt x="f3886" y="f3887"/>
                  <a:pt x="f3888" y="f3889"/>
                </a:cubicBezTo>
                <a:cubicBezTo>
                  <a:pt x="f3890" y="f3891"/>
                  <a:pt x="f3892" y="f3893"/>
                  <a:pt x="f3894" y="f3895"/>
                </a:cubicBezTo>
                <a:cubicBezTo>
                  <a:pt x="f3896" y="f3897"/>
                  <a:pt x="f3898" y="f3899"/>
                  <a:pt x="f3900" y="f3901"/>
                </a:cubicBezTo>
                <a:cubicBezTo>
                  <a:pt x="f3902" y="f3903"/>
                  <a:pt x="f3904" y="f3905"/>
                  <a:pt x="f3906" y="f3907"/>
                </a:cubicBezTo>
                <a:cubicBezTo>
                  <a:pt x="f3908" y="f3909"/>
                  <a:pt x="f3910" y="f3911"/>
                  <a:pt x="f3912" y="f3913"/>
                </a:cubicBezTo>
                <a:cubicBezTo>
                  <a:pt x="f3914" y="f3915"/>
                  <a:pt x="f3916" y="f3917"/>
                  <a:pt x="f3918" y="f3919"/>
                </a:cubicBezTo>
                <a:cubicBezTo>
                  <a:pt x="f3920" y="f3921"/>
                  <a:pt x="f3922" y="f3923"/>
                  <a:pt x="f3924" y="f3925"/>
                </a:cubicBezTo>
                <a:cubicBezTo>
                  <a:pt x="f3926" y="f3927"/>
                  <a:pt x="f3928" y="f3929"/>
                  <a:pt x="f3930" y="f3931"/>
                </a:cubicBezTo>
                <a:cubicBezTo>
                  <a:pt x="f3932" y="f3933"/>
                  <a:pt x="f3934" y="f3935"/>
                  <a:pt x="f3936" y="f3937"/>
                </a:cubicBezTo>
                <a:cubicBezTo>
                  <a:pt x="f3938" y="f3939"/>
                  <a:pt x="f3940" y="f3941"/>
                  <a:pt x="f3942" y="f3943"/>
                </a:cubicBezTo>
                <a:cubicBezTo>
                  <a:pt x="f3944" y="f3945"/>
                  <a:pt x="f3946" y="f3947"/>
                  <a:pt x="f3948" y="f3949"/>
                </a:cubicBezTo>
                <a:cubicBezTo>
                  <a:pt x="f3950" y="f3951"/>
                  <a:pt x="f3952" y="f3953"/>
                  <a:pt x="f3954" y="f3955"/>
                </a:cubicBezTo>
                <a:cubicBezTo>
                  <a:pt x="f3956" y="f3957"/>
                  <a:pt x="f3958" y="f3959"/>
                  <a:pt x="f3960" y="f3961"/>
                </a:cubicBezTo>
                <a:cubicBezTo>
                  <a:pt x="f3962" y="f3963"/>
                  <a:pt x="f3964" y="f3965"/>
                  <a:pt x="f3966" y="f3967"/>
                </a:cubicBezTo>
                <a:cubicBezTo>
                  <a:pt x="f3968" y="f3969"/>
                  <a:pt x="f3970" y="f3971"/>
                  <a:pt x="f3972" y="f3973"/>
                </a:cubicBezTo>
                <a:cubicBezTo>
                  <a:pt x="f3974" y="f3975"/>
                  <a:pt x="f3976" y="f3977"/>
                  <a:pt x="f3978" y="f3979"/>
                </a:cubicBezTo>
                <a:cubicBezTo>
                  <a:pt x="f3980" y="f3981"/>
                  <a:pt x="f3982" y="f3983"/>
                  <a:pt x="f3984" y="f3985"/>
                </a:cubicBezTo>
                <a:cubicBezTo>
                  <a:pt x="f3986" y="f3987"/>
                  <a:pt x="f3988" y="f3989"/>
                  <a:pt x="f3990" y="f3991"/>
                </a:cubicBezTo>
                <a:cubicBezTo>
                  <a:pt x="f3992" y="f3993"/>
                  <a:pt x="f3994" y="f3995"/>
                  <a:pt x="f3996" y="f3997"/>
                </a:cubicBezTo>
                <a:cubicBezTo>
                  <a:pt x="f3998" y="f3999"/>
                  <a:pt x="f4000" y="f4001"/>
                  <a:pt x="f4002" y="f4003"/>
                </a:cubicBezTo>
                <a:cubicBezTo>
                  <a:pt x="f4004" y="f4005"/>
                  <a:pt x="f4006" y="f4007"/>
                  <a:pt x="f4008" y="f4009"/>
                </a:cubicBezTo>
                <a:cubicBezTo>
                  <a:pt x="f4010" y="f4011"/>
                  <a:pt x="f4012" y="f4013"/>
                  <a:pt x="f4014" y="f4015"/>
                </a:cubicBezTo>
                <a:cubicBezTo>
                  <a:pt x="f4016" y="f4017"/>
                  <a:pt x="f4018" y="f4019"/>
                  <a:pt x="f4020" y="f4021"/>
                </a:cubicBezTo>
                <a:cubicBezTo>
                  <a:pt x="f4022" y="f4023"/>
                  <a:pt x="f4024" y="f4025"/>
                  <a:pt x="f4026" y="f4027"/>
                </a:cubicBezTo>
                <a:cubicBezTo>
                  <a:pt x="f4028" y="f4029"/>
                  <a:pt x="f4030" y="f4031"/>
                  <a:pt x="f4032" y="f4033"/>
                </a:cubicBezTo>
                <a:cubicBezTo>
                  <a:pt x="f4034" y="f4035"/>
                  <a:pt x="f4036" y="f4037"/>
                  <a:pt x="f4038" y="f4039"/>
                </a:cubicBezTo>
                <a:cubicBezTo>
                  <a:pt x="f4040" y="f4041"/>
                  <a:pt x="f4042" y="f4043"/>
                  <a:pt x="f4044" y="f4045"/>
                </a:cubicBezTo>
                <a:cubicBezTo>
                  <a:pt x="f4046" y="f4047"/>
                  <a:pt x="f4048" y="f4049"/>
                  <a:pt x="f4050" y="f4051"/>
                </a:cubicBezTo>
                <a:cubicBezTo>
                  <a:pt x="f4052" y="f4053"/>
                  <a:pt x="f4054" y="f4055"/>
                  <a:pt x="f4056" y="f4057"/>
                </a:cubicBezTo>
                <a:cubicBezTo>
                  <a:pt x="f4058" y="f4059"/>
                  <a:pt x="f4060" y="f4061"/>
                  <a:pt x="f4062" y="f4063"/>
                </a:cubicBezTo>
                <a:cubicBezTo>
                  <a:pt x="f4064" y="f4065"/>
                  <a:pt x="f4066" y="f4067"/>
                  <a:pt x="f4068" y="f4069"/>
                </a:cubicBezTo>
                <a:cubicBezTo>
                  <a:pt x="f4070" y="f4071"/>
                  <a:pt x="f4072" y="f4073"/>
                  <a:pt x="f4074" y="f4075"/>
                </a:cubicBezTo>
                <a:cubicBezTo>
                  <a:pt x="f4076" y="f4077"/>
                  <a:pt x="f4078" y="f4079"/>
                  <a:pt x="f4080" y="f4081"/>
                </a:cubicBezTo>
                <a:cubicBezTo>
                  <a:pt x="f4082" y="f4083"/>
                  <a:pt x="f4084" y="f4085"/>
                  <a:pt x="f4086" y="f4087"/>
                </a:cubicBezTo>
                <a:cubicBezTo>
                  <a:pt x="f4088" y="f4089"/>
                  <a:pt x="f4090" y="f4091"/>
                  <a:pt x="f4092" y="f4093"/>
                </a:cubicBezTo>
                <a:cubicBezTo>
                  <a:pt x="f4094" y="f4095"/>
                  <a:pt x="f4096" y="f4097"/>
                  <a:pt x="f4098" y="f4099"/>
                </a:cubicBezTo>
                <a:close/>
                <a:moveTo>
                  <a:pt x="f4100" y="f5"/>
                </a:moveTo>
                <a:lnTo>
                  <a:pt x="f4101" y="f5"/>
                </a:lnTo>
                <a:lnTo>
                  <a:pt x="f4102" y="f4103"/>
                </a:lnTo>
                <a:cubicBezTo>
                  <a:pt x="f4104" y="f4105"/>
                  <a:pt x="f4106" y="f4107"/>
                  <a:pt x="f4108" y="f4109"/>
                </a:cubicBezTo>
                <a:cubicBezTo>
                  <a:pt x="f4110" y="f4111"/>
                  <a:pt x="f4112" y="f4113"/>
                  <a:pt x="f4114" y="f4115"/>
                </a:cubicBezTo>
                <a:cubicBezTo>
                  <a:pt x="f4116" y="f4117"/>
                  <a:pt x="f4118" y="f4119"/>
                  <a:pt x="f4120" y="f4121"/>
                </a:cubicBezTo>
                <a:cubicBezTo>
                  <a:pt x="f4122" y="f4123"/>
                  <a:pt x="f4124" y="f4125"/>
                  <a:pt x="f4126" y="f4127"/>
                </a:cubicBezTo>
                <a:cubicBezTo>
                  <a:pt x="f4128" y="f4129"/>
                  <a:pt x="f4130" y="f4131"/>
                  <a:pt x="f4132" y="f4133"/>
                </a:cubicBezTo>
                <a:lnTo>
                  <a:pt x="f4134" y="f4135"/>
                </a:lnTo>
                <a:cubicBezTo>
                  <a:pt x="f4136" y="f4137"/>
                  <a:pt x="f4138" y="f4139"/>
                  <a:pt x="f4140" y="f4141"/>
                </a:cubicBezTo>
                <a:cubicBezTo>
                  <a:pt x="f4142" y="f4143"/>
                  <a:pt x="f4144" y="f4145"/>
                  <a:pt x="f4146" y="f4147"/>
                </a:cubicBezTo>
                <a:cubicBezTo>
                  <a:pt x="f4148" y="f4149"/>
                  <a:pt x="f4150" y="f4151"/>
                  <a:pt x="f4152" y="f4153"/>
                </a:cubicBezTo>
                <a:cubicBezTo>
                  <a:pt x="f4154" y="f4155"/>
                  <a:pt x="f4156" y="f4157"/>
                  <a:pt x="f4158" y="f4159"/>
                </a:cubicBezTo>
                <a:cubicBezTo>
                  <a:pt x="f4160" y="f4161"/>
                  <a:pt x="f4162" y="f4163"/>
                  <a:pt x="f4164" y="f4165"/>
                </a:cubicBezTo>
                <a:close/>
                <a:moveTo>
                  <a:pt x="f4166" y="f5"/>
                </a:moveTo>
                <a:lnTo>
                  <a:pt x="f4167" y="f5"/>
                </a:lnTo>
                <a:lnTo>
                  <a:pt x="f4168" y="f4169"/>
                </a:lnTo>
                <a:cubicBezTo>
                  <a:pt x="f4170" y="f4171"/>
                  <a:pt x="f4172" y="f4173"/>
                  <a:pt x="f4174" y="f4175"/>
                </a:cubicBezTo>
                <a:lnTo>
                  <a:pt x="f4176" y="f4177"/>
                </a:lnTo>
                <a:cubicBezTo>
                  <a:pt x="f4178" y="f4179"/>
                  <a:pt x="f4180" y="f4181"/>
                  <a:pt x="f4182" y="f4183"/>
                </a:cubicBezTo>
                <a:cubicBezTo>
                  <a:pt x="f4184" y="f4185"/>
                  <a:pt x="f4186" y="f4187"/>
                  <a:pt x="f4188" y="f4189"/>
                </a:cubicBezTo>
                <a:lnTo>
                  <a:pt x="f4190" y="f5"/>
                </a:lnTo>
                <a:lnTo>
                  <a:pt x="f4191" y="f5"/>
                </a:lnTo>
                <a:lnTo>
                  <a:pt x="f4192" y="f4193"/>
                </a:lnTo>
                <a:cubicBezTo>
                  <a:pt x="f4194" y="f4195"/>
                  <a:pt x="f4196" y="f4197"/>
                  <a:pt x="f4198" y="f4199"/>
                </a:cubicBezTo>
                <a:cubicBezTo>
                  <a:pt x="f4200" y="f4201"/>
                  <a:pt x="f4202" y="f4203"/>
                  <a:pt x="f4204" y="f4205"/>
                </a:cubicBezTo>
                <a:lnTo>
                  <a:pt x="f4206" y="f4207"/>
                </a:lnTo>
                <a:cubicBezTo>
                  <a:pt x="f4208" y="f4209"/>
                  <a:pt x="f4210" y="f4211"/>
                  <a:pt x="f4212" y="f4213"/>
                </a:cubicBezTo>
                <a:lnTo>
                  <a:pt x="f4214" y="f5"/>
                </a:lnTo>
                <a:lnTo>
                  <a:pt x="f4215" y="f5"/>
                </a:lnTo>
                <a:lnTo>
                  <a:pt x="f4216" y="f4217"/>
                </a:lnTo>
                <a:cubicBezTo>
                  <a:pt x="f4218" y="f4219"/>
                  <a:pt x="f4220" y="f4221"/>
                  <a:pt x="f4222" y="f4223"/>
                </a:cubicBezTo>
                <a:cubicBezTo>
                  <a:pt x="f4224" y="f4225"/>
                  <a:pt x="f4226" y="f4227"/>
                  <a:pt x="f4228" y="f4229"/>
                </a:cubicBezTo>
                <a:cubicBezTo>
                  <a:pt x="f4230" y="f4231"/>
                  <a:pt x="f4232" y="f4233"/>
                  <a:pt x="f4234" y="f4235"/>
                </a:cubicBezTo>
                <a:close/>
                <a:moveTo>
                  <a:pt x="f4236" y="f5"/>
                </a:moveTo>
                <a:lnTo>
                  <a:pt x="f4237" y="f5"/>
                </a:lnTo>
                <a:lnTo>
                  <a:pt x="f4238" y="f4239"/>
                </a:lnTo>
                <a:cubicBezTo>
                  <a:pt x="f4240" y="f4241"/>
                  <a:pt x="f4242" y="f4243"/>
                  <a:pt x="f4244" y="f4245"/>
                </a:cubicBezTo>
                <a:cubicBezTo>
                  <a:pt x="f4246" y="f4247"/>
                  <a:pt x="f4248" y="f4249"/>
                  <a:pt x="f4250" y="f4251"/>
                </a:cubicBezTo>
                <a:cubicBezTo>
                  <a:pt x="f4252" y="f4253"/>
                  <a:pt x="f4254" y="f4255"/>
                  <a:pt x="f4256" y="f4257"/>
                </a:cubicBezTo>
                <a:cubicBezTo>
                  <a:pt x="f4258" y="f4259"/>
                  <a:pt x="f4260" y="f4261"/>
                  <a:pt x="f4262" y="f4263"/>
                </a:cubicBezTo>
                <a:cubicBezTo>
                  <a:pt x="f4264" y="f4265"/>
                  <a:pt x="f4266" y="f4267"/>
                  <a:pt x="f4268" y="f4269"/>
                </a:cubicBezTo>
                <a:cubicBezTo>
                  <a:pt x="f4270" y="f4271"/>
                  <a:pt x="f4272" y="f4273"/>
                  <a:pt x="f4274" y="f4275"/>
                </a:cubicBezTo>
                <a:cubicBezTo>
                  <a:pt x="f4276" y="f4277"/>
                  <a:pt x="f4278" y="f4279"/>
                  <a:pt x="f4280" y="f4281"/>
                </a:cubicBezTo>
                <a:cubicBezTo>
                  <a:pt x="f4282" y="f4283"/>
                  <a:pt x="f4284" y="f4285"/>
                  <a:pt x="f4286" y="f4287"/>
                </a:cubicBezTo>
                <a:cubicBezTo>
                  <a:pt x="f4288" y="f4289"/>
                  <a:pt x="f4290" y="f4291"/>
                  <a:pt x="f4292" y="f4293"/>
                </a:cubicBezTo>
                <a:cubicBezTo>
                  <a:pt x="f4294" y="f4295"/>
                  <a:pt x="f4296" y="f4297"/>
                  <a:pt x="f4298" y="f4299"/>
                </a:cubicBezTo>
                <a:cubicBezTo>
                  <a:pt x="f4300" y="f4301"/>
                  <a:pt x="f4302" y="f4303"/>
                  <a:pt x="f4304" y="f4305"/>
                </a:cubicBezTo>
                <a:cubicBezTo>
                  <a:pt x="f4306" y="f4307"/>
                  <a:pt x="f4308" y="f4309"/>
                  <a:pt x="f4310" y="f4311"/>
                </a:cubicBezTo>
                <a:cubicBezTo>
                  <a:pt x="f4312" y="f4313"/>
                  <a:pt x="f4314" y="f4315"/>
                  <a:pt x="f4316" y="f4317"/>
                </a:cubicBezTo>
                <a:cubicBezTo>
                  <a:pt x="f4318" y="f4319"/>
                  <a:pt x="f4320" y="f4321"/>
                  <a:pt x="f4322" y="f4323"/>
                </a:cubicBezTo>
                <a:cubicBezTo>
                  <a:pt x="f4324" y="f4325"/>
                  <a:pt x="f4326" y="f4327"/>
                  <a:pt x="f4328" y="f4329"/>
                </a:cubicBezTo>
                <a:cubicBezTo>
                  <a:pt x="f4330" y="f4331"/>
                  <a:pt x="f4332" y="f4333"/>
                  <a:pt x="f4334" y="f4335"/>
                </a:cubicBezTo>
                <a:cubicBezTo>
                  <a:pt x="f4336" y="f4337"/>
                  <a:pt x="f4338" y="f4339"/>
                  <a:pt x="f4340" y="f4341"/>
                </a:cubicBezTo>
                <a:cubicBezTo>
                  <a:pt x="f4342" y="f4343"/>
                  <a:pt x="f4344" y="f4345"/>
                  <a:pt x="f4346" y="f4347"/>
                </a:cubicBezTo>
                <a:cubicBezTo>
                  <a:pt x="f4348" y="f4349"/>
                  <a:pt x="f4350" y="f4351"/>
                  <a:pt x="f4352" y="f4353"/>
                </a:cubicBezTo>
                <a:cubicBezTo>
                  <a:pt x="f4354" y="f4355"/>
                  <a:pt x="f4356" y="f4357"/>
                  <a:pt x="f4358" y="f4359"/>
                </a:cubicBezTo>
                <a:cubicBezTo>
                  <a:pt x="f4360" y="f4361"/>
                  <a:pt x="f4362" y="f4363"/>
                  <a:pt x="f4364" y="f4365"/>
                </a:cubicBezTo>
                <a:cubicBezTo>
                  <a:pt x="f4366" y="f4367"/>
                  <a:pt x="f4368" y="f4369"/>
                  <a:pt x="f4370" y="f4371"/>
                </a:cubicBezTo>
                <a:cubicBezTo>
                  <a:pt x="f4372" y="f4373"/>
                  <a:pt x="f4374" y="f4375"/>
                  <a:pt x="f4376" y="f4377"/>
                </a:cubicBezTo>
                <a:cubicBezTo>
                  <a:pt x="f4378" y="f4379"/>
                  <a:pt x="f4380" y="f4381"/>
                  <a:pt x="f4382" y="f4383"/>
                </a:cubicBezTo>
                <a:cubicBezTo>
                  <a:pt x="f4384" y="f4385"/>
                  <a:pt x="f4386" y="f4387"/>
                  <a:pt x="f4388" y="f4389"/>
                </a:cubicBezTo>
                <a:cubicBezTo>
                  <a:pt x="f4390" y="f4391"/>
                  <a:pt x="f4392" y="f4393"/>
                  <a:pt x="f4394" y="f4395"/>
                </a:cubicBezTo>
                <a:cubicBezTo>
                  <a:pt x="f4396" y="f4397"/>
                  <a:pt x="f4398" y="f4399"/>
                  <a:pt x="f4400" y="f4401"/>
                </a:cubicBezTo>
                <a:cubicBezTo>
                  <a:pt x="f4402" y="f4403"/>
                  <a:pt x="f4404" y="f4405"/>
                  <a:pt x="f4406" y="f4407"/>
                </a:cubicBezTo>
                <a:cubicBezTo>
                  <a:pt x="f4408" y="f4409"/>
                  <a:pt x="f4410" y="f4411"/>
                  <a:pt x="f4412" y="f4413"/>
                </a:cubicBezTo>
                <a:cubicBezTo>
                  <a:pt x="f4414" y="f4415"/>
                  <a:pt x="f4416" y="f4417"/>
                  <a:pt x="f4418" y="f4419"/>
                </a:cubicBezTo>
                <a:cubicBezTo>
                  <a:pt x="f4420" y="f4421"/>
                  <a:pt x="f4422" y="f4423"/>
                  <a:pt x="f4424" y="f4425"/>
                </a:cubicBezTo>
                <a:cubicBezTo>
                  <a:pt x="f4426" y="f4427"/>
                  <a:pt x="f4428" y="f4429"/>
                  <a:pt x="f4430" y="f4431"/>
                </a:cubicBezTo>
                <a:cubicBezTo>
                  <a:pt x="f4432" y="f4433"/>
                  <a:pt x="f4434" y="f4435"/>
                  <a:pt x="f4436" y="f4437"/>
                </a:cubicBezTo>
                <a:cubicBezTo>
                  <a:pt x="f4438" y="f4439"/>
                  <a:pt x="f4440" y="f4441"/>
                  <a:pt x="f4442" y="f4443"/>
                </a:cubicBezTo>
                <a:cubicBezTo>
                  <a:pt x="f4444" y="f4445"/>
                  <a:pt x="f4446" y="f4447"/>
                  <a:pt x="f4448" y="f4449"/>
                </a:cubicBezTo>
                <a:cubicBezTo>
                  <a:pt x="f4450" y="f4451"/>
                  <a:pt x="f4452" y="f4453"/>
                  <a:pt x="f4454" y="f4455"/>
                </a:cubicBezTo>
                <a:cubicBezTo>
                  <a:pt x="f4456" y="f4457"/>
                  <a:pt x="f4458" y="f4459"/>
                  <a:pt x="f4460" y="f4461"/>
                </a:cubicBezTo>
                <a:cubicBezTo>
                  <a:pt x="f4462" y="f4463"/>
                  <a:pt x="f4464" y="f4465"/>
                  <a:pt x="f4466" y="f4467"/>
                </a:cubicBezTo>
                <a:cubicBezTo>
                  <a:pt x="f4468" y="f4469"/>
                  <a:pt x="f4470" y="f4471"/>
                  <a:pt x="f4472" y="f4473"/>
                </a:cubicBezTo>
                <a:cubicBezTo>
                  <a:pt x="f4474" y="f4475"/>
                  <a:pt x="f4476" y="f4477"/>
                  <a:pt x="f4478" y="f4479"/>
                </a:cubicBezTo>
                <a:cubicBezTo>
                  <a:pt x="f4480" y="f4481"/>
                  <a:pt x="f4482" y="f4483"/>
                  <a:pt x="f4484" y="f4485"/>
                </a:cubicBezTo>
                <a:cubicBezTo>
                  <a:pt x="f4486" y="f4487"/>
                  <a:pt x="f4488" y="f4489"/>
                  <a:pt x="f4490" y="f4491"/>
                </a:cubicBezTo>
                <a:cubicBezTo>
                  <a:pt x="f4492" y="f4493"/>
                  <a:pt x="f4494" y="f4495"/>
                  <a:pt x="f4496" y="f4497"/>
                </a:cubicBezTo>
                <a:cubicBezTo>
                  <a:pt x="f4498" y="f4499"/>
                  <a:pt x="f4500" y="f4501"/>
                  <a:pt x="f4502" y="f4503"/>
                </a:cubicBezTo>
                <a:cubicBezTo>
                  <a:pt x="f4504" y="f4505"/>
                  <a:pt x="f4506" y="f4507"/>
                  <a:pt x="f4508" y="f4509"/>
                </a:cubicBezTo>
                <a:cubicBezTo>
                  <a:pt x="f4510" y="f4511"/>
                  <a:pt x="f4512" y="f4513"/>
                  <a:pt x="f4514" y="f4515"/>
                </a:cubicBezTo>
                <a:cubicBezTo>
                  <a:pt x="f4516" y="f4517"/>
                  <a:pt x="f4518" y="f4519"/>
                  <a:pt x="f4520" y="f4521"/>
                </a:cubicBezTo>
                <a:cubicBezTo>
                  <a:pt x="f4522" y="f4523"/>
                  <a:pt x="f4524" y="f4525"/>
                  <a:pt x="f4526" y="f4527"/>
                </a:cubicBezTo>
                <a:cubicBezTo>
                  <a:pt x="f4528" y="f4529"/>
                  <a:pt x="f4530" y="f4531"/>
                  <a:pt x="f4532" y="f4533"/>
                </a:cubicBezTo>
                <a:cubicBezTo>
                  <a:pt x="f4534" y="f4535"/>
                  <a:pt x="f4536" y="f4537"/>
                  <a:pt x="f4538" y="f4539"/>
                </a:cubicBezTo>
                <a:cubicBezTo>
                  <a:pt x="f4540" y="f4541"/>
                  <a:pt x="f4542" y="f4543"/>
                  <a:pt x="f4544" y="f4545"/>
                </a:cubicBezTo>
                <a:cubicBezTo>
                  <a:pt x="f4546" y="f4547"/>
                  <a:pt x="f4548" y="f4549"/>
                  <a:pt x="f4550" y="f4551"/>
                </a:cubicBezTo>
                <a:cubicBezTo>
                  <a:pt x="f4552" y="f4553"/>
                  <a:pt x="f4554" y="f4555"/>
                  <a:pt x="f4556" y="f4557"/>
                </a:cubicBezTo>
                <a:cubicBezTo>
                  <a:pt x="f4558" y="f4559"/>
                  <a:pt x="f4560" y="f4561"/>
                  <a:pt x="f4562" y="f4563"/>
                </a:cubicBezTo>
                <a:cubicBezTo>
                  <a:pt x="f4564" y="f4565"/>
                  <a:pt x="f4566" y="f4567"/>
                  <a:pt x="f4568" y="f4569"/>
                </a:cubicBezTo>
                <a:cubicBezTo>
                  <a:pt x="f4570" y="f4571"/>
                  <a:pt x="f4572" y="f4573"/>
                  <a:pt x="f4574" y="f4575"/>
                </a:cubicBezTo>
                <a:cubicBezTo>
                  <a:pt x="f4576" y="f4577"/>
                  <a:pt x="f4578" y="f4579"/>
                  <a:pt x="f4580" y="f4581"/>
                </a:cubicBezTo>
                <a:cubicBezTo>
                  <a:pt x="f4582" y="f4583"/>
                  <a:pt x="f4584" y="f4585"/>
                  <a:pt x="f4586" y="f4587"/>
                </a:cubicBezTo>
                <a:close/>
                <a:moveTo>
                  <a:pt x="f4588" y="f5"/>
                </a:moveTo>
                <a:lnTo>
                  <a:pt x="f4589" y="f5"/>
                </a:lnTo>
                <a:lnTo>
                  <a:pt x="f4590" y="f4591"/>
                </a:lnTo>
                <a:cubicBezTo>
                  <a:pt x="f4592" y="f4593"/>
                  <a:pt x="f4594" y="f4595"/>
                  <a:pt x="f4596" y="f4597"/>
                </a:cubicBezTo>
                <a:cubicBezTo>
                  <a:pt x="f4598" y="f4599"/>
                  <a:pt x="f4600" y="f4601"/>
                  <a:pt x="f4602" y="f4603"/>
                </a:cubicBezTo>
                <a:cubicBezTo>
                  <a:pt x="f4604" y="f4605"/>
                  <a:pt x="f4606" y="f4607"/>
                  <a:pt x="f4608" y="f4609"/>
                </a:cubicBezTo>
                <a:cubicBezTo>
                  <a:pt x="f4610" y="f4611"/>
                  <a:pt x="f4612" y="f4613"/>
                  <a:pt x="f4614" y="f4615"/>
                </a:cubicBezTo>
                <a:cubicBezTo>
                  <a:pt x="f4616" y="f4617"/>
                  <a:pt x="f4618" y="f4619"/>
                  <a:pt x="f4620" y="f4621"/>
                </a:cubicBezTo>
                <a:cubicBezTo>
                  <a:pt x="f4622" y="f4623"/>
                  <a:pt x="f4624" y="f4625"/>
                  <a:pt x="f4626" y="f4627"/>
                </a:cubicBezTo>
                <a:cubicBezTo>
                  <a:pt x="f4628" y="f4629"/>
                  <a:pt x="f4630" y="f4631"/>
                  <a:pt x="f4632" y="f4633"/>
                </a:cubicBezTo>
                <a:cubicBezTo>
                  <a:pt x="f4634" y="f4635"/>
                  <a:pt x="f4636" y="f4637"/>
                  <a:pt x="f4638" y="f4639"/>
                </a:cubicBezTo>
                <a:cubicBezTo>
                  <a:pt x="f4640" y="f4641"/>
                  <a:pt x="f4642" y="f4643"/>
                  <a:pt x="f4644" y="f4645"/>
                </a:cubicBezTo>
                <a:cubicBezTo>
                  <a:pt x="f4646" y="f4647"/>
                  <a:pt x="f4648" y="f4649"/>
                  <a:pt x="f4650" y="f4651"/>
                </a:cubicBezTo>
                <a:cubicBezTo>
                  <a:pt x="f4652" y="f4653"/>
                  <a:pt x="f4654" y="f4655"/>
                  <a:pt x="f4656" y="f4657"/>
                </a:cubicBezTo>
                <a:cubicBezTo>
                  <a:pt x="f4658" y="f4659"/>
                  <a:pt x="f4660" y="f4661"/>
                  <a:pt x="f4662" y="f4663"/>
                </a:cubicBezTo>
                <a:cubicBezTo>
                  <a:pt x="f4664" y="f4665"/>
                  <a:pt x="f4666" y="f4667"/>
                  <a:pt x="f4668" y="f4669"/>
                </a:cubicBezTo>
                <a:cubicBezTo>
                  <a:pt x="f4670" y="f4671"/>
                  <a:pt x="f4672" y="f4673"/>
                  <a:pt x="f4674" y="f4675"/>
                </a:cubicBezTo>
                <a:close/>
                <a:moveTo>
                  <a:pt x="f4676" y="f5"/>
                </a:moveTo>
                <a:lnTo>
                  <a:pt x="f4677" y="f5"/>
                </a:lnTo>
                <a:lnTo>
                  <a:pt x="f4678" y="f4679"/>
                </a:lnTo>
                <a:cubicBezTo>
                  <a:pt x="f4680" y="f4681"/>
                  <a:pt x="f4682" y="f4683"/>
                  <a:pt x="f4684" y="f4685"/>
                </a:cubicBezTo>
                <a:lnTo>
                  <a:pt x="f4686" y="f4687"/>
                </a:lnTo>
                <a:lnTo>
                  <a:pt x="f4688" y="f5"/>
                </a:lnTo>
                <a:lnTo>
                  <a:pt x="f4689" y="f5"/>
                </a:lnTo>
                <a:lnTo>
                  <a:pt x="f4690" y="f4691"/>
                </a:lnTo>
                <a:lnTo>
                  <a:pt x="f4692" y="f5"/>
                </a:lnTo>
                <a:lnTo>
                  <a:pt x="f4693" y="f5"/>
                </a:lnTo>
                <a:lnTo>
                  <a:pt x="f4694" y="f4695"/>
                </a:lnTo>
                <a:cubicBezTo>
                  <a:pt x="f4696" y="f4697"/>
                  <a:pt x="f4698" y="f4699"/>
                  <a:pt x="f4700" y="f4701"/>
                </a:cubicBezTo>
                <a:cubicBezTo>
                  <a:pt x="f4702" y="f4703"/>
                  <a:pt x="f4704" y="f4705"/>
                  <a:pt x="f4706" y="f4707"/>
                </a:cubicBezTo>
                <a:cubicBezTo>
                  <a:pt x="f4708" y="f4709"/>
                  <a:pt x="f4710" y="f4711"/>
                  <a:pt x="f4712" y="f4713"/>
                </a:cubicBezTo>
                <a:close/>
                <a:moveTo>
                  <a:pt x="f4714" y="f5"/>
                </a:moveTo>
                <a:lnTo>
                  <a:pt x="f4715" y="f5"/>
                </a:lnTo>
                <a:lnTo>
                  <a:pt x="f4716" y="f4717"/>
                </a:lnTo>
                <a:cubicBezTo>
                  <a:pt x="f4718" y="f4719"/>
                  <a:pt x="f4720" y="f4721"/>
                  <a:pt x="f4722" y="f4723"/>
                </a:cubicBezTo>
                <a:cubicBezTo>
                  <a:pt x="f4724" y="f4725"/>
                  <a:pt x="f4726" y="f4727"/>
                  <a:pt x="f4728" y="f4729"/>
                </a:cubicBezTo>
                <a:lnTo>
                  <a:pt x="f4730" y="f4731"/>
                </a:lnTo>
                <a:cubicBezTo>
                  <a:pt x="f4732" y="f4733"/>
                  <a:pt x="f4734" y="f4735"/>
                  <a:pt x="f4736" y="f4737"/>
                </a:cubicBezTo>
                <a:cubicBezTo>
                  <a:pt x="f4738" y="f4739"/>
                  <a:pt x="f4740" y="f4741"/>
                  <a:pt x="f4742" y="f4743"/>
                </a:cubicBezTo>
                <a:cubicBezTo>
                  <a:pt x="f4744" y="f4745"/>
                  <a:pt x="f4746" y="f4747"/>
                  <a:pt x="f4748" y="f4749"/>
                </a:cubicBezTo>
                <a:lnTo>
                  <a:pt x="f4750" y="f5"/>
                </a:lnTo>
                <a:lnTo>
                  <a:pt x="f4751" y="f5"/>
                </a:lnTo>
                <a:lnTo>
                  <a:pt x="f4752" y="f4753"/>
                </a:lnTo>
                <a:cubicBezTo>
                  <a:pt x="f4754" y="f4755"/>
                  <a:pt x="f4756" y="f4757"/>
                  <a:pt x="f4758" y="f4759"/>
                </a:cubicBezTo>
                <a:cubicBezTo>
                  <a:pt x="f4760" y="f4761"/>
                  <a:pt x="f4762" y="f4763"/>
                  <a:pt x="f4764" y="f4765"/>
                </a:cubicBezTo>
                <a:cubicBezTo>
                  <a:pt x="f4766" y="f4767"/>
                  <a:pt x="f4768" y="f4769"/>
                  <a:pt x="f4770" y="f4771"/>
                </a:cubicBezTo>
                <a:lnTo>
                  <a:pt x="f4772" y="f4773"/>
                </a:lnTo>
                <a:cubicBezTo>
                  <a:pt x="f4774" y="f4775"/>
                  <a:pt x="f4776" y="f4777"/>
                  <a:pt x="f4778" y="f4779"/>
                </a:cubicBezTo>
                <a:cubicBezTo>
                  <a:pt x="f4780" y="f4781"/>
                  <a:pt x="f4782" y="f4783"/>
                  <a:pt x="f4784" y="f4785"/>
                </a:cubicBezTo>
                <a:lnTo>
                  <a:pt x="f4786" y="f5"/>
                </a:lnTo>
                <a:lnTo>
                  <a:pt x="f4787" y="f5"/>
                </a:lnTo>
                <a:lnTo>
                  <a:pt x="f4788" y="f4789"/>
                </a:lnTo>
                <a:cubicBezTo>
                  <a:pt x="f4790" y="f4791"/>
                  <a:pt x="f4792" y="f4793"/>
                  <a:pt x="f4794" y="f4795"/>
                </a:cubicBezTo>
                <a:cubicBezTo>
                  <a:pt x="f4796" y="f4797"/>
                  <a:pt x="f4798" y="f4799"/>
                  <a:pt x="f4800" y="f4801"/>
                </a:cubicBezTo>
                <a:cubicBezTo>
                  <a:pt x="f4802" y="f4803"/>
                  <a:pt x="f4804" y="f4805"/>
                  <a:pt x="f4806" y="f4807"/>
                </a:cubicBezTo>
                <a:cubicBezTo>
                  <a:pt x="f4808" y="f4809"/>
                  <a:pt x="f4810" y="f4811"/>
                  <a:pt x="f4812" y="f4813"/>
                </a:cubicBezTo>
                <a:close/>
                <a:moveTo>
                  <a:pt x="f4814" y="f5"/>
                </a:moveTo>
                <a:lnTo>
                  <a:pt x="f4815" y="f5"/>
                </a:lnTo>
                <a:lnTo>
                  <a:pt x="f4816" y="f4817"/>
                </a:lnTo>
                <a:cubicBezTo>
                  <a:pt x="f4818" y="f4819"/>
                  <a:pt x="f4820" y="f4821"/>
                  <a:pt x="f4822" y="f4823"/>
                </a:cubicBezTo>
                <a:cubicBezTo>
                  <a:pt x="f4824" y="f4825"/>
                  <a:pt x="f4826" y="f4827"/>
                  <a:pt x="f4828" y="f4829"/>
                </a:cubicBezTo>
                <a:lnTo>
                  <a:pt x="f4830" y="f5"/>
                </a:lnTo>
                <a:lnTo>
                  <a:pt x="f4831" y="f5"/>
                </a:lnTo>
                <a:lnTo>
                  <a:pt x="f4832" y="f4833"/>
                </a:lnTo>
                <a:cubicBezTo>
                  <a:pt x="f4834" y="f4835"/>
                  <a:pt x="f4836" y="f4837"/>
                  <a:pt x="f4838" y="f4839"/>
                </a:cubicBezTo>
                <a:cubicBezTo>
                  <a:pt x="f4840" y="f4841"/>
                  <a:pt x="f4842" y="f4843"/>
                  <a:pt x="f4844" y="f4845"/>
                </a:cubicBezTo>
                <a:cubicBezTo>
                  <a:pt x="f4846" y="f4847"/>
                  <a:pt x="f4848" y="f4849"/>
                  <a:pt x="f4850" y="f4851"/>
                </a:cubicBezTo>
                <a:cubicBezTo>
                  <a:pt x="f4852" y="f4853"/>
                  <a:pt x="f4854" y="f4855"/>
                  <a:pt x="f4856" y="f4857"/>
                </a:cubicBezTo>
                <a:lnTo>
                  <a:pt x="f5" y="f4858"/>
                </a:lnTo>
                <a:lnTo>
                  <a:pt x="f5" y="f4859"/>
                </a:lnTo>
                <a:lnTo>
                  <a:pt x="f4860" y="f4861"/>
                </a:lnTo>
                <a:cubicBezTo>
                  <a:pt x="f4862" y="f4863"/>
                  <a:pt x="f4864" y="f4865"/>
                  <a:pt x="f4866" y="f4867"/>
                </a:cubicBezTo>
                <a:cubicBezTo>
                  <a:pt x="f4868" y="f4869"/>
                  <a:pt x="f4870" y="f4871"/>
                  <a:pt x="f4872" y="f4873"/>
                </a:cubicBezTo>
                <a:lnTo>
                  <a:pt x="f4874" y="f4875"/>
                </a:lnTo>
                <a:cubicBezTo>
                  <a:pt x="f4876" y="f4877"/>
                  <a:pt x="f4878" y="f4879"/>
                  <a:pt x="f4880" y="f4881"/>
                </a:cubicBezTo>
                <a:close/>
              </a:path>
            </a:pathLst>
          </a:custGeom>
          <a:solidFill>
            <a:srgbClr val="EDEDE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37">
            <a:extLst>
              <a:ext uri="{FF2B5EF4-FFF2-40B4-BE49-F238E27FC236}">
                <a16:creationId xmlns:a16="http://schemas.microsoft.com/office/drawing/2014/main" id="{F04EA783-915D-B005-D0AC-2A9888DA8467}"/>
              </a:ext>
            </a:extLst>
          </p:cNvPr>
          <p:cNvSpPr>
            <a:spLocks noMove="1" noResize="1"/>
          </p:cNvSpPr>
          <p:nvPr/>
        </p:nvSpPr>
        <p:spPr>
          <a:xfrm>
            <a:off x="457200" y="457200"/>
            <a:ext cx="11277596" cy="5943600"/>
          </a:xfrm>
          <a:prstGeom prst="rect">
            <a:avLst/>
          </a:prstGeom>
          <a:solidFill>
            <a:srgbClr val="FFFFFF"/>
          </a:solidFill>
          <a:ln cap="flat">
            <a:noFill/>
            <a:prstDash val="solid"/>
          </a:ln>
          <a:effectLst>
            <a:outerShdw dir="16200000" algn="tl">
              <a:srgbClr val="000000">
                <a:alpha val="25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Title 1">
            <a:extLst>
              <a:ext uri="{FF2B5EF4-FFF2-40B4-BE49-F238E27FC236}">
                <a16:creationId xmlns:a16="http://schemas.microsoft.com/office/drawing/2014/main" id="{658FD88F-128D-F69F-7EB2-4D322D9627CF}"/>
              </a:ext>
            </a:extLst>
          </p:cNvPr>
          <p:cNvSpPr txBox="1">
            <a:spLocks noGrp="1"/>
          </p:cNvSpPr>
          <p:nvPr>
            <p:ph type="title"/>
          </p:nvPr>
        </p:nvSpPr>
        <p:spPr>
          <a:xfrm>
            <a:off x="1143000" y="990596"/>
            <a:ext cx="9905996" cy="685800"/>
          </a:xfrm>
        </p:spPr>
        <p:txBody>
          <a:bodyPr anchor="t"/>
          <a:lstStyle/>
          <a:p>
            <a:pPr lvl="0"/>
            <a:r>
              <a:rPr lang="en-GB" sz="4000"/>
              <a:t>Ownership and Legal format</a:t>
            </a:r>
          </a:p>
        </p:txBody>
      </p:sp>
      <p:grpSp>
        <p:nvGrpSpPr>
          <p:cNvPr id="9" name="Content Placeholder 2">
            <a:extLst>
              <a:ext uri="{FF2B5EF4-FFF2-40B4-BE49-F238E27FC236}">
                <a16:creationId xmlns:a16="http://schemas.microsoft.com/office/drawing/2014/main" id="{653FF81D-0B97-DA4A-2558-5B9185F20815}"/>
              </a:ext>
            </a:extLst>
          </p:cNvPr>
          <p:cNvGrpSpPr/>
          <p:nvPr/>
        </p:nvGrpSpPr>
        <p:grpSpPr>
          <a:xfrm>
            <a:off x="685800" y="2137227"/>
            <a:ext cx="10820396" cy="3733796"/>
            <a:chOff x="685800" y="2137227"/>
            <a:chExt cx="10820396" cy="3733796"/>
          </a:xfrm>
        </p:grpSpPr>
        <p:sp>
          <p:nvSpPr>
            <p:cNvPr id="10" name="Freeform: Shape 9">
              <a:extLst>
                <a:ext uri="{FF2B5EF4-FFF2-40B4-BE49-F238E27FC236}">
                  <a16:creationId xmlns:a16="http://schemas.microsoft.com/office/drawing/2014/main" id="{BAEF9088-1954-7350-9CD2-DC342877BDA0}"/>
                </a:ext>
              </a:extLst>
            </p:cNvPr>
            <p:cNvSpPr/>
            <p:nvPr/>
          </p:nvSpPr>
          <p:spPr>
            <a:xfrm>
              <a:off x="685800" y="2137227"/>
              <a:ext cx="9197336" cy="1120139"/>
            </a:xfrm>
            <a:custGeom>
              <a:avLst/>
              <a:gdLst>
                <a:gd name="f0" fmla="val 10800000"/>
                <a:gd name="f1" fmla="val 5400000"/>
                <a:gd name="f2" fmla="val 180"/>
                <a:gd name="f3" fmla="val w"/>
                <a:gd name="f4" fmla="val h"/>
                <a:gd name="f5" fmla="val 0"/>
                <a:gd name="f6" fmla="val 9197340"/>
                <a:gd name="f7" fmla="val 1120139"/>
                <a:gd name="f8" fmla="val 112014"/>
                <a:gd name="f9" fmla="val 50150"/>
                <a:gd name="f10" fmla="val 9085326"/>
                <a:gd name="f11" fmla="val 9147190"/>
                <a:gd name="f12" fmla="val 1008125"/>
                <a:gd name="f13" fmla="val 1069989"/>
                <a:gd name="f14" fmla="+- 0 0 -90"/>
                <a:gd name="f15" fmla="*/ f3 1 9197340"/>
                <a:gd name="f16" fmla="*/ f4 1 1120139"/>
                <a:gd name="f17" fmla="+- f7 0 f5"/>
                <a:gd name="f18" fmla="+- f6 0 f5"/>
                <a:gd name="f19" fmla="*/ f14 f0 1"/>
                <a:gd name="f20" fmla="*/ f18 1 9197340"/>
                <a:gd name="f21" fmla="*/ f17 1 1120139"/>
                <a:gd name="f22" fmla="*/ 0 f18 1"/>
                <a:gd name="f23" fmla="*/ 112014 f17 1"/>
                <a:gd name="f24" fmla="*/ 112014 f18 1"/>
                <a:gd name="f25" fmla="*/ 0 f17 1"/>
                <a:gd name="f26" fmla="*/ 9085326 f18 1"/>
                <a:gd name="f27" fmla="*/ 9197340 f18 1"/>
                <a:gd name="f28" fmla="*/ 1008125 f17 1"/>
                <a:gd name="f29" fmla="*/ 1120139 f17 1"/>
                <a:gd name="f30" fmla="*/ f19 1 f2"/>
                <a:gd name="f31" fmla="*/ f22 1 9197340"/>
                <a:gd name="f32" fmla="*/ f23 1 1120139"/>
                <a:gd name="f33" fmla="*/ f24 1 9197340"/>
                <a:gd name="f34" fmla="*/ f25 1 1120139"/>
                <a:gd name="f35" fmla="*/ f26 1 9197340"/>
                <a:gd name="f36" fmla="*/ f27 1 9197340"/>
                <a:gd name="f37" fmla="*/ f28 1 1120139"/>
                <a:gd name="f38" fmla="*/ f29 1 112013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9197340" h="112013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D7D31"/>
            </a:solidFill>
            <a:ln w="12701" cap="flat">
              <a:solidFill>
                <a:srgbClr val="FFFFFF"/>
              </a:solidFill>
              <a:prstDash val="solid"/>
              <a:miter/>
            </a:ln>
          </p:spPr>
          <p:txBody>
            <a:bodyPr vert="horz" wrap="square" lIns="215688" tIns="215688" rIns="1358789" bIns="215688" anchor="ctr" anchorCtr="0" compatLnSpc="1">
              <a:noAutofit/>
            </a:bodyPr>
            <a:lstStyle/>
            <a:p>
              <a:pPr marL="0" marR="0" lvl="0" indent="0" algn="l" defTabSz="2133596" rtl="0" fontAlgn="auto" hangingPunct="1">
                <a:lnSpc>
                  <a:spcPct val="90000"/>
                </a:lnSpc>
                <a:spcBef>
                  <a:spcPts val="0"/>
                </a:spcBef>
                <a:spcAft>
                  <a:spcPts val="2000"/>
                </a:spcAft>
                <a:buNone/>
                <a:tabLst/>
                <a:defRPr sz="1800" b="0" i="0" u="none" strike="noStrike" kern="0" cap="none" spc="0" baseline="0">
                  <a:solidFill>
                    <a:srgbClr val="000000"/>
                  </a:solidFill>
                  <a:uFillTx/>
                </a:defRPr>
              </a:pPr>
              <a:r>
                <a:rPr lang="en-GB" sz="4800" b="0" i="0" u="none" strike="noStrike" kern="1200" cap="none" spc="0" baseline="0">
                  <a:solidFill>
                    <a:srgbClr val="FFFFFF"/>
                  </a:solidFill>
                  <a:uFillTx/>
                  <a:latin typeface="Calibri"/>
                </a:rPr>
                <a:t>Sole Trader Business</a:t>
              </a:r>
              <a:endParaRPr lang="en-US" sz="4800" b="0" i="0" u="none" strike="noStrike" kern="1200" cap="none" spc="0" baseline="0">
                <a:solidFill>
                  <a:srgbClr val="FFFFFF"/>
                </a:solidFill>
                <a:uFillTx/>
                <a:latin typeface="Calibri"/>
              </a:endParaRPr>
            </a:p>
          </p:txBody>
        </p:sp>
        <p:sp>
          <p:nvSpPr>
            <p:cNvPr id="11" name="Freeform: Shape 10">
              <a:extLst>
                <a:ext uri="{FF2B5EF4-FFF2-40B4-BE49-F238E27FC236}">
                  <a16:creationId xmlns:a16="http://schemas.microsoft.com/office/drawing/2014/main" id="{762B6E5A-3A12-85B2-BB3E-C18BA873F328}"/>
                </a:ext>
              </a:extLst>
            </p:cNvPr>
            <p:cNvSpPr/>
            <p:nvPr/>
          </p:nvSpPr>
          <p:spPr>
            <a:xfrm>
              <a:off x="1497330" y="3444060"/>
              <a:ext cx="9197336" cy="1120139"/>
            </a:xfrm>
            <a:custGeom>
              <a:avLst/>
              <a:gdLst>
                <a:gd name="f0" fmla="val 10800000"/>
                <a:gd name="f1" fmla="val 5400000"/>
                <a:gd name="f2" fmla="val 180"/>
                <a:gd name="f3" fmla="val w"/>
                <a:gd name="f4" fmla="val h"/>
                <a:gd name="f5" fmla="val 0"/>
                <a:gd name="f6" fmla="val 9197340"/>
                <a:gd name="f7" fmla="val 1120139"/>
                <a:gd name="f8" fmla="val 112014"/>
                <a:gd name="f9" fmla="val 50150"/>
                <a:gd name="f10" fmla="val 9085326"/>
                <a:gd name="f11" fmla="val 9147190"/>
                <a:gd name="f12" fmla="val 1008125"/>
                <a:gd name="f13" fmla="val 1069989"/>
                <a:gd name="f14" fmla="+- 0 0 -90"/>
                <a:gd name="f15" fmla="*/ f3 1 9197340"/>
                <a:gd name="f16" fmla="*/ f4 1 1120139"/>
                <a:gd name="f17" fmla="+- f7 0 f5"/>
                <a:gd name="f18" fmla="+- f6 0 f5"/>
                <a:gd name="f19" fmla="*/ f14 f0 1"/>
                <a:gd name="f20" fmla="*/ f18 1 9197340"/>
                <a:gd name="f21" fmla="*/ f17 1 1120139"/>
                <a:gd name="f22" fmla="*/ 0 f18 1"/>
                <a:gd name="f23" fmla="*/ 112014 f17 1"/>
                <a:gd name="f24" fmla="*/ 112014 f18 1"/>
                <a:gd name="f25" fmla="*/ 0 f17 1"/>
                <a:gd name="f26" fmla="*/ 9085326 f18 1"/>
                <a:gd name="f27" fmla="*/ 9197340 f18 1"/>
                <a:gd name="f28" fmla="*/ 1008125 f17 1"/>
                <a:gd name="f29" fmla="*/ 1120139 f17 1"/>
                <a:gd name="f30" fmla="*/ f19 1 f2"/>
                <a:gd name="f31" fmla="*/ f22 1 9197340"/>
                <a:gd name="f32" fmla="*/ f23 1 1120139"/>
                <a:gd name="f33" fmla="*/ f24 1 9197340"/>
                <a:gd name="f34" fmla="*/ f25 1 1120139"/>
                <a:gd name="f35" fmla="*/ f26 1 9197340"/>
                <a:gd name="f36" fmla="*/ f27 1 9197340"/>
                <a:gd name="f37" fmla="*/ f28 1 1120139"/>
                <a:gd name="f38" fmla="*/ f29 1 112013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9197340" h="112013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C48170"/>
            </a:solidFill>
            <a:ln w="12701" cap="flat">
              <a:solidFill>
                <a:srgbClr val="FFFFFF"/>
              </a:solidFill>
              <a:prstDash val="solid"/>
              <a:miter/>
            </a:ln>
          </p:spPr>
          <p:txBody>
            <a:bodyPr vert="horz" wrap="square" lIns="215688" tIns="215688" rIns="1755309" bIns="215688" anchor="ctr" anchorCtr="0" compatLnSpc="1">
              <a:noAutofit/>
            </a:bodyPr>
            <a:lstStyle/>
            <a:p>
              <a:pPr marL="0" marR="0" lvl="0" indent="0" algn="l" defTabSz="2133596" rtl="0" fontAlgn="auto" hangingPunct="1">
                <a:lnSpc>
                  <a:spcPct val="90000"/>
                </a:lnSpc>
                <a:spcBef>
                  <a:spcPts val="0"/>
                </a:spcBef>
                <a:spcAft>
                  <a:spcPts val="2000"/>
                </a:spcAft>
                <a:buNone/>
                <a:tabLst/>
                <a:defRPr sz="1800" b="0" i="0" u="none" strike="noStrike" kern="0" cap="none" spc="0" baseline="0">
                  <a:solidFill>
                    <a:srgbClr val="000000"/>
                  </a:solidFill>
                  <a:uFillTx/>
                </a:defRPr>
              </a:pPr>
              <a:r>
                <a:rPr lang="en-GB" sz="4800" b="0" i="0" u="none" strike="noStrike" kern="1200" cap="none" spc="0" baseline="0">
                  <a:solidFill>
                    <a:srgbClr val="FFFFFF"/>
                  </a:solidFill>
                  <a:uFillTx/>
                  <a:latin typeface="Calibri"/>
                </a:rPr>
                <a:t>Operated by owner</a:t>
              </a:r>
              <a:endParaRPr lang="en-US" sz="4800" b="0" i="0" u="none" strike="noStrike" kern="1200" cap="none" spc="0" baseline="0">
                <a:solidFill>
                  <a:srgbClr val="FFFFFF"/>
                </a:solidFill>
                <a:uFillTx/>
                <a:latin typeface="Calibri"/>
              </a:endParaRPr>
            </a:p>
          </p:txBody>
        </p:sp>
        <p:sp>
          <p:nvSpPr>
            <p:cNvPr id="12" name="Freeform: Shape 11">
              <a:extLst>
                <a:ext uri="{FF2B5EF4-FFF2-40B4-BE49-F238E27FC236}">
                  <a16:creationId xmlns:a16="http://schemas.microsoft.com/office/drawing/2014/main" id="{E5C301E6-25AA-1F31-8D42-80E4CB0BD879}"/>
                </a:ext>
              </a:extLst>
            </p:cNvPr>
            <p:cNvSpPr/>
            <p:nvPr/>
          </p:nvSpPr>
          <p:spPr>
            <a:xfrm>
              <a:off x="2308860" y="4750884"/>
              <a:ext cx="9197336" cy="1120139"/>
            </a:xfrm>
            <a:custGeom>
              <a:avLst/>
              <a:gdLst>
                <a:gd name="f0" fmla="val 10800000"/>
                <a:gd name="f1" fmla="val 5400000"/>
                <a:gd name="f2" fmla="val 180"/>
                <a:gd name="f3" fmla="val w"/>
                <a:gd name="f4" fmla="val h"/>
                <a:gd name="f5" fmla="val 0"/>
                <a:gd name="f6" fmla="val 9197340"/>
                <a:gd name="f7" fmla="val 1120139"/>
                <a:gd name="f8" fmla="val 112014"/>
                <a:gd name="f9" fmla="val 50150"/>
                <a:gd name="f10" fmla="val 9085326"/>
                <a:gd name="f11" fmla="val 9147190"/>
                <a:gd name="f12" fmla="val 1008125"/>
                <a:gd name="f13" fmla="val 1069989"/>
                <a:gd name="f14" fmla="+- 0 0 -90"/>
                <a:gd name="f15" fmla="*/ f3 1 9197340"/>
                <a:gd name="f16" fmla="*/ f4 1 1120139"/>
                <a:gd name="f17" fmla="+- f7 0 f5"/>
                <a:gd name="f18" fmla="+- f6 0 f5"/>
                <a:gd name="f19" fmla="*/ f14 f0 1"/>
                <a:gd name="f20" fmla="*/ f18 1 9197340"/>
                <a:gd name="f21" fmla="*/ f17 1 1120139"/>
                <a:gd name="f22" fmla="*/ 0 f18 1"/>
                <a:gd name="f23" fmla="*/ 112014 f17 1"/>
                <a:gd name="f24" fmla="*/ 112014 f18 1"/>
                <a:gd name="f25" fmla="*/ 0 f17 1"/>
                <a:gd name="f26" fmla="*/ 9085326 f18 1"/>
                <a:gd name="f27" fmla="*/ 9197340 f18 1"/>
                <a:gd name="f28" fmla="*/ 1008125 f17 1"/>
                <a:gd name="f29" fmla="*/ 1120139 f17 1"/>
                <a:gd name="f30" fmla="*/ f19 1 f2"/>
                <a:gd name="f31" fmla="*/ f22 1 9197340"/>
                <a:gd name="f32" fmla="*/ f23 1 1120139"/>
                <a:gd name="f33" fmla="*/ f24 1 9197340"/>
                <a:gd name="f34" fmla="*/ f25 1 1120139"/>
                <a:gd name="f35" fmla="*/ f26 1 9197340"/>
                <a:gd name="f36" fmla="*/ f27 1 9197340"/>
                <a:gd name="f37" fmla="*/ f28 1 1120139"/>
                <a:gd name="f38" fmla="*/ f29 1 1120139"/>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9197340" h="112013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5A5A5"/>
            </a:solidFill>
            <a:ln w="12701" cap="flat">
              <a:solidFill>
                <a:srgbClr val="FFFFFF"/>
              </a:solidFill>
              <a:prstDash val="solid"/>
              <a:miter/>
            </a:ln>
          </p:spPr>
          <p:txBody>
            <a:bodyPr vert="horz" wrap="square" lIns="215688" tIns="215688" rIns="1755309" bIns="215688" anchor="ctr" anchorCtr="0" compatLnSpc="1">
              <a:noAutofit/>
            </a:bodyPr>
            <a:lstStyle/>
            <a:p>
              <a:pPr marL="0" marR="0" lvl="0" indent="0" algn="l" defTabSz="2133596" rtl="0" fontAlgn="auto" hangingPunct="1">
                <a:lnSpc>
                  <a:spcPct val="90000"/>
                </a:lnSpc>
                <a:spcBef>
                  <a:spcPts val="0"/>
                </a:spcBef>
                <a:spcAft>
                  <a:spcPts val="2000"/>
                </a:spcAft>
                <a:buNone/>
                <a:tabLst/>
                <a:defRPr sz="1800" b="0" i="0" u="none" strike="noStrike" kern="0" cap="none" spc="0" baseline="0">
                  <a:solidFill>
                    <a:srgbClr val="000000"/>
                  </a:solidFill>
                  <a:uFillTx/>
                </a:defRPr>
              </a:pPr>
              <a:r>
                <a:rPr lang="en-GB" sz="4800" b="0" i="0" u="none" strike="noStrike" kern="1200" cap="none" spc="0" baseline="0">
                  <a:solidFill>
                    <a:srgbClr val="FFFFFF"/>
                  </a:solidFill>
                  <a:uFillTx/>
                  <a:latin typeface="Calibri"/>
                </a:rPr>
                <a:t>Runing to hire employees</a:t>
              </a:r>
              <a:endParaRPr lang="en-US" sz="4800" b="0" i="0" u="none" strike="noStrike" kern="1200" cap="none" spc="0" baseline="0">
                <a:solidFill>
                  <a:srgbClr val="FFFFFF"/>
                </a:solidFill>
                <a:uFillTx/>
                <a:latin typeface="Calibri"/>
              </a:endParaRPr>
            </a:p>
          </p:txBody>
        </p:sp>
        <p:sp>
          <p:nvSpPr>
            <p:cNvPr id="13" name="Freeform: Shape 12">
              <a:extLst>
                <a:ext uri="{FF2B5EF4-FFF2-40B4-BE49-F238E27FC236}">
                  <a16:creationId xmlns:a16="http://schemas.microsoft.com/office/drawing/2014/main" id="{EAD47794-0F0A-882F-0C73-F9475C0C67B9}"/>
                </a:ext>
              </a:extLst>
            </p:cNvPr>
            <p:cNvSpPr/>
            <p:nvPr/>
          </p:nvSpPr>
          <p:spPr>
            <a:xfrm>
              <a:off x="9155045" y="2986668"/>
              <a:ext cx="728091" cy="728091"/>
            </a:xfrm>
            <a:custGeom>
              <a:avLst/>
              <a:gdLst>
                <a:gd name="f0" fmla="val 10800000"/>
                <a:gd name="f1" fmla="val 5400000"/>
                <a:gd name="f2" fmla="val 180"/>
                <a:gd name="f3" fmla="val w"/>
                <a:gd name="f4" fmla="val h"/>
                <a:gd name="f5" fmla="val 0"/>
                <a:gd name="f6" fmla="val 728090"/>
                <a:gd name="f7" fmla="val 400450"/>
                <a:gd name="f8" fmla="val 163820"/>
                <a:gd name="f9" fmla="val 564270"/>
                <a:gd name="f10" fmla="val 364045"/>
                <a:gd name="f11" fmla="+- 0 0 -90"/>
                <a:gd name="f12" fmla="*/ f3 1 728090"/>
                <a:gd name="f13" fmla="*/ f4 1 728090"/>
                <a:gd name="f14" fmla="+- f6 0 f5"/>
                <a:gd name="f15" fmla="*/ f11 f0 1"/>
                <a:gd name="f16" fmla="*/ f14 1 728090"/>
                <a:gd name="f17" fmla="*/ 0 f14 1"/>
                <a:gd name="f18" fmla="*/ 400450 f14 1"/>
                <a:gd name="f19" fmla="*/ 163820 f14 1"/>
                <a:gd name="f20" fmla="*/ 564270 f14 1"/>
                <a:gd name="f21" fmla="*/ 728090 f14 1"/>
                <a:gd name="f22" fmla="*/ 364045 f14 1"/>
                <a:gd name="f23" fmla="*/ f15 1 f2"/>
                <a:gd name="f24" fmla="*/ f17 1 728090"/>
                <a:gd name="f25" fmla="*/ f18 1 728090"/>
                <a:gd name="f26" fmla="*/ f19 1 728090"/>
                <a:gd name="f27" fmla="*/ f20 1 728090"/>
                <a:gd name="f28" fmla="*/ f21 1 728090"/>
                <a:gd name="f29" fmla="*/ f22 1 728090"/>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728090" h="728090">
                  <a:moveTo>
                    <a:pt x="f5" y="f7"/>
                  </a:moveTo>
                  <a:lnTo>
                    <a:pt x="f8" y="f7"/>
                  </a:lnTo>
                  <a:lnTo>
                    <a:pt x="f8" y="f5"/>
                  </a:lnTo>
                  <a:lnTo>
                    <a:pt x="f9" y="f5"/>
                  </a:lnTo>
                  <a:lnTo>
                    <a:pt x="f9" y="f7"/>
                  </a:lnTo>
                  <a:lnTo>
                    <a:pt x="f6" y="f7"/>
                  </a:lnTo>
                  <a:lnTo>
                    <a:pt x="f10" y="f6"/>
                  </a:lnTo>
                  <a:lnTo>
                    <a:pt x="f5" y="f7"/>
                  </a:lnTo>
                  <a:close/>
                </a:path>
              </a:pathLst>
            </a:custGeom>
            <a:solidFill>
              <a:srgbClr val="F8D7CD">
                <a:alpha val="90000"/>
              </a:srgbClr>
            </a:solidFill>
            <a:ln w="12701" cap="flat">
              <a:solidFill>
                <a:srgbClr val="F8D7CD">
                  <a:alpha val="90000"/>
                </a:srgbClr>
              </a:solidFill>
              <a:prstDash val="solid"/>
              <a:miter/>
            </a:ln>
          </p:spPr>
          <p:txBody>
            <a:bodyPr vert="horz" wrap="square" lIns="205730" tIns="41906" rIns="205730" bIns="222107" anchor="ctr" anchorCtr="1" compatLnSpc="1">
              <a:noAutofit/>
            </a:bodyPr>
            <a:lstStyle/>
            <a:p>
              <a:pPr marL="0" marR="0" lvl="0" indent="0" algn="ctr" defTabSz="1466853" rtl="0" fontAlgn="auto" hangingPunct="1">
                <a:lnSpc>
                  <a:spcPct val="90000"/>
                </a:lnSpc>
                <a:spcBef>
                  <a:spcPts val="0"/>
                </a:spcBef>
                <a:spcAft>
                  <a:spcPts val="1400"/>
                </a:spcAft>
                <a:buNone/>
                <a:tabLst/>
                <a:defRPr sz="1800" b="0" i="0" u="none" strike="noStrike" kern="0" cap="none" spc="0" baseline="0">
                  <a:solidFill>
                    <a:srgbClr val="000000"/>
                  </a:solidFill>
                  <a:uFillTx/>
                </a:defRPr>
              </a:pPr>
              <a:endParaRPr lang="en-US" sz="3300" b="0" i="0" u="none" strike="noStrike" kern="1200" cap="none" spc="0" baseline="0">
                <a:solidFill>
                  <a:srgbClr val="000000"/>
                </a:solidFill>
                <a:uFillTx/>
                <a:latin typeface="Calibri"/>
              </a:endParaRPr>
            </a:p>
          </p:txBody>
        </p:sp>
        <p:sp>
          <p:nvSpPr>
            <p:cNvPr id="14" name="Freeform: Shape 13">
              <a:extLst>
                <a:ext uri="{FF2B5EF4-FFF2-40B4-BE49-F238E27FC236}">
                  <a16:creationId xmlns:a16="http://schemas.microsoft.com/office/drawing/2014/main" id="{64F5587C-80DF-1E34-97FE-7AD49A7553D0}"/>
                </a:ext>
              </a:extLst>
            </p:cNvPr>
            <p:cNvSpPr/>
            <p:nvPr/>
          </p:nvSpPr>
          <p:spPr>
            <a:xfrm>
              <a:off x="9966575" y="4286030"/>
              <a:ext cx="728091" cy="728091"/>
            </a:xfrm>
            <a:custGeom>
              <a:avLst/>
              <a:gdLst>
                <a:gd name="f0" fmla="val 10800000"/>
                <a:gd name="f1" fmla="val 5400000"/>
                <a:gd name="f2" fmla="val 180"/>
                <a:gd name="f3" fmla="val w"/>
                <a:gd name="f4" fmla="val h"/>
                <a:gd name="f5" fmla="val 0"/>
                <a:gd name="f6" fmla="val 728090"/>
                <a:gd name="f7" fmla="val 400450"/>
                <a:gd name="f8" fmla="val 163820"/>
                <a:gd name="f9" fmla="val 564270"/>
                <a:gd name="f10" fmla="val 364045"/>
                <a:gd name="f11" fmla="+- 0 0 -90"/>
                <a:gd name="f12" fmla="*/ f3 1 728090"/>
                <a:gd name="f13" fmla="*/ f4 1 728090"/>
                <a:gd name="f14" fmla="+- f6 0 f5"/>
                <a:gd name="f15" fmla="*/ f11 f0 1"/>
                <a:gd name="f16" fmla="*/ f14 1 728090"/>
                <a:gd name="f17" fmla="*/ 0 f14 1"/>
                <a:gd name="f18" fmla="*/ 400450 f14 1"/>
                <a:gd name="f19" fmla="*/ 163820 f14 1"/>
                <a:gd name="f20" fmla="*/ 564270 f14 1"/>
                <a:gd name="f21" fmla="*/ 728090 f14 1"/>
                <a:gd name="f22" fmla="*/ 364045 f14 1"/>
                <a:gd name="f23" fmla="*/ f15 1 f2"/>
                <a:gd name="f24" fmla="*/ f17 1 728090"/>
                <a:gd name="f25" fmla="*/ f18 1 728090"/>
                <a:gd name="f26" fmla="*/ f19 1 728090"/>
                <a:gd name="f27" fmla="*/ f20 1 728090"/>
                <a:gd name="f28" fmla="*/ f21 1 728090"/>
                <a:gd name="f29" fmla="*/ f22 1 728090"/>
                <a:gd name="f30" fmla="*/ f5 1 f16"/>
                <a:gd name="f31" fmla="*/ f6 1 f16"/>
                <a:gd name="f32" fmla="+- f23 0 f1"/>
                <a:gd name="f33" fmla="*/ f24 1 f16"/>
                <a:gd name="f34" fmla="*/ f25 1 f16"/>
                <a:gd name="f35" fmla="*/ f26 1 f16"/>
                <a:gd name="f36" fmla="*/ f27 1 f16"/>
                <a:gd name="f37" fmla="*/ f28 1 f16"/>
                <a:gd name="f38" fmla="*/ f29 1 f16"/>
                <a:gd name="f39" fmla="*/ f30 f12 1"/>
                <a:gd name="f40" fmla="*/ f31 f12 1"/>
                <a:gd name="f41" fmla="*/ f31 f13 1"/>
                <a:gd name="f42" fmla="*/ f30 f13 1"/>
                <a:gd name="f43" fmla="*/ f33 f12 1"/>
                <a:gd name="f44" fmla="*/ f34 f13 1"/>
                <a:gd name="f45" fmla="*/ f35 f12 1"/>
                <a:gd name="f46" fmla="*/ f33 f13 1"/>
                <a:gd name="f47" fmla="*/ f36 f12 1"/>
                <a:gd name="f48" fmla="*/ f37 f12 1"/>
                <a:gd name="f49" fmla="*/ f38 f12 1"/>
                <a:gd name="f50" fmla="*/ f37 f13 1"/>
              </a:gdLst>
              <a:ahLst/>
              <a:cxnLst>
                <a:cxn ang="3cd4">
                  <a:pos x="hc" y="t"/>
                </a:cxn>
                <a:cxn ang="0">
                  <a:pos x="r" y="vc"/>
                </a:cxn>
                <a:cxn ang="cd4">
                  <a:pos x="hc" y="b"/>
                </a:cxn>
                <a:cxn ang="cd2">
                  <a:pos x="l" y="vc"/>
                </a:cxn>
                <a:cxn ang="f32">
                  <a:pos x="f43" y="f44"/>
                </a:cxn>
                <a:cxn ang="f32">
                  <a:pos x="f45" y="f44"/>
                </a:cxn>
                <a:cxn ang="f32">
                  <a:pos x="f45" y="f46"/>
                </a:cxn>
                <a:cxn ang="f32">
                  <a:pos x="f47" y="f46"/>
                </a:cxn>
                <a:cxn ang="f32">
                  <a:pos x="f47" y="f44"/>
                </a:cxn>
                <a:cxn ang="f32">
                  <a:pos x="f48" y="f44"/>
                </a:cxn>
                <a:cxn ang="f32">
                  <a:pos x="f49" y="f50"/>
                </a:cxn>
                <a:cxn ang="f32">
                  <a:pos x="f43" y="f44"/>
                </a:cxn>
              </a:cxnLst>
              <a:rect l="f39" t="f42" r="f40" b="f41"/>
              <a:pathLst>
                <a:path w="728090" h="728090">
                  <a:moveTo>
                    <a:pt x="f5" y="f7"/>
                  </a:moveTo>
                  <a:lnTo>
                    <a:pt x="f8" y="f7"/>
                  </a:lnTo>
                  <a:lnTo>
                    <a:pt x="f8" y="f5"/>
                  </a:lnTo>
                  <a:lnTo>
                    <a:pt x="f9" y="f5"/>
                  </a:lnTo>
                  <a:lnTo>
                    <a:pt x="f9" y="f7"/>
                  </a:lnTo>
                  <a:lnTo>
                    <a:pt x="f6" y="f7"/>
                  </a:lnTo>
                  <a:lnTo>
                    <a:pt x="f10" y="f6"/>
                  </a:lnTo>
                  <a:lnTo>
                    <a:pt x="f5" y="f7"/>
                  </a:lnTo>
                  <a:close/>
                </a:path>
              </a:pathLst>
            </a:custGeom>
            <a:solidFill>
              <a:srgbClr val="E1E1E1">
                <a:alpha val="90000"/>
              </a:srgbClr>
            </a:solidFill>
            <a:ln w="12701" cap="flat">
              <a:solidFill>
                <a:srgbClr val="E1E1E1">
                  <a:alpha val="90000"/>
                </a:srgbClr>
              </a:solidFill>
              <a:prstDash val="solid"/>
              <a:miter/>
            </a:ln>
          </p:spPr>
          <p:txBody>
            <a:bodyPr vert="horz" wrap="square" lIns="205730" tIns="41906" rIns="205730" bIns="222107" anchor="ctr" anchorCtr="1" compatLnSpc="1">
              <a:noAutofit/>
            </a:bodyPr>
            <a:lstStyle/>
            <a:p>
              <a:pPr marL="0" marR="0" lvl="0" indent="0" algn="ctr" defTabSz="1466853" rtl="0" fontAlgn="auto" hangingPunct="1">
                <a:lnSpc>
                  <a:spcPct val="90000"/>
                </a:lnSpc>
                <a:spcBef>
                  <a:spcPts val="0"/>
                </a:spcBef>
                <a:spcAft>
                  <a:spcPts val="1400"/>
                </a:spcAft>
                <a:buNone/>
                <a:tabLst/>
                <a:defRPr sz="1800" b="0" i="0" u="none" strike="noStrike" kern="0" cap="none" spc="0" baseline="0">
                  <a:solidFill>
                    <a:srgbClr val="000000"/>
                  </a:solidFill>
                  <a:uFillTx/>
                </a:defRPr>
              </a:pPr>
              <a:endParaRPr lang="en-US" sz="3300" b="0" i="0" u="none" strike="noStrike" kern="1200" cap="none" spc="0" baseline="0">
                <a:solidFill>
                  <a:srgbClr val="000000"/>
                </a:solidFill>
                <a:uFillTx/>
                <a:latin typeface="Calibri"/>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70">
            <a:extLst>
              <a:ext uri="{FF2B5EF4-FFF2-40B4-BE49-F238E27FC236}">
                <a16:creationId xmlns:a16="http://schemas.microsoft.com/office/drawing/2014/main" id="{7F9430B8-0468-1F16-6336-97C6F97D3122}"/>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Freeform: Shape 72">
            <a:extLst>
              <a:ext uri="{FF2B5EF4-FFF2-40B4-BE49-F238E27FC236}">
                <a16:creationId xmlns:a16="http://schemas.microsoft.com/office/drawing/2014/main" id="{69EA7238-30DC-04B7-5C29-2951D30674BA}"/>
              </a:ext>
            </a:extLst>
          </p:cNvPr>
          <p:cNvSpPr>
            <a:spLocks noMove="1" noResize="1"/>
          </p:cNvSpPr>
          <p:nvPr/>
        </p:nvSpPr>
        <p:spPr>
          <a:xfrm rot="18899994" flipH="1">
            <a:off x="-376100" y="-253677"/>
            <a:ext cx="1827638" cy="1376985"/>
          </a:xfrm>
          <a:custGeom>
            <a:avLst/>
            <a:gdLst>
              <a:gd name="f0" fmla="val 10800000"/>
              <a:gd name="f1" fmla="val 5400000"/>
              <a:gd name="f2" fmla="val 180"/>
              <a:gd name="f3" fmla="val w"/>
              <a:gd name="f4" fmla="val h"/>
              <a:gd name="f5" fmla="val 0"/>
              <a:gd name="f6" fmla="val 1827638"/>
              <a:gd name="f7" fmla="val 1376989"/>
              <a:gd name="f8" fmla="val 987379"/>
              <a:gd name="f9" fmla="val 840260"/>
              <a:gd name="f10" fmla="+- 0 0 -90"/>
              <a:gd name="f11" fmla="*/ f3 1 1827638"/>
              <a:gd name="f12" fmla="*/ f4 1 1376989"/>
              <a:gd name="f13" fmla="+- f7 0 f5"/>
              <a:gd name="f14" fmla="+- f6 0 f5"/>
              <a:gd name="f15" fmla="*/ f10 f0 1"/>
              <a:gd name="f16" fmla="*/ f14 1 1827638"/>
              <a:gd name="f17" fmla="*/ f13 1 1376989"/>
              <a:gd name="f18" fmla="*/ 0 f14 1"/>
              <a:gd name="f19" fmla="*/ 987379 f13 1"/>
              <a:gd name="f20" fmla="*/ 987379 f14 1"/>
              <a:gd name="f21" fmla="*/ 0 f13 1"/>
              <a:gd name="f22" fmla="*/ 1827638 f14 1"/>
              <a:gd name="f23" fmla="*/ 840260 f13 1"/>
              <a:gd name="f24" fmla="*/ 1376989 f13 1"/>
              <a:gd name="f25" fmla="*/ f15 1 f2"/>
              <a:gd name="f26" fmla="*/ f18 1 1827638"/>
              <a:gd name="f27" fmla="*/ f19 1 1376989"/>
              <a:gd name="f28" fmla="*/ f20 1 1827638"/>
              <a:gd name="f29" fmla="*/ f21 1 1376989"/>
              <a:gd name="f30" fmla="*/ f22 1 1827638"/>
              <a:gd name="f31" fmla="*/ f23 1 1376989"/>
              <a:gd name="f32" fmla="*/ f24 1 1376989"/>
              <a:gd name="f33" fmla="*/ f5 1 f16"/>
              <a:gd name="f34" fmla="*/ f6 1 f16"/>
              <a:gd name="f35" fmla="*/ f5 1 f17"/>
              <a:gd name="f36" fmla="*/ f7 1 f17"/>
              <a:gd name="f37" fmla="+- f25 0 f1"/>
              <a:gd name="f38" fmla="*/ f26 1 f16"/>
              <a:gd name="f39" fmla="*/ f27 1 f17"/>
              <a:gd name="f40" fmla="*/ f28 1 f16"/>
              <a:gd name="f41" fmla="*/ f29 1 f17"/>
              <a:gd name="f42" fmla="*/ f30 1 f16"/>
              <a:gd name="f43" fmla="*/ f31 1 f17"/>
              <a:gd name="f44" fmla="*/ f32 1 f17"/>
              <a:gd name="f45" fmla="*/ f33 f11 1"/>
              <a:gd name="f46" fmla="*/ f34 f11 1"/>
              <a:gd name="f47" fmla="*/ f36 f12 1"/>
              <a:gd name="f48" fmla="*/ f35 f12 1"/>
              <a:gd name="f49" fmla="*/ f38 f11 1"/>
              <a:gd name="f50" fmla="*/ f39 f12 1"/>
              <a:gd name="f51" fmla="*/ f40 f11 1"/>
              <a:gd name="f52" fmla="*/ f41 f12 1"/>
              <a:gd name="f53" fmla="*/ f42 f11 1"/>
              <a:gd name="f54" fmla="*/ f43 f12 1"/>
              <a:gd name="f55" fmla="*/ f44 f12 1"/>
            </a:gdLst>
            <a:ahLst/>
            <a:cxnLst>
              <a:cxn ang="3cd4">
                <a:pos x="hc" y="t"/>
              </a:cxn>
              <a:cxn ang="0">
                <a:pos x="r" y="vc"/>
              </a:cxn>
              <a:cxn ang="cd4">
                <a:pos x="hc" y="b"/>
              </a:cxn>
              <a:cxn ang="cd2">
                <a:pos x="l" y="vc"/>
              </a:cxn>
              <a:cxn ang="f37">
                <a:pos x="f49" y="f50"/>
              </a:cxn>
              <a:cxn ang="f37">
                <a:pos x="f51" y="f52"/>
              </a:cxn>
              <a:cxn ang="f37">
                <a:pos x="f53" y="f54"/>
              </a:cxn>
              <a:cxn ang="f37">
                <a:pos x="f53" y="f55"/>
              </a:cxn>
              <a:cxn ang="f37">
                <a:pos x="f49" y="f55"/>
              </a:cxn>
            </a:cxnLst>
            <a:rect l="f45" t="f48" r="f46" b="f47"/>
            <a:pathLst>
              <a:path w="1827638" h="1376989">
                <a:moveTo>
                  <a:pt x="f5" y="f8"/>
                </a:moveTo>
                <a:lnTo>
                  <a:pt x="f8" y="f5"/>
                </a:lnTo>
                <a:lnTo>
                  <a:pt x="f6" y="f9"/>
                </a:lnTo>
                <a:lnTo>
                  <a:pt x="f6" y="f7"/>
                </a:lnTo>
                <a:lnTo>
                  <a:pt x="f5" y="f7"/>
                </a:lnTo>
                <a:close/>
              </a:path>
            </a:pathLst>
          </a:custGeom>
          <a:solidFill>
            <a:srgbClr val="4472C4">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Rectangle 74">
            <a:extLst>
              <a:ext uri="{FF2B5EF4-FFF2-40B4-BE49-F238E27FC236}">
                <a16:creationId xmlns:a16="http://schemas.microsoft.com/office/drawing/2014/main" id="{F0023BAA-EECD-4807-423A-6D6073E1D6CC}"/>
              </a:ext>
            </a:extLst>
          </p:cNvPr>
          <p:cNvSpPr>
            <a:spLocks noMove="1" noResize="1"/>
          </p:cNvSpPr>
          <p:nvPr/>
        </p:nvSpPr>
        <p:spPr>
          <a:xfrm rot="18899994" flipH="1">
            <a:off x="891641" y="422151"/>
            <a:ext cx="645365" cy="645365"/>
          </a:xfrm>
          <a:prstGeom prst="rect">
            <a:avLst/>
          </a:prstGeom>
          <a:solidFill>
            <a:srgbClr val="4472C4">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Rectangle 76">
            <a:extLst>
              <a:ext uri="{FF2B5EF4-FFF2-40B4-BE49-F238E27FC236}">
                <a16:creationId xmlns:a16="http://schemas.microsoft.com/office/drawing/2014/main" id="{CF035BB4-07FD-A8FD-10D3-4D1FD618D346}"/>
              </a:ext>
            </a:extLst>
          </p:cNvPr>
          <p:cNvSpPr>
            <a:spLocks noMove="1" noResize="1"/>
          </p:cNvSpPr>
          <p:nvPr/>
        </p:nvSpPr>
        <p:spPr>
          <a:xfrm rot="18899994" flipH="1">
            <a:off x="10043543" y="655136"/>
            <a:ext cx="687473" cy="687473"/>
          </a:xfrm>
          <a:prstGeom prst="rect">
            <a:avLst/>
          </a:prstGeom>
          <a:solidFill>
            <a:srgbClr val="FFC000">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78">
            <a:extLst>
              <a:ext uri="{FF2B5EF4-FFF2-40B4-BE49-F238E27FC236}">
                <a16:creationId xmlns:a16="http://schemas.microsoft.com/office/drawing/2014/main" id="{AFB235AC-7550-2842-D98D-794B5AEAE2EC}"/>
              </a:ext>
            </a:extLst>
          </p:cNvPr>
          <p:cNvSpPr>
            <a:spLocks noMove="1" noResize="1"/>
          </p:cNvSpPr>
          <p:nvPr/>
        </p:nvSpPr>
        <p:spPr>
          <a:xfrm rot="10800009" flipH="1">
            <a:off x="9356643" y="0"/>
            <a:ext cx="2835353" cy="1480834"/>
          </a:xfrm>
          <a:custGeom>
            <a:avLst/>
            <a:gdLst>
              <a:gd name="f0" fmla="val 10800000"/>
              <a:gd name="f1" fmla="val 5400000"/>
              <a:gd name="f2" fmla="val 180"/>
              <a:gd name="f3" fmla="val w"/>
              <a:gd name="f4" fmla="val h"/>
              <a:gd name="f5" fmla="val 0"/>
              <a:gd name="f6" fmla="val 2835357"/>
              <a:gd name="f7" fmla="val 1480837"/>
              <a:gd name="f8" fmla="val 1552727"/>
              <a:gd name="f9" fmla="val 1223245"/>
              <a:gd name="f10" fmla="+- 0 0 -90"/>
              <a:gd name="f11" fmla="*/ f3 1 2835357"/>
              <a:gd name="f12" fmla="*/ f4 1 1480837"/>
              <a:gd name="f13" fmla="+- f7 0 f5"/>
              <a:gd name="f14" fmla="+- f6 0 f5"/>
              <a:gd name="f15" fmla="*/ f10 f0 1"/>
              <a:gd name="f16" fmla="*/ f14 1 2835357"/>
              <a:gd name="f17" fmla="*/ f13 1 1480837"/>
              <a:gd name="f18" fmla="*/ 2835357 f14 1"/>
              <a:gd name="f19" fmla="*/ 1480837 f13 1"/>
              <a:gd name="f20" fmla="*/ 0 f14 1"/>
              <a:gd name="f21" fmla="*/ 1552727 f14 1"/>
              <a:gd name="f22" fmla="*/ 0 f13 1"/>
              <a:gd name="f23" fmla="*/ 1223245 f13 1"/>
              <a:gd name="f24" fmla="*/ f15 1 f2"/>
              <a:gd name="f25" fmla="*/ f18 1 2835357"/>
              <a:gd name="f26" fmla="*/ f19 1 1480837"/>
              <a:gd name="f27" fmla="*/ f20 1 2835357"/>
              <a:gd name="f28" fmla="*/ f21 1 2835357"/>
              <a:gd name="f29" fmla="*/ f22 1 1480837"/>
              <a:gd name="f30" fmla="*/ f23 1 1480837"/>
              <a:gd name="f31" fmla="*/ f5 1 f16"/>
              <a:gd name="f32" fmla="*/ f6 1 f16"/>
              <a:gd name="f33" fmla="*/ f5 1 f17"/>
              <a:gd name="f34" fmla="*/ f7 1 f17"/>
              <a:gd name="f35" fmla="+- f24 0 f1"/>
              <a:gd name="f36" fmla="*/ f25 1 f16"/>
              <a:gd name="f37" fmla="*/ f26 1 f17"/>
              <a:gd name="f38" fmla="*/ f27 1 f16"/>
              <a:gd name="f39" fmla="*/ f28 1 f16"/>
              <a:gd name="f40" fmla="*/ f29 1 f17"/>
              <a:gd name="f41" fmla="*/ f30 1 f17"/>
              <a:gd name="f42" fmla="*/ f31 f11 1"/>
              <a:gd name="f43" fmla="*/ f32 f11 1"/>
              <a:gd name="f44" fmla="*/ f34 f12 1"/>
              <a:gd name="f45" fmla="*/ f33 f12 1"/>
              <a:gd name="f46" fmla="*/ f36 f11 1"/>
              <a:gd name="f47" fmla="*/ f37 f12 1"/>
              <a:gd name="f48" fmla="*/ f38 f11 1"/>
              <a:gd name="f49" fmla="*/ f39 f11 1"/>
              <a:gd name="f50" fmla="*/ f40 f12 1"/>
              <a:gd name="f51" fmla="*/ f41 f12 1"/>
            </a:gdLst>
            <a:ahLst/>
            <a:cxnLst>
              <a:cxn ang="3cd4">
                <a:pos x="hc" y="t"/>
              </a:cxn>
              <a:cxn ang="0">
                <a:pos x="r" y="vc"/>
              </a:cxn>
              <a:cxn ang="cd4">
                <a:pos x="hc" y="b"/>
              </a:cxn>
              <a:cxn ang="cd2">
                <a:pos x="l" y="vc"/>
              </a:cxn>
              <a:cxn ang="f35">
                <a:pos x="f46" y="f47"/>
              </a:cxn>
              <a:cxn ang="f35">
                <a:pos x="f48" y="f47"/>
              </a:cxn>
              <a:cxn ang="f35">
                <a:pos x="f49" y="f50"/>
              </a:cxn>
              <a:cxn ang="f35">
                <a:pos x="f46" y="f51"/>
              </a:cxn>
            </a:cxnLst>
            <a:rect l="f42" t="f45" r="f43" b="f44"/>
            <a:pathLst>
              <a:path w="2835357" h="1480837">
                <a:moveTo>
                  <a:pt x="f6" y="f7"/>
                </a:moveTo>
                <a:lnTo>
                  <a:pt x="f5" y="f7"/>
                </a:lnTo>
                <a:lnTo>
                  <a:pt x="f8" y="f5"/>
                </a:lnTo>
                <a:lnTo>
                  <a:pt x="f6" y="f9"/>
                </a:lnTo>
                <a:close/>
              </a:path>
            </a:pathLst>
          </a:custGeom>
          <a:solidFill>
            <a:srgbClr val="FFC000">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Isosceles Triangle 80">
            <a:extLst>
              <a:ext uri="{FF2B5EF4-FFF2-40B4-BE49-F238E27FC236}">
                <a16:creationId xmlns:a16="http://schemas.microsoft.com/office/drawing/2014/main" id="{6AC3A65E-D657-2C04-0B7B-C23F5239D9E6}"/>
              </a:ext>
            </a:extLst>
          </p:cNvPr>
          <p:cNvSpPr>
            <a:spLocks noMove="1" noResize="1"/>
          </p:cNvSpPr>
          <p:nvPr/>
        </p:nvSpPr>
        <p:spPr>
          <a:xfrm flipH="1">
            <a:off x="7976347" y="6115498"/>
            <a:ext cx="1494513" cy="742501"/>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4472C4">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Isosceles Triangle 82">
            <a:extLst>
              <a:ext uri="{FF2B5EF4-FFF2-40B4-BE49-F238E27FC236}">
                <a16:creationId xmlns:a16="http://schemas.microsoft.com/office/drawing/2014/main" id="{3A4D1BE8-927F-77FE-D89D-201282BB2FFB}"/>
              </a:ext>
            </a:extLst>
          </p:cNvPr>
          <p:cNvSpPr>
            <a:spLocks noMove="1" noResize="1"/>
          </p:cNvSpPr>
          <p:nvPr/>
        </p:nvSpPr>
        <p:spPr>
          <a:xfrm flipH="1">
            <a:off x="7604077" y="6453140"/>
            <a:ext cx="814904" cy="404859"/>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4472C4">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Title 1">
            <a:extLst>
              <a:ext uri="{FF2B5EF4-FFF2-40B4-BE49-F238E27FC236}">
                <a16:creationId xmlns:a16="http://schemas.microsoft.com/office/drawing/2014/main" id="{210809D8-6A7A-921E-A360-C6C77BFF08D0}"/>
              </a:ext>
            </a:extLst>
          </p:cNvPr>
          <p:cNvSpPr txBox="1">
            <a:spLocks noGrp="1"/>
          </p:cNvSpPr>
          <p:nvPr>
            <p:ph type="title"/>
          </p:nvPr>
        </p:nvSpPr>
        <p:spPr>
          <a:xfrm>
            <a:off x="1043632" y="809902"/>
            <a:ext cx="10173010" cy="1554480"/>
          </a:xfrm>
        </p:spPr>
        <p:txBody>
          <a:bodyPr/>
          <a:lstStyle/>
          <a:p>
            <a:pPr lvl="0"/>
            <a:r>
              <a:rPr lang="en-GB" sz="4800" b="1">
                <a:latin typeface="Arial" pitchFamily="34"/>
                <a:cs typeface="Times New Roman" pitchFamily="18"/>
              </a:rPr>
              <a:t>The Company and Management</a:t>
            </a:r>
            <a:br>
              <a:rPr lang="en-GB" sz="4800" b="1">
                <a:latin typeface="Arial" pitchFamily="34"/>
                <a:cs typeface="Times New Roman" pitchFamily="18"/>
              </a:rPr>
            </a:br>
            <a:endParaRPr lang="en-GB" sz="4800"/>
          </a:p>
        </p:txBody>
      </p:sp>
      <p:grpSp>
        <p:nvGrpSpPr>
          <p:cNvPr id="10" name="Content Placeholder 2">
            <a:extLst>
              <a:ext uri="{FF2B5EF4-FFF2-40B4-BE49-F238E27FC236}">
                <a16:creationId xmlns:a16="http://schemas.microsoft.com/office/drawing/2014/main" id="{2DA80EC4-A4FE-D856-6395-69EBED243A64}"/>
              </a:ext>
            </a:extLst>
          </p:cNvPr>
          <p:cNvGrpSpPr/>
          <p:nvPr/>
        </p:nvGrpSpPr>
        <p:grpSpPr>
          <a:xfrm>
            <a:off x="1282711" y="3438555"/>
            <a:ext cx="9622222" cy="2367820"/>
            <a:chOff x="1282711" y="3438555"/>
            <a:chExt cx="9622222" cy="2367820"/>
          </a:xfrm>
        </p:grpSpPr>
        <p:sp>
          <p:nvSpPr>
            <p:cNvPr id="11" name="Rectangle 10" descr="City">
              <a:extLst>
                <a:ext uri="{FF2B5EF4-FFF2-40B4-BE49-F238E27FC236}">
                  <a16:creationId xmlns:a16="http://schemas.microsoft.com/office/drawing/2014/main" id="{26FAC8DE-1A2F-36C6-78EB-B4D65417C533}"/>
                </a:ext>
              </a:extLst>
            </p:cNvPr>
            <p:cNvSpPr/>
            <p:nvPr/>
          </p:nvSpPr>
          <p:spPr>
            <a:xfrm>
              <a:off x="2072597" y="3438555"/>
              <a:ext cx="1292540" cy="1292540"/>
            </a:xfrm>
            <a:prstGeom prst="rect">
              <a:avLst/>
            </a:pr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88A65CD9-7A8E-1998-2D6D-BFEB3E8585F8}"/>
                </a:ext>
              </a:extLst>
            </p:cNvPr>
            <p:cNvSpPr/>
            <p:nvPr/>
          </p:nvSpPr>
          <p:spPr>
            <a:xfrm>
              <a:off x="1282711" y="5086377"/>
              <a:ext cx="2872304" cy="719998"/>
            </a:xfrm>
            <a:custGeom>
              <a:avLst/>
              <a:gdLst>
                <a:gd name="f0" fmla="val 10800000"/>
                <a:gd name="f1" fmla="val 5400000"/>
                <a:gd name="f2" fmla="val 180"/>
                <a:gd name="f3" fmla="val w"/>
                <a:gd name="f4" fmla="val h"/>
                <a:gd name="f5" fmla="val 0"/>
                <a:gd name="f6" fmla="val 2872305"/>
                <a:gd name="f7" fmla="val 720000"/>
                <a:gd name="f8" fmla="+- 0 0 -90"/>
                <a:gd name="f9" fmla="*/ f3 1 2872305"/>
                <a:gd name="f10" fmla="*/ f4 1 720000"/>
                <a:gd name="f11" fmla="+- f7 0 f5"/>
                <a:gd name="f12" fmla="+- f6 0 f5"/>
                <a:gd name="f13" fmla="*/ f8 f0 1"/>
                <a:gd name="f14" fmla="*/ f12 1 2872305"/>
                <a:gd name="f15" fmla="*/ f11 1 720000"/>
                <a:gd name="f16" fmla="*/ 0 f12 1"/>
                <a:gd name="f17" fmla="*/ 0 f11 1"/>
                <a:gd name="f18" fmla="*/ 2872305 f12 1"/>
                <a:gd name="f19" fmla="*/ 720000 f11 1"/>
                <a:gd name="f20" fmla="*/ f13 1 f2"/>
                <a:gd name="f21" fmla="*/ f16 1 2872305"/>
                <a:gd name="f22" fmla="*/ f17 1 720000"/>
                <a:gd name="f23" fmla="*/ f18 1 2872305"/>
                <a:gd name="f24" fmla="*/ f19 1 720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872305" h="7200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1022354" rtl="0" fontAlgn="auto" hangingPunct="1">
                <a:lnSpc>
                  <a:spcPct val="100000"/>
                </a:lnSpc>
                <a:spcBef>
                  <a:spcPts val="0"/>
                </a:spcBef>
                <a:spcAft>
                  <a:spcPts val="1000"/>
                </a:spcAft>
                <a:buNone/>
                <a:tabLst/>
                <a:defRPr sz="1800" b="0" i="0" u="none" strike="noStrike" kern="0" cap="none" spc="0" baseline="0">
                  <a:solidFill>
                    <a:srgbClr val="000000"/>
                  </a:solidFill>
                  <a:uFillTx/>
                </a:defRPr>
              </a:pPr>
              <a:r>
                <a:rPr lang="en-GB" sz="2300" b="0" i="0" u="none" strike="noStrike" kern="1200" cap="none" spc="0" baseline="0">
                  <a:solidFill>
                    <a:srgbClr val="000000"/>
                  </a:solidFill>
                  <a:uFillTx/>
                  <a:latin typeface="Calibri"/>
                </a:rPr>
                <a:t>Located in high – end neighbourhood</a:t>
              </a:r>
              <a:endParaRPr lang="en-US" sz="2300" b="0" i="0" u="none" strike="noStrike" kern="1200" cap="none" spc="0" baseline="0">
                <a:solidFill>
                  <a:srgbClr val="000000"/>
                </a:solidFill>
                <a:uFillTx/>
                <a:latin typeface="Calibri"/>
              </a:endParaRPr>
            </a:p>
          </p:txBody>
        </p:sp>
        <p:sp>
          <p:nvSpPr>
            <p:cNvPr id="13" name="Rectangle 12" descr="Deciduous tree">
              <a:extLst>
                <a:ext uri="{FF2B5EF4-FFF2-40B4-BE49-F238E27FC236}">
                  <a16:creationId xmlns:a16="http://schemas.microsoft.com/office/drawing/2014/main" id="{19ED6A7D-AF84-9F91-FC54-EA2A48FBE7D9}"/>
                </a:ext>
              </a:extLst>
            </p:cNvPr>
            <p:cNvSpPr/>
            <p:nvPr/>
          </p:nvSpPr>
          <p:spPr>
            <a:xfrm>
              <a:off x="5447556" y="3438555"/>
              <a:ext cx="1292540" cy="1292540"/>
            </a:xfrm>
            <a:prstGeom prst="rect">
              <a:avLst/>
            </a:pr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Shape 13">
              <a:extLst>
                <a:ext uri="{FF2B5EF4-FFF2-40B4-BE49-F238E27FC236}">
                  <a16:creationId xmlns:a16="http://schemas.microsoft.com/office/drawing/2014/main" id="{F107C0C6-C9D2-DFA7-7EBC-18276938AB5C}"/>
                </a:ext>
              </a:extLst>
            </p:cNvPr>
            <p:cNvSpPr/>
            <p:nvPr/>
          </p:nvSpPr>
          <p:spPr>
            <a:xfrm>
              <a:off x="4657670" y="5086377"/>
              <a:ext cx="2872304" cy="719998"/>
            </a:xfrm>
            <a:custGeom>
              <a:avLst/>
              <a:gdLst>
                <a:gd name="f0" fmla="val 10800000"/>
                <a:gd name="f1" fmla="val 5400000"/>
                <a:gd name="f2" fmla="val 180"/>
                <a:gd name="f3" fmla="val w"/>
                <a:gd name="f4" fmla="val h"/>
                <a:gd name="f5" fmla="val 0"/>
                <a:gd name="f6" fmla="val 2872305"/>
                <a:gd name="f7" fmla="val 720000"/>
                <a:gd name="f8" fmla="+- 0 0 -90"/>
                <a:gd name="f9" fmla="*/ f3 1 2872305"/>
                <a:gd name="f10" fmla="*/ f4 1 720000"/>
                <a:gd name="f11" fmla="+- f7 0 f5"/>
                <a:gd name="f12" fmla="+- f6 0 f5"/>
                <a:gd name="f13" fmla="*/ f8 f0 1"/>
                <a:gd name="f14" fmla="*/ f12 1 2872305"/>
                <a:gd name="f15" fmla="*/ f11 1 720000"/>
                <a:gd name="f16" fmla="*/ 0 f12 1"/>
                <a:gd name="f17" fmla="*/ 0 f11 1"/>
                <a:gd name="f18" fmla="*/ 2872305 f12 1"/>
                <a:gd name="f19" fmla="*/ 720000 f11 1"/>
                <a:gd name="f20" fmla="*/ f13 1 f2"/>
                <a:gd name="f21" fmla="*/ f16 1 2872305"/>
                <a:gd name="f22" fmla="*/ f17 1 720000"/>
                <a:gd name="f23" fmla="*/ f18 1 2872305"/>
                <a:gd name="f24" fmla="*/ f19 1 720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872305" h="7200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1022354" rtl="0" fontAlgn="auto" hangingPunct="1">
                <a:lnSpc>
                  <a:spcPct val="100000"/>
                </a:lnSpc>
                <a:spcBef>
                  <a:spcPts val="0"/>
                </a:spcBef>
                <a:spcAft>
                  <a:spcPts val="1000"/>
                </a:spcAft>
                <a:buNone/>
                <a:tabLst/>
                <a:defRPr sz="1800" b="0" i="0" u="none" strike="noStrike" kern="0" cap="none" spc="0" baseline="0">
                  <a:solidFill>
                    <a:srgbClr val="000000"/>
                  </a:solidFill>
                  <a:uFillTx/>
                </a:defRPr>
              </a:pPr>
              <a:r>
                <a:rPr lang="en-GB" sz="2300" b="0" i="0" u="none" strike="noStrike" kern="1200" cap="none" spc="0" baseline="0">
                  <a:solidFill>
                    <a:srgbClr val="000000"/>
                  </a:solidFill>
                  <a:uFillTx/>
                  <a:latin typeface="Calibri"/>
                </a:rPr>
                <a:t>Promoting waste sustainability</a:t>
              </a:r>
              <a:endParaRPr lang="en-US" sz="2300" b="0" i="0" u="none" strike="noStrike" kern="1200" cap="none" spc="0" baseline="0">
                <a:solidFill>
                  <a:srgbClr val="000000"/>
                </a:solidFill>
                <a:uFillTx/>
                <a:latin typeface="Calibri"/>
              </a:endParaRPr>
            </a:p>
          </p:txBody>
        </p:sp>
        <p:sp>
          <p:nvSpPr>
            <p:cNvPr id="15" name="Rectangle 14" descr="Group">
              <a:extLst>
                <a:ext uri="{FF2B5EF4-FFF2-40B4-BE49-F238E27FC236}">
                  <a16:creationId xmlns:a16="http://schemas.microsoft.com/office/drawing/2014/main" id="{45B77AC5-7A41-BC7B-4E85-572EFF7015DD}"/>
                </a:ext>
              </a:extLst>
            </p:cNvPr>
            <p:cNvSpPr/>
            <p:nvPr/>
          </p:nvSpPr>
          <p:spPr>
            <a:xfrm>
              <a:off x="8822515" y="3438555"/>
              <a:ext cx="1292540" cy="1292540"/>
            </a:xfrm>
            <a:prstGeom prst="rect">
              <a:avLst/>
            </a:pr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Freeform: Shape 15">
              <a:extLst>
                <a:ext uri="{FF2B5EF4-FFF2-40B4-BE49-F238E27FC236}">
                  <a16:creationId xmlns:a16="http://schemas.microsoft.com/office/drawing/2014/main" id="{BACB3A06-CFC5-131E-E81E-84E852B2CFC6}"/>
                </a:ext>
              </a:extLst>
            </p:cNvPr>
            <p:cNvSpPr/>
            <p:nvPr/>
          </p:nvSpPr>
          <p:spPr>
            <a:xfrm>
              <a:off x="8032629" y="5086377"/>
              <a:ext cx="2872304" cy="719998"/>
            </a:xfrm>
            <a:custGeom>
              <a:avLst/>
              <a:gdLst>
                <a:gd name="f0" fmla="val 10800000"/>
                <a:gd name="f1" fmla="val 5400000"/>
                <a:gd name="f2" fmla="val 180"/>
                <a:gd name="f3" fmla="val w"/>
                <a:gd name="f4" fmla="val h"/>
                <a:gd name="f5" fmla="val 0"/>
                <a:gd name="f6" fmla="val 2872305"/>
                <a:gd name="f7" fmla="val 720000"/>
                <a:gd name="f8" fmla="+- 0 0 -90"/>
                <a:gd name="f9" fmla="*/ f3 1 2872305"/>
                <a:gd name="f10" fmla="*/ f4 1 720000"/>
                <a:gd name="f11" fmla="+- f7 0 f5"/>
                <a:gd name="f12" fmla="+- f6 0 f5"/>
                <a:gd name="f13" fmla="*/ f8 f0 1"/>
                <a:gd name="f14" fmla="*/ f12 1 2872305"/>
                <a:gd name="f15" fmla="*/ f11 1 720000"/>
                <a:gd name="f16" fmla="*/ 0 f12 1"/>
                <a:gd name="f17" fmla="*/ 0 f11 1"/>
                <a:gd name="f18" fmla="*/ 2872305 f12 1"/>
                <a:gd name="f19" fmla="*/ 720000 f11 1"/>
                <a:gd name="f20" fmla="*/ f13 1 f2"/>
                <a:gd name="f21" fmla="*/ f16 1 2872305"/>
                <a:gd name="f22" fmla="*/ f17 1 720000"/>
                <a:gd name="f23" fmla="*/ f18 1 2872305"/>
                <a:gd name="f24" fmla="*/ f19 1 720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872305" h="7200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1022354" rtl="0" fontAlgn="auto" hangingPunct="1">
                <a:lnSpc>
                  <a:spcPct val="100000"/>
                </a:lnSpc>
                <a:spcBef>
                  <a:spcPts val="0"/>
                </a:spcBef>
                <a:spcAft>
                  <a:spcPts val="1000"/>
                </a:spcAft>
                <a:buNone/>
                <a:tabLst/>
                <a:defRPr sz="1800" b="0" i="0" u="none" strike="noStrike" kern="0" cap="none" spc="0" baseline="0">
                  <a:solidFill>
                    <a:srgbClr val="000000"/>
                  </a:solidFill>
                  <a:uFillTx/>
                </a:defRPr>
              </a:pPr>
              <a:r>
                <a:rPr lang="en-GB" sz="2300" b="0" i="0" u="none" strike="noStrike" kern="1200" cap="none" spc="0" baseline="0">
                  <a:solidFill>
                    <a:srgbClr val="000000"/>
                  </a:solidFill>
                  <a:uFillTx/>
                  <a:latin typeface="Calibri"/>
                </a:rPr>
                <a:t>Operated by friendly team</a:t>
              </a:r>
              <a:endParaRPr lang="en-US" sz="2300" b="0" i="0" u="none" strike="noStrike" kern="1200" cap="none" spc="0" baseline="0">
                <a:solidFill>
                  <a:srgbClr val="000000"/>
                </a:solidFill>
                <a:uFillTx/>
                <a:latin typeface="Calibri"/>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34">
            <a:extLst>
              <a:ext uri="{FF2B5EF4-FFF2-40B4-BE49-F238E27FC236}">
                <a16:creationId xmlns:a16="http://schemas.microsoft.com/office/drawing/2014/main" id="{86710E95-F11D-DCC5-AFE6-99C3C3A52340}"/>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36">
            <a:extLst>
              <a:ext uri="{FF2B5EF4-FFF2-40B4-BE49-F238E27FC236}">
                <a16:creationId xmlns:a16="http://schemas.microsoft.com/office/drawing/2014/main" id="{4C898BF7-A95E-7B2B-39AC-D27691A9D114}"/>
              </a:ext>
            </a:extLst>
          </p:cNvPr>
          <p:cNvSpPr>
            <a:spLocks noMove="1" noResize="1"/>
          </p:cNvSpPr>
          <p:nvPr/>
        </p:nvSpPr>
        <p:spPr>
          <a:xfrm flipH="1">
            <a:off x="0" y="0"/>
            <a:ext cx="12191996" cy="2170026"/>
          </a:xfrm>
          <a:prstGeom prst="rect">
            <a:avLst/>
          </a:prstGeom>
          <a:gradFill>
            <a:gsLst>
              <a:gs pos="0">
                <a:srgbClr val="000000">
                  <a:alpha val="96000"/>
                </a:srgbClr>
              </a:gs>
              <a:gs pos="100000">
                <a:srgbClr val="2F5597"/>
              </a:gs>
            </a:gsLst>
            <a:lin ang="19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Rectangle 38">
            <a:extLst>
              <a:ext uri="{FF2B5EF4-FFF2-40B4-BE49-F238E27FC236}">
                <a16:creationId xmlns:a16="http://schemas.microsoft.com/office/drawing/2014/main" id="{EC785A57-D25A-60D3-C0B2-1491C78F03DF}"/>
              </a:ext>
            </a:extLst>
          </p:cNvPr>
          <p:cNvSpPr>
            <a:spLocks noMove="1" noResize="1"/>
          </p:cNvSpPr>
          <p:nvPr/>
        </p:nvSpPr>
        <p:spPr>
          <a:xfrm flipH="1">
            <a:off x="8082820" y="0"/>
            <a:ext cx="4097206" cy="2170657"/>
          </a:xfrm>
          <a:prstGeom prst="rect">
            <a:avLst/>
          </a:prstGeom>
          <a:gradFill>
            <a:gsLst>
              <a:gs pos="0">
                <a:srgbClr val="203864">
                  <a:alpha val="68000"/>
                </a:srgbClr>
              </a:gs>
              <a:gs pos="100000">
                <a:srgbClr val="4472C4">
                  <a:alpha val="48000"/>
                </a:srgbClr>
              </a:gs>
            </a:gsLst>
            <a:lin ang="19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Rectangle 40">
            <a:extLst>
              <a:ext uri="{FF2B5EF4-FFF2-40B4-BE49-F238E27FC236}">
                <a16:creationId xmlns:a16="http://schemas.microsoft.com/office/drawing/2014/main" id="{BF3D7C8C-F9F3-6F6C-D1DC-F8472AE781B3}"/>
              </a:ext>
            </a:extLst>
          </p:cNvPr>
          <p:cNvSpPr>
            <a:spLocks noMove="1" noResize="1"/>
          </p:cNvSpPr>
          <p:nvPr/>
        </p:nvSpPr>
        <p:spPr>
          <a:xfrm rot="16199987" flipH="1">
            <a:off x="5010642" y="-5010039"/>
            <a:ext cx="2170712" cy="12191996"/>
          </a:xfrm>
          <a:prstGeom prst="rect">
            <a:avLst/>
          </a:prstGeom>
          <a:gradFill>
            <a:gsLst>
              <a:gs pos="0">
                <a:srgbClr val="2F5597">
                  <a:alpha val="16000"/>
                </a:srgbClr>
              </a:gs>
              <a:gs pos="100000">
                <a:srgbClr val="000000">
                  <a:alpha val="45000"/>
                </a:srgbClr>
              </a:gs>
            </a:gsLst>
            <a:lin ang="21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Title 1">
            <a:extLst>
              <a:ext uri="{FF2B5EF4-FFF2-40B4-BE49-F238E27FC236}">
                <a16:creationId xmlns:a16="http://schemas.microsoft.com/office/drawing/2014/main" id="{6C890C61-C468-237A-F77F-16E9FB27DAD4}"/>
              </a:ext>
            </a:extLst>
          </p:cNvPr>
          <p:cNvSpPr txBox="1">
            <a:spLocks noGrp="1"/>
          </p:cNvSpPr>
          <p:nvPr>
            <p:ph type="title"/>
          </p:nvPr>
        </p:nvSpPr>
        <p:spPr>
          <a:xfrm>
            <a:off x="1383560" y="348861"/>
            <a:ext cx="9718115" cy="1576443"/>
          </a:xfrm>
        </p:spPr>
        <p:txBody>
          <a:bodyPr anchorCtr="1"/>
          <a:lstStyle/>
          <a:p>
            <a:pPr lvl="0" algn="ctr"/>
            <a:r>
              <a:rPr lang="en-GB" sz="4000">
                <a:solidFill>
                  <a:srgbClr val="FFFFFF"/>
                </a:solidFill>
              </a:rPr>
              <a:t>SWOT Analysis</a:t>
            </a:r>
          </a:p>
        </p:txBody>
      </p:sp>
      <p:grpSp>
        <p:nvGrpSpPr>
          <p:cNvPr id="7" name="Content Placeholder 2">
            <a:extLst>
              <a:ext uri="{FF2B5EF4-FFF2-40B4-BE49-F238E27FC236}">
                <a16:creationId xmlns:a16="http://schemas.microsoft.com/office/drawing/2014/main" id="{BC5E091F-1E1E-0A27-6578-6144C1FA9417}"/>
              </a:ext>
            </a:extLst>
          </p:cNvPr>
          <p:cNvGrpSpPr/>
          <p:nvPr/>
        </p:nvGrpSpPr>
        <p:grpSpPr>
          <a:xfrm>
            <a:off x="1574624" y="2619015"/>
            <a:ext cx="9066687" cy="3683339"/>
            <a:chOff x="1574624" y="2619015"/>
            <a:chExt cx="9066687" cy="3683339"/>
          </a:xfrm>
        </p:grpSpPr>
        <p:sp>
          <p:nvSpPr>
            <p:cNvPr id="8" name="Freeform: Shape 7">
              <a:extLst>
                <a:ext uri="{FF2B5EF4-FFF2-40B4-BE49-F238E27FC236}">
                  <a16:creationId xmlns:a16="http://schemas.microsoft.com/office/drawing/2014/main" id="{EF06EE5B-A62B-AA56-030F-F98585E5D83F}"/>
                </a:ext>
              </a:extLst>
            </p:cNvPr>
            <p:cNvSpPr/>
            <p:nvPr/>
          </p:nvSpPr>
          <p:spPr>
            <a:xfrm>
              <a:off x="1574624" y="2619015"/>
              <a:ext cx="2833341" cy="1700006"/>
            </a:xfrm>
            <a:custGeom>
              <a:avLst/>
              <a:gdLst>
                <a:gd name="f0" fmla="val 10800000"/>
                <a:gd name="f1" fmla="val 5400000"/>
                <a:gd name="f2" fmla="val 180"/>
                <a:gd name="f3" fmla="val w"/>
                <a:gd name="f4" fmla="val h"/>
                <a:gd name="f5" fmla="val 0"/>
                <a:gd name="f6" fmla="val 2833338"/>
                <a:gd name="f7" fmla="val 1700003"/>
                <a:gd name="f8" fmla="+- 0 0 -90"/>
                <a:gd name="f9" fmla="*/ f3 1 2833338"/>
                <a:gd name="f10" fmla="*/ f4 1 1700003"/>
                <a:gd name="f11" fmla="+- f7 0 f5"/>
                <a:gd name="f12" fmla="+- f6 0 f5"/>
                <a:gd name="f13" fmla="*/ f8 f0 1"/>
                <a:gd name="f14" fmla="*/ f12 1 2833338"/>
                <a:gd name="f15" fmla="*/ f11 1 1700003"/>
                <a:gd name="f16" fmla="*/ 0 f12 1"/>
                <a:gd name="f17" fmla="*/ 0 f11 1"/>
                <a:gd name="f18" fmla="*/ 2833338 f12 1"/>
                <a:gd name="f19" fmla="*/ 1700003 f11 1"/>
                <a:gd name="f20" fmla="*/ f13 1 f2"/>
                <a:gd name="f21" fmla="*/ f16 1 2833338"/>
                <a:gd name="f22" fmla="*/ f17 1 1700003"/>
                <a:gd name="f23" fmla="*/ f18 1 2833338"/>
                <a:gd name="f24" fmla="*/ f19 1 170000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833338" h="1700003">
                  <a:moveTo>
                    <a:pt x="f5" y="f5"/>
                  </a:moveTo>
                  <a:lnTo>
                    <a:pt x="f6" y="f5"/>
                  </a:lnTo>
                  <a:lnTo>
                    <a:pt x="f6" y="f7"/>
                  </a:lnTo>
                  <a:lnTo>
                    <a:pt x="f5" y="f7"/>
                  </a:lnTo>
                  <a:lnTo>
                    <a:pt x="f5" y="f5"/>
                  </a:lnTo>
                  <a:close/>
                </a:path>
              </a:pathLst>
            </a:custGeom>
            <a:solidFill>
              <a:srgbClr val="ED7D31"/>
            </a:solidFill>
            <a:ln w="12701" cap="flat">
              <a:solidFill>
                <a:srgbClr val="FFFFFF"/>
              </a:solidFill>
              <a:prstDash val="solid"/>
              <a:miter/>
            </a:ln>
          </p:spPr>
          <p:txBody>
            <a:bodyPr vert="horz" wrap="square" lIns="129543" tIns="129543" rIns="129543" bIns="129543" anchor="ctr" anchorCtr="1" compatLnSpc="1">
              <a:noAutofit/>
            </a:bodyPr>
            <a:lstStyle/>
            <a:p>
              <a:pPr marL="0" marR="0" lvl="0" indent="0" algn="ctr" defTabSz="1511302" rtl="0" fontAlgn="auto" hangingPunct="1">
                <a:lnSpc>
                  <a:spcPct val="90000"/>
                </a:lnSpc>
                <a:spcBef>
                  <a:spcPts val="0"/>
                </a:spcBef>
                <a:spcAft>
                  <a:spcPts val="1400"/>
                </a:spcAft>
                <a:buNone/>
                <a:tabLst/>
                <a:defRPr sz="1800" b="0" i="0" u="none" strike="noStrike" kern="0" cap="none" spc="0" baseline="0">
                  <a:solidFill>
                    <a:srgbClr val="000000"/>
                  </a:solidFill>
                  <a:uFillTx/>
                </a:defRPr>
              </a:pPr>
              <a:r>
                <a:rPr lang="en-GB" sz="3400" b="0" i="0" u="none" strike="noStrike" kern="1200" cap="none" spc="0" baseline="0">
                  <a:solidFill>
                    <a:srgbClr val="FFFFFF"/>
                  </a:solidFill>
                  <a:uFillTx/>
                  <a:latin typeface="Calibri"/>
                </a:rPr>
                <a:t>High number of positive aspects </a:t>
              </a:r>
              <a:endParaRPr lang="en-US" sz="3400" b="0" i="0" u="none" strike="noStrike" kern="1200" cap="none" spc="0" baseline="0">
                <a:solidFill>
                  <a:srgbClr val="FFFFFF"/>
                </a:solidFill>
                <a:uFillTx/>
                <a:latin typeface="Calibri"/>
              </a:endParaRPr>
            </a:p>
          </p:txBody>
        </p:sp>
        <p:sp>
          <p:nvSpPr>
            <p:cNvPr id="9" name="Freeform: Shape 8">
              <a:extLst>
                <a:ext uri="{FF2B5EF4-FFF2-40B4-BE49-F238E27FC236}">
                  <a16:creationId xmlns:a16="http://schemas.microsoft.com/office/drawing/2014/main" id="{3F46E185-816D-8C09-74A1-7D3BC88617DD}"/>
                </a:ext>
              </a:extLst>
            </p:cNvPr>
            <p:cNvSpPr/>
            <p:nvPr/>
          </p:nvSpPr>
          <p:spPr>
            <a:xfrm>
              <a:off x="4691301" y="2619015"/>
              <a:ext cx="2833341" cy="1700006"/>
            </a:xfrm>
            <a:custGeom>
              <a:avLst/>
              <a:gdLst>
                <a:gd name="f0" fmla="val 10800000"/>
                <a:gd name="f1" fmla="val 5400000"/>
                <a:gd name="f2" fmla="val 180"/>
                <a:gd name="f3" fmla="val w"/>
                <a:gd name="f4" fmla="val h"/>
                <a:gd name="f5" fmla="val 0"/>
                <a:gd name="f6" fmla="val 2833338"/>
                <a:gd name="f7" fmla="val 1700003"/>
                <a:gd name="f8" fmla="+- 0 0 -90"/>
                <a:gd name="f9" fmla="*/ f3 1 2833338"/>
                <a:gd name="f10" fmla="*/ f4 1 1700003"/>
                <a:gd name="f11" fmla="+- f7 0 f5"/>
                <a:gd name="f12" fmla="+- f6 0 f5"/>
                <a:gd name="f13" fmla="*/ f8 f0 1"/>
                <a:gd name="f14" fmla="*/ f12 1 2833338"/>
                <a:gd name="f15" fmla="*/ f11 1 1700003"/>
                <a:gd name="f16" fmla="*/ 0 f12 1"/>
                <a:gd name="f17" fmla="*/ 0 f11 1"/>
                <a:gd name="f18" fmla="*/ 2833338 f12 1"/>
                <a:gd name="f19" fmla="*/ 1700003 f11 1"/>
                <a:gd name="f20" fmla="*/ f13 1 f2"/>
                <a:gd name="f21" fmla="*/ f16 1 2833338"/>
                <a:gd name="f22" fmla="*/ f17 1 1700003"/>
                <a:gd name="f23" fmla="*/ f18 1 2833338"/>
                <a:gd name="f24" fmla="*/ f19 1 170000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833338" h="1700003">
                  <a:moveTo>
                    <a:pt x="f5" y="f5"/>
                  </a:moveTo>
                  <a:lnTo>
                    <a:pt x="f6" y="f5"/>
                  </a:lnTo>
                  <a:lnTo>
                    <a:pt x="f6" y="f7"/>
                  </a:lnTo>
                  <a:lnTo>
                    <a:pt x="f5" y="f7"/>
                  </a:lnTo>
                  <a:lnTo>
                    <a:pt x="f5" y="f5"/>
                  </a:lnTo>
                  <a:close/>
                </a:path>
              </a:pathLst>
            </a:custGeom>
            <a:solidFill>
              <a:srgbClr val="A5A5A5"/>
            </a:solidFill>
            <a:ln w="12701" cap="flat">
              <a:solidFill>
                <a:srgbClr val="FFFFFF"/>
              </a:solidFill>
              <a:prstDash val="solid"/>
              <a:miter/>
            </a:ln>
          </p:spPr>
          <p:txBody>
            <a:bodyPr vert="horz" wrap="square" lIns="129543" tIns="129543" rIns="129543" bIns="129543" anchor="ctr" anchorCtr="1" compatLnSpc="1">
              <a:noAutofit/>
            </a:bodyPr>
            <a:lstStyle/>
            <a:p>
              <a:pPr marL="0" marR="0" lvl="0" indent="0" algn="ctr" defTabSz="1511302" rtl="0" fontAlgn="auto" hangingPunct="1">
                <a:lnSpc>
                  <a:spcPct val="90000"/>
                </a:lnSpc>
                <a:spcBef>
                  <a:spcPts val="0"/>
                </a:spcBef>
                <a:spcAft>
                  <a:spcPts val="1400"/>
                </a:spcAft>
                <a:buNone/>
                <a:tabLst/>
                <a:defRPr sz="1800" b="0" i="0" u="none" strike="noStrike" kern="0" cap="none" spc="0" baseline="0">
                  <a:solidFill>
                    <a:srgbClr val="000000"/>
                  </a:solidFill>
                  <a:uFillTx/>
                </a:defRPr>
              </a:pPr>
              <a:r>
                <a:rPr lang="en-US" sz="3400" b="0" i="0" u="none" strike="noStrike" kern="1200" cap="none" spc="0" baseline="0">
                  <a:solidFill>
                    <a:srgbClr val="FFFFFF"/>
                  </a:solidFill>
                  <a:uFillTx/>
                  <a:latin typeface="Calibri"/>
                </a:rPr>
                <a:t>Entrepreneur first business</a:t>
              </a:r>
            </a:p>
          </p:txBody>
        </p:sp>
        <p:sp>
          <p:nvSpPr>
            <p:cNvPr id="10" name="Freeform: Shape 9">
              <a:extLst>
                <a:ext uri="{FF2B5EF4-FFF2-40B4-BE49-F238E27FC236}">
                  <a16:creationId xmlns:a16="http://schemas.microsoft.com/office/drawing/2014/main" id="{A069F224-084B-896A-1D75-768BFC95BB07}"/>
                </a:ext>
              </a:extLst>
            </p:cNvPr>
            <p:cNvSpPr/>
            <p:nvPr/>
          </p:nvSpPr>
          <p:spPr>
            <a:xfrm>
              <a:off x="7807970" y="2619015"/>
              <a:ext cx="2833341" cy="1700006"/>
            </a:xfrm>
            <a:custGeom>
              <a:avLst/>
              <a:gdLst>
                <a:gd name="f0" fmla="val 10800000"/>
                <a:gd name="f1" fmla="val 5400000"/>
                <a:gd name="f2" fmla="val 180"/>
                <a:gd name="f3" fmla="val w"/>
                <a:gd name="f4" fmla="val h"/>
                <a:gd name="f5" fmla="val 0"/>
                <a:gd name="f6" fmla="val 2833338"/>
                <a:gd name="f7" fmla="val 1700003"/>
                <a:gd name="f8" fmla="+- 0 0 -90"/>
                <a:gd name="f9" fmla="*/ f3 1 2833338"/>
                <a:gd name="f10" fmla="*/ f4 1 1700003"/>
                <a:gd name="f11" fmla="+- f7 0 f5"/>
                <a:gd name="f12" fmla="+- f6 0 f5"/>
                <a:gd name="f13" fmla="*/ f8 f0 1"/>
                <a:gd name="f14" fmla="*/ f12 1 2833338"/>
                <a:gd name="f15" fmla="*/ f11 1 1700003"/>
                <a:gd name="f16" fmla="*/ 0 f12 1"/>
                <a:gd name="f17" fmla="*/ 0 f11 1"/>
                <a:gd name="f18" fmla="*/ 2833338 f12 1"/>
                <a:gd name="f19" fmla="*/ 1700003 f11 1"/>
                <a:gd name="f20" fmla="*/ f13 1 f2"/>
                <a:gd name="f21" fmla="*/ f16 1 2833338"/>
                <a:gd name="f22" fmla="*/ f17 1 1700003"/>
                <a:gd name="f23" fmla="*/ f18 1 2833338"/>
                <a:gd name="f24" fmla="*/ f19 1 170000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833338" h="1700003">
                  <a:moveTo>
                    <a:pt x="f5" y="f5"/>
                  </a:moveTo>
                  <a:lnTo>
                    <a:pt x="f6" y="f5"/>
                  </a:lnTo>
                  <a:lnTo>
                    <a:pt x="f6" y="f7"/>
                  </a:lnTo>
                  <a:lnTo>
                    <a:pt x="f5" y="f7"/>
                  </a:lnTo>
                  <a:lnTo>
                    <a:pt x="f5" y="f5"/>
                  </a:lnTo>
                  <a:close/>
                </a:path>
              </a:pathLst>
            </a:custGeom>
            <a:solidFill>
              <a:srgbClr val="FFC000"/>
            </a:solidFill>
            <a:ln w="12701" cap="flat">
              <a:solidFill>
                <a:srgbClr val="FFFFFF"/>
              </a:solidFill>
              <a:prstDash val="solid"/>
              <a:miter/>
            </a:ln>
          </p:spPr>
          <p:txBody>
            <a:bodyPr vert="horz" wrap="square" lIns="129543" tIns="129543" rIns="129543" bIns="129543" anchor="ctr" anchorCtr="1" compatLnSpc="1">
              <a:noAutofit/>
            </a:bodyPr>
            <a:lstStyle/>
            <a:p>
              <a:pPr marL="0" marR="0" lvl="0" indent="0" algn="ctr" defTabSz="1511302" rtl="0" fontAlgn="auto" hangingPunct="1">
                <a:lnSpc>
                  <a:spcPct val="90000"/>
                </a:lnSpc>
                <a:spcBef>
                  <a:spcPts val="0"/>
                </a:spcBef>
                <a:spcAft>
                  <a:spcPts val="1400"/>
                </a:spcAft>
                <a:buNone/>
                <a:tabLst/>
                <a:defRPr sz="1800" b="0" i="0" u="none" strike="noStrike" kern="0" cap="none" spc="0" baseline="0">
                  <a:solidFill>
                    <a:srgbClr val="000000"/>
                  </a:solidFill>
                  <a:uFillTx/>
                </a:defRPr>
              </a:pPr>
              <a:r>
                <a:rPr lang="en-US" sz="3400" b="0" i="0" u="none" strike="noStrike" kern="1200" cap="none" spc="0" baseline="0">
                  <a:solidFill>
                    <a:srgbClr val="FFFFFF"/>
                  </a:solidFill>
                  <a:uFillTx/>
                  <a:latin typeface="Calibri"/>
                </a:rPr>
                <a:t>Wide range of option available</a:t>
              </a:r>
            </a:p>
          </p:txBody>
        </p:sp>
        <p:sp>
          <p:nvSpPr>
            <p:cNvPr id="11" name="Freeform: Shape 10">
              <a:extLst>
                <a:ext uri="{FF2B5EF4-FFF2-40B4-BE49-F238E27FC236}">
                  <a16:creationId xmlns:a16="http://schemas.microsoft.com/office/drawing/2014/main" id="{AB66733F-12A3-B440-000C-711B6B21FDD1}"/>
                </a:ext>
              </a:extLst>
            </p:cNvPr>
            <p:cNvSpPr/>
            <p:nvPr/>
          </p:nvSpPr>
          <p:spPr>
            <a:xfrm>
              <a:off x="4691301" y="4602348"/>
              <a:ext cx="2833341" cy="1700006"/>
            </a:xfrm>
            <a:custGeom>
              <a:avLst/>
              <a:gdLst>
                <a:gd name="f0" fmla="val 10800000"/>
                <a:gd name="f1" fmla="val 5400000"/>
                <a:gd name="f2" fmla="val 180"/>
                <a:gd name="f3" fmla="val w"/>
                <a:gd name="f4" fmla="val h"/>
                <a:gd name="f5" fmla="val 0"/>
                <a:gd name="f6" fmla="val 2833338"/>
                <a:gd name="f7" fmla="val 1700003"/>
                <a:gd name="f8" fmla="+- 0 0 -90"/>
                <a:gd name="f9" fmla="*/ f3 1 2833338"/>
                <a:gd name="f10" fmla="*/ f4 1 1700003"/>
                <a:gd name="f11" fmla="+- f7 0 f5"/>
                <a:gd name="f12" fmla="+- f6 0 f5"/>
                <a:gd name="f13" fmla="*/ f8 f0 1"/>
                <a:gd name="f14" fmla="*/ f12 1 2833338"/>
                <a:gd name="f15" fmla="*/ f11 1 1700003"/>
                <a:gd name="f16" fmla="*/ 0 f12 1"/>
                <a:gd name="f17" fmla="*/ 0 f11 1"/>
                <a:gd name="f18" fmla="*/ 2833338 f12 1"/>
                <a:gd name="f19" fmla="*/ 1700003 f11 1"/>
                <a:gd name="f20" fmla="*/ f13 1 f2"/>
                <a:gd name="f21" fmla="*/ f16 1 2833338"/>
                <a:gd name="f22" fmla="*/ f17 1 1700003"/>
                <a:gd name="f23" fmla="*/ f18 1 2833338"/>
                <a:gd name="f24" fmla="*/ f19 1 170000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833338" h="1700003">
                  <a:moveTo>
                    <a:pt x="f5" y="f5"/>
                  </a:moveTo>
                  <a:lnTo>
                    <a:pt x="f6" y="f5"/>
                  </a:lnTo>
                  <a:lnTo>
                    <a:pt x="f6" y="f7"/>
                  </a:lnTo>
                  <a:lnTo>
                    <a:pt x="f5" y="f7"/>
                  </a:lnTo>
                  <a:lnTo>
                    <a:pt x="f5" y="f5"/>
                  </a:lnTo>
                  <a:close/>
                </a:path>
              </a:pathLst>
            </a:custGeom>
            <a:solidFill>
              <a:srgbClr val="5B9BD5"/>
            </a:solidFill>
            <a:ln w="12701" cap="flat">
              <a:solidFill>
                <a:srgbClr val="FFFFFF"/>
              </a:solidFill>
              <a:prstDash val="solid"/>
              <a:miter/>
            </a:ln>
          </p:spPr>
          <p:txBody>
            <a:bodyPr vert="horz" wrap="square" lIns="129543" tIns="129543" rIns="129543" bIns="129543" anchor="ctr" anchorCtr="1" compatLnSpc="1">
              <a:noAutofit/>
            </a:bodyPr>
            <a:lstStyle/>
            <a:p>
              <a:pPr marL="0" marR="0" lvl="0" indent="0" algn="ctr" defTabSz="1511302" rtl="0" fontAlgn="auto" hangingPunct="1">
                <a:lnSpc>
                  <a:spcPct val="90000"/>
                </a:lnSpc>
                <a:spcBef>
                  <a:spcPts val="0"/>
                </a:spcBef>
                <a:spcAft>
                  <a:spcPts val="1400"/>
                </a:spcAft>
                <a:buNone/>
                <a:tabLst/>
                <a:defRPr sz="1800" b="0" i="0" u="none" strike="noStrike" kern="0" cap="none" spc="0" baseline="0">
                  <a:solidFill>
                    <a:srgbClr val="000000"/>
                  </a:solidFill>
                  <a:uFillTx/>
                </a:defRPr>
              </a:pPr>
              <a:r>
                <a:rPr lang="en-US" sz="3400" b="0" i="0" u="none" strike="noStrike" kern="1200" cap="none" spc="0" baseline="0">
                  <a:solidFill>
                    <a:srgbClr val="FFFFFF"/>
                  </a:solidFill>
                  <a:uFillTx/>
                  <a:latin typeface="Calibri"/>
                </a:rPr>
                <a:t>Competitive danger</a:t>
              </a: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3F3F3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7D06C73A-E48A-EAD6-9C60-CD1468536BF0}"/>
              </a:ext>
            </a:extLst>
          </p:cNvPr>
          <p:cNvSpPr>
            <a:spLocks noMove="1" noResize="1"/>
          </p:cNvSpPr>
          <p:nvPr/>
        </p:nvSpPr>
        <p:spPr>
          <a:xfrm>
            <a:off x="0" y="0"/>
            <a:ext cx="12191996" cy="6858000"/>
          </a:xfrm>
          <a:prstGeom prst="rect">
            <a:avLst/>
          </a:prstGeom>
          <a:solidFill>
            <a:srgbClr val="3F3F3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Calibri"/>
              </a:rPr>
              <a:t> </a:t>
            </a:r>
          </a:p>
        </p:txBody>
      </p:sp>
      <p:sp>
        <p:nvSpPr>
          <p:cNvPr id="3" name="Title 1">
            <a:extLst>
              <a:ext uri="{FF2B5EF4-FFF2-40B4-BE49-F238E27FC236}">
                <a16:creationId xmlns:a16="http://schemas.microsoft.com/office/drawing/2014/main" id="{6EC5D684-EA20-C3DE-9257-879F9A472CF2}"/>
              </a:ext>
            </a:extLst>
          </p:cNvPr>
          <p:cNvSpPr txBox="1">
            <a:spLocks noGrp="1"/>
          </p:cNvSpPr>
          <p:nvPr>
            <p:ph type="title"/>
          </p:nvPr>
        </p:nvSpPr>
        <p:spPr>
          <a:xfrm>
            <a:off x="8153403" y="818461"/>
            <a:ext cx="3322316" cy="2975878"/>
          </a:xfrm>
        </p:spPr>
        <p:txBody>
          <a:bodyPr anchor="b"/>
          <a:lstStyle/>
          <a:p>
            <a:pPr lvl="0"/>
            <a:r>
              <a:rPr lang="en-US">
                <a:solidFill>
                  <a:srgbClr val="FFFFFF"/>
                </a:solidFill>
              </a:rPr>
              <a:t>4Ps of Marketing Mix</a:t>
            </a:r>
          </a:p>
        </p:txBody>
      </p:sp>
      <p:pic>
        <p:nvPicPr>
          <p:cNvPr id="4" name="Content Placeholder 4">
            <a:extLst>
              <a:ext uri="{FF2B5EF4-FFF2-40B4-BE49-F238E27FC236}">
                <a16:creationId xmlns:a16="http://schemas.microsoft.com/office/drawing/2014/main" id="{03D99229-44BD-EE54-1F0E-563B0C109BBA}"/>
              </a:ext>
            </a:extLst>
          </p:cNvPr>
          <p:cNvPicPr>
            <a:picLocks noGrp="1" noChangeAspect="1"/>
          </p:cNvPicPr>
          <p:nvPr>
            <p:ph idx="1"/>
          </p:nvPr>
        </p:nvPicPr>
        <p:blipFill>
          <a:blip r:embed="rId3"/>
          <a:srcRect/>
          <a:stretch>
            <a:fillRect/>
          </a:stretch>
        </p:blipFill>
        <p:spPr>
          <a:xfrm>
            <a:off x="1971967" y="1014234"/>
            <a:ext cx="4124035" cy="3911474"/>
          </a:xfrm>
        </p:spPr>
      </p:pic>
      <p:cxnSp>
        <p:nvCxnSpPr>
          <p:cNvPr id="5" name="Straight Connector 11">
            <a:extLst>
              <a:ext uri="{FF2B5EF4-FFF2-40B4-BE49-F238E27FC236}">
                <a16:creationId xmlns:a16="http://schemas.microsoft.com/office/drawing/2014/main" id="{F622D2FA-0FAB-0689-F736-41C30AD9E122}"/>
              </a:ext>
            </a:extLst>
          </p:cNvPr>
          <p:cNvCxnSpPr>
            <a:cxnSpLocks noMove="1" noResize="1"/>
          </p:cNvCxnSpPr>
          <p:nvPr/>
        </p:nvCxnSpPr>
        <p:spPr>
          <a:xfrm>
            <a:off x="7617857" y="1417320"/>
            <a:ext cx="0" cy="4023360"/>
          </a:xfrm>
          <a:prstGeom prst="straightConnector1">
            <a:avLst/>
          </a:prstGeom>
          <a:noFill/>
          <a:ln w="15873" cap="flat">
            <a:solidFill>
              <a:srgbClr val="FFFFFF"/>
            </a:solidFill>
            <a:prstDash val="solid"/>
            <a:miter/>
          </a:ln>
        </p:spPr>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6DE35DDF-80C4-993B-4FAE-2B0E07041FDE}"/>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0B102972-CCE1-4C16-BDB5-8F736FD9CFC5}"/>
              </a:ext>
            </a:extLst>
          </p:cNvPr>
          <p:cNvSpPr txBox="1">
            <a:spLocks noGrp="1"/>
          </p:cNvSpPr>
          <p:nvPr>
            <p:ph type="title"/>
          </p:nvPr>
        </p:nvSpPr>
        <p:spPr>
          <a:xfrm>
            <a:off x="841248" y="256032"/>
            <a:ext cx="10506456" cy="1014984"/>
          </a:xfrm>
        </p:spPr>
        <p:txBody>
          <a:bodyPr anchor="b" anchorCtr="1"/>
          <a:lstStyle/>
          <a:p>
            <a:pPr lvl="0" algn="ctr"/>
            <a:r>
              <a:rPr lang="en-GB"/>
              <a:t>Target Market Analysis</a:t>
            </a:r>
          </a:p>
        </p:txBody>
      </p:sp>
      <p:sp>
        <p:nvSpPr>
          <p:cNvPr id="4" name="Rectangle 12">
            <a:extLst>
              <a:ext uri="{FF2B5EF4-FFF2-40B4-BE49-F238E27FC236}">
                <a16:creationId xmlns:a16="http://schemas.microsoft.com/office/drawing/2014/main" id="{9528CEF8-6685-FE25-8D7B-963E3499FC8E}"/>
              </a:ext>
            </a:extLst>
          </p:cNvPr>
          <p:cNvSpPr>
            <a:spLocks noMove="1" noResize="1"/>
          </p:cNvSpPr>
          <p:nvPr/>
        </p:nvSpPr>
        <p:spPr>
          <a:xfrm>
            <a:off x="865955" y="1634499"/>
            <a:ext cx="10451592" cy="18288"/>
          </a:xfrm>
          <a:prstGeom prst="rect">
            <a:avLst/>
          </a:prstGeom>
          <a:solidFill>
            <a:srgbClr val="D5D5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Rectangle 14">
            <a:extLst>
              <a:ext uri="{FF2B5EF4-FFF2-40B4-BE49-F238E27FC236}">
                <a16:creationId xmlns:a16="http://schemas.microsoft.com/office/drawing/2014/main" id="{BA52F0D7-0511-15AC-17DB-D3445405D0BB}"/>
              </a:ext>
            </a:extLst>
          </p:cNvPr>
          <p:cNvSpPr>
            <a:spLocks noMove="1" noResize="1"/>
          </p:cNvSpPr>
          <p:nvPr/>
        </p:nvSpPr>
        <p:spPr>
          <a:xfrm flipV="1">
            <a:off x="841248" y="1538176"/>
            <a:ext cx="1873459" cy="109810"/>
          </a:xfrm>
          <a:prstGeom prst="rect">
            <a:avLst/>
          </a:pr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aphicFrame>
        <p:nvGraphicFramePr>
          <p:cNvPr id="6" name="Content Placeholder 5">
            <a:extLst>
              <a:ext uri="{FF2B5EF4-FFF2-40B4-BE49-F238E27FC236}">
                <a16:creationId xmlns:a16="http://schemas.microsoft.com/office/drawing/2014/main" id="{DDCC1AF3-322D-19A8-4DC8-7605090BEEB5}"/>
              </a:ext>
            </a:extLst>
          </p:cNvPr>
          <p:cNvGraphicFramePr>
            <a:graphicFrameLocks noGrp="1"/>
          </p:cNvGraphicFramePr>
          <p:nvPr>
            <p:ph idx="1"/>
          </p:nvPr>
        </p:nvGraphicFramePr>
        <p:xfrm>
          <a:off x="838203" y="1926265"/>
          <a:ext cx="10515600" cy="4357527"/>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Rectangle 17">
            <a:extLst>
              <a:ext uri="{FF2B5EF4-FFF2-40B4-BE49-F238E27FC236}">
                <a16:creationId xmlns:a16="http://schemas.microsoft.com/office/drawing/2014/main" id="{5B0D0BE7-94EE-90A4-5D49-A15A979FAAF0}"/>
              </a:ext>
            </a:extLst>
          </p:cNvPr>
          <p:cNvSpPr>
            <a:spLocks noMove="1" noResize="1"/>
          </p:cNvSpPr>
          <p:nvPr/>
        </p:nvSpPr>
        <p:spPr>
          <a:xfrm>
            <a:off x="3044"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alibri"/>
              </a:rPr>
              <a:t>https://researchleap.com/who-are-store-brands-buyers-demographic-profile-of-store-brand-buyers-in-bosnia-and-herzegovina/</a:t>
            </a:r>
          </a:p>
        </p:txBody>
      </p:sp>
      <p:pic>
        <p:nvPicPr>
          <p:cNvPr id="3" name="Picture 7" descr="A picture containing text, indoor, marketplace, scene&#10;&#10;Description automatically generated">
            <a:extLst>
              <a:ext uri="{FF2B5EF4-FFF2-40B4-BE49-F238E27FC236}">
                <a16:creationId xmlns:a16="http://schemas.microsoft.com/office/drawing/2014/main" id="{00DBE3C5-58B1-2927-2873-D5B64804F3FA}"/>
              </a:ext>
            </a:extLst>
          </p:cNvPr>
          <p:cNvPicPr>
            <a:picLocks noChangeAspect="1"/>
          </p:cNvPicPr>
          <p:nvPr/>
        </p:nvPicPr>
        <p:blipFill>
          <a:blip r:embed="rId3"/>
          <a:srcRect l="6589" r="-1" b="-1"/>
          <a:stretch>
            <a:fillRect/>
          </a:stretch>
        </p:blipFill>
        <p:spPr>
          <a:xfrm>
            <a:off x="4023360" y="620200"/>
            <a:ext cx="8168636" cy="5693136"/>
          </a:xfrm>
          <a:prstGeom prst="rect">
            <a:avLst/>
          </a:prstGeom>
          <a:noFill/>
          <a:ln cap="flat">
            <a:noFill/>
          </a:ln>
        </p:spPr>
      </p:pic>
      <p:sp>
        <p:nvSpPr>
          <p:cNvPr id="4" name="Rectangle 19">
            <a:extLst>
              <a:ext uri="{FF2B5EF4-FFF2-40B4-BE49-F238E27FC236}">
                <a16:creationId xmlns:a16="http://schemas.microsoft.com/office/drawing/2014/main" id="{EB1365C9-C71C-4231-F330-276C0CB32A22}"/>
              </a:ext>
            </a:extLst>
          </p:cNvPr>
          <p:cNvSpPr>
            <a:spLocks noMove="1" noResize="1"/>
          </p:cNvSpPr>
          <p:nvPr/>
        </p:nvSpPr>
        <p:spPr>
          <a:xfrm>
            <a:off x="0" y="0"/>
            <a:ext cx="7390263" cy="6858000"/>
          </a:xfrm>
          <a:prstGeom prst="rect">
            <a:avLst/>
          </a:prstGeom>
          <a:gradFill>
            <a:gsLst>
              <a:gs pos="0">
                <a:srgbClr val="FFFFFF">
                  <a:alpha val="0"/>
                </a:srgbClr>
              </a:gs>
              <a:gs pos="100000">
                <a:srgbClr val="FFFFFF">
                  <a:alpha val="38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641FB86C-C136-F74A-35A3-714A0F297C07}"/>
              </a:ext>
            </a:extLst>
          </p:cNvPr>
          <p:cNvSpPr txBox="1">
            <a:spLocks noGrp="1"/>
          </p:cNvSpPr>
          <p:nvPr>
            <p:ph type="title"/>
          </p:nvPr>
        </p:nvSpPr>
        <p:spPr>
          <a:xfrm>
            <a:off x="838203" y="365129"/>
            <a:ext cx="3822191" cy="1899912"/>
          </a:xfrm>
        </p:spPr>
        <p:txBody>
          <a:bodyPr/>
          <a:lstStyle/>
          <a:p>
            <a:pPr lvl="0"/>
            <a:r>
              <a:rPr lang="en-GB" sz="4000"/>
              <a:t>Target Market Analysis</a:t>
            </a:r>
          </a:p>
        </p:txBody>
      </p:sp>
      <p:sp>
        <p:nvSpPr>
          <p:cNvPr id="6" name="Content Placeholder 2">
            <a:extLst>
              <a:ext uri="{FF2B5EF4-FFF2-40B4-BE49-F238E27FC236}">
                <a16:creationId xmlns:a16="http://schemas.microsoft.com/office/drawing/2014/main" id="{1158FC3A-1189-F1CC-762A-44C3F972C61D}"/>
              </a:ext>
            </a:extLst>
          </p:cNvPr>
          <p:cNvSpPr txBox="1">
            <a:spLocks noGrp="1"/>
          </p:cNvSpPr>
          <p:nvPr>
            <p:ph idx="1"/>
          </p:nvPr>
        </p:nvSpPr>
        <p:spPr>
          <a:xfrm>
            <a:off x="838203" y="2434196"/>
            <a:ext cx="3822191" cy="3742758"/>
          </a:xfrm>
        </p:spPr>
        <p:txBody>
          <a:bodyPr/>
          <a:lstStyle/>
          <a:p>
            <a:pPr lvl="0">
              <a:buFont typeface="Wingdings" pitchFamily="2"/>
              <a:buChar char="q"/>
            </a:pPr>
            <a:r>
              <a:rPr lang="en-GB" sz="2000"/>
              <a:t>Female Between 18 – 52</a:t>
            </a:r>
          </a:p>
          <a:p>
            <a:pPr lvl="0">
              <a:buFont typeface="Wingdings" pitchFamily="2"/>
              <a:buChar char="q"/>
            </a:pPr>
            <a:endParaRPr lang="en-GB" sz="2000"/>
          </a:p>
          <a:p>
            <a:pPr lvl="0">
              <a:buFont typeface="Wingdings" pitchFamily="2"/>
              <a:buChar char="q"/>
            </a:pPr>
            <a:endParaRPr lang="en-GB" sz="2000"/>
          </a:p>
          <a:p>
            <a:pPr lvl="0">
              <a:buFont typeface="Wingdings" pitchFamily="2"/>
              <a:buChar char="q"/>
            </a:pPr>
            <a:r>
              <a:rPr lang="en-GB" sz="2000"/>
              <a:t>Males</a:t>
            </a:r>
          </a:p>
          <a:p>
            <a:pPr lvl="0">
              <a:buFont typeface="Wingdings" pitchFamily="2"/>
              <a:buChar char="q"/>
            </a:pPr>
            <a:endParaRPr lang="en-GB" sz="2000"/>
          </a:p>
          <a:p>
            <a:pPr lvl="0">
              <a:buFont typeface="Wingdings" pitchFamily="2"/>
              <a:buChar char="q"/>
            </a:pPr>
            <a:endParaRPr lang="en-GB" sz="2000"/>
          </a:p>
          <a:p>
            <a:pPr lvl="0">
              <a:buFont typeface="Wingdings" pitchFamily="2"/>
              <a:buChar char="q"/>
            </a:pPr>
            <a:r>
              <a:rPr lang="en-GB" sz="2000"/>
              <a:t>Elderly People</a:t>
            </a:r>
          </a:p>
        </p:txBody>
      </p:sp>
      <p:sp>
        <p:nvSpPr>
          <p:cNvPr id="7" name="TextBox 7">
            <a:extLst>
              <a:ext uri="{FF2B5EF4-FFF2-40B4-BE49-F238E27FC236}">
                <a16:creationId xmlns:a16="http://schemas.microsoft.com/office/drawing/2014/main" id="{ED5F9EA6-A33A-FA80-BDD2-CEEB67752C89}"/>
              </a:ext>
            </a:extLst>
          </p:cNvPr>
          <p:cNvSpPr txBox="1"/>
          <p:nvPr/>
        </p:nvSpPr>
        <p:spPr>
          <a:xfrm>
            <a:off x="9535884" y="6568409"/>
            <a:ext cx="2718703" cy="2462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2C3E50"/>
                </a:solidFill>
                <a:uFillTx/>
                <a:latin typeface="Calibri" pitchFamily="34"/>
              </a:rPr>
              <a:t>Image source: (Alic, Cinjarevic and Agic, 2015)</a:t>
            </a:r>
            <a:endParaRPr lang="en-GB" sz="1000" b="0" i="0" u="none" strike="noStrike" kern="1200" cap="none" spc="0" baseline="0">
              <a:solidFill>
                <a:srgbClr val="000000"/>
              </a:solidFill>
              <a:uFillTx/>
              <a:latin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38921-BD33-5DB9-A943-5D7D10A8D546}"/>
              </a:ext>
            </a:extLst>
          </p:cNvPr>
          <p:cNvSpPr txBox="1">
            <a:spLocks noGrp="1"/>
          </p:cNvSpPr>
          <p:nvPr>
            <p:ph type="title"/>
          </p:nvPr>
        </p:nvSpPr>
        <p:spPr/>
        <p:txBody>
          <a:bodyPr anchorCtr="1"/>
          <a:lstStyle/>
          <a:p>
            <a:pPr lvl="0" algn="ctr"/>
            <a:r>
              <a:rPr lang="en-GB"/>
              <a:t>Marketing Strategies</a:t>
            </a:r>
          </a:p>
        </p:txBody>
      </p:sp>
      <p:sp>
        <p:nvSpPr>
          <p:cNvPr id="3" name="Content Placeholder 2">
            <a:extLst>
              <a:ext uri="{FF2B5EF4-FFF2-40B4-BE49-F238E27FC236}">
                <a16:creationId xmlns:a16="http://schemas.microsoft.com/office/drawing/2014/main" id="{DD50948D-500F-1445-E530-06D91FD71043}"/>
              </a:ext>
            </a:extLst>
          </p:cNvPr>
          <p:cNvSpPr txBox="1">
            <a:spLocks noGrp="1"/>
          </p:cNvSpPr>
          <p:nvPr>
            <p:ph idx="1"/>
          </p:nvPr>
        </p:nvSpPr>
        <p:spPr/>
        <p:txBody>
          <a:bodyPr/>
          <a:lstStyle/>
          <a:p>
            <a:pPr lvl="0"/>
            <a:r>
              <a:rPr lang="en-GB"/>
              <a:t>Membership Marketing</a:t>
            </a:r>
          </a:p>
          <a:p>
            <a:pPr lvl="0"/>
            <a:endParaRPr lang="en-GB"/>
          </a:p>
          <a:p>
            <a:pPr lvl="0"/>
            <a:r>
              <a:rPr lang="en-GB"/>
              <a:t>Word of mouth</a:t>
            </a:r>
          </a:p>
          <a:p>
            <a:pPr lvl="0"/>
            <a:endParaRPr lang="en-GB"/>
          </a:p>
          <a:p>
            <a:pPr lvl="0"/>
            <a:r>
              <a:rPr lang="en-GB"/>
              <a:t>Digital Marketing</a:t>
            </a:r>
          </a:p>
          <a:p>
            <a:pPr lvl="0"/>
            <a:endParaRPr lang="en-GB"/>
          </a:p>
          <a:p>
            <a:pPr lvl="0"/>
            <a:r>
              <a:rPr lang="en-GB"/>
              <a:t>Green Marketing</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EEAB2-DC79-32A6-0EAC-D79190B469F5}"/>
              </a:ext>
            </a:extLst>
          </p:cNvPr>
          <p:cNvSpPr txBox="1">
            <a:spLocks noGrp="1"/>
          </p:cNvSpPr>
          <p:nvPr>
            <p:ph type="title"/>
          </p:nvPr>
        </p:nvSpPr>
        <p:spPr/>
        <p:txBody>
          <a:bodyPr anchorCtr="1"/>
          <a:lstStyle/>
          <a:p>
            <a:pPr lvl="0" algn="ctr"/>
            <a:r>
              <a:rPr lang="en-GB"/>
              <a:t>References</a:t>
            </a:r>
          </a:p>
        </p:txBody>
      </p:sp>
      <p:sp>
        <p:nvSpPr>
          <p:cNvPr id="3" name="Content Placeholder 2">
            <a:extLst>
              <a:ext uri="{FF2B5EF4-FFF2-40B4-BE49-F238E27FC236}">
                <a16:creationId xmlns:a16="http://schemas.microsoft.com/office/drawing/2014/main" id="{6F77C040-8CCB-0026-5AC9-78673D00C392}"/>
              </a:ext>
            </a:extLst>
          </p:cNvPr>
          <p:cNvSpPr txBox="1">
            <a:spLocks noGrp="1"/>
          </p:cNvSpPr>
          <p:nvPr>
            <p:ph idx="1"/>
          </p:nvPr>
        </p:nvSpPr>
        <p:spPr>
          <a:xfrm>
            <a:off x="623520" y="1451911"/>
            <a:ext cx="10515600" cy="4351336"/>
          </a:xfrm>
        </p:spPr>
        <p:txBody>
          <a:bodyPr/>
          <a:lstStyle/>
          <a:p>
            <a:pPr lvl="0" algn="just">
              <a:lnSpc>
                <a:spcPct val="100000"/>
              </a:lnSpc>
            </a:pPr>
            <a:r>
              <a:rPr lang="en-GB" sz="100" b="1" kern="0">
                <a:solidFill>
                  <a:srgbClr val="2E74B5"/>
                </a:solidFill>
                <a:latin typeface="Arial" pitchFamily="34"/>
                <a:cs typeface="Vrinda" pitchFamily="34"/>
              </a:rPr>
              <a:t>References </a:t>
            </a:r>
          </a:p>
          <a:p>
            <a:pPr lvl="0" algn="just">
              <a:lnSpc>
                <a:spcPct val="100000"/>
              </a:lnSpc>
            </a:pPr>
            <a:r>
              <a:rPr lang="en-GB" sz="1000">
                <a:latin typeface="Arial" pitchFamily="34"/>
                <a:cs typeface="Arial" pitchFamily="34"/>
              </a:rPr>
              <a:t>Abrams, R.M. and Kleiner, E., 2013. </a:t>
            </a:r>
            <a:r>
              <a:rPr lang="en-GB" sz="1000" i="1">
                <a:latin typeface="Arial" pitchFamily="34"/>
                <a:cs typeface="Arial" pitchFamily="34"/>
              </a:rPr>
              <a:t>The successful business plan: secrets &amp; strategies</a:t>
            </a:r>
            <a:r>
              <a:rPr lang="en-GB" sz="1000">
                <a:latin typeface="Arial" pitchFamily="34"/>
                <a:cs typeface="Arial" pitchFamily="34"/>
              </a:rPr>
              <a:t>. The Planning Shop.</a:t>
            </a:r>
          </a:p>
          <a:p>
            <a:pPr lvl="0" algn="just">
              <a:lnSpc>
                <a:spcPct val="100000"/>
              </a:lnSpc>
            </a:pPr>
            <a:r>
              <a:rPr lang="en-GB" sz="1000">
                <a:latin typeface="Arial" pitchFamily="34"/>
                <a:cs typeface="Arial" pitchFamily="34"/>
              </a:rPr>
              <a:t>Blanchflower, D.G. and Shadforth, C., 2017. Entrepreneurship in the UK. </a:t>
            </a:r>
            <a:r>
              <a:rPr lang="en-GB" sz="1000" i="1">
                <a:latin typeface="Arial" pitchFamily="34"/>
                <a:cs typeface="Arial" pitchFamily="34"/>
              </a:rPr>
              <a:t>Foundations and Trends® in Entrepreneurship</a:t>
            </a:r>
            <a:r>
              <a:rPr lang="en-GB" sz="1000">
                <a:latin typeface="Arial" pitchFamily="34"/>
                <a:cs typeface="Arial" pitchFamily="34"/>
              </a:rPr>
              <a:t>, </a:t>
            </a:r>
            <a:r>
              <a:rPr lang="en-GB" sz="1000" i="1">
                <a:latin typeface="Arial" pitchFamily="34"/>
                <a:cs typeface="Arial" pitchFamily="34"/>
              </a:rPr>
              <a:t>3</a:t>
            </a:r>
            <a:r>
              <a:rPr lang="en-GB" sz="1000">
                <a:latin typeface="Arial" pitchFamily="34"/>
                <a:cs typeface="Arial" pitchFamily="34"/>
              </a:rPr>
              <a:t>(4), pp.257-364</a:t>
            </a:r>
          </a:p>
          <a:p>
            <a:pPr lvl="0" algn="just">
              <a:lnSpc>
                <a:spcPct val="100000"/>
              </a:lnSpc>
            </a:pPr>
            <a:r>
              <a:rPr lang="en-GB" sz="1000">
                <a:latin typeface="Arial" pitchFamily="34"/>
                <a:cs typeface="Arial" pitchFamily="34"/>
              </a:rPr>
              <a:t>Carroll, C., Pandian, J.R.M. and Thomas, H., 2014. Assessing the Height of Mobility Barriers: A Methodology and an Empirical Test in the UK Retail Grocery Industry 1. </a:t>
            </a:r>
            <a:r>
              <a:rPr lang="en-GB" sz="1000" i="1">
                <a:latin typeface="Arial" pitchFamily="34"/>
                <a:cs typeface="Arial" pitchFamily="34"/>
              </a:rPr>
              <a:t>British Journal of Management</a:t>
            </a:r>
            <a:r>
              <a:rPr lang="en-GB" sz="1000">
                <a:latin typeface="Arial" pitchFamily="34"/>
                <a:cs typeface="Arial" pitchFamily="34"/>
              </a:rPr>
              <a:t>, </a:t>
            </a:r>
            <a:r>
              <a:rPr lang="en-GB" sz="1000" i="1">
                <a:latin typeface="Arial" pitchFamily="34"/>
                <a:cs typeface="Arial" pitchFamily="34"/>
              </a:rPr>
              <a:t>5</a:t>
            </a:r>
            <a:r>
              <a:rPr lang="en-GB" sz="1000">
                <a:latin typeface="Arial" pitchFamily="34"/>
                <a:cs typeface="Arial" pitchFamily="34"/>
              </a:rPr>
              <a:t>(1), pp.1-18</a:t>
            </a:r>
          </a:p>
          <a:p>
            <a:pPr lvl="0" algn="just">
              <a:lnSpc>
                <a:spcPct val="100000"/>
              </a:lnSpc>
            </a:pPr>
            <a:r>
              <a:rPr lang="en-GB" sz="1000">
                <a:latin typeface="Arial" pitchFamily="34"/>
                <a:cs typeface="Arial" pitchFamily="34"/>
              </a:rPr>
              <a:t>Doherty, N. and Ellis-Chadwick, F., 2012. </a:t>
            </a:r>
            <a:r>
              <a:rPr lang="en-GB" sz="1000" i="1">
                <a:latin typeface="Arial" pitchFamily="34"/>
                <a:cs typeface="Arial" pitchFamily="34"/>
              </a:rPr>
              <a:t>Electronic commerce in the retail sector</a:t>
            </a:r>
            <a:r>
              <a:rPr lang="en-GB" sz="1000">
                <a:latin typeface="Arial" pitchFamily="34"/>
                <a:cs typeface="Arial" pitchFamily="34"/>
              </a:rPr>
              <a:t>. </a:t>
            </a:r>
          </a:p>
          <a:p>
            <a:pPr lvl="0" algn="just">
              <a:lnSpc>
                <a:spcPct val="100000"/>
              </a:lnSpc>
            </a:pPr>
            <a:r>
              <a:rPr lang="en-GB" sz="1000">
                <a:latin typeface="Arial" pitchFamily="34"/>
                <a:cs typeface="Arial" pitchFamily="34"/>
              </a:rPr>
              <a:t>Duke, R., 2011. Structural Changes in the UK Grocery Retail Market. </a:t>
            </a:r>
            <a:r>
              <a:rPr lang="en-GB" sz="1000" i="1">
                <a:latin typeface="Arial" pitchFamily="34"/>
                <a:cs typeface="Arial" pitchFamily="34"/>
              </a:rPr>
              <a:t>British Food Journal</a:t>
            </a:r>
            <a:r>
              <a:rPr lang="en-GB" sz="1000">
                <a:latin typeface="Arial" pitchFamily="34"/>
                <a:cs typeface="Arial" pitchFamily="34"/>
              </a:rPr>
              <a:t>, 94(2), pp.18-23.</a:t>
            </a:r>
          </a:p>
          <a:p>
            <a:pPr lvl="0" algn="just">
              <a:lnSpc>
                <a:spcPct val="100000"/>
              </a:lnSpc>
            </a:pPr>
            <a:r>
              <a:rPr lang="en-GB" sz="1000">
                <a:latin typeface="Arial" pitchFamily="34"/>
                <a:cs typeface="Arial" pitchFamily="34"/>
              </a:rPr>
              <a:t>Fernie, J., Pfab, F. and Marchant, C., 2010. Retail grocery logistics in the UK. </a:t>
            </a:r>
            <a:r>
              <a:rPr lang="en-GB" sz="1000" i="1">
                <a:latin typeface="Arial" pitchFamily="34"/>
                <a:cs typeface="Arial" pitchFamily="34"/>
              </a:rPr>
              <a:t>The International Journal of Logistics Management</a:t>
            </a:r>
            <a:r>
              <a:rPr lang="en-GB" sz="1000">
                <a:latin typeface="Arial" pitchFamily="34"/>
                <a:cs typeface="Arial" pitchFamily="34"/>
              </a:rPr>
              <a:t>.</a:t>
            </a:r>
          </a:p>
          <a:p>
            <a:pPr lvl="0" algn="just">
              <a:lnSpc>
                <a:spcPct val="100000"/>
              </a:lnSpc>
            </a:pPr>
            <a:r>
              <a:rPr lang="en-GB" sz="1000">
                <a:latin typeface="Arial" pitchFamily="34"/>
                <a:cs typeface="Arial" pitchFamily="34"/>
              </a:rPr>
              <a:t>Freeman, P. and Stanley, M., 2015. </a:t>
            </a:r>
            <a:r>
              <a:rPr lang="en-GB" sz="1000" i="1">
                <a:latin typeface="Arial" pitchFamily="34"/>
                <a:cs typeface="Arial" pitchFamily="34"/>
              </a:rPr>
              <a:t>The supply of groceries in the UK</a:t>
            </a:r>
            <a:r>
              <a:rPr lang="en-GB" sz="1000">
                <a:latin typeface="Arial" pitchFamily="34"/>
                <a:cs typeface="Arial" pitchFamily="34"/>
              </a:rPr>
              <a:t>. [London]: TSO.</a:t>
            </a:r>
          </a:p>
          <a:p>
            <a:pPr lvl="0" algn="just">
              <a:lnSpc>
                <a:spcPct val="100000"/>
              </a:lnSpc>
            </a:pPr>
            <a:r>
              <a:rPr lang="en-GB" sz="1000">
                <a:latin typeface="Arial" pitchFamily="34"/>
                <a:cs typeface="Arial" pitchFamily="34"/>
              </a:rPr>
              <a:t>Gattorna, J., 2017. </a:t>
            </a:r>
            <a:r>
              <a:rPr lang="en-GB" sz="1000" i="1">
                <a:latin typeface="Arial" pitchFamily="34"/>
                <a:cs typeface="Arial" pitchFamily="34"/>
              </a:rPr>
              <a:t>Innovative developments in distribution</a:t>
            </a:r>
            <a:r>
              <a:rPr lang="en-GB" sz="1000">
                <a:latin typeface="Arial" pitchFamily="34"/>
                <a:cs typeface="Arial" pitchFamily="34"/>
              </a:rPr>
              <a:t>. Bradford: MCB.</a:t>
            </a:r>
          </a:p>
          <a:p>
            <a:pPr lvl="0" algn="just">
              <a:lnSpc>
                <a:spcPct val="100000"/>
              </a:lnSpc>
            </a:pPr>
            <a:r>
              <a:rPr lang="en-GB" sz="1000">
                <a:latin typeface="Arial" pitchFamily="34"/>
                <a:cs typeface="Arial" pitchFamily="34"/>
              </a:rPr>
              <a:t>Guy, C., 2017. Accessibility to multiple‐owned grocery stores in Cardiff: A description and evaluation of recent changes. </a:t>
            </a:r>
            <a:r>
              <a:rPr lang="en-GB" sz="1000" i="1">
                <a:latin typeface="Arial" pitchFamily="34"/>
                <a:cs typeface="Arial" pitchFamily="34"/>
              </a:rPr>
              <a:t>Planning Practice and Research</a:t>
            </a:r>
            <a:r>
              <a:rPr lang="en-GB" sz="1000">
                <a:latin typeface="Arial" pitchFamily="34"/>
                <a:cs typeface="Arial" pitchFamily="34"/>
              </a:rPr>
              <a:t>, </a:t>
            </a:r>
            <a:r>
              <a:rPr lang="en-GB" sz="1000" i="1">
                <a:latin typeface="Arial" pitchFamily="34"/>
                <a:cs typeface="Arial" pitchFamily="34"/>
              </a:rPr>
              <a:t>1</a:t>
            </a:r>
            <a:r>
              <a:rPr lang="en-GB" sz="1000">
                <a:latin typeface="Arial" pitchFamily="34"/>
                <a:cs typeface="Arial" pitchFamily="34"/>
              </a:rPr>
              <a:t>(2), pp.9-15.</a:t>
            </a:r>
          </a:p>
          <a:p>
            <a:pPr lvl="0" algn="just">
              <a:lnSpc>
                <a:spcPct val="100000"/>
              </a:lnSpc>
            </a:pPr>
            <a:r>
              <a:rPr lang="en-GB" sz="1000">
                <a:latin typeface="Arial" pitchFamily="34"/>
                <a:cs typeface="Arial" pitchFamily="34"/>
              </a:rPr>
              <a:t>Guy, C.M., 2016. Grocery store saturation in the UK‐the continuing debate. </a:t>
            </a:r>
            <a:r>
              <a:rPr lang="en-GB" sz="1000" i="1">
                <a:latin typeface="Arial" pitchFamily="34"/>
                <a:cs typeface="Arial" pitchFamily="34"/>
              </a:rPr>
              <a:t>International Journal of Retail &amp; Distribution Management</a:t>
            </a:r>
            <a:r>
              <a:rPr lang="en-GB" sz="1000">
                <a:latin typeface="Arial" pitchFamily="34"/>
                <a:cs typeface="Arial" pitchFamily="34"/>
              </a:rPr>
              <a:t>.</a:t>
            </a:r>
          </a:p>
          <a:p>
            <a:pPr lvl="0" algn="just">
              <a:lnSpc>
                <a:spcPct val="100000"/>
              </a:lnSpc>
            </a:pPr>
            <a:r>
              <a:rPr lang="en-GB" sz="1000">
                <a:latin typeface="Arial" pitchFamily="34"/>
                <a:cs typeface="Arial" pitchFamily="34"/>
              </a:rPr>
              <a:t>Hackney, R., Grant, K. and Birtwistle, G., 2016. The UK grocery business: towards a sustainable model for virtual markets. </a:t>
            </a:r>
            <a:r>
              <a:rPr lang="en-GB" sz="1000" i="1">
                <a:latin typeface="Arial" pitchFamily="34"/>
                <a:cs typeface="Arial" pitchFamily="34"/>
              </a:rPr>
              <a:t>International Journal of Retail &amp; Distribution Management</a:t>
            </a:r>
            <a:r>
              <a:rPr lang="en-GB" sz="1000">
                <a:latin typeface="Arial" pitchFamily="34"/>
                <a:cs typeface="Arial" pitchFamily="34"/>
              </a:rPr>
              <a:t>.</a:t>
            </a:r>
          </a:p>
          <a:p>
            <a:pPr lvl="0" algn="just">
              <a:lnSpc>
                <a:spcPct val="100000"/>
              </a:lnSpc>
            </a:pPr>
            <a:r>
              <a:rPr lang="en-GB" sz="1000">
                <a:latin typeface="Arial" pitchFamily="34"/>
                <a:cs typeface="Arial" pitchFamily="34"/>
              </a:rPr>
              <a:t>Hettige, M.V.S., 2021. </a:t>
            </a:r>
            <a:r>
              <a:rPr lang="en-GB" sz="1000" i="1">
                <a:latin typeface="Arial" pitchFamily="34"/>
                <a:cs typeface="Arial" pitchFamily="34"/>
              </a:rPr>
              <a:t>Exploratory study of ethnic entrepreneurs from Sri Lanka: how they enhance customer trust and loyalty in the UK</a:t>
            </a:r>
            <a:r>
              <a:rPr lang="en-GB" sz="1000">
                <a:latin typeface="Arial" pitchFamily="34"/>
                <a:cs typeface="Arial" pitchFamily="34"/>
              </a:rPr>
              <a:t> (Doctoral dissertation, University of the West of Scotland).</a:t>
            </a:r>
          </a:p>
          <a:p>
            <a:pPr lvl="0" algn="just">
              <a:lnSpc>
                <a:spcPct val="100000"/>
              </a:lnSpc>
            </a:pPr>
            <a:r>
              <a:rPr lang="en-US" sz="1000" i="1">
                <a:solidFill>
                  <a:srgbClr val="201F1E"/>
                </a:solidFill>
                <a:latin typeface="Arial" pitchFamily="34"/>
                <a:cs typeface="Arial" pitchFamily="34"/>
              </a:rPr>
              <a:t>Alic, A., Cinjarevic, M. and Agic, E. (2015). Who Are Store Brands Buyers? Demographic Profile of Store Brand Buyers in Bosnia and Herzegovina. The International Journal of Management Science and Business Administration, 1(4), pp.7–24. doi:10.18775/ijmsba.1849-5664-5419.2014.14.1001</a:t>
            </a:r>
            <a:r>
              <a:rPr lang="en-US" sz="800" i="1">
                <a:solidFill>
                  <a:srgbClr val="201F1E"/>
                </a:solidFill>
                <a:latin typeface="Calibri" pitchFamily="34"/>
              </a:rPr>
              <a:t>.</a:t>
            </a:r>
            <a:endParaRPr lang="en-GB" sz="1000" i="1">
              <a:cs typeface="Calibri" pitchFamily="34"/>
            </a:endParaRPr>
          </a:p>
          <a:p>
            <a:pPr lvl="0">
              <a:lnSpc>
                <a:spcPct val="40000"/>
              </a:lnSpc>
            </a:pPr>
            <a:endParaRPr lang="en-GB" sz="2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co1" id="{A30CF85E-730A-4E8A-A88F-5D16312B499E}" vid="{00D37790-3DB2-4CDE-A424-CB94871184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178</TotalTime>
  <Words>1991</Words>
  <Application>Microsoft Office PowerPoint</Application>
  <PresentationFormat>Widescreen</PresentationFormat>
  <Paragraphs>122</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Tahoma</vt:lpstr>
      <vt:lpstr>Wingdings</vt:lpstr>
      <vt:lpstr>Office Theme</vt:lpstr>
      <vt:lpstr>ECO Grocery Store</vt:lpstr>
      <vt:lpstr>Business overview/ product-services</vt:lpstr>
      <vt:lpstr>Ownership and Legal format</vt:lpstr>
      <vt:lpstr>The Company and Management </vt:lpstr>
      <vt:lpstr>SWOT Analysis</vt:lpstr>
      <vt:lpstr>4Ps of Marketing Mix</vt:lpstr>
      <vt:lpstr>Target Market Analysis</vt:lpstr>
      <vt:lpstr>Target Market Analysis</vt:lpstr>
      <vt:lpstr>Marketing Strategies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 Grocery Store</dc:title>
  <dc:creator>George Priboi (2029732)</dc:creator>
  <cp:lastModifiedBy>George Priboi (2029732)</cp:lastModifiedBy>
  <cp:revision>6</cp:revision>
  <dcterms:created xsi:type="dcterms:W3CDTF">2022-07-21T09:07:16Z</dcterms:created>
  <dcterms:modified xsi:type="dcterms:W3CDTF">2022-08-04T08:38:31Z</dcterms:modified>
</cp:coreProperties>
</file>