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1.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2.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8.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45.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256" r:id="rId2"/>
    <p:sldId id="257" r:id="rId3"/>
    <p:sldId id="587" r:id="rId4"/>
    <p:sldId id="382" r:id="rId5"/>
    <p:sldId id="321" r:id="rId6"/>
    <p:sldId id="578" r:id="rId7"/>
    <p:sldId id="259" r:id="rId8"/>
    <p:sldId id="336" r:id="rId9"/>
    <p:sldId id="579" r:id="rId10"/>
    <p:sldId id="580" r:id="rId11"/>
    <p:sldId id="377" r:id="rId12"/>
    <p:sldId id="581" r:id="rId13"/>
    <p:sldId id="582" r:id="rId14"/>
    <p:sldId id="583" r:id="rId15"/>
    <p:sldId id="585" r:id="rId16"/>
    <p:sldId id="383" r:id="rId17"/>
    <p:sldId id="261" r:id="rId18"/>
    <p:sldId id="264" r:id="rId19"/>
    <p:sldId id="380" r:id="rId20"/>
    <p:sldId id="301" r:id="rId21"/>
    <p:sldId id="262" r:id="rId22"/>
    <p:sldId id="286" r:id="rId23"/>
    <p:sldId id="280" r:id="rId24"/>
    <p:sldId id="298" r:id="rId25"/>
    <p:sldId id="379" r:id="rId26"/>
    <p:sldId id="372" r:id="rId27"/>
    <p:sldId id="376" r:id="rId28"/>
    <p:sldId id="263" r:id="rId29"/>
    <p:sldId id="266" r:id="rId30"/>
    <p:sldId id="258" r:id="rId31"/>
    <p:sldId id="522" r:id="rId32"/>
    <p:sldId id="523" r:id="rId33"/>
    <p:sldId id="586" r:id="rId34"/>
    <p:sldId id="527" r:id="rId35"/>
    <p:sldId id="528" r:id="rId36"/>
    <p:sldId id="529" r:id="rId37"/>
    <p:sldId id="530" r:id="rId38"/>
    <p:sldId id="531" r:id="rId39"/>
    <p:sldId id="532" r:id="rId40"/>
    <p:sldId id="533" r:id="rId41"/>
    <p:sldId id="534" r:id="rId42"/>
    <p:sldId id="536" r:id="rId43"/>
    <p:sldId id="535" r:id="rId44"/>
    <p:sldId id="538" r:id="rId45"/>
    <p:sldId id="539" r:id="rId46"/>
    <p:sldId id="540" r:id="rId47"/>
    <p:sldId id="541" r:id="rId48"/>
    <p:sldId id="542" r:id="rId49"/>
    <p:sldId id="544" r:id="rId50"/>
    <p:sldId id="547" r:id="rId51"/>
    <p:sldId id="551" r:id="rId52"/>
    <p:sldId id="552" r:id="rId53"/>
    <p:sldId id="553" r:id="rId54"/>
    <p:sldId id="554" r:id="rId55"/>
    <p:sldId id="555" r:id="rId56"/>
    <p:sldId id="260" r:id="rId57"/>
    <p:sldId id="568" r:id="rId58"/>
    <p:sldId id="569" r:id="rId59"/>
    <p:sldId id="572" r:id="rId60"/>
    <p:sldId id="573" r:id="rId61"/>
    <p:sldId id="575"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79"/>
    <p:restoredTop sz="60506"/>
  </p:normalViewPr>
  <p:slideViewPr>
    <p:cSldViewPr snapToGrid="0" snapToObjects="1">
      <p:cViewPr varScale="1">
        <p:scale>
          <a:sx n="94" d="100"/>
          <a:sy n="94" d="100"/>
        </p:scale>
        <p:origin x="20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5" Type="http://schemas.openxmlformats.org/officeDocument/2006/relationships/image" Target="../media/image29.png"/><Relationship Id="rId4" Type="http://schemas.openxmlformats.org/officeDocument/2006/relationships/image" Target="../media/image28.png"/></Relationships>
</file>

<file path=ppt/diagrams/_rels/drawing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 Id="rId5" Type="http://schemas.openxmlformats.org/officeDocument/2006/relationships/image" Target="../media/image29.png"/><Relationship Id="rId4"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58537-5BD6-4C5A-8BF5-57B499E34141}"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D4C19BCE-F934-4A33-8805-1A978A2A1525}">
      <dgm:prSet/>
      <dgm:spPr/>
      <dgm:t>
        <a:bodyPr/>
        <a:lstStyle/>
        <a:p>
          <a:r>
            <a:rPr lang="en-US" dirty="0"/>
            <a:t>To understand the definition of ‘Material’ (CPIA, 1996) </a:t>
          </a:r>
        </a:p>
      </dgm:t>
    </dgm:pt>
    <dgm:pt modelId="{BE675F97-9C92-47B1-9D51-581CC8211240}" type="parTrans" cxnId="{E2F6586D-3D34-4B23-BB39-2C76F0C1103D}">
      <dgm:prSet/>
      <dgm:spPr/>
      <dgm:t>
        <a:bodyPr/>
        <a:lstStyle/>
        <a:p>
          <a:endParaRPr lang="en-US"/>
        </a:p>
      </dgm:t>
    </dgm:pt>
    <dgm:pt modelId="{B3E03B4A-073C-4A4C-9893-9D8594088928}" type="sibTrans" cxnId="{E2F6586D-3D34-4B23-BB39-2C76F0C1103D}">
      <dgm:prSet/>
      <dgm:spPr/>
      <dgm:t>
        <a:bodyPr/>
        <a:lstStyle/>
        <a:p>
          <a:endParaRPr lang="en-US"/>
        </a:p>
      </dgm:t>
    </dgm:pt>
    <dgm:pt modelId="{0A961537-2E22-428B-B209-D6BFEE7DEA1A}">
      <dgm:prSet/>
      <dgm:spPr/>
      <dgm:t>
        <a:bodyPr/>
        <a:lstStyle/>
        <a:p>
          <a:r>
            <a:rPr lang="en-US"/>
            <a:t>To critically analyze each stage of managing scenes:</a:t>
          </a:r>
        </a:p>
      </dgm:t>
    </dgm:pt>
    <dgm:pt modelId="{FBABA531-E242-4AE3-B9A2-6EBB24907A1B}" type="parTrans" cxnId="{B2CF094A-8667-4F4A-AA4D-F72DC37BEEFD}">
      <dgm:prSet/>
      <dgm:spPr/>
      <dgm:t>
        <a:bodyPr/>
        <a:lstStyle/>
        <a:p>
          <a:endParaRPr lang="en-US"/>
        </a:p>
      </dgm:t>
    </dgm:pt>
    <dgm:pt modelId="{C63DD9ED-A783-4110-915F-3AAA937234D7}" type="sibTrans" cxnId="{B2CF094A-8667-4F4A-AA4D-F72DC37BEEFD}">
      <dgm:prSet/>
      <dgm:spPr/>
      <dgm:t>
        <a:bodyPr/>
        <a:lstStyle/>
        <a:p>
          <a:endParaRPr lang="en-US"/>
        </a:p>
      </dgm:t>
    </dgm:pt>
    <dgm:pt modelId="{E2C79AF8-D19F-4BC6-ABA6-FAB8F9F6C25A}">
      <dgm:prSet/>
      <dgm:spPr/>
      <dgm:t>
        <a:bodyPr/>
        <a:lstStyle/>
        <a:p>
          <a:r>
            <a:rPr lang="en-US"/>
            <a:t>-Identifying  </a:t>
          </a:r>
        </a:p>
      </dgm:t>
    </dgm:pt>
    <dgm:pt modelId="{2FB5EF9C-7BDF-4704-B2C9-6C17D18E843F}" type="parTrans" cxnId="{A866FA86-AC5E-44BE-A2AC-A028748F2899}">
      <dgm:prSet/>
      <dgm:spPr/>
      <dgm:t>
        <a:bodyPr/>
        <a:lstStyle/>
        <a:p>
          <a:endParaRPr lang="en-US"/>
        </a:p>
      </dgm:t>
    </dgm:pt>
    <dgm:pt modelId="{8879FF39-9CB7-4DF7-B49E-67A89F18F288}" type="sibTrans" cxnId="{A866FA86-AC5E-44BE-A2AC-A028748F2899}">
      <dgm:prSet/>
      <dgm:spPr/>
      <dgm:t>
        <a:bodyPr/>
        <a:lstStyle/>
        <a:p>
          <a:endParaRPr lang="en-US"/>
        </a:p>
      </dgm:t>
    </dgm:pt>
    <dgm:pt modelId="{6A05CC61-41FC-4A7F-872C-7C31DC339D0C}">
      <dgm:prSet/>
      <dgm:spPr/>
      <dgm:t>
        <a:bodyPr/>
        <a:lstStyle/>
        <a:p>
          <a:r>
            <a:rPr lang="en-US"/>
            <a:t>-Securing  </a:t>
          </a:r>
        </a:p>
      </dgm:t>
    </dgm:pt>
    <dgm:pt modelId="{61D0E529-B32F-49EB-8ACA-BFE63F71825A}" type="parTrans" cxnId="{BE6B2F4E-0742-4A40-90DD-42665D70C882}">
      <dgm:prSet/>
      <dgm:spPr/>
      <dgm:t>
        <a:bodyPr/>
        <a:lstStyle/>
        <a:p>
          <a:endParaRPr lang="en-US"/>
        </a:p>
      </dgm:t>
    </dgm:pt>
    <dgm:pt modelId="{98B14387-FFF2-415C-B976-C53BED831BD5}" type="sibTrans" cxnId="{BE6B2F4E-0742-4A40-90DD-42665D70C882}">
      <dgm:prSet/>
      <dgm:spPr/>
      <dgm:t>
        <a:bodyPr/>
        <a:lstStyle/>
        <a:p>
          <a:endParaRPr lang="en-US"/>
        </a:p>
      </dgm:t>
    </dgm:pt>
    <dgm:pt modelId="{ACDD72E7-D63A-4037-BD63-0FEC8C4B6E97}">
      <dgm:prSet/>
      <dgm:spPr/>
      <dgm:t>
        <a:bodyPr/>
        <a:lstStyle/>
        <a:p>
          <a:r>
            <a:rPr lang="en-US"/>
            <a:t>-Preserving </a:t>
          </a:r>
        </a:p>
      </dgm:t>
    </dgm:pt>
    <dgm:pt modelId="{5697CDE5-0B33-4FE3-91B2-D7BD07F84556}" type="parTrans" cxnId="{6DFA6584-FED5-4D03-85D5-4020E5B5D262}">
      <dgm:prSet/>
      <dgm:spPr/>
      <dgm:t>
        <a:bodyPr/>
        <a:lstStyle/>
        <a:p>
          <a:endParaRPr lang="en-US"/>
        </a:p>
      </dgm:t>
    </dgm:pt>
    <dgm:pt modelId="{1039601E-BE1A-46DF-984B-8FA7E19F7790}" type="sibTrans" cxnId="{6DFA6584-FED5-4D03-85D5-4020E5B5D262}">
      <dgm:prSet/>
      <dgm:spPr/>
      <dgm:t>
        <a:bodyPr/>
        <a:lstStyle/>
        <a:p>
          <a:endParaRPr lang="en-US"/>
        </a:p>
      </dgm:t>
    </dgm:pt>
    <dgm:pt modelId="{08E6ED27-3A32-4AB7-9A43-590AA217ACBA}">
      <dgm:prSet/>
      <dgm:spPr/>
      <dgm:t>
        <a:bodyPr/>
        <a:lstStyle/>
        <a:p>
          <a:r>
            <a:rPr lang="en-US"/>
            <a:t>-Searching &amp; examining </a:t>
          </a:r>
        </a:p>
      </dgm:t>
    </dgm:pt>
    <dgm:pt modelId="{AA1B7CEB-81BA-49E7-AC11-104745847152}" type="parTrans" cxnId="{DF0F5B54-AEAE-4430-B933-18AB062AB819}">
      <dgm:prSet/>
      <dgm:spPr/>
      <dgm:t>
        <a:bodyPr/>
        <a:lstStyle/>
        <a:p>
          <a:endParaRPr lang="en-US"/>
        </a:p>
      </dgm:t>
    </dgm:pt>
    <dgm:pt modelId="{10397803-C0E0-4FF3-BE06-25814432FCF8}" type="sibTrans" cxnId="{DF0F5B54-AEAE-4430-B933-18AB062AB819}">
      <dgm:prSet/>
      <dgm:spPr/>
      <dgm:t>
        <a:bodyPr/>
        <a:lstStyle/>
        <a:p>
          <a:endParaRPr lang="en-US"/>
        </a:p>
      </dgm:t>
    </dgm:pt>
    <dgm:pt modelId="{64F8064F-5B0E-4D81-8E5D-745F4CCBE9EB}">
      <dgm:prSet/>
      <dgm:spPr/>
      <dgm:t>
        <a:bodyPr/>
        <a:lstStyle/>
        <a:p>
          <a:r>
            <a:rPr lang="en-US"/>
            <a:t>-Releasing </a:t>
          </a:r>
        </a:p>
      </dgm:t>
    </dgm:pt>
    <dgm:pt modelId="{AE7B81E4-326B-455E-9049-C14E5CD4053E}" type="parTrans" cxnId="{65EFBCB3-06E1-42BA-8202-13C539154469}">
      <dgm:prSet/>
      <dgm:spPr/>
      <dgm:t>
        <a:bodyPr/>
        <a:lstStyle/>
        <a:p>
          <a:endParaRPr lang="en-US"/>
        </a:p>
      </dgm:t>
    </dgm:pt>
    <dgm:pt modelId="{D46E793B-6AA2-499D-90AA-375A284D9466}" type="sibTrans" cxnId="{65EFBCB3-06E1-42BA-8202-13C539154469}">
      <dgm:prSet/>
      <dgm:spPr/>
      <dgm:t>
        <a:bodyPr/>
        <a:lstStyle/>
        <a:p>
          <a:endParaRPr lang="en-US"/>
        </a:p>
      </dgm:t>
    </dgm:pt>
    <dgm:pt modelId="{0BD2DAD5-126F-4FC0-860C-6AA697A8A7B4}">
      <dgm:prSet/>
      <dgm:spPr/>
      <dgm:t>
        <a:bodyPr/>
        <a:lstStyle/>
        <a:p>
          <a:r>
            <a:rPr lang="en-US"/>
            <a:t>To understand the importance of The Forensic Strategy. </a:t>
          </a:r>
        </a:p>
      </dgm:t>
    </dgm:pt>
    <dgm:pt modelId="{3556EEDE-7ABA-4B36-895C-2AD698746837}" type="parTrans" cxnId="{C573B1AF-CCB8-48E8-AEB2-BFD6B1E5A0DE}">
      <dgm:prSet/>
      <dgm:spPr/>
      <dgm:t>
        <a:bodyPr/>
        <a:lstStyle/>
        <a:p>
          <a:endParaRPr lang="en-US"/>
        </a:p>
      </dgm:t>
    </dgm:pt>
    <dgm:pt modelId="{4CFEA557-2DB1-4BEA-9CFC-EB150AE04C40}" type="sibTrans" cxnId="{C573B1AF-CCB8-48E8-AEB2-BFD6B1E5A0DE}">
      <dgm:prSet/>
      <dgm:spPr/>
      <dgm:t>
        <a:bodyPr/>
        <a:lstStyle/>
        <a:p>
          <a:endParaRPr lang="en-US"/>
        </a:p>
      </dgm:t>
    </dgm:pt>
    <dgm:pt modelId="{C1AC1FAB-00FF-4936-A111-97244BEA66BA}">
      <dgm:prSet/>
      <dgm:spPr/>
      <dgm:t>
        <a:bodyPr/>
        <a:lstStyle/>
        <a:p>
          <a:r>
            <a:rPr lang="en-US" dirty="0"/>
            <a:t>To understand policing powers in relation to entry,  searching and seizing at a premises. </a:t>
          </a:r>
        </a:p>
      </dgm:t>
    </dgm:pt>
    <dgm:pt modelId="{9A49DEAC-EB1B-4824-9A7A-C246757C0FF1}" type="parTrans" cxnId="{4CE96776-1903-4EDF-8C58-761A64AF0F22}">
      <dgm:prSet/>
      <dgm:spPr/>
      <dgm:t>
        <a:bodyPr/>
        <a:lstStyle/>
        <a:p>
          <a:endParaRPr lang="en-US"/>
        </a:p>
      </dgm:t>
    </dgm:pt>
    <dgm:pt modelId="{17907E1A-6823-4768-9188-451925AD79B1}" type="sibTrans" cxnId="{4CE96776-1903-4EDF-8C58-761A64AF0F22}">
      <dgm:prSet/>
      <dgm:spPr/>
      <dgm:t>
        <a:bodyPr/>
        <a:lstStyle/>
        <a:p>
          <a:endParaRPr lang="en-US"/>
        </a:p>
      </dgm:t>
    </dgm:pt>
    <dgm:pt modelId="{77C5652D-A88E-964F-95C0-5BCB707C157A}" type="pres">
      <dgm:prSet presAssocID="{06C58537-5BD6-4C5A-8BF5-57B499E34141}" presName="Name0" presStyleCnt="0">
        <dgm:presLayoutVars>
          <dgm:dir/>
          <dgm:resizeHandles val="exact"/>
        </dgm:presLayoutVars>
      </dgm:prSet>
      <dgm:spPr/>
    </dgm:pt>
    <dgm:pt modelId="{98970C99-BF66-1B41-AF61-33EBDACBB146}" type="pres">
      <dgm:prSet presAssocID="{D4C19BCE-F934-4A33-8805-1A978A2A1525}" presName="node" presStyleLbl="node1" presStyleIdx="0" presStyleCnt="9">
        <dgm:presLayoutVars>
          <dgm:bulletEnabled val="1"/>
        </dgm:presLayoutVars>
      </dgm:prSet>
      <dgm:spPr/>
    </dgm:pt>
    <dgm:pt modelId="{FFF6C2C5-C71D-384F-920A-F617EF3011D0}" type="pres">
      <dgm:prSet presAssocID="{B3E03B4A-073C-4A4C-9893-9D8594088928}" presName="sibTrans" presStyleLbl="sibTrans1D1" presStyleIdx="0" presStyleCnt="8"/>
      <dgm:spPr/>
    </dgm:pt>
    <dgm:pt modelId="{7571765B-E2ED-9443-A925-7E389CD41051}" type="pres">
      <dgm:prSet presAssocID="{B3E03B4A-073C-4A4C-9893-9D8594088928}" presName="connectorText" presStyleLbl="sibTrans1D1" presStyleIdx="0" presStyleCnt="8"/>
      <dgm:spPr/>
    </dgm:pt>
    <dgm:pt modelId="{F1EE39F6-3603-5C4E-8FEB-3C71C5F7E52A}" type="pres">
      <dgm:prSet presAssocID="{0A961537-2E22-428B-B209-D6BFEE7DEA1A}" presName="node" presStyleLbl="node1" presStyleIdx="1" presStyleCnt="9">
        <dgm:presLayoutVars>
          <dgm:bulletEnabled val="1"/>
        </dgm:presLayoutVars>
      </dgm:prSet>
      <dgm:spPr/>
    </dgm:pt>
    <dgm:pt modelId="{007EDE47-9F04-D543-AC81-0D4FCD03FFCF}" type="pres">
      <dgm:prSet presAssocID="{C63DD9ED-A783-4110-915F-3AAA937234D7}" presName="sibTrans" presStyleLbl="sibTrans1D1" presStyleIdx="1" presStyleCnt="8"/>
      <dgm:spPr/>
    </dgm:pt>
    <dgm:pt modelId="{6855C3F6-991C-7D49-915C-B9E24E38E21A}" type="pres">
      <dgm:prSet presAssocID="{C63DD9ED-A783-4110-915F-3AAA937234D7}" presName="connectorText" presStyleLbl="sibTrans1D1" presStyleIdx="1" presStyleCnt="8"/>
      <dgm:spPr/>
    </dgm:pt>
    <dgm:pt modelId="{F718291E-6F02-E341-A30E-1E70057894C6}" type="pres">
      <dgm:prSet presAssocID="{E2C79AF8-D19F-4BC6-ABA6-FAB8F9F6C25A}" presName="node" presStyleLbl="node1" presStyleIdx="2" presStyleCnt="9">
        <dgm:presLayoutVars>
          <dgm:bulletEnabled val="1"/>
        </dgm:presLayoutVars>
      </dgm:prSet>
      <dgm:spPr/>
    </dgm:pt>
    <dgm:pt modelId="{A4F4208E-6D8E-394C-939C-64FA5EBBF69A}" type="pres">
      <dgm:prSet presAssocID="{8879FF39-9CB7-4DF7-B49E-67A89F18F288}" presName="sibTrans" presStyleLbl="sibTrans1D1" presStyleIdx="2" presStyleCnt="8"/>
      <dgm:spPr/>
    </dgm:pt>
    <dgm:pt modelId="{4662444C-8FD6-E140-92CE-906880CB3CDA}" type="pres">
      <dgm:prSet presAssocID="{8879FF39-9CB7-4DF7-B49E-67A89F18F288}" presName="connectorText" presStyleLbl="sibTrans1D1" presStyleIdx="2" presStyleCnt="8"/>
      <dgm:spPr/>
    </dgm:pt>
    <dgm:pt modelId="{BAE823A0-2496-B641-8DED-5CE33BB12BE9}" type="pres">
      <dgm:prSet presAssocID="{6A05CC61-41FC-4A7F-872C-7C31DC339D0C}" presName="node" presStyleLbl="node1" presStyleIdx="3" presStyleCnt="9">
        <dgm:presLayoutVars>
          <dgm:bulletEnabled val="1"/>
        </dgm:presLayoutVars>
      </dgm:prSet>
      <dgm:spPr/>
    </dgm:pt>
    <dgm:pt modelId="{ECAB76DE-21DD-E64F-A8D0-8DB1DF7CA286}" type="pres">
      <dgm:prSet presAssocID="{98B14387-FFF2-415C-B976-C53BED831BD5}" presName="sibTrans" presStyleLbl="sibTrans1D1" presStyleIdx="3" presStyleCnt="8"/>
      <dgm:spPr/>
    </dgm:pt>
    <dgm:pt modelId="{A95FB808-6A67-0A40-9F65-8EE8E639C5EB}" type="pres">
      <dgm:prSet presAssocID="{98B14387-FFF2-415C-B976-C53BED831BD5}" presName="connectorText" presStyleLbl="sibTrans1D1" presStyleIdx="3" presStyleCnt="8"/>
      <dgm:spPr/>
    </dgm:pt>
    <dgm:pt modelId="{1550A7FA-0B54-5348-947D-9E7065C9C829}" type="pres">
      <dgm:prSet presAssocID="{ACDD72E7-D63A-4037-BD63-0FEC8C4B6E97}" presName="node" presStyleLbl="node1" presStyleIdx="4" presStyleCnt="9">
        <dgm:presLayoutVars>
          <dgm:bulletEnabled val="1"/>
        </dgm:presLayoutVars>
      </dgm:prSet>
      <dgm:spPr/>
    </dgm:pt>
    <dgm:pt modelId="{B5A2FA80-4E52-6847-BB5C-D225792F8511}" type="pres">
      <dgm:prSet presAssocID="{1039601E-BE1A-46DF-984B-8FA7E19F7790}" presName="sibTrans" presStyleLbl="sibTrans1D1" presStyleIdx="4" presStyleCnt="8"/>
      <dgm:spPr/>
    </dgm:pt>
    <dgm:pt modelId="{886B898A-D5F5-C649-89BA-CC4B779A1A21}" type="pres">
      <dgm:prSet presAssocID="{1039601E-BE1A-46DF-984B-8FA7E19F7790}" presName="connectorText" presStyleLbl="sibTrans1D1" presStyleIdx="4" presStyleCnt="8"/>
      <dgm:spPr/>
    </dgm:pt>
    <dgm:pt modelId="{3D448708-FFEB-2041-9E37-6C4F6E27E2A2}" type="pres">
      <dgm:prSet presAssocID="{08E6ED27-3A32-4AB7-9A43-590AA217ACBA}" presName="node" presStyleLbl="node1" presStyleIdx="5" presStyleCnt="9">
        <dgm:presLayoutVars>
          <dgm:bulletEnabled val="1"/>
        </dgm:presLayoutVars>
      </dgm:prSet>
      <dgm:spPr/>
    </dgm:pt>
    <dgm:pt modelId="{B0900575-DF40-6C4E-B4EB-EA637078681B}" type="pres">
      <dgm:prSet presAssocID="{10397803-C0E0-4FF3-BE06-25814432FCF8}" presName="sibTrans" presStyleLbl="sibTrans1D1" presStyleIdx="5" presStyleCnt="8"/>
      <dgm:spPr/>
    </dgm:pt>
    <dgm:pt modelId="{9D35539C-6673-5A41-966C-ACEFC2247DAB}" type="pres">
      <dgm:prSet presAssocID="{10397803-C0E0-4FF3-BE06-25814432FCF8}" presName="connectorText" presStyleLbl="sibTrans1D1" presStyleIdx="5" presStyleCnt="8"/>
      <dgm:spPr/>
    </dgm:pt>
    <dgm:pt modelId="{336C34E4-8595-4946-A2C8-C38E3F71130A}" type="pres">
      <dgm:prSet presAssocID="{64F8064F-5B0E-4D81-8E5D-745F4CCBE9EB}" presName="node" presStyleLbl="node1" presStyleIdx="6" presStyleCnt="9">
        <dgm:presLayoutVars>
          <dgm:bulletEnabled val="1"/>
        </dgm:presLayoutVars>
      </dgm:prSet>
      <dgm:spPr/>
    </dgm:pt>
    <dgm:pt modelId="{CD50E797-29D8-0741-B9F5-054979779804}" type="pres">
      <dgm:prSet presAssocID="{D46E793B-6AA2-499D-90AA-375A284D9466}" presName="sibTrans" presStyleLbl="sibTrans1D1" presStyleIdx="6" presStyleCnt="8"/>
      <dgm:spPr/>
    </dgm:pt>
    <dgm:pt modelId="{71552897-4FB2-9241-B10C-04670DCAB228}" type="pres">
      <dgm:prSet presAssocID="{D46E793B-6AA2-499D-90AA-375A284D9466}" presName="connectorText" presStyleLbl="sibTrans1D1" presStyleIdx="6" presStyleCnt="8"/>
      <dgm:spPr/>
    </dgm:pt>
    <dgm:pt modelId="{E6F6E062-E456-A147-A8EB-53E271576F30}" type="pres">
      <dgm:prSet presAssocID="{0BD2DAD5-126F-4FC0-860C-6AA697A8A7B4}" presName="node" presStyleLbl="node1" presStyleIdx="7" presStyleCnt="9">
        <dgm:presLayoutVars>
          <dgm:bulletEnabled val="1"/>
        </dgm:presLayoutVars>
      </dgm:prSet>
      <dgm:spPr/>
    </dgm:pt>
    <dgm:pt modelId="{7B6278C2-FFAD-3647-8647-BBAAE8011B06}" type="pres">
      <dgm:prSet presAssocID="{4CFEA557-2DB1-4BEA-9CFC-EB150AE04C40}" presName="sibTrans" presStyleLbl="sibTrans1D1" presStyleIdx="7" presStyleCnt="8"/>
      <dgm:spPr/>
    </dgm:pt>
    <dgm:pt modelId="{BB0329A8-A3C2-D344-A196-B5D66B8594F0}" type="pres">
      <dgm:prSet presAssocID="{4CFEA557-2DB1-4BEA-9CFC-EB150AE04C40}" presName="connectorText" presStyleLbl="sibTrans1D1" presStyleIdx="7" presStyleCnt="8"/>
      <dgm:spPr/>
    </dgm:pt>
    <dgm:pt modelId="{D6AE8720-1BB9-3C46-98C4-F85C768C9D66}" type="pres">
      <dgm:prSet presAssocID="{C1AC1FAB-00FF-4936-A111-97244BEA66BA}" presName="node" presStyleLbl="node1" presStyleIdx="8" presStyleCnt="9">
        <dgm:presLayoutVars>
          <dgm:bulletEnabled val="1"/>
        </dgm:presLayoutVars>
      </dgm:prSet>
      <dgm:spPr/>
    </dgm:pt>
  </dgm:ptLst>
  <dgm:cxnLst>
    <dgm:cxn modelId="{ABA52302-C09A-644E-8D38-6AF88242B211}" type="presOf" srcId="{B3E03B4A-073C-4A4C-9893-9D8594088928}" destId="{7571765B-E2ED-9443-A925-7E389CD41051}" srcOrd="1" destOrd="0" presId="urn:microsoft.com/office/officeart/2016/7/layout/RepeatingBendingProcessNew"/>
    <dgm:cxn modelId="{3791320E-AB29-2B45-86F4-5EBE63B297D8}" type="presOf" srcId="{D46E793B-6AA2-499D-90AA-375A284D9466}" destId="{71552897-4FB2-9241-B10C-04670DCAB228}" srcOrd="1" destOrd="0" presId="urn:microsoft.com/office/officeart/2016/7/layout/RepeatingBendingProcessNew"/>
    <dgm:cxn modelId="{7D58EB1C-DBB9-834B-A5F3-FAC502006B71}" type="presOf" srcId="{6A05CC61-41FC-4A7F-872C-7C31DC339D0C}" destId="{BAE823A0-2496-B641-8DED-5CE33BB12BE9}" srcOrd="0" destOrd="0" presId="urn:microsoft.com/office/officeart/2016/7/layout/RepeatingBendingProcessNew"/>
    <dgm:cxn modelId="{D7909B22-B1B3-114B-9D3D-4F37FFEFA023}" type="presOf" srcId="{10397803-C0E0-4FF3-BE06-25814432FCF8}" destId="{B0900575-DF40-6C4E-B4EB-EA637078681B}" srcOrd="0" destOrd="0" presId="urn:microsoft.com/office/officeart/2016/7/layout/RepeatingBendingProcessNew"/>
    <dgm:cxn modelId="{4FC06130-B05D-CD47-8182-FCB4F7983518}" type="presOf" srcId="{4CFEA557-2DB1-4BEA-9CFC-EB150AE04C40}" destId="{7B6278C2-FFAD-3647-8647-BBAAE8011B06}" srcOrd="0" destOrd="0" presId="urn:microsoft.com/office/officeart/2016/7/layout/RepeatingBendingProcessNew"/>
    <dgm:cxn modelId="{6840F339-BBE7-0944-A760-F0081A853C3B}" type="presOf" srcId="{1039601E-BE1A-46DF-984B-8FA7E19F7790}" destId="{B5A2FA80-4E52-6847-BB5C-D225792F8511}" srcOrd="0" destOrd="0" presId="urn:microsoft.com/office/officeart/2016/7/layout/RepeatingBendingProcessNew"/>
    <dgm:cxn modelId="{5436FD46-C0C0-644C-9251-F9DF424C11EF}" type="presOf" srcId="{10397803-C0E0-4FF3-BE06-25814432FCF8}" destId="{9D35539C-6673-5A41-966C-ACEFC2247DAB}" srcOrd="1" destOrd="0" presId="urn:microsoft.com/office/officeart/2016/7/layout/RepeatingBendingProcessNew"/>
    <dgm:cxn modelId="{B2CF094A-8667-4F4A-AA4D-F72DC37BEEFD}" srcId="{06C58537-5BD6-4C5A-8BF5-57B499E34141}" destId="{0A961537-2E22-428B-B209-D6BFEE7DEA1A}" srcOrd="1" destOrd="0" parTransId="{FBABA531-E242-4AE3-B9A2-6EBB24907A1B}" sibTransId="{C63DD9ED-A783-4110-915F-3AAA937234D7}"/>
    <dgm:cxn modelId="{BE6B2F4E-0742-4A40-90DD-42665D70C882}" srcId="{06C58537-5BD6-4C5A-8BF5-57B499E34141}" destId="{6A05CC61-41FC-4A7F-872C-7C31DC339D0C}" srcOrd="3" destOrd="0" parTransId="{61D0E529-B32F-49EB-8ACA-BFE63F71825A}" sibTransId="{98B14387-FFF2-415C-B976-C53BED831BD5}"/>
    <dgm:cxn modelId="{DF0F5B54-AEAE-4430-B933-18AB062AB819}" srcId="{06C58537-5BD6-4C5A-8BF5-57B499E34141}" destId="{08E6ED27-3A32-4AB7-9A43-590AA217ACBA}" srcOrd="5" destOrd="0" parTransId="{AA1B7CEB-81BA-49E7-AC11-104745847152}" sibTransId="{10397803-C0E0-4FF3-BE06-25814432FCF8}"/>
    <dgm:cxn modelId="{003FC555-B879-B447-8CC2-F0C0E4F0FC03}" type="presOf" srcId="{ACDD72E7-D63A-4037-BD63-0FEC8C4B6E97}" destId="{1550A7FA-0B54-5348-947D-9E7065C9C829}" srcOrd="0" destOrd="0" presId="urn:microsoft.com/office/officeart/2016/7/layout/RepeatingBendingProcessNew"/>
    <dgm:cxn modelId="{6C9B9D58-3D09-0F4B-A3C2-12AC62884CD3}" type="presOf" srcId="{1039601E-BE1A-46DF-984B-8FA7E19F7790}" destId="{886B898A-D5F5-C649-89BA-CC4B779A1A21}" srcOrd="1" destOrd="0" presId="urn:microsoft.com/office/officeart/2016/7/layout/RepeatingBendingProcessNew"/>
    <dgm:cxn modelId="{D824675C-74A5-DB40-9221-53B8728A8A6D}" type="presOf" srcId="{E2C79AF8-D19F-4BC6-ABA6-FAB8F9F6C25A}" destId="{F718291E-6F02-E341-A30E-1E70057894C6}" srcOrd="0" destOrd="0" presId="urn:microsoft.com/office/officeart/2016/7/layout/RepeatingBendingProcessNew"/>
    <dgm:cxn modelId="{02D5F65F-4CB8-984E-A04B-BD343BFA1E4C}" type="presOf" srcId="{0A961537-2E22-428B-B209-D6BFEE7DEA1A}" destId="{F1EE39F6-3603-5C4E-8FEB-3C71C5F7E52A}" srcOrd="0" destOrd="0" presId="urn:microsoft.com/office/officeart/2016/7/layout/RepeatingBendingProcessNew"/>
    <dgm:cxn modelId="{DAF35865-C88B-894E-877E-E3DE055657ED}" type="presOf" srcId="{8879FF39-9CB7-4DF7-B49E-67A89F18F288}" destId="{A4F4208E-6D8E-394C-939C-64FA5EBBF69A}" srcOrd="0" destOrd="0" presId="urn:microsoft.com/office/officeart/2016/7/layout/RepeatingBendingProcessNew"/>
    <dgm:cxn modelId="{2FF5A06A-8AB6-7A46-BE1D-505F0F1662B6}" type="presOf" srcId="{0BD2DAD5-126F-4FC0-860C-6AA697A8A7B4}" destId="{E6F6E062-E456-A147-A8EB-53E271576F30}" srcOrd="0" destOrd="0" presId="urn:microsoft.com/office/officeart/2016/7/layout/RepeatingBendingProcessNew"/>
    <dgm:cxn modelId="{E2F6586D-3D34-4B23-BB39-2C76F0C1103D}" srcId="{06C58537-5BD6-4C5A-8BF5-57B499E34141}" destId="{D4C19BCE-F934-4A33-8805-1A978A2A1525}" srcOrd="0" destOrd="0" parTransId="{BE675F97-9C92-47B1-9D51-581CC8211240}" sibTransId="{B3E03B4A-073C-4A4C-9893-9D8594088928}"/>
    <dgm:cxn modelId="{9DCBE26F-4E65-3048-856F-7B1EA287EAFE}" type="presOf" srcId="{D4C19BCE-F934-4A33-8805-1A978A2A1525}" destId="{98970C99-BF66-1B41-AF61-33EBDACBB146}" srcOrd="0" destOrd="0" presId="urn:microsoft.com/office/officeart/2016/7/layout/RepeatingBendingProcessNew"/>
    <dgm:cxn modelId="{4CE96776-1903-4EDF-8C58-761A64AF0F22}" srcId="{06C58537-5BD6-4C5A-8BF5-57B499E34141}" destId="{C1AC1FAB-00FF-4936-A111-97244BEA66BA}" srcOrd="8" destOrd="0" parTransId="{9A49DEAC-EB1B-4824-9A7A-C246757C0FF1}" sibTransId="{17907E1A-6823-4768-9188-451925AD79B1}"/>
    <dgm:cxn modelId="{6DFA6584-FED5-4D03-85D5-4020E5B5D262}" srcId="{06C58537-5BD6-4C5A-8BF5-57B499E34141}" destId="{ACDD72E7-D63A-4037-BD63-0FEC8C4B6E97}" srcOrd="4" destOrd="0" parTransId="{5697CDE5-0B33-4FE3-91B2-D7BD07F84556}" sibTransId="{1039601E-BE1A-46DF-984B-8FA7E19F7790}"/>
    <dgm:cxn modelId="{A866FA86-AC5E-44BE-A2AC-A028748F2899}" srcId="{06C58537-5BD6-4C5A-8BF5-57B499E34141}" destId="{E2C79AF8-D19F-4BC6-ABA6-FAB8F9F6C25A}" srcOrd="2" destOrd="0" parTransId="{2FB5EF9C-7BDF-4704-B2C9-6C17D18E843F}" sibTransId="{8879FF39-9CB7-4DF7-B49E-67A89F18F288}"/>
    <dgm:cxn modelId="{1EE69C8C-DE0D-4B4F-B1E2-D9C69A9C6AE8}" type="presOf" srcId="{98B14387-FFF2-415C-B976-C53BED831BD5}" destId="{ECAB76DE-21DD-E64F-A8D0-8DB1DF7CA286}" srcOrd="0" destOrd="0" presId="urn:microsoft.com/office/officeart/2016/7/layout/RepeatingBendingProcessNew"/>
    <dgm:cxn modelId="{0708678F-4A99-604B-83DD-73799BF3F344}" type="presOf" srcId="{C1AC1FAB-00FF-4936-A111-97244BEA66BA}" destId="{D6AE8720-1BB9-3C46-98C4-F85C768C9D66}" srcOrd="0" destOrd="0" presId="urn:microsoft.com/office/officeart/2016/7/layout/RepeatingBendingProcessNew"/>
    <dgm:cxn modelId="{C7BAC691-84F4-534B-B18E-0F79DDB88457}" type="presOf" srcId="{D46E793B-6AA2-499D-90AA-375A284D9466}" destId="{CD50E797-29D8-0741-B9F5-054979779804}" srcOrd="0" destOrd="0" presId="urn:microsoft.com/office/officeart/2016/7/layout/RepeatingBendingProcessNew"/>
    <dgm:cxn modelId="{3F5303A0-7529-2542-AA16-995A51630A5D}" type="presOf" srcId="{B3E03B4A-073C-4A4C-9893-9D8594088928}" destId="{FFF6C2C5-C71D-384F-920A-F617EF3011D0}" srcOrd="0" destOrd="0" presId="urn:microsoft.com/office/officeart/2016/7/layout/RepeatingBendingProcessNew"/>
    <dgm:cxn modelId="{C573B1AF-CCB8-48E8-AEB2-BFD6B1E5A0DE}" srcId="{06C58537-5BD6-4C5A-8BF5-57B499E34141}" destId="{0BD2DAD5-126F-4FC0-860C-6AA697A8A7B4}" srcOrd="7" destOrd="0" parTransId="{3556EEDE-7ABA-4B36-895C-2AD698746837}" sibTransId="{4CFEA557-2DB1-4BEA-9CFC-EB150AE04C40}"/>
    <dgm:cxn modelId="{5F0AD7B2-5261-9C4F-8E62-97E869752E65}" type="presOf" srcId="{C63DD9ED-A783-4110-915F-3AAA937234D7}" destId="{6855C3F6-991C-7D49-915C-B9E24E38E21A}" srcOrd="1" destOrd="0" presId="urn:microsoft.com/office/officeart/2016/7/layout/RepeatingBendingProcessNew"/>
    <dgm:cxn modelId="{65EFBCB3-06E1-42BA-8202-13C539154469}" srcId="{06C58537-5BD6-4C5A-8BF5-57B499E34141}" destId="{64F8064F-5B0E-4D81-8E5D-745F4CCBE9EB}" srcOrd="6" destOrd="0" parTransId="{AE7B81E4-326B-455E-9049-C14E5CD4053E}" sibTransId="{D46E793B-6AA2-499D-90AA-375A284D9466}"/>
    <dgm:cxn modelId="{7C6321BC-B816-324F-8915-412714C010C2}" type="presOf" srcId="{64F8064F-5B0E-4D81-8E5D-745F4CCBE9EB}" destId="{336C34E4-8595-4946-A2C8-C38E3F71130A}" srcOrd="0" destOrd="0" presId="urn:microsoft.com/office/officeart/2016/7/layout/RepeatingBendingProcessNew"/>
    <dgm:cxn modelId="{B08E63C1-AB53-7C4C-A81C-6C24A4A26A2E}" type="presOf" srcId="{8879FF39-9CB7-4DF7-B49E-67A89F18F288}" destId="{4662444C-8FD6-E140-92CE-906880CB3CDA}" srcOrd="1" destOrd="0" presId="urn:microsoft.com/office/officeart/2016/7/layout/RepeatingBendingProcessNew"/>
    <dgm:cxn modelId="{1A5DDDC1-EC0C-8F48-AC92-707670E2E1FD}" type="presOf" srcId="{4CFEA557-2DB1-4BEA-9CFC-EB150AE04C40}" destId="{BB0329A8-A3C2-D344-A196-B5D66B8594F0}" srcOrd="1" destOrd="0" presId="urn:microsoft.com/office/officeart/2016/7/layout/RepeatingBendingProcessNew"/>
    <dgm:cxn modelId="{6D7A76C4-9942-DD43-A313-30C3D80ECA35}" type="presOf" srcId="{C63DD9ED-A783-4110-915F-3AAA937234D7}" destId="{007EDE47-9F04-D543-AC81-0D4FCD03FFCF}" srcOrd="0" destOrd="0" presId="urn:microsoft.com/office/officeart/2016/7/layout/RepeatingBendingProcessNew"/>
    <dgm:cxn modelId="{A8DB1DD2-9AE1-0A4A-B203-AF36FAA62F00}" type="presOf" srcId="{98B14387-FFF2-415C-B976-C53BED831BD5}" destId="{A95FB808-6A67-0A40-9F65-8EE8E639C5EB}" srcOrd="1" destOrd="0" presId="urn:microsoft.com/office/officeart/2016/7/layout/RepeatingBendingProcessNew"/>
    <dgm:cxn modelId="{493E0BE3-736B-D44A-B90F-16D5E2AD1A08}" type="presOf" srcId="{08E6ED27-3A32-4AB7-9A43-590AA217ACBA}" destId="{3D448708-FFEB-2041-9E37-6C4F6E27E2A2}" srcOrd="0" destOrd="0" presId="urn:microsoft.com/office/officeart/2016/7/layout/RepeatingBendingProcessNew"/>
    <dgm:cxn modelId="{5D205DE4-A232-2C4F-BFA4-39EFFE96F642}" type="presOf" srcId="{06C58537-5BD6-4C5A-8BF5-57B499E34141}" destId="{77C5652D-A88E-964F-95C0-5BCB707C157A}" srcOrd="0" destOrd="0" presId="urn:microsoft.com/office/officeart/2016/7/layout/RepeatingBendingProcessNew"/>
    <dgm:cxn modelId="{2F89B309-605E-E84A-8601-E9FD93073823}" type="presParOf" srcId="{77C5652D-A88E-964F-95C0-5BCB707C157A}" destId="{98970C99-BF66-1B41-AF61-33EBDACBB146}" srcOrd="0" destOrd="0" presId="urn:microsoft.com/office/officeart/2016/7/layout/RepeatingBendingProcessNew"/>
    <dgm:cxn modelId="{9EEC05BD-FD72-884E-9FA0-4F88CECD1941}" type="presParOf" srcId="{77C5652D-A88E-964F-95C0-5BCB707C157A}" destId="{FFF6C2C5-C71D-384F-920A-F617EF3011D0}" srcOrd="1" destOrd="0" presId="urn:microsoft.com/office/officeart/2016/7/layout/RepeatingBendingProcessNew"/>
    <dgm:cxn modelId="{55F64F76-C5AE-CE49-9066-A5A65E83C332}" type="presParOf" srcId="{FFF6C2C5-C71D-384F-920A-F617EF3011D0}" destId="{7571765B-E2ED-9443-A925-7E389CD41051}" srcOrd="0" destOrd="0" presId="urn:microsoft.com/office/officeart/2016/7/layout/RepeatingBendingProcessNew"/>
    <dgm:cxn modelId="{209516E7-88DC-6A44-8FDB-F476C260B204}" type="presParOf" srcId="{77C5652D-A88E-964F-95C0-5BCB707C157A}" destId="{F1EE39F6-3603-5C4E-8FEB-3C71C5F7E52A}" srcOrd="2" destOrd="0" presId="urn:microsoft.com/office/officeart/2016/7/layout/RepeatingBendingProcessNew"/>
    <dgm:cxn modelId="{33D99D23-A50A-2C43-9C45-5E0453CA48CD}" type="presParOf" srcId="{77C5652D-A88E-964F-95C0-5BCB707C157A}" destId="{007EDE47-9F04-D543-AC81-0D4FCD03FFCF}" srcOrd="3" destOrd="0" presId="urn:microsoft.com/office/officeart/2016/7/layout/RepeatingBendingProcessNew"/>
    <dgm:cxn modelId="{B9D38D78-A103-8B44-95EF-32ABDE82DA3B}" type="presParOf" srcId="{007EDE47-9F04-D543-AC81-0D4FCD03FFCF}" destId="{6855C3F6-991C-7D49-915C-B9E24E38E21A}" srcOrd="0" destOrd="0" presId="urn:microsoft.com/office/officeart/2016/7/layout/RepeatingBendingProcessNew"/>
    <dgm:cxn modelId="{C82E9FC6-9492-864B-AD3B-B4C4B979AD8D}" type="presParOf" srcId="{77C5652D-A88E-964F-95C0-5BCB707C157A}" destId="{F718291E-6F02-E341-A30E-1E70057894C6}" srcOrd="4" destOrd="0" presId="urn:microsoft.com/office/officeart/2016/7/layout/RepeatingBendingProcessNew"/>
    <dgm:cxn modelId="{929443F1-A475-D04A-8E22-27AEEF81BBBD}" type="presParOf" srcId="{77C5652D-A88E-964F-95C0-5BCB707C157A}" destId="{A4F4208E-6D8E-394C-939C-64FA5EBBF69A}" srcOrd="5" destOrd="0" presId="urn:microsoft.com/office/officeart/2016/7/layout/RepeatingBendingProcessNew"/>
    <dgm:cxn modelId="{C9C74671-51CF-0A4B-82CB-544B699FC4A1}" type="presParOf" srcId="{A4F4208E-6D8E-394C-939C-64FA5EBBF69A}" destId="{4662444C-8FD6-E140-92CE-906880CB3CDA}" srcOrd="0" destOrd="0" presId="urn:microsoft.com/office/officeart/2016/7/layout/RepeatingBendingProcessNew"/>
    <dgm:cxn modelId="{9497E061-688E-7742-B245-A13F8A20B4BD}" type="presParOf" srcId="{77C5652D-A88E-964F-95C0-5BCB707C157A}" destId="{BAE823A0-2496-B641-8DED-5CE33BB12BE9}" srcOrd="6" destOrd="0" presId="urn:microsoft.com/office/officeart/2016/7/layout/RepeatingBendingProcessNew"/>
    <dgm:cxn modelId="{A6230DEC-14EA-B342-8730-B26F8C350638}" type="presParOf" srcId="{77C5652D-A88E-964F-95C0-5BCB707C157A}" destId="{ECAB76DE-21DD-E64F-A8D0-8DB1DF7CA286}" srcOrd="7" destOrd="0" presId="urn:microsoft.com/office/officeart/2016/7/layout/RepeatingBendingProcessNew"/>
    <dgm:cxn modelId="{3D684FE5-574B-0142-96EC-693977D8B384}" type="presParOf" srcId="{ECAB76DE-21DD-E64F-A8D0-8DB1DF7CA286}" destId="{A95FB808-6A67-0A40-9F65-8EE8E639C5EB}" srcOrd="0" destOrd="0" presId="urn:microsoft.com/office/officeart/2016/7/layout/RepeatingBendingProcessNew"/>
    <dgm:cxn modelId="{36A2BCF1-D38B-1E43-B0C2-709C0945749E}" type="presParOf" srcId="{77C5652D-A88E-964F-95C0-5BCB707C157A}" destId="{1550A7FA-0B54-5348-947D-9E7065C9C829}" srcOrd="8" destOrd="0" presId="urn:microsoft.com/office/officeart/2016/7/layout/RepeatingBendingProcessNew"/>
    <dgm:cxn modelId="{4BC984D7-2BFD-D340-966A-2359F663F7AB}" type="presParOf" srcId="{77C5652D-A88E-964F-95C0-5BCB707C157A}" destId="{B5A2FA80-4E52-6847-BB5C-D225792F8511}" srcOrd="9" destOrd="0" presId="urn:microsoft.com/office/officeart/2016/7/layout/RepeatingBendingProcessNew"/>
    <dgm:cxn modelId="{9A667961-4502-FC4B-90EB-540FA8FB1AF3}" type="presParOf" srcId="{B5A2FA80-4E52-6847-BB5C-D225792F8511}" destId="{886B898A-D5F5-C649-89BA-CC4B779A1A21}" srcOrd="0" destOrd="0" presId="urn:microsoft.com/office/officeart/2016/7/layout/RepeatingBendingProcessNew"/>
    <dgm:cxn modelId="{A0EA4FA0-8A3A-E64B-AE42-676688A37A2D}" type="presParOf" srcId="{77C5652D-A88E-964F-95C0-5BCB707C157A}" destId="{3D448708-FFEB-2041-9E37-6C4F6E27E2A2}" srcOrd="10" destOrd="0" presId="urn:microsoft.com/office/officeart/2016/7/layout/RepeatingBendingProcessNew"/>
    <dgm:cxn modelId="{A9D97789-1900-104B-91A3-F03D24619594}" type="presParOf" srcId="{77C5652D-A88E-964F-95C0-5BCB707C157A}" destId="{B0900575-DF40-6C4E-B4EB-EA637078681B}" srcOrd="11" destOrd="0" presId="urn:microsoft.com/office/officeart/2016/7/layout/RepeatingBendingProcessNew"/>
    <dgm:cxn modelId="{CFC7EE83-C263-9D42-841B-6384F983A34B}" type="presParOf" srcId="{B0900575-DF40-6C4E-B4EB-EA637078681B}" destId="{9D35539C-6673-5A41-966C-ACEFC2247DAB}" srcOrd="0" destOrd="0" presId="urn:microsoft.com/office/officeart/2016/7/layout/RepeatingBendingProcessNew"/>
    <dgm:cxn modelId="{F528D851-EF7B-2945-9B37-2C73E887C707}" type="presParOf" srcId="{77C5652D-A88E-964F-95C0-5BCB707C157A}" destId="{336C34E4-8595-4946-A2C8-C38E3F71130A}" srcOrd="12" destOrd="0" presId="urn:microsoft.com/office/officeart/2016/7/layout/RepeatingBendingProcessNew"/>
    <dgm:cxn modelId="{E1658F8F-198F-D146-82CD-3D677C382FD2}" type="presParOf" srcId="{77C5652D-A88E-964F-95C0-5BCB707C157A}" destId="{CD50E797-29D8-0741-B9F5-054979779804}" srcOrd="13" destOrd="0" presId="urn:microsoft.com/office/officeart/2016/7/layout/RepeatingBendingProcessNew"/>
    <dgm:cxn modelId="{D906475E-C572-D846-A7BA-C75F1EE855D1}" type="presParOf" srcId="{CD50E797-29D8-0741-B9F5-054979779804}" destId="{71552897-4FB2-9241-B10C-04670DCAB228}" srcOrd="0" destOrd="0" presId="urn:microsoft.com/office/officeart/2016/7/layout/RepeatingBendingProcessNew"/>
    <dgm:cxn modelId="{EA5E2A25-113D-C546-86D1-00B51A963A43}" type="presParOf" srcId="{77C5652D-A88E-964F-95C0-5BCB707C157A}" destId="{E6F6E062-E456-A147-A8EB-53E271576F30}" srcOrd="14" destOrd="0" presId="urn:microsoft.com/office/officeart/2016/7/layout/RepeatingBendingProcessNew"/>
    <dgm:cxn modelId="{04297DCC-502A-2C4E-A180-43CDD09FF1F7}" type="presParOf" srcId="{77C5652D-A88E-964F-95C0-5BCB707C157A}" destId="{7B6278C2-FFAD-3647-8647-BBAAE8011B06}" srcOrd="15" destOrd="0" presId="urn:microsoft.com/office/officeart/2016/7/layout/RepeatingBendingProcessNew"/>
    <dgm:cxn modelId="{8692993E-04D3-904B-91F9-689FF8805C1F}" type="presParOf" srcId="{7B6278C2-FFAD-3647-8647-BBAAE8011B06}" destId="{BB0329A8-A3C2-D344-A196-B5D66B8594F0}" srcOrd="0" destOrd="0" presId="urn:microsoft.com/office/officeart/2016/7/layout/RepeatingBendingProcessNew"/>
    <dgm:cxn modelId="{198FE34A-D948-4346-B53B-9908E35CF3AA}" type="presParOf" srcId="{77C5652D-A88E-964F-95C0-5BCB707C157A}" destId="{D6AE8720-1BB9-3C46-98C4-F85C768C9D66}"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2DF93E-9F1B-45C3-9FA6-12DCAF1E566E}"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2B7BFD49-4C94-4D4E-8B91-95FA1D360798}">
      <dgm:prSet/>
      <dgm:spPr/>
      <dgm:t>
        <a:bodyPr/>
        <a:lstStyle/>
        <a:p>
          <a:r>
            <a:rPr lang="en-US" dirty="0"/>
            <a:t>To critically </a:t>
          </a:r>
          <a:r>
            <a:rPr lang="en-US" dirty="0" err="1"/>
            <a:t>analyse</a:t>
          </a:r>
          <a:r>
            <a:rPr lang="en-US" dirty="0"/>
            <a:t> the requirements of the police and crime scene investigators at different scenes</a:t>
          </a:r>
        </a:p>
      </dgm:t>
    </dgm:pt>
    <dgm:pt modelId="{1F977FF7-7762-478F-A3D7-501F8AD98DF9}" type="parTrans" cxnId="{16FB9168-F4B7-4C35-8035-8BAA30940847}">
      <dgm:prSet/>
      <dgm:spPr/>
      <dgm:t>
        <a:bodyPr/>
        <a:lstStyle/>
        <a:p>
          <a:endParaRPr lang="en-US"/>
        </a:p>
      </dgm:t>
    </dgm:pt>
    <dgm:pt modelId="{76EFD595-0163-4A80-A5B3-55B360FDA676}" type="sibTrans" cxnId="{16FB9168-F4B7-4C35-8035-8BAA30940847}">
      <dgm:prSet/>
      <dgm:spPr/>
      <dgm:t>
        <a:bodyPr/>
        <a:lstStyle/>
        <a:p>
          <a:endParaRPr lang="en-US"/>
        </a:p>
      </dgm:t>
    </dgm:pt>
    <dgm:pt modelId="{8AF40CA1-6470-4BC3-92DD-1CC07F176E5B}">
      <dgm:prSet/>
      <dgm:spPr/>
      <dgm:t>
        <a:bodyPr/>
        <a:lstStyle/>
        <a:p>
          <a:r>
            <a:rPr lang="en-US"/>
            <a:t>To understand the importance of the chain of evidence</a:t>
          </a:r>
        </a:p>
      </dgm:t>
    </dgm:pt>
    <dgm:pt modelId="{DC6A365E-0918-4678-A26F-296DC4DF6028}" type="parTrans" cxnId="{DB4345F1-0D29-498F-9A1A-BB99F2ACE662}">
      <dgm:prSet/>
      <dgm:spPr/>
      <dgm:t>
        <a:bodyPr/>
        <a:lstStyle/>
        <a:p>
          <a:endParaRPr lang="en-US"/>
        </a:p>
      </dgm:t>
    </dgm:pt>
    <dgm:pt modelId="{4F75462E-C317-41BE-AE83-80762F216695}" type="sibTrans" cxnId="{DB4345F1-0D29-498F-9A1A-BB99F2ACE662}">
      <dgm:prSet/>
      <dgm:spPr/>
      <dgm:t>
        <a:bodyPr/>
        <a:lstStyle/>
        <a:p>
          <a:endParaRPr lang="en-US"/>
        </a:p>
      </dgm:t>
    </dgm:pt>
    <dgm:pt modelId="{8EFD5A6D-233C-4DAC-8DDB-9E648ED8A26E}">
      <dgm:prSet/>
      <dgm:spPr/>
      <dgm:t>
        <a:bodyPr/>
        <a:lstStyle/>
        <a:p>
          <a:r>
            <a:rPr lang="en-US"/>
            <a:t>To understand the importance of suspect considerations </a:t>
          </a:r>
        </a:p>
      </dgm:t>
    </dgm:pt>
    <dgm:pt modelId="{69BB6CD7-A082-46BE-AF3E-38D5243291A9}" type="parTrans" cxnId="{377AE5FC-E724-4CA7-ADA3-6885A4F6C90B}">
      <dgm:prSet/>
      <dgm:spPr/>
      <dgm:t>
        <a:bodyPr/>
        <a:lstStyle/>
        <a:p>
          <a:endParaRPr lang="en-US"/>
        </a:p>
      </dgm:t>
    </dgm:pt>
    <dgm:pt modelId="{52BE7A22-DF25-487C-B1C8-99DB6AFF205C}" type="sibTrans" cxnId="{377AE5FC-E724-4CA7-ADA3-6885A4F6C90B}">
      <dgm:prSet/>
      <dgm:spPr/>
      <dgm:t>
        <a:bodyPr/>
        <a:lstStyle/>
        <a:p>
          <a:endParaRPr lang="en-US"/>
        </a:p>
      </dgm:t>
    </dgm:pt>
    <dgm:pt modelId="{D4A5A80B-9264-4F60-BDFB-BA68AF8BA522}">
      <dgm:prSet/>
      <dgm:spPr/>
      <dgm:t>
        <a:bodyPr/>
        <a:lstStyle/>
        <a:p>
          <a:r>
            <a:rPr lang="en-US"/>
            <a:t>To understand the the main stages of the </a:t>
          </a:r>
          <a:r>
            <a:rPr lang="en-GB"/>
            <a:t>Investigative and Evidential Evaluation Cycle</a:t>
          </a:r>
          <a:endParaRPr lang="en-US"/>
        </a:p>
      </dgm:t>
    </dgm:pt>
    <dgm:pt modelId="{6A59A044-ADA9-4B11-B243-E7B54DEA1608}" type="parTrans" cxnId="{89C2BDEA-5FE4-453C-A82A-63FB8F8DCCDC}">
      <dgm:prSet/>
      <dgm:spPr/>
      <dgm:t>
        <a:bodyPr/>
        <a:lstStyle/>
        <a:p>
          <a:endParaRPr lang="en-US"/>
        </a:p>
      </dgm:t>
    </dgm:pt>
    <dgm:pt modelId="{2F835A24-BAED-45DB-A2E1-002F4B409BDB}" type="sibTrans" cxnId="{89C2BDEA-5FE4-453C-A82A-63FB8F8DCCDC}">
      <dgm:prSet/>
      <dgm:spPr/>
      <dgm:t>
        <a:bodyPr/>
        <a:lstStyle/>
        <a:p>
          <a:endParaRPr lang="en-US"/>
        </a:p>
      </dgm:t>
    </dgm:pt>
    <dgm:pt modelId="{BDD6EA31-7AA2-644E-B499-CCDE4A0E8ABE}" type="pres">
      <dgm:prSet presAssocID="{DA2DF93E-9F1B-45C3-9FA6-12DCAF1E566E}" presName="diagram" presStyleCnt="0">
        <dgm:presLayoutVars>
          <dgm:dir/>
          <dgm:resizeHandles val="exact"/>
        </dgm:presLayoutVars>
      </dgm:prSet>
      <dgm:spPr/>
    </dgm:pt>
    <dgm:pt modelId="{2F5B8147-1FA8-4C4D-B8F0-0FBC7364815A}" type="pres">
      <dgm:prSet presAssocID="{2B7BFD49-4C94-4D4E-8B91-95FA1D360798}" presName="node" presStyleLbl="node1" presStyleIdx="0" presStyleCnt="4">
        <dgm:presLayoutVars>
          <dgm:bulletEnabled val="1"/>
        </dgm:presLayoutVars>
      </dgm:prSet>
      <dgm:spPr/>
    </dgm:pt>
    <dgm:pt modelId="{51A98F32-DD13-9441-848C-376878E988CD}" type="pres">
      <dgm:prSet presAssocID="{76EFD595-0163-4A80-A5B3-55B360FDA676}" presName="sibTrans" presStyleCnt="0"/>
      <dgm:spPr/>
    </dgm:pt>
    <dgm:pt modelId="{F1698C5A-3E7E-8045-BFB1-68FE8BF5F0CD}" type="pres">
      <dgm:prSet presAssocID="{8AF40CA1-6470-4BC3-92DD-1CC07F176E5B}" presName="node" presStyleLbl="node1" presStyleIdx="1" presStyleCnt="4">
        <dgm:presLayoutVars>
          <dgm:bulletEnabled val="1"/>
        </dgm:presLayoutVars>
      </dgm:prSet>
      <dgm:spPr/>
    </dgm:pt>
    <dgm:pt modelId="{1DBDD46D-BDAE-8543-9544-CDDF1A4D1A06}" type="pres">
      <dgm:prSet presAssocID="{4F75462E-C317-41BE-AE83-80762F216695}" presName="sibTrans" presStyleCnt="0"/>
      <dgm:spPr/>
    </dgm:pt>
    <dgm:pt modelId="{BF2DA545-BFA0-8B47-A84B-1F0439DA1728}" type="pres">
      <dgm:prSet presAssocID="{8EFD5A6D-233C-4DAC-8DDB-9E648ED8A26E}" presName="node" presStyleLbl="node1" presStyleIdx="2" presStyleCnt="4">
        <dgm:presLayoutVars>
          <dgm:bulletEnabled val="1"/>
        </dgm:presLayoutVars>
      </dgm:prSet>
      <dgm:spPr/>
    </dgm:pt>
    <dgm:pt modelId="{4729A0DA-F562-0D4A-B39F-8AA0970BFBCF}" type="pres">
      <dgm:prSet presAssocID="{52BE7A22-DF25-487C-B1C8-99DB6AFF205C}" presName="sibTrans" presStyleCnt="0"/>
      <dgm:spPr/>
    </dgm:pt>
    <dgm:pt modelId="{3C996529-D5B2-6D4F-B960-F06C06CE597F}" type="pres">
      <dgm:prSet presAssocID="{D4A5A80B-9264-4F60-BDFB-BA68AF8BA522}" presName="node" presStyleLbl="node1" presStyleIdx="3" presStyleCnt="4">
        <dgm:presLayoutVars>
          <dgm:bulletEnabled val="1"/>
        </dgm:presLayoutVars>
      </dgm:prSet>
      <dgm:spPr/>
    </dgm:pt>
  </dgm:ptLst>
  <dgm:cxnLst>
    <dgm:cxn modelId="{3BFA4C2D-3C54-A44D-A26F-4A77D4D15016}" type="presOf" srcId="{8AF40CA1-6470-4BC3-92DD-1CC07F176E5B}" destId="{F1698C5A-3E7E-8045-BFB1-68FE8BF5F0CD}" srcOrd="0" destOrd="0" presId="urn:microsoft.com/office/officeart/2005/8/layout/default"/>
    <dgm:cxn modelId="{16FB9168-F4B7-4C35-8035-8BAA30940847}" srcId="{DA2DF93E-9F1B-45C3-9FA6-12DCAF1E566E}" destId="{2B7BFD49-4C94-4D4E-8B91-95FA1D360798}" srcOrd="0" destOrd="0" parTransId="{1F977FF7-7762-478F-A3D7-501F8AD98DF9}" sibTransId="{76EFD595-0163-4A80-A5B3-55B360FDA676}"/>
    <dgm:cxn modelId="{433E11C6-F4B0-FA4D-8D81-C70BA27AC343}" type="presOf" srcId="{8EFD5A6D-233C-4DAC-8DDB-9E648ED8A26E}" destId="{BF2DA545-BFA0-8B47-A84B-1F0439DA1728}" srcOrd="0" destOrd="0" presId="urn:microsoft.com/office/officeart/2005/8/layout/default"/>
    <dgm:cxn modelId="{037D91D3-4E7F-FF45-8CC7-8B603952A127}" type="presOf" srcId="{2B7BFD49-4C94-4D4E-8B91-95FA1D360798}" destId="{2F5B8147-1FA8-4C4D-B8F0-0FBC7364815A}" srcOrd="0" destOrd="0" presId="urn:microsoft.com/office/officeart/2005/8/layout/default"/>
    <dgm:cxn modelId="{76A0BBD5-8F72-BB4B-8080-F5BFE741B2F8}" type="presOf" srcId="{D4A5A80B-9264-4F60-BDFB-BA68AF8BA522}" destId="{3C996529-D5B2-6D4F-B960-F06C06CE597F}" srcOrd="0" destOrd="0" presId="urn:microsoft.com/office/officeart/2005/8/layout/default"/>
    <dgm:cxn modelId="{89C2BDEA-5FE4-453C-A82A-63FB8F8DCCDC}" srcId="{DA2DF93E-9F1B-45C3-9FA6-12DCAF1E566E}" destId="{D4A5A80B-9264-4F60-BDFB-BA68AF8BA522}" srcOrd="3" destOrd="0" parTransId="{6A59A044-ADA9-4B11-B243-E7B54DEA1608}" sibTransId="{2F835A24-BAED-45DB-A2E1-002F4B409BDB}"/>
    <dgm:cxn modelId="{36AC51EC-0532-7A49-A30F-2033A52375AC}" type="presOf" srcId="{DA2DF93E-9F1B-45C3-9FA6-12DCAF1E566E}" destId="{BDD6EA31-7AA2-644E-B499-CCDE4A0E8ABE}" srcOrd="0" destOrd="0" presId="urn:microsoft.com/office/officeart/2005/8/layout/default"/>
    <dgm:cxn modelId="{DB4345F1-0D29-498F-9A1A-BB99F2ACE662}" srcId="{DA2DF93E-9F1B-45C3-9FA6-12DCAF1E566E}" destId="{8AF40CA1-6470-4BC3-92DD-1CC07F176E5B}" srcOrd="1" destOrd="0" parTransId="{DC6A365E-0918-4678-A26F-296DC4DF6028}" sibTransId="{4F75462E-C317-41BE-AE83-80762F216695}"/>
    <dgm:cxn modelId="{377AE5FC-E724-4CA7-ADA3-6885A4F6C90B}" srcId="{DA2DF93E-9F1B-45C3-9FA6-12DCAF1E566E}" destId="{8EFD5A6D-233C-4DAC-8DDB-9E648ED8A26E}" srcOrd="2" destOrd="0" parTransId="{69BB6CD7-A082-46BE-AF3E-38D5243291A9}" sibTransId="{52BE7A22-DF25-487C-B1C8-99DB6AFF205C}"/>
    <dgm:cxn modelId="{CF4A5F19-E357-1245-8DEE-DE767D897BE5}" type="presParOf" srcId="{BDD6EA31-7AA2-644E-B499-CCDE4A0E8ABE}" destId="{2F5B8147-1FA8-4C4D-B8F0-0FBC7364815A}" srcOrd="0" destOrd="0" presId="urn:microsoft.com/office/officeart/2005/8/layout/default"/>
    <dgm:cxn modelId="{67343A4F-3FD2-B14A-A17B-EF623ED79A1B}" type="presParOf" srcId="{BDD6EA31-7AA2-644E-B499-CCDE4A0E8ABE}" destId="{51A98F32-DD13-9441-848C-376878E988CD}" srcOrd="1" destOrd="0" presId="urn:microsoft.com/office/officeart/2005/8/layout/default"/>
    <dgm:cxn modelId="{4A3EF432-8624-6A46-BD31-3783159A71FB}" type="presParOf" srcId="{BDD6EA31-7AA2-644E-B499-CCDE4A0E8ABE}" destId="{F1698C5A-3E7E-8045-BFB1-68FE8BF5F0CD}" srcOrd="2" destOrd="0" presId="urn:microsoft.com/office/officeart/2005/8/layout/default"/>
    <dgm:cxn modelId="{4D3C3D8C-A867-0740-B854-8A92CAD707D1}" type="presParOf" srcId="{BDD6EA31-7AA2-644E-B499-CCDE4A0E8ABE}" destId="{1DBDD46D-BDAE-8543-9544-CDDF1A4D1A06}" srcOrd="3" destOrd="0" presId="urn:microsoft.com/office/officeart/2005/8/layout/default"/>
    <dgm:cxn modelId="{4066286A-1413-C84A-AEFE-ABCAB61C3566}" type="presParOf" srcId="{BDD6EA31-7AA2-644E-B499-CCDE4A0E8ABE}" destId="{BF2DA545-BFA0-8B47-A84B-1F0439DA1728}" srcOrd="4" destOrd="0" presId="urn:microsoft.com/office/officeart/2005/8/layout/default"/>
    <dgm:cxn modelId="{E36E2AB9-43E3-F942-8245-04945B5699E3}" type="presParOf" srcId="{BDD6EA31-7AA2-644E-B499-CCDE4A0E8ABE}" destId="{4729A0DA-F562-0D4A-B39F-8AA0970BFBCF}" srcOrd="5" destOrd="0" presId="urn:microsoft.com/office/officeart/2005/8/layout/default"/>
    <dgm:cxn modelId="{5A9D3CDC-B2BF-404F-8534-9FC126169393}" type="presParOf" srcId="{BDD6EA31-7AA2-644E-B499-CCDE4A0E8ABE}" destId="{3C996529-D5B2-6D4F-B960-F06C06CE597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39F4F4-EEC8-41F7-8ADE-3861021CFAF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1B2F618F-2B44-4A91-90F0-A36407069B4F}">
      <dgm:prSet/>
      <dgm:spPr>
        <a:solidFill>
          <a:schemeClr val="accent4">
            <a:alpha val="90000"/>
          </a:schemeClr>
        </a:solidFill>
      </dgm:spPr>
      <dgm:t>
        <a:bodyPr/>
        <a:lstStyle/>
        <a:p>
          <a:pPr algn="ctr"/>
          <a:r>
            <a:rPr lang="en-US" dirty="0"/>
            <a:t>Identifying scenes </a:t>
          </a:r>
        </a:p>
      </dgm:t>
    </dgm:pt>
    <dgm:pt modelId="{F63E2865-F525-45F7-90E8-14FA3AAAC950}" type="parTrans" cxnId="{7B568177-9A04-46A6-B383-413C761A5CDF}">
      <dgm:prSet/>
      <dgm:spPr/>
      <dgm:t>
        <a:bodyPr/>
        <a:lstStyle/>
        <a:p>
          <a:endParaRPr lang="en-US"/>
        </a:p>
      </dgm:t>
    </dgm:pt>
    <dgm:pt modelId="{35EEA6AC-5950-479F-884D-249F20515C46}" type="sibTrans" cxnId="{7B568177-9A04-46A6-B383-413C761A5CDF}">
      <dgm:prSet phldrT="1" phldr="0"/>
      <dgm:spPr/>
      <dgm:t>
        <a:bodyPr/>
        <a:lstStyle/>
        <a:p>
          <a:r>
            <a:rPr lang="en-US"/>
            <a:t>1</a:t>
          </a:r>
        </a:p>
      </dgm:t>
    </dgm:pt>
    <dgm:pt modelId="{554DB992-EA88-45D0-9239-ED6C484C2946}">
      <dgm:prSet/>
      <dgm:spPr>
        <a:solidFill>
          <a:schemeClr val="accent4">
            <a:alpha val="90000"/>
          </a:schemeClr>
        </a:solidFill>
      </dgm:spPr>
      <dgm:t>
        <a:bodyPr/>
        <a:lstStyle/>
        <a:p>
          <a:pPr algn="ctr"/>
          <a:r>
            <a:rPr lang="en-US" dirty="0"/>
            <a:t>Securing scenes </a:t>
          </a:r>
        </a:p>
      </dgm:t>
    </dgm:pt>
    <dgm:pt modelId="{1C452943-ADE7-42B7-8540-FD439C68DFD8}" type="parTrans" cxnId="{8C823130-B973-4C62-99F9-64253ADBF5B9}">
      <dgm:prSet/>
      <dgm:spPr/>
      <dgm:t>
        <a:bodyPr/>
        <a:lstStyle/>
        <a:p>
          <a:endParaRPr lang="en-US"/>
        </a:p>
      </dgm:t>
    </dgm:pt>
    <dgm:pt modelId="{873200BA-4065-4589-9921-F14FC29A1D83}" type="sibTrans" cxnId="{8C823130-B973-4C62-99F9-64253ADBF5B9}">
      <dgm:prSet phldrT="2" phldr="0"/>
      <dgm:spPr/>
      <dgm:t>
        <a:bodyPr/>
        <a:lstStyle/>
        <a:p>
          <a:r>
            <a:rPr lang="en-US" dirty="0"/>
            <a:t>2</a:t>
          </a:r>
        </a:p>
      </dgm:t>
    </dgm:pt>
    <dgm:pt modelId="{2B9C6B71-085D-4AA0-8366-09BC94266392}">
      <dgm:prSet/>
      <dgm:spPr>
        <a:solidFill>
          <a:schemeClr val="accent4">
            <a:alpha val="90000"/>
          </a:schemeClr>
        </a:solidFill>
      </dgm:spPr>
      <dgm:t>
        <a:bodyPr/>
        <a:lstStyle/>
        <a:p>
          <a:pPr algn="ctr"/>
          <a:r>
            <a:rPr lang="en-US" dirty="0"/>
            <a:t>Preserving scenes</a:t>
          </a:r>
        </a:p>
      </dgm:t>
    </dgm:pt>
    <dgm:pt modelId="{9D3E32F9-9A46-40E4-948A-CD946717855F}" type="parTrans" cxnId="{7487AF57-B0D0-4F8D-A625-16CBCB8DF570}">
      <dgm:prSet/>
      <dgm:spPr/>
      <dgm:t>
        <a:bodyPr/>
        <a:lstStyle/>
        <a:p>
          <a:endParaRPr lang="en-US"/>
        </a:p>
      </dgm:t>
    </dgm:pt>
    <dgm:pt modelId="{7A871A18-D940-4D8D-AB6B-DD9B422DACCD}" type="sibTrans" cxnId="{7487AF57-B0D0-4F8D-A625-16CBCB8DF570}">
      <dgm:prSet phldrT="3" phldr="0"/>
      <dgm:spPr/>
      <dgm:t>
        <a:bodyPr/>
        <a:lstStyle/>
        <a:p>
          <a:r>
            <a:rPr lang="en-US"/>
            <a:t>3</a:t>
          </a:r>
        </a:p>
      </dgm:t>
    </dgm:pt>
    <dgm:pt modelId="{2AD2F8A3-D5EA-4234-B8A1-2E87A82C9EB4}">
      <dgm:prSet/>
      <dgm:spPr>
        <a:solidFill>
          <a:schemeClr val="accent4">
            <a:alpha val="90000"/>
          </a:schemeClr>
        </a:solidFill>
      </dgm:spPr>
      <dgm:t>
        <a:bodyPr/>
        <a:lstStyle/>
        <a:p>
          <a:pPr algn="ctr"/>
          <a:r>
            <a:rPr lang="en-US" dirty="0"/>
            <a:t>Searching and examining scenes</a:t>
          </a:r>
        </a:p>
      </dgm:t>
    </dgm:pt>
    <dgm:pt modelId="{269583F9-21C0-4667-A3BE-20ECA0C441B8}" type="parTrans" cxnId="{C83D664C-D09A-4AE8-9552-06EF09C3CD8A}">
      <dgm:prSet/>
      <dgm:spPr/>
      <dgm:t>
        <a:bodyPr/>
        <a:lstStyle/>
        <a:p>
          <a:endParaRPr lang="en-US"/>
        </a:p>
      </dgm:t>
    </dgm:pt>
    <dgm:pt modelId="{95B2488B-5F1C-4878-BA9D-D81D840D2C1B}" type="sibTrans" cxnId="{C83D664C-D09A-4AE8-9552-06EF09C3CD8A}">
      <dgm:prSet phldrT="4" phldr="0"/>
      <dgm:spPr/>
      <dgm:t>
        <a:bodyPr/>
        <a:lstStyle/>
        <a:p>
          <a:r>
            <a:rPr lang="en-US"/>
            <a:t>4</a:t>
          </a:r>
        </a:p>
      </dgm:t>
    </dgm:pt>
    <dgm:pt modelId="{6F55B9FA-65A0-4601-B6B2-74CABDFF0860}">
      <dgm:prSet/>
      <dgm:spPr>
        <a:solidFill>
          <a:schemeClr val="accent4">
            <a:alpha val="90000"/>
          </a:schemeClr>
        </a:solidFill>
      </dgm:spPr>
      <dgm:t>
        <a:bodyPr/>
        <a:lstStyle/>
        <a:p>
          <a:pPr algn="ctr"/>
          <a:r>
            <a:rPr lang="en-US" dirty="0"/>
            <a:t>Releasing scenes </a:t>
          </a:r>
        </a:p>
      </dgm:t>
    </dgm:pt>
    <dgm:pt modelId="{BC688C04-5452-4210-9774-ABF0C076FC09}" type="parTrans" cxnId="{32BCA47F-A749-42A8-9322-C0F04997A260}">
      <dgm:prSet/>
      <dgm:spPr/>
      <dgm:t>
        <a:bodyPr/>
        <a:lstStyle/>
        <a:p>
          <a:endParaRPr lang="en-US"/>
        </a:p>
      </dgm:t>
    </dgm:pt>
    <dgm:pt modelId="{E26E5CAB-D019-42C8-8B39-589B49C9C27B}" type="sibTrans" cxnId="{32BCA47F-A749-42A8-9322-C0F04997A260}">
      <dgm:prSet phldrT="5" phldr="0"/>
      <dgm:spPr/>
      <dgm:t>
        <a:bodyPr/>
        <a:lstStyle/>
        <a:p>
          <a:r>
            <a:rPr lang="en-US"/>
            <a:t>5</a:t>
          </a:r>
        </a:p>
      </dgm:t>
    </dgm:pt>
    <dgm:pt modelId="{37E12D0E-470C-2048-B2DC-E2019C9F1414}" type="pres">
      <dgm:prSet presAssocID="{B039F4F4-EEC8-41F7-8ADE-3861021CFAF7}" presName="Name0" presStyleCnt="0">
        <dgm:presLayoutVars>
          <dgm:animLvl val="lvl"/>
          <dgm:resizeHandles val="exact"/>
        </dgm:presLayoutVars>
      </dgm:prSet>
      <dgm:spPr/>
    </dgm:pt>
    <dgm:pt modelId="{723B006E-B4BD-2D41-911A-9F6B95939D42}" type="pres">
      <dgm:prSet presAssocID="{1B2F618F-2B44-4A91-90F0-A36407069B4F}" presName="compositeNode" presStyleCnt="0">
        <dgm:presLayoutVars>
          <dgm:bulletEnabled val="1"/>
        </dgm:presLayoutVars>
      </dgm:prSet>
      <dgm:spPr/>
    </dgm:pt>
    <dgm:pt modelId="{65A76282-A2C9-494D-B788-75AC9CCF96C2}" type="pres">
      <dgm:prSet presAssocID="{1B2F618F-2B44-4A91-90F0-A36407069B4F}" presName="bgRect" presStyleLbl="bgAccFollowNode1" presStyleIdx="0" presStyleCnt="5"/>
      <dgm:spPr/>
    </dgm:pt>
    <dgm:pt modelId="{765F47CA-96E1-CE4B-9624-824EA1CF1043}" type="pres">
      <dgm:prSet presAssocID="{35EEA6AC-5950-479F-884D-249F20515C46}" presName="sibTransNodeCircle" presStyleLbl="alignNode1" presStyleIdx="0" presStyleCnt="10">
        <dgm:presLayoutVars>
          <dgm:chMax val="0"/>
          <dgm:bulletEnabled/>
        </dgm:presLayoutVars>
      </dgm:prSet>
      <dgm:spPr/>
    </dgm:pt>
    <dgm:pt modelId="{205B2760-B573-FF45-9C46-01A140974089}" type="pres">
      <dgm:prSet presAssocID="{1B2F618F-2B44-4A91-90F0-A36407069B4F}" presName="bottomLine" presStyleLbl="alignNode1" presStyleIdx="1" presStyleCnt="10">
        <dgm:presLayoutVars/>
      </dgm:prSet>
      <dgm:spPr/>
    </dgm:pt>
    <dgm:pt modelId="{1D9DEB5A-81C2-F54D-9CF3-5F2E62DC6314}" type="pres">
      <dgm:prSet presAssocID="{1B2F618F-2B44-4A91-90F0-A36407069B4F}" presName="nodeText" presStyleLbl="bgAccFollowNode1" presStyleIdx="0" presStyleCnt="5">
        <dgm:presLayoutVars>
          <dgm:bulletEnabled val="1"/>
        </dgm:presLayoutVars>
      </dgm:prSet>
      <dgm:spPr/>
    </dgm:pt>
    <dgm:pt modelId="{2CA33193-5BF4-2747-95C3-A2C9F1848511}" type="pres">
      <dgm:prSet presAssocID="{35EEA6AC-5950-479F-884D-249F20515C46}" presName="sibTrans" presStyleCnt="0"/>
      <dgm:spPr/>
    </dgm:pt>
    <dgm:pt modelId="{DC557330-D824-9541-BD35-5E00AE776151}" type="pres">
      <dgm:prSet presAssocID="{554DB992-EA88-45D0-9239-ED6C484C2946}" presName="compositeNode" presStyleCnt="0">
        <dgm:presLayoutVars>
          <dgm:bulletEnabled val="1"/>
        </dgm:presLayoutVars>
      </dgm:prSet>
      <dgm:spPr/>
    </dgm:pt>
    <dgm:pt modelId="{C952BEEE-FBC9-5744-98B0-EB727D5D1D8C}" type="pres">
      <dgm:prSet presAssocID="{554DB992-EA88-45D0-9239-ED6C484C2946}" presName="bgRect" presStyleLbl="bgAccFollowNode1" presStyleIdx="1" presStyleCnt="5"/>
      <dgm:spPr/>
    </dgm:pt>
    <dgm:pt modelId="{CDC2F1F6-67A6-7F46-AB1E-F1443F50C322}" type="pres">
      <dgm:prSet presAssocID="{873200BA-4065-4589-9921-F14FC29A1D83}" presName="sibTransNodeCircle" presStyleLbl="alignNode1" presStyleIdx="2" presStyleCnt="10">
        <dgm:presLayoutVars>
          <dgm:chMax val="0"/>
          <dgm:bulletEnabled/>
        </dgm:presLayoutVars>
      </dgm:prSet>
      <dgm:spPr/>
    </dgm:pt>
    <dgm:pt modelId="{A617F7E3-C52F-5341-8980-BD3C15CDB216}" type="pres">
      <dgm:prSet presAssocID="{554DB992-EA88-45D0-9239-ED6C484C2946}" presName="bottomLine" presStyleLbl="alignNode1" presStyleIdx="3" presStyleCnt="10">
        <dgm:presLayoutVars/>
      </dgm:prSet>
      <dgm:spPr/>
    </dgm:pt>
    <dgm:pt modelId="{B51E13FF-144F-1045-A677-6EF4F1FB0B82}" type="pres">
      <dgm:prSet presAssocID="{554DB992-EA88-45D0-9239-ED6C484C2946}" presName="nodeText" presStyleLbl="bgAccFollowNode1" presStyleIdx="1" presStyleCnt="5">
        <dgm:presLayoutVars>
          <dgm:bulletEnabled val="1"/>
        </dgm:presLayoutVars>
      </dgm:prSet>
      <dgm:spPr/>
    </dgm:pt>
    <dgm:pt modelId="{C6404406-2667-FA44-9427-44441C82C1DE}" type="pres">
      <dgm:prSet presAssocID="{873200BA-4065-4589-9921-F14FC29A1D83}" presName="sibTrans" presStyleCnt="0"/>
      <dgm:spPr/>
    </dgm:pt>
    <dgm:pt modelId="{512EC5B3-F516-134E-A3CF-48781E2DC2C3}" type="pres">
      <dgm:prSet presAssocID="{2B9C6B71-085D-4AA0-8366-09BC94266392}" presName="compositeNode" presStyleCnt="0">
        <dgm:presLayoutVars>
          <dgm:bulletEnabled val="1"/>
        </dgm:presLayoutVars>
      </dgm:prSet>
      <dgm:spPr/>
    </dgm:pt>
    <dgm:pt modelId="{BA45DD08-0F53-DE4F-BCD4-7780B074285D}" type="pres">
      <dgm:prSet presAssocID="{2B9C6B71-085D-4AA0-8366-09BC94266392}" presName="bgRect" presStyleLbl="bgAccFollowNode1" presStyleIdx="2" presStyleCnt="5"/>
      <dgm:spPr/>
    </dgm:pt>
    <dgm:pt modelId="{2F5D47A0-394B-3945-BE74-1AA3A5332A6E}" type="pres">
      <dgm:prSet presAssocID="{7A871A18-D940-4D8D-AB6B-DD9B422DACCD}" presName="sibTransNodeCircle" presStyleLbl="alignNode1" presStyleIdx="4" presStyleCnt="10">
        <dgm:presLayoutVars>
          <dgm:chMax val="0"/>
          <dgm:bulletEnabled/>
        </dgm:presLayoutVars>
      </dgm:prSet>
      <dgm:spPr/>
    </dgm:pt>
    <dgm:pt modelId="{8A58C272-FED0-384C-818C-DAC8C0FD898C}" type="pres">
      <dgm:prSet presAssocID="{2B9C6B71-085D-4AA0-8366-09BC94266392}" presName="bottomLine" presStyleLbl="alignNode1" presStyleIdx="5" presStyleCnt="10">
        <dgm:presLayoutVars/>
      </dgm:prSet>
      <dgm:spPr/>
    </dgm:pt>
    <dgm:pt modelId="{CBEDDEA6-1F8B-5940-B081-073F19D57445}" type="pres">
      <dgm:prSet presAssocID="{2B9C6B71-085D-4AA0-8366-09BC94266392}" presName="nodeText" presStyleLbl="bgAccFollowNode1" presStyleIdx="2" presStyleCnt="5">
        <dgm:presLayoutVars>
          <dgm:bulletEnabled val="1"/>
        </dgm:presLayoutVars>
      </dgm:prSet>
      <dgm:spPr/>
    </dgm:pt>
    <dgm:pt modelId="{0E4ABAE6-5FBE-EE4E-9B6B-450C6D7301A8}" type="pres">
      <dgm:prSet presAssocID="{7A871A18-D940-4D8D-AB6B-DD9B422DACCD}" presName="sibTrans" presStyleCnt="0"/>
      <dgm:spPr/>
    </dgm:pt>
    <dgm:pt modelId="{C9F9E2C1-90B5-1C43-B53E-DE45497DEA64}" type="pres">
      <dgm:prSet presAssocID="{2AD2F8A3-D5EA-4234-B8A1-2E87A82C9EB4}" presName="compositeNode" presStyleCnt="0">
        <dgm:presLayoutVars>
          <dgm:bulletEnabled val="1"/>
        </dgm:presLayoutVars>
      </dgm:prSet>
      <dgm:spPr/>
    </dgm:pt>
    <dgm:pt modelId="{B120B423-8A0E-0846-BC25-B04C7C5DCD11}" type="pres">
      <dgm:prSet presAssocID="{2AD2F8A3-D5EA-4234-B8A1-2E87A82C9EB4}" presName="bgRect" presStyleLbl="bgAccFollowNode1" presStyleIdx="3" presStyleCnt="5"/>
      <dgm:spPr/>
    </dgm:pt>
    <dgm:pt modelId="{B211E0E4-9C1B-CC44-BD63-D36E184F521E}" type="pres">
      <dgm:prSet presAssocID="{95B2488B-5F1C-4878-BA9D-D81D840D2C1B}" presName="sibTransNodeCircle" presStyleLbl="alignNode1" presStyleIdx="6" presStyleCnt="10">
        <dgm:presLayoutVars>
          <dgm:chMax val="0"/>
          <dgm:bulletEnabled/>
        </dgm:presLayoutVars>
      </dgm:prSet>
      <dgm:spPr/>
    </dgm:pt>
    <dgm:pt modelId="{0FF3BF93-EF8D-FB4E-8C6E-AFDA6175CE1D}" type="pres">
      <dgm:prSet presAssocID="{2AD2F8A3-D5EA-4234-B8A1-2E87A82C9EB4}" presName="bottomLine" presStyleLbl="alignNode1" presStyleIdx="7" presStyleCnt="10">
        <dgm:presLayoutVars/>
      </dgm:prSet>
      <dgm:spPr/>
    </dgm:pt>
    <dgm:pt modelId="{3B835109-F518-3640-B0DD-6577DCC1F54E}" type="pres">
      <dgm:prSet presAssocID="{2AD2F8A3-D5EA-4234-B8A1-2E87A82C9EB4}" presName="nodeText" presStyleLbl="bgAccFollowNode1" presStyleIdx="3" presStyleCnt="5">
        <dgm:presLayoutVars>
          <dgm:bulletEnabled val="1"/>
        </dgm:presLayoutVars>
      </dgm:prSet>
      <dgm:spPr/>
    </dgm:pt>
    <dgm:pt modelId="{C38ABDE4-98D0-BE4F-A1DC-BC8552248C36}" type="pres">
      <dgm:prSet presAssocID="{95B2488B-5F1C-4878-BA9D-D81D840D2C1B}" presName="sibTrans" presStyleCnt="0"/>
      <dgm:spPr/>
    </dgm:pt>
    <dgm:pt modelId="{C571901F-342E-2A44-85E3-73715B383C64}" type="pres">
      <dgm:prSet presAssocID="{6F55B9FA-65A0-4601-B6B2-74CABDFF0860}" presName="compositeNode" presStyleCnt="0">
        <dgm:presLayoutVars>
          <dgm:bulletEnabled val="1"/>
        </dgm:presLayoutVars>
      </dgm:prSet>
      <dgm:spPr/>
    </dgm:pt>
    <dgm:pt modelId="{573249AA-91B5-FB4B-9D7D-818AEC758454}" type="pres">
      <dgm:prSet presAssocID="{6F55B9FA-65A0-4601-B6B2-74CABDFF0860}" presName="bgRect" presStyleLbl="bgAccFollowNode1" presStyleIdx="4" presStyleCnt="5"/>
      <dgm:spPr/>
    </dgm:pt>
    <dgm:pt modelId="{0916645F-A624-4546-86D4-A16EC1E37032}" type="pres">
      <dgm:prSet presAssocID="{E26E5CAB-D019-42C8-8B39-589B49C9C27B}" presName="sibTransNodeCircle" presStyleLbl="alignNode1" presStyleIdx="8" presStyleCnt="10">
        <dgm:presLayoutVars>
          <dgm:chMax val="0"/>
          <dgm:bulletEnabled/>
        </dgm:presLayoutVars>
      </dgm:prSet>
      <dgm:spPr/>
    </dgm:pt>
    <dgm:pt modelId="{10C7D291-2202-5C43-A7F3-67A1B23489A4}" type="pres">
      <dgm:prSet presAssocID="{6F55B9FA-65A0-4601-B6B2-74CABDFF0860}" presName="bottomLine" presStyleLbl="alignNode1" presStyleIdx="9" presStyleCnt="10">
        <dgm:presLayoutVars/>
      </dgm:prSet>
      <dgm:spPr/>
    </dgm:pt>
    <dgm:pt modelId="{C67E1C03-78E7-0F49-A007-CBE2E4C5EBF3}" type="pres">
      <dgm:prSet presAssocID="{6F55B9FA-65A0-4601-B6B2-74CABDFF0860}" presName="nodeText" presStyleLbl="bgAccFollowNode1" presStyleIdx="4" presStyleCnt="5">
        <dgm:presLayoutVars>
          <dgm:bulletEnabled val="1"/>
        </dgm:presLayoutVars>
      </dgm:prSet>
      <dgm:spPr/>
    </dgm:pt>
  </dgm:ptLst>
  <dgm:cxnLst>
    <dgm:cxn modelId="{8C823130-B973-4C62-99F9-64253ADBF5B9}" srcId="{B039F4F4-EEC8-41F7-8ADE-3861021CFAF7}" destId="{554DB992-EA88-45D0-9239-ED6C484C2946}" srcOrd="1" destOrd="0" parTransId="{1C452943-ADE7-42B7-8540-FD439C68DFD8}" sibTransId="{873200BA-4065-4589-9921-F14FC29A1D83}"/>
    <dgm:cxn modelId="{B7927D49-3870-BB4C-A7A5-FC54C9FC28EE}" type="presOf" srcId="{6F55B9FA-65A0-4601-B6B2-74CABDFF0860}" destId="{C67E1C03-78E7-0F49-A007-CBE2E4C5EBF3}" srcOrd="1" destOrd="0" presId="urn:microsoft.com/office/officeart/2016/7/layout/BasicLinearProcessNumbered"/>
    <dgm:cxn modelId="{C83D664C-D09A-4AE8-9552-06EF09C3CD8A}" srcId="{B039F4F4-EEC8-41F7-8ADE-3861021CFAF7}" destId="{2AD2F8A3-D5EA-4234-B8A1-2E87A82C9EB4}" srcOrd="3" destOrd="0" parTransId="{269583F9-21C0-4667-A3BE-20ECA0C441B8}" sibTransId="{95B2488B-5F1C-4878-BA9D-D81D840D2C1B}"/>
    <dgm:cxn modelId="{7487AF57-B0D0-4F8D-A625-16CBCB8DF570}" srcId="{B039F4F4-EEC8-41F7-8ADE-3861021CFAF7}" destId="{2B9C6B71-085D-4AA0-8366-09BC94266392}" srcOrd="2" destOrd="0" parTransId="{9D3E32F9-9A46-40E4-948A-CD946717855F}" sibTransId="{7A871A18-D940-4D8D-AB6B-DD9B422DACCD}"/>
    <dgm:cxn modelId="{9060FB6B-CD53-A140-B31A-876E9AF4BFA5}" type="presOf" srcId="{554DB992-EA88-45D0-9239-ED6C484C2946}" destId="{C952BEEE-FBC9-5744-98B0-EB727D5D1D8C}" srcOrd="0" destOrd="0" presId="urn:microsoft.com/office/officeart/2016/7/layout/BasicLinearProcessNumbered"/>
    <dgm:cxn modelId="{F68B6877-625A-1543-9AE2-2AEBE52D4E00}" type="presOf" srcId="{873200BA-4065-4589-9921-F14FC29A1D83}" destId="{CDC2F1F6-67A6-7F46-AB1E-F1443F50C322}" srcOrd="0" destOrd="0" presId="urn:microsoft.com/office/officeart/2016/7/layout/BasicLinearProcessNumbered"/>
    <dgm:cxn modelId="{7B568177-9A04-46A6-B383-413C761A5CDF}" srcId="{B039F4F4-EEC8-41F7-8ADE-3861021CFAF7}" destId="{1B2F618F-2B44-4A91-90F0-A36407069B4F}" srcOrd="0" destOrd="0" parTransId="{F63E2865-F525-45F7-90E8-14FA3AAAC950}" sibTransId="{35EEA6AC-5950-479F-884D-249F20515C46}"/>
    <dgm:cxn modelId="{B0655D7C-841A-6840-8C7D-ADC326B2A54A}" type="presOf" srcId="{2AD2F8A3-D5EA-4234-B8A1-2E87A82C9EB4}" destId="{B120B423-8A0E-0846-BC25-B04C7C5DCD11}" srcOrd="0" destOrd="0" presId="urn:microsoft.com/office/officeart/2016/7/layout/BasicLinearProcessNumbered"/>
    <dgm:cxn modelId="{32BCA47F-A749-42A8-9322-C0F04997A260}" srcId="{B039F4F4-EEC8-41F7-8ADE-3861021CFAF7}" destId="{6F55B9FA-65A0-4601-B6B2-74CABDFF0860}" srcOrd="4" destOrd="0" parTransId="{BC688C04-5452-4210-9774-ABF0C076FC09}" sibTransId="{E26E5CAB-D019-42C8-8B39-589B49C9C27B}"/>
    <dgm:cxn modelId="{D54A068E-C88D-F94B-939F-A86C6CDEDB54}" type="presOf" srcId="{2B9C6B71-085D-4AA0-8366-09BC94266392}" destId="{CBEDDEA6-1F8B-5940-B081-073F19D57445}" srcOrd="1" destOrd="0" presId="urn:microsoft.com/office/officeart/2016/7/layout/BasicLinearProcessNumbered"/>
    <dgm:cxn modelId="{E147C98F-EB06-944B-A20D-FFD5861AD4B9}" type="presOf" srcId="{554DB992-EA88-45D0-9239-ED6C484C2946}" destId="{B51E13FF-144F-1045-A677-6EF4F1FB0B82}" srcOrd="1" destOrd="0" presId="urn:microsoft.com/office/officeart/2016/7/layout/BasicLinearProcessNumbered"/>
    <dgm:cxn modelId="{ED12ABA6-7382-C144-BEEF-190ADD32A59E}" type="presOf" srcId="{6F55B9FA-65A0-4601-B6B2-74CABDFF0860}" destId="{573249AA-91B5-FB4B-9D7D-818AEC758454}" srcOrd="0" destOrd="0" presId="urn:microsoft.com/office/officeart/2016/7/layout/BasicLinearProcessNumbered"/>
    <dgm:cxn modelId="{6746FCB4-A9F3-FF47-8730-678E64A808EF}" type="presOf" srcId="{2B9C6B71-085D-4AA0-8366-09BC94266392}" destId="{BA45DD08-0F53-DE4F-BCD4-7780B074285D}" srcOrd="0" destOrd="0" presId="urn:microsoft.com/office/officeart/2016/7/layout/BasicLinearProcessNumbered"/>
    <dgm:cxn modelId="{19D2C4BA-172D-8343-A51D-E93D730E3B8D}" type="presOf" srcId="{7A871A18-D940-4D8D-AB6B-DD9B422DACCD}" destId="{2F5D47A0-394B-3945-BE74-1AA3A5332A6E}" srcOrd="0" destOrd="0" presId="urn:microsoft.com/office/officeart/2016/7/layout/BasicLinearProcessNumbered"/>
    <dgm:cxn modelId="{175710BF-A124-4E44-B046-03B9169423B4}" type="presOf" srcId="{B039F4F4-EEC8-41F7-8ADE-3861021CFAF7}" destId="{37E12D0E-470C-2048-B2DC-E2019C9F1414}" srcOrd="0" destOrd="0" presId="urn:microsoft.com/office/officeart/2016/7/layout/BasicLinearProcessNumbered"/>
    <dgm:cxn modelId="{588387DB-AF2B-414F-89F2-5C87D78A8EDA}" type="presOf" srcId="{35EEA6AC-5950-479F-884D-249F20515C46}" destId="{765F47CA-96E1-CE4B-9624-824EA1CF1043}" srcOrd="0" destOrd="0" presId="urn:microsoft.com/office/officeart/2016/7/layout/BasicLinearProcessNumbered"/>
    <dgm:cxn modelId="{F1A08EE0-FE8F-554D-A730-C4B6AEE0CD99}" type="presOf" srcId="{95B2488B-5F1C-4878-BA9D-D81D840D2C1B}" destId="{B211E0E4-9C1B-CC44-BD63-D36E184F521E}" srcOrd="0" destOrd="0" presId="urn:microsoft.com/office/officeart/2016/7/layout/BasicLinearProcessNumbered"/>
    <dgm:cxn modelId="{FB82F0E1-23AA-C041-93FA-AA6C2B999D44}" type="presOf" srcId="{2AD2F8A3-D5EA-4234-B8A1-2E87A82C9EB4}" destId="{3B835109-F518-3640-B0DD-6577DCC1F54E}" srcOrd="1" destOrd="0" presId="urn:microsoft.com/office/officeart/2016/7/layout/BasicLinearProcessNumbered"/>
    <dgm:cxn modelId="{713B62E4-1E16-224C-B8A3-A5E5489119A1}" type="presOf" srcId="{E26E5CAB-D019-42C8-8B39-589B49C9C27B}" destId="{0916645F-A624-4546-86D4-A16EC1E37032}" srcOrd="0" destOrd="0" presId="urn:microsoft.com/office/officeart/2016/7/layout/BasicLinearProcessNumbered"/>
    <dgm:cxn modelId="{31CE07EF-13B3-1E43-9D13-3CDF2EFEB7FB}" type="presOf" srcId="{1B2F618F-2B44-4A91-90F0-A36407069B4F}" destId="{1D9DEB5A-81C2-F54D-9CF3-5F2E62DC6314}" srcOrd="1" destOrd="0" presId="urn:microsoft.com/office/officeart/2016/7/layout/BasicLinearProcessNumbered"/>
    <dgm:cxn modelId="{078EDFFE-8FC8-424C-8000-5EBA28952363}" type="presOf" srcId="{1B2F618F-2B44-4A91-90F0-A36407069B4F}" destId="{65A76282-A2C9-494D-B788-75AC9CCF96C2}" srcOrd="0" destOrd="0" presId="urn:microsoft.com/office/officeart/2016/7/layout/BasicLinearProcessNumbered"/>
    <dgm:cxn modelId="{A412D66D-83A3-E245-9B38-E30617C77DC2}" type="presParOf" srcId="{37E12D0E-470C-2048-B2DC-E2019C9F1414}" destId="{723B006E-B4BD-2D41-911A-9F6B95939D42}" srcOrd="0" destOrd="0" presId="urn:microsoft.com/office/officeart/2016/7/layout/BasicLinearProcessNumbered"/>
    <dgm:cxn modelId="{0190576D-3D54-BE43-A8F3-6628D4B1AC25}" type="presParOf" srcId="{723B006E-B4BD-2D41-911A-9F6B95939D42}" destId="{65A76282-A2C9-494D-B788-75AC9CCF96C2}" srcOrd="0" destOrd="0" presId="urn:microsoft.com/office/officeart/2016/7/layout/BasicLinearProcessNumbered"/>
    <dgm:cxn modelId="{C1E5AF70-AAA5-604A-85B7-1D701EB647A5}" type="presParOf" srcId="{723B006E-B4BD-2D41-911A-9F6B95939D42}" destId="{765F47CA-96E1-CE4B-9624-824EA1CF1043}" srcOrd="1" destOrd="0" presId="urn:microsoft.com/office/officeart/2016/7/layout/BasicLinearProcessNumbered"/>
    <dgm:cxn modelId="{41860815-C0EC-7441-98E8-723F6768FCD0}" type="presParOf" srcId="{723B006E-B4BD-2D41-911A-9F6B95939D42}" destId="{205B2760-B573-FF45-9C46-01A140974089}" srcOrd="2" destOrd="0" presId="urn:microsoft.com/office/officeart/2016/7/layout/BasicLinearProcessNumbered"/>
    <dgm:cxn modelId="{14A008E2-AC48-284D-B271-336BF235330D}" type="presParOf" srcId="{723B006E-B4BD-2D41-911A-9F6B95939D42}" destId="{1D9DEB5A-81C2-F54D-9CF3-5F2E62DC6314}" srcOrd="3" destOrd="0" presId="urn:microsoft.com/office/officeart/2016/7/layout/BasicLinearProcessNumbered"/>
    <dgm:cxn modelId="{609208D3-D02C-234B-BAD5-F8580C0731A9}" type="presParOf" srcId="{37E12D0E-470C-2048-B2DC-E2019C9F1414}" destId="{2CA33193-5BF4-2747-95C3-A2C9F1848511}" srcOrd="1" destOrd="0" presId="urn:microsoft.com/office/officeart/2016/7/layout/BasicLinearProcessNumbered"/>
    <dgm:cxn modelId="{D39D683D-7EF9-5244-8E12-5AC1B218B57A}" type="presParOf" srcId="{37E12D0E-470C-2048-B2DC-E2019C9F1414}" destId="{DC557330-D824-9541-BD35-5E00AE776151}" srcOrd="2" destOrd="0" presId="urn:microsoft.com/office/officeart/2016/7/layout/BasicLinearProcessNumbered"/>
    <dgm:cxn modelId="{081811BB-F5E7-4D4E-A9AF-38F23B2CD517}" type="presParOf" srcId="{DC557330-D824-9541-BD35-5E00AE776151}" destId="{C952BEEE-FBC9-5744-98B0-EB727D5D1D8C}" srcOrd="0" destOrd="0" presId="urn:microsoft.com/office/officeart/2016/7/layout/BasicLinearProcessNumbered"/>
    <dgm:cxn modelId="{58B7D9B2-276D-1E4F-9927-7606F26F555D}" type="presParOf" srcId="{DC557330-D824-9541-BD35-5E00AE776151}" destId="{CDC2F1F6-67A6-7F46-AB1E-F1443F50C322}" srcOrd="1" destOrd="0" presId="urn:microsoft.com/office/officeart/2016/7/layout/BasicLinearProcessNumbered"/>
    <dgm:cxn modelId="{8B00113F-ADB4-304A-8F63-E6C3ABDF4A41}" type="presParOf" srcId="{DC557330-D824-9541-BD35-5E00AE776151}" destId="{A617F7E3-C52F-5341-8980-BD3C15CDB216}" srcOrd="2" destOrd="0" presId="urn:microsoft.com/office/officeart/2016/7/layout/BasicLinearProcessNumbered"/>
    <dgm:cxn modelId="{D6D2EDB2-4645-2A44-AA26-08F966279724}" type="presParOf" srcId="{DC557330-D824-9541-BD35-5E00AE776151}" destId="{B51E13FF-144F-1045-A677-6EF4F1FB0B82}" srcOrd="3" destOrd="0" presId="urn:microsoft.com/office/officeart/2016/7/layout/BasicLinearProcessNumbered"/>
    <dgm:cxn modelId="{CAA741B7-7B3A-8746-9059-54BD5E937C0F}" type="presParOf" srcId="{37E12D0E-470C-2048-B2DC-E2019C9F1414}" destId="{C6404406-2667-FA44-9427-44441C82C1DE}" srcOrd="3" destOrd="0" presId="urn:microsoft.com/office/officeart/2016/7/layout/BasicLinearProcessNumbered"/>
    <dgm:cxn modelId="{59EDAF8B-05B9-4E42-8D04-4910F25E1746}" type="presParOf" srcId="{37E12D0E-470C-2048-B2DC-E2019C9F1414}" destId="{512EC5B3-F516-134E-A3CF-48781E2DC2C3}" srcOrd="4" destOrd="0" presId="urn:microsoft.com/office/officeart/2016/7/layout/BasicLinearProcessNumbered"/>
    <dgm:cxn modelId="{69A5070E-E23F-554B-B1DA-D1B16ED41AF3}" type="presParOf" srcId="{512EC5B3-F516-134E-A3CF-48781E2DC2C3}" destId="{BA45DD08-0F53-DE4F-BCD4-7780B074285D}" srcOrd="0" destOrd="0" presId="urn:microsoft.com/office/officeart/2016/7/layout/BasicLinearProcessNumbered"/>
    <dgm:cxn modelId="{DD4289E2-0AF7-8D41-800A-3AAD41721D7D}" type="presParOf" srcId="{512EC5B3-F516-134E-A3CF-48781E2DC2C3}" destId="{2F5D47A0-394B-3945-BE74-1AA3A5332A6E}" srcOrd="1" destOrd="0" presId="urn:microsoft.com/office/officeart/2016/7/layout/BasicLinearProcessNumbered"/>
    <dgm:cxn modelId="{12D77912-F372-644B-8E39-8A0F0295271E}" type="presParOf" srcId="{512EC5B3-F516-134E-A3CF-48781E2DC2C3}" destId="{8A58C272-FED0-384C-818C-DAC8C0FD898C}" srcOrd="2" destOrd="0" presId="urn:microsoft.com/office/officeart/2016/7/layout/BasicLinearProcessNumbered"/>
    <dgm:cxn modelId="{6A08CE5E-7D08-614D-BE9D-85112A9A1238}" type="presParOf" srcId="{512EC5B3-F516-134E-A3CF-48781E2DC2C3}" destId="{CBEDDEA6-1F8B-5940-B081-073F19D57445}" srcOrd="3" destOrd="0" presId="urn:microsoft.com/office/officeart/2016/7/layout/BasicLinearProcessNumbered"/>
    <dgm:cxn modelId="{360F65C3-71E2-8345-B36B-CCBBA3FE1D22}" type="presParOf" srcId="{37E12D0E-470C-2048-B2DC-E2019C9F1414}" destId="{0E4ABAE6-5FBE-EE4E-9B6B-450C6D7301A8}" srcOrd="5" destOrd="0" presId="urn:microsoft.com/office/officeart/2016/7/layout/BasicLinearProcessNumbered"/>
    <dgm:cxn modelId="{713B5F9F-A612-2C4C-8F69-C1155CB55662}" type="presParOf" srcId="{37E12D0E-470C-2048-B2DC-E2019C9F1414}" destId="{C9F9E2C1-90B5-1C43-B53E-DE45497DEA64}" srcOrd="6" destOrd="0" presId="urn:microsoft.com/office/officeart/2016/7/layout/BasicLinearProcessNumbered"/>
    <dgm:cxn modelId="{ED4E6555-EDAB-324D-89B6-C75B45E7DF69}" type="presParOf" srcId="{C9F9E2C1-90B5-1C43-B53E-DE45497DEA64}" destId="{B120B423-8A0E-0846-BC25-B04C7C5DCD11}" srcOrd="0" destOrd="0" presId="urn:microsoft.com/office/officeart/2016/7/layout/BasicLinearProcessNumbered"/>
    <dgm:cxn modelId="{3FA3DA88-FCA1-6B44-96E0-CAB53DF6ABCE}" type="presParOf" srcId="{C9F9E2C1-90B5-1C43-B53E-DE45497DEA64}" destId="{B211E0E4-9C1B-CC44-BD63-D36E184F521E}" srcOrd="1" destOrd="0" presId="urn:microsoft.com/office/officeart/2016/7/layout/BasicLinearProcessNumbered"/>
    <dgm:cxn modelId="{107D57BB-8C24-A44B-B6B3-5557FAFD0B01}" type="presParOf" srcId="{C9F9E2C1-90B5-1C43-B53E-DE45497DEA64}" destId="{0FF3BF93-EF8D-FB4E-8C6E-AFDA6175CE1D}" srcOrd="2" destOrd="0" presId="urn:microsoft.com/office/officeart/2016/7/layout/BasicLinearProcessNumbered"/>
    <dgm:cxn modelId="{A324D705-8F23-724B-9E02-831AB155B2BE}" type="presParOf" srcId="{C9F9E2C1-90B5-1C43-B53E-DE45497DEA64}" destId="{3B835109-F518-3640-B0DD-6577DCC1F54E}" srcOrd="3" destOrd="0" presId="urn:microsoft.com/office/officeart/2016/7/layout/BasicLinearProcessNumbered"/>
    <dgm:cxn modelId="{4DEAC76F-EBFC-0A42-8328-EA171FE5876A}" type="presParOf" srcId="{37E12D0E-470C-2048-B2DC-E2019C9F1414}" destId="{C38ABDE4-98D0-BE4F-A1DC-BC8552248C36}" srcOrd="7" destOrd="0" presId="urn:microsoft.com/office/officeart/2016/7/layout/BasicLinearProcessNumbered"/>
    <dgm:cxn modelId="{6D86B991-3A69-3940-A7F5-C6BB0C801DAC}" type="presParOf" srcId="{37E12D0E-470C-2048-B2DC-E2019C9F1414}" destId="{C571901F-342E-2A44-85E3-73715B383C64}" srcOrd="8" destOrd="0" presId="urn:microsoft.com/office/officeart/2016/7/layout/BasicLinearProcessNumbered"/>
    <dgm:cxn modelId="{202144F2-2CCE-664D-BC1C-A0A1EC785C02}" type="presParOf" srcId="{C571901F-342E-2A44-85E3-73715B383C64}" destId="{573249AA-91B5-FB4B-9D7D-818AEC758454}" srcOrd="0" destOrd="0" presId="urn:microsoft.com/office/officeart/2016/7/layout/BasicLinearProcessNumbered"/>
    <dgm:cxn modelId="{FDC2C573-8C3A-4048-9FA7-8D8E65A8CF9C}" type="presParOf" srcId="{C571901F-342E-2A44-85E3-73715B383C64}" destId="{0916645F-A624-4546-86D4-A16EC1E37032}" srcOrd="1" destOrd="0" presId="urn:microsoft.com/office/officeart/2016/7/layout/BasicLinearProcessNumbered"/>
    <dgm:cxn modelId="{F8771C1A-CA9A-F944-95C2-FE6721C42894}" type="presParOf" srcId="{C571901F-342E-2A44-85E3-73715B383C64}" destId="{10C7D291-2202-5C43-A7F3-67A1B23489A4}" srcOrd="2" destOrd="0" presId="urn:microsoft.com/office/officeart/2016/7/layout/BasicLinearProcessNumbered"/>
    <dgm:cxn modelId="{776FD39E-9AAF-BF44-BE59-3964BE35266F}" type="presParOf" srcId="{C571901F-342E-2A44-85E3-73715B383C64}" destId="{C67E1C03-78E7-0F49-A007-CBE2E4C5EBF3}" srcOrd="3" destOrd="0" presId="urn:microsoft.com/office/officeart/2016/7/layout/BasicLinearProcessNumbered"/>
  </dgm:cxnLst>
  <dgm:bg>
    <a:solidFill>
      <a:schemeClr val="accent6"/>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0E41C4-C29A-4AF0-8A65-01F186CC327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14E8F0-B0A1-4537-AFEA-7D4EB541512B}">
      <dgm:prSet/>
      <dgm:spPr/>
      <dgm:t>
        <a:bodyPr/>
        <a:lstStyle/>
        <a:p>
          <a:r>
            <a:rPr lang="en-US"/>
            <a:t>Group 1: Case assessment/Information requirements  (Page 7 onwards)</a:t>
          </a:r>
        </a:p>
      </dgm:t>
    </dgm:pt>
    <dgm:pt modelId="{8D2E0221-FE5F-43E8-93F9-1F96ED3767CB}" type="parTrans" cxnId="{930F9BD5-C07F-4DED-A087-C25A11C8D697}">
      <dgm:prSet/>
      <dgm:spPr/>
      <dgm:t>
        <a:bodyPr/>
        <a:lstStyle/>
        <a:p>
          <a:endParaRPr lang="en-US"/>
        </a:p>
      </dgm:t>
    </dgm:pt>
    <dgm:pt modelId="{03D98B53-78ED-45DE-AC7E-9C58DCDA2298}" type="sibTrans" cxnId="{930F9BD5-C07F-4DED-A087-C25A11C8D697}">
      <dgm:prSet/>
      <dgm:spPr/>
      <dgm:t>
        <a:bodyPr/>
        <a:lstStyle/>
        <a:p>
          <a:endParaRPr lang="en-US"/>
        </a:p>
      </dgm:t>
    </dgm:pt>
    <dgm:pt modelId="{1035E83D-5793-43CC-A9E7-79181BD17413}">
      <dgm:prSet/>
      <dgm:spPr/>
      <dgm:t>
        <a:bodyPr/>
        <a:lstStyle/>
        <a:p>
          <a:r>
            <a:rPr lang="en-US" dirty="0"/>
            <a:t>Group 2: Health and Safety / Assessment at the scene (Page 9 onwards)</a:t>
          </a:r>
        </a:p>
      </dgm:t>
    </dgm:pt>
    <dgm:pt modelId="{556CE96B-9CAA-4A5E-9CF8-23523A0003A1}" type="parTrans" cxnId="{39CAB192-B1FA-47BE-BBC0-07B6012E45CA}">
      <dgm:prSet/>
      <dgm:spPr/>
      <dgm:t>
        <a:bodyPr/>
        <a:lstStyle/>
        <a:p>
          <a:endParaRPr lang="en-US"/>
        </a:p>
      </dgm:t>
    </dgm:pt>
    <dgm:pt modelId="{8AB13C09-0B25-4D57-A804-4B3BBA02CC1E}" type="sibTrans" cxnId="{39CAB192-B1FA-47BE-BBC0-07B6012E45CA}">
      <dgm:prSet/>
      <dgm:spPr/>
      <dgm:t>
        <a:bodyPr/>
        <a:lstStyle/>
        <a:p>
          <a:endParaRPr lang="en-US"/>
        </a:p>
      </dgm:t>
    </dgm:pt>
    <dgm:pt modelId="{6D57E063-103A-45FF-BFA3-149087B90FFF}">
      <dgm:prSet/>
      <dgm:spPr/>
      <dgm:t>
        <a:bodyPr/>
        <a:lstStyle/>
        <a:p>
          <a:r>
            <a:rPr lang="en-US"/>
            <a:t>Group 3: Undertaking the scene examination / Scene preservation </a:t>
          </a:r>
          <a:br>
            <a:rPr lang="en-US"/>
          </a:br>
          <a:r>
            <a:rPr lang="en-US"/>
            <a:t>(Page 11 onwards)</a:t>
          </a:r>
        </a:p>
      </dgm:t>
    </dgm:pt>
    <dgm:pt modelId="{E4054F76-505A-4849-A203-28FB1ACABC43}" type="parTrans" cxnId="{FE4DECF1-679B-448E-B946-283501D3F5CB}">
      <dgm:prSet/>
      <dgm:spPr/>
      <dgm:t>
        <a:bodyPr/>
        <a:lstStyle/>
        <a:p>
          <a:endParaRPr lang="en-US"/>
        </a:p>
      </dgm:t>
    </dgm:pt>
    <dgm:pt modelId="{F247A114-6505-49B5-A5EE-CA08F5600576}" type="sibTrans" cxnId="{FE4DECF1-679B-448E-B946-283501D3F5CB}">
      <dgm:prSet/>
      <dgm:spPr/>
      <dgm:t>
        <a:bodyPr/>
        <a:lstStyle/>
        <a:p>
          <a:endParaRPr lang="en-US"/>
        </a:p>
      </dgm:t>
    </dgm:pt>
    <dgm:pt modelId="{B9289381-6CBC-4A6E-A0D8-6508B276AB54}">
      <dgm:prSet/>
      <dgm:spPr/>
      <dgm:t>
        <a:bodyPr/>
        <a:lstStyle/>
        <a:p>
          <a:r>
            <a:rPr lang="en-US"/>
            <a:t>Group 4: Searching the crime scene / Recording the crime scene </a:t>
          </a:r>
          <a:br>
            <a:rPr lang="en-US"/>
          </a:br>
          <a:r>
            <a:rPr lang="en-US"/>
            <a:t>(Page 13 onwards) </a:t>
          </a:r>
        </a:p>
      </dgm:t>
    </dgm:pt>
    <dgm:pt modelId="{A75A9342-1641-401E-99B4-2A0034C7FED8}" type="parTrans" cxnId="{D97006BB-2C2C-4225-A568-54C5A4139BE8}">
      <dgm:prSet/>
      <dgm:spPr/>
      <dgm:t>
        <a:bodyPr/>
        <a:lstStyle/>
        <a:p>
          <a:endParaRPr lang="en-US"/>
        </a:p>
      </dgm:t>
    </dgm:pt>
    <dgm:pt modelId="{EF5C9026-4590-4516-95B4-AC4F7F817D35}" type="sibTrans" cxnId="{D97006BB-2C2C-4225-A568-54C5A4139BE8}">
      <dgm:prSet/>
      <dgm:spPr/>
      <dgm:t>
        <a:bodyPr/>
        <a:lstStyle/>
        <a:p>
          <a:endParaRPr lang="en-US"/>
        </a:p>
      </dgm:t>
    </dgm:pt>
    <dgm:pt modelId="{48EBD7A1-62EA-42FF-AA31-156EE6763B49}">
      <dgm:prSet/>
      <dgm:spPr/>
      <dgm:t>
        <a:bodyPr/>
        <a:lstStyle/>
        <a:p>
          <a:r>
            <a:rPr lang="en-US"/>
            <a:t>Group 5: Recovery of forensic evidence from the crime scene / Preservation and packaging (Page 15 onwards) </a:t>
          </a:r>
        </a:p>
      </dgm:t>
    </dgm:pt>
    <dgm:pt modelId="{6EF52809-277E-4BF5-B841-F3F4A9D20E3C}" type="parTrans" cxnId="{7284BF96-7E57-48AE-8E67-4484F2459C15}">
      <dgm:prSet/>
      <dgm:spPr/>
      <dgm:t>
        <a:bodyPr/>
        <a:lstStyle/>
        <a:p>
          <a:endParaRPr lang="en-US"/>
        </a:p>
      </dgm:t>
    </dgm:pt>
    <dgm:pt modelId="{D60603E2-8CE9-42DC-8B30-45C55A27DC2D}" type="sibTrans" cxnId="{7284BF96-7E57-48AE-8E67-4484F2459C15}">
      <dgm:prSet/>
      <dgm:spPr/>
      <dgm:t>
        <a:bodyPr/>
        <a:lstStyle/>
        <a:p>
          <a:endParaRPr lang="en-US"/>
        </a:p>
      </dgm:t>
    </dgm:pt>
    <dgm:pt modelId="{189EE620-8A69-4BA5-A8F3-747D9515091C}">
      <dgm:prSet/>
      <dgm:spPr/>
      <dgm:t>
        <a:bodyPr/>
        <a:lstStyle/>
        <a:p>
          <a:r>
            <a:rPr lang="en-US"/>
            <a:t>Group 6:  Labelling and documentation / Transport (Page 16 onwards) </a:t>
          </a:r>
        </a:p>
      </dgm:t>
    </dgm:pt>
    <dgm:pt modelId="{8262C925-1A10-4C07-BCDF-6A17AEE28676}" type="parTrans" cxnId="{9EB9EFD5-23F9-4AE1-8D05-51095191811F}">
      <dgm:prSet/>
      <dgm:spPr/>
      <dgm:t>
        <a:bodyPr/>
        <a:lstStyle/>
        <a:p>
          <a:endParaRPr lang="en-US"/>
        </a:p>
      </dgm:t>
    </dgm:pt>
    <dgm:pt modelId="{DC8EC3E6-C978-4ED2-9450-FD3DAB311277}" type="sibTrans" cxnId="{9EB9EFD5-23F9-4AE1-8D05-51095191811F}">
      <dgm:prSet/>
      <dgm:spPr/>
      <dgm:t>
        <a:bodyPr/>
        <a:lstStyle/>
        <a:p>
          <a:endParaRPr lang="en-US"/>
        </a:p>
      </dgm:t>
    </dgm:pt>
    <dgm:pt modelId="{9CBDD34A-725E-401E-92FA-A1FF6AAFB58D}">
      <dgm:prSet/>
      <dgm:spPr/>
      <dgm:t>
        <a:bodyPr/>
        <a:lstStyle/>
        <a:p>
          <a:r>
            <a:rPr lang="en-US"/>
            <a:t>Group 7: Review scene findings and order further examinations/ Report findings (Page 19 onwards) </a:t>
          </a:r>
        </a:p>
      </dgm:t>
    </dgm:pt>
    <dgm:pt modelId="{8AEBE35E-296F-408B-BC04-7F59B22071D7}" type="parTrans" cxnId="{A856006F-4D63-4104-959A-F786F0378557}">
      <dgm:prSet/>
      <dgm:spPr/>
      <dgm:t>
        <a:bodyPr/>
        <a:lstStyle/>
        <a:p>
          <a:endParaRPr lang="en-US"/>
        </a:p>
      </dgm:t>
    </dgm:pt>
    <dgm:pt modelId="{1DF93E55-8710-4C9B-8BB1-7D67CD4B87AB}" type="sibTrans" cxnId="{A856006F-4D63-4104-959A-F786F0378557}">
      <dgm:prSet/>
      <dgm:spPr/>
      <dgm:t>
        <a:bodyPr/>
        <a:lstStyle/>
        <a:p>
          <a:endParaRPr lang="en-US"/>
        </a:p>
      </dgm:t>
    </dgm:pt>
    <dgm:pt modelId="{5CE5FB29-0A6A-064B-8C51-AAA0A42A62D1}" type="pres">
      <dgm:prSet presAssocID="{490E41C4-C29A-4AF0-8A65-01F186CC3275}" presName="vert0" presStyleCnt="0">
        <dgm:presLayoutVars>
          <dgm:dir/>
          <dgm:animOne val="branch"/>
          <dgm:animLvl val="lvl"/>
        </dgm:presLayoutVars>
      </dgm:prSet>
      <dgm:spPr/>
    </dgm:pt>
    <dgm:pt modelId="{0F032937-5552-7244-9985-156F178B0102}" type="pres">
      <dgm:prSet presAssocID="{1114E8F0-B0A1-4537-AFEA-7D4EB541512B}" presName="thickLine" presStyleLbl="alignNode1" presStyleIdx="0" presStyleCnt="7"/>
      <dgm:spPr/>
    </dgm:pt>
    <dgm:pt modelId="{301EDFC3-AD4C-8744-9DFA-F8B3EBAC020C}" type="pres">
      <dgm:prSet presAssocID="{1114E8F0-B0A1-4537-AFEA-7D4EB541512B}" presName="horz1" presStyleCnt="0"/>
      <dgm:spPr/>
    </dgm:pt>
    <dgm:pt modelId="{B2EAAF97-0896-C74E-88DA-127424926C5B}" type="pres">
      <dgm:prSet presAssocID="{1114E8F0-B0A1-4537-AFEA-7D4EB541512B}" presName="tx1" presStyleLbl="revTx" presStyleIdx="0" presStyleCnt="7"/>
      <dgm:spPr/>
    </dgm:pt>
    <dgm:pt modelId="{0AA88BEC-DE90-054D-9422-5C40C1DF838F}" type="pres">
      <dgm:prSet presAssocID="{1114E8F0-B0A1-4537-AFEA-7D4EB541512B}" presName="vert1" presStyleCnt="0"/>
      <dgm:spPr/>
    </dgm:pt>
    <dgm:pt modelId="{443A71D3-0281-0942-A4A2-7CB8D8DD4533}" type="pres">
      <dgm:prSet presAssocID="{1035E83D-5793-43CC-A9E7-79181BD17413}" presName="thickLine" presStyleLbl="alignNode1" presStyleIdx="1" presStyleCnt="7"/>
      <dgm:spPr/>
    </dgm:pt>
    <dgm:pt modelId="{6422B070-857C-8444-86A0-CC00AAA17E49}" type="pres">
      <dgm:prSet presAssocID="{1035E83D-5793-43CC-A9E7-79181BD17413}" presName="horz1" presStyleCnt="0"/>
      <dgm:spPr/>
    </dgm:pt>
    <dgm:pt modelId="{322CFB4C-DAEA-B243-B577-52C969144932}" type="pres">
      <dgm:prSet presAssocID="{1035E83D-5793-43CC-A9E7-79181BD17413}" presName="tx1" presStyleLbl="revTx" presStyleIdx="1" presStyleCnt="7"/>
      <dgm:spPr/>
    </dgm:pt>
    <dgm:pt modelId="{552E42CF-F9AB-C643-9F95-9434EE2C0771}" type="pres">
      <dgm:prSet presAssocID="{1035E83D-5793-43CC-A9E7-79181BD17413}" presName="vert1" presStyleCnt="0"/>
      <dgm:spPr/>
    </dgm:pt>
    <dgm:pt modelId="{0AFD7179-07F3-CB41-909A-707F50F506D3}" type="pres">
      <dgm:prSet presAssocID="{6D57E063-103A-45FF-BFA3-149087B90FFF}" presName="thickLine" presStyleLbl="alignNode1" presStyleIdx="2" presStyleCnt="7"/>
      <dgm:spPr/>
    </dgm:pt>
    <dgm:pt modelId="{71C49C38-D8EF-054C-AD19-265ED851FCD5}" type="pres">
      <dgm:prSet presAssocID="{6D57E063-103A-45FF-BFA3-149087B90FFF}" presName="horz1" presStyleCnt="0"/>
      <dgm:spPr/>
    </dgm:pt>
    <dgm:pt modelId="{FA372DB9-7A06-9846-ACEC-4FAD52130C74}" type="pres">
      <dgm:prSet presAssocID="{6D57E063-103A-45FF-BFA3-149087B90FFF}" presName="tx1" presStyleLbl="revTx" presStyleIdx="2" presStyleCnt="7"/>
      <dgm:spPr/>
    </dgm:pt>
    <dgm:pt modelId="{AAA88ABD-4B7E-684D-A647-E201F7B7A755}" type="pres">
      <dgm:prSet presAssocID="{6D57E063-103A-45FF-BFA3-149087B90FFF}" presName="vert1" presStyleCnt="0"/>
      <dgm:spPr/>
    </dgm:pt>
    <dgm:pt modelId="{CB5E53DB-7902-9F40-9617-757DDEE34103}" type="pres">
      <dgm:prSet presAssocID="{B9289381-6CBC-4A6E-A0D8-6508B276AB54}" presName="thickLine" presStyleLbl="alignNode1" presStyleIdx="3" presStyleCnt="7"/>
      <dgm:spPr/>
    </dgm:pt>
    <dgm:pt modelId="{067D8324-37FA-FC43-B0FD-31F22A374A61}" type="pres">
      <dgm:prSet presAssocID="{B9289381-6CBC-4A6E-A0D8-6508B276AB54}" presName="horz1" presStyleCnt="0"/>
      <dgm:spPr/>
    </dgm:pt>
    <dgm:pt modelId="{92EAF6D3-4A7D-B94F-BEC4-8D7F4036E615}" type="pres">
      <dgm:prSet presAssocID="{B9289381-6CBC-4A6E-A0D8-6508B276AB54}" presName="tx1" presStyleLbl="revTx" presStyleIdx="3" presStyleCnt="7"/>
      <dgm:spPr/>
    </dgm:pt>
    <dgm:pt modelId="{48490A8F-7B2B-E242-B86C-122E5F550D8D}" type="pres">
      <dgm:prSet presAssocID="{B9289381-6CBC-4A6E-A0D8-6508B276AB54}" presName="vert1" presStyleCnt="0"/>
      <dgm:spPr/>
    </dgm:pt>
    <dgm:pt modelId="{9BCE4F38-539F-A747-88FC-4055CACF884D}" type="pres">
      <dgm:prSet presAssocID="{48EBD7A1-62EA-42FF-AA31-156EE6763B49}" presName="thickLine" presStyleLbl="alignNode1" presStyleIdx="4" presStyleCnt="7"/>
      <dgm:spPr/>
    </dgm:pt>
    <dgm:pt modelId="{9DEF8760-6E49-5647-9E9A-BFC23D12B18E}" type="pres">
      <dgm:prSet presAssocID="{48EBD7A1-62EA-42FF-AA31-156EE6763B49}" presName="horz1" presStyleCnt="0"/>
      <dgm:spPr/>
    </dgm:pt>
    <dgm:pt modelId="{4540AA26-222C-0B47-990F-BBA19FBB866B}" type="pres">
      <dgm:prSet presAssocID="{48EBD7A1-62EA-42FF-AA31-156EE6763B49}" presName="tx1" presStyleLbl="revTx" presStyleIdx="4" presStyleCnt="7"/>
      <dgm:spPr/>
    </dgm:pt>
    <dgm:pt modelId="{884217FB-DEB1-E740-8183-49BF6785F1D7}" type="pres">
      <dgm:prSet presAssocID="{48EBD7A1-62EA-42FF-AA31-156EE6763B49}" presName="vert1" presStyleCnt="0"/>
      <dgm:spPr/>
    </dgm:pt>
    <dgm:pt modelId="{ADAF13A7-4E0B-0F4A-9806-253453611687}" type="pres">
      <dgm:prSet presAssocID="{189EE620-8A69-4BA5-A8F3-747D9515091C}" presName="thickLine" presStyleLbl="alignNode1" presStyleIdx="5" presStyleCnt="7"/>
      <dgm:spPr/>
    </dgm:pt>
    <dgm:pt modelId="{7AA78557-CB9C-C841-836F-A0939802EA16}" type="pres">
      <dgm:prSet presAssocID="{189EE620-8A69-4BA5-A8F3-747D9515091C}" presName="horz1" presStyleCnt="0"/>
      <dgm:spPr/>
    </dgm:pt>
    <dgm:pt modelId="{E76EAD77-655B-DD41-9B12-D5E9E1703714}" type="pres">
      <dgm:prSet presAssocID="{189EE620-8A69-4BA5-A8F3-747D9515091C}" presName="tx1" presStyleLbl="revTx" presStyleIdx="5" presStyleCnt="7"/>
      <dgm:spPr/>
    </dgm:pt>
    <dgm:pt modelId="{112DAC90-1B5C-1441-B96E-9FC7CBBF3735}" type="pres">
      <dgm:prSet presAssocID="{189EE620-8A69-4BA5-A8F3-747D9515091C}" presName="vert1" presStyleCnt="0"/>
      <dgm:spPr/>
    </dgm:pt>
    <dgm:pt modelId="{32D2B495-5DE9-9C45-8EBB-91C11C696872}" type="pres">
      <dgm:prSet presAssocID="{9CBDD34A-725E-401E-92FA-A1FF6AAFB58D}" presName="thickLine" presStyleLbl="alignNode1" presStyleIdx="6" presStyleCnt="7"/>
      <dgm:spPr/>
    </dgm:pt>
    <dgm:pt modelId="{888DC3CA-1C2D-D348-AC33-8E635AB93979}" type="pres">
      <dgm:prSet presAssocID="{9CBDD34A-725E-401E-92FA-A1FF6AAFB58D}" presName="horz1" presStyleCnt="0"/>
      <dgm:spPr/>
    </dgm:pt>
    <dgm:pt modelId="{6643A08F-07E4-8546-8B89-A42BE742F799}" type="pres">
      <dgm:prSet presAssocID="{9CBDD34A-725E-401E-92FA-A1FF6AAFB58D}" presName="tx1" presStyleLbl="revTx" presStyleIdx="6" presStyleCnt="7"/>
      <dgm:spPr/>
    </dgm:pt>
    <dgm:pt modelId="{4D947837-3D03-6840-A090-106C9C125C4F}" type="pres">
      <dgm:prSet presAssocID="{9CBDD34A-725E-401E-92FA-A1FF6AAFB58D}" presName="vert1" presStyleCnt="0"/>
      <dgm:spPr/>
    </dgm:pt>
  </dgm:ptLst>
  <dgm:cxnLst>
    <dgm:cxn modelId="{A12B7B02-6B60-A143-BBC7-A967C4AFCD5E}" type="presOf" srcId="{9CBDD34A-725E-401E-92FA-A1FF6AAFB58D}" destId="{6643A08F-07E4-8546-8B89-A42BE742F799}" srcOrd="0" destOrd="0" presId="urn:microsoft.com/office/officeart/2008/layout/LinedList"/>
    <dgm:cxn modelId="{17808D07-C42A-B147-9FF2-A3B9A72158EF}" type="presOf" srcId="{6D57E063-103A-45FF-BFA3-149087B90FFF}" destId="{FA372DB9-7A06-9846-ACEC-4FAD52130C74}" srcOrd="0" destOrd="0" presId="urn:microsoft.com/office/officeart/2008/layout/LinedList"/>
    <dgm:cxn modelId="{21265C62-7D62-264B-A420-32F2253F4595}" type="presOf" srcId="{B9289381-6CBC-4A6E-A0D8-6508B276AB54}" destId="{92EAF6D3-4A7D-B94F-BEC4-8D7F4036E615}" srcOrd="0" destOrd="0" presId="urn:microsoft.com/office/officeart/2008/layout/LinedList"/>
    <dgm:cxn modelId="{A856006F-4D63-4104-959A-F786F0378557}" srcId="{490E41C4-C29A-4AF0-8A65-01F186CC3275}" destId="{9CBDD34A-725E-401E-92FA-A1FF6AAFB58D}" srcOrd="6" destOrd="0" parTransId="{8AEBE35E-296F-408B-BC04-7F59B22071D7}" sibTransId="{1DF93E55-8710-4C9B-8BB1-7D67CD4B87AB}"/>
    <dgm:cxn modelId="{39CAB192-B1FA-47BE-BBC0-07B6012E45CA}" srcId="{490E41C4-C29A-4AF0-8A65-01F186CC3275}" destId="{1035E83D-5793-43CC-A9E7-79181BD17413}" srcOrd="1" destOrd="0" parTransId="{556CE96B-9CAA-4A5E-9CF8-23523A0003A1}" sibTransId="{8AB13C09-0B25-4D57-A804-4B3BBA02CC1E}"/>
    <dgm:cxn modelId="{2D790795-9380-9A46-949A-6966C8CEDA93}" type="presOf" srcId="{189EE620-8A69-4BA5-A8F3-747D9515091C}" destId="{E76EAD77-655B-DD41-9B12-D5E9E1703714}" srcOrd="0" destOrd="0" presId="urn:microsoft.com/office/officeart/2008/layout/LinedList"/>
    <dgm:cxn modelId="{7284BF96-7E57-48AE-8E67-4484F2459C15}" srcId="{490E41C4-C29A-4AF0-8A65-01F186CC3275}" destId="{48EBD7A1-62EA-42FF-AA31-156EE6763B49}" srcOrd="4" destOrd="0" parTransId="{6EF52809-277E-4BF5-B841-F3F4A9D20E3C}" sibTransId="{D60603E2-8CE9-42DC-8B30-45C55A27DC2D}"/>
    <dgm:cxn modelId="{A252259B-435D-6849-B093-445371A29B40}" type="presOf" srcId="{48EBD7A1-62EA-42FF-AA31-156EE6763B49}" destId="{4540AA26-222C-0B47-990F-BBA19FBB866B}" srcOrd="0" destOrd="0" presId="urn:microsoft.com/office/officeart/2008/layout/LinedList"/>
    <dgm:cxn modelId="{A9095CB8-0B16-E54F-83E1-FA8F24023053}" type="presOf" srcId="{490E41C4-C29A-4AF0-8A65-01F186CC3275}" destId="{5CE5FB29-0A6A-064B-8C51-AAA0A42A62D1}" srcOrd="0" destOrd="0" presId="urn:microsoft.com/office/officeart/2008/layout/LinedList"/>
    <dgm:cxn modelId="{D97006BB-2C2C-4225-A568-54C5A4139BE8}" srcId="{490E41C4-C29A-4AF0-8A65-01F186CC3275}" destId="{B9289381-6CBC-4A6E-A0D8-6508B276AB54}" srcOrd="3" destOrd="0" parTransId="{A75A9342-1641-401E-99B4-2A0034C7FED8}" sibTransId="{EF5C9026-4590-4516-95B4-AC4F7F817D35}"/>
    <dgm:cxn modelId="{50E1ECBD-3634-7046-89EF-4CB13B928A2B}" type="presOf" srcId="{1035E83D-5793-43CC-A9E7-79181BD17413}" destId="{322CFB4C-DAEA-B243-B577-52C969144932}" srcOrd="0" destOrd="0" presId="urn:microsoft.com/office/officeart/2008/layout/LinedList"/>
    <dgm:cxn modelId="{92D501BE-6FB3-1948-8630-EA52C83DC8E5}" type="presOf" srcId="{1114E8F0-B0A1-4537-AFEA-7D4EB541512B}" destId="{B2EAAF97-0896-C74E-88DA-127424926C5B}" srcOrd="0" destOrd="0" presId="urn:microsoft.com/office/officeart/2008/layout/LinedList"/>
    <dgm:cxn modelId="{930F9BD5-C07F-4DED-A087-C25A11C8D697}" srcId="{490E41C4-C29A-4AF0-8A65-01F186CC3275}" destId="{1114E8F0-B0A1-4537-AFEA-7D4EB541512B}" srcOrd="0" destOrd="0" parTransId="{8D2E0221-FE5F-43E8-93F9-1F96ED3767CB}" sibTransId="{03D98B53-78ED-45DE-AC7E-9C58DCDA2298}"/>
    <dgm:cxn modelId="{9EB9EFD5-23F9-4AE1-8D05-51095191811F}" srcId="{490E41C4-C29A-4AF0-8A65-01F186CC3275}" destId="{189EE620-8A69-4BA5-A8F3-747D9515091C}" srcOrd="5" destOrd="0" parTransId="{8262C925-1A10-4C07-BCDF-6A17AEE28676}" sibTransId="{DC8EC3E6-C978-4ED2-9450-FD3DAB311277}"/>
    <dgm:cxn modelId="{FE4DECF1-679B-448E-B946-283501D3F5CB}" srcId="{490E41C4-C29A-4AF0-8A65-01F186CC3275}" destId="{6D57E063-103A-45FF-BFA3-149087B90FFF}" srcOrd="2" destOrd="0" parTransId="{E4054F76-505A-4849-A203-28FB1ACABC43}" sibTransId="{F247A114-6505-49B5-A5EE-CA08F5600576}"/>
    <dgm:cxn modelId="{8489475C-0359-9440-97B4-8ACEA44F5492}" type="presParOf" srcId="{5CE5FB29-0A6A-064B-8C51-AAA0A42A62D1}" destId="{0F032937-5552-7244-9985-156F178B0102}" srcOrd="0" destOrd="0" presId="urn:microsoft.com/office/officeart/2008/layout/LinedList"/>
    <dgm:cxn modelId="{70F85359-A335-9347-AD29-ABF912AB67E0}" type="presParOf" srcId="{5CE5FB29-0A6A-064B-8C51-AAA0A42A62D1}" destId="{301EDFC3-AD4C-8744-9DFA-F8B3EBAC020C}" srcOrd="1" destOrd="0" presId="urn:microsoft.com/office/officeart/2008/layout/LinedList"/>
    <dgm:cxn modelId="{75EC926F-B566-6C4C-95F1-DCBED5F8884F}" type="presParOf" srcId="{301EDFC3-AD4C-8744-9DFA-F8B3EBAC020C}" destId="{B2EAAF97-0896-C74E-88DA-127424926C5B}" srcOrd="0" destOrd="0" presId="urn:microsoft.com/office/officeart/2008/layout/LinedList"/>
    <dgm:cxn modelId="{6A980FA1-1A61-1E4C-B0E8-BA903648E5A8}" type="presParOf" srcId="{301EDFC3-AD4C-8744-9DFA-F8B3EBAC020C}" destId="{0AA88BEC-DE90-054D-9422-5C40C1DF838F}" srcOrd="1" destOrd="0" presId="urn:microsoft.com/office/officeart/2008/layout/LinedList"/>
    <dgm:cxn modelId="{6231B11F-7CE3-1449-BF3F-EC593CB6C8B8}" type="presParOf" srcId="{5CE5FB29-0A6A-064B-8C51-AAA0A42A62D1}" destId="{443A71D3-0281-0942-A4A2-7CB8D8DD4533}" srcOrd="2" destOrd="0" presId="urn:microsoft.com/office/officeart/2008/layout/LinedList"/>
    <dgm:cxn modelId="{E334CB2A-3B8B-5A4F-A318-5494336CCD2C}" type="presParOf" srcId="{5CE5FB29-0A6A-064B-8C51-AAA0A42A62D1}" destId="{6422B070-857C-8444-86A0-CC00AAA17E49}" srcOrd="3" destOrd="0" presId="urn:microsoft.com/office/officeart/2008/layout/LinedList"/>
    <dgm:cxn modelId="{75CEF5C3-AFF5-6542-BF43-ACB67F0261A7}" type="presParOf" srcId="{6422B070-857C-8444-86A0-CC00AAA17E49}" destId="{322CFB4C-DAEA-B243-B577-52C969144932}" srcOrd="0" destOrd="0" presId="urn:microsoft.com/office/officeart/2008/layout/LinedList"/>
    <dgm:cxn modelId="{70649E9E-E205-5845-8A15-C8D1AB9B992A}" type="presParOf" srcId="{6422B070-857C-8444-86A0-CC00AAA17E49}" destId="{552E42CF-F9AB-C643-9F95-9434EE2C0771}" srcOrd="1" destOrd="0" presId="urn:microsoft.com/office/officeart/2008/layout/LinedList"/>
    <dgm:cxn modelId="{2C202470-0D8C-CC41-B8DD-173BC8A19D1A}" type="presParOf" srcId="{5CE5FB29-0A6A-064B-8C51-AAA0A42A62D1}" destId="{0AFD7179-07F3-CB41-909A-707F50F506D3}" srcOrd="4" destOrd="0" presId="urn:microsoft.com/office/officeart/2008/layout/LinedList"/>
    <dgm:cxn modelId="{2B9FCCEE-A63E-704E-B652-EC598F64A571}" type="presParOf" srcId="{5CE5FB29-0A6A-064B-8C51-AAA0A42A62D1}" destId="{71C49C38-D8EF-054C-AD19-265ED851FCD5}" srcOrd="5" destOrd="0" presId="urn:microsoft.com/office/officeart/2008/layout/LinedList"/>
    <dgm:cxn modelId="{5EB59EB9-E3DB-4340-BAF2-957C1D262F86}" type="presParOf" srcId="{71C49C38-D8EF-054C-AD19-265ED851FCD5}" destId="{FA372DB9-7A06-9846-ACEC-4FAD52130C74}" srcOrd="0" destOrd="0" presId="urn:microsoft.com/office/officeart/2008/layout/LinedList"/>
    <dgm:cxn modelId="{B391BFAB-56B4-DA45-8BB0-A4DDDA90F72C}" type="presParOf" srcId="{71C49C38-D8EF-054C-AD19-265ED851FCD5}" destId="{AAA88ABD-4B7E-684D-A647-E201F7B7A755}" srcOrd="1" destOrd="0" presId="urn:microsoft.com/office/officeart/2008/layout/LinedList"/>
    <dgm:cxn modelId="{3DC7408E-9080-1644-8326-DA3C659979BB}" type="presParOf" srcId="{5CE5FB29-0A6A-064B-8C51-AAA0A42A62D1}" destId="{CB5E53DB-7902-9F40-9617-757DDEE34103}" srcOrd="6" destOrd="0" presId="urn:microsoft.com/office/officeart/2008/layout/LinedList"/>
    <dgm:cxn modelId="{7EC70EBB-02AC-4C42-84DB-C209AE44DB4B}" type="presParOf" srcId="{5CE5FB29-0A6A-064B-8C51-AAA0A42A62D1}" destId="{067D8324-37FA-FC43-B0FD-31F22A374A61}" srcOrd="7" destOrd="0" presId="urn:microsoft.com/office/officeart/2008/layout/LinedList"/>
    <dgm:cxn modelId="{9B68A565-274D-0C4F-8AAF-0D108681616B}" type="presParOf" srcId="{067D8324-37FA-FC43-B0FD-31F22A374A61}" destId="{92EAF6D3-4A7D-B94F-BEC4-8D7F4036E615}" srcOrd="0" destOrd="0" presId="urn:microsoft.com/office/officeart/2008/layout/LinedList"/>
    <dgm:cxn modelId="{64683509-B69E-F84F-9584-2C8856F50E78}" type="presParOf" srcId="{067D8324-37FA-FC43-B0FD-31F22A374A61}" destId="{48490A8F-7B2B-E242-B86C-122E5F550D8D}" srcOrd="1" destOrd="0" presId="urn:microsoft.com/office/officeart/2008/layout/LinedList"/>
    <dgm:cxn modelId="{0477CBB9-4DEC-0146-9239-C496EF17B665}" type="presParOf" srcId="{5CE5FB29-0A6A-064B-8C51-AAA0A42A62D1}" destId="{9BCE4F38-539F-A747-88FC-4055CACF884D}" srcOrd="8" destOrd="0" presId="urn:microsoft.com/office/officeart/2008/layout/LinedList"/>
    <dgm:cxn modelId="{7728332C-7467-EE45-86A5-3AD28FA351E6}" type="presParOf" srcId="{5CE5FB29-0A6A-064B-8C51-AAA0A42A62D1}" destId="{9DEF8760-6E49-5647-9E9A-BFC23D12B18E}" srcOrd="9" destOrd="0" presId="urn:microsoft.com/office/officeart/2008/layout/LinedList"/>
    <dgm:cxn modelId="{E150A4CC-90B0-4C48-B5F4-8A1D7DCF925F}" type="presParOf" srcId="{9DEF8760-6E49-5647-9E9A-BFC23D12B18E}" destId="{4540AA26-222C-0B47-990F-BBA19FBB866B}" srcOrd="0" destOrd="0" presId="urn:microsoft.com/office/officeart/2008/layout/LinedList"/>
    <dgm:cxn modelId="{ADB172D2-D884-9649-AD29-02D60D34F2EB}" type="presParOf" srcId="{9DEF8760-6E49-5647-9E9A-BFC23D12B18E}" destId="{884217FB-DEB1-E740-8183-49BF6785F1D7}" srcOrd="1" destOrd="0" presId="urn:microsoft.com/office/officeart/2008/layout/LinedList"/>
    <dgm:cxn modelId="{2E5E98EC-60D3-FE4B-8D24-AA67BDD036D8}" type="presParOf" srcId="{5CE5FB29-0A6A-064B-8C51-AAA0A42A62D1}" destId="{ADAF13A7-4E0B-0F4A-9806-253453611687}" srcOrd="10" destOrd="0" presId="urn:microsoft.com/office/officeart/2008/layout/LinedList"/>
    <dgm:cxn modelId="{9F0DD3F0-E94E-CB47-89B3-744D35CBCCF9}" type="presParOf" srcId="{5CE5FB29-0A6A-064B-8C51-AAA0A42A62D1}" destId="{7AA78557-CB9C-C841-836F-A0939802EA16}" srcOrd="11" destOrd="0" presId="urn:microsoft.com/office/officeart/2008/layout/LinedList"/>
    <dgm:cxn modelId="{3E7FADF1-CCE5-E94C-81D5-4DA1CE1F2477}" type="presParOf" srcId="{7AA78557-CB9C-C841-836F-A0939802EA16}" destId="{E76EAD77-655B-DD41-9B12-D5E9E1703714}" srcOrd="0" destOrd="0" presId="urn:microsoft.com/office/officeart/2008/layout/LinedList"/>
    <dgm:cxn modelId="{C879565A-060B-8041-B67A-052F367FCD39}" type="presParOf" srcId="{7AA78557-CB9C-C841-836F-A0939802EA16}" destId="{112DAC90-1B5C-1441-B96E-9FC7CBBF3735}" srcOrd="1" destOrd="0" presId="urn:microsoft.com/office/officeart/2008/layout/LinedList"/>
    <dgm:cxn modelId="{AFF78D48-9996-2748-A124-06E416B4E311}" type="presParOf" srcId="{5CE5FB29-0A6A-064B-8C51-AAA0A42A62D1}" destId="{32D2B495-5DE9-9C45-8EBB-91C11C696872}" srcOrd="12" destOrd="0" presId="urn:microsoft.com/office/officeart/2008/layout/LinedList"/>
    <dgm:cxn modelId="{2196C584-C319-324D-AA3D-794D2B753CC1}" type="presParOf" srcId="{5CE5FB29-0A6A-064B-8C51-AAA0A42A62D1}" destId="{888DC3CA-1C2D-D348-AC33-8E635AB93979}" srcOrd="13" destOrd="0" presId="urn:microsoft.com/office/officeart/2008/layout/LinedList"/>
    <dgm:cxn modelId="{416A6FF3-18C8-F548-8295-9B76342C0984}" type="presParOf" srcId="{888DC3CA-1C2D-D348-AC33-8E635AB93979}" destId="{6643A08F-07E4-8546-8B89-A42BE742F799}" srcOrd="0" destOrd="0" presId="urn:microsoft.com/office/officeart/2008/layout/LinedList"/>
    <dgm:cxn modelId="{7C234728-F1BC-DC4F-8CD3-06FF8F99115D}" type="presParOf" srcId="{888DC3CA-1C2D-D348-AC33-8E635AB93979}" destId="{4D947837-3D03-6840-A090-106C9C125C4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2886436-8B00-4807-9DF8-0862677096A6}"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FB3E6F24-2DFE-4032-8D4C-767A03B446EA}">
      <dgm:prSet/>
      <dgm:spPr/>
      <dgm:t>
        <a:bodyPr/>
        <a:lstStyle/>
        <a:p>
          <a:r>
            <a:rPr lang="en-GB" b="1" i="0"/>
            <a:t>Crime </a:t>
          </a:r>
          <a:r>
            <a:rPr lang="en-GB" b="1"/>
            <a:t>S</a:t>
          </a:r>
          <a:r>
            <a:rPr lang="en-GB" b="1" i="0"/>
            <a:t>cene </a:t>
          </a:r>
          <a:r>
            <a:rPr lang="en-GB" b="1"/>
            <a:t>I</a:t>
          </a:r>
          <a:r>
            <a:rPr lang="en-GB" b="1" i="0"/>
            <a:t>nvestigation</a:t>
          </a:r>
          <a:endParaRPr lang="en-US"/>
        </a:p>
      </dgm:t>
    </dgm:pt>
    <dgm:pt modelId="{41FD1F7E-B75E-47E3-8510-7CFB2DD2D369}" type="parTrans" cxnId="{3450D5FF-4188-467B-B0FE-9AB50C988B5F}">
      <dgm:prSet/>
      <dgm:spPr/>
      <dgm:t>
        <a:bodyPr/>
        <a:lstStyle/>
        <a:p>
          <a:endParaRPr lang="en-US"/>
        </a:p>
      </dgm:t>
    </dgm:pt>
    <dgm:pt modelId="{18A081F0-156A-4059-86E5-169BBA4BBDD0}" type="sibTrans" cxnId="{3450D5FF-4188-467B-B0FE-9AB50C988B5F}">
      <dgm:prSet/>
      <dgm:spPr/>
      <dgm:t>
        <a:bodyPr/>
        <a:lstStyle/>
        <a:p>
          <a:endParaRPr lang="en-US"/>
        </a:p>
      </dgm:t>
    </dgm:pt>
    <dgm:pt modelId="{DF225A52-BE21-47A5-AF3F-0F9AB008A5AA}">
      <dgm:prSet/>
      <dgm:spPr/>
      <dgm:t>
        <a:bodyPr/>
        <a:lstStyle/>
        <a:p>
          <a:r>
            <a:rPr lang="en-GB" b="0" i="0" dirty="0"/>
            <a:t>The specific circumstances that a </a:t>
          </a:r>
          <a:r>
            <a:rPr lang="en-GB" b="0" i="0" dirty="0">
              <a:solidFill>
                <a:srgbClr val="FF0000"/>
              </a:solidFill>
            </a:rPr>
            <a:t>crime scene investigator (CSI) </a:t>
          </a:r>
          <a:r>
            <a:rPr lang="en-GB" b="0" i="0" dirty="0"/>
            <a:t>encounters at a crime scene dictate the approach required. </a:t>
          </a:r>
          <a:endParaRPr lang="en-US" dirty="0"/>
        </a:p>
      </dgm:t>
    </dgm:pt>
    <dgm:pt modelId="{AB040DBD-FC0F-4CDF-BC44-64C60BD1DDEF}" type="parTrans" cxnId="{9996CDAB-FEAD-4A5B-9787-D5EFC042311D}">
      <dgm:prSet/>
      <dgm:spPr/>
      <dgm:t>
        <a:bodyPr/>
        <a:lstStyle/>
        <a:p>
          <a:endParaRPr lang="en-US"/>
        </a:p>
      </dgm:t>
    </dgm:pt>
    <dgm:pt modelId="{A21F0E1E-FB46-4660-BDFB-5E4437F377C8}" type="sibTrans" cxnId="{9996CDAB-FEAD-4A5B-9787-D5EFC042311D}">
      <dgm:prSet/>
      <dgm:spPr/>
      <dgm:t>
        <a:bodyPr/>
        <a:lstStyle/>
        <a:p>
          <a:endParaRPr lang="en-US"/>
        </a:p>
      </dgm:t>
    </dgm:pt>
    <dgm:pt modelId="{BF95E3F7-83C6-4AD1-A2DA-621449749118}">
      <dgm:prSet/>
      <dgm:spPr/>
      <dgm:t>
        <a:bodyPr/>
        <a:lstStyle/>
        <a:p>
          <a:r>
            <a:rPr lang="en-GB" b="0" i="0" dirty="0"/>
            <a:t>The forensic approach to a volume crime scene varies from that of a major crime scene.</a:t>
          </a:r>
          <a:endParaRPr lang="en-US" dirty="0"/>
        </a:p>
      </dgm:t>
    </dgm:pt>
    <dgm:pt modelId="{714AD3DC-405F-4BFC-9D84-C013BCAE0F57}" type="parTrans" cxnId="{1A9C95A2-178B-4F46-907C-D59008CB0B35}">
      <dgm:prSet/>
      <dgm:spPr/>
      <dgm:t>
        <a:bodyPr/>
        <a:lstStyle/>
        <a:p>
          <a:endParaRPr lang="en-US"/>
        </a:p>
      </dgm:t>
    </dgm:pt>
    <dgm:pt modelId="{7691D68B-2AC3-41A0-AE9E-6982FF1D3FF3}" type="sibTrans" cxnId="{1A9C95A2-178B-4F46-907C-D59008CB0B35}">
      <dgm:prSet/>
      <dgm:spPr/>
      <dgm:t>
        <a:bodyPr/>
        <a:lstStyle/>
        <a:p>
          <a:endParaRPr lang="en-US"/>
        </a:p>
      </dgm:t>
    </dgm:pt>
    <dgm:pt modelId="{9B4ABA43-429C-4E01-AB48-E07DF48265DE}">
      <dgm:prSet/>
      <dgm:spPr/>
      <dgm:t>
        <a:bodyPr/>
        <a:lstStyle/>
        <a:p>
          <a:r>
            <a:rPr lang="en-GB" dirty="0"/>
            <a:t>However, similar p</a:t>
          </a:r>
          <a:r>
            <a:rPr lang="en-GB" b="0" i="0" dirty="0"/>
            <a:t>rocesses are implemented…</a:t>
          </a:r>
          <a:endParaRPr lang="en-US" dirty="0"/>
        </a:p>
      </dgm:t>
    </dgm:pt>
    <dgm:pt modelId="{C66C2FB8-BAC2-41CB-9D29-48F601729103}" type="parTrans" cxnId="{91B72E81-D7A1-4B0D-AEF6-1148834A6F62}">
      <dgm:prSet/>
      <dgm:spPr/>
      <dgm:t>
        <a:bodyPr/>
        <a:lstStyle/>
        <a:p>
          <a:endParaRPr lang="en-US"/>
        </a:p>
      </dgm:t>
    </dgm:pt>
    <dgm:pt modelId="{FD402EF3-4DD7-4BE8-8278-566D208ABAEB}" type="sibTrans" cxnId="{91B72E81-D7A1-4B0D-AEF6-1148834A6F62}">
      <dgm:prSet/>
      <dgm:spPr/>
      <dgm:t>
        <a:bodyPr/>
        <a:lstStyle/>
        <a:p>
          <a:endParaRPr lang="en-US"/>
        </a:p>
      </dgm:t>
    </dgm:pt>
    <dgm:pt modelId="{C00D8F6A-6178-44A8-9654-7B486A0A74F1}">
      <dgm:prSet/>
      <dgm:spPr/>
      <dgm:t>
        <a:bodyPr/>
        <a:lstStyle/>
        <a:p>
          <a:r>
            <a:rPr lang="en-GB" b="0" i="0" dirty="0"/>
            <a:t>Serious or major cases – </a:t>
          </a:r>
          <a:br>
            <a:rPr lang="en-GB" b="0" i="0" dirty="0"/>
          </a:br>
          <a:r>
            <a:rPr lang="en-GB" b="0" i="0" dirty="0"/>
            <a:t>a formal strategy for the forensic response is compiled by a forensic manager in consultation with, and agreed by, the senior investigating officer. </a:t>
          </a:r>
          <a:endParaRPr lang="en-US" dirty="0"/>
        </a:p>
      </dgm:t>
    </dgm:pt>
    <dgm:pt modelId="{99921B7A-1AE4-4031-A569-9B0DAD3F93E3}" type="parTrans" cxnId="{4CB88749-4912-49C8-9A1C-FBB09345D732}">
      <dgm:prSet/>
      <dgm:spPr/>
      <dgm:t>
        <a:bodyPr/>
        <a:lstStyle/>
        <a:p>
          <a:endParaRPr lang="en-US"/>
        </a:p>
      </dgm:t>
    </dgm:pt>
    <dgm:pt modelId="{CF2C9FA0-4F50-455A-B883-0E0BD9ED5AA2}" type="sibTrans" cxnId="{4CB88749-4912-49C8-9A1C-FBB09345D732}">
      <dgm:prSet/>
      <dgm:spPr/>
      <dgm:t>
        <a:bodyPr/>
        <a:lstStyle/>
        <a:p>
          <a:endParaRPr lang="en-US"/>
        </a:p>
      </dgm:t>
    </dgm:pt>
    <dgm:pt modelId="{663DEC27-259F-43F3-AB46-D863116B5770}">
      <dgm:prSet/>
      <dgm:spPr/>
      <dgm:t>
        <a:bodyPr/>
        <a:lstStyle/>
        <a:p>
          <a:r>
            <a:rPr lang="en-GB" b="0" i="0" dirty="0"/>
            <a:t>The strategy includes identifying:</a:t>
          </a:r>
          <a:endParaRPr lang="en-US" dirty="0"/>
        </a:p>
      </dgm:t>
    </dgm:pt>
    <dgm:pt modelId="{B707A1B7-8455-47A8-A199-98B9FBE8DC92}" type="parTrans" cxnId="{30FEC13B-C80F-44A5-A7B4-DCFB319C0F0A}">
      <dgm:prSet/>
      <dgm:spPr/>
      <dgm:t>
        <a:bodyPr/>
        <a:lstStyle/>
        <a:p>
          <a:endParaRPr lang="en-US"/>
        </a:p>
      </dgm:t>
    </dgm:pt>
    <dgm:pt modelId="{1C380998-0B13-4B0B-A00C-BE804B570171}" type="sibTrans" cxnId="{30FEC13B-C80F-44A5-A7B4-DCFB319C0F0A}">
      <dgm:prSet/>
      <dgm:spPr/>
      <dgm:t>
        <a:bodyPr/>
        <a:lstStyle/>
        <a:p>
          <a:endParaRPr lang="en-US"/>
        </a:p>
      </dgm:t>
    </dgm:pt>
    <dgm:pt modelId="{9496B17D-9CE4-4678-859B-3C5F89160C5B}">
      <dgm:prSet/>
      <dgm:spPr/>
      <dgm:t>
        <a:bodyPr/>
        <a:lstStyle/>
        <a:p>
          <a:r>
            <a:rPr lang="en-GB" b="0" i="0" dirty="0"/>
            <a:t> Health, safety and security issues and establishing the dimensions of the scene</a:t>
          </a:r>
          <a:endParaRPr lang="en-US" dirty="0"/>
        </a:p>
      </dgm:t>
    </dgm:pt>
    <dgm:pt modelId="{F8E7E0B4-4FCA-472D-AE44-8FEE006AF5CC}" type="parTrans" cxnId="{390018BD-EC4D-41EF-816E-110F3B950925}">
      <dgm:prSet/>
      <dgm:spPr/>
      <dgm:t>
        <a:bodyPr/>
        <a:lstStyle/>
        <a:p>
          <a:endParaRPr lang="en-US"/>
        </a:p>
      </dgm:t>
    </dgm:pt>
    <dgm:pt modelId="{257AAA49-3BD0-49AF-B7FE-18250CF73284}" type="sibTrans" cxnId="{390018BD-EC4D-41EF-816E-110F3B950925}">
      <dgm:prSet/>
      <dgm:spPr/>
      <dgm:t>
        <a:bodyPr/>
        <a:lstStyle/>
        <a:p>
          <a:endParaRPr lang="en-US"/>
        </a:p>
      </dgm:t>
    </dgm:pt>
    <dgm:pt modelId="{65BF5252-8696-4EC2-B7BA-F0EF72CC298A}">
      <dgm:prSet/>
      <dgm:spPr/>
      <dgm:t>
        <a:bodyPr/>
        <a:lstStyle/>
        <a:p>
          <a:r>
            <a:rPr lang="en-GB" b="0" i="0" dirty="0"/>
            <a:t>Coordinating and communicating with relevant personnel</a:t>
          </a:r>
          <a:endParaRPr lang="en-US" dirty="0"/>
        </a:p>
      </dgm:t>
    </dgm:pt>
    <dgm:pt modelId="{8490D008-7695-42DB-8B7F-188E32EEB82B}" type="parTrans" cxnId="{4053DCB0-F0C0-4CD5-BAB4-FD8BD08AA548}">
      <dgm:prSet/>
      <dgm:spPr/>
      <dgm:t>
        <a:bodyPr/>
        <a:lstStyle/>
        <a:p>
          <a:endParaRPr lang="en-US"/>
        </a:p>
      </dgm:t>
    </dgm:pt>
    <dgm:pt modelId="{52398337-76B9-485F-B498-DC873337844D}" type="sibTrans" cxnId="{4053DCB0-F0C0-4CD5-BAB4-FD8BD08AA548}">
      <dgm:prSet/>
      <dgm:spPr/>
      <dgm:t>
        <a:bodyPr/>
        <a:lstStyle/>
        <a:p>
          <a:endParaRPr lang="en-US"/>
        </a:p>
      </dgm:t>
    </dgm:pt>
    <dgm:pt modelId="{7826D932-5F16-43B1-8EB5-2655DD3C7523}">
      <dgm:prSet/>
      <dgm:spPr/>
      <dgm:t>
        <a:bodyPr/>
        <a:lstStyle/>
        <a:p>
          <a:r>
            <a:rPr lang="en-GB" b="0" i="0" dirty="0"/>
            <a:t>An initial walk-through of the scene identifying key areas of interest</a:t>
          </a:r>
          <a:endParaRPr lang="en-US" dirty="0"/>
        </a:p>
      </dgm:t>
    </dgm:pt>
    <dgm:pt modelId="{6825BF95-0E87-4D85-9ED1-1910AFD58757}" type="parTrans" cxnId="{1E1D9B82-25E6-4C52-B4D3-384BAE2A4A0F}">
      <dgm:prSet/>
      <dgm:spPr/>
      <dgm:t>
        <a:bodyPr/>
        <a:lstStyle/>
        <a:p>
          <a:endParaRPr lang="en-US"/>
        </a:p>
      </dgm:t>
    </dgm:pt>
    <dgm:pt modelId="{3CBCA06E-ABD0-426E-811F-D11EE05A31D3}" type="sibTrans" cxnId="{1E1D9B82-25E6-4C52-B4D3-384BAE2A4A0F}">
      <dgm:prSet/>
      <dgm:spPr/>
      <dgm:t>
        <a:bodyPr/>
        <a:lstStyle/>
        <a:p>
          <a:endParaRPr lang="en-US"/>
        </a:p>
      </dgm:t>
    </dgm:pt>
    <dgm:pt modelId="{B25C17FD-DAD2-4BFD-86B8-23B409A73970}">
      <dgm:prSet/>
      <dgm:spPr/>
      <dgm:t>
        <a:bodyPr/>
        <a:lstStyle/>
        <a:p>
          <a:r>
            <a:rPr lang="en-GB" b="0" i="0" dirty="0"/>
            <a:t>Documenting and recording the scene at all stages of the examination process</a:t>
          </a:r>
          <a:endParaRPr lang="en-US" dirty="0"/>
        </a:p>
      </dgm:t>
    </dgm:pt>
    <dgm:pt modelId="{C319C6E6-D292-4826-812F-9125E5F6FA6D}" type="parTrans" cxnId="{D89D872F-65AF-4740-85B6-24F117420F84}">
      <dgm:prSet/>
      <dgm:spPr/>
      <dgm:t>
        <a:bodyPr/>
        <a:lstStyle/>
        <a:p>
          <a:endParaRPr lang="en-US"/>
        </a:p>
      </dgm:t>
    </dgm:pt>
    <dgm:pt modelId="{6BD95A21-B60C-4EB0-80AE-874DE210E72D}" type="sibTrans" cxnId="{D89D872F-65AF-4740-85B6-24F117420F84}">
      <dgm:prSet/>
      <dgm:spPr/>
      <dgm:t>
        <a:bodyPr/>
        <a:lstStyle/>
        <a:p>
          <a:endParaRPr lang="en-US"/>
        </a:p>
      </dgm:t>
    </dgm:pt>
    <dgm:pt modelId="{9765DCB5-4DC1-498B-AEB8-556D8A59950A}">
      <dgm:prSet/>
      <dgm:spPr/>
      <dgm:t>
        <a:bodyPr/>
        <a:lstStyle/>
        <a:p>
          <a:r>
            <a:rPr lang="en-GB" b="0" i="0" dirty="0"/>
            <a:t>Recovering and recording material of interest using appropriate specialists and techniques</a:t>
          </a:r>
          <a:endParaRPr lang="en-US" dirty="0"/>
        </a:p>
      </dgm:t>
    </dgm:pt>
    <dgm:pt modelId="{A9A7532C-886C-4F6E-891F-0CB44A70726C}" type="parTrans" cxnId="{6BF949B4-11CF-48D5-BA71-66556BCFD4C0}">
      <dgm:prSet/>
      <dgm:spPr/>
      <dgm:t>
        <a:bodyPr/>
        <a:lstStyle/>
        <a:p>
          <a:endParaRPr lang="en-US"/>
        </a:p>
      </dgm:t>
    </dgm:pt>
    <dgm:pt modelId="{3B1F5783-FB2E-488A-8B98-AA0ED5EDB3EE}" type="sibTrans" cxnId="{6BF949B4-11CF-48D5-BA71-66556BCFD4C0}">
      <dgm:prSet/>
      <dgm:spPr/>
      <dgm:t>
        <a:bodyPr/>
        <a:lstStyle/>
        <a:p>
          <a:endParaRPr lang="en-US"/>
        </a:p>
      </dgm:t>
    </dgm:pt>
    <dgm:pt modelId="{9F963828-E677-4B29-9447-C9F77B92B9D8}">
      <dgm:prSet/>
      <dgm:spPr/>
      <dgm:t>
        <a:bodyPr/>
        <a:lstStyle/>
        <a:p>
          <a:r>
            <a:rPr lang="en-GB" b="0" i="0" dirty="0"/>
            <a:t>A secondary walk-through of the scene and a review.</a:t>
          </a:r>
          <a:endParaRPr lang="en-US" dirty="0"/>
        </a:p>
      </dgm:t>
    </dgm:pt>
    <dgm:pt modelId="{AB29E471-E0D7-4B43-A4F8-91E473998194}" type="parTrans" cxnId="{4FF391ED-376C-459D-9FF3-F7F6DC406972}">
      <dgm:prSet/>
      <dgm:spPr/>
      <dgm:t>
        <a:bodyPr/>
        <a:lstStyle/>
        <a:p>
          <a:endParaRPr lang="en-US"/>
        </a:p>
      </dgm:t>
    </dgm:pt>
    <dgm:pt modelId="{EB868299-B21A-4679-AB11-27B653D65FC4}" type="sibTrans" cxnId="{4FF391ED-376C-459D-9FF3-F7F6DC406972}">
      <dgm:prSet/>
      <dgm:spPr/>
      <dgm:t>
        <a:bodyPr/>
        <a:lstStyle/>
        <a:p>
          <a:endParaRPr lang="en-US"/>
        </a:p>
      </dgm:t>
    </dgm:pt>
    <dgm:pt modelId="{0E29DA3B-9675-234F-89CF-F107309F3015}" type="pres">
      <dgm:prSet presAssocID="{72886436-8B00-4807-9DF8-0862677096A6}" presName="Name0" presStyleCnt="0">
        <dgm:presLayoutVars>
          <dgm:dir/>
          <dgm:resizeHandles val="exact"/>
        </dgm:presLayoutVars>
      </dgm:prSet>
      <dgm:spPr/>
    </dgm:pt>
    <dgm:pt modelId="{CCFD9B1E-FE72-CC43-896A-244084EDD16F}" type="pres">
      <dgm:prSet presAssocID="{FB3E6F24-2DFE-4032-8D4C-767A03B446EA}" presName="node" presStyleLbl="node1" presStyleIdx="0" presStyleCnt="12">
        <dgm:presLayoutVars>
          <dgm:bulletEnabled val="1"/>
        </dgm:presLayoutVars>
      </dgm:prSet>
      <dgm:spPr/>
    </dgm:pt>
    <dgm:pt modelId="{81380EF8-B2DF-8640-9AB2-FB1A5F7CBECC}" type="pres">
      <dgm:prSet presAssocID="{18A081F0-156A-4059-86E5-169BBA4BBDD0}" presName="sibTrans" presStyleLbl="sibTrans1D1" presStyleIdx="0" presStyleCnt="11"/>
      <dgm:spPr/>
    </dgm:pt>
    <dgm:pt modelId="{3FB37253-81A5-BB43-8CD3-76438674E55B}" type="pres">
      <dgm:prSet presAssocID="{18A081F0-156A-4059-86E5-169BBA4BBDD0}" presName="connectorText" presStyleLbl="sibTrans1D1" presStyleIdx="0" presStyleCnt="11"/>
      <dgm:spPr/>
    </dgm:pt>
    <dgm:pt modelId="{4F31E648-883D-0546-8636-5916525237DF}" type="pres">
      <dgm:prSet presAssocID="{DF225A52-BE21-47A5-AF3F-0F9AB008A5AA}" presName="node" presStyleLbl="node1" presStyleIdx="1" presStyleCnt="12">
        <dgm:presLayoutVars>
          <dgm:bulletEnabled val="1"/>
        </dgm:presLayoutVars>
      </dgm:prSet>
      <dgm:spPr/>
    </dgm:pt>
    <dgm:pt modelId="{1A17BD1F-BC3D-DA45-B067-3D6AC6E0C7CA}" type="pres">
      <dgm:prSet presAssocID="{A21F0E1E-FB46-4660-BDFB-5E4437F377C8}" presName="sibTrans" presStyleLbl="sibTrans1D1" presStyleIdx="1" presStyleCnt="11"/>
      <dgm:spPr/>
    </dgm:pt>
    <dgm:pt modelId="{60AC1624-55B8-FD42-BC45-5A42FFDC5882}" type="pres">
      <dgm:prSet presAssocID="{A21F0E1E-FB46-4660-BDFB-5E4437F377C8}" presName="connectorText" presStyleLbl="sibTrans1D1" presStyleIdx="1" presStyleCnt="11"/>
      <dgm:spPr/>
    </dgm:pt>
    <dgm:pt modelId="{EA763E92-88D1-0A45-9BB4-929F323282D5}" type="pres">
      <dgm:prSet presAssocID="{BF95E3F7-83C6-4AD1-A2DA-621449749118}" presName="node" presStyleLbl="node1" presStyleIdx="2" presStyleCnt="12">
        <dgm:presLayoutVars>
          <dgm:bulletEnabled val="1"/>
        </dgm:presLayoutVars>
      </dgm:prSet>
      <dgm:spPr/>
    </dgm:pt>
    <dgm:pt modelId="{A108B811-51ED-FB44-A0F4-E37268D9461D}" type="pres">
      <dgm:prSet presAssocID="{7691D68B-2AC3-41A0-AE9E-6982FF1D3FF3}" presName="sibTrans" presStyleLbl="sibTrans1D1" presStyleIdx="2" presStyleCnt="11"/>
      <dgm:spPr/>
    </dgm:pt>
    <dgm:pt modelId="{4277B13F-3AFF-F44E-A525-96A4D8AC8471}" type="pres">
      <dgm:prSet presAssocID="{7691D68B-2AC3-41A0-AE9E-6982FF1D3FF3}" presName="connectorText" presStyleLbl="sibTrans1D1" presStyleIdx="2" presStyleCnt="11"/>
      <dgm:spPr/>
    </dgm:pt>
    <dgm:pt modelId="{A88AFE67-A990-BF43-ADDF-25B9FB87815B}" type="pres">
      <dgm:prSet presAssocID="{9B4ABA43-429C-4E01-AB48-E07DF48265DE}" presName="node" presStyleLbl="node1" presStyleIdx="3" presStyleCnt="12">
        <dgm:presLayoutVars>
          <dgm:bulletEnabled val="1"/>
        </dgm:presLayoutVars>
      </dgm:prSet>
      <dgm:spPr/>
    </dgm:pt>
    <dgm:pt modelId="{859CBA37-CD3A-F440-9B31-E849E751213D}" type="pres">
      <dgm:prSet presAssocID="{FD402EF3-4DD7-4BE8-8278-566D208ABAEB}" presName="sibTrans" presStyleLbl="sibTrans1D1" presStyleIdx="3" presStyleCnt="11"/>
      <dgm:spPr/>
    </dgm:pt>
    <dgm:pt modelId="{CDA11E14-E029-744B-9935-BF7B1E6871A5}" type="pres">
      <dgm:prSet presAssocID="{FD402EF3-4DD7-4BE8-8278-566D208ABAEB}" presName="connectorText" presStyleLbl="sibTrans1D1" presStyleIdx="3" presStyleCnt="11"/>
      <dgm:spPr/>
    </dgm:pt>
    <dgm:pt modelId="{50DC1A5E-5A37-324B-B833-9B8CDB35C9A1}" type="pres">
      <dgm:prSet presAssocID="{C00D8F6A-6178-44A8-9654-7B486A0A74F1}" presName="node" presStyleLbl="node1" presStyleIdx="4" presStyleCnt="12">
        <dgm:presLayoutVars>
          <dgm:bulletEnabled val="1"/>
        </dgm:presLayoutVars>
      </dgm:prSet>
      <dgm:spPr/>
    </dgm:pt>
    <dgm:pt modelId="{E100FFB9-12E1-0B4E-82B2-01270455C8D8}" type="pres">
      <dgm:prSet presAssocID="{CF2C9FA0-4F50-455A-B883-0E0BD9ED5AA2}" presName="sibTrans" presStyleLbl="sibTrans1D1" presStyleIdx="4" presStyleCnt="11"/>
      <dgm:spPr/>
    </dgm:pt>
    <dgm:pt modelId="{60486644-5532-E64A-8621-3BC71F5465E7}" type="pres">
      <dgm:prSet presAssocID="{CF2C9FA0-4F50-455A-B883-0E0BD9ED5AA2}" presName="connectorText" presStyleLbl="sibTrans1D1" presStyleIdx="4" presStyleCnt="11"/>
      <dgm:spPr/>
    </dgm:pt>
    <dgm:pt modelId="{7B3D23A1-C70F-E54E-9E0A-684865504733}" type="pres">
      <dgm:prSet presAssocID="{663DEC27-259F-43F3-AB46-D863116B5770}" presName="node" presStyleLbl="node1" presStyleIdx="5" presStyleCnt="12">
        <dgm:presLayoutVars>
          <dgm:bulletEnabled val="1"/>
        </dgm:presLayoutVars>
      </dgm:prSet>
      <dgm:spPr/>
    </dgm:pt>
    <dgm:pt modelId="{EC5E20C8-1BF0-8349-A620-7050E76CF81B}" type="pres">
      <dgm:prSet presAssocID="{1C380998-0B13-4B0B-A00C-BE804B570171}" presName="sibTrans" presStyleLbl="sibTrans1D1" presStyleIdx="5" presStyleCnt="11"/>
      <dgm:spPr/>
    </dgm:pt>
    <dgm:pt modelId="{49D2DC0A-A498-FC43-B18C-DAFEB71FE973}" type="pres">
      <dgm:prSet presAssocID="{1C380998-0B13-4B0B-A00C-BE804B570171}" presName="connectorText" presStyleLbl="sibTrans1D1" presStyleIdx="5" presStyleCnt="11"/>
      <dgm:spPr/>
    </dgm:pt>
    <dgm:pt modelId="{290E3414-87CE-C747-A3A6-1EDFB6ACE439}" type="pres">
      <dgm:prSet presAssocID="{9496B17D-9CE4-4678-859B-3C5F89160C5B}" presName="node" presStyleLbl="node1" presStyleIdx="6" presStyleCnt="12">
        <dgm:presLayoutVars>
          <dgm:bulletEnabled val="1"/>
        </dgm:presLayoutVars>
      </dgm:prSet>
      <dgm:spPr/>
    </dgm:pt>
    <dgm:pt modelId="{48F88E7E-8330-E442-8B55-4E4EC9EC7DBF}" type="pres">
      <dgm:prSet presAssocID="{257AAA49-3BD0-49AF-B7FE-18250CF73284}" presName="sibTrans" presStyleLbl="sibTrans1D1" presStyleIdx="6" presStyleCnt="11"/>
      <dgm:spPr/>
    </dgm:pt>
    <dgm:pt modelId="{879CC35E-D39C-ED40-A2D8-B4038EE16E34}" type="pres">
      <dgm:prSet presAssocID="{257AAA49-3BD0-49AF-B7FE-18250CF73284}" presName="connectorText" presStyleLbl="sibTrans1D1" presStyleIdx="6" presStyleCnt="11"/>
      <dgm:spPr/>
    </dgm:pt>
    <dgm:pt modelId="{0A378587-729C-1843-9EDC-EED04066F512}" type="pres">
      <dgm:prSet presAssocID="{65BF5252-8696-4EC2-B7BA-F0EF72CC298A}" presName="node" presStyleLbl="node1" presStyleIdx="7" presStyleCnt="12">
        <dgm:presLayoutVars>
          <dgm:bulletEnabled val="1"/>
        </dgm:presLayoutVars>
      </dgm:prSet>
      <dgm:spPr/>
    </dgm:pt>
    <dgm:pt modelId="{43D672CA-019A-E04B-9552-9DF4E83DA67D}" type="pres">
      <dgm:prSet presAssocID="{52398337-76B9-485F-B498-DC873337844D}" presName="sibTrans" presStyleLbl="sibTrans1D1" presStyleIdx="7" presStyleCnt="11"/>
      <dgm:spPr/>
    </dgm:pt>
    <dgm:pt modelId="{CEE1F3B1-DA7C-234F-901A-260E775B85CF}" type="pres">
      <dgm:prSet presAssocID="{52398337-76B9-485F-B498-DC873337844D}" presName="connectorText" presStyleLbl="sibTrans1D1" presStyleIdx="7" presStyleCnt="11"/>
      <dgm:spPr/>
    </dgm:pt>
    <dgm:pt modelId="{666FE3E6-72C7-2644-B9B1-8C19A9AC4225}" type="pres">
      <dgm:prSet presAssocID="{7826D932-5F16-43B1-8EB5-2655DD3C7523}" presName="node" presStyleLbl="node1" presStyleIdx="8" presStyleCnt="12">
        <dgm:presLayoutVars>
          <dgm:bulletEnabled val="1"/>
        </dgm:presLayoutVars>
      </dgm:prSet>
      <dgm:spPr/>
    </dgm:pt>
    <dgm:pt modelId="{59ED0C69-C847-BE47-8047-FB169B3222EB}" type="pres">
      <dgm:prSet presAssocID="{3CBCA06E-ABD0-426E-811F-D11EE05A31D3}" presName="sibTrans" presStyleLbl="sibTrans1D1" presStyleIdx="8" presStyleCnt="11"/>
      <dgm:spPr/>
    </dgm:pt>
    <dgm:pt modelId="{2D454C6D-FC91-1A43-A079-141878647874}" type="pres">
      <dgm:prSet presAssocID="{3CBCA06E-ABD0-426E-811F-D11EE05A31D3}" presName="connectorText" presStyleLbl="sibTrans1D1" presStyleIdx="8" presStyleCnt="11"/>
      <dgm:spPr/>
    </dgm:pt>
    <dgm:pt modelId="{F9151834-74C3-B348-ABCA-21EAA863CFCE}" type="pres">
      <dgm:prSet presAssocID="{B25C17FD-DAD2-4BFD-86B8-23B409A73970}" presName="node" presStyleLbl="node1" presStyleIdx="9" presStyleCnt="12">
        <dgm:presLayoutVars>
          <dgm:bulletEnabled val="1"/>
        </dgm:presLayoutVars>
      </dgm:prSet>
      <dgm:spPr/>
    </dgm:pt>
    <dgm:pt modelId="{7B10259F-8433-E249-A614-F88D8AB1CF2C}" type="pres">
      <dgm:prSet presAssocID="{6BD95A21-B60C-4EB0-80AE-874DE210E72D}" presName="sibTrans" presStyleLbl="sibTrans1D1" presStyleIdx="9" presStyleCnt="11"/>
      <dgm:spPr/>
    </dgm:pt>
    <dgm:pt modelId="{3D85D734-E385-D74E-8923-CDD331A81D38}" type="pres">
      <dgm:prSet presAssocID="{6BD95A21-B60C-4EB0-80AE-874DE210E72D}" presName="connectorText" presStyleLbl="sibTrans1D1" presStyleIdx="9" presStyleCnt="11"/>
      <dgm:spPr/>
    </dgm:pt>
    <dgm:pt modelId="{BE10A02C-774A-154D-AC47-F06BA628AA43}" type="pres">
      <dgm:prSet presAssocID="{9765DCB5-4DC1-498B-AEB8-556D8A59950A}" presName="node" presStyleLbl="node1" presStyleIdx="10" presStyleCnt="12">
        <dgm:presLayoutVars>
          <dgm:bulletEnabled val="1"/>
        </dgm:presLayoutVars>
      </dgm:prSet>
      <dgm:spPr/>
    </dgm:pt>
    <dgm:pt modelId="{643307D3-3BF4-D34C-AB32-3D1D37AC64C5}" type="pres">
      <dgm:prSet presAssocID="{3B1F5783-FB2E-488A-8B98-AA0ED5EDB3EE}" presName="sibTrans" presStyleLbl="sibTrans1D1" presStyleIdx="10" presStyleCnt="11"/>
      <dgm:spPr/>
    </dgm:pt>
    <dgm:pt modelId="{F6FF0523-5B6C-3D43-BD1D-E75EF190E48A}" type="pres">
      <dgm:prSet presAssocID="{3B1F5783-FB2E-488A-8B98-AA0ED5EDB3EE}" presName="connectorText" presStyleLbl="sibTrans1D1" presStyleIdx="10" presStyleCnt="11"/>
      <dgm:spPr/>
    </dgm:pt>
    <dgm:pt modelId="{7E97032A-BAF5-F745-A1C7-513DD51E05AB}" type="pres">
      <dgm:prSet presAssocID="{9F963828-E677-4B29-9447-C9F77B92B9D8}" presName="node" presStyleLbl="node1" presStyleIdx="11" presStyleCnt="12">
        <dgm:presLayoutVars>
          <dgm:bulletEnabled val="1"/>
        </dgm:presLayoutVars>
      </dgm:prSet>
      <dgm:spPr/>
    </dgm:pt>
  </dgm:ptLst>
  <dgm:cxnLst>
    <dgm:cxn modelId="{4ABE8301-9590-244B-A10F-6C073B186A64}" type="presOf" srcId="{65BF5252-8696-4EC2-B7BA-F0EF72CC298A}" destId="{0A378587-729C-1843-9EDC-EED04066F512}" srcOrd="0" destOrd="0" presId="urn:microsoft.com/office/officeart/2016/7/layout/RepeatingBendingProcessNew"/>
    <dgm:cxn modelId="{0CDF5B06-0D67-3E40-B07B-9FDBFF611A9D}" type="presOf" srcId="{3CBCA06E-ABD0-426E-811F-D11EE05A31D3}" destId="{2D454C6D-FC91-1A43-A079-141878647874}" srcOrd="1" destOrd="0" presId="urn:microsoft.com/office/officeart/2016/7/layout/RepeatingBendingProcessNew"/>
    <dgm:cxn modelId="{99D00E09-1E43-5E49-A401-74CB7603DB90}" type="presOf" srcId="{1C380998-0B13-4B0B-A00C-BE804B570171}" destId="{49D2DC0A-A498-FC43-B18C-DAFEB71FE973}" srcOrd="1" destOrd="0" presId="urn:microsoft.com/office/officeart/2016/7/layout/RepeatingBendingProcessNew"/>
    <dgm:cxn modelId="{040BBB0C-ED40-4241-B8B8-27CC583B0AB9}" type="presOf" srcId="{9496B17D-9CE4-4678-859B-3C5F89160C5B}" destId="{290E3414-87CE-C747-A3A6-1EDFB6ACE439}" srcOrd="0" destOrd="0" presId="urn:microsoft.com/office/officeart/2016/7/layout/RepeatingBendingProcessNew"/>
    <dgm:cxn modelId="{04CF670D-CBFE-9245-BCDA-B22D65A9B78A}" type="presOf" srcId="{9B4ABA43-429C-4E01-AB48-E07DF48265DE}" destId="{A88AFE67-A990-BF43-ADDF-25B9FB87815B}" srcOrd="0" destOrd="0" presId="urn:microsoft.com/office/officeart/2016/7/layout/RepeatingBendingProcessNew"/>
    <dgm:cxn modelId="{99B0F80F-9FCD-A14C-8A76-031FB194BCD3}" type="presOf" srcId="{7826D932-5F16-43B1-8EB5-2655DD3C7523}" destId="{666FE3E6-72C7-2644-B9B1-8C19A9AC4225}" srcOrd="0" destOrd="0" presId="urn:microsoft.com/office/officeart/2016/7/layout/RepeatingBendingProcessNew"/>
    <dgm:cxn modelId="{1CCD2017-1670-4E45-81C7-E15C7BCFF793}" type="presOf" srcId="{6BD95A21-B60C-4EB0-80AE-874DE210E72D}" destId="{7B10259F-8433-E249-A614-F88D8AB1CF2C}" srcOrd="0" destOrd="0" presId="urn:microsoft.com/office/officeart/2016/7/layout/RepeatingBendingProcessNew"/>
    <dgm:cxn modelId="{9DDB721E-43F9-4B41-ABA7-924B6754C6EB}" type="presOf" srcId="{52398337-76B9-485F-B498-DC873337844D}" destId="{43D672CA-019A-E04B-9552-9DF4E83DA67D}" srcOrd="0" destOrd="0" presId="urn:microsoft.com/office/officeart/2016/7/layout/RepeatingBendingProcessNew"/>
    <dgm:cxn modelId="{6F95A121-965C-574F-8E96-DBF6B2313FA6}" type="presOf" srcId="{A21F0E1E-FB46-4660-BDFB-5E4437F377C8}" destId="{1A17BD1F-BC3D-DA45-B067-3D6AC6E0C7CA}" srcOrd="0" destOrd="0" presId="urn:microsoft.com/office/officeart/2016/7/layout/RepeatingBendingProcessNew"/>
    <dgm:cxn modelId="{8A6D8623-2860-AB4C-A09C-043D91A62D2D}" type="presOf" srcId="{FD402EF3-4DD7-4BE8-8278-566D208ABAEB}" destId="{CDA11E14-E029-744B-9935-BF7B1E6871A5}" srcOrd="1" destOrd="0" presId="urn:microsoft.com/office/officeart/2016/7/layout/RepeatingBendingProcessNew"/>
    <dgm:cxn modelId="{D89D872F-65AF-4740-85B6-24F117420F84}" srcId="{72886436-8B00-4807-9DF8-0862677096A6}" destId="{B25C17FD-DAD2-4BFD-86B8-23B409A73970}" srcOrd="9" destOrd="0" parTransId="{C319C6E6-D292-4826-812F-9125E5F6FA6D}" sibTransId="{6BD95A21-B60C-4EB0-80AE-874DE210E72D}"/>
    <dgm:cxn modelId="{30FEC13B-C80F-44A5-A7B4-DCFB319C0F0A}" srcId="{72886436-8B00-4807-9DF8-0862677096A6}" destId="{663DEC27-259F-43F3-AB46-D863116B5770}" srcOrd="5" destOrd="0" parTransId="{B707A1B7-8455-47A8-A199-98B9FBE8DC92}" sibTransId="{1C380998-0B13-4B0B-A00C-BE804B570171}"/>
    <dgm:cxn modelId="{564C053E-0FB9-7D43-9288-B117C2B8D436}" type="presOf" srcId="{9F963828-E677-4B29-9447-C9F77B92B9D8}" destId="{7E97032A-BAF5-F745-A1C7-513DD51E05AB}" srcOrd="0" destOrd="0" presId="urn:microsoft.com/office/officeart/2016/7/layout/RepeatingBendingProcessNew"/>
    <dgm:cxn modelId="{17E33B40-F981-3440-ADAD-8BC0728691A2}" type="presOf" srcId="{3CBCA06E-ABD0-426E-811F-D11EE05A31D3}" destId="{59ED0C69-C847-BE47-8047-FB169B3222EB}" srcOrd="0" destOrd="0" presId="urn:microsoft.com/office/officeart/2016/7/layout/RepeatingBendingProcessNew"/>
    <dgm:cxn modelId="{CBF75449-487F-8D4D-8367-250D8E073624}" type="presOf" srcId="{257AAA49-3BD0-49AF-B7FE-18250CF73284}" destId="{879CC35E-D39C-ED40-A2D8-B4038EE16E34}" srcOrd="1" destOrd="0" presId="urn:microsoft.com/office/officeart/2016/7/layout/RepeatingBendingProcessNew"/>
    <dgm:cxn modelId="{4CB88749-4912-49C8-9A1C-FBB09345D732}" srcId="{72886436-8B00-4807-9DF8-0862677096A6}" destId="{C00D8F6A-6178-44A8-9654-7B486A0A74F1}" srcOrd="4" destOrd="0" parTransId="{99921B7A-1AE4-4031-A569-9B0DAD3F93E3}" sibTransId="{CF2C9FA0-4F50-455A-B883-0E0BD9ED5AA2}"/>
    <dgm:cxn modelId="{78D1664F-D1FC-074A-8B23-6A645E455CAA}" type="presOf" srcId="{CF2C9FA0-4F50-455A-B883-0E0BD9ED5AA2}" destId="{E100FFB9-12E1-0B4E-82B2-01270455C8D8}" srcOrd="0" destOrd="0" presId="urn:microsoft.com/office/officeart/2016/7/layout/RepeatingBendingProcessNew"/>
    <dgm:cxn modelId="{F225B54F-7973-F643-A6F4-7D52BF25F52D}" type="presOf" srcId="{6BD95A21-B60C-4EB0-80AE-874DE210E72D}" destId="{3D85D734-E385-D74E-8923-CDD331A81D38}" srcOrd="1" destOrd="0" presId="urn:microsoft.com/office/officeart/2016/7/layout/RepeatingBendingProcessNew"/>
    <dgm:cxn modelId="{6D197555-BDE3-A94C-9BFD-94893B5FC2BF}" type="presOf" srcId="{3B1F5783-FB2E-488A-8B98-AA0ED5EDB3EE}" destId="{F6FF0523-5B6C-3D43-BD1D-E75EF190E48A}" srcOrd="1" destOrd="0" presId="urn:microsoft.com/office/officeart/2016/7/layout/RepeatingBendingProcessNew"/>
    <dgm:cxn modelId="{3E8D8B5C-246A-8E45-B7C6-28B33C58DB76}" type="presOf" srcId="{9765DCB5-4DC1-498B-AEB8-556D8A59950A}" destId="{BE10A02C-774A-154D-AC47-F06BA628AA43}" srcOrd="0" destOrd="0" presId="urn:microsoft.com/office/officeart/2016/7/layout/RepeatingBendingProcessNew"/>
    <dgm:cxn modelId="{E7035E6A-9ABA-2C43-B8A7-E2A0034A9A3F}" type="presOf" srcId="{52398337-76B9-485F-B498-DC873337844D}" destId="{CEE1F3B1-DA7C-234F-901A-260E775B85CF}" srcOrd="1" destOrd="0" presId="urn:microsoft.com/office/officeart/2016/7/layout/RepeatingBendingProcessNew"/>
    <dgm:cxn modelId="{20996C6A-E3FB-924F-8116-24BBCE3BE7C6}" type="presOf" srcId="{FB3E6F24-2DFE-4032-8D4C-767A03B446EA}" destId="{CCFD9B1E-FE72-CC43-896A-244084EDD16F}" srcOrd="0" destOrd="0" presId="urn:microsoft.com/office/officeart/2016/7/layout/RepeatingBendingProcessNew"/>
    <dgm:cxn modelId="{5BAF9B78-4E84-A949-A377-EB95D2A922DF}" type="presOf" srcId="{CF2C9FA0-4F50-455A-B883-0E0BD9ED5AA2}" destId="{60486644-5532-E64A-8621-3BC71F5465E7}" srcOrd="1" destOrd="0" presId="urn:microsoft.com/office/officeart/2016/7/layout/RepeatingBendingProcessNew"/>
    <dgm:cxn modelId="{91B72E81-D7A1-4B0D-AEF6-1148834A6F62}" srcId="{72886436-8B00-4807-9DF8-0862677096A6}" destId="{9B4ABA43-429C-4E01-AB48-E07DF48265DE}" srcOrd="3" destOrd="0" parTransId="{C66C2FB8-BAC2-41CB-9D29-48F601729103}" sibTransId="{FD402EF3-4DD7-4BE8-8278-566D208ABAEB}"/>
    <dgm:cxn modelId="{DA684281-5DD0-D645-9476-715AF78A3D4D}" type="presOf" srcId="{A21F0E1E-FB46-4660-BDFB-5E4437F377C8}" destId="{60AC1624-55B8-FD42-BC45-5A42FFDC5882}" srcOrd="1" destOrd="0" presId="urn:microsoft.com/office/officeart/2016/7/layout/RepeatingBendingProcessNew"/>
    <dgm:cxn modelId="{1E1D9B82-25E6-4C52-B4D3-384BAE2A4A0F}" srcId="{72886436-8B00-4807-9DF8-0862677096A6}" destId="{7826D932-5F16-43B1-8EB5-2655DD3C7523}" srcOrd="8" destOrd="0" parTransId="{6825BF95-0E87-4D85-9ED1-1910AFD58757}" sibTransId="{3CBCA06E-ABD0-426E-811F-D11EE05A31D3}"/>
    <dgm:cxn modelId="{C0796E8A-858F-FA46-BFEF-AD358F88D665}" type="presOf" srcId="{72886436-8B00-4807-9DF8-0862677096A6}" destId="{0E29DA3B-9675-234F-89CF-F107309F3015}" srcOrd="0" destOrd="0" presId="urn:microsoft.com/office/officeart/2016/7/layout/RepeatingBendingProcessNew"/>
    <dgm:cxn modelId="{6F64699F-58D5-9C41-8BF8-D53AF59EB0E4}" type="presOf" srcId="{7691D68B-2AC3-41A0-AE9E-6982FF1D3FF3}" destId="{A108B811-51ED-FB44-A0F4-E37268D9461D}" srcOrd="0" destOrd="0" presId="urn:microsoft.com/office/officeart/2016/7/layout/RepeatingBendingProcessNew"/>
    <dgm:cxn modelId="{1A9C95A2-178B-4F46-907C-D59008CB0B35}" srcId="{72886436-8B00-4807-9DF8-0862677096A6}" destId="{BF95E3F7-83C6-4AD1-A2DA-621449749118}" srcOrd="2" destOrd="0" parTransId="{714AD3DC-405F-4BFC-9D84-C013BCAE0F57}" sibTransId="{7691D68B-2AC3-41A0-AE9E-6982FF1D3FF3}"/>
    <dgm:cxn modelId="{374E52A5-9022-6D4B-8910-287D4C7DC7D5}" type="presOf" srcId="{7691D68B-2AC3-41A0-AE9E-6982FF1D3FF3}" destId="{4277B13F-3AFF-F44E-A525-96A4D8AC8471}" srcOrd="1" destOrd="0" presId="urn:microsoft.com/office/officeart/2016/7/layout/RepeatingBendingProcessNew"/>
    <dgm:cxn modelId="{F58307A9-7578-0D47-BCBE-4A6688ADAD97}" type="presOf" srcId="{257AAA49-3BD0-49AF-B7FE-18250CF73284}" destId="{48F88E7E-8330-E442-8B55-4E4EC9EC7DBF}" srcOrd="0" destOrd="0" presId="urn:microsoft.com/office/officeart/2016/7/layout/RepeatingBendingProcessNew"/>
    <dgm:cxn modelId="{9996CDAB-FEAD-4A5B-9787-D5EFC042311D}" srcId="{72886436-8B00-4807-9DF8-0862677096A6}" destId="{DF225A52-BE21-47A5-AF3F-0F9AB008A5AA}" srcOrd="1" destOrd="0" parTransId="{AB040DBD-FC0F-4CDF-BC44-64C60BD1DDEF}" sibTransId="{A21F0E1E-FB46-4660-BDFB-5E4437F377C8}"/>
    <dgm:cxn modelId="{4053DCB0-F0C0-4CD5-BAB4-FD8BD08AA548}" srcId="{72886436-8B00-4807-9DF8-0862677096A6}" destId="{65BF5252-8696-4EC2-B7BA-F0EF72CC298A}" srcOrd="7" destOrd="0" parTransId="{8490D008-7695-42DB-8B7F-188E32EEB82B}" sibTransId="{52398337-76B9-485F-B498-DC873337844D}"/>
    <dgm:cxn modelId="{6BF949B4-11CF-48D5-BA71-66556BCFD4C0}" srcId="{72886436-8B00-4807-9DF8-0862677096A6}" destId="{9765DCB5-4DC1-498B-AEB8-556D8A59950A}" srcOrd="10" destOrd="0" parTransId="{A9A7532C-886C-4F6E-891F-0CB44A70726C}" sibTransId="{3B1F5783-FB2E-488A-8B98-AA0ED5EDB3EE}"/>
    <dgm:cxn modelId="{886ED1B5-4D5C-A947-99C5-88F091ED4AA8}" type="presOf" srcId="{18A081F0-156A-4059-86E5-169BBA4BBDD0}" destId="{3FB37253-81A5-BB43-8CD3-76438674E55B}" srcOrd="1" destOrd="0" presId="urn:microsoft.com/office/officeart/2016/7/layout/RepeatingBendingProcessNew"/>
    <dgm:cxn modelId="{5CC5D1B5-8486-F540-8E63-DD55DA56EA7E}" type="presOf" srcId="{FD402EF3-4DD7-4BE8-8278-566D208ABAEB}" destId="{859CBA37-CD3A-F440-9B31-E849E751213D}" srcOrd="0" destOrd="0" presId="urn:microsoft.com/office/officeart/2016/7/layout/RepeatingBendingProcessNew"/>
    <dgm:cxn modelId="{9CA976BC-C656-A648-86CA-426EB364563C}" type="presOf" srcId="{C00D8F6A-6178-44A8-9654-7B486A0A74F1}" destId="{50DC1A5E-5A37-324B-B833-9B8CDB35C9A1}" srcOrd="0" destOrd="0" presId="urn:microsoft.com/office/officeart/2016/7/layout/RepeatingBendingProcessNew"/>
    <dgm:cxn modelId="{390018BD-EC4D-41EF-816E-110F3B950925}" srcId="{72886436-8B00-4807-9DF8-0862677096A6}" destId="{9496B17D-9CE4-4678-859B-3C5F89160C5B}" srcOrd="6" destOrd="0" parTransId="{F8E7E0B4-4FCA-472D-AE44-8FEE006AF5CC}" sibTransId="{257AAA49-3BD0-49AF-B7FE-18250CF73284}"/>
    <dgm:cxn modelId="{16389FCB-7B3E-3740-B47D-728B89146378}" type="presOf" srcId="{BF95E3F7-83C6-4AD1-A2DA-621449749118}" destId="{EA763E92-88D1-0A45-9BB4-929F323282D5}" srcOrd="0" destOrd="0" presId="urn:microsoft.com/office/officeart/2016/7/layout/RepeatingBendingProcessNew"/>
    <dgm:cxn modelId="{6570C7CE-24F1-A244-BA8E-C68A2ADC4EC6}" type="presOf" srcId="{B25C17FD-DAD2-4BFD-86B8-23B409A73970}" destId="{F9151834-74C3-B348-ABCA-21EAA863CFCE}" srcOrd="0" destOrd="0" presId="urn:microsoft.com/office/officeart/2016/7/layout/RepeatingBendingProcessNew"/>
    <dgm:cxn modelId="{15D2ABCF-7F3D-6E44-9CF9-9E57AD408EB2}" type="presOf" srcId="{3B1F5783-FB2E-488A-8B98-AA0ED5EDB3EE}" destId="{643307D3-3BF4-D34C-AB32-3D1D37AC64C5}" srcOrd="0" destOrd="0" presId="urn:microsoft.com/office/officeart/2016/7/layout/RepeatingBendingProcessNew"/>
    <dgm:cxn modelId="{DCA2ABDE-64D3-914F-8FAA-36C51D78A248}" type="presOf" srcId="{DF225A52-BE21-47A5-AF3F-0F9AB008A5AA}" destId="{4F31E648-883D-0546-8636-5916525237DF}" srcOrd="0" destOrd="0" presId="urn:microsoft.com/office/officeart/2016/7/layout/RepeatingBendingProcessNew"/>
    <dgm:cxn modelId="{6BEFAFE1-34D5-0846-90E3-EE7FB8542172}" type="presOf" srcId="{1C380998-0B13-4B0B-A00C-BE804B570171}" destId="{EC5E20C8-1BF0-8349-A620-7050E76CF81B}" srcOrd="0" destOrd="0" presId="urn:microsoft.com/office/officeart/2016/7/layout/RepeatingBendingProcessNew"/>
    <dgm:cxn modelId="{4FF391ED-376C-459D-9FF3-F7F6DC406972}" srcId="{72886436-8B00-4807-9DF8-0862677096A6}" destId="{9F963828-E677-4B29-9447-C9F77B92B9D8}" srcOrd="11" destOrd="0" parTransId="{AB29E471-E0D7-4B43-A4F8-91E473998194}" sibTransId="{EB868299-B21A-4679-AB11-27B653D65FC4}"/>
    <dgm:cxn modelId="{090D93F1-F467-E74B-81BA-B71E44E4241B}" type="presOf" srcId="{18A081F0-156A-4059-86E5-169BBA4BBDD0}" destId="{81380EF8-B2DF-8640-9AB2-FB1A5F7CBECC}" srcOrd="0" destOrd="0" presId="urn:microsoft.com/office/officeart/2016/7/layout/RepeatingBendingProcessNew"/>
    <dgm:cxn modelId="{96E433FC-7F7F-6746-AC4A-10E73057C5D0}" type="presOf" srcId="{663DEC27-259F-43F3-AB46-D863116B5770}" destId="{7B3D23A1-C70F-E54E-9E0A-684865504733}" srcOrd="0" destOrd="0" presId="urn:microsoft.com/office/officeart/2016/7/layout/RepeatingBendingProcessNew"/>
    <dgm:cxn modelId="{3450D5FF-4188-467B-B0FE-9AB50C988B5F}" srcId="{72886436-8B00-4807-9DF8-0862677096A6}" destId="{FB3E6F24-2DFE-4032-8D4C-767A03B446EA}" srcOrd="0" destOrd="0" parTransId="{41FD1F7E-B75E-47E3-8510-7CFB2DD2D369}" sibTransId="{18A081F0-156A-4059-86E5-169BBA4BBDD0}"/>
    <dgm:cxn modelId="{5CDE2E2D-54AE-FA44-B284-55911A6AF2F0}" type="presParOf" srcId="{0E29DA3B-9675-234F-89CF-F107309F3015}" destId="{CCFD9B1E-FE72-CC43-896A-244084EDD16F}" srcOrd="0" destOrd="0" presId="urn:microsoft.com/office/officeart/2016/7/layout/RepeatingBendingProcessNew"/>
    <dgm:cxn modelId="{C54C5471-C418-434E-B590-167373DEF28F}" type="presParOf" srcId="{0E29DA3B-9675-234F-89CF-F107309F3015}" destId="{81380EF8-B2DF-8640-9AB2-FB1A5F7CBECC}" srcOrd="1" destOrd="0" presId="urn:microsoft.com/office/officeart/2016/7/layout/RepeatingBendingProcessNew"/>
    <dgm:cxn modelId="{2B8250F9-0AAD-8F40-95D1-C6286EDD579C}" type="presParOf" srcId="{81380EF8-B2DF-8640-9AB2-FB1A5F7CBECC}" destId="{3FB37253-81A5-BB43-8CD3-76438674E55B}" srcOrd="0" destOrd="0" presId="urn:microsoft.com/office/officeart/2016/7/layout/RepeatingBendingProcessNew"/>
    <dgm:cxn modelId="{3CDF18D9-11C4-8F4A-AB45-679E080957AF}" type="presParOf" srcId="{0E29DA3B-9675-234F-89CF-F107309F3015}" destId="{4F31E648-883D-0546-8636-5916525237DF}" srcOrd="2" destOrd="0" presId="urn:microsoft.com/office/officeart/2016/7/layout/RepeatingBendingProcessNew"/>
    <dgm:cxn modelId="{98166326-D29D-A04E-BAAE-513145CE6E9C}" type="presParOf" srcId="{0E29DA3B-9675-234F-89CF-F107309F3015}" destId="{1A17BD1F-BC3D-DA45-B067-3D6AC6E0C7CA}" srcOrd="3" destOrd="0" presId="urn:microsoft.com/office/officeart/2016/7/layout/RepeatingBendingProcessNew"/>
    <dgm:cxn modelId="{C1840313-0B72-4149-8350-F604FD0916AC}" type="presParOf" srcId="{1A17BD1F-BC3D-DA45-B067-3D6AC6E0C7CA}" destId="{60AC1624-55B8-FD42-BC45-5A42FFDC5882}" srcOrd="0" destOrd="0" presId="urn:microsoft.com/office/officeart/2016/7/layout/RepeatingBendingProcessNew"/>
    <dgm:cxn modelId="{0035DD6B-F818-7941-8C3F-30EAC306A612}" type="presParOf" srcId="{0E29DA3B-9675-234F-89CF-F107309F3015}" destId="{EA763E92-88D1-0A45-9BB4-929F323282D5}" srcOrd="4" destOrd="0" presId="urn:microsoft.com/office/officeart/2016/7/layout/RepeatingBendingProcessNew"/>
    <dgm:cxn modelId="{7F49C5E3-C1A5-AE4D-B58F-970B3017A216}" type="presParOf" srcId="{0E29DA3B-9675-234F-89CF-F107309F3015}" destId="{A108B811-51ED-FB44-A0F4-E37268D9461D}" srcOrd="5" destOrd="0" presId="urn:microsoft.com/office/officeart/2016/7/layout/RepeatingBendingProcessNew"/>
    <dgm:cxn modelId="{151DB8BA-4F42-F741-B7E7-47F00ABE8311}" type="presParOf" srcId="{A108B811-51ED-FB44-A0F4-E37268D9461D}" destId="{4277B13F-3AFF-F44E-A525-96A4D8AC8471}" srcOrd="0" destOrd="0" presId="urn:microsoft.com/office/officeart/2016/7/layout/RepeatingBendingProcessNew"/>
    <dgm:cxn modelId="{10D23CED-E0FE-D348-B12B-FC6CD4BAE72D}" type="presParOf" srcId="{0E29DA3B-9675-234F-89CF-F107309F3015}" destId="{A88AFE67-A990-BF43-ADDF-25B9FB87815B}" srcOrd="6" destOrd="0" presId="urn:microsoft.com/office/officeart/2016/7/layout/RepeatingBendingProcessNew"/>
    <dgm:cxn modelId="{1E519D47-0D16-B04E-8153-B4220BC33CC5}" type="presParOf" srcId="{0E29DA3B-9675-234F-89CF-F107309F3015}" destId="{859CBA37-CD3A-F440-9B31-E849E751213D}" srcOrd="7" destOrd="0" presId="urn:microsoft.com/office/officeart/2016/7/layout/RepeatingBendingProcessNew"/>
    <dgm:cxn modelId="{8206A74B-2218-6A44-A87D-F682AF1762F7}" type="presParOf" srcId="{859CBA37-CD3A-F440-9B31-E849E751213D}" destId="{CDA11E14-E029-744B-9935-BF7B1E6871A5}" srcOrd="0" destOrd="0" presId="urn:microsoft.com/office/officeart/2016/7/layout/RepeatingBendingProcessNew"/>
    <dgm:cxn modelId="{E57270AB-F7DE-4B42-9E8E-04F524443A69}" type="presParOf" srcId="{0E29DA3B-9675-234F-89CF-F107309F3015}" destId="{50DC1A5E-5A37-324B-B833-9B8CDB35C9A1}" srcOrd="8" destOrd="0" presId="urn:microsoft.com/office/officeart/2016/7/layout/RepeatingBendingProcessNew"/>
    <dgm:cxn modelId="{F71518DB-D52E-8141-B43F-5D492A21BA78}" type="presParOf" srcId="{0E29DA3B-9675-234F-89CF-F107309F3015}" destId="{E100FFB9-12E1-0B4E-82B2-01270455C8D8}" srcOrd="9" destOrd="0" presId="urn:microsoft.com/office/officeart/2016/7/layout/RepeatingBendingProcessNew"/>
    <dgm:cxn modelId="{F058C30C-02B4-BA44-97E1-AA4B4EE8C467}" type="presParOf" srcId="{E100FFB9-12E1-0B4E-82B2-01270455C8D8}" destId="{60486644-5532-E64A-8621-3BC71F5465E7}" srcOrd="0" destOrd="0" presId="urn:microsoft.com/office/officeart/2016/7/layout/RepeatingBendingProcessNew"/>
    <dgm:cxn modelId="{38065A65-E4DB-A44A-8287-CF54B6F03DA3}" type="presParOf" srcId="{0E29DA3B-9675-234F-89CF-F107309F3015}" destId="{7B3D23A1-C70F-E54E-9E0A-684865504733}" srcOrd="10" destOrd="0" presId="urn:microsoft.com/office/officeart/2016/7/layout/RepeatingBendingProcessNew"/>
    <dgm:cxn modelId="{E755940A-1568-FB4E-B202-4341A0B47005}" type="presParOf" srcId="{0E29DA3B-9675-234F-89CF-F107309F3015}" destId="{EC5E20C8-1BF0-8349-A620-7050E76CF81B}" srcOrd="11" destOrd="0" presId="urn:microsoft.com/office/officeart/2016/7/layout/RepeatingBendingProcessNew"/>
    <dgm:cxn modelId="{B0E5FD81-C0A9-3C44-8C70-57789B145247}" type="presParOf" srcId="{EC5E20C8-1BF0-8349-A620-7050E76CF81B}" destId="{49D2DC0A-A498-FC43-B18C-DAFEB71FE973}" srcOrd="0" destOrd="0" presId="urn:microsoft.com/office/officeart/2016/7/layout/RepeatingBendingProcessNew"/>
    <dgm:cxn modelId="{A3A4D36B-FCBE-4347-A6AE-AB0786DBC03A}" type="presParOf" srcId="{0E29DA3B-9675-234F-89CF-F107309F3015}" destId="{290E3414-87CE-C747-A3A6-1EDFB6ACE439}" srcOrd="12" destOrd="0" presId="urn:microsoft.com/office/officeart/2016/7/layout/RepeatingBendingProcessNew"/>
    <dgm:cxn modelId="{01D083B7-52D8-BC42-9329-DE1BDE65004B}" type="presParOf" srcId="{0E29DA3B-9675-234F-89CF-F107309F3015}" destId="{48F88E7E-8330-E442-8B55-4E4EC9EC7DBF}" srcOrd="13" destOrd="0" presId="urn:microsoft.com/office/officeart/2016/7/layout/RepeatingBendingProcessNew"/>
    <dgm:cxn modelId="{2BB8982D-E7E8-5649-BF56-F1EA43F9683F}" type="presParOf" srcId="{48F88E7E-8330-E442-8B55-4E4EC9EC7DBF}" destId="{879CC35E-D39C-ED40-A2D8-B4038EE16E34}" srcOrd="0" destOrd="0" presId="urn:microsoft.com/office/officeart/2016/7/layout/RepeatingBendingProcessNew"/>
    <dgm:cxn modelId="{43D1021F-F74A-E443-B623-E47457B6EBAD}" type="presParOf" srcId="{0E29DA3B-9675-234F-89CF-F107309F3015}" destId="{0A378587-729C-1843-9EDC-EED04066F512}" srcOrd="14" destOrd="0" presId="urn:microsoft.com/office/officeart/2016/7/layout/RepeatingBendingProcessNew"/>
    <dgm:cxn modelId="{88E6172E-B56F-6D4A-8AAC-769F98B0D4CF}" type="presParOf" srcId="{0E29DA3B-9675-234F-89CF-F107309F3015}" destId="{43D672CA-019A-E04B-9552-9DF4E83DA67D}" srcOrd="15" destOrd="0" presId="urn:microsoft.com/office/officeart/2016/7/layout/RepeatingBendingProcessNew"/>
    <dgm:cxn modelId="{1FB77E58-9E12-EE4E-83B6-F97A9E0ED143}" type="presParOf" srcId="{43D672CA-019A-E04B-9552-9DF4E83DA67D}" destId="{CEE1F3B1-DA7C-234F-901A-260E775B85CF}" srcOrd="0" destOrd="0" presId="urn:microsoft.com/office/officeart/2016/7/layout/RepeatingBendingProcessNew"/>
    <dgm:cxn modelId="{57186A14-E411-3442-809A-1C0CCFB680C2}" type="presParOf" srcId="{0E29DA3B-9675-234F-89CF-F107309F3015}" destId="{666FE3E6-72C7-2644-B9B1-8C19A9AC4225}" srcOrd="16" destOrd="0" presId="urn:microsoft.com/office/officeart/2016/7/layout/RepeatingBendingProcessNew"/>
    <dgm:cxn modelId="{D9DDAFDB-DA80-0447-AAB5-AB389D39D5D3}" type="presParOf" srcId="{0E29DA3B-9675-234F-89CF-F107309F3015}" destId="{59ED0C69-C847-BE47-8047-FB169B3222EB}" srcOrd="17" destOrd="0" presId="urn:microsoft.com/office/officeart/2016/7/layout/RepeatingBendingProcessNew"/>
    <dgm:cxn modelId="{380CB9EB-5EA3-1F4E-AB2A-00D5B0481908}" type="presParOf" srcId="{59ED0C69-C847-BE47-8047-FB169B3222EB}" destId="{2D454C6D-FC91-1A43-A079-141878647874}" srcOrd="0" destOrd="0" presId="urn:microsoft.com/office/officeart/2016/7/layout/RepeatingBendingProcessNew"/>
    <dgm:cxn modelId="{0525E0D4-28FD-A543-A6F9-56B437482B88}" type="presParOf" srcId="{0E29DA3B-9675-234F-89CF-F107309F3015}" destId="{F9151834-74C3-B348-ABCA-21EAA863CFCE}" srcOrd="18" destOrd="0" presId="urn:microsoft.com/office/officeart/2016/7/layout/RepeatingBendingProcessNew"/>
    <dgm:cxn modelId="{EC0EE1EA-4151-8D42-B60E-80D43D5DCA3E}" type="presParOf" srcId="{0E29DA3B-9675-234F-89CF-F107309F3015}" destId="{7B10259F-8433-E249-A614-F88D8AB1CF2C}" srcOrd="19" destOrd="0" presId="urn:microsoft.com/office/officeart/2016/7/layout/RepeatingBendingProcessNew"/>
    <dgm:cxn modelId="{C4765683-2449-8D4E-A0E6-E87DBCC1D7E3}" type="presParOf" srcId="{7B10259F-8433-E249-A614-F88D8AB1CF2C}" destId="{3D85D734-E385-D74E-8923-CDD331A81D38}" srcOrd="0" destOrd="0" presId="urn:microsoft.com/office/officeart/2016/7/layout/RepeatingBendingProcessNew"/>
    <dgm:cxn modelId="{E13E961C-2679-5C4E-AB90-34FE2A0C1B5C}" type="presParOf" srcId="{0E29DA3B-9675-234F-89CF-F107309F3015}" destId="{BE10A02C-774A-154D-AC47-F06BA628AA43}" srcOrd="20" destOrd="0" presId="urn:microsoft.com/office/officeart/2016/7/layout/RepeatingBendingProcessNew"/>
    <dgm:cxn modelId="{E57C847B-D72C-E743-BC85-0B7672AE1FA2}" type="presParOf" srcId="{0E29DA3B-9675-234F-89CF-F107309F3015}" destId="{643307D3-3BF4-D34C-AB32-3D1D37AC64C5}" srcOrd="21" destOrd="0" presId="urn:microsoft.com/office/officeart/2016/7/layout/RepeatingBendingProcessNew"/>
    <dgm:cxn modelId="{415D5D35-FDCD-474F-8E73-865A40C8BA19}" type="presParOf" srcId="{643307D3-3BF4-D34C-AB32-3D1D37AC64C5}" destId="{F6FF0523-5B6C-3D43-BD1D-E75EF190E48A}" srcOrd="0" destOrd="0" presId="urn:microsoft.com/office/officeart/2016/7/layout/RepeatingBendingProcessNew"/>
    <dgm:cxn modelId="{6F60CCEE-E4E2-C74C-A745-B9DA2E976993}" type="presParOf" srcId="{0E29DA3B-9675-234F-89CF-F107309F3015}" destId="{7E97032A-BAF5-F745-A1C7-513DD51E05AB}"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4B625A63-0D68-4541-98F4-D1362E7BC3BA}" type="presOf" srcId="{5656653B-1639-4875-A1BB-7DC2DA67835A}" destId="{7CF7A3E4-50D0-4550-BC98-F9397E9D9FF6}" srcOrd="0" destOrd="0" presId="urn:microsoft.com/office/officeart/2005/8/layout/matrix1"/>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881A4A8-15A5-4A8E-A657-2AD6A535E504}" type="doc">
      <dgm:prSet loTypeId="urn:microsoft.com/office/officeart/2005/8/layout/hProcess7" loCatId="list" qsTypeId="urn:microsoft.com/office/officeart/2005/8/quickstyle/simple1" qsCatId="simple" csTypeId="urn:microsoft.com/office/officeart/2005/8/colors/colorful5" csCatId="colorful" phldr="1"/>
      <dgm:spPr/>
      <dgm:t>
        <a:bodyPr/>
        <a:lstStyle/>
        <a:p>
          <a:endParaRPr lang="en-US"/>
        </a:p>
      </dgm:t>
    </dgm:pt>
    <dgm:pt modelId="{31CBD6CF-516F-4900-849C-657D572B6E50}">
      <dgm:prSet phldrT="[Text]" custT="1"/>
      <dgm:spPr/>
      <dgm:t>
        <a:bodyPr/>
        <a:lstStyle/>
        <a:p>
          <a:r>
            <a:rPr lang="en-US" sz="2800" b="1" i="1" dirty="0"/>
            <a:t>Suspect present</a:t>
          </a:r>
        </a:p>
      </dgm:t>
    </dgm:pt>
    <dgm:pt modelId="{028EC709-C35D-4A7E-959B-EE0F65DA070E}" type="parTrans" cxnId="{526FDA4C-4B09-4543-8FE8-01D228616696}">
      <dgm:prSet/>
      <dgm:spPr/>
      <dgm:t>
        <a:bodyPr/>
        <a:lstStyle/>
        <a:p>
          <a:endParaRPr lang="en-US"/>
        </a:p>
      </dgm:t>
    </dgm:pt>
    <dgm:pt modelId="{32212F89-2057-49EE-930F-8AC253DE4E94}" type="sibTrans" cxnId="{526FDA4C-4B09-4543-8FE8-01D228616696}">
      <dgm:prSet/>
      <dgm:spPr/>
      <dgm:t>
        <a:bodyPr/>
        <a:lstStyle/>
        <a:p>
          <a:endParaRPr lang="en-US"/>
        </a:p>
      </dgm:t>
    </dgm:pt>
    <dgm:pt modelId="{46C7D4B8-DC61-42AD-B670-C4D112E7E73D}">
      <dgm:prSet phldrT="[Text]" custT="1"/>
      <dgm:spPr/>
      <dgm:t>
        <a:bodyPr/>
        <a:lstStyle/>
        <a:p>
          <a:r>
            <a:rPr lang="en-US" sz="2400" dirty="0"/>
            <a:t>Identification of suspects</a:t>
          </a:r>
        </a:p>
        <a:p>
          <a:r>
            <a:rPr lang="en-US" sz="2400" dirty="0"/>
            <a:t>Arrest – yes or no</a:t>
          </a:r>
        </a:p>
        <a:p>
          <a:r>
            <a:rPr lang="en-US" sz="2400" dirty="0"/>
            <a:t>Managing the scene &amp; a suspect</a:t>
          </a:r>
        </a:p>
        <a:p>
          <a:r>
            <a:rPr lang="en-US" sz="2400" dirty="0"/>
            <a:t>Cross contamination</a:t>
          </a:r>
        </a:p>
      </dgm:t>
    </dgm:pt>
    <dgm:pt modelId="{A3870E63-4985-4931-8D8E-8C046026904D}" type="parTrans" cxnId="{EC6D295F-424B-42BF-B7C2-8C9C10DD27B2}">
      <dgm:prSet/>
      <dgm:spPr/>
      <dgm:t>
        <a:bodyPr/>
        <a:lstStyle/>
        <a:p>
          <a:endParaRPr lang="en-US"/>
        </a:p>
      </dgm:t>
    </dgm:pt>
    <dgm:pt modelId="{1CA33DD9-4260-48CF-86C5-7918B68B0E67}" type="sibTrans" cxnId="{EC6D295F-424B-42BF-B7C2-8C9C10DD27B2}">
      <dgm:prSet/>
      <dgm:spPr/>
      <dgm:t>
        <a:bodyPr/>
        <a:lstStyle/>
        <a:p>
          <a:endParaRPr lang="en-US"/>
        </a:p>
      </dgm:t>
    </dgm:pt>
    <dgm:pt modelId="{2BF0FAA8-93AA-4B08-A900-3472BA0EFA36}">
      <dgm:prSet phldrT="[Text]" custT="1"/>
      <dgm:spPr/>
      <dgm:t>
        <a:bodyPr/>
        <a:lstStyle/>
        <a:p>
          <a:r>
            <a:rPr lang="en-US" sz="2800" b="1" i="1"/>
            <a:t>Suspect not present</a:t>
          </a:r>
          <a:endParaRPr lang="en-US" sz="2800" b="1" i="1" dirty="0"/>
        </a:p>
      </dgm:t>
    </dgm:pt>
    <dgm:pt modelId="{D9EFB367-76B2-475F-B569-1FF641B70103}" type="parTrans" cxnId="{840C82B3-E411-45A9-9826-147EECAB9122}">
      <dgm:prSet/>
      <dgm:spPr/>
      <dgm:t>
        <a:bodyPr/>
        <a:lstStyle/>
        <a:p>
          <a:endParaRPr lang="en-US"/>
        </a:p>
      </dgm:t>
    </dgm:pt>
    <dgm:pt modelId="{9B224B81-5985-4733-8AD7-A6A388DD54BB}" type="sibTrans" cxnId="{840C82B3-E411-45A9-9826-147EECAB9122}">
      <dgm:prSet/>
      <dgm:spPr/>
      <dgm:t>
        <a:bodyPr/>
        <a:lstStyle/>
        <a:p>
          <a:endParaRPr lang="en-US"/>
        </a:p>
      </dgm:t>
    </dgm:pt>
    <dgm:pt modelId="{3D472A60-1539-4D75-BDC7-6D6EC894649F}">
      <dgm:prSet phldrT="[Text]" custT="1"/>
      <dgm:spPr/>
      <dgm:t>
        <a:bodyPr/>
        <a:lstStyle/>
        <a:p>
          <a:r>
            <a:rPr lang="en-US" sz="2400"/>
            <a:t>Identification of suspects</a:t>
          </a:r>
        </a:p>
        <a:p>
          <a:r>
            <a:rPr lang="en-US" sz="2400"/>
            <a:t>Risk assessment</a:t>
          </a:r>
        </a:p>
        <a:p>
          <a:r>
            <a:rPr lang="en-US" sz="2400"/>
            <a:t>Circulate details</a:t>
          </a:r>
        </a:p>
        <a:p>
          <a:r>
            <a:rPr lang="en-US" sz="2400"/>
            <a:t>Cross contamination</a:t>
          </a:r>
          <a:endParaRPr lang="en-US" sz="2400" dirty="0"/>
        </a:p>
      </dgm:t>
    </dgm:pt>
    <dgm:pt modelId="{7D7D4344-CDD1-4925-9EDB-AC4251E47327}" type="parTrans" cxnId="{DE27064D-F448-4CA7-9CA0-0468E7205538}">
      <dgm:prSet/>
      <dgm:spPr/>
      <dgm:t>
        <a:bodyPr/>
        <a:lstStyle/>
        <a:p>
          <a:endParaRPr lang="en-US"/>
        </a:p>
      </dgm:t>
    </dgm:pt>
    <dgm:pt modelId="{C3618DA5-BA8C-4C7C-A5A9-2F02A70BCE87}" type="sibTrans" cxnId="{DE27064D-F448-4CA7-9CA0-0468E7205538}">
      <dgm:prSet/>
      <dgm:spPr/>
      <dgm:t>
        <a:bodyPr/>
        <a:lstStyle/>
        <a:p>
          <a:endParaRPr lang="en-US"/>
        </a:p>
      </dgm:t>
    </dgm:pt>
    <dgm:pt modelId="{3CA996B7-E9AC-406D-A3F5-5802D34BA9C9}" type="pres">
      <dgm:prSet presAssocID="{A881A4A8-15A5-4A8E-A657-2AD6A535E504}" presName="Name0" presStyleCnt="0">
        <dgm:presLayoutVars>
          <dgm:dir/>
          <dgm:animLvl val="lvl"/>
          <dgm:resizeHandles val="exact"/>
        </dgm:presLayoutVars>
      </dgm:prSet>
      <dgm:spPr/>
    </dgm:pt>
    <dgm:pt modelId="{49830F97-CDB8-411C-A114-391FC9F8BCF8}" type="pres">
      <dgm:prSet presAssocID="{31CBD6CF-516F-4900-849C-657D572B6E50}" presName="compositeNode" presStyleCnt="0">
        <dgm:presLayoutVars>
          <dgm:bulletEnabled val="1"/>
        </dgm:presLayoutVars>
      </dgm:prSet>
      <dgm:spPr/>
    </dgm:pt>
    <dgm:pt modelId="{85D63C9B-FC45-4F24-A89E-1BF745D9CE3B}" type="pres">
      <dgm:prSet presAssocID="{31CBD6CF-516F-4900-849C-657D572B6E50}" presName="bgRect" presStyleLbl="node1" presStyleIdx="0" presStyleCnt="2"/>
      <dgm:spPr/>
    </dgm:pt>
    <dgm:pt modelId="{0C9966B4-6273-4EF4-99F9-70D68D8A799E}" type="pres">
      <dgm:prSet presAssocID="{31CBD6CF-516F-4900-849C-657D572B6E50}" presName="parentNode" presStyleLbl="node1" presStyleIdx="0" presStyleCnt="2">
        <dgm:presLayoutVars>
          <dgm:chMax val="0"/>
          <dgm:bulletEnabled val="1"/>
        </dgm:presLayoutVars>
      </dgm:prSet>
      <dgm:spPr/>
    </dgm:pt>
    <dgm:pt modelId="{CF02C79E-256F-4E63-B409-2F72555778E4}" type="pres">
      <dgm:prSet presAssocID="{31CBD6CF-516F-4900-849C-657D572B6E50}" presName="childNode" presStyleLbl="node1" presStyleIdx="0" presStyleCnt="2">
        <dgm:presLayoutVars>
          <dgm:bulletEnabled val="1"/>
        </dgm:presLayoutVars>
      </dgm:prSet>
      <dgm:spPr/>
    </dgm:pt>
    <dgm:pt modelId="{8628B301-0106-4728-877D-963353410608}" type="pres">
      <dgm:prSet presAssocID="{32212F89-2057-49EE-930F-8AC253DE4E94}" presName="hSp" presStyleCnt="0"/>
      <dgm:spPr/>
    </dgm:pt>
    <dgm:pt modelId="{9A215646-D8B9-42AF-B40C-932113F0C063}" type="pres">
      <dgm:prSet presAssocID="{32212F89-2057-49EE-930F-8AC253DE4E94}" presName="vProcSp" presStyleCnt="0"/>
      <dgm:spPr/>
    </dgm:pt>
    <dgm:pt modelId="{8E30C35A-A181-44B1-8292-EA3987E14764}" type="pres">
      <dgm:prSet presAssocID="{32212F89-2057-49EE-930F-8AC253DE4E94}" presName="vSp1" presStyleCnt="0"/>
      <dgm:spPr/>
    </dgm:pt>
    <dgm:pt modelId="{23CAC000-7B4D-45AE-BF05-6B0F83BB962D}" type="pres">
      <dgm:prSet presAssocID="{32212F89-2057-49EE-930F-8AC253DE4E94}" presName="simulatedConn" presStyleLbl="solidFgAcc1" presStyleIdx="0" presStyleCnt="1"/>
      <dgm:spPr/>
    </dgm:pt>
    <dgm:pt modelId="{8F7ED875-E14E-42CC-B873-38FFBF7F3625}" type="pres">
      <dgm:prSet presAssocID="{32212F89-2057-49EE-930F-8AC253DE4E94}" presName="vSp2" presStyleCnt="0"/>
      <dgm:spPr/>
    </dgm:pt>
    <dgm:pt modelId="{57BDBD92-C1B4-41BA-AD6F-2974C55F48E6}" type="pres">
      <dgm:prSet presAssocID="{32212F89-2057-49EE-930F-8AC253DE4E94}" presName="sibTrans" presStyleCnt="0"/>
      <dgm:spPr/>
    </dgm:pt>
    <dgm:pt modelId="{07428016-A4C4-41E9-86DE-73F0047C6FA1}" type="pres">
      <dgm:prSet presAssocID="{2BF0FAA8-93AA-4B08-A900-3472BA0EFA36}" presName="compositeNode" presStyleCnt="0">
        <dgm:presLayoutVars>
          <dgm:bulletEnabled val="1"/>
        </dgm:presLayoutVars>
      </dgm:prSet>
      <dgm:spPr/>
    </dgm:pt>
    <dgm:pt modelId="{ACD36DFF-B767-46CB-A28C-4919411C60E8}" type="pres">
      <dgm:prSet presAssocID="{2BF0FAA8-93AA-4B08-A900-3472BA0EFA36}" presName="bgRect" presStyleLbl="node1" presStyleIdx="1" presStyleCnt="2" custLinFactNeighborX="159" custLinFactNeighborY="4105"/>
      <dgm:spPr/>
    </dgm:pt>
    <dgm:pt modelId="{EBDFEC2C-4EA5-4CDB-831E-D42E90226220}" type="pres">
      <dgm:prSet presAssocID="{2BF0FAA8-93AA-4B08-A900-3472BA0EFA36}" presName="parentNode" presStyleLbl="node1" presStyleIdx="1" presStyleCnt="2">
        <dgm:presLayoutVars>
          <dgm:chMax val="0"/>
          <dgm:bulletEnabled val="1"/>
        </dgm:presLayoutVars>
      </dgm:prSet>
      <dgm:spPr/>
    </dgm:pt>
    <dgm:pt modelId="{3027FA07-8ED9-4CAA-998F-9E36843030EE}" type="pres">
      <dgm:prSet presAssocID="{2BF0FAA8-93AA-4B08-A900-3472BA0EFA36}" presName="childNode" presStyleLbl="node1" presStyleIdx="1" presStyleCnt="2">
        <dgm:presLayoutVars>
          <dgm:bulletEnabled val="1"/>
        </dgm:presLayoutVars>
      </dgm:prSet>
      <dgm:spPr/>
    </dgm:pt>
  </dgm:ptLst>
  <dgm:cxnLst>
    <dgm:cxn modelId="{EC1B2E0C-FC5E-4D1B-9A21-58F6932CB431}" type="presOf" srcId="{31CBD6CF-516F-4900-849C-657D572B6E50}" destId="{85D63C9B-FC45-4F24-A89E-1BF745D9CE3B}" srcOrd="0" destOrd="0" presId="urn:microsoft.com/office/officeart/2005/8/layout/hProcess7"/>
    <dgm:cxn modelId="{4C550D15-E132-48E9-B232-A11699E5771B}" type="presOf" srcId="{31CBD6CF-516F-4900-849C-657D572B6E50}" destId="{0C9966B4-6273-4EF4-99F9-70D68D8A799E}" srcOrd="1" destOrd="0" presId="urn:microsoft.com/office/officeart/2005/8/layout/hProcess7"/>
    <dgm:cxn modelId="{18ABE435-AFE8-4231-B67B-A1281AAE27BF}" type="presOf" srcId="{46C7D4B8-DC61-42AD-B670-C4D112E7E73D}" destId="{CF02C79E-256F-4E63-B409-2F72555778E4}" srcOrd="0" destOrd="0" presId="urn:microsoft.com/office/officeart/2005/8/layout/hProcess7"/>
    <dgm:cxn modelId="{526FDA4C-4B09-4543-8FE8-01D228616696}" srcId="{A881A4A8-15A5-4A8E-A657-2AD6A535E504}" destId="{31CBD6CF-516F-4900-849C-657D572B6E50}" srcOrd="0" destOrd="0" parTransId="{028EC709-C35D-4A7E-959B-EE0F65DA070E}" sibTransId="{32212F89-2057-49EE-930F-8AC253DE4E94}"/>
    <dgm:cxn modelId="{DE27064D-F448-4CA7-9CA0-0468E7205538}" srcId="{2BF0FAA8-93AA-4B08-A900-3472BA0EFA36}" destId="{3D472A60-1539-4D75-BDC7-6D6EC894649F}" srcOrd="0" destOrd="0" parTransId="{7D7D4344-CDD1-4925-9EDB-AC4251E47327}" sibTransId="{C3618DA5-BA8C-4C7C-A5A9-2F02A70BCE87}"/>
    <dgm:cxn modelId="{EC6D295F-424B-42BF-B7C2-8C9C10DD27B2}" srcId="{31CBD6CF-516F-4900-849C-657D572B6E50}" destId="{46C7D4B8-DC61-42AD-B670-C4D112E7E73D}" srcOrd="0" destOrd="0" parTransId="{A3870E63-4985-4931-8D8E-8C046026904D}" sibTransId="{1CA33DD9-4260-48CF-86C5-7918B68B0E67}"/>
    <dgm:cxn modelId="{9AFB1F9C-FA6A-400F-91D5-5A0E8607054A}" type="presOf" srcId="{3D472A60-1539-4D75-BDC7-6D6EC894649F}" destId="{3027FA07-8ED9-4CAA-998F-9E36843030EE}" srcOrd="0" destOrd="0" presId="urn:microsoft.com/office/officeart/2005/8/layout/hProcess7"/>
    <dgm:cxn modelId="{06B118A2-1435-4BF2-977B-8593E04B938E}" type="presOf" srcId="{2BF0FAA8-93AA-4B08-A900-3472BA0EFA36}" destId="{EBDFEC2C-4EA5-4CDB-831E-D42E90226220}" srcOrd="1" destOrd="0" presId="urn:microsoft.com/office/officeart/2005/8/layout/hProcess7"/>
    <dgm:cxn modelId="{840C82B3-E411-45A9-9826-147EECAB9122}" srcId="{A881A4A8-15A5-4A8E-A657-2AD6A535E504}" destId="{2BF0FAA8-93AA-4B08-A900-3472BA0EFA36}" srcOrd="1" destOrd="0" parTransId="{D9EFB367-76B2-475F-B569-1FF641B70103}" sibTransId="{9B224B81-5985-4733-8AD7-A6A388DD54BB}"/>
    <dgm:cxn modelId="{E5C115E0-6D1D-4891-817D-9D5D427B995E}" type="presOf" srcId="{A881A4A8-15A5-4A8E-A657-2AD6A535E504}" destId="{3CA996B7-E9AC-406D-A3F5-5802D34BA9C9}" srcOrd="0" destOrd="0" presId="urn:microsoft.com/office/officeart/2005/8/layout/hProcess7"/>
    <dgm:cxn modelId="{07EB0BEA-7701-41E8-BF26-F9D8AB197A3C}" type="presOf" srcId="{2BF0FAA8-93AA-4B08-A900-3472BA0EFA36}" destId="{ACD36DFF-B767-46CB-A28C-4919411C60E8}" srcOrd="0" destOrd="0" presId="urn:microsoft.com/office/officeart/2005/8/layout/hProcess7"/>
    <dgm:cxn modelId="{1C53DC48-DD5E-4A4C-A2C7-07D4A5F2176D}" type="presParOf" srcId="{3CA996B7-E9AC-406D-A3F5-5802D34BA9C9}" destId="{49830F97-CDB8-411C-A114-391FC9F8BCF8}" srcOrd="0" destOrd="0" presId="urn:microsoft.com/office/officeart/2005/8/layout/hProcess7"/>
    <dgm:cxn modelId="{E2FAA128-E0F2-4444-BF9D-7C1697200002}" type="presParOf" srcId="{49830F97-CDB8-411C-A114-391FC9F8BCF8}" destId="{85D63C9B-FC45-4F24-A89E-1BF745D9CE3B}" srcOrd="0" destOrd="0" presId="urn:microsoft.com/office/officeart/2005/8/layout/hProcess7"/>
    <dgm:cxn modelId="{9D1F0DCA-429E-4ABD-8253-96ABDE8CA913}" type="presParOf" srcId="{49830F97-CDB8-411C-A114-391FC9F8BCF8}" destId="{0C9966B4-6273-4EF4-99F9-70D68D8A799E}" srcOrd="1" destOrd="0" presId="urn:microsoft.com/office/officeart/2005/8/layout/hProcess7"/>
    <dgm:cxn modelId="{C88E5F31-D2AD-4D4C-BB58-E2094BF2DDBD}" type="presParOf" srcId="{49830F97-CDB8-411C-A114-391FC9F8BCF8}" destId="{CF02C79E-256F-4E63-B409-2F72555778E4}" srcOrd="2" destOrd="0" presId="urn:microsoft.com/office/officeart/2005/8/layout/hProcess7"/>
    <dgm:cxn modelId="{F98ABD03-4584-4A35-8E9D-D85D5511275B}" type="presParOf" srcId="{3CA996B7-E9AC-406D-A3F5-5802D34BA9C9}" destId="{8628B301-0106-4728-877D-963353410608}" srcOrd="1" destOrd="0" presId="urn:microsoft.com/office/officeart/2005/8/layout/hProcess7"/>
    <dgm:cxn modelId="{1D2EBAB0-4028-4B09-AC6D-FC1B3948D84A}" type="presParOf" srcId="{3CA996B7-E9AC-406D-A3F5-5802D34BA9C9}" destId="{9A215646-D8B9-42AF-B40C-932113F0C063}" srcOrd="2" destOrd="0" presId="urn:microsoft.com/office/officeart/2005/8/layout/hProcess7"/>
    <dgm:cxn modelId="{507D0B6D-60AE-4493-B117-5A20DB2DB898}" type="presParOf" srcId="{9A215646-D8B9-42AF-B40C-932113F0C063}" destId="{8E30C35A-A181-44B1-8292-EA3987E14764}" srcOrd="0" destOrd="0" presId="urn:microsoft.com/office/officeart/2005/8/layout/hProcess7"/>
    <dgm:cxn modelId="{A3C9610F-EB8D-4766-B70C-6FD42AB5FCA1}" type="presParOf" srcId="{9A215646-D8B9-42AF-B40C-932113F0C063}" destId="{23CAC000-7B4D-45AE-BF05-6B0F83BB962D}" srcOrd="1" destOrd="0" presId="urn:microsoft.com/office/officeart/2005/8/layout/hProcess7"/>
    <dgm:cxn modelId="{5BC85E14-46C0-4238-A590-139C63FE16C0}" type="presParOf" srcId="{9A215646-D8B9-42AF-B40C-932113F0C063}" destId="{8F7ED875-E14E-42CC-B873-38FFBF7F3625}" srcOrd="2" destOrd="0" presId="urn:microsoft.com/office/officeart/2005/8/layout/hProcess7"/>
    <dgm:cxn modelId="{E3B4715E-D0FA-44EA-B652-22126D61B6AF}" type="presParOf" srcId="{3CA996B7-E9AC-406D-A3F5-5802D34BA9C9}" destId="{57BDBD92-C1B4-41BA-AD6F-2974C55F48E6}" srcOrd="3" destOrd="0" presId="urn:microsoft.com/office/officeart/2005/8/layout/hProcess7"/>
    <dgm:cxn modelId="{E803515B-DF98-40EE-9F80-96FEA6F0E775}" type="presParOf" srcId="{3CA996B7-E9AC-406D-A3F5-5802D34BA9C9}" destId="{07428016-A4C4-41E9-86DE-73F0047C6FA1}" srcOrd="4" destOrd="0" presId="urn:microsoft.com/office/officeart/2005/8/layout/hProcess7"/>
    <dgm:cxn modelId="{9D2C5093-C64A-411F-A0D9-C1CCA3D44EA5}" type="presParOf" srcId="{07428016-A4C4-41E9-86DE-73F0047C6FA1}" destId="{ACD36DFF-B767-46CB-A28C-4919411C60E8}" srcOrd="0" destOrd="0" presId="urn:microsoft.com/office/officeart/2005/8/layout/hProcess7"/>
    <dgm:cxn modelId="{EFADA44F-35BB-4547-B723-3F9BDF68AC15}" type="presParOf" srcId="{07428016-A4C4-41E9-86DE-73F0047C6FA1}" destId="{EBDFEC2C-4EA5-4CDB-831E-D42E90226220}" srcOrd="1" destOrd="0" presId="urn:microsoft.com/office/officeart/2005/8/layout/hProcess7"/>
    <dgm:cxn modelId="{25B47241-AE0E-4302-872C-E678F4A21AF0}" type="presParOf" srcId="{07428016-A4C4-41E9-86DE-73F0047C6FA1}" destId="{3027FA07-8ED9-4CAA-998F-9E36843030EE}" srcOrd="2" destOrd="0" presId="urn:microsoft.com/office/officeart/2005/8/layout/hProcess7"/>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7783D9C-914A-4FF9-B4D0-AF22893EB0B3}" type="doc">
      <dgm:prSet loTypeId="urn:microsoft.com/office/officeart/2005/8/layout/cycle5" loCatId="cycle" qsTypeId="urn:microsoft.com/office/officeart/2005/8/quickstyle/simple3" qsCatId="simple" csTypeId="urn:microsoft.com/office/officeart/2005/8/colors/colorful5" csCatId="colorful" phldr="1"/>
      <dgm:spPr/>
      <dgm:t>
        <a:bodyPr/>
        <a:lstStyle/>
        <a:p>
          <a:endParaRPr lang="en-US"/>
        </a:p>
      </dgm:t>
    </dgm:pt>
    <dgm:pt modelId="{15AFEFD8-BB2B-462A-8AEA-D998B5F92E2C}">
      <dgm:prSet phldrT="[Text]"/>
      <dgm:spPr>
        <a:xfrm>
          <a:off x="2721144" y="53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Establish current position</a:t>
          </a:r>
          <a:endParaRPr lang="en-US" dirty="0">
            <a:latin typeface="Calibri" panose="020F0502020204030204"/>
            <a:ea typeface="+mn-ea"/>
            <a:cs typeface="+mn-cs"/>
          </a:endParaRPr>
        </a:p>
      </dgm:t>
    </dgm:pt>
    <dgm:pt modelId="{CA957027-E62A-4386-8671-FCE36F455F6E}" type="parTrans" cxnId="{E17051DA-29C4-4773-A91C-D510845C9B2A}">
      <dgm:prSet/>
      <dgm:spPr/>
      <dgm:t>
        <a:bodyPr/>
        <a:lstStyle/>
        <a:p>
          <a:endParaRPr lang="en-US"/>
        </a:p>
      </dgm:t>
    </dgm:pt>
    <dgm:pt modelId="{33D2F85F-8994-4A45-9C9C-DDE5D8D5ECB2}" type="sibTrans" cxnId="{E17051DA-29C4-4773-A91C-D510845C9B2A}">
      <dgm:prSet/>
      <dgm:spPr>
        <a:xfrm>
          <a:off x="1843753" y="497194"/>
          <a:ext cx="3282979" cy="3282979"/>
        </a:xfrm>
        <a:custGeom>
          <a:avLst/>
          <a:gdLst/>
          <a:ahLst/>
          <a:cxnLst/>
          <a:rect l="0" t="0" r="0" b="0"/>
          <a:pathLst>
            <a:path>
              <a:moveTo>
                <a:pt x="2616664" y="321064"/>
              </a:moveTo>
              <a:arcTo wR="1641489" hR="1641489" stAng="18386821" swAng="1634160"/>
            </a:path>
          </a:pathLst>
        </a:custGeom>
      </dgm:spPr>
      <dgm:t>
        <a:bodyPr/>
        <a:lstStyle/>
        <a:p>
          <a:endParaRPr lang="en-US"/>
        </a:p>
      </dgm:t>
    </dgm:pt>
    <dgm:pt modelId="{D8C427D8-29D7-481E-856C-77E46C12C4FA}">
      <dgm:prSet phldrT="[Text]"/>
      <dgm:spPr>
        <a:xfrm>
          <a:off x="4362633"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Analyse</a:t>
          </a:r>
          <a:endParaRPr lang="en-US" dirty="0">
            <a:latin typeface="Calibri" panose="020F0502020204030204"/>
            <a:ea typeface="+mn-ea"/>
            <a:cs typeface="+mn-cs"/>
          </a:endParaRPr>
        </a:p>
      </dgm:t>
    </dgm:pt>
    <dgm:pt modelId="{2A0566FD-C814-4309-86A0-B890C8564A08}" type="parTrans" cxnId="{2690934A-45CF-4808-9727-96808F4064D7}">
      <dgm:prSet/>
      <dgm:spPr/>
      <dgm:t>
        <a:bodyPr/>
        <a:lstStyle/>
        <a:p>
          <a:endParaRPr lang="en-US"/>
        </a:p>
      </dgm:t>
    </dgm:pt>
    <dgm:pt modelId="{4542EDC0-7799-41CE-A515-B835C7219539}" type="sibTrans" cxnId="{2690934A-45CF-4808-9727-96808F4064D7}">
      <dgm:prSet/>
      <dgm:spPr>
        <a:xfrm>
          <a:off x="1843753" y="497194"/>
          <a:ext cx="3282979" cy="3282979"/>
        </a:xfrm>
        <a:custGeom>
          <a:avLst/>
          <a:gdLst/>
          <a:ahLst/>
          <a:cxnLst/>
          <a:rect l="0" t="0" r="0" b="0"/>
          <a:pathLst>
            <a:path>
              <a:moveTo>
                <a:pt x="3112846" y="2369222"/>
              </a:moveTo>
              <a:arcTo wR="1641489" hR="1641489" stAng="1579019" swAng="1634160"/>
            </a:path>
          </a:pathLst>
        </a:custGeom>
      </dgm:spPr>
      <dgm:t>
        <a:bodyPr/>
        <a:lstStyle/>
        <a:p>
          <a:endParaRPr lang="en-US"/>
        </a:p>
      </dgm:t>
    </dgm:pt>
    <dgm:pt modelId="{E89E4F20-B487-43E5-94F2-55725FF8C98E}">
      <dgm:prSet phldrT="[Text]"/>
      <dgm:spPr>
        <a:xfrm>
          <a:off x="2721144" y="3283509"/>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Identify actions</a:t>
          </a:r>
          <a:endParaRPr lang="en-US" dirty="0">
            <a:latin typeface="Calibri" panose="020F0502020204030204"/>
            <a:ea typeface="+mn-ea"/>
            <a:cs typeface="+mn-cs"/>
          </a:endParaRPr>
        </a:p>
      </dgm:t>
    </dgm:pt>
    <dgm:pt modelId="{B734AFFD-457E-40F4-A6F9-CBCC6A0F886B}" type="parTrans" cxnId="{ACA8959A-ACCD-4F24-8E78-0147DBA80983}">
      <dgm:prSet/>
      <dgm:spPr/>
      <dgm:t>
        <a:bodyPr/>
        <a:lstStyle/>
        <a:p>
          <a:endParaRPr lang="en-US"/>
        </a:p>
      </dgm:t>
    </dgm:pt>
    <dgm:pt modelId="{680E0139-FFD4-4185-AA19-E9DC8F14322E}" type="sibTrans" cxnId="{ACA8959A-ACCD-4F24-8E78-0147DBA80983}">
      <dgm:prSet/>
      <dgm:spPr>
        <a:xfrm>
          <a:off x="1843753" y="497194"/>
          <a:ext cx="3282979" cy="3282979"/>
        </a:xfrm>
        <a:custGeom>
          <a:avLst/>
          <a:gdLst/>
          <a:ahLst/>
          <a:cxnLst/>
          <a:rect l="0" t="0" r="0" b="0"/>
          <a:pathLst>
            <a:path>
              <a:moveTo>
                <a:pt x="666314" y="2961914"/>
              </a:moveTo>
              <a:arcTo wR="1641489" hR="1641489" stAng="7586821" swAng="1634160"/>
            </a:path>
          </a:pathLst>
        </a:custGeom>
      </dgm:spPr>
      <dgm:t>
        <a:bodyPr/>
        <a:lstStyle/>
        <a:p>
          <a:endParaRPr lang="en-US"/>
        </a:p>
      </dgm:t>
    </dgm:pt>
    <dgm:pt modelId="{8C6A97B5-EF7F-436D-B31E-7AA8B2C28DA8}">
      <dgm:prSet phldrT="[Text]"/>
      <dgm:spPr>
        <a:xfrm>
          <a:off x="1079654" y="1642020"/>
          <a:ext cx="1528197" cy="993328"/>
        </a:xfrm>
        <a:prstGeom prst="roundRect">
          <a:avLst/>
        </a:prstGeom>
        <a:scene3d>
          <a:camera prst="orthographicFront"/>
          <a:lightRig rig="flat" dir="t"/>
        </a:scene3d>
        <a:sp3d prstMaterial="dkEdge">
          <a:bevelT w="8200" h="38100"/>
        </a:sp3d>
      </dgm:spPr>
      <dgm:t>
        <a:bodyPr/>
        <a:lstStyle/>
        <a:p>
          <a:r>
            <a:rPr lang="en-US">
              <a:latin typeface="Calibri" panose="020F0502020204030204"/>
              <a:ea typeface="+mn-ea"/>
              <a:cs typeface="+mn-cs"/>
            </a:rPr>
            <a:t>Take action</a:t>
          </a:r>
          <a:endParaRPr lang="en-US" dirty="0">
            <a:latin typeface="Calibri" panose="020F0502020204030204"/>
            <a:ea typeface="+mn-ea"/>
            <a:cs typeface="+mn-cs"/>
          </a:endParaRPr>
        </a:p>
      </dgm:t>
    </dgm:pt>
    <dgm:pt modelId="{09F5BF85-9809-48B0-9A17-B9B0855EA424}" type="parTrans" cxnId="{0FBD7809-D53D-4627-B38C-72DD0030CBA0}">
      <dgm:prSet/>
      <dgm:spPr/>
      <dgm:t>
        <a:bodyPr/>
        <a:lstStyle/>
        <a:p>
          <a:endParaRPr lang="en-US"/>
        </a:p>
      </dgm:t>
    </dgm:pt>
    <dgm:pt modelId="{398A0762-90D6-4617-8CB9-A16ADCBB1B2F}" type="sibTrans" cxnId="{0FBD7809-D53D-4627-B38C-72DD0030CBA0}">
      <dgm:prSet/>
      <dgm:spPr>
        <a:xfrm>
          <a:off x="1843753" y="497194"/>
          <a:ext cx="3282979" cy="3282979"/>
        </a:xfrm>
        <a:custGeom>
          <a:avLst/>
          <a:gdLst/>
          <a:ahLst/>
          <a:cxnLst/>
          <a:rect l="0" t="0" r="0" b="0"/>
          <a:pathLst>
            <a:path>
              <a:moveTo>
                <a:pt x="170132" y="913756"/>
              </a:moveTo>
              <a:arcTo wR="1641489" hR="1641489" stAng="12379019" swAng="1634160"/>
            </a:path>
          </a:pathLst>
        </a:custGeom>
      </dgm:spPr>
      <dgm:t>
        <a:bodyPr/>
        <a:lstStyle/>
        <a:p>
          <a:endParaRPr lang="en-US"/>
        </a:p>
      </dgm:t>
    </dgm:pt>
    <dgm:pt modelId="{8DCA525B-7423-41E4-85ED-BCF482F38E49}" type="pres">
      <dgm:prSet presAssocID="{F7783D9C-914A-4FF9-B4D0-AF22893EB0B3}" presName="cycle" presStyleCnt="0">
        <dgm:presLayoutVars>
          <dgm:dir/>
          <dgm:resizeHandles val="exact"/>
        </dgm:presLayoutVars>
      </dgm:prSet>
      <dgm:spPr/>
    </dgm:pt>
    <dgm:pt modelId="{EF6CA6FC-FD2A-4512-A392-551D8DE150CD}" type="pres">
      <dgm:prSet presAssocID="{15AFEFD8-BB2B-462A-8AEA-D998B5F92E2C}" presName="node" presStyleLbl="node1" presStyleIdx="0" presStyleCnt="4">
        <dgm:presLayoutVars>
          <dgm:bulletEnabled val="1"/>
        </dgm:presLayoutVars>
      </dgm:prSet>
      <dgm:spPr/>
    </dgm:pt>
    <dgm:pt modelId="{9349B59D-A567-42F6-93C0-BB875646A162}" type="pres">
      <dgm:prSet presAssocID="{15AFEFD8-BB2B-462A-8AEA-D998B5F92E2C}" presName="spNode" presStyleCnt="0"/>
      <dgm:spPr/>
    </dgm:pt>
    <dgm:pt modelId="{CFBB5B8D-454B-48EC-A185-210442C376F6}" type="pres">
      <dgm:prSet presAssocID="{33D2F85F-8994-4A45-9C9C-DDE5D8D5ECB2}" presName="sibTrans" presStyleLbl="sibTrans1D1" presStyleIdx="0" presStyleCnt="4"/>
      <dgm:spPr/>
    </dgm:pt>
    <dgm:pt modelId="{3038B6BD-182E-4AD6-991F-9954EE6091D7}" type="pres">
      <dgm:prSet presAssocID="{D8C427D8-29D7-481E-856C-77E46C12C4FA}" presName="node" presStyleLbl="node1" presStyleIdx="1" presStyleCnt="4">
        <dgm:presLayoutVars>
          <dgm:bulletEnabled val="1"/>
        </dgm:presLayoutVars>
      </dgm:prSet>
      <dgm:spPr/>
    </dgm:pt>
    <dgm:pt modelId="{AEB6E325-9CE2-4BC1-87B1-C6AF20436123}" type="pres">
      <dgm:prSet presAssocID="{D8C427D8-29D7-481E-856C-77E46C12C4FA}" presName="spNode" presStyleCnt="0"/>
      <dgm:spPr/>
    </dgm:pt>
    <dgm:pt modelId="{26D13A40-64C2-4586-A930-910A07FD30AA}" type="pres">
      <dgm:prSet presAssocID="{4542EDC0-7799-41CE-A515-B835C7219539}" presName="sibTrans" presStyleLbl="sibTrans1D1" presStyleIdx="1" presStyleCnt="4"/>
      <dgm:spPr/>
    </dgm:pt>
    <dgm:pt modelId="{2F0F79D6-6CCC-4F60-9377-5CA4E811441D}" type="pres">
      <dgm:prSet presAssocID="{E89E4F20-B487-43E5-94F2-55725FF8C98E}" presName="node" presStyleLbl="node1" presStyleIdx="2" presStyleCnt="4">
        <dgm:presLayoutVars>
          <dgm:bulletEnabled val="1"/>
        </dgm:presLayoutVars>
      </dgm:prSet>
      <dgm:spPr/>
    </dgm:pt>
    <dgm:pt modelId="{6CDA5BE6-BEAE-4C34-BCBB-7936C74EE5BB}" type="pres">
      <dgm:prSet presAssocID="{E89E4F20-B487-43E5-94F2-55725FF8C98E}" presName="spNode" presStyleCnt="0"/>
      <dgm:spPr/>
    </dgm:pt>
    <dgm:pt modelId="{89BE8398-DF42-4ABA-9F06-A42E3CEE640F}" type="pres">
      <dgm:prSet presAssocID="{680E0139-FFD4-4185-AA19-E9DC8F14322E}" presName="sibTrans" presStyleLbl="sibTrans1D1" presStyleIdx="2" presStyleCnt="4"/>
      <dgm:spPr/>
    </dgm:pt>
    <dgm:pt modelId="{EAEC6384-BDE6-403E-B431-AE17D86369B0}" type="pres">
      <dgm:prSet presAssocID="{8C6A97B5-EF7F-436D-B31E-7AA8B2C28DA8}" presName="node" presStyleLbl="node1" presStyleIdx="3" presStyleCnt="4">
        <dgm:presLayoutVars>
          <dgm:bulletEnabled val="1"/>
        </dgm:presLayoutVars>
      </dgm:prSet>
      <dgm:spPr/>
    </dgm:pt>
    <dgm:pt modelId="{A651E81E-CDEF-44A4-BC27-BEA778ECE691}" type="pres">
      <dgm:prSet presAssocID="{8C6A97B5-EF7F-436D-B31E-7AA8B2C28DA8}" presName="spNode" presStyleCnt="0"/>
      <dgm:spPr/>
    </dgm:pt>
    <dgm:pt modelId="{0D41E380-8CE1-4BD7-B47D-1F82333F37CF}" type="pres">
      <dgm:prSet presAssocID="{398A0762-90D6-4617-8CB9-A16ADCBB1B2F}" presName="sibTrans" presStyleLbl="sibTrans1D1" presStyleIdx="3" presStyleCnt="4"/>
      <dgm:spPr/>
    </dgm:pt>
  </dgm:ptLst>
  <dgm:cxnLst>
    <dgm:cxn modelId="{0FBD7809-D53D-4627-B38C-72DD0030CBA0}" srcId="{F7783D9C-914A-4FF9-B4D0-AF22893EB0B3}" destId="{8C6A97B5-EF7F-436D-B31E-7AA8B2C28DA8}" srcOrd="3" destOrd="0" parTransId="{09F5BF85-9809-48B0-9A17-B9B0855EA424}" sibTransId="{398A0762-90D6-4617-8CB9-A16ADCBB1B2F}"/>
    <dgm:cxn modelId="{A102FC26-B84C-4EC7-B356-692974D62E84}" type="presOf" srcId="{D8C427D8-29D7-481E-856C-77E46C12C4FA}" destId="{3038B6BD-182E-4AD6-991F-9954EE6091D7}" srcOrd="0" destOrd="0" presId="urn:microsoft.com/office/officeart/2005/8/layout/cycle5"/>
    <dgm:cxn modelId="{A6BF1338-334B-4582-A173-00E9DD5E0B41}" type="presOf" srcId="{33D2F85F-8994-4A45-9C9C-DDE5D8D5ECB2}" destId="{CFBB5B8D-454B-48EC-A185-210442C376F6}" srcOrd="0" destOrd="0" presId="urn:microsoft.com/office/officeart/2005/8/layout/cycle5"/>
    <dgm:cxn modelId="{2690934A-45CF-4808-9727-96808F4064D7}" srcId="{F7783D9C-914A-4FF9-B4D0-AF22893EB0B3}" destId="{D8C427D8-29D7-481E-856C-77E46C12C4FA}" srcOrd="1" destOrd="0" parTransId="{2A0566FD-C814-4309-86A0-B890C8564A08}" sibTransId="{4542EDC0-7799-41CE-A515-B835C7219539}"/>
    <dgm:cxn modelId="{A4906352-30BF-4A27-B3C5-B17DD13C651B}" type="presOf" srcId="{15AFEFD8-BB2B-462A-8AEA-D998B5F92E2C}" destId="{EF6CA6FC-FD2A-4512-A392-551D8DE150CD}" srcOrd="0" destOrd="0" presId="urn:microsoft.com/office/officeart/2005/8/layout/cycle5"/>
    <dgm:cxn modelId="{50FC7F5E-169C-450A-8595-CB82B8F3C830}" type="presOf" srcId="{398A0762-90D6-4617-8CB9-A16ADCBB1B2F}" destId="{0D41E380-8CE1-4BD7-B47D-1F82333F37CF}" srcOrd="0" destOrd="0" presId="urn:microsoft.com/office/officeart/2005/8/layout/cycle5"/>
    <dgm:cxn modelId="{C0870A63-A1DC-45CA-8940-455D3FECF43D}" type="presOf" srcId="{F7783D9C-914A-4FF9-B4D0-AF22893EB0B3}" destId="{8DCA525B-7423-41E4-85ED-BCF482F38E49}" srcOrd="0" destOrd="0" presId="urn:microsoft.com/office/officeart/2005/8/layout/cycle5"/>
    <dgm:cxn modelId="{5C827377-31BD-47E2-9178-78C7C06C1D44}" type="presOf" srcId="{680E0139-FFD4-4185-AA19-E9DC8F14322E}" destId="{89BE8398-DF42-4ABA-9F06-A42E3CEE640F}" srcOrd="0" destOrd="0" presId="urn:microsoft.com/office/officeart/2005/8/layout/cycle5"/>
    <dgm:cxn modelId="{7C98F27C-D804-4006-A2D9-931E252A4340}" type="presOf" srcId="{E89E4F20-B487-43E5-94F2-55725FF8C98E}" destId="{2F0F79D6-6CCC-4F60-9377-5CA4E811441D}" srcOrd="0" destOrd="0" presId="urn:microsoft.com/office/officeart/2005/8/layout/cycle5"/>
    <dgm:cxn modelId="{ACA8959A-ACCD-4F24-8E78-0147DBA80983}" srcId="{F7783D9C-914A-4FF9-B4D0-AF22893EB0B3}" destId="{E89E4F20-B487-43E5-94F2-55725FF8C98E}" srcOrd="2" destOrd="0" parTransId="{B734AFFD-457E-40F4-A6F9-CBCC6A0F886B}" sibTransId="{680E0139-FFD4-4185-AA19-E9DC8F14322E}"/>
    <dgm:cxn modelId="{763E77D2-9847-4A96-94AF-AE65FB16928E}" type="presOf" srcId="{8C6A97B5-EF7F-436D-B31E-7AA8B2C28DA8}" destId="{EAEC6384-BDE6-403E-B431-AE17D86369B0}" srcOrd="0" destOrd="0" presId="urn:microsoft.com/office/officeart/2005/8/layout/cycle5"/>
    <dgm:cxn modelId="{E17051DA-29C4-4773-A91C-D510845C9B2A}" srcId="{F7783D9C-914A-4FF9-B4D0-AF22893EB0B3}" destId="{15AFEFD8-BB2B-462A-8AEA-D998B5F92E2C}" srcOrd="0" destOrd="0" parTransId="{CA957027-E62A-4386-8671-FCE36F455F6E}" sibTransId="{33D2F85F-8994-4A45-9C9C-DDE5D8D5ECB2}"/>
    <dgm:cxn modelId="{A5FD55F0-AFAA-4B65-8993-E088BBD94D00}" type="presOf" srcId="{4542EDC0-7799-41CE-A515-B835C7219539}" destId="{26D13A40-64C2-4586-A930-910A07FD30AA}" srcOrd="0" destOrd="0" presId="urn:microsoft.com/office/officeart/2005/8/layout/cycle5"/>
    <dgm:cxn modelId="{486E6925-4C54-49A0-A251-FCE146AF0C61}" type="presParOf" srcId="{8DCA525B-7423-41E4-85ED-BCF482F38E49}" destId="{EF6CA6FC-FD2A-4512-A392-551D8DE150CD}" srcOrd="0" destOrd="0" presId="urn:microsoft.com/office/officeart/2005/8/layout/cycle5"/>
    <dgm:cxn modelId="{FD3006B1-89A5-45F7-B9F0-4F802C8F6957}" type="presParOf" srcId="{8DCA525B-7423-41E4-85ED-BCF482F38E49}" destId="{9349B59D-A567-42F6-93C0-BB875646A162}" srcOrd="1" destOrd="0" presId="urn:microsoft.com/office/officeart/2005/8/layout/cycle5"/>
    <dgm:cxn modelId="{10B8BEE6-C231-4C94-840C-5838E1709C95}" type="presParOf" srcId="{8DCA525B-7423-41E4-85ED-BCF482F38E49}" destId="{CFBB5B8D-454B-48EC-A185-210442C376F6}" srcOrd="2" destOrd="0" presId="urn:microsoft.com/office/officeart/2005/8/layout/cycle5"/>
    <dgm:cxn modelId="{82F919AB-0710-4C26-AC55-B4A065926126}" type="presParOf" srcId="{8DCA525B-7423-41E4-85ED-BCF482F38E49}" destId="{3038B6BD-182E-4AD6-991F-9954EE6091D7}" srcOrd="3" destOrd="0" presId="urn:microsoft.com/office/officeart/2005/8/layout/cycle5"/>
    <dgm:cxn modelId="{2A298AAA-9242-4EA1-B453-2CB5A9514AB8}" type="presParOf" srcId="{8DCA525B-7423-41E4-85ED-BCF482F38E49}" destId="{AEB6E325-9CE2-4BC1-87B1-C6AF20436123}" srcOrd="4" destOrd="0" presId="urn:microsoft.com/office/officeart/2005/8/layout/cycle5"/>
    <dgm:cxn modelId="{51775F4C-22B5-40BD-8F31-D834267D3E60}" type="presParOf" srcId="{8DCA525B-7423-41E4-85ED-BCF482F38E49}" destId="{26D13A40-64C2-4586-A930-910A07FD30AA}" srcOrd="5" destOrd="0" presId="urn:microsoft.com/office/officeart/2005/8/layout/cycle5"/>
    <dgm:cxn modelId="{A61ED388-97F2-4DCC-A2EA-5B01624DB889}" type="presParOf" srcId="{8DCA525B-7423-41E4-85ED-BCF482F38E49}" destId="{2F0F79D6-6CCC-4F60-9377-5CA4E811441D}" srcOrd="6" destOrd="0" presId="urn:microsoft.com/office/officeart/2005/8/layout/cycle5"/>
    <dgm:cxn modelId="{6D9C4AE5-FCD0-454B-8E7D-A8566DBCA74C}" type="presParOf" srcId="{8DCA525B-7423-41E4-85ED-BCF482F38E49}" destId="{6CDA5BE6-BEAE-4C34-BCBB-7936C74EE5BB}" srcOrd="7" destOrd="0" presId="urn:microsoft.com/office/officeart/2005/8/layout/cycle5"/>
    <dgm:cxn modelId="{23157549-751A-4882-B843-559B7F7639A6}" type="presParOf" srcId="{8DCA525B-7423-41E4-85ED-BCF482F38E49}" destId="{89BE8398-DF42-4ABA-9F06-A42E3CEE640F}" srcOrd="8" destOrd="0" presId="urn:microsoft.com/office/officeart/2005/8/layout/cycle5"/>
    <dgm:cxn modelId="{4F25CED9-28B2-434A-948C-C8892DE51284}" type="presParOf" srcId="{8DCA525B-7423-41E4-85ED-BCF482F38E49}" destId="{EAEC6384-BDE6-403E-B431-AE17D86369B0}" srcOrd="9" destOrd="0" presId="urn:microsoft.com/office/officeart/2005/8/layout/cycle5"/>
    <dgm:cxn modelId="{BDB01088-429E-4ABC-B173-847C4D77EED8}" type="presParOf" srcId="{8DCA525B-7423-41E4-85ED-BCF482F38E49}" destId="{A651E81E-CDEF-44A4-BC27-BEA778ECE691}" srcOrd="10" destOrd="0" presId="urn:microsoft.com/office/officeart/2005/8/layout/cycle5"/>
    <dgm:cxn modelId="{BDFFC5F3-1B79-4DDB-9987-DE59C91DE044}" type="presParOf" srcId="{8DCA525B-7423-41E4-85ED-BCF482F38E49}" destId="{0D41E380-8CE1-4BD7-B47D-1F82333F37CF}"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EB1FEBD-57CA-49C3-819F-F40D1D3004A4}" type="doc">
      <dgm:prSet loTypeId="urn:microsoft.com/office/officeart/2005/8/layout/default" loCatId="process" qsTypeId="urn:microsoft.com/office/officeart/2005/8/quickstyle/simple1" qsCatId="simple" csTypeId="urn:microsoft.com/office/officeart/2005/8/colors/colorful5" csCatId="colorful" phldr="1"/>
      <dgm:spPr/>
      <dgm:t>
        <a:bodyPr/>
        <a:lstStyle/>
        <a:p>
          <a:endParaRPr lang="en-US"/>
        </a:p>
      </dgm:t>
    </dgm:pt>
    <dgm:pt modelId="{19933E33-4E34-4943-9FA6-5F6C9E1A5BD9}">
      <dgm:prSet phldrT="[Text]" custT="1"/>
      <dgm:spPr/>
      <dgm:t>
        <a:bodyPr/>
        <a:lstStyle/>
        <a:p>
          <a:r>
            <a:rPr lang="en-US" sz="2400" dirty="0"/>
            <a:t>MG12 Exhibit list</a:t>
          </a:r>
        </a:p>
      </dgm:t>
    </dgm:pt>
    <dgm:pt modelId="{AEFCCF4F-4F71-4404-AF2F-127923BA3B8A}" type="parTrans" cxnId="{AF32015B-DA8D-4615-8F1E-436F205877FE}">
      <dgm:prSet/>
      <dgm:spPr/>
      <dgm:t>
        <a:bodyPr/>
        <a:lstStyle/>
        <a:p>
          <a:endParaRPr lang="en-US"/>
        </a:p>
      </dgm:t>
    </dgm:pt>
    <dgm:pt modelId="{82EAD5F5-0C8F-483E-8373-03FD4AA7961A}" type="sibTrans" cxnId="{AF32015B-DA8D-4615-8F1E-436F205877FE}">
      <dgm:prSet/>
      <dgm:spPr/>
      <dgm:t>
        <a:bodyPr/>
        <a:lstStyle/>
        <a:p>
          <a:endParaRPr lang="en-US"/>
        </a:p>
      </dgm:t>
    </dgm:pt>
    <dgm:pt modelId="{E735A79C-4C91-4131-B41B-9BAF15EC96AE}">
      <dgm:prSet phldrT="[Text]" custT="1"/>
      <dgm:spPr/>
      <dgm:t>
        <a:bodyPr/>
        <a:lstStyle/>
        <a:p>
          <a:r>
            <a:rPr lang="en-US" sz="2400"/>
            <a:t>Exhibit Labels</a:t>
          </a:r>
          <a:endParaRPr lang="en-US" sz="2400" dirty="0"/>
        </a:p>
      </dgm:t>
    </dgm:pt>
    <dgm:pt modelId="{3F7F0F7F-71F3-4AEC-9830-38014A5A52C8}" type="parTrans" cxnId="{F1921146-D8E3-4D91-B4FC-95F96A20630F}">
      <dgm:prSet/>
      <dgm:spPr/>
      <dgm:t>
        <a:bodyPr/>
        <a:lstStyle/>
        <a:p>
          <a:endParaRPr lang="en-US"/>
        </a:p>
      </dgm:t>
    </dgm:pt>
    <dgm:pt modelId="{5794FC44-AC82-44F6-97A4-36A770E00666}" type="sibTrans" cxnId="{F1921146-D8E3-4D91-B4FC-95F96A20630F}">
      <dgm:prSet/>
      <dgm:spPr/>
      <dgm:t>
        <a:bodyPr/>
        <a:lstStyle/>
        <a:p>
          <a:endParaRPr lang="en-US"/>
        </a:p>
      </dgm:t>
    </dgm:pt>
    <dgm:pt modelId="{D8426553-013C-4372-BB26-8F4ABD890AB2}">
      <dgm:prSet phldrT="[Text]" custT="1"/>
      <dgm:spPr/>
      <dgm:t>
        <a:bodyPr/>
        <a:lstStyle/>
        <a:p>
          <a:r>
            <a:rPr lang="en-US" sz="2800" b="1" i="1" u="sng"/>
            <a:t>Remember continuity</a:t>
          </a:r>
          <a:endParaRPr lang="en-US" sz="2800" b="1" i="1" u="sng" dirty="0"/>
        </a:p>
      </dgm:t>
    </dgm:pt>
    <dgm:pt modelId="{6B131969-1BC9-4A53-8468-C3969C8A02AC}" type="parTrans" cxnId="{801D770B-903C-488D-8555-B4B6695814D2}">
      <dgm:prSet/>
      <dgm:spPr/>
      <dgm:t>
        <a:bodyPr/>
        <a:lstStyle/>
        <a:p>
          <a:endParaRPr lang="en-US"/>
        </a:p>
      </dgm:t>
    </dgm:pt>
    <dgm:pt modelId="{201F7C16-FBFF-4A6C-AD92-523C93BE7D92}" type="sibTrans" cxnId="{801D770B-903C-488D-8555-B4B6695814D2}">
      <dgm:prSet/>
      <dgm:spPr/>
      <dgm:t>
        <a:bodyPr/>
        <a:lstStyle/>
        <a:p>
          <a:endParaRPr lang="en-US"/>
        </a:p>
      </dgm:t>
    </dgm:pt>
    <dgm:pt modelId="{5B619CAC-98F3-4047-88E5-1B2A71B34B86}">
      <dgm:prSet phldrT="[Text]" custT="1"/>
      <dgm:spPr/>
      <dgm:t>
        <a:bodyPr/>
        <a:lstStyle/>
        <a:p>
          <a:r>
            <a:rPr lang="en-US" sz="2400" dirty="0"/>
            <a:t>Remember unused material</a:t>
          </a:r>
        </a:p>
      </dgm:t>
    </dgm:pt>
    <dgm:pt modelId="{49BAE9B0-5D9D-4065-BCB1-7D867677AA2B}" type="parTrans" cxnId="{DAF18FC9-D06D-4A3F-81FD-789AC5DCB2ED}">
      <dgm:prSet/>
      <dgm:spPr/>
      <dgm:t>
        <a:bodyPr/>
        <a:lstStyle/>
        <a:p>
          <a:endParaRPr lang="en-US"/>
        </a:p>
      </dgm:t>
    </dgm:pt>
    <dgm:pt modelId="{3E05E384-4909-4820-ACC7-5C8FB72B95B5}" type="sibTrans" cxnId="{DAF18FC9-D06D-4A3F-81FD-789AC5DCB2ED}">
      <dgm:prSet/>
      <dgm:spPr/>
      <dgm:t>
        <a:bodyPr/>
        <a:lstStyle/>
        <a:p>
          <a:endParaRPr lang="en-US"/>
        </a:p>
      </dgm:t>
    </dgm:pt>
    <dgm:pt modelId="{18835704-8B64-4634-AFB6-19E02C6ED275}">
      <dgm:prSet phldrT="[Text]" custT="1"/>
      <dgm:spPr/>
      <dgm:t>
        <a:bodyPr/>
        <a:lstStyle/>
        <a:p>
          <a:r>
            <a:rPr lang="en-US" sz="2400"/>
            <a:t>Storage (it may need to be produced in court or for forensic exam later)</a:t>
          </a:r>
          <a:endParaRPr lang="en-US" sz="2400" dirty="0"/>
        </a:p>
      </dgm:t>
    </dgm:pt>
    <dgm:pt modelId="{F9219D06-8E3C-4F45-8E73-132147179F96}" type="parTrans" cxnId="{4F9E247E-DC26-4730-B0BF-BCEE5DE0A05D}">
      <dgm:prSet/>
      <dgm:spPr/>
      <dgm:t>
        <a:bodyPr/>
        <a:lstStyle/>
        <a:p>
          <a:endParaRPr lang="en-US"/>
        </a:p>
      </dgm:t>
    </dgm:pt>
    <dgm:pt modelId="{E0E0D8C1-1E13-4FBB-9D84-DF2A6AC6FC0D}" type="sibTrans" cxnId="{4F9E247E-DC26-4730-B0BF-BCEE5DE0A05D}">
      <dgm:prSet/>
      <dgm:spPr/>
      <dgm:t>
        <a:bodyPr/>
        <a:lstStyle/>
        <a:p>
          <a:endParaRPr lang="en-US"/>
        </a:p>
      </dgm:t>
    </dgm:pt>
    <dgm:pt modelId="{3ABDEF25-D544-4E5C-BDC9-E8CA1F591A08}">
      <dgm:prSet phldrT="[Text]" custT="1"/>
      <dgm:spPr/>
      <dgm:t>
        <a:bodyPr/>
        <a:lstStyle/>
        <a:p>
          <a:r>
            <a:rPr lang="en-US" sz="2400"/>
            <a:t>Return or destruction at the end of the case</a:t>
          </a:r>
          <a:endParaRPr lang="en-US" sz="2400" dirty="0"/>
        </a:p>
      </dgm:t>
    </dgm:pt>
    <dgm:pt modelId="{D2FBCA97-D480-4578-9D60-DA3740EEE339}" type="parTrans" cxnId="{96D191BE-B6FF-45AD-B3E6-39F32A3B3BBE}">
      <dgm:prSet/>
      <dgm:spPr/>
      <dgm:t>
        <a:bodyPr/>
        <a:lstStyle/>
        <a:p>
          <a:endParaRPr lang="en-US"/>
        </a:p>
      </dgm:t>
    </dgm:pt>
    <dgm:pt modelId="{BFB0FBEE-71FE-4475-9CC5-22177E28FF79}" type="sibTrans" cxnId="{96D191BE-B6FF-45AD-B3E6-39F32A3B3BBE}">
      <dgm:prSet/>
      <dgm:spPr/>
      <dgm:t>
        <a:bodyPr/>
        <a:lstStyle/>
        <a:p>
          <a:endParaRPr lang="en-US"/>
        </a:p>
      </dgm:t>
    </dgm:pt>
    <dgm:pt modelId="{DDA4CCD6-8838-6248-B2BB-E1E4FD0AC9EB}" type="pres">
      <dgm:prSet presAssocID="{EEB1FEBD-57CA-49C3-819F-F40D1D3004A4}" presName="diagram" presStyleCnt="0">
        <dgm:presLayoutVars>
          <dgm:dir/>
          <dgm:resizeHandles val="exact"/>
        </dgm:presLayoutVars>
      </dgm:prSet>
      <dgm:spPr/>
    </dgm:pt>
    <dgm:pt modelId="{41FDE5E6-F7AB-1F4D-9087-8E2739B06E03}" type="pres">
      <dgm:prSet presAssocID="{19933E33-4E34-4943-9FA6-5F6C9E1A5BD9}" presName="node" presStyleLbl="node1" presStyleIdx="0" presStyleCnt="6">
        <dgm:presLayoutVars>
          <dgm:bulletEnabled val="1"/>
        </dgm:presLayoutVars>
      </dgm:prSet>
      <dgm:spPr/>
    </dgm:pt>
    <dgm:pt modelId="{5939378B-3084-A440-ABF2-6C39F7CDC13E}" type="pres">
      <dgm:prSet presAssocID="{82EAD5F5-0C8F-483E-8373-03FD4AA7961A}" presName="sibTrans" presStyleCnt="0"/>
      <dgm:spPr/>
    </dgm:pt>
    <dgm:pt modelId="{A4E1039C-C4EC-7741-919E-8D594D3344B1}" type="pres">
      <dgm:prSet presAssocID="{E735A79C-4C91-4131-B41B-9BAF15EC96AE}" presName="node" presStyleLbl="node1" presStyleIdx="1" presStyleCnt="6">
        <dgm:presLayoutVars>
          <dgm:bulletEnabled val="1"/>
        </dgm:presLayoutVars>
      </dgm:prSet>
      <dgm:spPr/>
    </dgm:pt>
    <dgm:pt modelId="{E423BA03-32E8-3C40-B031-6D43EED72DAF}" type="pres">
      <dgm:prSet presAssocID="{5794FC44-AC82-44F6-97A4-36A770E00666}" presName="sibTrans" presStyleCnt="0"/>
      <dgm:spPr/>
    </dgm:pt>
    <dgm:pt modelId="{B8CD0FDB-2831-8144-A38E-CEE5961E6A26}" type="pres">
      <dgm:prSet presAssocID="{D8426553-013C-4372-BB26-8F4ABD890AB2}" presName="node" presStyleLbl="node1" presStyleIdx="2" presStyleCnt="6">
        <dgm:presLayoutVars>
          <dgm:bulletEnabled val="1"/>
        </dgm:presLayoutVars>
      </dgm:prSet>
      <dgm:spPr/>
    </dgm:pt>
    <dgm:pt modelId="{35C8D518-17F8-1E49-936A-8554A7404951}" type="pres">
      <dgm:prSet presAssocID="{201F7C16-FBFF-4A6C-AD92-523C93BE7D92}" presName="sibTrans" presStyleCnt="0"/>
      <dgm:spPr/>
    </dgm:pt>
    <dgm:pt modelId="{E20F8139-B4E9-3242-8BAF-22222B267255}" type="pres">
      <dgm:prSet presAssocID="{5B619CAC-98F3-4047-88E5-1B2A71B34B86}" presName="node" presStyleLbl="node1" presStyleIdx="3" presStyleCnt="6">
        <dgm:presLayoutVars>
          <dgm:bulletEnabled val="1"/>
        </dgm:presLayoutVars>
      </dgm:prSet>
      <dgm:spPr/>
    </dgm:pt>
    <dgm:pt modelId="{B9526FB2-53C0-3A4D-96F9-30276458477A}" type="pres">
      <dgm:prSet presAssocID="{3E05E384-4909-4820-ACC7-5C8FB72B95B5}" presName="sibTrans" presStyleCnt="0"/>
      <dgm:spPr/>
    </dgm:pt>
    <dgm:pt modelId="{5B4F6581-0661-274A-9C6C-F92B1BA6F7B4}" type="pres">
      <dgm:prSet presAssocID="{18835704-8B64-4634-AFB6-19E02C6ED275}" presName="node" presStyleLbl="node1" presStyleIdx="4" presStyleCnt="6">
        <dgm:presLayoutVars>
          <dgm:bulletEnabled val="1"/>
        </dgm:presLayoutVars>
      </dgm:prSet>
      <dgm:spPr/>
    </dgm:pt>
    <dgm:pt modelId="{64C15B65-0C51-3348-9BCA-B393648580DE}" type="pres">
      <dgm:prSet presAssocID="{E0E0D8C1-1E13-4FBB-9D84-DF2A6AC6FC0D}" presName="sibTrans" presStyleCnt="0"/>
      <dgm:spPr/>
    </dgm:pt>
    <dgm:pt modelId="{117530BD-C990-434F-8A71-6D10D735E0A0}" type="pres">
      <dgm:prSet presAssocID="{3ABDEF25-D544-4E5C-BDC9-E8CA1F591A08}" presName="node" presStyleLbl="node1" presStyleIdx="5" presStyleCnt="6">
        <dgm:presLayoutVars>
          <dgm:bulletEnabled val="1"/>
        </dgm:presLayoutVars>
      </dgm:prSet>
      <dgm:spPr/>
    </dgm:pt>
  </dgm:ptLst>
  <dgm:cxnLst>
    <dgm:cxn modelId="{E233C600-A856-0E40-847B-115F2264D929}" type="presOf" srcId="{5B619CAC-98F3-4047-88E5-1B2A71B34B86}" destId="{E20F8139-B4E9-3242-8BAF-22222B267255}" srcOrd="0" destOrd="0" presId="urn:microsoft.com/office/officeart/2005/8/layout/default"/>
    <dgm:cxn modelId="{801D770B-903C-488D-8555-B4B6695814D2}" srcId="{EEB1FEBD-57CA-49C3-819F-F40D1D3004A4}" destId="{D8426553-013C-4372-BB26-8F4ABD890AB2}" srcOrd="2" destOrd="0" parTransId="{6B131969-1BC9-4A53-8468-C3969C8A02AC}" sibTransId="{201F7C16-FBFF-4A6C-AD92-523C93BE7D92}"/>
    <dgm:cxn modelId="{C49BC714-57CD-234A-9BCC-F18DCFA1D60B}" type="presOf" srcId="{D8426553-013C-4372-BB26-8F4ABD890AB2}" destId="{B8CD0FDB-2831-8144-A38E-CEE5961E6A26}" srcOrd="0" destOrd="0" presId="urn:microsoft.com/office/officeart/2005/8/layout/default"/>
    <dgm:cxn modelId="{C3ADA315-756D-9547-B325-E3CA5FD5A654}" type="presOf" srcId="{EEB1FEBD-57CA-49C3-819F-F40D1D3004A4}" destId="{DDA4CCD6-8838-6248-B2BB-E1E4FD0AC9EB}" srcOrd="0" destOrd="0" presId="urn:microsoft.com/office/officeart/2005/8/layout/default"/>
    <dgm:cxn modelId="{F1921146-D8E3-4D91-B4FC-95F96A20630F}" srcId="{EEB1FEBD-57CA-49C3-819F-F40D1D3004A4}" destId="{E735A79C-4C91-4131-B41B-9BAF15EC96AE}" srcOrd="1" destOrd="0" parTransId="{3F7F0F7F-71F3-4AEC-9830-38014A5A52C8}" sibTransId="{5794FC44-AC82-44F6-97A4-36A770E00666}"/>
    <dgm:cxn modelId="{8E813150-A846-6A48-9563-8F4828277080}" type="presOf" srcId="{3ABDEF25-D544-4E5C-BDC9-E8CA1F591A08}" destId="{117530BD-C990-434F-8A71-6D10D735E0A0}" srcOrd="0" destOrd="0" presId="urn:microsoft.com/office/officeart/2005/8/layout/default"/>
    <dgm:cxn modelId="{AF32015B-DA8D-4615-8F1E-436F205877FE}" srcId="{EEB1FEBD-57CA-49C3-819F-F40D1D3004A4}" destId="{19933E33-4E34-4943-9FA6-5F6C9E1A5BD9}" srcOrd="0" destOrd="0" parTransId="{AEFCCF4F-4F71-4404-AF2F-127923BA3B8A}" sibTransId="{82EAD5F5-0C8F-483E-8373-03FD4AA7961A}"/>
    <dgm:cxn modelId="{A0951F78-F054-C74D-9AA3-40D8CE5E4A23}" type="presOf" srcId="{19933E33-4E34-4943-9FA6-5F6C9E1A5BD9}" destId="{41FDE5E6-F7AB-1F4D-9087-8E2739B06E03}" srcOrd="0" destOrd="0" presId="urn:microsoft.com/office/officeart/2005/8/layout/default"/>
    <dgm:cxn modelId="{4F9E247E-DC26-4730-B0BF-BCEE5DE0A05D}" srcId="{EEB1FEBD-57CA-49C3-819F-F40D1D3004A4}" destId="{18835704-8B64-4634-AFB6-19E02C6ED275}" srcOrd="4" destOrd="0" parTransId="{F9219D06-8E3C-4F45-8E73-132147179F96}" sibTransId="{E0E0D8C1-1E13-4FBB-9D84-DF2A6AC6FC0D}"/>
    <dgm:cxn modelId="{CF835B94-2008-D143-8804-C832ED936578}" type="presOf" srcId="{E735A79C-4C91-4131-B41B-9BAF15EC96AE}" destId="{A4E1039C-C4EC-7741-919E-8D594D3344B1}" srcOrd="0" destOrd="0" presId="urn:microsoft.com/office/officeart/2005/8/layout/default"/>
    <dgm:cxn modelId="{96D191BE-B6FF-45AD-B3E6-39F32A3B3BBE}" srcId="{EEB1FEBD-57CA-49C3-819F-F40D1D3004A4}" destId="{3ABDEF25-D544-4E5C-BDC9-E8CA1F591A08}" srcOrd="5" destOrd="0" parTransId="{D2FBCA97-D480-4578-9D60-DA3740EEE339}" sibTransId="{BFB0FBEE-71FE-4475-9CC5-22177E28FF79}"/>
    <dgm:cxn modelId="{DAF18FC9-D06D-4A3F-81FD-789AC5DCB2ED}" srcId="{EEB1FEBD-57CA-49C3-819F-F40D1D3004A4}" destId="{5B619CAC-98F3-4047-88E5-1B2A71B34B86}" srcOrd="3" destOrd="0" parTransId="{49BAE9B0-5D9D-4065-BCB1-7D867677AA2B}" sibTransId="{3E05E384-4909-4820-ACC7-5C8FB72B95B5}"/>
    <dgm:cxn modelId="{D2D5EAFF-F8E3-E64E-8688-3B63034487AD}" type="presOf" srcId="{18835704-8B64-4634-AFB6-19E02C6ED275}" destId="{5B4F6581-0661-274A-9C6C-F92B1BA6F7B4}" srcOrd="0" destOrd="0" presId="urn:microsoft.com/office/officeart/2005/8/layout/default"/>
    <dgm:cxn modelId="{F6F892AF-D4B6-2947-8DD5-E93F9E053659}" type="presParOf" srcId="{DDA4CCD6-8838-6248-B2BB-E1E4FD0AC9EB}" destId="{41FDE5E6-F7AB-1F4D-9087-8E2739B06E03}" srcOrd="0" destOrd="0" presId="urn:microsoft.com/office/officeart/2005/8/layout/default"/>
    <dgm:cxn modelId="{BEB7300D-BFC8-B24A-A1B1-DA8C79300B60}" type="presParOf" srcId="{DDA4CCD6-8838-6248-B2BB-E1E4FD0AC9EB}" destId="{5939378B-3084-A440-ABF2-6C39F7CDC13E}" srcOrd="1" destOrd="0" presId="urn:microsoft.com/office/officeart/2005/8/layout/default"/>
    <dgm:cxn modelId="{8E4E7F1A-2939-5F43-90A3-7CD1E37EC8FF}" type="presParOf" srcId="{DDA4CCD6-8838-6248-B2BB-E1E4FD0AC9EB}" destId="{A4E1039C-C4EC-7741-919E-8D594D3344B1}" srcOrd="2" destOrd="0" presId="urn:microsoft.com/office/officeart/2005/8/layout/default"/>
    <dgm:cxn modelId="{B6CCE589-2321-0F4E-9F38-620DD59E91D3}" type="presParOf" srcId="{DDA4CCD6-8838-6248-B2BB-E1E4FD0AC9EB}" destId="{E423BA03-32E8-3C40-B031-6D43EED72DAF}" srcOrd="3" destOrd="0" presId="urn:microsoft.com/office/officeart/2005/8/layout/default"/>
    <dgm:cxn modelId="{50DB7B78-1E0D-D64A-A457-3D1F598C646E}" type="presParOf" srcId="{DDA4CCD6-8838-6248-B2BB-E1E4FD0AC9EB}" destId="{B8CD0FDB-2831-8144-A38E-CEE5961E6A26}" srcOrd="4" destOrd="0" presId="urn:microsoft.com/office/officeart/2005/8/layout/default"/>
    <dgm:cxn modelId="{5F683D2D-B8DE-8143-A35A-111755C5D561}" type="presParOf" srcId="{DDA4CCD6-8838-6248-B2BB-E1E4FD0AC9EB}" destId="{35C8D518-17F8-1E49-936A-8554A7404951}" srcOrd="5" destOrd="0" presId="urn:microsoft.com/office/officeart/2005/8/layout/default"/>
    <dgm:cxn modelId="{AA78C057-DAAF-3848-876D-EBDEF2CD97A7}" type="presParOf" srcId="{DDA4CCD6-8838-6248-B2BB-E1E4FD0AC9EB}" destId="{E20F8139-B4E9-3242-8BAF-22222B267255}" srcOrd="6" destOrd="0" presId="urn:microsoft.com/office/officeart/2005/8/layout/default"/>
    <dgm:cxn modelId="{A3CE2FD4-8147-5246-8290-4CB233CD3A32}" type="presParOf" srcId="{DDA4CCD6-8838-6248-B2BB-E1E4FD0AC9EB}" destId="{B9526FB2-53C0-3A4D-96F9-30276458477A}" srcOrd="7" destOrd="0" presId="urn:microsoft.com/office/officeart/2005/8/layout/default"/>
    <dgm:cxn modelId="{865A9D5E-9902-5E45-928C-85EAC5F6567F}" type="presParOf" srcId="{DDA4CCD6-8838-6248-B2BB-E1E4FD0AC9EB}" destId="{5B4F6581-0661-274A-9C6C-F92B1BA6F7B4}" srcOrd="8" destOrd="0" presId="urn:microsoft.com/office/officeart/2005/8/layout/default"/>
    <dgm:cxn modelId="{8D5CA3B0-97FB-1E42-9D5D-C2B2856B3038}" type="presParOf" srcId="{DDA4CCD6-8838-6248-B2BB-E1E4FD0AC9EB}" destId="{64C15B65-0C51-3348-9BCA-B393648580DE}" srcOrd="9" destOrd="0" presId="urn:microsoft.com/office/officeart/2005/8/layout/default"/>
    <dgm:cxn modelId="{082F1B5B-354F-5A49-BD61-1549B6AEB2B2}" type="presParOf" srcId="{DDA4CCD6-8838-6248-B2BB-E1E4FD0AC9EB}" destId="{117530BD-C990-434F-8A71-6D10D735E0A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POA 1936</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59CEB755-BA6E-4143-B357-F814E9B3AD07}" type="presOf" srcId="{8C630581-2DB5-477E-AABB-72C4086C8A72}" destId="{9164DFD1-CD4D-2B41-A267-0E1FDA8B7BAF}" srcOrd="0"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CFAABF9-0943-43BA-8E02-73508FD81050}" type="doc">
      <dgm:prSet loTypeId="urn:microsoft.com/office/officeart/2005/8/layout/pList2" loCatId="list" qsTypeId="urn:microsoft.com/office/officeart/2005/8/quickstyle/simple4" qsCatId="simple" csTypeId="urn:microsoft.com/office/officeart/2005/8/colors/accent1_2" csCatId="accent1" phldr="1"/>
      <dgm:spPr/>
    </dgm:pt>
    <dgm:pt modelId="{66C28985-1054-4787-8AFF-04E73135EF10}">
      <dgm:prSet phldrT="[Text]" custT="1"/>
      <dgm:spPr/>
      <dgm:t>
        <a:bodyPr/>
        <a:lstStyle/>
        <a:p>
          <a:br>
            <a:rPr lang="en-US" sz="2400" dirty="0"/>
          </a:br>
          <a:br>
            <a:rPr lang="en-US" sz="2400" dirty="0"/>
          </a:br>
          <a:r>
            <a:rPr lang="en-US" sz="2400" dirty="0"/>
            <a:t>S.163 Road Traffic Act 1988</a:t>
          </a:r>
        </a:p>
        <a:p>
          <a:endParaRPr lang="en-US" sz="2400" dirty="0"/>
        </a:p>
        <a:p>
          <a:r>
            <a:rPr lang="en-US" sz="2400" dirty="0"/>
            <a:t>163…STOP for me!!</a:t>
          </a:r>
          <a:br>
            <a:rPr lang="en-US" sz="2400" dirty="0"/>
          </a:br>
          <a:endParaRPr lang="en-US" sz="2400" dirty="0"/>
        </a:p>
      </dgm:t>
    </dgm:pt>
    <dgm:pt modelId="{0EF9AE4C-9D67-425A-96C0-D744D6F5D0C2}" type="parTrans" cxnId="{22777BB5-BDA9-41B6-9B6C-08D92CAACAC7}">
      <dgm:prSet/>
      <dgm:spPr/>
      <dgm:t>
        <a:bodyPr/>
        <a:lstStyle/>
        <a:p>
          <a:endParaRPr lang="en-US"/>
        </a:p>
      </dgm:t>
    </dgm:pt>
    <dgm:pt modelId="{44BEF0BB-5CDC-404E-9730-0D4296A3483B}" type="sibTrans" cxnId="{22777BB5-BDA9-41B6-9B6C-08D92CAACAC7}">
      <dgm:prSet/>
      <dgm:spPr/>
      <dgm:t>
        <a:bodyPr/>
        <a:lstStyle/>
        <a:p>
          <a:endParaRPr lang="en-US"/>
        </a:p>
      </dgm:t>
    </dgm:pt>
    <dgm:pt modelId="{11695994-8A81-43C4-9BD5-4986DE503897}">
      <dgm:prSet phldrT="[Text]" custT="1"/>
      <dgm:spPr/>
      <dgm:t>
        <a:bodyPr/>
        <a:lstStyle/>
        <a:p>
          <a:endParaRPr lang="en-US" sz="2400" dirty="0"/>
        </a:p>
        <a:p>
          <a:endParaRPr lang="en-US" sz="2400" dirty="0"/>
        </a:p>
        <a:p>
          <a:r>
            <a:rPr lang="en-US" sz="2400" dirty="0"/>
            <a:t>S.4 Road Traffic Act 1988</a:t>
          </a:r>
        </a:p>
        <a:p>
          <a:endParaRPr lang="en-US" sz="2400" dirty="0"/>
        </a:p>
        <a:p>
          <a:endParaRPr lang="en-US" sz="2400" dirty="0"/>
        </a:p>
      </dgm:t>
    </dgm:pt>
    <dgm:pt modelId="{AC55BC39-FBE1-4797-8E6A-3C82AD71064A}" type="parTrans" cxnId="{4D9FF78B-F6F8-475A-8576-F720E1664BF6}">
      <dgm:prSet/>
      <dgm:spPr/>
      <dgm:t>
        <a:bodyPr/>
        <a:lstStyle/>
        <a:p>
          <a:endParaRPr lang="en-US"/>
        </a:p>
      </dgm:t>
    </dgm:pt>
    <dgm:pt modelId="{65DA1D2D-B7B2-433C-83DC-242D3E1F82E6}" type="sibTrans" cxnId="{4D9FF78B-F6F8-475A-8576-F720E1664BF6}">
      <dgm:prSet/>
      <dgm:spPr/>
      <dgm:t>
        <a:bodyPr/>
        <a:lstStyle/>
        <a:p>
          <a:endParaRPr lang="en-US"/>
        </a:p>
      </dgm:t>
    </dgm:pt>
    <dgm:pt modelId="{3BCC0853-B843-4DCD-B866-D1693AC4BEF7}">
      <dgm:prSet phldrT="[Text]" custT="1"/>
      <dgm:spPr/>
      <dgm:t>
        <a:bodyPr/>
        <a:lstStyle/>
        <a:p>
          <a:endParaRPr lang="en-US" sz="2400" dirty="0"/>
        </a:p>
        <a:p>
          <a:endParaRPr lang="en-US" sz="2400" dirty="0"/>
        </a:p>
        <a:p>
          <a:r>
            <a:rPr lang="en-US" sz="2400" dirty="0"/>
            <a:t>S.27 Transport &amp; Works Act 1992</a:t>
          </a:r>
        </a:p>
      </dgm:t>
    </dgm:pt>
    <dgm:pt modelId="{BAF9BA29-596B-49DB-B90A-680D0AFCD03E}" type="parTrans" cxnId="{EDC8A57D-534D-4154-A1A4-6336D7027B4F}">
      <dgm:prSet/>
      <dgm:spPr/>
      <dgm:t>
        <a:bodyPr/>
        <a:lstStyle/>
        <a:p>
          <a:endParaRPr lang="en-US"/>
        </a:p>
      </dgm:t>
    </dgm:pt>
    <dgm:pt modelId="{874B296A-8A27-46A1-AA0C-BAC6F828AC81}" type="sibTrans" cxnId="{EDC8A57D-534D-4154-A1A4-6336D7027B4F}">
      <dgm:prSet/>
      <dgm:spPr/>
      <dgm:t>
        <a:bodyPr/>
        <a:lstStyle/>
        <a:p>
          <a:endParaRPr lang="en-US"/>
        </a:p>
      </dgm:t>
    </dgm:pt>
    <dgm:pt modelId="{C28B6D79-E5C7-CE45-A978-0F9824B91184}" type="pres">
      <dgm:prSet presAssocID="{DCFAABF9-0943-43BA-8E02-73508FD81050}" presName="Name0" presStyleCnt="0">
        <dgm:presLayoutVars>
          <dgm:dir/>
          <dgm:resizeHandles val="exact"/>
        </dgm:presLayoutVars>
      </dgm:prSet>
      <dgm:spPr/>
    </dgm:pt>
    <dgm:pt modelId="{35120406-27D9-5242-A8D7-BAB54985D2C8}" type="pres">
      <dgm:prSet presAssocID="{DCFAABF9-0943-43BA-8E02-73508FD81050}" presName="bkgdShp" presStyleLbl="alignAccFollowNode1" presStyleIdx="0" presStyleCnt="1"/>
      <dgm:spPr/>
    </dgm:pt>
    <dgm:pt modelId="{D3EBBEB8-0254-3145-AEE4-9BBB46AB0B1F}" type="pres">
      <dgm:prSet presAssocID="{DCFAABF9-0943-43BA-8E02-73508FD81050}" presName="linComp" presStyleCnt="0"/>
      <dgm:spPr/>
    </dgm:pt>
    <dgm:pt modelId="{1CDFCCEB-4200-104D-B793-9BA78CFE7677}" type="pres">
      <dgm:prSet presAssocID="{66C28985-1054-4787-8AFF-04E73135EF10}" presName="compNode" presStyleCnt="0"/>
      <dgm:spPr/>
    </dgm:pt>
    <dgm:pt modelId="{6FC70BFD-2D7F-5440-BEF3-6C1FBA649BE6}" type="pres">
      <dgm:prSet presAssocID="{66C28985-1054-4787-8AFF-04E73135EF10}" presName="node" presStyleLbl="node1" presStyleIdx="0" presStyleCnt="3">
        <dgm:presLayoutVars>
          <dgm:bulletEnabled val="1"/>
        </dgm:presLayoutVars>
      </dgm:prSet>
      <dgm:spPr/>
    </dgm:pt>
    <dgm:pt modelId="{DF116B08-FC84-6F4D-95EB-4CA9D56CA672}" type="pres">
      <dgm:prSet presAssocID="{66C28985-1054-4787-8AFF-04E73135EF10}" presName="invisiNode" presStyleLbl="node1" presStyleIdx="0" presStyleCnt="3"/>
      <dgm:spPr/>
    </dgm:pt>
    <dgm:pt modelId="{E506CDBF-7E09-7A44-9E8B-BCD00D686EEA}" type="pres">
      <dgm:prSet presAssocID="{66C28985-1054-4787-8AFF-04E73135EF10}" presName="imagNode" presStyleLbl="fgImgPlace1" presStyleIdx="0" presStyleCnt="3"/>
      <dgm:spPr/>
    </dgm:pt>
    <dgm:pt modelId="{B016CEAF-C79A-EB49-BB5D-52DE43679737}" type="pres">
      <dgm:prSet presAssocID="{44BEF0BB-5CDC-404E-9730-0D4296A3483B}" presName="sibTrans" presStyleLbl="sibTrans2D1" presStyleIdx="0" presStyleCnt="0"/>
      <dgm:spPr/>
    </dgm:pt>
    <dgm:pt modelId="{E9953E71-830F-6B44-8F7B-3B1D39B08962}" type="pres">
      <dgm:prSet presAssocID="{11695994-8A81-43C4-9BD5-4986DE503897}" presName="compNode" presStyleCnt="0"/>
      <dgm:spPr/>
    </dgm:pt>
    <dgm:pt modelId="{C6EE444E-C079-8248-B68F-872626FCDC2C}" type="pres">
      <dgm:prSet presAssocID="{11695994-8A81-43C4-9BD5-4986DE503897}" presName="node" presStyleLbl="node1" presStyleIdx="1" presStyleCnt="3">
        <dgm:presLayoutVars>
          <dgm:bulletEnabled val="1"/>
        </dgm:presLayoutVars>
      </dgm:prSet>
      <dgm:spPr/>
    </dgm:pt>
    <dgm:pt modelId="{A2F61834-D7CB-234A-95AB-D28FB01E83B7}" type="pres">
      <dgm:prSet presAssocID="{11695994-8A81-43C4-9BD5-4986DE503897}" presName="invisiNode" presStyleLbl="node1" presStyleIdx="1" presStyleCnt="3"/>
      <dgm:spPr/>
    </dgm:pt>
    <dgm:pt modelId="{7AD5CC85-65FA-1D4D-B5E2-C030A1675B5F}" type="pres">
      <dgm:prSet presAssocID="{11695994-8A81-43C4-9BD5-4986DE503897}" presName="imagNode" presStyleLbl="fgImgPlace1" presStyleIdx="1" presStyleCnt="3"/>
      <dgm:spPr/>
    </dgm:pt>
    <dgm:pt modelId="{F7111F9D-9FE0-4341-B01F-C10EF06E188D}" type="pres">
      <dgm:prSet presAssocID="{65DA1D2D-B7B2-433C-83DC-242D3E1F82E6}" presName="sibTrans" presStyleLbl="sibTrans2D1" presStyleIdx="0" presStyleCnt="0"/>
      <dgm:spPr/>
    </dgm:pt>
    <dgm:pt modelId="{3823815D-2FA4-9E4F-82BE-30F0048365D6}" type="pres">
      <dgm:prSet presAssocID="{3BCC0853-B843-4DCD-B866-D1693AC4BEF7}" presName="compNode" presStyleCnt="0"/>
      <dgm:spPr/>
    </dgm:pt>
    <dgm:pt modelId="{C320C5CC-EE68-E54C-BEF5-ACAB5E33C66D}" type="pres">
      <dgm:prSet presAssocID="{3BCC0853-B843-4DCD-B866-D1693AC4BEF7}" presName="node" presStyleLbl="node1" presStyleIdx="2" presStyleCnt="3">
        <dgm:presLayoutVars>
          <dgm:bulletEnabled val="1"/>
        </dgm:presLayoutVars>
      </dgm:prSet>
      <dgm:spPr/>
    </dgm:pt>
    <dgm:pt modelId="{6E9DA270-7CAD-4848-AFED-BD0670012AB8}" type="pres">
      <dgm:prSet presAssocID="{3BCC0853-B843-4DCD-B866-D1693AC4BEF7}" presName="invisiNode" presStyleLbl="node1" presStyleIdx="2" presStyleCnt="3"/>
      <dgm:spPr/>
    </dgm:pt>
    <dgm:pt modelId="{5783F476-8E8E-FB4B-A47A-0DE22D1D640D}" type="pres">
      <dgm:prSet presAssocID="{3BCC0853-B843-4DCD-B866-D1693AC4BEF7}" presName="imagNode" presStyleLbl="fgImgPlace1" presStyleIdx="2" presStyleCnt="3"/>
      <dgm:spPr/>
    </dgm:pt>
  </dgm:ptLst>
  <dgm:cxnLst>
    <dgm:cxn modelId="{EDC8A57D-534D-4154-A1A4-6336D7027B4F}" srcId="{DCFAABF9-0943-43BA-8E02-73508FD81050}" destId="{3BCC0853-B843-4DCD-B866-D1693AC4BEF7}" srcOrd="2" destOrd="0" parTransId="{BAF9BA29-596B-49DB-B90A-680D0AFCD03E}" sibTransId="{874B296A-8A27-46A1-AA0C-BAC6F828AC81}"/>
    <dgm:cxn modelId="{4D9FF78B-F6F8-475A-8576-F720E1664BF6}" srcId="{DCFAABF9-0943-43BA-8E02-73508FD81050}" destId="{11695994-8A81-43C4-9BD5-4986DE503897}" srcOrd="1" destOrd="0" parTransId="{AC55BC39-FBE1-4797-8E6A-3C82AD71064A}" sibTransId="{65DA1D2D-B7B2-433C-83DC-242D3E1F82E6}"/>
    <dgm:cxn modelId="{846BC0A6-67AA-5C46-8219-81059E52E095}" type="presOf" srcId="{11695994-8A81-43C4-9BD5-4986DE503897}" destId="{C6EE444E-C079-8248-B68F-872626FCDC2C}" srcOrd="0" destOrd="0" presId="urn:microsoft.com/office/officeart/2005/8/layout/pList2"/>
    <dgm:cxn modelId="{22777BB5-BDA9-41B6-9B6C-08D92CAACAC7}" srcId="{DCFAABF9-0943-43BA-8E02-73508FD81050}" destId="{66C28985-1054-4787-8AFF-04E73135EF10}" srcOrd="0" destOrd="0" parTransId="{0EF9AE4C-9D67-425A-96C0-D744D6F5D0C2}" sibTransId="{44BEF0BB-5CDC-404E-9730-0D4296A3483B}"/>
    <dgm:cxn modelId="{A02B89D6-73C7-F949-AB66-7FD259289B4B}" type="presOf" srcId="{65DA1D2D-B7B2-433C-83DC-242D3E1F82E6}" destId="{F7111F9D-9FE0-4341-B01F-C10EF06E188D}" srcOrd="0" destOrd="0" presId="urn:microsoft.com/office/officeart/2005/8/layout/pList2"/>
    <dgm:cxn modelId="{B39E50D9-4762-634A-9CE6-D40C8566B765}" type="presOf" srcId="{66C28985-1054-4787-8AFF-04E73135EF10}" destId="{6FC70BFD-2D7F-5440-BEF3-6C1FBA649BE6}" srcOrd="0" destOrd="0" presId="urn:microsoft.com/office/officeart/2005/8/layout/pList2"/>
    <dgm:cxn modelId="{D89B34F7-A5D3-FE44-A222-D42D32F970C9}" type="presOf" srcId="{DCFAABF9-0943-43BA-8E02-73508FD81050}" destId="{C28B6D79-E5C7-CE45-A978-0F9824B91184}" srcOrd="0" destOrd="0" presId="urn:microsoft.com/office/officeart/2005/8/layout/pList2"/>
    <dgm:cxn modelId="{A2EDE5FC-BEBA-B04A-BA62-DE21D4D0B7B6}" type="presOf" srcId="{3BCC0853-B843-4DCD-B866-D1693AC4BEF7}" destId="{C320C5CC-EE68-E54C-BEF5-ACAB5E33C66D}" srcOrd="0" destOrd="0" presId="urn:microsoft.com/office/officeart/2005/8/layout/pList2"/>
    <dgm:cxn modelId="{3B58CFFF-4B52-EA47-AEF7-7B9648B2FE11}" type="presOf" srcId="{44BEF0BB-5CDC-404E-9730-0D4296A3483B}" destId="{B016CEAF-C79A-EB49-BB5D-52DE43679737}" srcOrd="0" destOrd="0" presId="urn:microsoft.com/office/officeart/2005/8/layout/pList2"/>
    <dgm:cxn modelId="{0CFD17AF-4685-9347-963A-21B9655AB135}" type="presParOf" srcId="{C28B6D79-E5C7-CE45-A978-0F9824B91184}" destId="{35120406-27D9-5242-A8D7-BAB54985D2C8}" srcOrd="0" destOrd="0" presId="urn:microsoft.com/office/officeart/2005/8/layout/pList2"/>
    <dgm:cxn modelId="{928AF56F-9CFD-C948-A8BE-CD8AC2EF95E3}" type="presParOf" srcId="{C28B6D79-E5C7-CE45-A978-0F9824B91184}" destId="{D3EBBEB8-0254-3145-AEE4-9BBB46AB0B1F}" srcOrd="1" destOrd="0" presId="urn:microsoft.com/office/officeart/2005/8/layout/pList2"/>
    <dgm:cxn modelId="{2C923F65-834A-F940-94AC-0C531247D4EA}" type="presParOf" srcId="{D3EBBEB8-0254-3145-AEE4-9BBB46AB0B1F}" destId="{1CDFCCEB-4200-104D-B793-9BA78CFE7677}" srcOrd="0" destOrd="0" presId="urn:microsoft.com/office/officeart/2005/8/layout/pList2"/>
    <dgm:cxn modelId="{A8CC544B-8F9A-BA42-B7B1-27CF6B449556}" type="presParOf" srcId="{1CDFCCEB-4200-104D-B793-9BA78CFE7677}" destId="{6FC70BFD-2D7F-5440-BEF3-6C1FBA649BE6}" srcOrd="0" destOrd="0" presId="urn:microsoft.com/office/officeart/2005/8/layout/pList2"/>
    <dgm:cxn modelId="{77FA4A82-13E9-5443-8F8A-419DC168C797}" type="presParOf" srcId="{1CDFCCEB-4200-104D-B793-9BA78CFE7677}" destId="{DF116B08-FC84-6F4D-95EB-4CA9D56CA672}" srcOrd="1" destOrd="0" presId="urn:microsoft.com/office/officeart/2005/8/layout/pList2"/>
    <dgm:cxn modelId="{73553FF1-B370-CF45-A58E-915AB5FD832E}" type="presParOf" srcId="{1CDFCCEB-4200-104D-B793-9BA78CFE7677}" destId="{E506CDBF-7E09-7A44-9E8B-BCD00D686EEA}" srcOrd="2" destOrd="0" presId="urn:microsoft.com/office/officeart/2005/8/layout/pList2"/>
    <dgm:cxn modelId="{27E1171B-3FF1-A441-A970-13AF4F47AE32}" type="presParOf" srcId="{D3EBBEB8-0254-3145-AEE4-9BBB46AB0B1F}" destId="{B016CEAF-C79A-EB49-BB5D-52DE43679737}" srcOrd="1" destOrd="0" presId="urn:microsoft.com/office/officeart/2005/8/layout/pList2"/>
    <dgm:cxn modelId="{976518AF-64A0-754F-BF0B-41477882CDA6}" type="presParOf" srcId="{D3EBBEB8-0254-3145-AEE4-9BBB46AB0B1F}" destId="{E9953E71-830F-6B44-8F7B-3B1D39B08962}" srcOrd="2" destOrd="0" presId="urn:microsoft.com/office/officeart/2005/8/layout/pList2"/>
    <dgm:cxn modelId="{BF061B72-509B-EF46-AC5C-E44D1A8642F4}" type="presParOf" srcId="{E9953E71-830F-6B44-8F7B-3B1D39B08962}" destId="{C6EE444E-C079-8248-B68F-872626FCDC2C}" srcOrd="0" destOrd="0" presId="urn:microsoft.com/office/officeart/2005/8/layout/pList2"/>
    <dgm:cxn modelId="{36A9ED82-D40C-4C4B-B012-FDE5E1005892}" type="presParOf" srcId="{E9953E71-830F-6B44-8F7B-3B1D39B08962}" destId="{A2F61834-D7CB-234A-95AB-D28FB01E83B7}" srcOrd="1" destOrd="0" presId="urn:microsoft.com/office/officeart/2005/8/layout/pList2"/>
    <dgm:cxn modelId="{F6DC3DDD-6BEB-6F49-A424-CB43DBDAB430}" type="presParOf" srcId="{E9953E71-830F-6B44-8F7B-3B1D39B08962}" destId="{7AD5CC85-65FA-1D4D-B5E2-C030A1675B5F}" srcOrd="2" destOrd="0" presId="urn:microsoft.com/office/officeart/2005/8/layout/pList2"/>
    <dgm:cxn modelId="{4BBCC99F-1FA8-DB43-9854-3321D25FA85A}" type="presParOf" srcId="{D3EBBEB8-0254-3145-AEE4-9BBB46AB0B1F}" destId="{F7111F9D-9FE0-4341-B01F-C10EF06E188D}" srcOrd="3" destOrd="0" presId="urn:microsoft.com/office/officeart/2005/8/layout/pList2"/>
    <dgm:cxn modelId="{FF86A90C-EA1D-764D-B03B-03D91339990A}" type="presParOf" srcId="{D3EBBEB8-0254-3145-AEE4-9BBB46AB0B1F}" destId="{3823815D-2FA4-9E4F-82BE-30F0048365D6}" srcOrd="4" destOrd="0" presId="urn:microsoft.com/office/officeart/2005/8/layout/pList2"/>
    <dgm:cxn modelId="{F6C49FFC-93BD-144D-84E2-746A83EE837C}" type="presParOf" srcId="{3823815D-2FA4-9E4F-82BE-30F0048365D6}" destId="{C320C5CC-EE68-E54C-BEF5-ACAB5E33C66D}" srcOrd="0" destOrd="0" presId="urn:microsoft.com/office/officeart/2005/8/layout/pList2"/>
    <dgm:cxn modelId="{0A7B7224-4126-9543-B7A5-38624AB3CC0E}" type="presParOf" srcId="{3823815D-2FA4-9E4F-82BE-30F0048365D6}" destId="{6E9DA270-7CAD-4848-AFED-BD0670012AB8}" srcOrd="1" destOrd="0" presId="urn:microsoft.com/office/officeart/2005/8/layout/pList2"/>
    <dgm:cxn modelId="{08D3602A-AEA7-0841-A1A3-EA09BFCAC307}" type="presParOf" srcId="{3823815D-2FA4-9E4F-82BE-30F0048365D6}" destId="{5783F476-8E8E-FB4B-A47A-0DE22D1D640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3832A25A-0B2A-4750-BC3B-F12F5193092A}" type="presOf" srcId="{312CF958-8FF1-44C6-8A86-B5E162E9D1ED}" destId="{C5A639A5-822A-4DCB-8140-6E690755D1C8}" srcOrd="1"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3514F59-57D3-4FB5-9E39-910ACC103A6A}" srcId="{827840F3-2802-4A47-8E52-3056301BC5D7}" destId="{E5F8132A-093D-4721-9204-D01628C75626}" srcOrd="0" destOrd="0" parTransId="{A520D06F-9DE3-4BC9-9FAE-82B0B1953FC1}" sibTransId="{0F89AAD1-C8F9-40F8-B96D-C2E50B36D7AD}"/>
    <dgm:cxn modelId="{3574A870-2B73-4F8C-9399-141E12BEA1C9}" srcId="{827840F3-2802-4A47-8E52-3056301BC5D7}" destId="{9CC189E3-D828-48AE-8D5C-330D508DCDD7}" srcOrd="3" destOrd="0" parTransId="{6141A0A0-7283-4E05-9DF0-ABA04AABC9E7}" sibTransId="{2BA3712E-5F9D-4E39-BAF6-D6FC8D10E035}"/>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E5C349B4-31EB-4735-820E-337A7E1335AB}" type="presOf" srcId="{F6247D88-3A7B-465D-BEFE-FB946EB9CB3A}" destId="{4DFCCC5F-4F4D-4511-BF11-4C5AC3F0583B}" srcOrd="0" destOrd="0" presId="urn:microsoft.com/office/officeart/2005/8/layout/process5"/>
    <dgm:cxn modelId="{F55D60B4-534B-41ED-AE88-2CF56A735CCA}" type="presOf" srcId="{7D2E19FF-52F3-482E-A26F-9FA0B9C32E6B}" destId="{12C362C5-1EE2-4F77-994F-563E85F9231D}" srcOrd="1"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6C2C5-C71D-384F-920A-F617EF3011D0}">
      <dsp:nvSpPr>
        <dsp:cNvPr id="0" name=""/>
        <dsp:cNvSpPr/>
      </dsp:nvSpPr>
      <dsp:spPr>
        <a:xfrm>
          <a:off x="1839629" y="1186858"/>
          <a:ext cx="391806" cy="91440"/>
        </a:xfrm>
        <a:custGeom>
          <a:avLst/>
          <a:gdLst/>
          <a:ahLst/>
          <a:cxnLst/>
          <a:rect l="0" t="0" r="0" b="0"/>
          <a:pathLst>
            <a:path>
              <a:moveTo>
                <a:pt x="0" y="45720"/>
              </a:moveTo>
              <a:lnTo>
                <a:pt x="391806"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1230466"/>
        <a:ext cx="21120" cy="4224"/>
      </dsp:txXfrm>
    </dsp:sp>
    <dsp:sp modelId="{98970C99-BF66-1B41-AF61-33EBDACBB146}">
      <dsp:nvSpPr>
        <dsp:cNvPr id="0" name=""/>
        <dsp:cNvSpPr/>
      </dsp:nvSpPr>
      <dsp:spPr>
        <a:xfrm>
          <a:off x="4878" y="681613"/>
          <a:ext cx="1836550" cy="11019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dirty="0"/>
            <a:t>To understand the definition of ‘Material’ (CPIA, 1996) </a:t>
          </a:r>
        </a:p>
      </dsp:txBody>
      <dsp:txXfrm>
        <a:off x="4878" y="681613"/>
        <a:ext cx="1836550" cy="1101930"/>
      </dsp:txXfrm>
    </dsp:sp>
    <dsp:sp modelId="{007EDE47-9F04-D543-AC81-0D4FCD03FFCF}">
      <dsp:nvSpPr>
        <dsp:cNvPr id="0" name=""/>
        <dsp:cNvSpPr/>
      </dsp:nvSpPr>
      <dsp:spPr>
        <a:xfrm>
          <a:off x="4098587" y="1186858"/>
          <a:ext cx="391806" cy="91440"/>
        </a:xfrm>
        <a:custGeom>
          <a:avLst/>
          <a:gdLst/>
          <a:ahLst/>
          <a:cxnLst/>
          <a:rect l="0" t="0" r="0" b="0"/>
          <a:pathLst>
            <a:path>
              <a:moveTo>
                <a:pt x="0" y="45720"/>
              </a:moveTo>
              <a:lnTo>
                <a:pt x="39180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1230466"/>
        <a:ext cx="21120" cy="4224"/>
      </dsp:txXfrm>
    </dsp:sp>
    <dsp:sp modelId="{F1EE39F6-3603-5C4E-8FEB-3C71C5F7E52A}">
      <dsp:nvSpPr>
        <dsp:cNvPr id="0" name=""/>
        <dsp:cNvSpPr/>
      </dsp:nvSpPr>
      <dsp:spPr>
        <a:xfrm>
          <a:off x="2263836" y="681613"/>
          <a:ext cx="1836550" cy="11019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To critically analyze each stage of managing scenes:</a:t>
          </a:r>
        </a:p>
      </dsp:txBody>
      <dsp:txXfrm>
        <a:off x="2263836" y="681613"/>
        <a:ext cx="1836550" cy="1101930"/>
      </dsp:txXfrm>
    </dsp:sp>
    <dsp:sp modelId="{A4F4208E-6D8E-394C-939C-64FA5EBBF69A}">
      <dsp:nvSpPr>
        <dsp:cNvPr id="0" name=""/>
        <dsp:cNvSpPr/>
      </dsp:nvSpPr>
      <dsp:spPr>
        <a:xfrm>
          <a:off x="923154" y="1781743"/>
          <a:ext cx="4517915" cy="391806"/>
        </a:xfrm>
        <a:custGeom>
          <a:avLst/>
          <a:gdLst/>
          <a:ahLst/>
          <a:cxnLst/>
          <a:rect l="0" t="0" r="0" b="0"/>
          <a:pathLst>
            <a:path>
              <a:moveTo>
                <a:pt x="4517915" y="0"/>
              </a:moveTo>
              <a:lnTo>
                <a:pt x="4517915" y="213003"/>
              </a:lnTo>
              <a:lnTo>
                <a:pt x="0" y="213003"/>
              </a:lnTo>
              <a:lnTo>
                <a:pt x="0" y="391806"/>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1975535"/>
        <a:ext cx="226880" cy="4224"/>
      </dsp:txXfrm>
    </dsp:sp>
    <dsp:sp modelId="{F718291E-6F02-E341-A30E-1E70057894C6}">
      <dsp:nvSpPr>
        <dsp:cNvPr id="0" name=""/>
        <dsp:cNvSpPr/>
      </dsp:nvSpPr>
      <dsp:spPr>
        <a:xfrm>
          <a:off x="4522794" y="681613"/>
          <a:ext cx="1836550" cy="11019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-Identifying  </a:t>
          </a:r>
        </a:p>
      </dsp:txBody>
      <dsp:txXfrm>
        <a:off x="4522794" y="681613"/>
        <a:ext cx="1836550" cy="1101930"/>
      </dsp:txXfrm>
    </dsp:sp>
    <dsp:sp modelId="{ECAB76DE-21DD-E64F-A8D0-8DB1DF7CA286}">
      <dsp:nvSpPr>
        <dsp:cNvPr id="0" name=""/>
        <dsp:cNvSpPr/>
      </dsp:nvSpPr>
      <dsp:spPr>
        <a:xfrm>
          <a:off x="1839629" y="2711196"/>
          <a:ext cx="391806" cy="91440"/>
        </a:xfrm>
        <a:custGeom>
          <a:avLst/>
          <a:gdLst/>
          <a:ahLst/>
          <a:cxnLst/>
          <a:rect l="0" t="0" r="0" b="0"/>
          <a:pathLst>
            <a:path>
              <a:moveTo>
                <a:pt x="0" y="45720"/>
              </a:moveTo>
              <a:lnTo>
                <a:pt x="39180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2754803"/>
        <a:ext cx="21120" cy="4224"/>
      </dsp:txXfrm>
    </dsp:sp>
    <dsp:sp modelId="{BAE823A0-2496-B641-8DED-5CE33BB12BE9}">
      <dsp:nvSpPr>
        <dsp:cNvPr id="0" name=""/>
        <dsp:cNvSpPr/>
      </dsp:nvSpPr>
      <dsp:spPr>
        <a:xfrm>
          <a:off x="4878" y="2205950"/>
          <a:ext cx="1836550" cy="11019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-Securing  </a:t>
          </a:r>
        </a:p>
      </dsp:txBody>
      <dsp:txXfrm>
        <a:off x="4878" y="2205950"/>
        <a:ext cx="1836550" cy="1101930"/>
      </dsp:txXfrm>
    </dsp:sp>
    <dsp:sp modelId="{B5A2FA80-4E52-6847-BB5C-D225792F8511}">
      <dsp:nvSpPr>
        <dsp:cNvPr id="0" name=""/>
        <dsp:cNvSpPr/>
      </dsp:nvSpPr>
      <dsp:spPr>
        <a:xfrm>
          <a:off x="4098587" y="2711196"/>
          <a:ext cx="391806" cy="91440"/>
        </a:xfrm>
        <a:custGeom>
          <a:avLst/>
          <a:gdLst/>
          <a:ahLst/>
          <a:cxnLst/>
          <a:rect l="0" t="0" r="0" b="0"/>
          <a:pathLst>
            <a:path>
              <a:moveTo>
                <a:pt x="0" y="45720"/>
              </a:moveTo>
              <a:lnTo>
                <a:pt x="391806"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2754803"/>
        <a:ext cx="21120" cy="4224"/>
      </dsp:txXfrm>
    </dsp:sp>
    <dsp:sp modelId="{1550A7FA-0B54-5348-947D-9E7065C9C829}">
      <dsp:nvSpPr>
        <dsp:cNvPr id="0" name=""/>
        <dsp:cNvSpPr/>
      </dsp:nvSpPr>
      <dsp:spPr>
        <a:xfrm>
          <a:off x="2263836" y="2205950"/>
          <a:ext cx="1836550" cy="110193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-Preserving </a:t>
          </a:r>
        </a:p>
      </dsp:txBody>
      <dsp:txXfrm>
        <a:off x="2263836" y="2205950"/>
        <a:ext cx="1836550" cy="1101930"/>
      </dsp:txXfrm>
    </dsp:sp>
    <dsp:sp modelId="{B0900575-DF40-6C4E-B4EB-EA637078681B}">
      <dsp:nvSpPr>
        <dsp:cNvPr id="0" name=""/>
        <dsp:cNvSpPr/>
      </dsp:nvSpPr>
      <dsp:spPr>
        <a:xfrm>
          <a:off x="923154" y="3306081"/>
          <a:ext cx="4517915" cy="391806"/>
        </a:xfrm>
        <a:custGeom>
          <a:avLst/>
          <a:gdLst/>
          <a:ahLst/>
          <a:cxnLst/>
          <a:rect l="0" t="0" r="0" b="0"/>
          <a:pathLst>
            <a:path>
              <a:moveTo>
                <a:pt x="4517915" y="0"/>
              </a:moveTo>
              <a:lnTo>
                <a:pt x="4517915" y="213003"/>
              </a:lnTo>
              <a:lnTo>
                <a:pt x="0" y="213003"/>
              </a:lnTo>
              <a:lnTo>
                <a:pt x="0" y="391806"/>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68671" y="3499872"/>
        <a:ext cx="226880" cy="4224"/>
      </dsp:txXfrm>
    </dsp:sp>
    <dsp:sp modelId="{3D448708-FFEB-2041-9E37-6C4F6E27E2A2}">
      <dsp:nvSpPr>
        <dsp:cNvPr id="0" name=""/>
        <dsp:cNvSpPr/>
      </dsp:nvSpPr>
      <dsp:spPr>
        <a:xfrm>
          <a:off x="4522794" y="2205950"/>
          <a:ext cx="1836550" cy="11019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-Searching &amp; examining </a:t>
          </a:r>
        </a:p>
      </dsp:txBody>
      <dsp:txXfrm>
        <a:off x="4522794" y="2205950"/>
        <a:ext cx="1836550" cy="1101930"/>
      </dsp:txXfrm>
    </dsp:sp>
    <dsp:sp modelId="{CD50E797-29D8-0741-B9F5-054979779804}">
      <dsp:nvSpPr>
        <dsp:cNvPr id="0" name=""/>
        <dsp:cNvSpPr/>
      </dsp:nvSpPr>
      <dsp:spPr>
        <a:xfrm>
          <a:off x="1839629" y="4235533"/>
          <a:ext cx="391806" cy="91440"/>
        </a:xfrm>
        <a:custGeom>
          <a:avLst/>
          <a:gdLst/>
          <a:ahLst/>
          <a:cxnLst/>
          <a:rect l="0" t="0" r="0" b="0"/>
          <a:pathLst>
            <a:path>
              <a:moveTo>
                <a:pt x="0" y="45720"/>
              </a:moveTo>
              <a:lnTo>
                <a:pt x="391806"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24972" y="4279141"/>
        <a:ext cx="21120" cy="4224"/>
      </dsp:txXfrm>
    </dsp:sp>
    <dsp:sp modelId="{336C34E4-8595-4946-A2C8-C38E3F71130A}">
      <dsp:nvSpPr>
        <dsp:cNvPr id="0" name=""/>
        <dsp:cNvSpPr/>
      </dsp:nvSpPr>
      <dsp:spPr>
        <a:xfrm>
          <a:off x="4878" y="3730288"/>
          <a:ext cx="1836550" cy="110193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-Releasing </a:t>
          </a:r>
        </a:p>
      </dsp:txBody>
      <dsp:txXfrm>
        <a:off x="4878" y="3730288"/>
        <a:ext cx="1836550" cy="1101930"/>
      </dsp:txXfrm>
    </dsp:sp>
    <dsp:sp modelId="{7B6278C2-FFAD-3647-8647-BBAAE8011B06}">
      <dsp:nvSpPr>
        <dsp:cNvPr id="0" name=""/>
        <dsp:cNvSpPr/>
      </dsp:nvSpPr>
      <dsp:spPr>
        <a:xfrm>
          <a:off x="4098587" y="4235533"/>
          <a:ext cx="391806" cy="91440"/>
        </a:xfrm>
        <a:custGeom>
          <a:avLst/>
          <a:gdLst/>
          <a:ahLst/>
          <a:cxnLst/>
          <a:rect l="0" t="0" r="0" b="0"/>
          <a:pathLst>
            <a:path>
              <a:moveTo>
                <a:pt x="0" y="45720"/>
              </a:moveTo>
              <a:lnTo>
                <a:pt x="391806"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83930" y="4279141"/>
        <a:ext cx="21120" cy="4224"/>
      </dsp:txXfrm>
    </dsp:sp>
    <dsp:sp modelId="{E6F6E062-E456-A147-A8EB-53E271576F30}">
      <dsp:nvSpPr>
        <dsp:cNvPr id="0" name=""/>
        <dsp:cNvSpPr/>
      </dsp:nvSpPr>
      <dsp:spPr>
        <a:xfrm>
          <a:off x="2263836" y="3730288"/>
          <a:ext cx="1836550" cy="110193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a:t>To understand the importance of The Forensic Strategy. </a:t>
          </a:r>
        </a:p>
      </dsp:txBody>
      <dsp:txXfrm>
        <a:off x="2263836" y="3730288"/>
        <a:ext cx="1836550" cy="1101930"/>
      </dsp:txXfrm>
    </dsp:sp>
    <dsp:sp modelId="{D6AE8720-1BB9-3C46-98C4-F85C768C9D66}">
      <dsp:nvSpPr>
        <dsp:cNvPr id="0" name=""/>
        <dsp:cNvSpPr/>
      </dsp:nvSpPr>
      <dsp:spPr>
        <a:xfrm>
          <a:off x="4522794" y="3730288"/>
          <a:ext cx="1836550" cy="110193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993" tIns="94463" rIns="89993" bIns="94463" numCol="1" spcCol="1270" anchor="ctr" anchorCtr="0">
          <a:noAutofit/>
        </a:bodyPr>
        <a:lstStyle/>
        <a:p>
          <a:pPr marL="0" lvl="0" indent="0" algn="ctr" defTabSz="622300">
            <a:lnSpc>
              <a:spcPct val="90000"/>
            </a:lnSpc>
            <a:spcBef>
              <a:spcPct val="0"/>
            </a:spcBef>
            <a:spcAft>
              <a:spcPct val="35000"/>
            </a:spcAft>
            <a:buNone/>
          </a:pPr>
          <a:r>
            <a:rPr lang="en-US" sz="1400" kern="1200" dirty="0"/>
            <a:t>To understand policing powers in relation to entry,  searching and seizing at a premises. </a:t>
          </a:r>
        </a:p>
      </dsp:txBody>
      <dsp:txXfrm>
        <a:off x="4522794" y="3730288"/>
        <a:ext cx="1836550" cy="1101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5B8147-1FA8-4C4D-B8F0-0FBC7364815A}">
      <dsp:nvSpPr>
        <dsp:cNvPr id="0" name=""/>
        <dsp:cNvSpPr/>
      </dsp:nvSpPr>
      <dsp:spPr>
        <a:xfrm>
          <a:off x="732" y="7174"/>
          <a:ext cx="2857449" cy="17144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To critically </a:t>
          </a:r>
          <a:r>
            <a:rPr lang="en-US" sz="2200" kern="1200" dirty="0" err="1"/>
            <a:t>analyse</a:t>
          </a:r>
          <a:r>
            <a:rPr lang="en-US" sz="2200" kern="1200" dirty="0"/>
            <a:t> the requirements of the police and crime scene investigators at different scenes</a:t>
          </a:r>
        </a:p>
      </dsp:txBody>
      <dsp:txXfrm>
        <a:off x="732" y="7174"/>
        <a:ext cx="2857449" cy="1714469"/>
      </dsp:txXfrm>
    </dsp:sp>
    <dsp:sp modelId="{F1698C5A-3E7E-8045-BFB1-68FE8BF5F0CD}">
      <dsp:nvSpPr>
        <dsp:cNvPr id="0" name=""/>
        <dsp:cNvSpPr/>
      </dsp:nvSpPr>
      <dsp:spPr>
        <a:xfrm>
          <a:off x="3143927" y="7174"/>
          <a:ext cx="2857449" cy="1714469"/>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To understand the importance of the chain of evidence</a:t>
          </a:r>
        </a:p>
      </dsp:txBody>
      <dsp:txXfrm>
        <a:off x="3143927" y="7174"/>
        <a:ext cx="2857449" cy="1714469"/>
      </dsp:txXfrm>
    </dsp:sp>
    <dsp:sp modelId="{BF2DA545-BFA0-8B47-A84B-1F0439DA1728}">
      <dsp:nvSpPr>
        <dsp:cNvPr id="0" name=""/>
        <dsp:cNvSpPr/>
      </dsp:nvSpPr>
      <dsp:spPr>
        <a:xfrm>
          <a:off x="732" y="2007389"/>
          <a:ext cx="2857449" cy="1714469"/>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To understand the importance of suspect considerations </a:t>
          </a:r>
        </a:p>
      </dsp:txBody>
      <dsp:txXfrm>
        <a:off x="732" y="2007389"/>
        <a:ext cx="2857449" cy="1714469"/>
      </dsp:txXfrm>
    </dsp:sp>
    <dsp:sp modelId="{3C996529-D5B2-6D4F-B960-F06C06CE597F}">
      <dsp:nvSpPr>
        <dsp:cNvPr id="0" name=""/>
        <dsp:cNvSpPr/>
      </dsp:nvSpPr>
      <dsp:spPr>
        <a:xfrm>
          <a:off x="3143927" y="2007389"/>
          <a:ext cx="2857449" cy="171446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To understand the the main stages of the </a:t>
          </a:r>
          <a:r>
            <a:rPr lang="en-GB" sz="2200" kern="1200"/>
            <a:t>Investigative and Evidential Evaluation Cycle</a:t>
          </a:r>
          <a:endParaRPr lang="en-US" sz="2200" kern="1200"/>
        </a:p>
      </dsp:txBody>
      <dsp:txXfrm>
        <a:off x="3143927" y="2007389"/>
        <a:ext cx="2857449" cy="17144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76282-A2C9-494D-B788-75AC9CCF96C2}">
      <dsp:nvSpPr>
        <dsp:cNvPr id="0" name=""/>
        <dsp:cNvSpPr/>
      </dsp:nvSpPr>
      <dsp:spPr>
        <a:xfrm>
          <a:off x="3594"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Identifying scenes </a:t>
          </a:r>
        </a:p>
      </dsp:txBody>
      <dsp:txXfrm>
        <a:off x="3594" y="1848740"/>
        <a:ext cx="1946002" cy="1634641"/>
      </dsp:txXfrm>
    </dsp:sp>
    <dsp:sp modelId="{765F47CA-96E1-CE4B-9624-824EA1CF1043}">
      <dsp:nvSpPr>
        <dsp:cNvPr id="0" name=""/>
        <dsp:cNvSpPr/>
      </dsp:nvSpPr>
      <dsp:spPr>
        <a:xfrm>
          <a:off x="567934"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1</a:t>
          </a:r>
        </a:p>
      </dsp:txBody>
      <dsp:txXfrm>
        <a:off x="687628" y="1205601"/>
        <a:ext cx="577932" cy="577932"/>
      </dsp:txXfrm>
    </dsp:sp>
    <dsp:sp modelId="{205B2760-B573-FF45-9C46-01A140974089}">
      <dsp:nvSpPr>
        <dsp:cNvPr id="0" name=""/>
        <dsp:cNvSpPr/>
      </dsp:nvSpPr>
      <dsp:spPr>
        <a:xfrm>
          <a:off x="3594"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2BEEE-FBC9-5744-98B0-EB727D5D1D8C}">
      <dsp:nvSpPr>
        <dsp:cNvPr id="0" name=""/>
        <dsp:cNvSpPr/>
      </dsp:nvSpPr>
      <dsp:spPr>
        <a:xfrm>
          <a:off x="2144196"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Securing scenes </a:t>
          </a:r>
        </a:p>
      </dsp:txBody>
      <dsp:txXfrm>
        <a:off x="2144196" y="1848740"/>
        <a:ext cx="1946002" cy="1634641"/>
      </dsp:txXfrm>
    </dsp:sp>
    <dsp:sp modelId="{CDC2F1F6-67A6-7F46-AB1E-F1443F50C322}">
      <dsp:nvSpPr>
        <dsp:cNvPr id="0" name=""/>
        <dsp:cNvSpPr/>
      </dsp:nvSpPr>
      <dsp:spPr>
        <a:xfrm>
          <a:off x="2708537"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dirty="0"/>
            <a:t>2</a:t>
          </a:r>
        </a:p>
      </dsp:txBody>
      <dsp:txXfrm>
        <a:off x="2828231" y="1205601"/>
        <a:ext cx="577932" cy="577932"/>
      </dsp:txXfrm>
    </dsp:sp>
    <dsp:sp modelId="{A617F7E3-C52F-5341-8980-BD3C15CDB216}">
      <dsp:nvSpPr>
        <dsp:cNvPr id="0" name=""/>
        <dsp:cNvSpPr/>
      </dsp:nvSpPr>
      <dsp:spPr>
        <a:xfrm>
          <a:off x="2144196"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5DD08-0F53-DE4F-BCD4-7780B074285D}">
      <dsp:nvSpPr>
        <dsp:cNvPr id="0" name=""/>
        <dsp:cNvSpPr/>
      </dsp:nvSpPr>
      <dsp:spPr>
        <a:xfrm>
          <a:off x="4284798"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Preserving scenes</a:t>
          </a:r>
        </a:p>
      </dsp:txBody>
      <dsp:txXfrm>
        <a:off x="4284798" y="1848740"/>
        <a:ext cx="1946002" cy="1634641"/>
      </dsp:txXfrm>
    </dsp:sp>
    <dsp:sp modelId="{2F5D47A0-394B-3945-BE74-1AA3A5332A6E}">
      <dsp:nvSpPr>
        <dsp:cNvPr id="0" name=""/>
        <dsp:cNvSpPr/>
      </dsp:nvSpPr>
      <dsp:spPr>
        <a:xfrm>
          <a:off x="4849139"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3</a:t>
          </a:r>
        </a:p>
      </dsp:txBody>
      <dsp:txXfrm>
        <a:off x="4968833" y="1205601"/>
        <a:ext cx="577932" cy="577932"/>
      </dsp:txXfrm>
    </dsp:sp>
    <dsp:sp modelId="{8A58C272-FED0-384C-818C-DAC8C0FD898C}">
      <dsp:nvSpPr>
        <dsp:cNvPr id="0" name=""/>
        <dsp:cNvSpPr/>
      </dsp:nvSpPr>
      <dsp:spPr>
        <a:xfrm>
          <a:off x="4284798"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0B423-8A0E-0846-BC25-B04C7C5DCD11}">
      <dsp:nvSpPr>
        <dsp:cNvPr id="0" name=""/>
        <dsp:cNvSpPr/>
      </dsp:nvSpPr>
      <dsp:spPr>
        <a:xfrm>
          <a:off x="6425401"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Searching and examining scenes</a:t>
          </a:r>
        </a:p>
      </dsp:txBody>
      <dsp:txXfrm>
        <a:off x="6425401" y="1848740"/>
        <a:ext cx="1946002" cy="1634641"/>
      </dsp:txXfrm>
    </dsp:sp>
    <dsp:sp modelId="{B211E0E4-9C1B-CC44-BD63-D36E184F521E}">
      <dsp:nvSpPr>
        <dsp:cNvPr id="0" name=""/>
        <dsp:cNvSpPr/>
      </dsp:nvSpPr>
      <dsp:spPr>
        <a:xfrm>
          <a:off x="6989741"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4</a:t>
          </a:r>
        </a:p>
      </dsp:txBody>
      <dsp:txXfrm>
        <a:off x="7109435" y="1205601"/>
        <a:ext cx="577932" cy="577932"/>
      </dsp:txXfrm>
    </dsp:sp>
    <dsp:sp modelId="{0FF3BF93-EF8D-FB4E-8C6E-AFDA6175CE1D}">
      <dsp:nvSpPr>
        <dsp:cNvPr id="0" name=""/>
        <dsp:cNvSpPr/>
      </dsp:nvSpPr>
      <dsp:spPr>
        <a:xfrm>
          <a:off x="6425401"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249AA-91B5-FB4B-9D7D-818AEC758454}">
      <dsp:nvSpPr>
        <dsp:cNvPr id="0" name=""/>
        <dsp:cNvSpPr/>
      </dsp:nvSpPr>
      <dsp:spPr>
        <a:xfrm>
          <a:off x="8566003" y="813467"/>
          <a:ext cx="1946002" cy="2724403"/>
        </a:xfrm>
        <a:prstGeom prst="rect">
          <a:avLst/>
        </a:prstGeom>
        <a:solidFill>
          <a:schemeClr val="accent4">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1718" tIns="330200" rIns="151718" bIns="330200" numCol="1" spcCol="1270" anchor="t" anchorCtr="0">
          <a:noAutofit/>
        </a:bodyPr>
        <a:lstStyle/>
        <a:p>
          <a:pPr marL="0" lvl="0" indent="0" algn="ctr" defTabSz="977900">
            <a:lnSpc>
              <a:spcPct val="90000"/>
            </a:lnSpc>
            <a:spcBef>
              <a:spcPct val="0"/>
            </a:spcBef>
            <a:spcAft>
              <a:spcPct val="35000"/>
            </a:spcAft>
            <a:buNone/>
          </a:pPr>
          <a:r>
            <a:rPr lang="en-US" sz="2200" kern="1200" dirty="0"/>
            <a:t>Releasing scenes </a:t>
          </a:r>
        </a:p>
      </dsp:txBody>
      <dsp:txXfrm>
        <a:off x="8566003" y="1848740"/>
        <a:ext cx="1946002" cy="1634641"/>
      </dsp:txXfrm>
    </dsp:sp>
    <dsp:sp modelId="{0916645F-A624-4546-86D4-A16EC1E37032}">
      <dsp:nvSpPr>
        <dsp:cNvPr id="0" name=""/>
        <dsp:cNvSpPr/>
      </dsp:nvSpPr>
      <dsp:spPr>
        <a:xfrm>
          <a:off x="9130344" y="1085907"/>
          <a:ext cx="817320" cy="817320"/>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3722" tIns="12700" rIns="63722" bIns="12700" numCol="1" spcCol="1270" anchor="ctr" anchorCtr="0">
          <a:noAutofit/>
        </a:bodyPr>
        <a:lstStyle/>
        <a:p>
          <a:pPr marL="0" lvl="0" indent="0" algn="ctr" defTabSz="1733550">
            <a:lnSpc>
              <a:spcPct val="90000"/>
            </a:lnSpc>
            <a:spcBef>
              <a:spcPct val="0"/>
            </a:spcBef>
            <a:spcAft>
              <a:spcPct val="35000"/>
            </a:spcAft>
            <a:buNone/>
          </a:pPr>
          <a:r>
            <a:rPr lang="en-US" sz="3900" kern="1200"/>
            <a:t>5</a:t>
          </a:r>
        </a:p>
      </dsp:txBody>
      <dsp:txXfrm>
        <a:off x="9250038" y="1205601"/>
        <a:ext cx="577932" cy="577932"/>
      </dsp:txXfrm>
    </dsp:sp>
    <dsp:sp modelId="{10C7D291-2202-5C43-A7F3-67A1B23489A4}">
      <dsp:nvSpPr>
        <dsp:cNvPr id="0" name=""/>
        <dsp:cNvSpPr/>
      </dsp:nvSpPr>
      <dsp:spPr>
        <a:xfrm>
          <a:off x="8566003" y="3537798"/>
          <a:ext cx="1946002"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32937-5552-7244-9985-156F178B0102}">
      <dsp:nvSpPr>
        <dsp:cNvPr id="0" name=""/>
        <dsp:cNvSpPr/>
      </dsp:nvSpPr>
      <dsp:spPr>
        <a:xfrm>
          <a:off x="0" y="673"/>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EAAF97-0896-C74E-88DA-127424926C5B}">
      <dsp:nvSpPr>
        <dsp:cNvPr id="0" name=""/>
        <dsp:cNvSpPr/>
      </dsp:nvSpPr>
      <dsp:spPr>
        <a:xfrm>
          <a:off x="0" y="673"/>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1: Case assessment/Information requirements  (Page 7 onwards)</a:t>
          </a:r>
        </a:p>
      </dsp:txBody>
      <dsp:txXfrm>
        <a:off x="0" y="673"/>
        <a:ext cx="6319135" cy="787861"/>
      </dsp:txXfrm>
    </dsp:sp>
    <dsp:sp modelId="{443A71D3-0281-0942-A4A2-7CB8D8DD4533}">
      <dsp:nvSpPr>
        <dsp:cNvPr id="0" name=""/>
        <dsp:cNvSpPr/>
      </dsp:nvSpPr>
      <dsp:spPr>
        <a:xfrm>
          <a:off x="0" y="788534"/>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CFB4C-DAEA-B243-B577-52C969144932}">
      <dsp:nvSpPr>
        <dsp:cNvPr id="0" name=""/>
        <dsp:cNvSpPr/>
      </dsp:nvSpPr>
      <dsp:spPr>
        <a:xfrm>
          <a:off x="0" y="788534"/>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Group 2: Health and Safety / Assessment at the scene (Page 9 onwards)</a:t>
          </a:r>
        </a:p>
      </dsp:txBody>
      <dsp:txXfrm>
        <a:off x="0" y="788534"/>
        <a:ext cx="6319135" cy="787861"/>
      </dsp:txXfrm>
    </dsp:sp>
    <dsp:sp modelId="{0AFD7179-07F3-CB41-909A-707F50F506D3}">
      <dsp:nvSpPr>
        <dsp:cNvPr id="0" name=""/>
        <dsp:cNvSpPr/>
      </dsp:nvSpPr>
      <dsp:spPr>
        <a:xfrm>
          <a:off x="0" y="1576396"/>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72DB9-7A06-9846-ACEC-4FAD52130C74}">
      <dsp:nvSpPr>
        <dsp:cNvPr id="0" name=""/>
        <dsp:cNvSpPr/>
      </dsp:nvSpPr>
      <dsp:spPr>
        <a:xfrm>
          <a:off x="0" y="1576396"/>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3: Undertaking the scene examination / Scene preservation </a:t>
          </a:r>
          <a:br>
            <a:rPr lang="en-US" sz="1800" kern="1200"/>
          </a:br>
          <a:r>
            <a:rPr lang="en-US" sz="1800" kern="1200"/>
            <a:t>(Page 11 onwards)</a:t>
          </a:r>
        </a:p>
      </dsp:txBody>
      <dsp:txXfrm>
        <a:off x="0" y="1576396"/>
        <a:ext cx="6319135" cy="787861"/>
      </dsp:txXfrm>
    </dsp:sp>
    <dsp:sp modelId="{CB5E53DB-7902-9F40-9617-757DDEE34103}">
      <dsp:nvSpPr>
        <dsp:cNvPr id="0" name=""/>
        <dsp:cNvSpPr/>
      </dsp:nvSpPr>
      <dsp:spPr>
        <a:xfrm>
          <a:off x="0" y="2364257"/>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AF6D3-4A7D-B94F-BEC4-8D7F4036E615}">
      <dsp:nvSpPr>
        <dsp:cNvPr id="0" name=""/>
        <dsp:cNvSpPr/>
      </dsp:nvSpPr>
      <dsp:spPr>
        <a:xfrm>
          <a:off x="0" y="2364257"/>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4: Searching the crime scene / Recording the crime scene </a:t>
          </a:r>
          <a:br>
            <a:rPr lang="en-US" sz="1800" kern="1200"/>
          </a:br>
          <a:r>
            <a:rPr lang="en-US" sz="1800" kern="1200"/>
            <a:t>(Page 13 onwards) </a:t>
          </a:r>
        </a:p>
      </dsp:txBody>
      <dsp:txXfrm>
        <a:off x="0" y="2364257"/>
        <a:ext cx="6319135" cy="787861"/>
      </dsp:txXfrm>
    </dsp:sp>
    <dsp:sp modelId="{9BCE4F38-539F-A747-88FC-4055CACF884D}">
      <dsp:nvSpPr>
        <dsp:cNvPr id="0" name=""/>
        <dsp:cNvSpPr/>
      </dsp:nvSpPr>
      <dsp:spPr>
        <a:xfrm>
          <a:off x="0" y="3152119"/>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0AA26-222C-0B47-990F-BBA19FBB866B}">
      <dsp:nvSpPr>
        <dsp:cNvPr id="0" name=""/>
        <dsp:cNvSpPr/>
      </dsp:nvSpPr>
      <dsp:spPr>
        <a:xfrm>
          <a:off x="0" y="3152119"/>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5: Recovery of forensic evidence from the crime scene / Preservation and packaging (Page 15 onwards) </a:t>
          </a:r>
        </a:p>
      </dsp:txBody>
      <dsp:txXfrm>
        <a:off x="0" y="3152119"/>
        <a:ext cx="6319135" cy="787861"/>
      </dsp:txXfrm>
    </dsp:sp>
    <dsp:sp modelId="{ADAF13A7-4E0B-0F4A-9806-253453611687}">
      <dsp:nvSpPr>
        <dsp:cNvPr id="0" name=""/>
        <dsp:cNvSpPr/>
      </dsp:nvSpPr>
      <dsp:spPr>
        <a:xfrm>
          <a:off x="0" y="3939980"/>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6EAD77-655B-DD41-9B12-D5E9E1703714}">
      <dsp:nvSpPr>
        <dsp:cNvPr id="0" name=""/>
        <dsp:cNvSpPr/>
      </dsp:nvSpPr>
      <dsp:spPr>
        <a:xfrm>
          <a:off x="0" y="3939980"/>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6:  Labelling and documentation / Transport (Page 16 onwards) </a:t>
          </a:r>
        </a:p>
      </dsp:txBody>
      <dsp:txXfrm>
        <a:off x="0" y="3939980"/>
        <a:ext cx="6319135" cy="787861"/>
      </dsp:txXfrm>
    </dsp:sp>
    <dsp:sp modelId="{32D2B495-5DE9-9C45-8EBB-91C11C696872}">
      <dsp:nvSpPr>
        <dsp:cNvPr id="0" name=""/>
        <dsp:cNvSpPr/>
      </dsp:nvSpPr>
      <dsp:spPr>
        <a:xfrm>
          <a:off x="0" y="4727842"/>
          <a:ext cx="631913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43A08F-07E4-8546-8B89-A42BE742F799}">
      <dsp:nvSpPr>
        <dsp:cNvPr id="0" name=""/>
        <dsp:cNvSpPr/>
      </dsp:nvSpPr>
      <dsp:spPr>
        <a:xfrm>
          <a:off x="0" y="4727842"/>
          <a:ext cx="6319135" cy="7878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Group 7: Review scene findings and order further examinations/ Report findings (Page 19 onwards) </a:t>
          </a:r>
        </a:p>
      </dsp:txBody>
      <dsp:txXfrm>
        <a:off x="0" y="4727842"/>
        <a:ext cx="6319135" cy="7878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380EF8-B2DF-8640-9AB2-FB1A5F7CBECC}">
      <dsp:nvSpPr>
        <dsp:cNvPr id="0" name=""/>
        <dsp:cNvSpPr/>
      </dsp:nvSpPr>
      <dsp:spPr>
        <a:xfrm>
          <a:off x="2470411" y="1094336"/>
          <a:ext cx="537478" cy="91440"/>
        </a:xfrm>
        <a:custGeom>
          <a:avLst/>
          <a:gdLst/>
          <a:ahLst/>
          <a:cxnLst/>
          <a:rect l="0" t="0" r="0" b="0"/>
          <a:pathLst>
            <a:path>
              <a:moveTo>
                <a:pt x="0" y="45720"/>
              </a:moveTo>
              <a:lnTo>
                <a:pt x="53747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4948" y="1137215"/>
        <a:ext cx="28403" cy="5680"/>
      </dsp:txXfrm>
    </dsp:sp>
    <dsp:sp modelId="{CCFD9B1E-FE72-CC43-896A-244084EDD16F}">
      <dsp:nvSpPr>
        <dsp:cNvPr id="0" name=""/>
        <dsp:cNvSpPr/>
      </dsp:nvSpPr>
      <dsp:spPr>
        <a:xfrm>
          <a:off x="2305" y="399084"/>
          <a:ext cx="2469905" cy="14819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1" i="0" kern="1200"/>
            <a:t>Crime </a:t>
          </a:r>
          <a:r>
            <a:rPr lang="en-GB" sz="1300" b="1" kern="1200"/>
            <a:t>S</a:t>
          </a:r>
          <a:r>
            <a:rPr lang="en-GB" sz="1300" b="1" i="0" kern="1200"/>
            <a:t>cene </a:t>
          </a:r>
          <a:r>
            <a:rPr lang="en-GB" sz="1300" b="1" kern="1200"/>
            <a:t>I</a:t>
          </a:r>
          <a:r>
            <a:rPr lang="en-GB" sz="1300" b="1" i="0" kern="1200"/>
            <a:t>nvestigation</a:t>
          </a:r>
          <a:endParaRPr lang="en-US" sz="1300" kern="1200"/>
        </a:p>
      </dsp:txBody>
      <dsp:txXfrm>
        <a:off x="2305" y="399084"/>
        <a:ext cx="2469905" cy="1481943"/>
      </dsp:txXfrm>
    </dsp:sp>
    <dsp:sp modelId="{1A17BD1F-BC3D-DA45-B067-3D6AC6E0C7CA}">
      <dsp:nvSpPr>
        <dsp:cNvPr id="0" name=""/>
        <dsp:cNvSpPr/>
      </dsp:nvSpPr>
      <dsp:spPr>
        <a:xfrm>
          <a:off x="5508394" y="1094336"/>
          <a:ext cx="537478" cy="91440"/>
        </a:xfrm>
        <a:custGeom>
          <a:avLst/>
          <a:gdLst/>
          <a:ahLst/>
          <a:cxnLst/>
          <a:rect l="0" t="0" r="0" b="0"/>
          <a:pathLst>
            <a:path>
              <a:moveTo>
                <a:pt x="0" y="45720"/>
              </a:moveTo>
              <a:lnTo>
                <a:pt x="537478" y="45720"/>
              </a:lnTo>
            </a:path>
          </a:pathLst>
        </a:custGeom>
        <a:noFill/>
        <a:ln w="6350" cap="flat" cmpd="sng" algn="ctr">
          <a:solidFill>
            <a:schemeClr val="accent5">
              <a:hueOff val="-675854"/>
              <a:satOff val="-1742"/>
              <a:lumOff val="-117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62931" y="1137215"/>
        <a:ext cx="28403" cy="5680"/>
      </dsp:txXfrm>
    </dsp:sp>
    <dsp:sp modelId="{4F31E648-883D-0546-8636-5916525237DF}">
      <dsp:nvSpPr>
        <dsp:cNvPr id="0" name=""/>
        <dsp:cNvSpPr/>
      </dsp:nvSpPr>
      <dsp:spPr>
        <a:xfrm>
          <a:off x="3040289" y="399084"/>
          <a:ext cx="2469905" cy="1481943"/>
        </a:xfrm>
        <a:prstGeom prst="rect">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The specific circumstances that a </a:t>
          </a:r>
          <a:r>
            <a:rPr lang="en-GB" sz="1300" b="0" i="0" kern="1200" dirty="0">
              <a:solidFill>
                <a:srgbClr val="FF0000"/>
              </a:solidFill>
            </a:rPr>
            <a:t>crime scene investigator (CSI) </a:t>
          </a:r>
          <a:r>
            <a:rPr lang="en-GB" sz="1300" b="0" i="0" kern="1200" dirty="0"/>
            <a:t>encounters at a crime scene dictate the approach required. </a:t>
          </a:r>
          <a:endParaRPr lang="en-US" sz="1300" kern="1200" dirty="0"/>
        </a:p>
      </dsp:txBody>
      <dsp:txXfrm>
        <a:off x="3040289" y="399084"/>
        <a:ext cx="2469905" cy="1481943"/>
      </dsp:txXfrm>
    </dsp:sp>
    <dsp:sp modelId="{A108B811-51ED-FB44-A0F4-E37268D9461D}">
      <dsp:nvSpPr>
        <dsp:cNvPr id="0" name=""/>
        <dsp:cNvSpPr/>
      </dsp:nvSpPr>
      <dsp:spPr>
        <a:xfrm>
          <a:off x="8546377" y="1094336"/>
          <a:ext cx="537478" cy="91440"/>
        </a:xfrm>
        <a:custGeom>
          <a:avLst/>
          <a:gdLst/>
          <a:ahLst/>
          <a:cxnLst/>
          <a:rect l="0" t="0" r="0" b="0"/>
          <a:pathLst>
            <a:path>
              <a:moveTo>
                <a:pt x="0" y="45720"/>
              </a:moveTo>
              <a:lnTo>
                <a:pt x="537478" y="45720"/>
              </a:lnTo>
            </a:path>
          </a:pathLst>
        </a:custGeom>
        <a:noFill/>
        <a:ln w="6350" cap="flat" cmpd="sng" algn="ctr">
          <a:solidFill>
            <a:schemeClr val="accent5">
              <a:hueOff val="-1351709"/>
              <a:satOff val="-3484"/>
              <a:lumOff val="-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00914" y="1137215"/>
        <a:ext cx="28403" cy="5680"/>
      </dsp:txXfrm>
    </dsp:sp>
    <dsp:sp modelId="{EA763E92-88D1-0A45-9BB4-929F323282D5}">
      <dsp:nvSpPr>
        <dsp:cNvPr id="0" name=""/>
        <dsp:cNvSpPr/>
      </dsp:nvSpPr>
      <dsp:spPr>
        <a:xfrm>
          <a:off x="6078272" y="399084"/>
          <a:ext cx="2469905" cy="1481943"/>
        </a:xfrm>
        <a:prstGeom prst="rect">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The forensic approach to a volume crime scene varies from that of a major crime scene.</a:t>
          </a:r>
          <a:endParaRPr lang="en-US" sz="1300" kern="1200" dirty="0"/>
        </a:p>
      </dsp:txBody>
      <dsp:txXfrm>
        <a:off x="6078272" y="399084"/>
        <a:ext cx="2469905" cy="1481943"/>
      </dsp:txXfrm>
    </dsp:sp>
    <dsp:sp modelId="{859CBA37-CD3A-F440-9B31-E849E751213D}">
      <dsp:nvSpPr>
        <dsp:cNvPr id="0" name=""/>
        <dsp:cNvSpPr/>
      </dsp:nvSpPr>
      <dsp:spPr>
        <a:xfrm>
          <a:off x="1237258" y="1879227"/>
          <a:ext cx="9113950" cy="537478"/>
        </a:xfrm>
        <a:custGeom>
          <a:avLst/>
          <a:gdLst/>
          <a:ahLst/>
          <a:cxnLst/>
          <a:rect l="0" t="0" r="0" b="0"/>
          <a:pathLst>
            <a:path>
              <a:moveTo>
                <a:pt x="9113950" y="0"/>
              </a:moveTo>
              <a:lnTo>
                <a:pt x="9113950" y="285839"/>
              </a:lnTo>
              <a:lnTo>
                <a:pt x="0" y="285839"/>
              </a:lnTo>
              <a:lnTo>
                <a:pt x="0" y="537478"/>
              </a:lnTo>
            </a:path>
          </a:pathLst>
        </a:custGeom>
        <a:noFill/>
        <a:ln w="6350" cap="flat" cmpd="sng" algn="ctr">
          <a:solidFill>
            <a:schemeClr val="accent5">
              <a:hueOff val="-2027563"/>
              <a:satOff val="-5226"/>
              <a:lumOff val="-35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65942" y="2145126"/>
        <a:ext cx="456581" cy="5680"/>
      </dsp:txXfrm>
    </dsp:sp>
    <dsp:sp modelId="{A88AFE67-A990-BF43-ADDF-25B9FB87815B}">
      <dsp:nvSpPr>
        <dsp:cNvPr id="0" name=""/>
        <dsp:cNvSpPr/>
      </dsp:nvSpPr>
      <dsp:spPr>
        <a:xfrm>
          <a:off x="9116255" y="399084"/>
          <a:ext cx="2469905" cy="1481943"/>
        </a:xfrm>
        <a:prstGeom prst="rect">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kern="1200" dirty="0"/>
            <a:t>However, similar p</a:t>
          </a:r>
          <a:r>
            <a:rPr lang="en-GB" sz="1300" b="0" i="0" kern="1200" dirty="0"/>
            <a:t>rocesses are implemented…</a:t>
          </a:r>
          <a:endParaRPr lang="en-US" sz="1300" kern="1200" dirty="0"/>
        </a:p>
      </dsp:txBody>
      <dsp:txXfrm>
        <a:off x="9116255" y="399084"/>
        <a:ext cx="2469905" cy="1481943"/>
      </dsp:txXfrm>
    </dsp:sp>
    <dsp:sp modelId="{E100FFB9-12E1-0B4E-82B2-01270455C8D8}">
      <dsp:nvSpPr>
        <dsp:cNvPr id="0" name=""/>
        <dsp:cNvSpPr/>
      </dsp:nvSpPr>
      <dsp:spPr>
        <a:xfrm>
          <a:off x="2470411" y="3144357"/>
          <a:ext cx="537478" cy="91440"/>
        </a:xfrm>
        <a:custGeom>
          <a:avLst/>
          <a:gdLst/>
          <a:ahLst/>
          <a:cxnLst/>
          <a:rect l="0" t="0" r="0" b="0"/>
          <a:pathLst>
            <a:path>
              <a:moveTo>
                <a:pt x="0" y="45720"/>
              </a:moveTo>
              <a:lnTo>
                <a:pt x="537478" y="45720"/>
              </a:lnTo>
            </a:path>
          </a:pathLst>
        </a:custGeom>
        <a:noFill/>
        <a:ln w="6350" cap="flat" cmpd="sng" algn="ctr">
          <a:solidFill>
            <a:schemeClr val="accent5">
              <a:hueOff val="-2703417"/>
              <a:satOff val="-6968"/>
              <a:lumOff val="-470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4948" y="3187237"/>
        <a:ext cx="28403" cy="5680"/>
      </dsp:txXfrm>
    </dsp:sp>
    <dsp:sp modelId="{50DC1A5E-5A37-324B-B833-9B8CDB35C9A1}">
      <dsp:nvSpPr>
        <dsp:cNvPr id="0" name=""/>
        <dsp:cNvSpPr/>
      </dsp:nvSpPr>
      <dsp:spPr>
        <a:xfrm>
          <a:off x="2305" y="2449105"/>
          <a:ext cx="2469905" cy="1481943"/>
        </a:xfrm>
        <a:prstGeom prst="rect">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Serious or major cases – </a:t>
          </a:r>
          <a:br>
            <a:rPr lang="en-GB" sz="1300" b="0" i="0" kern="1200" dirty="0"/>
          </a:br>
          <a:r>
            <a:rPr lang="en-GB" sz="1300" b="0" i="0" kern="1200" dirty="0"/>
            <a:t>a formal strategy for the forensic response is compiled by a forensic manager in consultation with, and agreed by, the senior investigating officer. </a:t>
          </a:r>
          <a:endParaRPr lang="en-US" sz="1300" kern="1200" dirty="0"/>
        </a:p>
      </dsp:txBody>
      <dsp:txXfrm>
        <a:off x="2305" y="2449105"/>
        <a:ext cx="2469905" cy="1481943"/>
      </dsp:txXfrm>
    </dsp:sp>
    <dsp:sp modelId="{EC5E20C8-1BF0-8349-A620-7050E76CF81B}">
      <dsp:nvSpPr>
        <dsp:cNvPr id="0" name=""/>
        <dsp:cNvSpPr/>
      </dsp:nvSpPr>
      <dsp:spPr>
        <a:xfrm>
          <a:off x="5508394" y="3144357"/>
          <a:ext cx="537478" cy="91440"/>
        </a:xfrm>
        <a:custGeom>
          <a:avLst/>
          <a:gdLst/>
          <a:ahLst/>
          <a:cxnLst/>
          <a:rect l="0" t="0" r="0" b="0"/>
          <a:pathLst>
            <a:path>
              <a:moveTo>
                <a:pt x="0" y="45720"/>
              </a:moveTo>
              <a:lnTo>
                <a:pt x="537478" y="45720"/>
              </a:lnTo>
            </a:path>
          </a:pathLst>
        </a:custGeom>
        <a:noFill/>
        <a:ln w="6350" cap="flat" cmpd="sng" algn="ctr">
          <a:solidFill>
            <a:schemeClr val="accent5">
              <a:hueOff val="-3379271"/>
              <a:satOff val="-8710"/>
              <a:lumOff val="-5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62931" y="3187237"/>
        <a:ext cx="28403" cy="5680"/>
      </dsp:txXfrm>
    </dsp:sp>
    <dsp:sp modelId="{7B3D23A1-C70F-E54E-9E0A-684865504733}">
      <dsp:nvSpPr>
        <dsp:cNvPr id="0" name=""/>
        <dsp:cNvSpPr/>
      </dsp:nvSpPr>
      <dsp:spPr>
        <a:xfrm>
          <a:off x="3040289" y="2449105"/>
          <a:ext cx="2469905" cy="1481943"/>
        </a:xfrm>
        <a:prstGeom prst="rect">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The strategy includes identifying:</a:t>
          </a:r>
          <a:endParaRPr lang="en-US" sz="1300" kern="1200" dirty="0"/>
        </a:p>
      </dsp:txBody>
      <dsp:txXfrm>
        <a:off x="3040289" y="2449105"/>
        <a:ext cx="2469905" cy="1481943"/>
      </dsp:txXfrm>
    </dsp:sp>
    <dsp:sp modelId="{48F88E7E-8330-E442-8B55-4E4EC9EC7DBF}">
      <dsp:nvSpPr>
        <dsp:cNvPr id="0" name=""/>
        <dsp:cNvSpPr/>
      </dsp:nvSpPr>
      <dsp:spPr>
        <a:xfrm>
          <a:off x="8546377" y="3144357"/>
          <a:ext cx="537478" cy="91440"/>
        </a:xfrm>
        <a:custGeom>
          <a:avLst/>
          <a:gdLst/>
          <a:ahLst/>
          <a:cxnLst/>
          <a:rect l="0" t="0" r="0" b="0"/>
          <a:pathLst>
            <a:path>
              <a:moveTo>
                <a:pt x="0" y="45720"/>
              </a:moveTo>
              <a:lnTo>
                <a:pt x="537478" y="45720"/>
              </a:lnTo>
            </a:path>
          </a:pathLst>
        </a:custGeom>
        <a:noFill/>
        <a:ln w="6350" cap="flat" cmpd="sng" algn="ctr">
          <a:solidFill>
            <a:schemeClr val="accent5">
              <a:hueOff val="-4055126"/>
              <a:satOff val="-10451"/>
              <a:lumOff val="-70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00914" y="3187237"/>
        <a:ext cx="28403" cy="5680"/>
      </dsp:txXfrm>
    </dsp:sp>
    <dsp:sp modelId="{290E3414-87CE-C747-A3A6-1EDFB6ACE439}">
      <dsp:nvSpPr>
        <dsp:cNvPr id="0" name=""/>
        <dsp:cNvSpPr/>
      </dsp:nvSpPr>
      <dsp:spPr>
        <a:xfrm>
          <a:off x="6078272" y="2449105"/>
          <a:ext cx="2469905" cy="1481943"/>
        </a:xfrm>
        <a:prstGeom prst="rect">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 Health, safety and security issues and establishing the dimensions of the scene</a:t>
          </a:r>
          <a:endParaRPr lang="en-US" sz="1300" kern="1200" dirty="0"/>
        </a:p>
      </dsp:txBody>
      <dsp:txXfrm>
        <a:off x="6078272" y="2449105"/>
        <a:ext cx="2469905" cy="1481943"/>
      </dsp:txXfrm>
    </dsp:sp>
    <dsp:sp modelId="{43D672CA-019A-E04B-9552-9DF4E83DA67D}">
      <dsp:nvSpPr>
        <dsp:cNvPr id="0" name=""/>
        <dsp:cNvSpPr/>
      </dsp:nvSpPr>
      <dsp:spPr>
        <a:xfrm>
          <a:off x="1237258" y="3929249"/>
          <a:ext cx="9113950" cy="537478"/>
        </a:xfrm>
        <a:custGeom>
          <a:avLst/>
          <a:gdLst/>
          <a:ahLst/>
          <a:cxnLst/>
          <a:rect l="0" t="0" r="0" b="0"/>
          <a:pathLst>
            <a:path>
              <a:moveTo>
                <a:pt x="9113950" y="0"/>
              </a:moveTo>
              <a:lnTo>
                <a:pt x="9113950" y="285839"/>
              </a:lnTo>
              <a:lnTo>
                <a:pt x="0" y="285839"/>
              </a:lnTo>
              <a:lnTo>
                <a:pt x="0" y="537478"/>
              </a:lnTo>
            </a:path>
          </a:pathLst>
        </a:custGeom>
        <a:noFill/>
        <a:ln w="6350" cap="flat" cmpd="sng" algn="ctr">
          <a:solidFill>
            <a:schemeClr val="accent5">
              <a:hueOff val="-4730980"/>
              <a:satOff val="-12193"/>
              <a:lumOff val="-823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65942" y="4195147"/>
        <a:ext cx="456581" cy="5680"/>
      </dsp:txXfrm>
    </dsp:sp>
    <dsp:sp modelId="{0A378587-729C-1843-9EDC-EED04066F512}">
      <dsp:nvSpPr>
        <dsp:cNvPr id="0" name=""/>
        <dsp:cNvSpPr/>
      </dsp:nvSpPr>
      <dsp:spPr>
        <a:xfrm>
          <a:off x="9116255" y="2449105"/>
          <a:ext cx="2469905" cy="1481943"/>
        </a:xfrm>
        <a:prstGeom prst="rect">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Coordinating and communicating with relevant personnel</a:t>
          </a:r>
          <a:endParaRPr lang="en-US" sz="1300" kern="1200" dirty="0"/>
        </a:p>
      </dsp:txBody>
      <dsp:txXfrm>
        <a:off x="9116255" y="2449105"/>
        <a:ext cx="2469905" cy="1481943"/>
      </dsp:txXfrm>
    </dsp:sp>
    <dsp:sp modelId="{59ED0C69-C847-BE47-8047-FB169B3222EB}">
      <dsp:nvSpPr>
        <dsp:cNvPr id="0" name=""/>
        <dsp:cNvSpPr/>
      </dsp:nvSpPr>
      <dsp:spPr>
        <a:xfrm>
          <a:off x="2470411" y="5194378"/>
          <a:ext cx="537478" cy="91440"/>
        </a:xfrm>
        <a:custGeom>
          <a:avLst/>
          <a:gdLst/>
          <a:ahLst/>
          <a:cxnLst/>
          <a:rect l="0" t="0" r="0" b="0"/>
          <a:pathLst>
            <a:path>
              <a:moveTo>
                <a:pt x="0" y="45720"/>
              </a:moveTo>
              <a:lnTo>
                <a:pt x="537478" y="45720"/>
              </a:lnTo>
            </a:path>
          </a:pathLst>
        </a:custGeom>
        <a:noFill/>
        <a:ln w="6350" cap="flat" cmpd="sng" algn="ctr">
          <a:solidFill>
            <a:schemeClr val="accent5">
              <a:hueOff val="-5406834"/>
              <a:satOff val="-13935"/>
              <a:lumOff val="-941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24948" y="5237258"/>
        <a:ext cx="28403" cy="5680"/>
      </dsp:txXfrm>
    </dsp:sp>
    <dsp:sp modelId="{666FE3E6-72C7-2644-B9B1-8C19A9AC4225}">
      <dsp:nvSpPr>
        <dsp:cNvPr id="0" name=""/>
        <dsp:cNvSpPr/>
      </dsp:nvSpPr>
      <dsp:spPr>
        <a:xfrm>
          <a:off x="2305" y="4499127"/>
          <a:ext cx="2469905" cy="1481943"/>
        </a:xfrm>
        <a:prstGeom prst="rect">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An initial walk-through of the scene identifying key areas of interest</a:t>
          </a:r>
          <a:endParaRPr lang="en-US" sz="1300" kern="1200" dirty="0"/>
        </a:p>
      </dsp:txBody>
      <dsp:txXfrm>
        <a:off x="2305" y="4499127"/>
        <a:ext cx="2469905" cy="1481943"/>
      </dsp:txXfrm>
    </dsp:sp>
    <dsp:sp modelId="{7B10259F-8433-E249-A614-F88D8AB1CF2C}">
      <dsp:nvSpPr>
        <dsp:cNvPr id="0" name=""/>
        <dsp:cNvSpPr/>
      </dsp:nvSpPr>
      <dsp:spPr>
        <a:xfrm>
          <a:off x="5508394" y="5194378"/>
          <a:ext cx="537478" cy="91440"/>
        </a:xfrm>
        <a:custGeom>
          <a:avLst/>
          <a:gdLst/>
          <a:ahLst/>
          <a:cxnLst/>
          <a:rect l="0" t="0" r="0" b="0"/>
          <a:pathLst>
            <a:path>
              <a:moveTo>
                <a:pt x="0" y="45720"/>
              </a:moveTo>
              <a:lnTo>
                <a:pt x="537478" y="45720"/>
              </a:lnTo>
            </a:path>
          </a:pathLst>
        </a:custGeom>
        <a:noFill/>
        <a:ln w="6350" cap="flat" cmpd="sng" algn="ctr">
          <a:solidFill>
            <a:schemeClr val="accent5">
              <a:hueOff val="-6082688"/>
              <a:satOff val="-15677"/>
              <a:lumOff val="-10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62931" y="5237258"/>
        <a:ext cx="28403" cy="5680"/>
      </dsp:txXfrm>
    </dsp:sp>
    <dsp:sp modelId="{F9151834-74C3-B348-ABCA-21EAA863CFCE}">
      <dsp:nvSpPr>
        <dsp:cNvPr id="0" name=""/>
        <dsp:cNvSpPr/>
      </dsp:nvSpPr>
      <dsp:spPr>
        <a:xfrm>
          <a:off x="3040289" y="4499127"/>
          <a:ext cx="2469905" cy="1481943"/>
        </a:xfrm>
        <a:prstGeom prst="rect">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Documenting and recording the scene at all stages of the examination process</a:t>
          </a:r>
          <a:endParaRPr lang="en-US" sz="1300" kern="1200" dirty="0"/>
        </a:p>
      </dsp:txBody>
      <dsp:txXfrm>
        <a:off x="3040289" y="4499127"/>
        <a:ext cx="2469905" cy="1481943"/>
      </dsp:txXfrm>
    </dsp:sp>
    <dsp:sp modelId="{643307D3-3BF4-D34C-AB32-3D1D37AC64C5}">
      <dsp:nvSpPr>
        <dsp:cNvPr id="0" name=""/>
        <dsp:cNvSpPr/>
      </dsp:nvSpPr>
      <dsp:spPr>
        <a:xfrm>
          <a:off x="8546377" y="5194378"/>
          <a:ext cx="537478" cy="91440"/>
        </a:xfrm>
        <a:custGeom>
          <a:avLst/>
          <a:gdLst/>
          <a:ahLst/>
          <a:cxnLst/>
          <a:rect l="0" t="0" r="0" b="0"/>
          <a:pathLst>
            <a:path>
              <a:moveTo>
                <a:pt x="0" y="45720"/>
              </a:moveTo>
              <a:lnTo>
                <a:pt x="537478"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00914" y="5237258"/>
        <a:ext cx="28403" cy="5680"/>
      </dsp:txXfrm>
    </dsp:sp>
    <dsp:sp modelId="{BE10A02C-774A-154D-AC47-F06BA628AA43}">
      <dsp:nvSpPr>
        <dsp:cNvPr id="0" name=""/>
        <dsp:cNvSpPr/>
      </dsp:nvSpPr>
      <dsp:spPr>
        <a:xfrm>
          <a:off x="6078272" y="4499127"/>
          <a:ext cx="2469905" cy="1481943"/>
        </a:xfrm>
        <a:prstGeom prst="rect">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Recovering and recording material of interest using appropriate specialists and techniques</a:t>
          </a:r>
          <a:endParaRPr lang="en-US" sz="1300" kern="1200" dirty="0"/>
        </a:p>
      </dsp:txBody>
      <dsp:txXfrm>
        <a:off x="6078272" y="4499127"/>
        <a:ext cx="2469905" cy="1481943"/>
      </dsp:txXfrm>
    </dsp:sp>
    <dsp:sp modelId="{7E97032A-BAF5-F745-A1C7-513DD51E05AB}">
      <dsp:nvSpPr>
        <dsp:cNvPr id="0" name=""/>
        <dsp:cNvSpPr/>
      </dsp:nvSpPr>
      <dsp:spPr>
        <a:xfrm>
          <a:off x="9116255" y="4499127"/>
          <a:ext cx="2469905" cy="148194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027" tIns="127040" rIns="121027" bIns="127040" numCol="1" spcCol="1270" anchor="ctr" anchorCtr="0">
          <a:noAutofit/>
        </a:bodyPr>
        <a:lstStyle/>
        <a:p>
          <a:pPr marL="0" lvl="0" indent="0" algn="ctr" defTabSz="577850">
            <a:lnSpc>
              <a:spcPct val="90000"/>
            </a:lnSpc>
            <a:spcBef>
              <a:spcPct val="0"/>
            </a:spcBef>
            <a:spcAft>
              <a:spcPct val="35000"/>
            </a:spcAft>
            <a:buNone/>
          </a:pPr>
          <a:r>
            <a:rPr lang="en-GB" sz="1300" b="0" i="0" kern="1200" dirty="0"/>
            <a:t>A secondary walk-through of the scene and a review.</a:t>
          </a:r>
          <a:endParaRPr lang="en-US" sz="1300" kern="1200" dirty="0"/>
        </a:p>
      </dsp:txBody>
      <dsp:txXfrm>
        <a:off x="9116255" y="4499127"/>
        <a:ext cx="2469905" cy="14819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63C9B-FC45-4F24-A89E-1BF745D9CE3B}">
      <dsp:nvSpPr>
        <dsp:cNvPr id="0" name=""/>
        <dsp:cNvSpPr/>
      </dsp:nvSpPr>
      <dsp:spPr>
        <a:xfrm>
          <a:off x="1567" y="0"/>
          <a:ext cx="3992562" cy="3767453"/>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b="1" i="1" kern="1200" dirty="0"/>
            <a:t>Suspect present</a:t>
          </a:r>
        </a:p>
      </dsp:txBody>
      <dsp:txXfrm rot="16200000">
        <a:off x="-1143831" y="1145399"/>
        <a:ext cx="3089311" cy="798512"/>
      </dsp:txXfrm>
    </dsp:sp>
    <dsp:sp modelId="{CF02C79E-256F-4E63-B409-2F72555778E4}">
      <dsp:nvSpPr>
        <dsp:cNvPr id="0" name=""/>
        <dsp:cNvSpPr/>
      </dsp:nvSpPr>
      <dsp:spPr>
        <a:xfrm>
          <a:off x="800080" y="0"/>
          <a:ext cx="2974459" cy="37674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Identification of suspects</a:t>
          </a:r>
        </a:p>
        <a:p>
          <a:pPr marL="0" lvl="0" indent="0" algn="l" defTabSz="1066800">
            <a:lnSpc>
              <a:spcPct val="90000"/>
            </a:lnSpc>
            <a:spcBef>
              <a:spcPct val="0"/>
            </a:spcBef>
            <a:spcAft>
              <a:spcPct val="35000"/>
            </a:spcAft>
            <a:buNone/>
          </a:pPr>
          <a:r>
            <a:rPr lang="en-US" sz="2400" kern="1200" dirty="0"/>
            <a:t>Arrest – yes or no</a:t>
          </a:r>
        </a:p>
        <a:p>
          <a:pPr marL="0" lvl="0" indent="0" algn="l" defTabSz="1066800">
            <a:lnSpc>
              <a:spcPct val="90000"/>
            </a:lnSpc>
            <a:spcBef>
              <a:spcPct val="0"/>
            </a:spcBef>
            <a:spcAft>
              <a:spcPct val="35000"/>
            </a:spcAft>
            <a:buNone/>
          </a:pPr>
          <a:r>
            <a:rPr lang="en-US" sz="2400" kern="1200" dirty="0"/>
            <a:t>Managing the scene &amp; a suspect</a:t>
          </a:r>
        </a:p>
        <a:p>
          <a:pPr marL="0" lvl="0" indent="0" algn="l" defTabSz="1066800">
            <a:lnSpc>
              <a:spcPct val="90000"/>
            </a:lnSpc>
            <a:spcBef>
              <a:spcPct val="0"/>
            </a:spcBef>
            <a:spcAft>
              <a:spcPct val="35000"/>
            </a:spcAft>
            <a:buNone/>
          </a:pPr>
          <a:r>
            <a:rPr lang="en-US" sz="2400" kern="1200" dirty="0"/>
            <a:t>Cross contamination</a:t>
          </a:r>
        </a:p>
      </dsp:txBody>
      <dsp:txXfrm>
        <a:off x="800080" y="0"/>
        <a:ext cx="2974459" cy="3767453"/>
      </dsp:txXfrm>
    </dsp:sp>
    <dsp:sp modelId="{ACD36DFF-B767-46CB-A28C-4919411C60E8}">
      <dsp:nvSpPr>
        <dsp:cNvPr id="0" name=""/>
        <dsp:cNvSpPr/>
      </dsp:nvSpPr>
      <dsp:spPr>
        <a:xfrm>
          <a:off x="4135437" y="0"/>
          <a:ext cx="3992562" cy="3767453"/>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6012" rIns="124460" bIns="0" numCol="1" spcCol="1270" anchor="t" anchorCtr="0">
          <a:noAutofit/>
        </a:bodyPr>
        <a:lstStyle/>
        <a:p>
          <a:pPr marL="0" lvl="0" indent="0" algn="r" defTabSz="1244600">
            <a:lnSpc>
              <a:spcPct val="90000"/>
            </a:lnSpc>
            <a:spcBef>
              <a:spcPct val="0"/>
            </a:spcBef>
            <a:spcAft>
              <a:spcPct val="35000"/>
            </a:spcAft>
            <a:buNone/>
          </a:pPr>
          <a:r>
            <a:rPr lang="en-US" sz="2800" b="1" i="1" kern="1200"/>
            <a:t>Suspect not present</a:t>
          </a:r>
          <a:endParaRPr lang="en-US" sz="2800" b="1" i="1" kern="1200" dirty="0"/>
        </a:p>
      </dsp:txBody>
      <dsp:txXfrm rot="16200000">
        <a:off x="2990038" y="1145399"/>
        <a:ext cx="3089311" cy="798512"/>
      </dsp:txXfrm>
    </dsp:sp>
    <dsp:sp modelId="{23CAC000-7B4D-45AE-BF05-6B0F83BB962D}">
      <dsp:nvSpPr>
        <dsp:cNvPr id="0" name=""/>
        <dsp:cNvSpPr/>
      </dsp:nvSpPr>
      <dsp:spPr>
        <a:xfrm rot="5400000">
          <a:off x="3877012" y="2930128"/>
          <a:ext cx="553640" cy="59888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027FA07-8ED9-4CAA-998F-9E36843030EE}">
      <dsp:nvSpPr>
        <dsp:cNvPr id="0" name=""/>
        <dsp:cNvSpPr/>
      </dsp:nvSpPr>
      <dsp:spPr>
        <a:xfrm>
          <a:off x="4933950" y="0"/>
          <a:ext cx="2974459" cy="376745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Identification of suspects</a:t>
          </a:r>
        </a:p>
        <a:p>
          <a:pPr marL="0" lvl="0" indent="0" algn="l" defTabSz="1066800">
            <a:lnSpc>
              <a:spcPct val="90000"/>
            </a:lnSpc>
            <a:spcBef>
              <a:spcPct val="0"/>
            </a:spcBef>
            <a:spcAft>
              <a:spcPct val="35000"/>
            </a:spcAft>
            <a:buNone/>
          </a:pPr>
          <a:r>
            <a:rPr lang="en-US" sz="2400" kern="1200"/>
            <a:t>Risk assessment</a:t>
          </a:r>
        </a:p>
        <a:p>
          <a:pPr marL="0" lvl="0" indent="0" algn="l" defTabSz="1066800">
            <a:lnSpc>
              <a:spcPct val="90000"/>
            </a:lnSpc>
            <a:spcBef>
              <a:spcPct val="0"/>
            </a:spcBef>
            <a:spcAft>
              <a:spcPct val="35000"/>
            </a:spcAft>
            <a:buNone/>
          </a:pPr>
          <a:r>
            <a:rPr lang="en-US" sz="2400" kern="1200"/>
            <a:t>Circulate details</a:t>
          </a:r>
        </a:p>
        <a:p>
          <a:pPr marL="0" lvl="0" indent="0" algn="l" defTabSz="1066800">
            <a:lnSpc>
              <a:spcPct val="90000"/>
            </a:lnSpc>
            <a:spcBef>
              <a:spcPct val="0"/>
            </a:spcBef>
            <a:spcAft>
              <a:spcPct val="35000"/>
            </a:spcAft>
            <a:buNone/>
          </a:pPr>
          <a:r>
            <a:rPr lang="en-US" sz="2400" kern="1200"/>
            <a:t>Cross contamination</a:t>
          </a:r>
          <a:endParaRPr lang="en-US" sz="2400" kern="1200" dirty="0"/>
        </a:p>
      </dsp:txBody>
      <dsp:txXfrm>
        <a:off x="4933950" y="0"/>
        <a:ext cx="2974459" cy="376745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6CA6FC-FD2A-4512-A392-551D8DE150CD}">
      <dsp:nvSpPr>
        <dsp:cNvPr id="0" name=""/>
        <dsp:cNvSpPr/>
      </dsp:nvSpPr>
      <dsp:spPr>
        <a:xfrm>
          <a:off x="2721144" y="530"/>
          <a:ext cx="1528197" cy="993328"/>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Establish current position</a:t>
          </a:r>
          <a:endParaRPr lang="en-US" sz="1800" kern="1200" dirty="0">
            <a:latin typeface="Calibri" panose="020F0502020204030204"/>
            <a:ea typeface="+mn-ea"/>
            <a:cs typeface="+mn-cs"/>
          </a:endParaRPr>
        </a:p>
      </dsp:txBody>
      <dsp:txXfrm>
        <a:off x="2769634" y="49020"/>
        <a:ext cx="1431217" cy="896348"/>
      </dsp:txXfrm>
    </dsp:sp>
    <dsp:sp modelId="{CFBB5B8D-454B-48EC-A185-210442C376F6}">
      <dsp:nvSpPr>
        <dsp:cNvPr id="0" name=""/>
        <dsp:cNvSpPr/>
      </dsp:nvSpPr>
      <dsp:spPr>
        <a:xfrm>
          <a:off x="1843753" y="497194"/>
          <a:ext cx="3282979" cy="3282979"/>
        </a:xfrm>
        <a:custGeom>
          <a:avLst/>
          <a:gdLst/>
          <a:ahLst/>
          <a:cxnLst/>
          <a:rect l="0" t="0" r="0" b="0"/>
          <a:pathLst>
            <a:path>
              <a:moveTo>
                <a:pt x="2616664" y="321064"/>
              </a:moveTo>
              <a:arcTo wR="1641489" hR="1641489" stAng="18386821" swAng="1634160"/>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038B6BD-182E-4AD6-991F-9954EE6091D7}">
      <dsp:nvSpPr>
        <dsp:cNvPr id="0" name=""/>
        <dsp:cNvSpPr/>
      </dsp:nvSpPr>
      <dsp:spPr>
        <a:xfrm>
          <a:off x="4362633" y="1642020"/>
          <a:ext cx="1528197" cy="993328"/>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Analyse</a:t>
          </a:r>
          <a:endParaRPr lang="en-US" sz="1800" kern="1200" dirty="0">
            <a:latin typeface="Calibri" panose="020F0502020204030204"/>
            <a:ea typeface="+mn-ea"/>
            <a:cs typeface="+mn-cs"/>
          </a:endParaRPr>
        </a:p>
      </dsp:txBody>
      <dsp:txXfrm>
        <a:off x="4411123" y="1690510"/>
        <a:ext cx="1431217" cy="896348"/>
      </dsp:txXfrm>
    </dsp:sp>
    <dsp:sp modelId="{26D13A40-64C2-4586-A930-910A07FD30AA}">
      <dsp:nvSpPr>
        <dsp:cNvPr id="0" name=""/>
        <dsp:cNvSpPr/>
      </dsp:nvSpPr>
      <dsp:spPr>
        <a:xfrm>
          <a:off x="1843753" y="497194"/>
          <a:ext cx="3282979" cy="3282979"/>
        </a:xfrm>
        <a:custGeom>
          <a:avLst/>
          <a:gdLst/>
          <a:ahLst/>
          <a:cxnLst/>
          <a:rect l="0" t="0" r="0" b="0"/>
          <a:pathLst>
            <a:path>
              <a:moveTo>
                <a:pt x="3112846" y="2369222"/>
              </a:moveTo>
              <a:arcTo wR="1641489" hR="1641489" stAng="1579019" swAng="1634160"/>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F0F79D6-6CCC-4F60-9377-5CA4E811441D}">
      <dsp:nvSpPr>
        <dsp:cNvPr id="0" name=""/>
        <dsp:cNvSpPr/>
      </dsp:nvSpPr>
      <dsp:spPr>
        <a:xfrm>
          <a:off x="2721144" y="3283509"/>
          <a:ext cx="1528197" cy="993328"/>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Identify actions</a:t>
          </a:r>
          <a:endParaRPr lang="en-US" sz="1800" kern="1200" dirty="0">
            <a:latin typeface="Calibri" panose="020F0502020204030204"/>
            <a:ea typeface="+mn-ea"/>
            <a:cs typeface="+mn-cs"/>
          </a:endParaRPr>
        </a:p>
      </dsp:txBody>
      <dsp:txXfrm>
        <a:off x="2769634" y="3331999"/>
        <a:ext cx="1431217" cy="896348"/>
      </dsp:txXfrm>
    </dsp:sp>
    <dsp:sp modelId="{89BE8398-DF42-4ABA-9F06-A42E3CEE640F}">
      <dsp:nvSpPr>
        <dsp:cNvPr id="0" name=""/>
        <dsp:cNvSpPr/>
      </dsp:nvSpPr>
      <dsp:spPr>
        <a:xfrm>
          <a:off x="1843753" y="497194"/>
          <a:ext cx="3282979" cy="3282979"/>
        </a:xfrm>
        <a:custGeom>
          <a:avLst/>
          <a:gdLst/>
          <a:ahLst/>
          <a:cxnLst/>
          <a:rect l="0" t="0" r="0" b="0"/>
          <a:pathLst>
            <a:path>
              <a:moveTo>
                <a:pt x="666314" y="2961914"/>
              </a:moveTo>
              <a:arcTo wR="1641489" hR="1641489" stAng="7586821" swAng="1634160"/>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AEC6384-BDE6-403E-B431-AE17D86369B0}">
      <dsp:nvSpPr>
        <dsp:cNvPr id="0" name=""/>
        <dsp:cNvSpPr/>
      </dsp:nvSpPr>
      <dsp:spPr>
        <a:xfrm>
          <a:off x="1079654" y="1642020"/>
          <a:ext cx="1528197" cy="993328"/>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Calibri" panose="020F0502020204030204"/>
              <a:ea typeface="+mn-ea"/>
              <a:cs typeface="+mn-cs"/>
            </a:rPr>
            <a:t>Take action</a:t>
          </a:r>
          <a:endParaRPr lang="en-US" sz="1800" kern="1200" dirty="0">
            <a:latin typeface="Calibri" panose="020F0502020204030204"/>
            <a:ea typeface="+mn-ea"/>
            <a:cs typeface="+mn-cs"/>
          </a:endParaRPr>
        </a:p>
      </dsp:txBody>
      <dsp:txXfrm>
        <a:off x="1128144" y="1690510"/>
        <a:ext cx="1431217" cy="896348"/>
      </dsp:txXfrm>
    </dsp:sp>
    <dsp:sp modelId="{0D41E380-8CE1-4BD7-B47D-1F82333F37CF}">
      <dsp:nvSpPr>
        <dsp:cNvPr id="0" name=""/>
        <dsp:cNvSpPr/>
      </dsp:nvSpPr>
      <dsp:spPr>
        <a:xfrm>
          <a:off x="1843753" y="497194"/>
          <a:ext cx="3282979" cy="3282979"/>
        </a:xfrm>
        <a:custGeom>
          <a:avLst/>
          <a:gdLst/>
          <a:ahLst/>
          <a:cxnLst/>
          <a:rect l="0" t="0" r="0" b="0"/>
          <a:pathLst>
            <a:path>
              <a:moveTo>
                <a:pt x="170132" y="913756"/>
              </a:moveTo>
              <a:arcTo wR="1641489" hR="1641489" stAng="12379019" swAng="1634160"/>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DE5E6-F7AB-1F4D-9087-8E2739B06E03}">
      <dsp:nvSpPr>
        <dsp:cNvPr id="0" name=""/>
        <dsp:cNvSpPr/>
      </dsp:nvSpPr>
      <dsp:spPr>
        <a:xfrm>
          <a:off x="0" y="586438"/>
          <a:ext cx="3245768" cy="19474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MG12 Exhibit list</a:t>
          </a:r>
        </a:p>
      </dsp:txBody>
      <dsp:txXfrm>
        <a:off x="0" y="586438"/>
        <a:ext cx="3245768" cy="1947461"/>
      </dsp:txXfrm>
    </dsp:sp>
    <dsp:sp modelId="{A4E1039C-C4EC-7741-919E-8D594D3344B1}">
      <dsp:nvSpPr>
        <dsp:cNvPr id="0" name=""/>
        <dsp:cNvSpPr/>
      </dsp:nvSpPr>
      <dsp:spPr>
        <a:xfrm>
          <a:off x="3570345" y="586438"/>
          <a:ext cx="3245768" cy="1947461"/>
        </a:xfrm>
        <a:prstGeom prst="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Exhibit Labels</a:t>
          </a:r>
          <a:endParaRPr lang="en-US" sz="2400" kern="1200" dirty="0"/>
        </a:p>
      </dsp:txBody>
      <dsp:txXfrm>
        <a:off x="3570345" y="586438"/>
        <a:ext cx="3245768" cy="1947461"/>
      </dsp:txXfrm>
    </dsp:sp>
    <dsp:sp modelId="{B8CD0FDB-2831-8144-A38E-CEE5961E6A26}">
      <dsp:nvSpPr>
        <dsp:cNvPr id="0" name=""/>
        <dsp:cNvSpPr/>
      </dsp:nvSpPr>
      <dsp:spPr>
        <a:xfrm>
          <a:off x="7140690" y="586438"/>
          <a:ext cx="3245768" cy="1947461"/>
        </a:xfrm>
        <a:prstGeom prst="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i="1" u="sng" kern="1200"/>
            <a:t>Remember continuity</a:t>
          </a:r>
          <a:endParaRPr lang="en-US" sz="2800" b="1" i="1" u="sng" kern="1200" dirty="0"/>
        </a:p>
      </dsp:txBody>
      <dsp:txXfrm>
        <a:off x="7140690" y="586438"/>
        <a:ext cx="3245768" cy="1947461"/>
      </dsp:txXfrm>
    </dsp:sp>
    <dsp:sp modelId="{E20F8139-B4E9-3242-8BAF-22222B267255}">
      <dsp:nvSpPr>
        <dsp:cNvPr id="0" name=""/>
        <dsp:cNvSpPr/>
      </dsp:nvSpPr>
      <dsp:spPr>
        <a:xfrm>
          <a:off x="0" y="2858475"/>
          <a:ext cx="3245768" cy="1947461"/>
        </a:xfrm>
        <a:prstGeom prst="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Remember unused material</a:t>
          </a:r>
        </a:p>
      </dsp:txBody>
      <dsp:txXfrm>
        <a:off x="0" y="2858475"/>
        <a:ext cx="3245768" cy="1947461"/>
      </dsp:txXfrm>
    </dsp:sp>
    <dsp:sp modelId="{5B4F6581-0661-274A-9C6C-F92B1BA6F7B4}">
      <dsp:nvSpPr>
        <dsp:cNvPr id="0" name=""/>
        <dsp:cNvSpPr/>
      </dsp:nvSpPr>
      <dsp:spPr>
        <a:xfrm>
          <a:off x="3570345" y="2858475"/>
          <a:ext cx="3245768" cy="1947461"/>
        </a:xfrm>
        <a:prstGeom prst="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Storage (it may need to be produced in court or for forensic exam later)</a:t>
          </a:r>
          <a:endParaRPr lang="en-US" sz="2400" kern="1200" dirty="0"/>
        </a:p>
      </dsp:txBody>
      <dsp:txXfrm>
        <a:off x="3570345" y="2858475"/>
        <a:ext cx="3245768" cy="1947461"/>
      </dsp:txXfrm>
    </dsp:sp>
    <dsp:sp modelId="{117530BD-C990-434F-8A71-6D10D735E0A0}">
      <dsp:nvSpPr>
        <dsp:cNvPr id="0" name=""/>
        <dsp:cNvSpPr/>
      </dsp:nvSpPr>
      <dsp:spPr>
        <a:xfrm>
          <a:off x="7140690" y="2858475"/>
          <a:ext cx="3245768" cy="1947461"/>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Return or destruction at the end of the case</a:t>
          </a:r>
          <a:endParaRPr lang="en-US" sz="2400" kern="1200" dirty="0"/>
        </a:p>
      </dsp:txBody>
      <dsp:txXfrm>
        <a:off x="7140690" y="2858475"/>
        <a:ext cx="3245768" cy="194746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POA 1936</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120406-27D9-5242-A8D7-BAB54985D2C8}">
      <dsp:nvSpPr>
        <dsp:cNvPr id="0" name=""/>
        <dsp:cNvSpPr/>
      </dsp:nvSpPr>
      <dsp:spPr>
        <a:xfrm>
          <a:off x="0" y="0"/>
          <a:ext cx="11397343" cy="2435927"/>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506CDBF-7E09-7A44-9E8B-BCD00D686EEA}">
      <dsp:nvSpPr>
        <dsp:cNvPr id="0" name=""/>
        <dsp:cNvSpPr/>
      </dsp:nvSpPr>
      <dsp:spPr>
        <a:xfrm>
          <a:off x="341920"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FC70BFD-2D7F-5440-BEF3-6C1FBA649BE6}">
      <dsp:nvSpPr>
        <dsp:cNvPr id="0" name=""/>
        <dsp:cNvSpPr/>
      </dsp:nvSpPr>
      <dsp:spPr>
        <a:xfrm rot="10800000">
          <a:off x="341920"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br>
            <a:rPr lang="en-US" sz="2400" kern="1200" dirty="0"/>
          </a:br>
          <a:r>
            <a:rPr lang="en-US" sz="2400" kern="1200" dirty="0"/>
            <a:t>S.163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163…STOP for me!!</a:t>
          </a:r>
          <a:br>
            <a:rPr lang="en-US" sz="2400" kern="1200" dirty="0"/>
          </a:br>
          <a:endParaRPr lang="en-US" sz="2400" kern="1200" dirty="0"/>
        </a:p>
      </dsp:txBody>
      <dsp:txXfrm rot="10800000">
        <a:off x="433481" y="2435927"/>
        <a:ext cx="3164847" cy="2885684"/>
      </dsp:txXfrm>
    </dsp:sp>
    <dsp:sp modelId="{7AD5CC85-65FA-1D4D-B5E2-C030A1675B5F}">
      <dsp:nvSpPr>
        <dsp:cNvPr id="0" name=""/>
        <dsp:cNvSpPr/>
      </dsp:nvSpPr>
      <dsp:spPr>
        <a:xfrm>
          <a:off x="4024686"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EE444E-C079-8248-B68F-872626FCDC2C}">
      <dsp:nvSpPr>
        <dsp:cNvPr id="0" name=""/>
        <dsp:cNvSpPr/>
      </dsp:nvSpPr>
      <dsp:spPr>
        <a:xfrm rot="10800000">
          <a:off x="4024686"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S.4 Road Traffic Act 1988</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dsp:txBody>
      <dsp:txXfrm rot="10800000">
        <a:off x="4116247" y="2435927"/>
        <a:ext cx="3164847" cy="2885684"/>
      </dsp:txXfrm>
    </dsp:sp>
    <dsp:sp modelId="{5783F476-8E8E-FB4B-A47A-0DE22D1D640D}">
      <dsp:nvSpPr>
        <dsp:cNvPr id="0" name=""/>
        <dsp:cNvSpPr/>
      </dsp:nvSpPr>
      <dsp:spPr>
        <a:xfrm>
          <a:off x="7707453" y="324790"/>
          <a:ext cx="3347969" cy="1786347"/>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320C5CC-EE68-E54C-BEF5-ACAB5E33C66D}">
      <dsp:nvSpPr>
        <dsp:cNvPr id="0" name=""/>
        <dsp:cNvSpPr/>
      </dsp:nvSpPr>
      <dsp:spPr>
        <a:xfrm rot="10800000">
          <a:off x="7707453" y="2435927"/>
          <a:ext cx="3347969" cy="2977245"/>
        </a:xfrm>
        <a:prstGeom prst="round2SameRect">
          <a:avLst>
            <a:gd name="adj1" fmla="val 10500"/>
            <a:gd name="adj2" fmla="val 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S.27 Transport &amp; Works Act 1992</a:t>
          </a:r>
        </a:p>
      </dsp:txBody>
      <dsp:txXfrm rot="10800000">
        <a:off x="7799014" y="2435927"/>
        <a:ext cx="3164847" cy="288568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9.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07B8CC-9123-984B-99D6-ABEE065EE54B}" type="datetimeFigureOut">
              <a:rPr lang="en-US" smtClean="0"/>
              <a:t>2/10/22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26AD5-E695-F247-B03C-5506BE45B47A}" type="slidenum">
              <a:rPr lang="en-US" smtClean="0"/>
              <a:t>‹#›</a:t>
            </a:fld>
            <a:endParaRPr lang="en-US"/>
          </a:p>
        </p:txBody>
      </p:sp>
    </p:spTree>
    <p:extLst>
      <p:ext uri="{BB962C8B-B14F-4D97-AF65-F5344CB8AC3E}">
        <p14:creationId xmlns:p14="http://schemas.microsoft.com/office/powerpoint/2010/main" val="3916588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a:t>
            </a:fld>
            <a:endParaRPr lang="en-US"/>
          </a:p>
        </p:txBody>
      </p:sp>
    </p:spTree>
    <p:extLst>
      <p:ext uri="{BB962C8B-B14F-4D97-AF65-F5344CB8AC3E}">
        <p14:creationId xmlns:p14="http://schemas.microsoft.com/office/powerpoint/2010/main" val="21138862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documentary: https://</a:t>
            </a:r>
            <a:r>
              <a:rPr lang="en-GB" dirty="0" err="1"/>
              <a:t>www.bbc.co.uk</a:t>
            </a:r>
            <a:r>
              <a:rPr lang="en-GB" dirty="0"/>
              <a:t>/</a:t>
            </a:r>
            <a:r>
              <a:rPr lang="en-GB" dirty="0" err="1"/>
              <a:t>iplayer</a:t>
            </a:r>
            <a:r>
              <a:rPr lang="en-GB" dirty="0"/>
              <a:t>/episode/m00129qq/forensics-the-real-csi-series-2-7-killer-in-the-car-park </a:t>
            </a:r>
          </a:p>
        </p:txBody>
      </p:sp>
      <p:sp>
        <p:nvSpPr>
          <p:cNvPr id="4" name="Slide Number Placeholder 3"/>
          <p:cNvSpPr>
            <a:spLocks noGrp="1"/>
          </p:cNvSpPr>
          <p:nvPr>
            <p:ph type="sldNum" sz="quarter" idx="5"/>
          </p:nvPr>
        </p:nvSpPr>
        <p:spPr/>
        <p:txBody>
          <a:bodyPr/>
          <a:lstStyle/>
          <a:p>
            <a:fld id="{704D3597-A46D-FC45-9613-445F3F4F325A}" type="slidenum">
              <a:rPr lang="en-GB" smtClean="0"/>
              <a:t>5</a:t>
            </a:fld>
            <a:endParaRPr lang="en-GB"/>
          </a:p>
        </p:txBody>
      </p:sp>
    </p:spTree>
    <p:extLst>
      <p:ext uri="{BB962C8B-B14F-4D97-AF65-F5344CB8AC3E}">
        <p14:creationId xmlns:p14="http://schemas.microsoft.com/office/powerpoint/2010/main" val="2711897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6</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7</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9</a:t>
            </a:fld>
            <a:endParaRPr lang="en-US"/>
          </a:p>
        </p:txBody>
      </p:sp>
    </p:spTree>
    <p:extLst>
      <p:ext uri="{BB962C8B-B14F-4D97-AF65-F5344CB8AC3E}">
        <p14:creationId xmlns:p14="http://schemas.microsoft.com/office/powerpoint/2010/main" val="1641655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10</a:t>
            </a:fld>
            <a:endParaRPr lang="en-US"/>
          </a:p>
        </p:txBody>
      </p:sp>
    </p:spTree>
    <p:extLst>
      <p:ext uri="{BB962C8B-B14F-4D97-AF65-F5344CB8AC3E}">
        <p14:creationId xmlns:p14="http://schemas.microsoft.com/office/powerpoint/2010/main" val="5962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12</a:t>
            </a:fld>
            <a:endParaRPr lang="en-US"/>
          </a:p>
        </p:txBody>
      </p:sp>
    </p:spTree>
    <p:extLst>
      <p:ext uri="{BB962C8B-B14F-4D97-AF65-F5344CB8AC3E}">
        <p14:creationId xmlns:p14="http://schemas.microsoft.com/office/powerpoint/2010/main" val="3594359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13</a:t>
            </a:fld>
            <a:endParaRPr lang="en-US"/>
          </a:p>
        </p:txBody>
      </p:sp>
    </p:spTree>
    <p:extLst>
      <p:ext uri="{BB962C8B-B14F-4D97-AF65-F5344CB8AC3E}">
        <p14:creationId xmlns:p14="http://schemas.microsoft.com/office/powerpoint/2010/main" val="35427755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14</a:t>
            </a:fld>
            <a:endParaRPr lang="en-US"/>
          </a:p>
        </p:txBody>
      </p:sp>
    </p:spTree>
    <p:extLst>
      <p:ext uri="{BB962C8B-B14F-4D97-AF65-F5344CB8AC3E}">
        <p14:creationId xmlns:p14="http://schemas.microsoft.com/office/powerpoint/2010/main" val="1181420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15</a:t>
            </a:fld>
            <a:endParaRPr lang="en-US"/>
          </a:p>
        </p:txBody>
      </p:sp>
    </p:spTree>
    <p:extLst>
      <p:ext uri="{BB962C8B-B14F-4D97-AF65-F5344CB8AC3E}">
        <p14:creationId xmlns:p14="http://schemas.microsoft.com/office/powerpoint/2010/main" val="37457781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Collecting all </a:t>
            </a:r>
            <a:r>
              <a:rPr kumimoji="0" lang="en-GB" sz="11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relevant material </a:t>
            </a: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will assist with the following areas;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Discuss each area with the students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Provide the students with a handout.</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17</a:t>
            </a:fld>
            <a:endParaRPr lang="en-GB"/>
          </a:p>
        </p:txBody>
      </p:sp>
    </p:spTree>
    <p:extLst>
      <p:ext uri="{BB962C8B-B14F-4D97-AF65-F5344CB8AC3E}">
        <p14:creationId xmlns:p14="http://schemas.microsoft.com/office/powerpoint/2010/main" val="616661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18</a:t>
            </a:fld>
            <a:endParaRPr lang="en-GB"/>
          </a:p>
        </p:txBody>
      </p:sp>
    </p:spTree>
    <p:extLst>
      <p:ext uri="{BB962C8B-B14F-4D97-AF65-F5344CB8AC3E}">
        <p14:creationId xmlns:p14="http://schemas.microsoft.com/office/powerpoint/2010/main" val="3420489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20</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21</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22</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897102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24</a:t>
            </a:fld>
            <a:endParaRPr lang="en-GB"/>
          </a:p>
        </p:txBody>
      </p:sp>
    </p:spTree>
    <p:extLst>
      <p:ext uri="{BB962C8B-B14F-4D97-AF65-F5344CB8AC3E}">
        <p14:creationId xmlns:p14="http://schemas.microsoft.com/office/powerpoint/2010/main" val="5422006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Arial" panose="020B0604020202020204" pitchFamily="34" charset="0"/>
              <a:ea typeface="+mn-ea"/>
              <a:cs typeface="Arial" panose="020B0604020202020204" pitchFamily="34" charset="0"/>
            </a:endParaRPr>
          </a:p>
          <a:p>
            <a:endParaRPr lang="en-GB" sz="1200" b="0" baseline="0" dirty="0"/>
          </a:p>
          <a:p>
            <a:endParaRPr lang="en-GB" sz="1200" b="0"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4303480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Under certain conditions, these powers allow investigators to deprive individuals of their liberty, use reasonable physical force, enter their homes or other private premises, gain access to private information and to deploy intrusive surveillance techniques.</a:t>
            </a:r>
          </a:p>
          <a:p>
            <a:pPr>
              <a:lnSpc>
                <a:spcPct val="100000"/>
              </a:lnSpc>
            </a:pPr>
            <a:r>
              <a:rPr lang="en-GB" sz="1100" dirty="0">
                <a:latin typeface="Arial" panose="020B0604020202020204" pitchFamily="34" charset="0"/>
                <a:cs typeface="Arial" panose="020B0604020202020204" pitchFamily="34" charset="0"/>
              </a:rPr>
              <a:t>Investigators have a high level of discretion in how they choose to use these powers.</a:t>
            </a:r>
          </a:p>
        </p:txBody>
      </p:sp>
      <p:sp>
        <p:nvSpPr>
          <p:cNvPr id="4" name="Slide Number Placeholder 3"/>
          <p:cNvSpPr>
            <a:spLocks noGrp="1"/>
          </p:cNvSpPr>
          <p:nvPr>
            <p:ph type="sldNum" sz="quarter" idx="10"/>
          </p:nvPr>
        </p:nvSpPr>
        <p:spPr/>
        <p:txBody>
          <a:bodyPr/>
          <a:lstStyle/>
          <a:p>
            <a:fld id="{65821F20-3447-427A-A717-B1B8473CDB80}" type="slidenum">
              <a:rPr lang="en-GB" smtClean="0"/>
              <a:t>28</a:t>
            </a:fld>
            <a:endParaRPr lang="en-GB"/>
          </a:p>
        </p:txBody>
      </p:sp>
    </p:spTree>
    <p:extLst>
      <p:ext uri="{BB962C8B-B14F-4D97-AF65-F5344CB8AC3E}">
        <p14:creationId xmlns:p14="http://schemas.microsoft.com/office/powerpoint/2010/main" val="2135546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29</a:t>
            </a:fld>
            <a:endParaRPr lang="en-GB"/>
          </a:p>
        </p:txBody>
      </p:sp>
    </p:spTree>
    <p:extLst>
      <p:ext uri="{BB962C8B-B14F-4D97-AF65-F5344CB8AC3E}">
        <p14:creationId xmlns:p14="http://schemas.microsoft.com/office/powerpoint/2010/main" val="1743767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33</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2433"/>
              </a:spcAft>
            </a:pPr>
            <a:r>
              <a:rPr lang="en-GB" altLang="en-US" sz="1100" b="1" dirty="0">
                <a:solidFill>
                  <a:schemeClr val="tx1"/>
                </a:solidFill>
                <a:latin typeface="Arial" pitchFamily="34" charset="0"/>
              </a:rPr>
              <a:t>Section 163 of the Road Traffic Act 1988 </a:t>
            </a:r>
            <a:r>
              <a:rPr lang="en-GB" altLang="en-US" sz="1100" dirty="0">
                <a:solidFill>
                  <a:schemeClr val="tx1"/>
                </a:solidFill>
                <a:latin typeface="Arial" pitchFamily="34" charset="0"/>
              </a:rPr>
              <a:t>relates to failure to stop when required to do so by a constable in uniform</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4 Road Traffic Act 1988 </a:t>
            </a:r>
            <a:r>
              <a:rPr lang="en-GB" altLang="en-US" sz="1100" dirty="0">
                <a:solidFill>
                  <a:schemeClr val="tx1"/>
                </a:solidFill>
                <a:latin typeface="Arial" pitchFamily="34" charset="0"/>
              </a:rPr>
              <a:t>relates to driving under the influence of drink or drugs.  </a:t>
            </a:r>
          </a:p>
          <a:p>
            <a:r>
              <a:rPr lang="en-GB" sz="1100" kern="1200" dirty="0">
                <a:solidFill>
                  <a:schemeClr val="tx1"/>
                </a:solidFill>
                <a:effectLst/>
                <a:latin typeface="Arial" pitchFamily="34" charset="0"/>
                <a:ea typeface="ＭＳ Ｐゴシック" pitchFamily="-112" charset="-128"/>
                <a:cs typeface="ＭＳ Ｐゴシック" pitchFamily="-112" charset="-128"/>
              </a:rPr>
              <a:t>“To arrest a person who was driving, attempting to drive or in charge of a mechanically propelled vehicle on a road or public place, if the person is reasonably suspected to have been unfit through drink or drugs.”</a:t>
            </a:r>
          </a:p>
          <a:p>
            <a:pPr>
              <a:spcAft>
                <a:spcPts val="2433"/>
              </a:spcAft>
            </a:pPr>
            <a:endParaRPr lang="en-GB" altLang="en-US" sz="1100" dirty="0">
              <a:solidFill>
                <a:schemeClr val="tx1"/>
              </a:solidFill>
              <a:latin typeface="Arial" pitchFamily="34" charset="0"/>
            </a:endParaRPr>
          </a:p>
          <a:p>
            <a:pPr>
              <a:spcAft>
                <a:spcPts val="2433"/>
              </a:spcAft>
            </a:pPr>
            <a:r>
              <a:rPr lang="en-GB" altLang="en-US" sz="1100" b="1" dirty="0">
                <a:solidFill>
                  <a:schemeClr val="tx1"/>
                </a:solidFill>
                <a:latin typeface="Arial" pitchFamily="34" charset="0"/>
              </a:rPr>
              <a:t>Section 27 Transport &amp; Works Act 1992 </a:t>
            </a:r>
            <a:r>
              <a:rPr lang="en-GB" altLang="en-US" sz="1100" dirty="0">
                <a:solidFill>
                  <a:schemeClr val="tx1"/>
                </a:solidFill>
                <a:latin typeface="Arial" pitchFamily="34" charset="0"/>
              </a:rPr>
              <a:t>relates to offences involving drink or drugs in relation to transport system workers</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4901445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48</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49</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50</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51</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52</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53</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54</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55</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56</a:t>
            </a:fld>
            <a:endParaRPr lang="en-US"/>
          </a:p>
        </p:txBody>
      </p:sp>
    </p:spTree>
    <p:extLst>
      <p:ext uri="{BB962C8B-B14F-4D97-AF65-F5344CB8AC3E}">
        <p14:creationId xmlns:p14="http://schemas.microsoft.com/office/powerpoint/2010/main" val="306423059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60</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61</a:t>
            </a:fld>
            <a:endParaRPr lang="en-US"/>
          </a:p>
        </p:txBody>
      </p:sp>
    </p:spTree>
    <p:extLst>
      <p:ext uri="{BB962C8B-B14F-4D97-AF65-F5344CB8AC3E}">
        <p14:creationId xmlns:p14="http://schemas.microsoft.com/office/powerpoint/2010/main" val="28829748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64893-5691-C745-8948-FC84B1823BF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509AA38-E8A0-C14A-B501-3EA1450714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928B80A-C504-464C-A627-4B09A8031C1B}"/>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2D9E5513-E8A8-4D46-B766-F061ACFA2A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2291C1-ED4E-E344-94DB-827A2D533624}"/>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613078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BA96C-A43C-4B42-9618-DCD439AC2B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24E93F-CFAB-674D-9E30-A307F6B3E6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101EAA-E9C8-2742-883B-436CD8B409F4}"/>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A13E3D72-E1CF-C646-97BC-80333D96A5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DAAB56-7FA6-2F47-8F5C-FE98B2244A5A}"/>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674164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46BC0-009C-9340-824C-C00AAC5E8C8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FE2E03E-D682-FE41-826B-3CFA9C81E4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14500A-9734-3148-B9B7-C57900C4AAFB}"/>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6303AB39-B9B9-794B-B712-4CB312C071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AF830A-B2B0-1344-A868-18BA19CD4067}"/>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073540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A514F-B92C-8B4F-8D58-BE8DDA0C22A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F90B8FC-2986-B242-8BA9-AC56098CEDA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4C7F1B6-056F-8A49-808A-F3D671BFC2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EFC67DA-B508-A345-8657-FBF0456596DF}"/>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6" name="Footer Placeholder 5">
            <a:extLst>
              <a:ext uri="{FF2B5EF4-FFF2-40B4-BE49-F238E27FC236}">
                <a16:creationId xmlns:a16="http://schemas.microsoft.com/office/drawing/2014/main" id="{801DE9AA-26FB-F14B-87E7-B91F240476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D612BA-D3AE-324F-87E7-C4823B2DC29E}"/>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510785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275AD-389F-324B-9EE4-B5CDF9ECB71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3B13FE-8BC5-0A43-875C-7104BC678E6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0B202D-7382-3C40-BD38-1E67BC25D3D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7A01745-A350-134F-BFB8-FA404AA160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BB06049-BF4C-644E-8386-EE470E7485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FEA250-A628-5E42-B228-CB6433C8ED16}"/>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8" name="Footer Placeholder 7">
            <a:extLst>
              <a:ext uri="{FF2B5EF4-FFF2-40B4-BE49-F238E27FC236}">
                <a16:creationId xmlns:a16="http://schemas.microsoft.com/office/drawing/2014/main" id="{6E77749E-C7AA-C148-BB3C-770DC6F3B5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0DDC9C-46B6-F441-96CC-5F7DAC64AE4E}"/>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4094339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686C8-2E93-CF46-9B00-12755FD0AD7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BEC23EF-E274-E249-968D-C5A8943DB488}"/>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4" name="Footer Placeholder 3">
            <a:extLst>
              <a:ext uri="{FF2B5EF4-FFF2-40B4-BE49-F238E27FC236}">
                <a16:creationId xmlns:a16="http://schemas.microsoft.com/office/drawing/2014/main" id="{BFBA5012-23DB-1641-94F0-AAA1FAF9BC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1897C72-5AC0-134F-B088-E119C16566A5}"/>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85507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66B040-DEA7-1348-BA14-F61932790E00}"/>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3" name="Footer Placeholder 2">
            <a:extLst>
              <a:ext uri="{FF2B5EF4-FFF2-40B4-BE49-F238E27FC236}">
                <a16:creationId xmlns:a16="http://schemas.microsoft.com/office/drawing/2014/main" id="{E7AFFC39-62B4-4C43-B0A0-E0767161EA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657B1C5-D16E-9947-B840-87179DD57F03}"/>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1261157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ABCF-3D91-4347-A42D-7AF4592171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6A9EAC5-22CD-DC4A-BE6B-16EFF29D96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8D9E51E-D512-694E-9988-3AB01DDDA0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2BDECD-DDC4-8348-A555-7AAF9C95DA8A}"/>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6" name="Footer Placeholder 5">
            <a:extLst>
              <a:ext uri="{FF2B5EF4-FFF2-40B4-BE49-F238E27FC236}">
                <a16:creationId xmlns:a16="http://schemas.microsoft.com/office/drawing/2014/main" id="{F8CD94D6-D3A2-8C45-B0A5-6FAE57FD2F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B01442-C8A3-C343-A37E-325A0E56BD8C}"/>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296817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68C2-3D4A-D346-9EF1-A866AEA2E0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CF8393E-1A4F-2446-B5E8-0167C03F8F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9B40786-B20A-2B42-97B3-809FBC1746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82EC7E-F46A-C64C-872F-529E862FAF9A}"/>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6" name="Footer Placeholder 5">
            <a:extLst>
              <a:ext uri="{FF2B5EF4-FFF2-40B4-BE49-F238E27FC236}">
                <a16:creationId xmlns:a16="http://schemas.microsoft.com/office/drawing/2014/main" id="{D23B6197-A857-4444-8926-588A407A18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0030FB-F2B3-CC46-BCF2-6E80A374AA74}"/>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1315430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4F644-1784-7F47-9AC0-AFE85588B8B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A6153B-8A05-9244-8211-EA0DF1071A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D72DD3-88DC-054B-AB73-BD3828C532DA}"/>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3D67EB43-617D-2B42-A939-8A5D6AAD12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5BDF06-F5B8-FD41-9282-80ABE6CCFAE7}"/>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256128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4B45CF-997C-064D-8E83-6F8B9ABE09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B09B07-5354-8A4E-AC7F-C7A4AB4FDA6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4A50DF-AC40-8C4B-830D-4515179E247F}"/>
              </a:ext>
            </a:extLst>
          </p:cNvPr>
          <p:cNvSpPr>
            <a:spLocks noGrp="1"/>
          </p:cNvSpPr>
          <p:nvPr>
            <p:ph type="dt" sz="half" idx="10"/>
          </p:nvPr>
        </p:nvSpPr>
        <p:spPr/>
        <p:txBody>
          <a:body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306BE491-0E85-3C44-B528-DEB74AF951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1B9104-7317-C74E-BB3E-0A74603A789F}"/>
              </a:ext>
            </a:extLst>
          </p:cNvPr>
          <p:cNvSpPr>
            <a:spLocks noGrp="1"/>
          </p:cNvSpPr>
          <p:nvPr>
            <p:ph type="sldNum" sz="quarter" idx="12"/>
          </p:nvPr>
        </p:nvSpPr>
        <p:spPr/>
        <p:txBody>
          <a:bodyPr/>
          <a:lstStyle/>
          <a:p>
            <a:fld id="{4F40CE5F-4583-B241-B198-85B63CFE4214}" type="slidenum">
              <a:rPr lang="en-US" smtClean="0"/>
              <a:t>‹#›</a:t>
            </a:fld>
            <a:endParaRPr lang="en-US"/>
          </a:p>
        </p:txBody>
      </p:sp>
    </p:spTree>
    <p:extLst>
      <p:ext uri="{BB962C8B-B14F-4D97-AF65-F5344CB8AC3E}">
        <p14:creationId xmlns:p14="http://schemas.microsoft.com/office/powerpoint/2010/main" val="338017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E5AEE7-6DF6-8743-89F3-6993E3292A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A62CE32-FB79-8C46-9DC3-1766B11AF7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046E71-F136-C646-A359-2AC902A561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CEEFA2-75F4-F443-87B9-DC8A542C5876}" type="datetimeFigureOut">
              <a:rPr lang="en-US" smtClean="0"/>
              <a:t>2/10/22</a:t>
            </a:fld>
            <a:endParaRPr lang="en-US"/>
          </a:p>
        </p:txBody>
      </p:sp>
      <p:sp>
        <p:nvSpPr>
          <p:cNvPr id="5" name="Footer Placeholder 4">
            <a:extLst>
              <a:ext uri="{FF2B5EF4-FFF2-40B4-BE49-F238E27FC236}">
                <a16:creationId xmlns:a16="http://schemas.microsoft.com/office/drawing/2014/main" id="{D4E8AA9A-6E1E-AC40-B471-0E6543F4B7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DA7E28E-9070-944C-BC8B-AB000B3A68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40CE5F-4583-B241-B198-85B63CFE4214}" type="slidenum">
              <a:rPr lang="en-US" smtClean="0"/>
              <a:t>‹#›</a:t>
            </a:fld>
            <a:endParaRPr lang="en-US"/>
          </a:p>
        </p:txBody>
      </p:sp>
    </p:spTree>
    <p:extLst>
      <p:ext uri="{BB962C8B-B14F-4D97-AF65-F5344CB8AC3E}">
        <p14:creationId xmlns:p14="http://schemas.microsoft.com/office/powerpoint/2010/main" val="4174862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bbc.co.uk/iplayer/episode/m00129qq/forensics-the-real-csi-series-2-7-killer-in-the-car-par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library.college.police.uk/docs/appref/ENFSI-BPM-v1_0.pdf" TargetMode="External"/><Relationship Id="rId7" Type="http://schemas.openxmlformats.org/officeDocument/2006/relationships/diagramColors" Target="../diagrams/colors5.xml"/><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31.jpe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15221/FSR_G-206_Issue_2_Final.pdf" TargetMode="External"/><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8" Type="http://schemas.openxmlformats.org/officeDocument/2006/relationships/image" Target="../media/image34.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 Id="rId9"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9.jpeg"/><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4.jpeg"/></Relationships>
</file>

<file path=ppt/slides/_rels/slide33.xml.rels><?xml version="1.0" encoding="UTF-8" standalone="yes"?>
<Relationships xmlns="http://schemas.openxmlformats.org/package/2006/relationships"><Relationship Id="rId8" Type="http://schemas.openxmlformats.org/officeDocument/2006/relationships/image" Target="../media/image50.jpeg"/><Relationship Id="rId3" Type="http://schemas.openxmlformats.org/officeDocument/2006/relationships/image" Target="../media/image45.jpeg"/><Relationship Id="rId7" Type="http://schemas.openxmlformats.org/officeDocument/2006/relationships/image" Target="../media/image49.jpeg"/><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 Id="rId9" Type="http://schemas.openxmlformats.org/officeDocument/2006/relationships/image" Target="../media/image51.jpeg"/></Relationships>
</file>

<file path=ppt/slides/_rels/slide34.xml.rels><?xml version="1.0" encoding="UTF-8" standalone="yes"?>
<Relationships xmlns="http://schemas.openxmlformats.org/package/2006/relationships"><Relationship Id="rId8" Type="http://schemas.openxmlformats.org/officeDocument/2006/relationships/image" Target="../media/image52.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7.xml.rels><?xml version="1.0" encoding="UTF-8" standalone="yes"?>
<Relationships xmlns="http://schemas.openxmlformats.org/package/2006/relationships"><Relationship Id="rId8" Type="http://schemas.openxmlformats.org/officeDocument/2006/relationships/image" Target="../media/image55.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56.jpeg"/></Relationships>
</file>

<file path=ppt/slides/_rels/slide38.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58.jpeg"/></Relationships>
</file>

<file path=ppt/slides/_rels/slide39.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10" Type="http://schemas.openxmlformats.org/officeDocument/2006/relationships/image" Target="../media/image61.jpeg"/><Relationship Id="rId4" Type="http://schemas.openxmlformats.org/officeDocument/2006/relationships/diagramLayout" Target="../diagrams/layout18.xml"/><Relationship Id="rId9" Type="http://schemas.openxmlformats.org/officeDocument/2006/relationships/image" Target="../media/image60.jpeg"/></Relationships>
</file>

<file path=ppt/slides/_rels/slide40.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 Id="rId9" Type="http://schemas.openxmlformats.org/officeDocument/2006/relationships/image" Target="../media/image63.jpeg"/></Relationships>
</file>

<file path=ppt/slides/_rels/slide41.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10" Type="http://schemas.openxmlformats.org/officeDocument/2006/relationships/image" Target="../media/image67.jpeg"/><Relationship Id="rId4" Type="http://schemas.openxmlformats.org/officeDocument/2006/relationships/diagramLayout" Target="../diagrams/layout20.xml"/><Relationship Id="rId9" Type="http://schemas.openxmlformats.org/officeDocument/2006/relationships/image" Target="../media/image66.jpeg"/></Relationships>
</file>

<file path=ppt/slides/_rels/slide43.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68.jpeg"/><Relationship Id="rId7" Type="http://schemas.openxmlformats.org/officeDocument/2006/relationships/diagramColors" Target="../diagrams/colors21.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 Id="rId9" Type="http://schemas.openxmlformats.org/officeDocument/2006/relationships/image" Target="../media/image69.jpeg"/></Relationships>
</file>

<file path=ppt/slides/_rels/slide4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72.jpeg"/><Relationship Id="rId4" Type="http://schemas.openxmlformats.org/officeDocument/2006/relationships/image" Target="../media/image71.jpeg"/></Relationships>
</file>

<file path=ppt/slides/_rels/slide45.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22.xml"/><Relationship Id="rId5" Type="http://schemas.openxmlformats.org/officeDocument/2006/relationships/diagramQuickStyle" Target="../diagrams/quickStyle22.xml"/><Relationship Id="rId10" Type="http://schemas.openxmlformats.org/officeDocument/2006/relationships/image" Target="../media/image75.jpeg"/><Relationship Id="rId4" Type="http://schemas.openxmlformats.org/officeDocument/2006/relationships/diagramLayout" Target="../diagrams/layout22.xml"/><Relationship Id="rId9" Type="http://schemas.openxmlformats.org/officeDocument/2006/relationships/image" Target="../media/image74.jpeg"/></Relationships>
</file>

<file path=ppt/slides/_rels/slide46.xml.rels><?xml version="1.0" encoding="UTF-8" standalone="yes"?>
<Relationships xmlns="http://schemas.openxmlformats.org/package/2006/relationships"><Relationship Id="rId8" Type="http://schemas.openxmlformats.org/officeDocument/2006/relationships/image" Target="../media/image76.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10" Type="http://schemas.openxmlformats.org/officeDocument/2006/relationships/image" Target="../media/image78.jpeg"/><Relationship Id="rId4" Type="http://schemas.openxmlformats.org/officeDocument/2006/relationships/diagramLayout" Target="../diagrams/layout23.xml"/><Relationship Id="rId9" Type="http://schemas.openxmlformats.org/officeDocument/2006/relationships/image" Target="../media/image77.jpeg"/></Relationships>
</file>

<file path=ppt/slides/_rels/slide47.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 Id="rId9" Type="http://schemas.openxmlformats.org/officeDocument/2006/relationships/image" Target="../media/image80.jpeg"/></Relationships>
</file>

<file path=ppt/slides/_rels/slide49.xml.rels><?xml version="1.0" encoding="UTF-8" standalone="yes"?>
<Relationships xmlns="http://schemas.openxmlformats.org/package/2006/relationships"><Relationship Id="rId8" Type="http://schemas.openxmlformats.org/officeDocument/2006/relationships/image" Target="../media/image81.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 Id="rId9" Type="http://schemas.openxmlformats.org/officeDocument/2006/relationships/image" Target="../media/image82.jpeg"/></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51.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84.jpeg"/></Relationships>
</file>

<file path=ppt/slides/_rels/slide52.xml.rels><?xml version="1.0" encoding="UTF-8" standalone="yes"?>
<Relationships xmlns="http://schemas.openxmlformats.org/package/2006/relationships"><Relationship Id="rId8" Type="http://schemas.openxmlformats.org/officeDocument/2006/relationships/diagramColors" Target="../diagrams/colors27.xml"/><Relationship Id="rId3" Type="http://schemas.openxmlformats.org/officeDocument/2006/relationships/image" Target="../media/image85.jpeg"/><Relationship Id="rId7" Type="http://schemas.openxmlformats.org/officeDocument/2006/relationships/diagramQuickStyle" Target="../diagrams/quickStyle27.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Layout" Target="../diagrams/layout27.xml"/><Relationship Id="rId5" Type="http://schemas.openxmlformats.org/officeDocument/2006/relationships/diagramData" Target="../diagrams/data27.xml"/><Relationship Id="rId4" Type="http://schemas.openxmlformats.org/officeDocument/2006/relationships/image" Target="../media/image86.jpeg"/><Relationship Id="rId9" Type="http://schemas.microsoft.com/office/2007/relationships/diagramDrawing" Target="../diagrams/drawing27.xml"/></Relationships>
</file>

<file path=ppt/slides/_rels/slide53.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45.xml"/><Relationship Id="rId1" Type="http://schemas.openxmlformats.org/officeDocument/2006/relationships/slideLayout" Target="../slideLayouts/slideLayout6.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54.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8" Type="http://schemas.openxmlformats.org/officeDocument/2006/relationships/image" Target="../media/image88.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 Id="rId9" Type="http://schemas.openxmlformats.org/officeDocument/2006/relationships/image" Target="../media/image89.jpeg"/></Relationships>
</file>

<file path=ppt/slides/_rels/slide5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537B233-9CDD-4A90-AABB-A8963DEE4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ECC17D51-93BC-8E4A-A68D-33479DD36744}"/>
              </a:ext>
            </a:extLst>
          </p:cNvPr>
          <p:cNvSpPr>
            <a:spLocks noGrp="1"/>
          </p:cNvSpPr>
          <p:nvPr>
            <p:ph type="ctrTitle"/>
          </p:nvPr>
        </p:nvSpPr>
        <p:spPr>
          <a:xfrm>
            <a:off x="8153400" y="818457"/>
            <a:ext cx="3322317" cy="2975876"/>
          </a:xfrm>
        </p:spPr>
        <p:txBody>
          <a:bodyPr anchor="b">
            <a:normAutofit/>
          </a:bodyPr>
          <a:lstStyle/>
          <a:p>
            <a:pPr algn="l"/>
            <a:r>
              <a:rPr lang="en-US" sz="4400"/>
              <a:t>Forensic Recovery &amp; Examination </a:t>
            </a:r>
          </a:p>
        </p:txBody>
      </p:sp>
      <p:sp>
        <p:nvSpPr>
          <p:cNvPr id="3" name="Subtitle 2">
            <a:extLst>
              <a:ext uri="{FF2B5EF4-FFF2-40B4-BE49-F238E27FC236}">
                <a16:creationId xmlns:a16="http://schemas.microsoft.com/office/drawing/2014/main" id="{B79842C8-D9FF-F846-9C11-1F4144D98EBC}"/>
              </a:ext>
            </a:extLst>
          </p:cNvPr>
          <p:cNvSpPr>
            <a:spLocks noGrp="1"/>
          </p:cNvSpPr>
          <p:nvPr>
            <p:ph type="subTitle" idx="1"/>
          </p:nvPr>
        </p:nvSpPr>
        <p:spPr>
          <a:xfrm>
            <a:off x="8153401" y="3948158"/>
            <a:ext cx="3322316" cy="1692066"/>
          </a:xfrm>
        </p:spPr>
        <p:txBody>
          <a:bodyPr anchor="t">
            <a:normAutofit/>
          </a:bodyPr>
          <a:lstStyle/>
          <a:p>
            <a:pPr algn="l"/>
            <a:r>
              <a:rPr lang="en-US" sz="2000"/>
              <a:t>Workshop 2 </a:t>
            </a:r>
          </a:p>
        </p:txBody>
      </p:sp>
      <p:pic>
        <p:nvPicPr>
          <p:cNvPr id="4" name="Picture 2" descr="At a crime scene,... - Advance forensic and criminal justice | Facebook">
            <a:extLst>
              <a:ext uri="{FF2B5EF4-FFF2-40B4-BE49-F238E27FC236}">
                <a16:creationId xmlns:a16="http://schemas.microsoft.com/office/drawing/2014/main" id="{F06EA104-48C7-C34D-AD38-9B9583C9E2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6280" y="587762"/>
            <a:ext cx="6436548" cy="5682475"/>
          </a:xfrm>
          <a:prstGeom prst="rect">
            <a:avLst/>
          </a:prstGeom>
          <a:noFill/>
          <a:extLst>
            <a:ext uri="{909E8E84-426E-40DD-AFC4-6F175D3DCCD1}">
              <a14:hiddenFill xmlns:a14="http://schemas.microsoft.com/office/drawing/2010/main">
                <a:solidFill>
                  <a:srgbClr val="FFFFFF"/>
                </a:solidFill>
              </a14:hiddenFill>
            </a:ext>
          </a:extLst>
        </p:spPr>
      </p:pic>
      <p:cxnSp>
        <p:nvCxnSpPr>
          <p:cNvPr id="18" name="Straight Connector 17">
            <a:extLst>
              <a:ext uri="{FF2B5EF4-FFF2-40B4-BE49-F238E27FC236}">
                <a16:creationId xmlns:a16="http://schemas.microsoft.com/office/drawing/2014/main" id="{040575EE-C594-4566-BC00-663004E52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7861"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861318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82564703-D9C3-D649-B97A-165455A4EC9F}"/>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B337F-F051-1444-85F2-02BB088721B4}"/>
              </a:ext>
            </a:extLst>
          </p:cNvPr>
          <p:cNvSpPr>
            <a:spLocks noGrp="1"/>
          </p:cNvSpPr>
          <p:nvPr>
            <p:ph type="title"/>
          </p:nvPr>
        </p:nvSpPr>
        <p:spPr>
          <a:xfrm>
            <a:off x="389831" y="206712"/>
            <a:ext cx="10515600" cy="1325563"/>
          </a:xfrm>
        </p:spPr>
        <p:txBody>
          <a:bodyPr/>
          <a:lstStyle/>
          <a:p>
            <a:r>
              <a:rPr lang="en-US" dirty="0">
                <a:solidFill>
                  <a:schemeClr val="bg1"/>
                </a:solidFill>
              </a:rPr>
              <a:t>Recap Workshop 1 &amp; 2:  </a:t>
            </a:r>
          </a:p>
        </p:txBody>
      </p:sp>
      <p:sp>
        <p:nvSpPr>
          <p:cNvPr id="3" name="Content Placeholder 2">
            <a:extLst>
              <a:ext uri="{FF2B5EF4-FFF2-40B4-BE49-F238E27FC236}">
                <a16:creationId xmlns:a16="http://schemas.microsoft.com/office/drawing/2014/main" id="{4BD6727B-7A0D-6747-BA70-AF0892506BCB}"/>
              </a:ext>
            </a:extLst>
          </p:cNvPr>
          <p:cNvSpPr>
            <a:spLocks noGrp="1"/>
          </p:cNvSpPr>
          <p:nvPr>
            <p:ph idx="1"/>
          </p:nvPr>
        </p:nvSpPr>
        <p:spPr>
          <a:xfrm>
            <a:off x="389831" y="2185543"/>
            <a:ext cx="5519057" cy="4351338"/>
          </a:xfrm>
        </p:spPr>
        <p:txBody>
          <a:bodyPr/>
          <a:lstStyle/>
          <a:p>
            <a:r>
              <a:rPr lang="en-US" dirty="0"/>
              <a:t>The Principle of Exchange (</a:t>
            </a:r>
            <a:r>
              <a:rPr lang="en-US" dirty="0" err="1"/>
              <a:t>Locard</a:t>
            </a:r>
            <a:r>
              <a:rPr lang="en-US" dirty="0"/>
              <a:t>) </a:t>
            </a:r>
          </a:p>
          <a:p>
            <a:r>
              <a:rPr lang="en-US" dirty="0"/>
              <a:t>Cross contamination</a:t>
            </a:r>
          </a:p>
          <a:p>
            <a:r>
              <a:rPr lang="en-US" dirty="0"/>
              <a:t>Role of a CSI</a:t>
            </a:r>
          </a:p>
          <a:p>
            <a:r>
              <a:rPr lang="en-US" dirty="0"/>
              <a:t>Forensic capabilities </a:t>
            </a:r>
          </a:p>
          <a:p>
            <a:r>
              <a:rPr lang="en-US" dirty="0"/>
              <a:t>Sources of forensic evidence (triangle) </a:t>
            </a:r>
          </a:p>
          <a:p>
            <a:r>
              <a:rPr lang="en-US" dirty="0"/>
              <a:t>Types of evidence </a:t>
            </a:r>
          </a:p>
          <a:p>
            <a:pPr marL="0" indent="0">
              <a:buNone/>
            </a:pPr>
            <a:endParaRPr lang="en-US" dirty="0"/>
          </a:p>
          <a:p>
            <a:endParaRPr lang="en-US" dirty="0"/>
          </a:p>
        </p:txBody>
      </p:sp>
      <p:sp>
        <p:nvSpPr>
          <p:cNvPr id="4" name="Content Placeholder 2">
            <a:extLst>
              <a:ext uri="{FF2B5EF4-FFF2-40B4-BE49-F238E27FC236}">
                <a16:creationId xmlns:a16="http://schemas.microsoft.com/office/drawing/2014/main" id="{E13346D2-2C71-A14C-8091-6604F26527E3}"/>
              </a:ext>
            </a:extLst>
          </p:cNvPr>
          <p:cNvSpPr txBox="1">
            <a:spLocks/>
          </p:cNvSpPr>
          <p:nvPr/>
        </p:nvSpPr>
        <p:spPr>
          <a:xfrm>
            <a:off x="5954742" y="2185543"/>
            <a:ext cx="551905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Arriving at scene</a:t>
            </a:r>
          </a:p>
          <a:p>
            <a:r>
              <a:rPr lang="en-US" dirty="0"/>
              <a:t>Investigative mind-set </a:t>
            </a:r>
          </a:p>
          <a:p>
            <a:r>
              <a:rPr lang="en-US" dirty="0"/>
              <a:t>Golden Hour Principles </a:t>
            </a:r>
          </a:p>
          <a:p>
            <a:r>
              <a:rPr lang="en-US" dirty="0"/>
              <a:t>Initial risk assessments (Dynamic)</a:t>
            </a:r>
          </a:p>
          <a:p>
            <a:r>
              <a:rPr lang="en-US" dirty="0"/>
              <a:t>Scene control </a:t>
            </a:r>
          </a:p>
          <a:p>
            <a:r>
              <a:rPr lang="en-US" dirty="0"/>
              <a:t>Preserving the scene </a:t>
            </a:r>
          </a:p>
          <a:p>
            <a:r>
              <a:rPr lang="en-US" dirty="0"/>
              <a:t> The 4 R’s </a:t>
            </a:r>
          </a:p>
          <a:p>
            <a:pPr marL="0" indent="0">
              <a:buFont typeface="Arial" panose="020B0604020202020204" pitchFamily="34" charset="0"/>
              <a:buNone/>
            </a:pPr>
            <a:endParaRPr lang="en-US" dirty="0"/>
          </a:p>
          <a:p>
            <a:endParaRPr lang="en-US" dirty="0"/>
          </a:p>
        </p:txBody>
      </p:sp>
      <p:pic>
        <p:nvPicPr>
          <p:cNvPr id="1026" name="Picture 2" descr="If the UK cares about justice, it must fund forensic services properly |  Angela Gallop | The Guardian">
            <a:extLst>
              <a:ext uri="{FF2B5EF4-FFF2-40B4-BE49-F238E27FC236}">
                <a16:creationId xmlns:a16="http://schemas.microsoft.com/office/drawing/2014/main" id="{CDC169D2-920A-B644-B960-118409C997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47067" y="206712"/>
            <a:ext cx="2752090" cy="2061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450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310F-C76C-364B-891A-9F7849A73E60}"/>
              </a:ext>
            </a:extLst>
          </p:cNvPr>
          <p:cNvSpPr>
            <a:spLocks noGrp="1"/>
          </p:cNvSpPr>
          <p:nvPr>
            <p:ph type="title"/>
          </p:nvPr>
        </p:nvSpPr>
        <p:spPr>
          <a:xfrm>
            <a:off x="621792" y="1161288"/>
            <a:ext cx="3602736" cy="4526280"/>
          </a:xfrm>
        </p:spPr>
        <p:txBody>
          <a:bodyPr>
            <a:normAutofit/>
          </a:bodyPr>
          <a:lstStyle/>
          <a:p>
            <a:r>
              <a:rPr lang="en-US" sz="4000" dirty="0"/>
              <a:t>Today’s aims and learning outcomes…</a:t>
            </a:r>
          </a:p>
        </p:txBody>
      </p:sp>
      <p:graphicFrame>
        <p:nvGraphicFramePr>
          <p:cNvPr id="17" name="Content Placeholder 2">
            <a:extLst>
              <a:ext uri="{FF2B5EF4-FFF2-40B4-BE49-F238E27FC236}">
                <a16:creationId xmlns:a16="http://schemas.microsoft.com/office/drawing/2014/main" id="{D634C0E1-406B-4BBF-A85D-375F9EFCCF41}"/>
              </a:ext>
            </a:extLst>
          </p:cNvPr>
          <p:cNvGraphicFramePr>
            <a:graphicFrameLocks noGrp="1"/>
          </p:cNvGraphicFramePr>
          <p:nvPr>
            <p:ph idx="1"/>
            <p:extLst>
              <p:ext uri="{D42A27DB-BD31-4B8C-83A1-F6EECF244321}">
                <p14:modId xmlns:p14="http://schemas.microsoft.com/office/powerpoint/2010/main" val="426373739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8880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06FCC-A773-FD47-AEDC-31873FBF81BC}"/>
              </a:ext>
            </a:extLst>
          </p:cNvPr>
          <p:cNvSpPr>
            <a:spLocks noGrp="1"/>
          </p:cNvSpPr>
          <p:nvPr>
            <p:ph type="title"/>
          </p:nvPr>
        </p:nvSpPr>
        <p:spPr>
          <a:xfrm>
            <a:off x="836679" y="723898"/>
            <a:ext cx="6002110" cy="1495425"/>
          </a:xfrm>
        </p:spPr>
        <p:txBody>
          <a:bodyPr>
            <a:normAutofit/>
          </a:bodyPr>
          <a:lstStyle/>
          <a:p>
            <a:r>
              <a:rPr lang="en-US" sz="4000" dirty="0"/>
              <a:t>Today’s aims and learning outcomes continued…</a:t>
            </a:r>
          </a:p>
        </p:txBody>
      </p:sp>
      <p:pic>
        <p:nvPicPr>
          <p:cNvPr id="14" name="Picture 13">
            <a:extLst>
              <a:ext uri="{FF2B5EF4-FFF2-40B4-BE49-F238E27FC236}">
                <a16:creationId xmlns:a16="http://schemas.microsoft.com/office/drawing/2014/main" id="{542ACAA6-2967-493C-BF41-D6DEBFD7A44D}"/>
              </a:ext>
            </a:extLst>
          </p:cNvPr>
          <p:cNvPicPr>
            <a:picLocks noChangeAspect="1"/>
          </p:cNvPicPr>
          <p:nvPr/>
        </p:nvPicPr>
        <p:blipFill rotWithShape="1">
          <a:blip r:embed="rId2"/>
          <a:srcRect l="2285" r="49121" b="-1"/>
          <a:stretch/>
        </p:blipFill>
        <p:spPr>
          <a:xfrm>
            <a:off x="7199440" y="10"/>
            <a:ext cx="4992560" cy="6857990"/>
          </a:xfrm>
          <a:prstGeom prst="rect">
            <a:avLst/>
          </a:prstGeom>
          <a:effectLst/>
        </p:spPr>
      </p:pic>
      <p:graphicFrame>
        <p:nvGraphicFramePr>
          <p:cNvPr id="6" name="Content Placeholder 3">
            <a:extLst>
              <a:ext uri="{FF2B5EF4-FFF2-40B4-BE49-F238E27FC236}">
                <a16:creationId xmlns:a16="http://schemas.microsoft.com/office/drawing/2014/main" id="{4C51292F-E5EF-4DE7-ACDD-60EBA662D39F}"/>
              </a:ext>
            </a:extLst>
          </p:cNvPr>
          <p:cNvGraphicFramePr>
            <a:graphicFrameLocks noGrp="1"/>
          </p:cNvGraphicFramePr>
          <p:nvPr>
            <p:ph idx="1"/>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223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676B-31E3-3146-B293-58E20E6FEAB4}"/>
              </a:ext>
            </a:extLst>
          </p:cNvPr>
          <p:cNvSpPr>
            <a:spLocks noGrp="1"/>
          </p:cNvSpPr>
          <p:nvPr>
            <p:ph type="title"/>
          </p:nvPr>
        </p:nvSpPr>
        <p:spPr>
          <a:xfrm>
            <a:off x="0" y="0"/>
            <a:ext cx="10515600" cy="1325563"/>
          </a:xfrm>
        </p:spPr>
        <p:txBody>
          <a:bodyPr/>
          <a:lstStyle/>
          <a:p>
            <a:r>
              <a:rPr lang="en-GB" u="sng" dirty="0"/>
              <a:t> Task: Watch and Identify...</a:t>
            </a:r>
          </a:p>
        </p:txBody>
      </p:sp>
      <p:pic>
        <p:nvPicPr>
          <p:cNvPr id="5" name="Picture 4" descr="A person sitting at a desk&#10;&#10;Description automatically generated with low confidence">
            <a:extLst>
              <a:ext uri="{FF2B5EF4-FFF2-40B4-BE49-F238E27FC236}">
                <a16:creationId xmlns:a16="http://schemas.microsoft.com/office/drawing/2014/main" id="{4717C11B-6F00-4249-A101-4054C888AB2C}"/>
              </a:ext>
            </a:extLst>
          </p:cNvPr>
          <p:cNvPicPr>
            <a:picLocks noChangeAspect="1"/>
          </p:cNvPicPr>
          <p:nvPr/>
        </p:nvPicPr>
        <p:blipFill>
          <a:blip r:embed="rId3"/>
          <a:stretch>
            <a:fillRect/>
          </a:stretch>
        </p:blipFill>
        <p:spPr>
          <a:xfrm>
            <a:off x="216409" y="1333755"/>
            <a:ext cx="5708904" cy="3243072"/>
          </a:xfrm>
          <a:prstGeom prst="rect">
            <a:avLst/>
          </a:prstGeom>
        </p:spPr>
      </p:pic>
      <p:sp>
        <p:nvSpPr>
          <p:cNvPr id="7" name="TextBox 6">
            <a:extLst>
              <a:ext uri="{FF2B5EF4-FFF2-40B4-BE49-F238E27FC236}">
                <a16:creationId xmlns:a16="http://schemas.microsoft.com/office/drawing/2014/main" id="{E125A551-C7FC-014C-A5C5-49F8A7508436}"/>
              </a:ext>
            </a:extLst>
          </p:cNvPr>
          <p:cNvSpPr txBox="1"/>
          <p:nvPr/>
        </p:nvSpPr>
        <p:spPr>
          <a:xfrm>
            <a:off x="6772656" y="1077067"/>
            <a:ext cx="4791456" cy="3293209"/>
          </a:xfrm>
          <a:prstGeom prst="rect">
            <a:avLst/>
          </a:prstGeom>
          <a:solidFill>
            <a:schemeClr val="accent1">
              <a:lumMod val="60000"/>
              <a:lumOff val="40000"/>
            </a:schemeClr>
          </a:solidFill>
        </p:spPr>
        <p:txBody>
          <a:bodyPr wrap="square" rtlCol="0">
            <a:spAutoFit/>
          </a:bodyPr>
          <a:lstStyle/>
          <a:p>
            <a:endParaRPr lang="en-GB" dirty="0"/>
          </a:p>
          <a:p>
            <a:r>
              <a:rPr lang="en-GB" sz="2800" u="sng" dirty="0"/>
              <a:t>Task: </a:t>
            </a:r>
          </a:p>
          <a:p>
            <a:endParaRPr lang="en-GB" dirty="0"/>
          </a:p>
          <a:p>
            <a:r>
              <a:rPr lang="en-GB" dirty="0"/>
              <a:t>Watch the documentary:  </a:t>
            </a:r>
          </a:p>
          <a:p>
            <a:endParaRPr lang="en-GB" dirty="0"/>
          </a:p>
          <a:p>
            <a:pPr marL="285750" indent="-285750">
              <a:buFontTx/>
              <a:buChar char="-"/>
            </a:pPr>
            <a:r>
              <a:rPr lang="en-GB" dirty="0"/>
              <a:t>identify where you believe forensic recovery  and/or examination take place</a:t>
            </a:r>
          </a:p>
          <a:p>
            <a:endParaRPr lang="en-GB" dirty="0"/>
          </a:p>
          <a:p>
            <a:pPr marL="285750" indent="-285750">
              <a:buFontTx/>
              <a:buChar char="-"/>
            </a:pPr>
            <a:r>
              <a:rPr lang="en-GB" dirty="0"/>
              <a:t>identify where you believe policing powers are being executed (</a:t>
            </a:r>
            <a:r>
              <a:rPr lang="en-GB" dirty="0" err="1"/>
              <a:t>i.e</a:t>
            </a:r>
            <a:r>
              <a:rPr lang="en-GB" dirty="0"/>
              <a:t>, search powers)</a:t>
            </a:r>
          </a:p>
          <a:p>
            <a:pPr marL="285750" indent="-285750">
              <a:buFontTx/>
              <a:buChar char="-"/>
            </a:pPr>
            <a:endParaRPr lang="en-GB" dirty="0"/>
          </a:p>
        </p:txBody>
      </p:sp>
      <p:sp>
        <p:nvSpPr>
          <p:cNvPr id="8" name="TextBox 7">
            <a:extLst>
              <a:ext uri="{FF2B5EF4-FFF2-40B4-BE49-F238E27FC236}">
                <a16:creationId xmlns:a16="http://schemas.microsoft.com/office/drawing/2014/main" id="{88F823B8-E783-A449-8DEF-7C312DCDE17D}"/>
              </a:ext>
            </a:extLst>
          </p:cNvPr>
          <p:cNvSpPr txBox="1"/>
          <p:nvPr/>
        </p:nvSpPr>
        <p:spPr>
          <a:xfrm>
            <a:off x="216407" y="4767072"/>
            <a:ext cx="5879593" cy="923330"/>
          </a:xfrm>
          <a:prstGeom prst="rect">
            <a:avLst/>
          </a:prstGeom>
          <a:noFill/>
        </p:spPr>
        <p:txBody>
          <a:bodyPr wrap="square" rtlCol="0">
            <a:spAutoFit/>
          </a:bodyPr>
          <a:lstStyle/>
          <a:p>
            <a:r>
              <a:rPr lang="en-GB" dirty="0"/>
              <a:t>Documentary: Forensics: The Real CSI </a:t>
            </a:r>
            <a:br>
              <a:rPr lang="en-GB" dirty="0"/>
            </a:br>
            <a:r>
              <a:rPr lang="en-GB" dirty="0"/>
              <a:t>Series: 2 </a:t>
            </a:r>
          </a:p>
          <a:p>
            <a:r>
              <a:rPr lang="en-GB" dirty="0"/>
              <a:t>Episode: 7 ‘Killing in the Car Park’</a:t>
            </a:r>
          </a:p>
        </p:txBody>
      </p:sp>
      <p:sp>
        <p:nvSpPr>
          <p:cNvPr id="9" name="TextBox 8">
            <a:extLst>
              <a:ext uri="{FF2B5EF4-FFF2-40B4-BE49-F238E27FC236}">
                <a16:creationId xmlns:a16="http://schemas.microsoft.com/office/drawing/2014/main" id="{7BC3642A-6810-3945-B10A-828738ECF0AF}"/>
              </a:ext>
            </a:extLst>
          </p:cNvPr>
          <p:cNvSpPr txBox="1"/>
          <p:nvPr/>
        </p:nvSpPr>
        <p:spPr>
          <a:xfrm>
            <a:off x="216407" y="5902390"/>
            <a:ext cx="3925824" cy="369332"/>
          </a:xfrm>
          <a:prstGeom prst="rect">
            <a:avLst/>
          </a:prstGeom>
          <a:noFill/>
        </p:spPr>
        <p:txBody>
          <a:bodyPr wrap="square" rtlCol="0">
            <a:spAutoFit/>
          </a:bodyPr>
          <a:lstStyle/>
          <a:p>
            <a:r>
              <a:rPr lang="en-GB" dirty="0"/>
              <a:t>Clicks </a:t>
            </a:r>
            <a:r>
              <a:rPr lang="en-GB" dirty="0">
                <a:hlinkClick r:id="rId4"/>
              </a:rPr>
              <a:t>here</a:t>
            </a:r>
            <a:r>
              <a:rPr lang="en-GB" dirty="0"/>
              <a:t> to play the documentary</a:t>
            </a:r>
          </a:p>
        </p:txBody>
      </p:sp>
    </p:spTree>
    <p:extLst>
      <p:ext uri="{BB962C8B-B14F-4D97-AF65-F5344CB8AC3E}">
        <p14:creationId xmlns:p14="http://schemas.microsoft.com/office/powerpoint/2010/main" val="37550425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070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p:cNvSpPr txBox="1"/>
          <p:nvPr/>
        </p:nvSpPr>
        <p:spPr>
          <a:xfrm>
            <a:off x="524256" y="516804"/>
            <a:ext cx="6594189" cy="162521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dirty="0">
                <a:solidFill>
                  <a:srgbClr val="FFFFFF"/>
                </a:solidFill>
                <a:latin typeface="+mj-lt"/>
                <a:ea typeface="+mj-ea"/>
                <a:cs typeface="+mj-cs"/>
              </a:rPr>
              <a:t>‘Material’ </a:t>
            </a:r>
            <a:r>
              <a:rPr lang="en-US" sz="4100" kern="1200" dirty="0">
                <a:solidFill>
                  <a:srgbClr val="FFFFFF"/>
                </a:solidFill>
                <a:latin typeface="+mj-lt"/>
                <a:ea typeface="+mj-ea"/>
                <a:cs typeface="+mj-cs"/>
              </a:rPr>
              <a:t> </a:t>
            </a:r>
            <a:br>
              <a:rPr lang="en-US" sz="4100" kern="1200" dirty="0">
                <a:solidFill>
                  <a:srgbClr val="FFFFFF"/>
                </a:solidFill>
                <a:latin typeface="+mj-lt"/>
                <a:ea typeface="+mj-ea"/>
                <a:cs typeface="+mj-cs"/>
              </a:rPr>
            </a:br>
            <a:r>
              <a:rPr lang="en-US" sz="2400" kern="1200" dirty="0">
                <a:solidFill>
                  <a:srgbClr val="FFFFFF"/>
                </a:solidFill>
                <a:latin typeface="+mj-lt"/>
                <a:ea typeface="+mj-ea"/>
                <a:cs typeface="+mj-cs"/>
              </a:rPr>
              <a:t>(Criminal Procedure and Investigations Act 1996)</a:t>
            </a:r>
            <a:endParaRPr lang="en-US" sz="4100" b="1" kern="1200" dirty="0">
              <a:solidFill>
                <a:srgbClr val="FFFFFF"/>
              </a:solidFill>
              <a:latin typeface="+mj-lt"/>
              <a:ea typeface="+mj-ea"/>
              <a:cs typeface="+mj-cs"/>
            </a:endParaRPr>
          </a:p>
        </p:txBody>
      </p:sp>
      <p:sp>
        <p:nvSpPr>
          <p:cNvPr id="73" name="Rectangle 72">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5977" y="2660287"/>
            <a:ext cx="5621444" cy="3646887"/>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p:cNvSpPr txBox="1">
            <a:spLocks/>
          </p:cNvSpPr>
          <p:nvPr/>
        </p:nvSpPr>
        <p:spPr>
          <a:xfrm>
            <a:off x="8029319" y="917725"/>
            <a:ext cx="3424739" cy="4852362"/>
          </a:xfrm>
          <a:prstGeom prst="rect">
            <a:avLst/>
          </a:prstGeom>
        </p:spPr>
        <p:txBody>
          <a:bodyPr vert="horz" lIns="91440" tIns="45720" rIns="91440" bIns="45720" rtlCol="0" anchor="ctr">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ctr" fontAlgn="auto">
              <a:spcBef>
                <a:spcPts val="1200"/>
              </a:spcBef>
              <a:spcAft>
                <a:spcPts val="200"/>
              </a:spcAft>
              <a:buClr>
                <a:srgbClr val="E48312"/>
              </a:buClr>
              <a:buSzPct val="100000"/>
              <a:buNone/>
              <a:tabLst/>
              <a:defRPr/>
            </a:pPr>
            <a:r>
              <a:rPr kumimoji="0" lang="en-US" sz="1900" b="1" i="0" u="none" strike="noStrike" cap="none" spc="0" normalizeH="0" baseline="0" noProof="0" dirty="0">
                <a:ln>
                  <a:noFill/>
                </a:ln>
                <a:solidFill>
                  <a:srgbClr val="FFFFFF"/>
                </a:solidFill>
                <a:effectLst/>
                <a:uLnTx/>
                <a:uFillTx/>
              </a:rPr>
              <a:t>Material is defined as:</a:t>
            </a:r>
            <a:br>
              <a:rPr kumimoji="0" lang="en-US" sz="1900" b="1" i="0" u="none" strike="noStrike" cap="none" spc="0" normalizeH="0" baseline="0" noProof="0" dirty="0">
                <a:ln>
                  <a:noFill/>
                </a:ln>
                <a:solidFill>
                  <a:srgbClr val="FFFFFF"/>
                </a:solidFill>
                <a:effectLst/>
                <a:uLnTx/>
                <a:uFillTx/>
              </a:rPr>
            </a:br>
            <a:r>
              <a:rPr kumimoji="0" lang="en-US" sz="1900" b="1" i="0" u="none" strike="noStrike" cap="none" spc="0" normalizeH="0" noProof="0" dirty="0">
                <a:ln>
                  <a:noFill/>
                </a:ln>
                <a:solidFill>
                  <a:srgbClr val="FFFFFF"/>
                </a:solidFill>
                <a:effectLst/>
                <a:uLnTx/>
                <a:uFillTx/>
              </a:rPr>
              <a:t> ‘</a:t>
            </a:r>
            <a:r>
              <a:rPr lang="en-US" sz="1900" i="1" dirty="0">
                <a:solidFill>
                  <a:srgbClr val="FFFFFF"/>
                </a:solidFill>
              </a:rPr>
              <a:t>m</a:t>
            </a:r>
            <a:r>
              <a:rPr kumimoji="0" lang="en-US" sz="1900" i="1" u="none" strike="noStrike" cap="none" spc="0" normalizeH="0" baseline="0" noProof="0" dirty="0" err="1">
                <a:ln>
                  <a:noFill/>
                </a:ln>
                <a:solidFill>
                  <a:srgbClr val="FFFFFF"/>
                </a:solidFill>
                <a:effectLst/>
                <a:uLnTx/>
                <a:uFillTx/>
              </a:rPr>
              <a:t>aterial</a:t>
            </a:r>
            <a:r>
              <a:rPr kumimoji="0" lang="en-US" sz="1900" i="1" u="none" strike="noStrike" cap="none" spc="0" normalizeH="0" baseline="0" noProof="0" dirty="0">
                <a:ln>
                  <a:noFill/>
                </a:ln>
                <a:solidFill>
                  <a:srgbClr val="FFFFFF"/>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900" i="1" dirty="0">
              <a:solidFill>
                <a:srgbClr val="FFFFFF"/>
              </a:solidFill>
            </a:endParaRPr>
          </a:p>
          <a:p>
            <a:pPr marL="0" indent="0">
              <a:buClr>
                <a:srgbClr val="E48312"/>
              </a:buClr>
              <a:buNone/>
              <a:defRPr/>
            </a:pPr>
            <a:r>
              <a:rPr lang="en-US" sz="1900" dirty="0">
                <a:solidFill>
                  <a:srgbClr val="FFFFFF"/>
                </a:solidFill>
              </a:rPr>
              <a:t>R</a:t>
            </a:r>
            <a:r>
              <a:rPr kumimoji="0" lang="en-US" sz="1900" i="0" u="none" strike="noStrike" cap="none" spc="0" normalizeH="0" baseline="0" noProof="0" dirty="0" err="1">
                <a:ln>
                  <a:noFill/>
                </a:ln>
                <a:solidFill>
                  <a:srgbClr val="FFFFFF"/>
                </a:solidFill>
                <a:effectLst/>
                <a:uLnTx/>
                <a:uFillTx/>
              </a:rPr>
              <a:t>elevant</a:t>
            </a:r>
            <a:r>
              <a:rPr kumimoji="0" lang="en-US" sz="1900" i="0" u="none" strike="noStrike" cap="none" spc="0" normalizeH="0" baseline="0" noProof="0" dirty="0">
                <a:ln>
                  <a:noFill/>
                </a:ln>
                <a:solidFill>
                  <a:srgbClr val="FFFFFF"/>
                </a:solidFill>
                <a:effectLst/>
                <a:uLnTx/>
                <a:uFillTx/>
              </a:rPr>
              <a:t> if: </a:t>
            </a:r>
          </a:p>
          <a:p>
            <a:pPr indent="-228600">
              <a:buClr>
                <a:srgbClr val="E48312"/>
              </a:buClr>
              <a:buFont typeface="Arial" panose="020B0604020202020204" pitchFamily="34" charset="0"/>
              <a:buChar char="•"/>
              <a:defRPr/>
            </a:pPr>
            <a:r>
              <a:rPr kumimoji="0" lang="en-US" sz="1900" i="0" u="none" strike="noStrike" cap="none" spc="0" normalizeH="0" baseline="0" noProof="0" dirty="0">
                <a:ln>
                  <a:noFill/>
                </a:ln>
                <a:solidFill>
                  <a:srgbClr val="FFFFFF"/>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900" noProof="0" dirty="0">
                <a:solidFill>
                  <a:srgbClr val="FFFFFF"/>
                </a:solidFill>
              </a:rPr>
              <a:t>o</a:t>
            </a:r>
            <a:r>
              <a:rPr kumimoji="0" lang="en-US" sz="1900" i="0" u="none" strike="noStrike" cap="none" spc="0" normalizeH="0" baseline="0" noProof="0" dirty="0">
                <a:ln>
                  <a:noFill/>
                </a:ln>
                <a:solidFill>
                  <a:srgbClr val="FFFFFF"/>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60" name="Picture 4" descr="Warwickshire police force produces jargon-filled 'mission statement' that  doesn't even mention crime | Daily Mail Online">
            <a:extLst>
              <a:ext uri="{FF2B5EF4-FFF2-40B4-BE49-F238E27FC236}">
                <a16:creationId xmlns:a16="http://schemas.microsoft.com/office/drawing/2014/main" id="{26BDFC54-964E-3B4B-AF78-DCE36212B4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3885" y="2598003"/>
            <a:ext cx="3175000" cy="2552700"/>
          </a:xfrm>
          <a:prstGeom prst="rect">
            <a:avLst/>
          </a:prstGeom>
          <a:noFill/>
          <a:extLst>
            <a:ext uri="{909E8E84-426E-40DD-AFC4-6F175D3DCCD1}">
              <a14:hiddenFill xmlns:a14="http://schemas.microsoft.com/office/drawing/2010/main">
                <a:solidFill>
                  <a:srgbClr val="FFFFFF"/>
                </a:solidFill>
              </a14:hiddenFill>
            </a:ext>
          </a:extLst>
        </p:spPr>
      </p:pic>
      <p:sp>
        <p:nvSpPr>
          <p:cNvPr id="27" name="Oval Callout 26">
            <a:extLst>
              <a:ext uri="{FF2B5EF4-FFF2-40B4-BE49-F238E27FC236}">
                <a16:creationId xmlns:a16="http://schemas.microsoft.com/office/drawing/2014/main" id="{C1FC7822-E564-6240-83C7-C68E9343B0D3}"/>
              </a:ext>
            </a:extLst>
          </p:cNvPr>
          <p:cNvSpPr/>
          <p:nvPr/>
        </p:nvSpPr>
        <p:spPr>
          <a:xfrm>
            <a:off x="3919686" y="1511273"/>
            <a:ext cx="2646218" cy="1002848"/>
          </a:xfrm>
          <a:prstGeom prst="wedgeEllipseCallout">
            <a:avLst>
              <a:gd name="adj1" fmla="val -39158"/>
              <a:gd name="adj2" fmla="val 11638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6" name="Oval Callout 25">
            <a:extLst>
              <a:ext uri="{FF2B5EF4-FFF2-40B4-BE49-F238E27FC236}">
                <a16:creationId xmlns:a16="http://schemas.microsoft.com/office/drawing/2014/main" id="{C9FE5D3E-B723-B341-B59E-AB1854422357}"/>
              </a:ext>
            </a:extLst>
          </p:cNvPr>
          <p:cNvSpPr/>
          <p:nvPr/>
        </p:nvSpPr>
        <p:spPr>
          <a:xfrm>
            <a:off x="121228" y="1437129"/>
            <a:ext cx="2646218" cy="1002848"/>
          </a:xfrm>
          <a:prstGeom prst="wedgeEllipseCallout">
            <a:avLst>
              <a:gd name="adj1" fmla="val 22622"/>
              <a:gd name="adj2" fmla="val 98420"/>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1" name="Oval Callout 20">
            <a:extLst>
              <a:ext uri="{FF2B5EF4-FFF2-40B4-BE49-F238E27FC236}">
                <a16:creationId xmlns:a16="http://schemas.microsoft.com/office/drawing/2014/main" id="{41749CAF-9F7B-D24A-9EA1-249843DEBD7C}"/>
              </a:ext>
            </a:extLst>
          </p:cNvPr>
          <p:cNvSpPr/>
          <p:nvPr/>
        </p:nvSpPr>
        <p:spPr>
          <a:xfrm>
            <a:off x="2102429" y="5330257"/>
            <a:ext cx="2646218" cy="1002848"/>
          </a:xfrm>
          <a:prstGeom prst="wedgeEllipseCallout">
            <a:avLst>
              <a:gd name="adj1" fmla="val -42299"/>
              <a:gd name="adj2" fmla="val -88085"/>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GB" dirty="0"/>
          </a:p>
        </p:txBody>
      </p:sp>
      <p:sp>
        <p:nvSpPr>
          <p:cNvPr id="20" name="Pentagon 19">
            <a:extLst>
              <a:ext uri="{FF2B5EF4-FFF2-40B4-BE49-F238E27FC236}">
                <a16:creationId xmlns:a16="http://schemas.microsoft.com/office/drawing/2014/main" id="{8745E7B3-ACCD-8046-856C-BC0FE34070F0}"/>
              </a:ext>
            </a:extLst>
          </p:cNvPr>
          <p:cNvSpPr/>
          <p:nvPr/>
        </p:nvSpPr>
        <p:spPr>
          <a:xfrm>
            <a:off x="0" y="207818"/>
            <a:ext cx="5292436" cy="1066800"/>
          </a:xfrm>
          <a:prstGeom prst="homePlat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3AE585B-8561-A64B-8F93-3BACC3047FC2}"/>
              </a:ext>
            </a:extLst>
          </p:cNvPr>
          <p:cNvSpPr>
            <a:spLocks noGrp="1"/>
          </p:cNvSpPr>
          <p:nvPr>
            <p:ph type="title"/>
          </p:nvPr>
        </p:nvSpPr>
        <p:spPr>
          <a:xfrm>
            <a:off x="346366" y="101828"/>
            <a:ext cx="10515600" cy="1325563"/>
          </a:xfrm>
        </p:spPr>
        <p:txBody>
          <a:bodyPr>
            <a:normAutofit/>
          </a:bodyPr>
          <a:lstStyle/>
          <a:p>
            <a:r>
              <a:rPr lang="en-GB" sz="4000" dirty="0">
                <a:latin typeface="Arial" panose="020B0604020202020204" pitchFamily="34" charset="0"/>
                <a:cs typeface="Arial" panose="020B0604020202020204" pitchFamily="34" charset="0"/>
              </a:rPr>
              <a:t>Leads to …</a:t>
            </a:r>
          </a:p>
        </p:txBody>
      </p:sp>
      <p:sp>
        <p:nvSpPr>
          <p:cNvPr id="10" name="Triangle 9">
            <a:extLst>
              <a:ext uri="{FF2B5EF4-FFF2-40B4-BE49-F238E27FC236}">
                <a16:creationId xmlns:a16="http://schemas.microsoft.com/office/drawing/2014/main" id="{39FFF1F2-6BD4-0047-8D88-69F58DD8D154}"/>
              </a:ext>
            </a:extLst>
          </p:cNvPr>
          <p:cNvSpPr/>
          <p:nvPr/>
        </p:nvSpPr>
        <p:spPr>
          <a:xfrm>
            <a:off x="6504709" y="966242"/>
            <a:ext cx="4849091" cy="4816568"/>
          </a:xfrm>
          <a:prstGeom prst="triangl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2" name="Straight Connector 11">
            <a:extLst>
              <a:ext uri="{FF2B5EF4-FFF2-40B4-BE49-F238E27FC236}">
                <a16:creationId xmlns:a16="http://schemas.microsoft.com/office/drawing/2014/main" id="{3528D062-293D-3845-9EAA-C7DD384605E1}"/>
              </a:ext>
            </a:extLst>
          </p:cNvPr>
          <p:cNvCxnSpPr/>
          <p:nvPr/>
        </p:nvCxnSpPr>
        <p:spPr>
          <a:xfrm>
            <a:off x="7204364" y="4426796"/>
            <a:ext cx="339436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B5548BF-C5F8-C74E-A487-3372D9A9FED3}"/>
              </a:ext>
            </a:extLst>
          </p:cNvPr>
          <p:cNvCxnSpPr/>
          <p:nvPr/>
        </p:nvCxnSpPr>
        <p:spPr>
          <a:xfrm>
            <a:off x="7910945" y="2992582"/>
            <a:ext cx="2008910" cy="0"/>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AD3C3737-F24B-374C-9638-59141F9FFA4F}"/>
              </a:ext>
            </a:extLst>
          </p:cNvPr>
          <p:cNvSpPr txBox="1"/>
          <p:nvPr/>
        </p:nvSpPr>
        <p:spPr>
          <a:xfrm>
            <a:off x="8229602" y="2274838"/>
            <a:ext cx="2632364" cy="646331"/>
          </a:xfrm>
          <a:prstGeom prst="rect">
            <a:avLst/>
          </a:prstGeom>
          <a:noFill/>
        </p:spPr>
        <p:txBody>
          <a:bodyPr wrap="square" rtlCol="0">
            <a:spAutoFit/>
          </a:bodyPr>
          <a:lstStyle/>
          <a:p>
            <a:r>
              <a:rPr lang="en-GB" sz="3600" dirty="0"/>
              <a:t>KNOW</a:t>
            </a:r>
          </a:p>
        </p:txBody>
      </p:sp>
      <p:sp>
        <p:nvSpPr>
          <p:cNvPr id="16" name="TextBox 15">
            <a:extLst>
              <a:ext uri="{FF2B5EF4-FFF2-40B4-BE49-F238E27FC236}">
                <a16:creationId xmlns:a16="http://schemas.microsoft.com/office/drawing/2014/main" id="{F4C16C6D-B0A8-6E41-A781-B5FDFD8100D1}"/>
              </a:ext>
            </a:extLst>
          </p:cNvPr>
          <p:cNvSpPr txBox="1"/>
          <p:nvPr/>
        </p:nvSpPr>
        <p:spPr>
          <a:xfrm>
            <a:off x="8080668" y="3347424"/>
            <a:ext cx="3068782" cy="646331"/>
          </a:xfrm>
          <a:prstGeom prst="rect">
            <a:avLst/>
          </a:prstGeom>
          <a:noFill/>
        </p:spPr>
        <p:txBody>
          <a:bodyPr wrap="square" rtlCol="0">
            <a:spAutoFit/>
          </a:bodyPr>
          <a:lstStyle/>
          <a:p>
            <a:r>
              <a:rPr lang="en-GB" sz="3600" dirty="0"/>
              <a:t>BELIEVE</a:t>
            </a:r>
            <a:r>
              <a:rPr lang="en-GB" dirty="0"/>
              <a:t> </a:t>
            </a:r>
          </a:p>
        </p:txBody>
      </p:sp>
      <p:sp>
        <p:nvSpPr>
          <p:cNvPr id="17" name="TextBox 16">
            <a:extLst>
              <a:ext uri="{FF2B5EF4-FFF2-40B4-BE49-F238E27FC236}">
                <a16:creationId xmlns:a16="http://schemas.microsoft.com/office/drawing/2014/main" id="{104B2C6F-6112-5446-B42A-D31D760C2AFF}"/>
              </a:ext>
            </a:extLst>
          </p:cNvPr>
          <p:cNvSpPr txBox="1"/>
          <p:nvPr/>
        </p:nvSpPr>
        <p:spPr>
          <a:xfrm>
            <a:off x="8080668" y="4682449"/>
            <a:ext cx="2784764" cy="646331"/>
          </a:xfrm>
          <a:prstGeom prst="rect">
            <a:avLst/>
          </a:prstGeom>
          <a:noFill/>
        </p:spPr>
        <p:txBody>
          <a:bodyPr wrap="square" rtlCol="0">
            <a:spAutoFit/>
          </a:bodyPr>
          <a:lstStyle/>
          <a:p>
            <a:r>
              <a:rPr lang="en-GB" sz="3600" dirty="0"/>
              <a:t>SUSPECT </a:t>
            </a:r>
          </a:p>
        </p:txBody>
      </p:sp>
      <p:sp>
        <p:nvSpPr>
          <p:cNvPr id="19" name="TextBox 18">
            <a:extLst>
              <a:ext uri="{FF2B5EF4-FFF2-40B4-BE49-F238E27FC236}">
                <a16:creationId xmlns:a16="http://schemas.microsoft.com/office/drawing/2014/main" id="{7D4DAE31-0F0B-5F4E-A8AB-C7E83ADF83CE}"/>
              </a:ext>
            </a:extLst>
          </p:cNvPr>
          <p:cNvSpPr txBox="1"/>
          <p:nvPr/>
        </p:nvSpPr>
        <p:spPr>
          <a:xfrm>
            <a:off x="609601" y="1686766"/>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suspect...</a:t>
            </a:r>
          </a:p>
        </p:txBody>
      </p:sp>
      <p:sp>
        <p:nvSpPr>
          <p:cNvPr id="22" name="TextBox 21">
            <a:extLst>
              <a:ext uri="{FF2B5EF4-FFF2-40B4-BE49-F238E27FC236}">
                <a16:creationId xmlns:a16="http://schemas.microsoft.com/office/drawing/2014/main" id="{F5F62E2A-7CA2-B94D-8FBB-F7894E78672B}"/>
              </a:ext>
            </a:extLst>
          </p:cNvPr>
          <p:cNvSpPr txBox="1"/>
          <p:nvPr/>
        </p:nvSpPr>
        <p:spPr>
          <a:xfrm>
            <a:off x="4461164" y="175873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believe...</a:t>
            </a:r>
          </a:p>
        </p:txBody>
      </p:sp>
      <p:sp>
        <p:nvSpPr>
          <p:cNvPr id="23" name="TextBox 22">
            <a:extLst>
              <a:ext uri="{FF2B5EF4-FFF2-40B4-BE49-F238E27FC236}">
                <a16:creationId xmlns:a16="http://schemas.microsoft.com/office/drawing/2014/main" id="{27884C43-9591-DA48-96E7-D9DA283AE9E3}"/>
              </a:ext>
            </a:extLst>
          </p:cNvPr>
          <p:cNvSpPr txBox="1"/>
          <p:nvPr/>
        </p:nvSpPr>
        <p:spPr>
          <a:xfrm>
            <a:off x="2653146" y="5570071"/>
            <a:ext cx="2507672" cy="523220"/>
          </a:xfrm>
          <a:prstGeom prst="rect">
            <a:avLst/>
          </a:prstGeom>
          <a:noFill/>
        </p:spPr>
        <p:txBody>
          <a:bodyPr wrap="square" rtlCol="0">
            <a:spAutoFit/>
          </a:bodyPr>
          <a:lstStyle/>
          <a:p>
            <a:r>
              <a:rPr lang="en-GB" sz="2800" i="1" dirty="0">
                <a:latin typeface="Arial" panose="020B0604020202020204" pitchFamily="34" charset="0"/>
                <a:cs typeface="Arial" panose="020B0604020202020204" pitchFamily="34" charset="0"/>
              </a:rPr>
              <a:t>I know....</a:t>
            </a:r>
          </a:p>
        </p:txBody>
      </p:sp>
    </p:spTree>
    <p:extLst>
      <p:ext uri="{BB962C8B-B14F-4D97-AF65-F5344CB8AC3E}">
        <p14:creationId xmlns:p14="http://schemas.microsoft.com/office/powerpoint/2010/main" val="613290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8A2768D6-C978-8D4E-82D0-138EAEE31555}"/>
              </a:ext>
            </a:extLst>
          </p:cNvPr>
          <p:cNvSpPr/>
          <p:nvPr/>
        </p:nvSpPr>
        <p:spPr>
          <a:xfrm>
            <a:off x="723900" y="587829"/>
            <a:ext cx="6613071" cy="1012371"/>
          </a:xfrm>
          <a:prstGeom prst="homePlate">
            <a:avLst/>
          </a:prstGeom>
          <a:solidFill>
            <a:schemeClr val="accent6"/>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4FADCB-F7CD-2843-ACBB-92027EC6E3F4}"/>
              </a:ext>
            </a:extLst>
          </p:cNvPr>
          <p:cNvSpPr>
            <a:spLocks noGrp="1"/>
          </p:cNvSpPr>
          <p:nvPr>
            <p:ph type="title"/>
          </p:nvPr>
        </p:nvSpPr>
        <p:spPr>
          <a:xfrm>
            <a:off x="838200" y="431232"/>
            <a:ext cx="10515600" cy="1325563"/>
          </a:xfrm>
        </p:spPr>
        <p:txBody>
          <a:bodyPr/>
          <a:lstStyle/>
          <a:p>
            <a:r>
              <a:rPr lang="en-US" dirty="0">
                <a:solidFill>
                  <a:schemeClr val="bg1"/>
                </a:solidFill>
              </a:rPr>
              <a:t>Managing Scenes </a:t>
            </a:r>
          </a:p>
        </p:txBody>
      </p:sp>
      <p:graphicFrame>
        <p:nvGraphicFramePr>
          <p:cNvPr id="6" name="Content Placeholder 2">
            <a:extLst>
              <a:ext uri="{FF2B5EF4-FFF2-40B4-BE49-F238E27FC236}">
                <a16:creationId xmlns:a16="http://schemas.microsoft.com/office/drawing/2014/main" id="{E664D526-52AE-4970-A347-17E9BF7C7770}"/>
              </a:ext>
            </a:extLst>
          </p:cNvPr>
          <p:cNvGraphicFramePr>
            <a:graphicFrameLocks noGrp="1"/>
          </p:cNvGraphicFramePr>
          <p:nvPr>
            <p:ph idx="1"/>
            <p:extLst>
              <p:ext uri="{D42A27DB-BD31-4B8C-83A1-F6EECF244321}">
                <p14:modId xmlns:p14="http://schemas.microsoft.com/office/powerpoint/2010/main" val="485775586"/>
              </p:ext>
            </p:extLst>
          </p:nvPr>
        </p:nvGraphicFramePr>
        <p:xfrm>
          <a:off x="723900" y="1918833"/>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Here's what police know about digital evidence">
            <a:extLst>
              <a:ext uri="{FF2B5EF4-FFF2-40B4-BE49-F238E27FC236}">
                <a16:creationId xmlns:a16="http://schemas.microsoft.com/office/drawing/2014/main" id="{7E4803EF-1D95-6145-9BBC-2C7B0C0BC5F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48386" y="279400"/>
            <a:ext cx="3708400" cy="218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8468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89704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0B06AFA-741B-D649-9FBA-41BC86502A4C}"/>
              </a:ext>
            </a:extLst>
          </p:cNvPr>
          <p:cNvSpPr>
            <a:spLocks noGrp="1"/>
          </p:cNvSpPr>
          <p:nvPr>
            <p:ph type="title"/>
          </p:nvPr>
        </p:nvSpPr>
        <p:spPr>
          <a:xfrm>
            <a:off x="731520" y="731520"/>
            <a:ext cx="6089904" cy="1426464"/>
          </a:xfrm>
        </p:spPr>
        <p:txBody>
          <a:bodyPr>
            <a:normAutofit/>
          </a:bodyPr>
          <a:lstStyle/>
          <a:p>
            <a:r>
              <a:rPr lang="en-US" dirty="0">
                <a:solidFill>
                  <a:srgbClr val="FFFFFF"/>
                </a:solidFill>
              </a:rPr>
              <a:t>Identifying Scenes… </a:t>
            </a:r>
          </a:p>
        </p:txBody>
      </p:sp>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D7DC5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6E6B13-846E-E041-914A-9F8FB2DD323A}"/>
              </a:ext>
            </a:extLst>
          </p:cNvPr>
          <p:cNvSpPr>
            <a:spLocks noGrp="1"/>
          </p:cNvSpPr>
          <p:nvPr>
            <p:ph idx="1"/>
          </p:nvPr>
        </p:nvSpPr>
        <p:spPr>
          <a:xfrm>
            <a:off x="789456" y="2798385"/>
            <a:ext cx="6031967" cy="3283260"/>
          </a:xfrm>
        </p:spPr>
        <p:txBody>
          <a:bodyPr anchor="ctr">
            <a:normAutofit/>
          </a:bodyPr>
          <a:lstStyle/>
          <a:p>
            <a:pPr marL="0" indent="0">
              <a:buNone/>
            </a:pPr>
            <a:r>
              <a:rPr lang="en-GB" sz="2000"/>
              <a:t>Examples: </a:t>
            </a:r>
          </a:p>
          <a:p>
            <a:r>
              <a:rPr lang="en-GB" sz="2000"/>
              <a:t>Victims, witnesses &amp; suspects</a:t>
            </a:r>
          </a:p>
          <a:p>
            <a:r>
              <a:rPr lang="en-GB" sz="2000"/>
              <a:t>Routes to and from the scene</a:t>
            </a:r>
          </a:p>
          <a:p>
            <a:r>
              <a:rPr lang="en-GB" sz="2000"/>
              <a:t>Weapons </a:t>
            </a:r>
          </a:p>
          <a:p>
            <a:r>
              <a:rPr lang="en-GB" sz="2000"/>
              <a:t>Suspect’s home address or other premises associated with the suspect or the commission of the offence</a:t>
            </a:r>
          </a:p>
          <a:p>
            <a:r>
              <a:rPr lang="en-GB" sz="2000"/>
              <a:t>Vehicles </a:t>
            </a:r>
          </a:p>
          <a:p>
            <a:r>
              <a:rPr lang="en-GB" sz="2000"/>
              <a:t>Deposition or dump sites</a:t>
            </a:r>
            <a:endParaRPr lang="en-US" sz="2000"/>
          </a:p>
        </p:txBody>
      </p:sp>
      <p:pic>
        <p:nvPicPr>
          <p:cNvPr id="7170" name="Picture 2" descr="Crime scene investigation: 6 strategies for successful CSI - Forensic Yard">
            <a:extLst>
              <a:ext uri="{FF2B5EF4-FFF2-40B4-BE49-F238E27FC236}">
                <a16:creationId xmlns:a16="http://schemas.microsoft.com/office/drawing/2014/main" id="{B96AB6CB-0308-8C4B-8C8A-D96B7C6A71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14" r="16898" b="-1"/>
          <a:stretch/>
        </p:blipFill>
        <p:spPr bwMode="auto">
          <a:xfrm>
            <a:off x="7277100" y="2480954"/>
            <a:ext cx="4455979" cy="3918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74859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wn Arrow Callout 9">
            <a:extLst>
              <a:ext uri="{FF2B5EF4-FFF2-40B4-BE49-F238E27FC236}">
                <a16:creationId xmlns:a16="http://schemas.microsoft.com/office/drawing/2014/main" id="{EF992600-7319-D346-B568-F34B4A7BAA28}"/>
              </a:ext>
            </a:extLst>
          </p:cNvPr>
          <p:cNvSpPr/>
          <p:nvPr/>
        </p:nvSpPr>
        <p:spPr>
          <a:xfrm>
            <a:off x="342900" y="473529"/>
            <a:ext cx="5927271" cy="2355307"/>
          </a:xfrm>
          <a:prstGeom prst="downArrowCallout">
            <a:avLst>
              <a:gd name="adj1" fmla="val 25000"/>
              <a:gd name="adj2" fmla="val 55504"/>
              <a:gd name="adj3" fmla="val 25000"/>
              <a:gd name="adj4" fmla="val 64977"/>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EC3285C-FCFC-BB4D-B441-AEBC7E9F5C37}"/>
              </a:ext>
            </a:extLst>
          </p:cNvPr>
          <p:cNvSpPr txBox="1"/>
          <p:nvPr/>
        </p:nvSpPr>
        <p:spPr>
          <a:xfrm>
            <a:off x="820510" y="3429000"/>
            <a:ext cx="4972049" cy="2554545"/>
          </a:xfrm>
          <a:prstGeom prst="rect">
            <a:avLst/>
          </a:prstGeom>
          <a:noFill/>
        </p:spPr>
        <p:txBody>
          <a:bodyPr wrap="square">
            <a:spAutoFit/>
          </a:bodyPr>
          <a:lstStyle/>
          <a:p>
            <a:pPr algn="ctr"/>
            <a:r>
              <a:rPr lang="en-GB" sz="2000" dirty="0">
                <a:solidFill>
                  <a:srgbClr val="333333"/>
                </a:solidFill>
                <a:latin typeface="Arial" panose="020B0604020202020204" pitchFamily="34" charset="0"/>
              </a:rPr>
              <a:t>M</a:t>
            </a:r>
            <a:r>
              <a:rPr lang="en-GB" sz="2000" b="0" i="0" dirty="0">
                <a:solidFill>
                  <a:srgbClr val="333333"/>
                </a:solidFill>
                <a:effectLst/>
                <a:latin typeface="Arial" panose="020B0604020202020204" pitchFamily="34" charset="0"/>
              </a:rPr>
              <a:t>aintain the integrity and provenance of any material which may be recovered from it. </a:t>
            </a:r>
          </a:p>
          <a:p>
            <a:pPr algn="ctr"/>
            <a:endParaRPr lang="en-GB" sz="2000" b="0" i="0" dirty="0">
              <a:solidFill>
                <a:srgbClr val="333333"/>
              </a:solidFill>
              <a:effectLst/>
              <a:latin typeface="Arial" panose="020B0604020202020204" pitchFamily="34" charset="0"/>
            </a:endParaRPr>
          </a:p>
          <a:p>
            <a:pPr marL="285750" indent="-285750" algn="ctr">
              <a:buFont typeface="Arial" panose="020B0604020202020204" pitchFamily="34" charset="0"/>
              <a:buChar char="•"/>
            </a:pPr>
            <a:endParaRPr lang="en-GB" sz="2000" b="0" i="0" dirty="0">
              <a:solidFill>
                <a:srgbClr val="333333"/>
              </a:solidFill>
              <a:effectLst/>
              <a:latin typeface="Arial" panose="020B0604020202020204" pitchFamily="34" charset="0"/>
            </a:endParaRPr>
          </a:p>
          <a:p>
            <a:pPr algn="ct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educes the opportunities for the material to become contaminated or inadvertently cross-contaminated.</a:t>
            </a:r>
            <a:endParaRPr lang="en-US" sz="2000" dirty="0"/>
          </a:p>
        </p:txBody>
      </p:sp>
      <p:sp>
        <p:nvSpPr>
          <p:cNvPr id="7" name="TextBox 6">
            <a:extLst>
              <a:ext uri="{FF2B5EF4-FFF2-40B4-BE49-F238E27FC236}">
                <a16:creationId xmlns:a16="http://schemas.microsoft.com/office/drawing/2014/main" id="{D8351326-8EEB-DF4B-BE75-2251641EAA5F}"/>
              </a:ext>
            </a:extLst>
          </p:cNvPr>
          <p:cNvSpPr txBox="1"/>
          <p:nvPr/>
        </p:nvSpPr>
        <p:spPr>
          <a:xfrm>
            <a:off x="6270171" y="3428999"/>
            <a:ext cx="6096000" cy="2554545"/>
          </a:xfrm>
          <a:prstGeom prst="rect">
            <a:avLst/>
          </a:prstGeom>
          <a:noFill/>
        </p:spPr>
        <p:txBody>
          <a:bodyPr wrap="square">
            <a:spAutoFit/>
          </a:bodyPr>
          <a:lstStyle/>
          <a:p>
            <a:pPr algn="ctr">
              <a:buFont typeface="Arial" panose="020B0604020202020204" pitchFamily="34" charset="0"/>
              <a:buChar char="•"/>
            </a:pPr>
            <a:r>
              <a:rPr lang="en-GB" sz="2000" b="0" i="0" dirty="0">
                <a:solidFill>
                  <a:srgbClr val="333333"/>
                </a:solidFill>
                <a:effectLst/>
                <a:latin typeface="Arial" panose="020B0604020202020204" pitchFamily="34" charset="0"/>
              </a:rPr>
              <a:t>Tape</a:t>
            </a:r>
          </a:p>
          <a:p>
            <a:pPr algn="ctr">
              <a:buFont typeface="Arial" panose="020B0604020202020204" pitchFamily="34" charset="0"/>
              <a:buChar char="•"/>
            </a:pPr>
            <a:r>
              <a:rPr lang="en-GB" sz="2000" b="0" i="0" dirty="0">
                <a:solidFill>
                  <a:srgbClr val="333333"/>
                </a:solidFill>
                <a:effectLst/>
                <a:latin typeface="Arial" panose="020B0604020202020204" pitchFamily="34" charset="0"/>
              </a:rPr>
              <a:t>Scene guard </a:t>
            </a:r>
          </a:p>
          <a:p>
            <a:pPr algn="ctr">
              <a:buFont typeface="Arial" panose="020B0604020202020204" pitchFamily="34" charset="0"/>
              <a:buChar char="•"/>
            </a:pPr>
            <a:r>
              <a:rPr lang="en-GB" sz="2000" dirty="0">
                <a:solidFill>
                  <a:srgbClr val="333333"/>
                </a:solidFill>
                <a:latin typeface="Arial" panose="020B0604020202020204" pitchFamily="34" charset="0"/>
              </a:rPr>
              <a:t>V</a:t>
            </a:r>
            <a:r>
              <a:rPr lang="en-GB" sz="2000" b="0" i="0" dirty="0">
                <a:solidFill>
                  <a:srgbClr val="333333"/>
                </a:solidFill>
                <a:effectLst/>
                <a:latin typeface="Arial" panose="020B0604020202020204" pitchFamily="34" charset="0"/>
              </a:rPr>
              <a:t>ehicles</a:t>
            </a:r>
          </a:p>
          <a:p>
            <a:pPr algn="ctr">
              <a:buFont typeface="Arial" panose="020B0604020202020204" pitchFamily="34" charset="0"/>
              <a:buChar char="•"/>
            </a:pPr>
            <a:r>
              <a:rPr lang="en-GB" sz="2000" dirty="0">
                <a:solidFill>
                  <a:srgbClr val="333333"/>
                </a:solidFill>
                <a:latin typeface="Arial" panose="020B0604020202020204" pitchFamily="34" charset="0"/>
              </a:rPr>
              <a:t>R</a:t>
            </a:r>
            <a:r>
              <a:rPr lang="en-GB" sz="2000" b="0" i="0" dirty="0">
                <a:solidFill>
                  <a:srgbClr val="333333"/>
                </a:solidFill>
                <a:effectLst/>
                <a:latin typeface="Arial" panose="020B0604020202020204" pitchFamily="34" charset="0"/>
              </a:rPr>
              <a:t>oad blocks / diversions</a:t>
            </a:r>
          </a:p>
          <a:p>
            <a:pPr algn="ctr">
              <a:buFont typeface="Arial" panose="020B0604020202020204" pitchFamily="34" charset="0"/>
              <a:buChar char="•"/>
            </a:pPr>
            <a:r>
              <a:rPr lang="en-GB" sz="2000" dirty="0">
                <a:solidFill>
                  <a:srgbClr val="333333"/>
                </a:solidFill>
                <a:latin typeface="Arial" panose="020B0604020202020204" pitchFamily="34" charset="0"/>
              </a:rPr>
              <a:t>T</a:t>
            </a:r>
            <a:r>
              <a:rPr lang="en-GB" sz="2000" b="0" i="0" dirty="0">
                <a:solidFill>
                  <a:srgbClr val="333333"/>
                </a:solidFill>
                <a:effectLst/>
                <a:latin typeface="Arial" panose="020B0604020202020204" pitchFamily="34" charset="0"/>
              </a:rPr>
              <a:t>emporary fencing</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uitable PPE</a:t>
            </a:r>
          </a:p>
          <a:p>
            <a:pPr algn="ctr">
              <a:buFont typeface="Arial" panose="020B0604020202020204" pitchFamily="34" charset="0"/>
              <a:buChar char="•"/>
            </a:pPr>
            <a:r>
              <a:rPr lang="en-GB" sz="2000" dirty="0">
                <a:solidFill>
                  <a:srgbClr val="333333"/>
                </a:solidFill>
                <a:latin typeface="Arial" panose="020B0604020202020204" pitchFamily="34" charset="0"/>
              </a:rPr>
              <a:t>S</a:t>
            </a:r>
            <a:r>
              <a:rPr lang="en-GB" sz="2000" b="0" i="0" dirty="0">
                <a:solidFill>
                  <a:srgbClr val="333333"/>
                </a:solidFill>
                <a:effectLst/>
                <a:latin typeface="Arial" panose="020B0604020202020204" pitchFamily="34" charset="0"/>
              </a:rPr>
              <a:t>cene log</a:t>
            </a:r>
          </a:p>
          <a:p>
            <a:pPr algn="ctr">
              <a:buFont typeface="Arial" panose="020B0604020202020204" pitchFamily="34" charset="0"/>
              <a:buChar char="•"/>
            </a:pPr>
            <a:r>
              <a:rPr lang="en-GB" sz="2000" dirty="0">
                <a:solidFill>
                  <a:srgbClr val="333333"/>
                </a:solidFill>
                <a:latin typeface="Arial" panose="020B0604020202020204" pitchFamily="34" charset="0"/>
              </a:rPr>
              <a:t>The 4 R’s </a:t>
            </a:r>
            <a:endParaRPr lang="en-GB" sz="2000" b="0" i="0" dirty="0">
              <a:solidFill>
                <a:srgbClr val="333333"/>
              </a:solidFill>
              <a:effectLst/>
              <a:latin typeface="Arial" panose="020B0604020202020204" pitchFamily="34" charset="0"/>
            </a:endParaRPr>
          </a:p>
        </p:txBody>
      </p:sp>
      <p:sp>
        <p:nvSpPr>
          <p:cNvPr id="9" name="TextBox 8">
            <a:extLst>
              <a:ext uri="{FF2B5EF4-FFF2-40B4-BE49-F238E27FC236}">
                <a16:creationId xmlns:a16="http://schemas.microsoft.com/office/drawing/2014/main" id="{CB467039-5A50-6042-AB5D-DA2B37A043D5}"/>
              </a:ext>
            </a:extLst>
          </p:cNvPr>
          <p:cNvSpPr txBox="1"/>
          <p:nvPr/>
        </p:nvSpPr>
        <p:spPr>
          <a:xfrm>
            <a:off x="503463" y="626468"/>
            <a:ext cx="5227865" cy="1077218"/>
          </a:xfrm>
          <a:prstGeom prst="rect">
            <a:avLst/>
          </a:prstGeom>
          <a:noFill/>
        </p:spPr>
        <p:txBody>
          <a:bodyPr wrap="square">
            <a:spAutoFit/>
          </a:bodyPr>
          <a:lstStyle/>
          <a:p>
            <a:pPr algn="ctr"/>
            <a:r>
              <a:rPr lang="en-GB" sz="3200" b="1" dirty="0">
                <a:solidFill>
                  <a:srgbClr val="333333"/>
                </a:solidFill>
                <a:latin typeface="Helvetica Neue" panose="02000503000000020004" pitchFamily="2" charset="0"/>
              </a:rPr>
              <a:t>Importance of s</a:t>
            </a:r>
            <a:r>
              <a:rPr lang="en-GB" sz="3200" b="1" i="0" dirty="0">
                <a:solidFill>
                  <a:srgbClr val="333333"/>
                </a:solidFill>
                <a:effectLst/>
                <a:latin typeface="Helvetica Neue" panose="02000503000000020004" pitchFamily="2" charset="0"/>
              </a:rPr>
              <a:t>ecuring the scene?</a:t>
            </a:r>
          </a:p>
        </p:txBody>
      </p:sp>
      <p:pic>
        <p:nvPicPr>
          <p:cNvPr id="8194" name="Picture 2" descr="Crime Scene (2018) - This American Life">
            <a:extLst>
              <a:ext uri="{FF2B5EF4-FFF2-40B4-BE49-F238E27FC236}">
                <a16:creationId xmlns:a16="http://schemas.microsoft.com/office/drawing/2014/main" id="{E087FBFA-1042-C642-92B3-875BE2A6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3171" y="6368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754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20" name="Picture 4" descr="Crime Scene Identifying Dead Person In A Snow Stock Photo - Download Image  Now - iStock">
            <a:extLst>
              <a:ext uri="{FF2B5EF4-FFF2-40B4-BE49-F238E27FC236}">
                <a16:creationId xmlns:a16="http://schemas.microsoft.com/office/drawing/2014/main" id="{7F0998B1-CD2E-2E49-8F0D-D331236D80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407" b="15408"/>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93" name="Freeform: Shape 19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94" name="Freeform: Shape 19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5" name="Rectangle 194">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6" name="Rectangle 195">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7" name="Rectangle 196">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Content Placeholder 2">
            <a:extLst>
              <a:ext uri="{FF2B5EF4-FFF2-40B4-BE49-F238E27FC236}">
                <a16:creationId xmlns:a16="http://schemas.microsoft.com/office/drawing/2014/main" id="{F636F528-7278-0742-93E2-8DD5D2A622A5}"/>
              </a:ext>
            </a:extLst>
          </p:cNvPr>
          <p:cNvSpPr>
            <a:spLocks noGrp="1"/>
          </p:cNvSpPr>
          <p:nvPr>
            <p:ph idx="1"/>
          </p:nvPr>
        </p:nvSpPr>
        <p:spPr>
          <a:xfrm>
            <a:off x="188613" y="2370037"/>
            <a:ext cx="5413901" cy="3664351"/>
          </a:xfrm>
        </p:spPr>
        <p:txBody>
          <a:bodyPr>
            <a:normAutofit/>
          </a:bodyPr>
          <a:lstStyle/>
          <a:p>
            <a:pPr marL="0" indent="0">
              <a:buNone/>
            </a:pPr>
            <a:endParaRPr lang="en-GB" sz="1700" dirty="0"/>
          </a:p>
          <a:p>
            <a:r>
              <a:rPr lang="en-GB" sz="1700" dirty="0"/>
              <a:t>Damage being caused by exposure to the elements</a:t>
            </a:r>
          </a:p>
          <a:p>
            <a:r>
              <a:rPr lang="en-GB" sz="1700" dirty="0"/>
              <a:t>Animal disturbance</a:t>
            </a:r>
          </a:p>
          <a:p>
            <a:r>
              <a:rPr lang="en-GB" sz="1700" dirty="0"/>
              <a:t>Disturbance by material being moved from its original position</a:t>
            </a:r>
          </a:p>
          <a:p>
            <a:r>
              <a:rPr lang="en-GB" sz="1700" dirty="0"/>
              <a:t>Microbiological activity causing decay to material</a:t>
            </a:r>
          </a:p>
          <a:p>
            <a:r>
              <a:rPr lang="en-GB" sz="1700" dirty="0"/>
              <a:t>Disturbance by items being taken into it</a:t>
            </a:r>
          </a:p>
          <a:p>
            <a:r>
              <a:rPr lang="en-GB" sz="1700" dirty="0"/>
              <a:t>Disturbance by material being removed from it</a:t>
            </a:r>
          </a:p>
          <a:p>
            <a:r>
              <a:rPr lang="en-GB" sz="1700" dirty="0"/>
              <a:t>Cross-contamination by transference between scenes.</a:t>
            </a:r>
          </a:p>
          <a:p>
            <a:endParaRPr lang="en-US" sz="1700" dirty="0"/>
          </a:p>
        </p:txBody>
      </p:sp>
      <p:sp>
        <p:nvSpPr>
          <p:cNvPr id="35" name="TextBox 34">
            <a:extLst>
              <a:ext uri="{FF2B5EF4-FFF2-40B4-BE49-F238E27FC236}">
                <a16:creationId xmlns:a16="http://schemas.microsoft.com/office/drawing/2014/main" id="{03D5825C-9925-884F-8561-0C3B646D88FB}"/>
              </a:ext>
            </a:extLst>
          </p:cNvPr>
          <p:cNvSpPr txBox="1"/>
          <p:nvPr/>
        </p:nvSpPr>
        <p:spPr>
          <a:xfrm>
            <a:off x="2895563" y="6261528"/>
            <a:ext cx="6106886" cy="369332"/>
          </a:xfrm>
          <a:prstGeom prst="rect">
            <a:avLst/>
          </a:prstGeom>
          <a:noFill/>
        </p:spPr>
        <p:txBody>
          <a:bodyPr wrap="square">
            <a:spAutoFit/>
          </a:bodyPr>
          <a:lstStyle/>
          <a:p>
            <a:r>
              <a:rPr lang="en-US" sz="1800" dirty="0"/>
              <a:t>…Try to prevent!!</a:t>
            </a:r>
            <a:endParaRPr lang="en-US" dirty="0"/>
          </a:p>
        </p:txBody>
      </p:sp>
      <p:pic>
        <p:nvPicPr>
          <p:cNvPr id="9222" name="Picture 6" descr="Animal Forensics: Crime Scene Processing TimeOnline">
            <a:extLst>
              <a:ext uri="{FF2B5EF4-FFF2-40B4-BE49-F238E27FC236}">
                <a16:creationId xmlns:a16="http://schemas.microsoft.com/office/drawing/2014/main" id="{E28BFFB2-C054-AC4B-84FD-97786469AE8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0899" y="4043783"/>
            <a:ext cx="4483100" cy="18161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C3B0B7-0457-894E-93DD-6BED99D4AD7E}"/>
              </a:ext>
            </a:extLst>
          </p:cNvPr>
          <p:cNvSpPr>
            <a:spLocks noGrp="1"/>
          </p:cNvSpPr>
          <p:nvPr>
            <p:ph type="title"/>
          </p:nvPr>
        </p:nvSpPr>
        <p:spPr>
          <a:xfrm>
            <a:off x="188612" y="1184255"/>
            <a:ext cx="5413901" cy="1243584"/>
          </a:xfrm>
        </p:spPr>
        <p:txBody>
          <a:bodyPr>
            <a:normAutofit fontScale="90000"/>
          </a:bodyPr>
          <a:lstStyle/>
          <a:p>
            <a:r>
              <a:rPr lang="en-US" sz="4900" dirty="0"/>
              <a:t>Preserving the scene</a:t>
            </a:r>
            <a:br>
              <a:rPr lang="en-US" sz="2600" dirty="0"/>
            </a:br>
            <a:br>
              <a:rPr lang="en-US" sz="2600" dirty="0"/>
            </a:br>
            <a:endParaRPr lang="en-US" sz="2600" dirty="0"/>
          </a:p>
        </p:txBody>
      </p:sp>
    </p:spTree>
    <p:extLst>
      <p:ext uri="{BB962C8B-B14F-4D97-AF65-F5344CB8AC3E}">
        <p14:creationId xmlns:p14="http://schemas.microsoft.com/office/powerpoint/2010/main" val="18553199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0804E5-5237-8C41-8542-B4CE29EC523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3800" b="1"/>
              <a:t>Searching &amp; Examining the scene</a:t>
            </a:r>
            <a:br>
              <a:rPr lang="en-US" sz="3800" b="1"/>
            </a:br>
            <a:endParaRPr lang="en-US" sz="3800"/>
          </a:p>
        </p:txBody>
      </p:sp>
      <p:sp>
        <p:nvSpPr>
          <p:cNvPr id="7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92D30C4-0FDD-A34C-8DF3-C60F9C9C735B}"/>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br>
              <a:rPr lang="en-US" sz="2000" b="1" dirty="0"/>
            </a:br>
            <a:r>
              <a:rPr lang="en-US" sz="2000" dirty="0"/>
              <a:t>It may be necessary to search the scene before examination takes place.</a:t>
            </a:r>
          </a:p>
          <a:p>
            <a:pPr>
              <a:lnSpc>
                <a:spcPct val="90000"/>
              </a:lnSpc>
              <a:spcAft>
                <a:spcPts val="600"/>
              </a:spcAft>
            </a:pPr>
            <a:endParaRPr lang="en-US" sz="2000" dirty="0"/>
          </a:p>
          <a:p>
            <a:pPr>
              <a:lnSpc>
                <a:spcPct val="90000"/>
              </a:lnSpc>
              <a:spcAft>
                <a:spcPts val="600"/>
              </a:spcAft>
            </a:pPr>
            <a:r>
              <a:rPr lang="en-US" sz="2000" dirty="0"/>
              <a:t>Thorough! One Chance!  </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t>Remember: Protection of life always takes primacy over the preservation and recovery of forensic material.</a:t>
            </a:r>
          </a:p>
        </p:txBody>
      </p:sp>
      <p:pic>
        <p:nvPicPr>
          <p:cNvPr id="10242" name="Picture 2" descr="CHAPTER 3 THE CRIME SCENE">
            <a:extLst>
              <a:ext uri="{FF2B5EF4-FFF2-40B4-BE49-F238E27FC236}">
                <a16:creationId xmlns:a16="http://schemas.microsoft.com/office/drawing/2014/main" id="{7FF134C7-1880-9F47-935B-2C99B86890B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591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7301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82CDE-A5B9-E641-96F7-3CBAC0876F62}"/>
              </a:ext>
            </a:extLst>
          </p:cNvPr>
          <p:cNvSpPr>
            <a:spLocks noGrp="1"/>
          </p:cNvSpPr>
          <p:nvPr>
            <p:ph type="title"/>
          </p:nvPr>
        </p:nvSpPr>
        <p:spPr>
          <a:xfrm>
            <a:off x="304801" y="855574"/>
            <a:ext cx="4249006" cy="1325563"/>
          </a:xfrm>
        </p:spPr>
        <p:txBody>
          <a:bodyPr>
            <a:normAutofit fontScale="90000"/>
          </a:bodyPr>
          <a:lstStyle/>
          <a:p>
            <a:r>
              <a:rPr lang="en-GB" sz="4100" b="1" dirty="0"/>
              <a:t>Releasing the scene</a:t>
            </a:r>
            <a:br>
              <a:rPr lang="en-GB" sz="4100" b="1" dirty="0"/>
            </a:br>
            <a:endParaRPr lang="en-US" sz="4100" dirty="0"/>
          </a:p>
        </p:txBody>
      </p:sp>
      <p:sp>
        <p:nvSpPr>
          <p:cNvPr id="3" name="Content Placeholder 2">
            <a:extLst>
              <a:ext uri="{FF2B5EF4-FFF2-40B4-BE49-F238E27FC236}">
                <a16:creationId xmlns:a16="http://schemas.microsoft.com/office/drawing/2014/main" id="{6C3747CB-16F7-894D-A32A-A7B384B55C48}"/>
              </a:ext>
            </a:extLst>
          </p:cNvPr>
          <p:cNvSpPr>
            <a:spLocks noGrp="1"/>
          </p:cNvSpPr>
          <p:nvPr>
            <p:ph idx="1"/>
          </p:nvPr>
        </p:nvSpPr>
        <p:spPr>
          <a:xfrm>
            <a:off x="304801" y="2674253"/>
            <a:ext cx="6324599" cy="3181684"/>
          </a:xfrm>
        </p:spPr>
        <p:txBody>
          <a:bodyPr anchor="t">
            <a:normAutofit fontScale="92500" lnSpcReduction="10000"/>
          </a:bodyPr>
          <a:lstStyle/>
          <a:p>
            <a:pPr marL="0" indent="0">
              <a:buNone/>
            </a:pPr>
            <a:endParaRPr lang="en-GB" sz="2400" b="1" dirty="0"/>
          </a:p>
          <a:p>
            <a:r>
              <a:rPr lang="en-GB" sz="2400" dirty="0"/>
              <a:t>Do not release a scene until satisfied all expert advice has been considered (</a:t>
            </a:r>
            <a:r>
              <a:rPr lang="en-GB" sz="2400" dirty="0" err="1"/>
              <a:t>i.e</a:t>
            </a:r>
            <a:r>
              <a:rPr lang="en-GB" sz="2400" dirty="0"/>
              <a:t>, </a:t>
            </a:r>
            <a:r>
              <a:rPr lang="en-GB" sz="2400" dirty="0" err="1"/>
              <a:t>PolSA</a:t>
            </a:r>
            <a:r>
              <a:rPr lang="en-GB" sz="2400" dirty="0"/>
              <a:t>) </a:t>
            </a:r>
          </a:p>
          <a:p>
            <a:r>
              <a:rPr lang="en-GB" sz="2400" dirty="0"/>
              <a:t>Once areas which have been covered by crime scene tents and stepping plates have been searched, the scene can be cleaned and released. </a:t>
            </a:r>
          </a:p>
          <a:p>
            <a:r>
              <a:rPr lang="en-GB" sz="2400" dirty="0"/>
              <a:t>Considerations - environmental health department or the local health authority, </a:t>
            </a:r>
            <a:r>
              <a:rPr lang="en-GB" sz="2400" dirty="0" err="1"/>
              <a:t>eg</a:t>
            </a:r>
            <a:r>
              <a:rPr lang="en-GB" sz="2400" dirty="0"/>
              <a:t>, where chemicals or biological substances may have been found.</a:t>
            </a:r>
          </a:p>
          <a:p>
            <a:endParaRPr lang="en-US" sz="1500" dirty="0"/>
          </a:p>
        </p:txBody>
      </p:sp>
      <p:sp>
        <p:nvSpPr>
          <p:cNvPr id="73" name="Freeform: Shape 72">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6" name="Picture 2" descr="Light aircraft crash in Monmouthshire closes A40 - BBC News">
            <a:extLst>
              <a:ext uri="{FF2B5EF4-FFF2-40B4-BE49-F238E27FC236}">
                <a16:creationId xmlns:a16="http://schemas.microsoft.com/office/drawing/2014/main" id="{EA89A6A0-5717-554C-B7F0-056A011B4A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98" r="2" b="4450"/>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268" name="Picture 4" descr="Forensic tent erected as officers examine back garden outside Govan flat -  Daily Record">
            <a:extLst>
              <a:ext uri="{FF2B5EF4-FFF2-40B4-BE49-F238E27FC236}">
                <a16:creationId xmlns:a16="http://schemas.microsoft.com/office/drawing/2014/main" id="{05139AF6-4B45-404D-8BE9-C2B8CA2F274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25358"/>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987520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C2094494-E136-9448-9134-897A56094AC8}"/>
              </a:ext>
            </a:extLst>
          </p:cNvPr>
          <p:cNvPicPr>
            <a:picLocks noChangeAspect="1"/>
          </p:cNvPicPr>
          <p:nvPr/>
        </p:nvPicPr>
        <p:blipFill>
          <a:blip r:embed="rId2"/>
          <a:stretch>
            <a:fillRect/>
          </a:stretch>
        </p:blipFill>
        <p:spPr>
          <a:xfrm rot="20994432">
            <a:off x="640239" y="1608745"/>
            <a:ext cx="3048734" cy="4053624"/>
          </a:xfrm>
          <a:prstGeom prst="rect">
            <a:avLst/>
          </a:prstGeom>
          <a:ln>
            <a:noFill/>
          </a:ln>
          <a:effectLst>
            <a:outerShdw blurRad="292100" dist="139700" dir="2700000" algn="tl" rotWithShape="0">
              <a:srgbClr val="333333">
                <a:alpha val="65000"/>
              </a:srgbClr>
            </a:outerShdw>
          </a:effectLst>
        </p:spPr>
      </p:pic>
      <p:sp>
        <p:nvSpPr>
          <p:cNvPr id="4" name="TextBox 3">
            <a:extLst>
              <a:ext uri="{FF2B5EF4-FFF2-40B4-BE49-F238E27FC236}">
                <a16:creationId xmlns:a16="http://schemas.microsoft.com/office/drawing/2014/main" id="{52380800-5E4B-C648-B0AC-306E389C6245}"/>
              </a:ext>
            </a:extLst>
          </p:cNvPr>
          <p:cNvSpPr txBox="1"/>
          <p:nvPr/>
        </p:nvSpPr>
        <p:spPr>
          <a:xfrm>
            <a:off x="2826424" y="6003966"/>
            <a:ext cx="1625600" cy="369332"/>
          </a:xfrm>
          <a:prstGeom prst="rect">
            <a:avLst/>
          </a:prstGeom>
          <a:noFill/>
        </p:spPr>
        <p:txBody>
          <a:bodyPr wrap="square" rtlCol="0">
            <a:spAutoFit/>
          </a:bodyPr>
          <a:lstStyle/>
          <a:p>
            <a:r>
              <a:rPr lang="en-US" dirty="0"/>
              <a:t>Click </a:t>
            </a:r>
            <a:r>
              <a:rPr lang="en-US" dirty="0">
                <a:hlinkClick r:id="rId3"/>
              </a:rPr>
              <a:t>here</a:t>
            </a:r>
            <a:endParaRPr lang="en-US" dirty="0"/>
          </a:p>
        </p:txBody>
      </p:sp>
      <p:sp>
        <p:nvSpPr>
          <p:cNvPr id="6" name="TextBox 5">
            <a:extLst>
              <a:ext uri="{FF2B5EF4-FFF2-40B4-BE49-F238E27FC236}">
                <a16:creationId xmlns:a16="http://schemas.microsoft.com/office/drawing/2014/main" id="{C34A3A85-2210-194C-9065-ED4F4D81F1C9}"/>
              </a:ext>
            </a:extLst>
          </p:cNvPr>
          <p:cNvSpPr txBox="1"/>
          <p:nvPr/>
        </p:nvSpPr>
        <p:spPr>
          <a:xfrm>
            <a:off x="0" y="62955"/>
            <a:ext cx="5184242" cy="1569660"/>
          </a:xfrm>
          <a:prstGeom prst="rect">
            <a:avLst/>
          </a:prstGeom>
          <a:noFill/>
        </p:spPr>
        <p:txBody>
          <a:bodyPr wrap="square" rtlCol="0">
            <a:spAutoFit/>
          </a:bodyPr>
          <a:lstStyle/>
          <a:p>
            <a:r>
              <a:rPr lang="en-US" sz="2400" b="1" u="sng" dirty="0">
                <a:solidFill>
                  <a:schemeClr val="accent6"/>
                </a:solidFill>
              </a:rPr>
              <a:t>Group Task: </a:t>
            </a:r>
            <a:br>
              <a:rPr lang="en-US" sz="2400" b="1" u="sng" dirty="0">
                <a:solidFill>
                  <a:schemeClr val="accent1"/>
                </a:solidFill>
              </a:rPr>
            </a:br>
            <a:r>
              <a:rPr lang="en-US" sz="2400" dirty="0">
                <a:solidFill>
                  <a:schemeClr val="accent1"/>
                </a:solidFill>
              </a:rPr>
              <a:t>Analyse the directed part of the manual and report the key findings back to the whole group. </a:t>
            </a:r>
          </a:p>
        </p:txBody>
      </p:sp>
      <p:graphicFrame>
        <p:nvGraphicFramePr>
          <p:cNvPr id="8" name="TextBox 4">
            <a:extLst>
              <a:ext uri="{FF2B5EF4-FFF2-40B4-BE49-F238E27FC236}">
                <a16:creationId xmlns:a16="http://schemas.microsoft.com/office/drawing/2014/main" id="{6EB9621A-20A5-43D2-832F-DDA9B3727D09}"/>
              </a:ext>
            </a:extLst>
          </p:cNvPr>
          <p:cNvGraphicFramePr/>
          <p:nvPr/>
        </p:nvGraphicFramePr>
        <p:xfrm>
          <a:off x="5184242" y="877368"/>
          <a:ext cx="6319136" cy="55163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61974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E40E4459-3691-1244-AA1A-AC3A4DEBF8F8}"/>
              </a:ext>
            </a:extLst>
          </p:cNvPr>
          <p:cNvSpPr/>
          <p:nvPr/>
        </p:nvSpPr>
        <p:spPr>
          <a:xfrm>
            <a:off x="0" y="146957"/>
            <a:ext cx="6422571" cy="1028700"/>
          </a:xfrm>
          <a:prstGeom prst="homePlate">
            <a:avLst/>
          </a:prstGeom>
          <a:solidFill>
            <a:srgbClr val="002060"/>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4"/>
          <p:cNvPicPr>
            <a:picLocks noChangeAspect="1"/>
          </p:cNvPicPr>
          <p:nvPr/>
        </p:nvPicPr>
        <p:blipFill rotWithShape="1">
          <a:blip r:embed="rId3">
            <a:extLst>
              <a:ext uri="{28A0092B-C50C-407E-A947-70E740481C1C}">
                <a14:useLocalDpi xmlns:a14="http://schemas.microsoft.com/office/drawing/2010/main" val="0"/>
              </a:ext>
            </a:extLst>
          </a:blip>
          <a:srcRect l="11937" r="11419"/>
          <a:stretch/>
        </p:blipFill>
        <p:spPr>
          <a:xfrm>
            <a:off x="4658633" y="1694856"/>
            <a:ext cx="6905430" cy="5016187"/>
          </a:xfrm>
          <a:prstGeom prst="rect">
            <a:avLst/>
          </a:prstGeom>
        </p:spPr>
      </p:pic>
      <p:sp>
        <p:nvSpPr>
          <p:cNvPr id="4" name="TextBox 3">
            <a:extLst>
              <a:ext uri="{FF2B5EF4-FFF2-40B4-BE49-F238E27FC236}">
                <a16:creationId xmlns:a16="http://schemas.microsoft.com/office/drawing/2014/main" id="{28D9CA16-9957-9649-9FD9-780BFAA3210F}"/>
              </a:ext>
            </a:extLst>
          </p:cNvPr>
          <p:cNvSpPr txBox="1"/>
          <p:nvPr/>
        </p:nvSpPr>
        <p:spPr>
          <a:xfrm>
            <a:off x="0" y="1231179"/>
            <a:ext cx="12461421" cy="1384995"/>
          </a:xfrm>
          <a:prstGeom prst="rect">
            <a:avLst/>
          </a:prstGeom>
          <a:noFill/>
        </p:spPr>
        <p:txBody>
          <a:bodyPr wrap="square">
            <a:spAutoFit/>
          </a:bodyPr>
          <a:lstStyle/>
          <a:p>
            <a:pPr algn="l"/>
            <a:r>
              <a:rPr lang="en-GB" sz="2400" dirty="0">
                <a:solidFill>
                  <a:srgbClr val="333333"/>
                </a:solidFill>
                <a:latin typeface="Arial" panose="020B0604020202020204" pitchFamily="34" charset="0"/>
              </a:rPr>
              <a:t>E</a:t>
            </a:r>
            <a:r>
              <a:rPr lang="en-GB" sz="2400" b="0" i="0" dirty="0">
                <a:solidFill>
                  <a:srgbClr val="333333"/>
                </a:solidFill>
                <a:effectLst/>
                <a:latin typeface="Arial" panose="020B0604020202020204" pitchFamily="34" charset="0"/>
              </a:rPr>
              <a:t>nables the potential of material recovered during crime scene examination to be maximised, and can help with:</a:t>
            </a:r>
          </a:p>
          <a:p>
            <a:br>
              <a:rPr lang="en-GB" dirty="0"/>
            </a:br>
            <a:endParaRPr lang="en-US" dirty="0"/>
          </a:p>
        </p:txBody>
      </p:sp>
      <p:sp>
        <p:nvSpPr>
          <p:cNvPr id="6" name="TextBox 5">
            <a:extLst>
              <a:ext uri="{FF2B5EF4-FFF2-40B4-BE49-F238E27FC236}">
                <a16:creationId xmlns:a16="http://schemas.microsoft.com/office/drawing/2014/main" id="{E9E24442-0C5F-0E48-A252-709B3686A33A}"/>
              </a:ext>
            </a:extLst>
          </p:cNvPr>
          <p:cNvSpPr txBox="1"/>
          <p:nvPr/>
        </p:nvSpPr>
        <p:spPr>
          <a:xfrm>
            <a:off x="323851" y="335125"/>
            <a:ext cx="6098720" cy="707886"/>
          </a:xfrm>
          <a:prstGeom prst="rect">
            <a:avLst/>
          </a:prstGeom>
          <a:noFill/>
        </p:spPr>
        <p:txBody>
          <a:bodyPr wrap="square">
            <a:spAutoFit/>
          </a:bodyPr>
          <a:lstStyle/>
          <a:p>
            <a:r>
              <a:rPr lang="en-GB" sz="4000" b="0" i="0" dirty="0">
                <a:solidFill>
                  <a:schemeClr val="bg1"/>
                </a:solidFill>
                <a:effectLst/>
                <a:latin typeface="Arial" panose="020B0604020202020204" pitchFamily="34" charset="0"/>
              </a:rPr>
              <a:t>The Forensic </a:t>
            </a:r>
            <a:r>
              <a:rPr lang="en-GB" sz="4000" dirty="0">
                <a:solidFill>
                  <a:schemeClr val="bg1"/>
                </a:solidFill>
                <a:latin typeface="Arial" panose="020B0604020202020204" pitchFamily="34" charset="0"/>
              </a:rPr>
              <a:t>S</a:t>
            </a:r>
            <a:r>
              <a:rPr lang="en-GB" sz="4000" b="0" i="0" dirty="0">
                <a:solidFill>
                  <a:schemeClr val="bg1"/>
                </a:solidFill>
                <a:effectLst/>
                <a:latin typeface="Arial" panose="020B0604020202020204" pitchFamily="34" charset="0"/>
              </a:rPr>
              <a:t>trategy </a:t>
            </a:r>
            <a:endParaRPr lang="en-US" sz="4000" dirty="0">
              <a:solidFill>
                <a:schemeClr val="bg1"/>
              </a:solidFill>
            </a:endParaRPr>
          </a:p>
        </p:txBody>
      </p:sp>
      <p:pic>
        <p:nvPicPr>
          <p:cNvPr id="13314" name="Picture 2" descr="CSI fans can carry out virtual autopsies through FBI-backed CASE Academy -  Mirror Online">
            <a:extLst>
              <a:ext uri="{FF2B5EF4-FFF2-40B4-BE49-F238E27FC236}">
                <a16:creationId xmlns:a16="http://schemas.microsoft.com/office/drawing/2014/main" id="{7FCC4EAA-0F2F-324D-A6A0-90E4B7C5405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7937" y="3931896"/>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College of Policing">
            <a:extLst>
              <a:ext uri="{FF2B5EF4-FFF2-40B4-BE49-F238E27FC236}">
                <a16:creationId xmlns:a16="http://schemas.microsoft.com/office/drawing/2014/main" id="{3BA7C8A6-DCEE-5B4B-99C6-95DBD231E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937" y="2290199"/>
            <a:ext cx="3458935" cy="1167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43578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6289158" y="803325"/>
            <a:ext cx="525970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Specialist Support</a:t>
            </a:r>
          </a:p>
        </p:txBody>
      </p:sp>
      <p:sp>
        <p:nvSpPr>
          <p:cNvPr id="71" name="Freeform: Shape 70">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2290" name="Picture 2" descr="Being a real life crime scene investigator: Blog 1 – Life before Cranfield  - Cranfield University Blogs">
            <a:extLst>
              <a:ext uri="{FF2B5EF4-FFF2-40B4-BE49-F238E27FC236}">
                <a16:creationId xmlns:a16="http://schemas.microsoft.com/office/drawing/2014/main" id="{41B423EB-69D2-F64D-81B8-658241F444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160" r="11254"/>
          <a:stretch/>
        </p:blipFill>
        <p:spPr bwMode="auto">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3"/>
          <p:cNvSpPr txBox="1">
            <a:spLocks/>
          </p:cNvSpPr>
          <p:nvPr/>
        </p:nvSpPr>
        <p:spPr>
          <a:xfrm>
            <a:off x="6289158" y="2279018"/>
            <a:ext cx="5259714" cy="3375920"/>
          </a:xfrm>
          <a:prstGeom prst="rect">
            <a:avLst/>
          </a:prstGeom>
        </p:spPr>
        <p:txBody>
          <a:bodyPr vert="horz" lIns="91440" tIns="45720" rIns="91440" bIns="45720" rtlCol="0" anchor="t">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indent="-228600">
              <a:buClrTx/>
              <a:buFont typeface="Arial" panose="020B0604020202020204" pitchFamily="34" charset="0"/>
              <a:buChar char="•"/>
              <a:defRPr/>
            </a:pPr>
            <a:r>
              <a:rPr kumimoji="0" lang="en-US" sz="1800" b="1" i="0" u="none" strike="noStrike" cap="none" spc="0" normalizeH="0" baseline="0" noProof="0">
                <a:ln>
                  <a:noFill/>
                </a:ln>
                <a:solidFill>
                  <a:schemeClr val="tx1"/>
                </a:solidFill>
                <a:effectLst/>
                <a:uLnTx/>
                <a:uFillTx/>
              </a:rPr>
              <a:t> </a:t>
            </a:r>
            <a:r>
              <a:rPr kumimoji="0" lang="en-US" sz="1800" i="0" u="none" strike="noStrike" cap="none" spc="0" normalizeH="0" baseline="0" noProof="0">
                <a:ln>
                  <a:noFill/>
                </a:ln>
                <a:solidFill>
                  <a:schemeClr val="tx1"/>
                </a:solidFill>
                <a:effectLst/>
                <a:uLnTx/>
                <a:uFillTx/>
              </a:rPr>
              <a:t>Criminal Investigation Department</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Financial Crime</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Surveillance Unit</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Hi-tech Crime</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Medical experts</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Open source experts</a:t>
            </a:r>
          </a:p>
          <a:p>
            <a:pPr indent="-228600">
              <a:buClrTx/>
              <a:buFont typeface="Arial" panose="020B0604020202020204" pitchFamily="34" charset="0"/>
              <a:buChar char="•"/>
              <a:defRPr/>
            </a:pPr>
            <a:r>
              <a:rPr kumimoji="0" lang="en-US" sz="1800" i="0" u="none" strike="noStrike" cap="none" spc="0" normalizeH="0" baseline="0" noProof="0">
                <a:ln>
                  <a:noFill/>
                </a:ln>
                <a:solidFill>
                  <a:schemeClr val="tx1"/>
                </a:solidFill>
                <a:effectLst/>
                <a:uLnTx/>
                <a:uFillTx/>
              </a:rPr>
              <a:t> Collision Investigation Unit</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sz="1800" b="0" i="0" u="none" strike="noStrike" cap="none" spc="0" normalizeH="0" baseline="0" noProof="0">
              <a:ln>
                <a:noFill/>
              </a:ln>
              <a:solidFill>
                <a:schemeClr val="tx1"/>
              </a:solidFill>
              <a:effectLst/>
              <a:uLnTx/>
              <a:uFillTx/>
            </a:endParaRPr>
          </a:p>
        </p:txBody>
      </p:sp>
    </p:spTree>
    <p:extLst>
      <p:ext uri="{BB962C8B-B14F-4D97-AF65-F5344CB8AC3E}">
        <p14:creationId xmlns:p14="http://schemas.microsoft.com/office/powerpoint/2010/main" val="254758721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extBox 4">
            <a:extLst>
              <a:ext uri="{FF2B5EF4-FFF2-40B4-BE49-F238E27FC236}">
                <a16:creationId xmlns:a16="http://schemas.microsoft.com/office/drawing/2014/main" id="{6712C54C-6A1A-49C6-9EC9-FDF3CB9648EA}"/>
              </a:ext>
            </a:extLst>
          </p:cNvPr>
          <p:cNvGraphicFramePr/>
          <p:nvPr/>
        </p:nvGraphicFramePr>
        <p:xfrm>
          <a:off x="243191" y="238922"/>
          <a:ext cx="11588467" cy="63801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83FDF6E7-FFCE-D041-B406-CA66A5E5B9C1}"/>
              </a:ext>
            </a:extLst>
          </p:cNvPr>
          <p:cNvSpPr txBox="1"/>
          <p:nvPr/>
        </p:nvSpPr>
        <p:spPr>
          <a:xfrm>
            <a:off x="8871626" y="6400800"/>
            <a:ext cx="3035029"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31239057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19943"/>
            <a:ext cx="10178716" cy="646331"/>
          </a:xfrm>
          <a:prstGeom prst="rect">
            <a:avLst/>
          </a:prstGeom>
          <a:solidFill>
            <a:schemeClr val="accent6"/>
          </a:solidFill>
        </p:spPr>
        <p:txBody>
          <a:bodyPr wrap="square" rtlCol="0">
            <a:spAutoFit/>
          </a:bodyPr>
          <a:lstStyle/>
          <a:p>
            <a:r>
              <a:rPr lang="en-GB" sz="3600" b="1" dirty="0">
                <a:solidFill>
                  <a:schemeClr val="bg1"/>
                </a:solidFill>
              </a:rPr>
              <a:t>Suspect considerations…what are you thinking?</a:t>
            </a:r>
          </a:p>
        </p:txBody>
      </p:sp>
      <p:graphicFrame>
        <p:nvGraphicFramePr>
          <p:cNvPr id="2" name="Diagram 1"/>
          <p:cNvGraphicFramePr/>
          <p:nvPr/>
        </p:nvGraphicFramePr>
        <p:xfrm>
          <a:off x="127512" y="1148231"/>
          <a:ext cx="8128000" cy="37674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5 Suggested Techniques to Aid in Identifying Suspects - The New York Times">
            <a:extLst>
              <a:ext uri="{FF2B5EF4-FFF2-40B4-BE49-F238E27FC236}">
                <a16:creationId xmlns:a16="http://schemas.microsoft.com/office/drawing/2014/main" id="{33F54964-4FB0-0A45-AFA7-2834169F77F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493" y="4264191"/>
            <a:ext cx="4356100" cy="18669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More than 40 drug driving convictions overturned in probe over 'data  manipulation' at forensics lab | The Independent | The Independent">
            <a:extLst>
              <a:ext uri="{FF2B5EF4-FFF2-40B4-BE49-F238E27FC236}">
                <a16:creationId xmlns:a16="http://schemas.microsoft.com/office/drawing/2014/main" id="{E6C39878-1574-9641-9415-9275C74BA7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50548" y="1518434"/>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01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5D63C9B-FC45-4F24-A89E-1BF745D9CE3B}"/>
                                            </p:graphicEl>
                                          </p:spTgt>
                                        </p:tgtEl>
                                        <p:attrNameLst>
                                          <p:attrName>style.visibility</p:attrName>
                                        </p:attrNameLst>
                                      </p:cBhvr>
                                      <p:to>
                                        <p:strVal val="visible"/>
                                      </p:to>
                                    </p:set>
                                    <p:animEffect transition="in" filter="fade">
                                      <p:cBhvr>
                                        <p:cTn id="7" dur="500"/>
                                        <p:tgtEl>
                                          <p:spTgt spid="2">
                                            <p:graphicEl>
                                              <a:dgm id="{85D63C9B-FC45-4F24-A89E-1BF745D9CE3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CF02C79E-256F-4E63-B409-2F72555778E4}"/>
                                            </p:graphicEl>
                                          </p:spTgt>
                                        </p:tgtEl>
                                        <p:attrNameLst>
                                          <p:attrName>style.visibility</p:attrName>
                                        </p:attrNameLst>
                                      </p:cBhvr>
                                      <p:to>
                                        <p:strVal val="visible"/>
                                      </p:to>
                                    </p:set>
                                    <p:animEffect transition="in" filter="fade">
                                      <p:cBhvr>
                                        <p:cTn id="12" dur="500"/>
                                        <p:tgtEl>
                                          <p:spTgt spid="2">
                                            <p:graphicEl>
                                              <a:dgm id="{CF02C79E-256F-4E63-B409-2F72555778E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23CAC000-7B4D-45AE-BF05-6B0F83BB962D}"/>
                                            </p:graphicEl>
                                          </p:spTgt>
                                        </p:tgtEl>
                                        <p:attrNameLst>
                                          <p:attrName>style.visibility</p:attrName>
                                        </p:attrNameLst>
                                      </p:cBhvr>
                                      <p:to>
                                        <p:strVal val="visible"/>
                                      </p:to>
                                    </p:set>
                                    <p:animEffect transition="in" filter="fade">
                                      <p:cBhvr>
                                        <p:cTn id="17" dur="500"/>
                                        <p:tgtEl>
                                          <p:spTgt spid="2">
                                            <p:graphicEl>
                                              <a:dgm id="{23CAC000-7B4D-45AE-BF05-6B0F83BB962D}"/>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ACD36DFF-B767-46CB-A28C-4919411C60E8}"/>
                                            </p:graphicEl>
                                          </p:spTgt>
                                        </p:tgtEl>
                                        <p:attrNameLst>
                                          <p:attrName>style.visibility</p:attrName>
                                        </p:attrNameLst>
                                      </p:cBhvr>
                                      <p:to>
                                        <p:strVal val="visible"/>
                                      </p:to>
                                    </p:set>
                                    <p:animEffect transition="in" filter="fade">
                                      <p:cBhvr>
                                        <p:cTn id="20" dur="500"/>
                                        <p:tgtEl>
                                          <p:spTgt spid="2">
                                            <p:graphicEl>
                                              <a:dgm id="{ACD36DFF-B767-46CB-A28C-4919411C60E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3027FA07-8ED9-4CAA-998F-9E36843030EE}"/>
                                            </p:graphicEl>
                                          </p:spTgt>
                                        </p:tgtEl>
                                        <p:attrNameLst>
                                          <p:attrName>style.visibility</p:attrName>
                                        </p:attrNameLst>
                                      </p:cBhvr>
                                      <p:to>
                                        <p:strVal val="visible"/>
                                      </p:to>
                                    </p:set>
                                    <p:animEffect transition="in" filter="fade">
                                      <p:cBhvr>
                                        <p:cTn id="25" dur="500"/>
                                        <p:tgtEl>
                                          <p:spTgt spid="2">
                                            <p:graphicEl>
                                              <a:dgm id="{3027FA07-8ED9-4CAA-998F-9E36843030E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1" nodeType="clickEffect">
                                  <p:stCondLst>
                                    <p:cond delay="0"/>
                                  </p:stCondLst>
                                  <p:childTnLst>
                                    <p:set>
                                      <p:cBhvr>
                                        <p:cTn id="33" dur="1" fill="hold">
                                          <p:stCondLst>
                                            <p:cond delay="0"/>
                                          </p:stCondLst>
                                        </p:cTn>
                                        <p:tgtEl>
                                          <p:spTgt spid="2">
                                            <p:graphicEl>
                                              <a:dgm id="{85D63C9B-FC45-4F24-A89E-1BF745D9CE3B}"/>
                                            </p:graphic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1" nodeType="clickEffect">
                                  <p:stCondLst>
                                    <p:cond delay="0"/>
                                  </p:stCondLst>
                                  <p:childTnLst>
                                    <p:set>
                                      <p:cBhvr>
                                        <p:cTn id="37" dur="1" fill="hold">
                                          <p:stCondLst>
                                            <p:cond delay="0"/>
                                          </p:stCondLst>
                                        </p:cTn>
                                        <p:tgtEl>
                                          <p:spTgt spid="2">
                                            <p:graphicEl>
                                              <a:dgm id="{CF02C79E-256F-4E63-B409-2F72555778E4}"/>
                                            </p:graphic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1" nodeType="clickEffect">
                                  <p:stCondLst>
                                    <p:cond delay="0"/>
                                  </p:stCondLst>
                                  <p:childTnLst>
                                    <p:set>
                                      <p:cBhvr>
                                        <p:cTn id="41" dur="1" fill="hold">
                                          <p:stCondLst>
                                            <p:cond delay="0"/>
                                          </p:stCondLst>
                                        </p:cTn>
                                        <p:tgtEl>
                                          <p:spTgt spid="2">
                                            <p:graphicEl>
                                              <a:dgm id="{23CAC000-7B4D-45AE-BF05-6B0F83BB962D}"/>
                                            </p:graphicEl>
                                          </p:spTgt>
                                        </p:tgtEl>
                                        <p:attrNameLst>
                                          <p:attrName>style.visibility</p:attrName>
                                        </p:attrNameLst>
                                      </p:cBhvr>
                                      <p:to>
                                        <p:strVal val="visible"/>
                                      </p:to>
                                    </p:set>
                                  </p:childTnLst>
                                </p:cTn>
                              </p:par>
                              <p:par>
                                <p:cTn id="42" presetID="1" presetClass="entr" presetSubtype="0" fill="hold" grpId="1" nodeType="withEffect">
                                  <p:stCondLst>
                                    <p:cond delay="0"/>
                                  </p:stCondLst>
                                  <p:childTnLst>
                                    <p:set>
                                      <p:cBhvr>
                                        <p:cTn id="43" dur="1" fill="hold">
                                          <p:stCondLst>
                                            <p:cond delay="0"/>
                                          </p:stCondLst>
                                        </p:cTn>
                                        <p:tgtEl>
                                          <p:spTgt spid="2">
                                            <p:graphicEl>
                                              <a:dgm id="{ACD36DFF-B767-46CB-A28C-4919411C60E8}"/>
                                            </p:graphic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grpId="1" nodeType="clickEffect">
                                  <p:stCondLst>
                                    <p:cond delay="0"/>
                                  </p:stCondLst>
                                  <p:childTnLst>
                                    <p:set>
                                      <p:cBhvr>
                                        <p:cTn id="47" dur="1" fill="hold">
                                          <p:stCondLst>
                                            <p:cond delay="0"/>
                                          </p:stCondLst>
                                        </p:cTn>
                                        <p:tgtEl>
                                          <p:spTgt spid="2">
                                            <p:graphicEl>
                                              <a:dgm id="{3027FA07-8ED9-4CAA-998F-9E36843030EE}"/>
                                            </p:graphic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4100"/>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Graphic spid="2" grpId="0">
        <p:bldSub>
          <a:bldDgm bld="one"/>
        </p:bldSub>
      </p:bldGraphic>
      <p:bldGraphic spid="2" grpId="1">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961943" y="1313295"/>
          <a:ext cx="6970486" cy="4277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0" y="189427"/>
            <a:ext cx="9397635" cy="646331"/>
          </a:xfrm>
          <a:prstGeom prst="rect">
            <a:avLst/>
          </a:prstGeom>
          <a:solidFill>
            <a:schemeClr val="accent6"/>
          </a:solidFill>
        </p:spPr>
        <p:txBody>
          <a:bodyPr wrap="square" rtlCol="0">
            <a:spAutoFit/>
          </a:bodyPr>
          <a:lstStyle/>
          <a:p>
            <a:r>
              <a:rPr lang="en-GB" sz="3600" b="1" dirty="0">
                <a:solidFill>
                  <a:schemeClr val="bg1"/>
                </a:solidFill>
              </a:rPr>
              <a:t>Investigative and Evidential Evaluation Cycle</a:t>
            </a:r>
          </a:p>
        </p:txBody>
      </p:sp>
      <p:sp>
        <p:nvSpPr>
          <p:cNvPr id="6" name="TextBox 5">
            <a:extLst>
              <a:ext uri="{FF2B5EF4-FFF2-40B4-BE49-F238E27FC236}">
                <a16:creationId xmlns:a16="http://schemas.microsoft.com/office/drawing/2014/main" id="{D961A864-A4F0-8D4C-A31E-0126B14C3681}"/>
              </a:ext>
            </a:extLst>
          </p:cNvPr>
          <p:cNvSpPr txBox="1"/>
          <p:nvPr/>
        </p:nvSpPr>
        <p:spPr>
          <a:xfrm>
            <a:off x="-410861" y="2174706"/>
            <a:ext cx="6098058" cy="2554545"/>
          </a:xfrm>
          <a:prstGeom prst="rect">
            <a:avLst/>
          </a:prstGeom>
          <a:noFill/>
        </p:spPr>
        <p:txBody>
          <a:bodyPr wrap="square">
            <a:spAutoFit/>
          </a:bodyPr>
          <a:lstStyle/>
          <a:p>
            <a:pPr marL="457200" indent="-457200" algn="ctr">
              <a:buFont typeface="Arial" panose="020B0604020202020204" pitchFamily="34" charset="0"/>
              <a:buChar char="•"/>
            </a:pPr>
            <a:r>
              <a:rPr lang="en-GB" sz="3200" dirty="0">
                <a:solidFill>
                  <a:schemeClr val="tx1"/>
                </a:solidFill>
              </a:rPr>
              <a:t>Examine existing material</a:t>
            </a:r>
          </a:p>
          <a:p>
            <a:pPr marL="457200" indent="-457200" algn="ctr">
              <a:buFont typeface="Arial" panose="020B0604020202020204" pitchFamily="34" charset="0"/>
              <a:buChar char="•"/>
            </a:pPr>
            <a:r>
              <a:rPr lang="en-GB" sz="3200" dirty="0">
                <a:solidFill>
                  <a:schemeClr val="tx1"/>
                </a:solidFill>
              </a:rPr>
              <a:t>Analyse sufficiency</a:t>
            </a:r>
          </a:p>
          <a:p>
            <a:pPr marL="457200" indent="-457200" algn="ctr">
              <a:buFont typeface="Arial" panose="020B0604020202020204" pitchFamily="34" charset="0"/>
              <a:buChar char="•"/>
            </a:pPr>
            <a:r>
              <a:rPr lang="en-GB" sz="3200" dirty="0">
                <a:solidFill>
                  <a:schemeClr val="tx1"/>
                </a:solidFill>
              </a:rPr>
              <a:t>Identify actions</a:t>
            </a:r>
          </a:p>
          <a:p>
            <a:pPr marL="457200" indent="-457200" algn="ctr">
              <a:buFont typeface="Arial" panose="020B0604020202020204" pitchFamily="34" charset="0"/>
              <a:buChar char="•"/>
            </a:pPr>
            <a:r>
              <a:rPr lang="en-GB" sz="3200" dirty="0">
                <a:solidFill>
                  <a:schemeClr val="tx1"/>
                </a:solidFill>
              </a:rPr>
              <a:t>Take action</a:t>
            </a:r>
          </a:p>
          <a:p>
            <a:pPr marL="457200" indent="-457200" algn="ctr">
              <a:buFont typeface="Arial" panose="020B0604020202020204" pitchFamily="34" charset="0"/>
              <a:buChar char="•"/>
            </a:pPr>
            <a:r>
              <a:rPr lang="en-GB" sz="3200" dirty="0">
                <a:solidFill>
                  <a:schemeClr val="tx1"/>
                </a:solidFill>
              </a:rPr>
              <a:t>Repeat the process</a:t>
            </a:r>
          </a:p>
        </p:txBody>
      </p:sp>
    </p:spTree>
    <p:extLst>
      <p:ext uri="{BB962C8B-B14F-4D97-AF65-F5344CB8AC3E}">
        <p14:creationId xmlns:p14="http://schemas.microsoft.com/office/powerpoint/2010/main" val="240217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2DFD327-6EF5-E040-8A4B-3F022EEB90B8}"/>
              </a:ext>
            </a:extLst>
          </p:cNvPr>
          <p:cNvSpPr txBox="1"/>
          <p:nvPr/>
        </p:nvSpPr>
        <p:spPr>
          <a:xfrm>
            <a:off x="1782642" y="2939796"/>
            <a:ext cx="4892040" cy="3209544"/>
          </a:xfrm>
          <a:prstGeom prst="rect">
            <a:avLst/>
          </a:prstGeom>
        </p:spPr>
        <p:txBody>
          <a:bodyPr vert="horz" lIns="91440" tIns="45720" rIns="91440" bIns="45720" rtlCol="0" anchor="t">
            <a:normAutofit/>
          </a:bodyPr>
          <a:lstStyle/>
          <a:p>
            <a:pPr>
              <a:lnSpc>
                <a:spcPct val="90000"/>
              </a:lnSpc>
              <a:spcAft>
                <a:spcPts val="600"/>
              </a:spcAft>
            </a:pPr>
            <a:r>
              <a:rPr lang="en-US" sz="2000" dirty="0"/>
              <a:t>Independent Reading</a:t>
            </a:r>
          </a:p>
        </p:txBody>
      </p:sp>
      <p:pic>
        <p:nvPicPr>
          <p:cNvPr id="5" name="Picture 4" descr="Graphical user interface, text, application&#10;&#10;Description automatically generated">
            <a:extLst>
              <a:ext uri="{FF2B5EF4-FFF2-40B4-BE49-F238E27FC236}">
                <a16:creationId xmlns:a16="http://schemas.microsoft.com/office/drawing/2014/main" id="{5D33E826-2B8E-3949-BC8D-BC9F00BE6C68}"/>
              </a:ext>
            </a:extLst>
          </p:cNvPr>
          <p:cNvPicPr>
            <a:picLocks noChangeAspect="1"/>
          </p:cNvPicPr>
          <p:nvPr/>
        </p:nvPicPr>
        <p:blipFill>
          <a:blip r:embed="rId2"/>
          <a:stretch>
            <a:fillRect/>
          </a:stretch>
        </p:blipFill>
        <p:spPr>
          <a:xfrm>
            <a:off x="7110766" y="576072"/>
            <a:ext cx="4300536" cy="5715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6683A600-704B-2843-B062-F3DA75106CF8}"/>
              </a:ext>
            </a:extLst>
          </p:cNvPr>
          <p:cNvSpPr txBox="1"/>
          <p:nvPr/>
        </p:nvSpPr>
        <p:spPr>
          <a:xfrm>
            <a:off x="7677285" y="5738860"/>
            <a:ext cx="2032000" cy="369332"/>
          </a:xfrm>
          <a:prstGeom prst="rect">
            <a:avLst/>
          </a:prstGeom>
          <a:noFill/>
        </p:spPr>
        <p:txBody>
          <a:bodyPr wrap="square" rtlCol="0">
            <a:spAutoFit/>
          </a:bodyPr>
          <a:lstStyle/>
          <a:p>
            <a:r>
              <a:rPr lang="en-US" dirty="0">
                <a:solidFill>
                  <a:schemeClr val="bg1"/>
                </a:solidFill>
              </a:rPr>
              <a:t>Click </a:t>
            </a:r>
            <a:r>
              <a:rPr lang="en-US" dirty="0">
                <a:solidFill>
                  <a:schemeClr val="bg1"/>
                </a:solidFill>
                <a:hlinkClick r:id="rId3">
                  <a:extLst>
                    <a:ext uri="{A12FA001-AC4F-418D-AE19-62706E023703}">
                      <ahyp:hlinkClr xmlns:ahyp="http://schemas.microsoft.com/office/drawing/2018/hyperlinkcolor" val="tx"/>
                    </a:ext>
                  </a:extLst>
                </a:hlinkClick>
              </a:rPr>
              <a:t>here</a:t>
            </a:r>
            <a:endParaRPr lang="en-US" dirty="0">
              <a:solidFill>
                <a:schemeClr val="bg1"/>
              </a:solidFill>
            </a:endParaRPr>
          </a:p>
        </p:txBody>
      </p:sp>
    </p:spTree>
    <p:extLst>
      <p:ext uri="{BB962C8B-B14F-4D97-AF65-F5344CB8AC3E}">
        <p14:creationId xmlns:p14="http://schemas.microsoft.com/office/powerpoint/2010/main" val="3842016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6"/>
            <a:ext cx="9494272" cy="646331"/>
          </a:xfrm>
          <a:prstGeom prst="rect">
            <a:avLst/>
          </a:prstGeom>
          <a:solidFill>
            <a:schemeClr val="accent6"/>
          </a:solidFill>
        </p:spPr>
        <p:txBody>
          <a:bodyPr wrap="square" rtlCol="0">
            <a:spAutoFit/>
          </a:bodyPr>
          <a:lstStyle/>
          <a:p>
            <a:r>
              <a:rPr lang="en-GB" sz="3600" b="1" dirty="0">
                <a:solidFill>
                  <a:schemeClr val="bg1"/>
                </a:solidFill>
              </a:rPr>
              <a:t>List All Exhibits</a:t>
            </a:r>
          </a:p>
        </p:txBody>
      </p:sp>
      <p:graphicFrame>
        <p:nvGraphicFramePr>
          <p:cNvPr id="4" name="Diagram 3"/>
          <p:cNvGraphicFramePr/>
          <p:nvPr/>
        </p:nvGraphicFramePr>
        <p:xfrm>
          <a:off x="433159" y="1163149"/>
          <a:ext cx="10386459" cy="539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Exhibits Officer – Red Snapper Learning">
            <a:extLst>
              <a:ext uri="{FF2B5EF4-FFF2-40B4-BE49-F238E27FC236}">
                <a16:creationId xmlns:a16="http://schemas.microsoft.com/office/drawing/2014/main" id="{69565D6C-79B7-E04F-AD2C-284659495EE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8847" y="302476"/>
            <a:ext cx="2670771" cy="1226457"/>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Met Police has lost 1,300 pieces of evidence | News | The Times">
            <a:extLst>
              <a:ext uri="{FF2B5EF4-FFF2-40B4-BE49-F238E27FC236}">
                <a16:creationId xmlns:a16="http://schemas.microsoft.com/office/drawing/2014/main" id="{E6CD0E46-C12D-D44A-995A-2E8E65D36AF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02926" y="302476"/>
            <a:ext cx="2745921" cy="1226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70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41FDE5E6-F7AB-1F4D-9087-8E2739B06E03}"/>
                                            </p:graphicEl>
                                          </p:spTgt>
                                        </p:tgtEl>
                                        <p:attrNameLst>
                                          <p:attrName>style.visibility</p:attrName>
                                        </p:attrNameLst>
                                      </p:cBhvr>
                                      <p:to>
                                        <p:strVal val="visible"/>
                                      </p:to>
                                    </p:set>
                                    <p:animEffect transition="in" filter="fade">
                                      <p:cBhvr>
                                        <p:cTn id="7" dur="500"/>
                                        <p:tgtEl>
                                          <p:spTgt spid="4">
                                            <p:graphicEl>
                                              <a:dgm id="{41FDE5E6-F7AB-1F4D-9087-8E2739B06E0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4E1039C-C4EC-7741-919E-8D594D3344B1}"/>
                                            </p:graphicEl>
                                          </p:spTgt>
                                        </p:tgtEl>
                                        <p:attrNameLst>
                                          <p:attrName>style.visibility</p:attrName>
                                        </p:attrNameLst>
                                      </p:cBhvr>
                                      <p:to>
                                        <p:strVal val="visible"/>
                                      </p:to>
                                    </p:set>
                                    <p:animEffect transition="in" filter="fade">
                                      <p:cBhvr>
                                        <p:cTn id="12" dur="500"/>
                                        <p:tgtEl>
                                          <p:spTgt spid="4">
                                            <p:graphicEl>
                                              <a:dgm id="{A4E1039C-C4EC-7741-919E-8D594D3344B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8CD0FDB-2831-8144-A38E-CEE5961E6A26}"/>
                                            </p:graphicEl>
                                          </p:spTgt>
                                        </p:tgtEl>
                                        <p:attrNameLst>
                                          <p:attrName>style.visibility</p:attrName>
                                        </p:attrNameLst>
                                      </p:cBhvr>
                                      <p:to>
                                        <p:strVal val="visible"/>
                                      </p:to>
                                    </p:set>
                                    <p:animEffect transition="in" filter="fade">
                                      <p:cBhvr>
                                        <p:cTn id="17" dur="500"/>
                                        <p:tgtEl>
                                          <p:spTgt spid="4">
                                            <p:graphicEl>
                                              <a:dgm id="{B8CD0FDB-2831-8144-A38E-CEE5961E6A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E20F8139-B4E9-3242-8BAF-22222B267255}"/>
                                            </p:graphicEl>
                                          </p:spTgt>
                                        </p:tgtEl>
                                        <p:attrNameLst>
                                          <p:attrName>style.visibility</p:attrName>
                                        </p:attrNameLst>
                                      </p:cBhvr>
                                      <p:to>
                                        <p:strVal val="visible"/>
                                      </p:to>
                                    </p:set>
                                    <p:animEffect transition="in" filter="fade">
                                      <p:cBhvr>
                                        <p:cTn id="22" dur="500"/>
                                        <p:tgtEl>
                                          <p:spTgt spid="4">
                                            <p:graphicEl>
                                              <a:dgm id="{E20F8139-B4E9-3242-8BAF-22222B26725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5B4F6581-0661-274A-9C6C-F92B1BA6F7B4}"/>
                                            </p:graphicEl>
                                          </p:spTgt>
                                        </p:tgtEl>
                                        <p:attrNameLst>
                                          <p:attrName>style.visibility</p:attrName>
                                        </p:attrNameLst>
                                      </p:cBhvr>
                                      <p:to>
                                        <p:strVal val="visible"/>
                                      </p:to>
                                    </p:set>
                                    <p:animEffect transition="in" filter="fade">
                                      <p:cBhvr>
                                        <p:cTn id="27" dur="500"/>
                                        <p:tgtEl>
                                          <p:spTgt spid="4">
                                            <p:graphicEl>
                                              <a:dgm id="{5B4F6581-0661-274A-9C6C-F92B1BA6F7B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117530BD-C990-434F-8A71-6D10D735E0A0}"/>
                                            </p:graphicEl>
                                          </p:spTgt>
                                        </p:tgtEl>
                                        <p:attrNameLst>
                                          <p:attrName>style.visibility</p:attrName>
                                        </p:attrNameLst>
                                      </p:cBhvr>
                                      <p:to>
                                        <p:strVal val="visible"/>
                                      </p:to>
                                    </p:set>
                                    <p:animEffect transition="in" filter="fade">
                                      <p:cBhvr>
                                        <p:cTn id="32" dur="500"/>
                                        <p:tgtEl>
                                          <p:spTgt spid="4">
                                            <p:graphicEl>
                                              <a:dgm id="{117530BD-C990-434F-8A71-6D10D735E0A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latin typeface="+mj-lt"/>
                <a:ea typeface="+mj-ea"/>
                <a:cs typeface="+mj-cs"/>
              </a:rPr>
              <a:t>Legal Powers</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3"/>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600" b="1" i="0" u="none" strike="noStrike" cap="none" spc="0" normalizeH="0" baseline="0" noProof="0" dirty="0">
                <a:ln>
                  <a:noFill/>
                </a:ln>
                <a:solidFill>
                  <a:schemeClr val="tx1"/>
                </a:solidFill>
                <a:effectLst/>
                <a:uLnTx/>
                <a:uFillTx/>
              </a:rPr>
              <a:t>Investigators have access to a range of legal powers that enable them to conduct effective investigations…</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Criminal Procedure and Investigations Act 1996 Regulation of Investigatory Powers 2000 (RIPA)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Police and Criminal Evidence Act 1984 (PACE)</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Human Rights Act 1998 (HRA)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Equality Act 2010</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r>
              <a:rPr kumimoji="0" lang="en-US" sz="1600" b="0" i="0" u="none" strike="noStrike" cap="none" spc="0" normalizeH="0" baseline="0" noProof="0" dirty="0">
                <a:ln>
                  <a:noFill/>
                </a:ln>
                <a:solidFill>
                  <a:schemeClr val="tx1"/>
                </a:solidFill>
                <a:effectLst/>
                <a:uLnTx/>
                <a:uFillTx/>
              </a:rPr>
              <a:t>Youth Justice and Criminal Evidence Act 1999 (YJCEA).</a:t>
            </a:r>
          </a:p>
          <a:p>
            <a:pPr marL="91440" marR="0" lvl="0" indent="-228600" fontAlgn="auto">
              <a:spcBef>
                <a:spcPts val="1200"/>
              </a:spcBef>
              <a:spcAft>
                <a:spcPts val="200"/>
              </a:spcAft>
              <a:buClr>
                <a:srgbClr val="E48312"/>
              </a:buClr>
              <a:buSzPct val="100000"/>
              <a:buFont typeface="Arial" panose="020B0604020202020204" pitchFamily="34" charset="0"/>
              <a:buChar char="•"/>
              <a:tabLst/>
              <a:defRPr/>
            </a:pPr>
            <a:endParaRPr kumimoji="0" lang="en-US" sz="1600" b="0" i="0" u="none" strike="noStrike" cap="none" spc="0" normalizeH="0" baseline="0" noProof="0" dirty="0">
              <a:ln>
                <a:noFill/>
              </a:ln>
              <a:solidFill>
                <a:schemeClr val="tx1"/>
              </a:solidFill>
              <a:effectLst/>
              <a:uLnTx/>
              <a:uFillTx/>
            </a:endParaRP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Policing and crime | Local Government Association">
            <a:extLst>
              <a:ext uri="{FF2B5EF4-FFF2-40B4-BE49-F238E27FC236}">
                <a16:creationId xmlns:a16="http://schemas.microsoft.com/office/drawing/2014/main" id="{F81A347A-1467-FD45-9FAA-A6748A9B26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212" r="1214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020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383B190-6BFB-422F-B667-06B7B25F0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021821" y="3812954"/>
            <a:ext cx="6465287" cy="15160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rgbClr val="FFFFFF"/>
                </a:solidFill>
                <a:latin typeface="+mj-lt"/>
                <a:ea typeface="+mj-ea"/>
                <a:cs typeface="+mj-cs"/>
              </a:rPr>
              <a:t>Legal Powers</a:t>
            </a:r>
          </a:p>
        </p:txBody>
      </p:sp>
      <p:pic>
        <p:nvPicPr>
          <p:cNvPr id="5" name="Picture 4"/>
          <p:cNvPicPr>
            <a:picLocks noChangeAspect="1"/>
          </p:cNvPicPr>
          <p:nvPr/>
        </p:nvPicPr>
        <p:blipFill rotWithShape="1">
          <a:blip r:embed="rId3"/>
          <a:srcRect l="9908" r="13342"/>
          <a:stretch/>
        </p:blipFill>
        <p:spPr>
          <a:xfrm>
            <a:off x="317635" y="299363"/>
            <a:ext cx="4160452" cy="3049204"/>
          </a:xfrm>
          <a:prstGeom prst="rect">
            <a:avLst/>
          </a:prstGeom>
        </p:spPr>
      </p:pic>
      <p:pic>
        <p:nvPicPr>
          <p:cNvPr id="3" name="Picture 2"/>
          <p:cNvPicPr>
            <a:picLocks noChangeAspect="1"/>
          </p:cNvPicPr>
          <p:nvPr/>
        </p:nvPicPr>
        <p:blipFill rotWithShape="1">
          <a:blip r:embed="rId4"/>
          <a:srcRect r="2" b="13615"/>
          <a:stretch/>
        </p:blipFill>
        <p:spPr>
          <a:xfrm>
            <a:off x="4657280" y="299363"/>
            <a:ext cx="7217085" cy="3008188"/>
          </a:xfrm>
          <a:prstGeom prst="rect">
            <a:avLst/>
          </a:prstGeom>
        </p:spPr>
      </p:pic>
      <p:cxnSp>
        <p:nvCxnSpPr>
          <p:cNvPr id="73" name="Straight Connector 72">
            <a:extLst>
              <a:ext uri="{FF2B5EF4-FFF2-40B4-BE49-F238E27FC236}">
                <a16:creationId xmlns:a16="http://schemas.microsoft.com/office/drawing/2014/main" id="{ED28E597-4AF8-4D69-A9AB-A1EDC6156B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4338" name="Picture 2" descr="BSc (Hons) Professional Policing | University of South Wales">
            <a:extLst>
              <a:ext uri="{FF2B5EF4-FFF2-40B4-BE49-F238E27FC236}">
                <a16:creationId xmlns:a16="http://schemas.microsoft.com/office/drawing/2014/main" id="{A7C97D25-5EF3-C242-B8DC-886C88B7B8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7580" r="1942" b="-1"/>
          <a:stretch/>
        </p:blipFill>
        <p:spPr bwMode="auto">
          <a:xfrm>
            <a:off x="317635" y="3509433"/>
            <a:ext cx="4160452" cy="3026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340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880886B-02ED-4317-9236-CB60C22CF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a:bodyPr>
          <a:lstStyle/>
          <a:p>
            <a:pPr algn="ctr"/>
            <a:r>
              <a:rPr lang="en-US" sz="6600" kern="1200">
                <a:solidFill>
                  <a:schemeClr val="tx1"/>
                </a:solidFill>
                <a:latin typeface="+mj-lt"/>
                <a:ea typeface="+mj-ea"/>
                <a:cs typeface="+mj-cs"/>
              </a:rPr>
              <a:t>Powers of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75" name="sketch line">
            <a:extLst>
              <a:ext uri="{FF2B5EF4-FFF2-40B4-BE49-F238E27FC236}">
                <a16:creationId xmlns:a16="http://schemas.microsoft.com/office/drawing/2014/main" id="{28C31856-6ABF-41FD-B683-B06E5FFF9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5598439"/>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extLst>
              <p:ext uri="{D42A27DB-BD31-4B8C-83A1-F6EECF244321}">
                <p14:modId xmlns:p14="http://schemas.microsoft.com/office/powerpoint/2010/main" val="1762308441"/>
              </p:ext>
            </p:extLst>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extLst>
              <p:ext uri="{D42A27DB-BD31-4B8C-83A1-F6EECF244321}">
                <p14:modId xmlns:p14="http://schemas.microsoft.com/office/powerpoint/2010/main" val="442221756"/>
              </p:ext>
            </p:extLst>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3699270830"/>
              </p:ext>
            </p:extLst>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1052144752"/>
              </p:ext>
            </p:extLst>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8" name="Diagram 7"/>
          <p:cNvGraphicFramePr/>
          <p:nvPr>
            <p:extLst>
              <p:ext uri="{D42A27DB-BD31-4B8C-83A1-F6EECF244321}">
                <p14:modId xmlns:p14="http://schemas.microsoft.com/office/powerpoint/2010/main" val="105081880"/>
              </p:ext>
            </p:extLst>
          </p:nvPr>
        </p:nvGraphicFramePr>
        <p:xfrm>
          <a:off x="391886" y="1184178"/>
          <a:ext cx="11397343" cy="54131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2" name="Picture 2" descr="EU group mulls &amp;#39;remote car-stopping device&amp;#39; for police - BBC News">
            <a:extLst>
              <a:ext uri="{FF2B5EF4-FFF2-40B4-BE49-F238E27FC236}">
                <a16:creationId xmlns:a16="http://schemas.microsoft.com/office/drawing/2014/main" id="{35C2B928-4FBB-0C48-906A-B361DB69373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1114" y="1534886"/>
            <a:ext cx="3367314" cy="1894114"/>
          </a:xfrm>
          <a:prstGeom prst="rect">
            <a:avLst/>
          </a:prstGeom>
          <a:noFill/>
          <a:extLst>
            <a:ext uri="{909E8E84-426E-40DD-AFC4-6F175D3DCCD1}">
              <a14:hiddenFill xmlns:a14="http://schemas.microsoft.com/office/drawing/2010/main">
                <a:solidFill>
                  <a:srgbClr val="FFFFFF"/>
                </a:solidFill>
              </a14:hiddenFill>
            </a:ext>
          </a:extLst>
        </p:spPr>
      </p:pic>
      <p:pic>
        <p:nvPicPr>
          <p:cNvPr id="25604" name="Picture 4" descr="Police to get new hi-tec breathalysers to give instant roadside drink-drive  readings - Mirror Online">
            <a:extLst>
              <a:ext uri="{FF2B5EF4-FFF2-40B4-BE49-F238E27FC236}">
                <a16:creationId xmlns:a16="http://schemas.microsoft.com/office/drawing/2014/main" id="{3626B422-D0D7-C545-A8EE-E4EEE8239F2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53672" y="1426253"/>
            <a:ext cx="2673770" cy="2002747"/>
          </a:xfrm>
          <a:prstGeom prst="rect">
            <a:avLst/>
          </a:prstGeom>
          <a:noFill/>
          <a:extLst>
            <a:ext uri="{909E8E84-426E-40DD-AFC4-6F175D3DCCD1}">
              <a14:hiddenFill xmlns:a14="http://schemas.microsoft.com/office/drawing/2010/main">
                <a:solidFill>
                  <a:srgbClr val="FFFFFF"/>
                </a:solidFill>
              </a14:hiddenFill>
            </a:ext>
          </a:extLst>
        </p:spPr>
      </p:pic>
      <p:pic>
        <p:nvPicPr>
          <p:cNvPr id="25606" name="Picture 6" descr="Diesel Car &amp; Eco Car Magazine | Drink and drug driving by non-UK heavy  goods vehicle licence holders">
            <a:extLst>
              <a:ext uri="{FF2B5EF4-FFF2-40B4-BE49-F238E27FC236}">
                <a16:creationId xmlns:a16="http://schemas.microsoft.com/office/drawing/2014/main" id="{F14CEB32-9C7B-1D4B-BAF3-B827D536C9E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26665" y="1426253"/>
            <a:ext cx="2873500" cy="197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6775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35120406-27D9-5242-A8D7-BAB54985D2C8}"/>
                                            </p:graphicEl>
                                          </p:spTgt>
                                        </p:tgtEl>
                                        <p:attrNameLst>
                                          <p:attrName>style.visibility</p:attrName>
                                        </p:attrNameLst>
                                      </p:cBhvr>
                                      <p:to>
                                        <p:strVal val="visible"/>
                                      </p:to>
                                    </p:set>
                                    <p:animEffect transition="in" filter="fade">
                                      <p:cBhvr>
                                        <p:cTn id="7" dur="500"/>
                                        <p:tgtEl>
                                          <p:spTgt spid="8">
                                            <p:graphicEl>
                                              <a:dgm id="{35120406-27D9-5242-A8D7-BAB54985D2C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E506CDBF-7E09-7A44-9E8B-BCD00D686EEA}"/>
                                            </p:graphicEl>
                                          </p:spTgt>
                                        </p:tgtEl>
                                        <p:attrNameLst>
                                          <p:attrName>style.visibility</p:attrName>
                                        </p:attrNameLst>
                                      </p:cBhvr>
                                      <p:to>
                                        <p:strVal val="visible"/>
                                      </p:to>
                                    </p:set>
                                    <p:animEffect transition="in" filter="fade">
                                      <p:cBhvr>
                                        <p:cTn id="12" dur="500"/>
                                        <p:tgtEl>
                                          <p:spTgt spid="8">
                                            <p:graphicEl>
                                              <a:dgm id="{E506CDBF-7E09-7A44-9E8B-BCD00D686E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6FC70BFD-2D7F-5440-BEF3-6C1FBA649BE6}"/>
                                            </p:graphicEl>
                                          </p:spTgt>
                                        </p:tgtEl>
                                        <p:attrNameLst>
                                          <p:attrName>style.visibility</p:attrName>
                                        </p:attrNameLst>
                                      </p:cBhvr>
                                      <p:to>
                                        <p:strVal val="visible"/>
                                      </p:to>
                                    </p:set>
                                    <p:animEffect transition="in" filter="fade">
                                      <p:cBhvr>
                                        <p:cTn id="15" dur="500"/>
                                        <p:tgtEl>
                                          <p:spTgt spid="8">
                                            <p:graphicEl>
                                              <a:dgm id="{6FC70BFD-2D7F-5440-BEF3-6C1FBA649BE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7AD5CC85-65FA-1D4D-B5E2-C030A1675B5F}"/>
                                            </p:graphicEl>
                                          </p:spTgt>
                                        </p:tgtEl>
                                        <p:attrNameLst>
                                          <p:attrName>style.visibility</p:attrName>
                                        </p:attrNameLst>
                                      </p:cBhvr>
                                      <p:to>
                                        <p:strVal val="visible"/>
                                      </p:to>
                                    </p:set>
                                    <p:animEffect transition="in" filter="fade">
                                      <p:cBhvr>
                                        <p:cTn id="20" dur="500"/>
                                        <p:tgtEl>
                                          <p:spTgt spid="8">
                                            <p:graphicEl>
                                              <a:dgm id="{7AD5CC85-65FA-1D4D-B5E2-C030A1675B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C6EE444E-C079-8248-B68F-872626FCDC2C}"/>
                                            </p:graphicEl>
                                          </p:spTgt>
                                        </p:tgtEl>
                                        <p:attrNameLst>
                                          <p:attrName>style.visibility</p:attrName>
                                        </p:attrNameLst>
                                      </p:cBhvr>
                                      <p:to>
                                        <p:strVal val="visible"/>
                                      </p:to>
                                    </p:set>
                                    <p:animEffect transition="in" filter="fade">
                                      <p:cBhvr>
                                        <p:cTn id="23" dur="500"/>
                                        <p:tgtEl>
                                          <p:spTgt spid="8">
                                            <p:graphicEl>
                                              <a:dgm id="{C6EE444E-C079-8248-B68F-872626FCDC2C}"/>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5783F476-8E8E-FB4B-A47A-0DE22D1D640D}"/>
                                            </p:graphicEl>
                                          </p:spTgt>
                                        </p:tgtEl>
                                        <p:attrNameLst>
                                          <p:attrName>style.visibility</p:attrName>
                                        </p:attrNameLst>
                                      </p:cBhvr>
                                      <p:to>
                                        <p:strVal val="visible"/>
                                      </p:to>
                                    </p:set>
                                    <p:animEffect transition="in" filter="fade">
                                      <p:cBhvr>
                                        <p:cTn id="28" dur="500"/>
                                        <p:tgtEl>
                                          <p:spTgt spid="8">
                                            <p:graphicEl>
                                              <a:dgm id="{5783F476-8E8E-FB4B-A47A-0DE22D1D640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C320C5CC-EE68-E54C-BEF5-ACAB5E33C66D}"/>
                                            </p:graphicEl>
                                          </p:spTgt>
                                        </p:tgtEl>
                                        <p:attrNameLst>
                                          <p:attrName>style.visibility</p:attrName>
                                        </p:attrNameLst>
                                      </p:cBhvr>
                                      <p:to>
                                        <p:strVal val="visible"/>
                                      </p:to>
                                    </p:set>
                                    <p:animEffect transition="in" filter="fade">
                                      <p:cBhvr>
                                        <p:cTn id="31" dur="500"/>
                                        <p:tgtEl>
                                          <p:spTgt spid="8">
                                            <p:graphicEl>
                                              <a:dgm id="{C320C5CC-EE68-E54C-BEF5-ACAB5E33C66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1437932802"/>
              </p:ext>
            </p:extLst>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extLst>
              <p:ext uri="{D42A27DB-BD31-4B8C-83A1-F6EECF244321}">
                <p14:modId xmlns:p14="http://schemas.microsoft.com/office/powerpoint/2010/main" val="2402682041"/>
              </p:ext>
            </p:extLst>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CF02D7B-FA91-5547-99DB-7CF7F07B4DC0}"/>
              </a:ext>
            </a:extLst>
          </p:cNvPr>
          <p:cNvSpPr txBox="1"/>
          <p:nvPr/>
        </p:nvSpPr>
        <p:spPr>
          <a:xfrm>
            <a:off x="9500461" y="260210"/>
            <a:ext cx="2960175" cy="584775"/>
          </a:xfrm>
          <a:prstGeom prst="rect">
            <a:avLst/>
          </a:prstGeom>
          <a:noFill/>
        </p:spPr>
        <p:txBody>
          <a:bodyPr wrap="square" rtlCol="0">
            <a:spAutoFit/>
          </a:bodyPr>
          <a:lstStyle/>
          <a:p>
            <a:r>
              <a:rPr lang="en-US" sz="3200" dirty="0"/>
              <a:t>JOG!!</a:t>
            </a:r>
          </a:p>
        </p:txBody>
      </p:sp>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extLst>
              <p:ext uri="{D42A27DB-BD31-4B8C-83A1-F6EECF244321}">
                <p14:modId xmlns:p14="http://schemas.microsoft.com/office/powerpoint/2010/main" val="1068671998"/>
              </p:ext>
            </p:extLst>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extLst>
              <p:ext uri="{D42A27DB-BD31-4B8C-83A1-F6EECF244321}">
                <p14:modId xmlns:p14="http://schemas.microsoft.com/office/powerpoint/2010/main" val="4054907026"/>
              </p:ext>
            </p:extLst>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extLst>
              <p:ext uri="{D42A27DB-BD31-4B8C-83A1-F6EECF244321}">
                <p14:modId xmlns:p14="http://schemas.microsoft.com/office/powerpoint/2010/main" val="1417838989"/>
              </p:ext>
            </p:extLst>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995690"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extLst>
              <p:ext uri="{D42A27DB-BD31-4B8C-83A1-F6EECF244321}">
                <p14:modId xmlns:p14="http://schemas.microsoft.com/office/powerpoint/2010/main" val="3142264819"/>
              </p:ext>
            </p:extLst>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extLst>
              <p:ext uri="{D42A27DB-BD31-4B8C-83A1-F6EECF244321}">
                <p14:modId xmlns:p14="http://schemas.microsoft.com/office/powerpoint/2010/main" val="2086188951"/>
              </p:ext>
            </p:extLst>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extLst>
              <p:ext uri="{D42A27DB-BD31-4B8C-83A1-F6EECF244321}">
                <p14:modId xmlns:p14="http://schemas.microsoft.com/office/powerpoint/2010/main" val="2243426106"/>
              </p:ext>
            </p:extLst>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extLst>
              <p:ext uri="{D42A27DB-BD31-4B8C-83A1-F6EECF244321}">
                <p14:modId xmlns:p14="http://schemas.microsoft.com/office/powerpoint/2010/main" val="3469196587"/>
              </p:ext>
            </p:extLst>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extLst>
              <p:ext uri="{D42A27DB-BD31-4B8C-83A1-F6EECF244321}">
                <p14:modId xmlns:p14="http://schemas.microsoft.com/office/powerpoint/2010/main" val="1393282580"/>
              </p:ext>
            </p:extLst>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extLst>
              <p:ext uri="{D42A27DB-BD31-4B8C-83A1-F6EECF244321}">
                <p14:modId xmlns:p14="http://schemas.microsoft.com/office/powerpoint/2010/main" val="453727926"/>
              </p:ext>
            </p:extLst>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24B0C7E3-6831-8545-A5CA-C17298819291}"/>
              </a:ext>
            </a:extLst>
          </p:cNvPr>
          <p:cNvSpPr txBox="1"/>
          <p:nvPr/>
        </p:nvSpPr>
        <p:spPr>
          <a:xfrm>
            <a:off x="833033" y="3175744"/>
            <a:ext cx="7923509" cy="3046988"/>
          </a:xfrm>
          <a:prstGeom prst="rect">
            <a:avLst/>
          </a:prstGeom>
          <a:noFill/>
        </p:spPr>
        <p:txBody>
          <a:bodyPr wrap="square">
            <a:spAutoFit/>
          </a:bodyPr>
          <a:lstStyle/>
          <a:p>
            <a:pPr marL="0" indent="0">
              <a:buNone/>
            </a:pPr>
            <a:endParaRPr lang="en-GB" sz="2400" dirty="0"/>
          </a:p>
          <a:p>
            <a:pPr marL="0" indent="0">
              <a:buNone/>
            </a:pPr>
            <a:r>
              <a:rPr lang="en-GB" sz="2400" dirty="0"/>
              <a:t>Which, if any, of the following rooms may be searched by the officers, in these circumstances? </a:t>
            </a:r>
          </a:p>
          <a:p>
            <a:pPr lvl="0"/>
            <a:r>
              <a:rPr lang="en-GB" sz="2400" dirty="0"/>
              <a:t>A - Roger’s flat</a:t>
            </a:r>
          </a:p>
          <a:p>
            <a:pPr lvl="0"/>
            <a:r>
              <a:rPr lang="en-GB" sz="2400" dirty="0"/>
              <a:t>B - The lounge and kitchen used by all the residents </a:t>
            </a:r>
          </a:p>
          <a:p>
            <a:pPr lvl="0"/>
            <a:r>
              <a:rPr lang="en-GB" sz="2400" dirty="0"/>
              <a:t>C- Any room in the building</a:t>
            </a:r>
          </a:p>
          <a:p>
            <a:pPr lvl="0"/>
            <a:r>
              <a:rPr lang="en-GB" sz="2400" dirty="0"/>
              <a:t>D - None, a warrant must be obtained.</a:t>
            </a:r>
            <a:br>
              <a:rPr lang="en-GB" sz="2400" dirty="0"/>
            </a:br>
            <a:endParaRPr lang="en-GB" sz="2400" dirty="0"/>
          </a:p>
        </p:txBody>
      </p:sp>
      <p:sp>
        <p:nvSpPr>
          <p:cNvPr id="11" name="TextBox 10">
            <a:extLst>
              <a:ext uri="{FF2B5EF4-FFF2-40B4-BE49-F238E27FC236}">
                <a16:creationId xmlns:a16="http://schemas.microsoft.com/office/drawing/2014/main" id="{70ABE9D3-93BA-E24A-9BC4-E22949C92153}"/>
              </a:ext>
            </a:extLst>
          </p:cNvPr>
          <p:cNvSpPr txBox="1"/>
          <p:nvPr/>
        </p:nvSpPr>
        <p:spPr>
          <a:xfrm>
            <a:off x="833033" y="470471"/>
            <a:ext cx="10914681" cy="2677656"/>
          </a:xfrm>
          <a:prstGeom prst="rect">
            <a:avLst/>
          </a:prstGeom>
          <a:noFill/>
        </p:spPr>
        <p:txBody>
          <a:bodyPr wrap="square">
            <a:spAutoFit/>
          </a:bodyPr>
          <a:lstStyle/>
          <a:p>
            <a:pPr marL="0" indent="0">
              <a:buNone/>
            </a:pPr>
            <a:r>
              <a:rPr lang="en-GB" sz="2800" b="1" u="sng" dirty="0"/>
              <a:t>Question 1:</a:t>
            </a:r>
            <a:r>
              <a:rPr lang="en-GB" sz="2800" u="sng" dirty="0"/>
              <a:t>  </a:t>
            </a:r>
            <a:br>
              <a:rPr lang="en-GB" sz="2800" dirty="0"/>
            </a:br>
            <a:br>
              <a:rPr lang="en-GB" sz="2800" dirty="0"/>
            </a:br>
            <a:r>
              <a:rPr lang="en-GB" sz="2800" dirty="0"/>
              <a:t>Rogers resides in a ground floor flat of a multi-storey house. He is wanted for an offence of burglary and one day officers arrest Rogers while he is leaving his flat. The officers believe that Rogers has stolen property from the burglary and hidden it in the building. </a:t>
            </a:r>
          </a:p>
        </p:txBody>
      </p:sp>
      <p:pic>
        <p:nvPicPr>
          <p:cNvPr id="13314" name="Picture 2" descr="Moment man is arrested outside house where woman left fighting for life  hours earlier - Grimsby Live">
            <a:extLst>
              <a:ext uri="{FF2B5EF4-FFF2-40B4-BE49-F238E27FC236}">
                <a16:creationId xmlns:a16="http://schemas.microsoft.com/office/drawing/2014/main" id="{2801FA1B-54F8-424B-B207-7F94A7AF5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5214" y="4140761"/>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922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481053" y="1901593"/>
            <a:ext cx="6713552" cy="4119172"/>
          </a:xfrm>
        </p:spPr>
        <p:txBody>
          <a:bodyPr anchor="t">
            <a:normAutofit/>
          </a:bodyPr>
          <a:lstStyle/>
          <a:p>
            <a:pPr marL="0" indent="0">
              <a:buNone/>
            </a:pPr>
            <a:br>
              <a:rPr lang="en-GB" sz="2000" dirty="0"/>
            </a:br>
            <a:br>
              <a:rPr lang="en-GB" sz="2000" dirty="0"/>
            </a:br>
            <a:r>
              <a:rPr lang="en-GB" sz="2000" dirty="0"/>
              <a:t>You arrest John at his friend Peter’s house on suspicion of theft. Do you have the power to search Peter’s house before leaving for the police station? </a:t>
            </a:r>
          </a:p>
          <a:p>
            <a:pPr marL="0" lvl="0" indent="0">
              <a:buNone/>
            </a:pPr>
            <a:endParaRPr lang="en-GB" sz="2000" dirty="0"/>
          </a:p>
          <a:p>
            <a:pPr marL="0" lvl="0" indent="0">
              <a:buNone/>
            </a:pPr>
            <a:r>
              <a:rPr lang="en-GB" sz="2000" dirty="0"/>
              <a:t>A - Yes, with Peter’s permission </a:t>
            </a:r>
          </a:p>
          <a:p>
            <a:pPr marL="0" lvl="0" indent="0">
              <a:buNone/>
            </a:pPr>
            <a:r>
              <a:rPr lang="en-GB" sz="2000" dirty="0"/>
              <a:t>B - Yes, there is a power under Section 32 to search the house as John was in the premises when arrested.</a:t>
            </a:r>
          </a:p>
          <a:p>
            <a:pPr marL="0" lvl="0" indent="0">
              <a:buNone/>
            </a:pPr>
            <a:r>
              <a:rPr lang="en-GB" sz="2000" dirty="0"/>
              <a:t>C - No, the property is not owned or controlled by the suspect </a:t>
            </a:r>
          </a:p>
          <a:p>
            <a:pPr marL="0" lvl="0" indent="0">
              <a:buNone/>
            </a:pPr>
            <a:r>
              <a:rPr lang="en-GB"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BD26D316-902E-0147-B92F-C9F8276C36B8}"/>
              </a:ext>
            </a:extLst>
          </p:cNvPr>
          <p:cNvSpPr txBox="1"/>
          <p:nvPr/>
        </p:nvSpPr>
        <p:spPr>
          <a:xfrm>
            <a:off x="572493" y="940728"/>
            <a:ext cx="6098582" cy="523220"/>
          </a:xfrm>
          <a:prstGeom prst="rect">
            <a:avLst/>
          </a:prstGeom>
          <a:noFill/>
        </p:spPr>
        <p:txBody>
          <a:bodyPr wrap="square">
            <a:spAutoFit/>
          </a:bodyPr>
          <a:lstStyle/>
          <a:p>
            <a:r>
              <a:rPr lang="en-GB" sz="2800" b="1" u="sng" dirty="0"/>
              <a:t>Question 2:</a:t>
            </a:r>
            <a:r>
              <a:rPr lang="en-GB" sz="2800" u="sng" dirty="0"/>
              <a:t> </a:t>
            </a:r>
            <a:endParaRPr lang="en-US" sz="2800" u="sng" dirty="0"/>
          </a:p>
        </p:txBody>
      </p:sp>
    </p:spTree>
    <p:extLst>
      <p:ext uri="{BB962C8B-B14F-4D97-AF65-F5344CB8AC3E}">
        <p14:creationId xmlns:p14="http://schemas.microsoft.com/office/powerpoint/2010/main" val="42915827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20000"/>
          </a:bodyPr>
          <a:lstStyle/>
          <a:p>
            <a:pPr marL="0" indent="0">
              <a:buNone/>
            </a:pPr>
            <a:r>
              <a:rPr lang="en-GB" sz="3200" b="1" u="sng" dirty="0"/>
              <a:t>Question 3:</a:t>
            </a:r>
            <a:r>
              <a:rPr lang="en-GB" sz="3200" u="sng" dirty="0"/>
              <a:t> </a:t>
            </a:r>
          </a:p>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0761868"/>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BA6111-E588-604E-9EAB-EA16687078BF}"/>
              </a:ext>
            </a:extLst>
          </p:cNvPr>
          <p:cNvSpPr>
            <a:spLocks noGrp="1"/>
          </p:cNvSpPr>
          <p:nvPr>
            <p:ph idx="1"/>
          </p:nvPr>
        </p:nvSpPr>
        <p:spPr>
          <a:xfrm>
            <a:off x="590719" y="2330505"/>
            <a:ext cx="4559425" cy="3979585"/>
          </a:xfrm>
        </p:spPr>
        <p:txBody>
          <a:bodyPr anchor="ctr">
            <a:normAutofit/>
          </a:bodyPr>
          <a:lstStyle/>
          <a:p>
            <a:pPr marL="0" indent="0">
              <a:buNone/>
            </a:pPr>
            <a:br>
              <a:rPr lang="en-GB" sz="1400" dirty="0"/>
            </a:br>
            <a:br>
              <a:rPr lang="en-GB" sz="1400" dirty="0"/>
            </a:br>
            <a:r>
              <a:rPr lang="en-GB" sz="1400" dirty="0"/>
              <a:t>You have arrested SMITHERS on suspicion of theft of car stereos and have obtained a Section 18 PACE authority to search his lockup garage.</a:t>
            </a:r>
          </a:p>
          <a:p>
            <a:pPr marL="0" indent="0">
              <a:buNone/>
            </a:pPr>
            <a:r>
              <a:rPr lang="en-GB" sz="1400" dirty="0"/>
              <a:t> While conducting the search of the garage, you find five cameras which match the description of those stolen in a burglary two weeks previously.  </a:t>
            </a:r>
          </a:p>
          <a:p>
            <a:pPr marL="0" indent="0">
              <a:buNone/>
            </a:pPr>
            <a:r>
              <a:rPr lang="en-GB" sz="1400" dirty="0"/>
              <a:t>Do you: </a:t>
            </a:r>
          </a:p>
          <a:p>
            <a:pPr lvl="0"/>
            <a:r>
              <a:rPr lang="en-GB" sz="1400" dirty="0"/>
              <a:t>Seize the cameras under Section 19 PACE? </a:t>
            </a:r>
          </a:p>
          <a:p>
            <a:pPr lvl="0"/>
            <a:r>
              <a:rPr lang="en-GB" sz="1400" dirty="0"/>
              <a:t>Seek permission from the duty inspector for authorisation to seize the cameras? </a:t>
            </a:r>
          </a:p>
          <a:p>
            <a:pPr lvl="0"/>
            <a:r>
              <a:rPr lang="en-GB" sz="1400" dirty="0"/>
              <a:t>Return to the station and obtain a search warrant? </a:t>
            </a:r>
          </a:p>
          <a:p>
            <a:pPr lvl="0"/>
            <a:r>
              <a:rPr lang="en-GB" sz="1400" dirty="0"/>
              <a:t>Arrest him on suspicion of burglary and seize the cameras under Section 32 of PACE? </a:t>
            </a:r>
          </a:p>
          <a:p>
            <a:endParaRPr lang="en-US" sz="1400" dirty="0"/>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Find Your Lost Camera with Stolen Camera Finder | ePHOTOzine">
            <a:extLst>
              <a:ext uri="{FF2B5EF4-FFF2-40B4-BE49-F238E27FC236}">
                <a16:creationId xmlns:a16="http://schemas.microsoft.com/office/drawing/2014/main" id="{3AA1B158-780D-6549-ADB0-779071FC42A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8" r="352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8DE6F55-8A1E-4D47-9DFB-6A7B15DB839C}"/>
              </a:ext>
            </a:extLst>
          </p:cNvPr>
          <p:cNvSpPr txBox="1"/>
          <p:nvPr/>
        </p:nvSpPr>
        <p:spPr>
          <a:xfrm>
            <a:off x="556777" y="1420214"/>
            <a:ext cx="6098582" cy="369332"/>
          </a:xfrm>
          <a:prstGeom prst="rect">
            <a:avLst/>
          </a:prstGeom>
          <a:noFill/>
        </p:spPr>
        <p:txBody>
          <a:bodyPr wrap="square">
            <a:spAutoFit/>
          </a:bodyPr>
          <a:lstStyle/>
          <a:p>
            <a:r>
              <a:rPr lang="en-GB" sz="1800" b="1" dirty="0"/>
              <a:t>Question 6:</a:t>
            </a:r>
            <a:r>
              <a:rPr lang="en-GB" sz="1800" dirty="0"/>
              <a:t> </a:t>
            </a:r>
            <a:endParaRPr lang="en-US" dirty="0"/>
          </a:p>
        </p:txBody>
      </p:sp>
    </p:spTree>
    <p:extLst>
      <p:ext uri="{BB962C8B-B14F-4D97-AF65-F5344CB8AC3E}">
        <p14:creationId xmlns:p14="http://schemas.microsoft.com/office/powerpoint/2010/main" val="33214662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3" name="Group 7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74" name="Rectangle 7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1100736" y="2508105"/>
            <a:ext cx="4709345" cy="3632493"/>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42C95E4-87FA-0045-9BF8-62C1EEC94AF1}"/>
              </a:ext>
            </a:extLst>
          </p:cNvPr>
          <p:cNvSpPr txBox="1"/>
          <p:nvPr/>
        </p:nvSpPr>
        <p:spPr>
          <a:xfrm>
            <a:off x="1100736" y="1630203"/>
            <a:ext cx="6098582" cy="461665"/>
          </a:xfrm>
          <a:prstGeom prst="rect">
            <a:avLst/>
          </a:prstGeom>
          <a:noFill/>
        </p:spPr>
        <p:txBody>
          <a:bodyPr wrap="square">
            <a:spAutoFit/>
          </a:bodyPr>
          <a:lstStyle/>
          <a:p>
            <a:r>
              <a:rPr lang="en-GB" sz="2400" b="1" dirty="0"/>
              <a:t>Question 7:</a:t>
            </a:r>
            <a:r>
              <a:rPr lang="en-GB" sz="2400" dirty="0"/>
              <a:t> </a:t>
            </a:r>
            <a:endParaRPr lang="en-US" sz="2400" dirty="0"/>
          </a:p>
        </p:txBody>
      </p:sp>
    </p:spTree>
    <p:extLst>
      <p:ext uri="{BB962C8B-B14F-4D97-AF65-F5344CB8AC3E}">
        <p14:creationId xmlns:p14="http://schemas.microsoft.com/office/powerpoint/2010/main" val="14461360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16C45A4-CFF6-6643-9BB4-4B101FEE7F75}"/>
              </a:ext>
            </a:extLst>
          </p:cNvPr>
          <p:cNvSpPr>
            <a:spLocks noGrp="1"/>
          </p:cNvSpPr>
          <p:nvPr>
            <p:ph idx="1"/>
          </p:nvPr>
        </p:nvSpPr>
        <p:spPr>
          <a:xfrm>
            <a:off x="275334" y="543147"/>
            <a:ext cx="6057954" cy="5633816"/>
          </a:xfrm>
        </p:spPr>
        <p:txBody>
          <a:bodyPr>
            <a:normAutofit/>
          </a:bodyPr>
          <a:lstStyle/>
          <a:p>
            <a:pPr marL="0" lvl="0" indent="0">
              <a:buNone/>
            </a:pPr>
            <a:r>
              <a:rPr lang="en-GB" sz="2400" b="1" dirty="0"/>
              <a:t>Question 9:</a:t>
            </a:r>
            <a:r>
              <a:rPr lang="en-GB" sz="2400" dirty="0"/>
              <a:t> </a:t>
            </a:r>
          </a:p>
          <a:p>
            <a:pPr marL="0" lvl="0" indent="0">
              <a:buNone/>
            </a:pPr>
            <a:r>
              <a:rPr lang="en-GB" sz="1800" dirty="0"/>
              <a:t>Section 32 of the Police and Criminal Evidence Act gives police officers the power to enter and search premises where a person was at the time of their arrest or immediately before if the offence for which he/she was arrested is an indictable offence. </a:t>
            </a:r>
            <a:br>
              <a:rPr lang="en-GB" sz="1800" dirty="0"/>
            </a:br>
            <a:br>
              <a:rPr lang="en-GB" sz="1800" dirty="0"/>
            </a:br>
            <a:r>
              <a:rPr lang="en-GB" sz="1800" dirty="0"/>
              <a:t>Which of the following statements is true regarding this power? </a:t>
            </a:r>
          </a:p>
          <a:p>
            <a:pPr lvl="0"/>
            <a:r>
              <a:rPr lang="en-GB" sz="1800" dirty="0"/>
              <a:t>This power only extends to a search for evidence of the offence for which they were arrested. </a:t>
            </a:r>
          </a:p>
          <a:p>
            <a:pPr lvl="0"/>
            <a:r>
              <a:rPr lang="en-GB" sz="1800" dirty="0"/>
              <a:t>This power extends to a search for evidence of any offence. </a:t>
            </a:r>
          </a:p>
          <a:p>
            <a:pPr lvl="0"/>
            <a:r>
              <a:rPr lang="en-GB" sz="1800" dirty="0"/>
              <a:t>This power extends to a search for evidence of the offence for which they were arrested as well as anything which they might use to injure themselves/others or assist their escape.</a:t>
            </a:r>
          </a:p>
          <a:p>
            <a:pPr lvl="0"/>
            <a:r>
              <a:rPr lang="en-GB" sz="1800" dirty="0"/>
              <a:t>This power extends to a search for evidence of any offence as well as anything which they might use to injure themselves/others or assist their escape. </a:t>
            </a:r>
          </a:p>
          <a:p>
            <a:endParaRPr lang="en-US" sz="1300" dirty="0"/>
          </a:p>
        </p:txBody>
      </p:sp>
      <p:grpSp>
        <p:nvGrpSpPr>
          <p:cNvPr id="139" name="Group 138">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40" name="Isosceles Triangle 139">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8436" name="Picture 4" descr="Police house Images, Stock Photos &amp; Vectors | Shutterstock">
            <a:extLst>
              <a:ext uri="{FF2B5EF4-FFF2-40B4-BE49-F238E27FC236}">
                <a16:creationId xmlns:a16="http://schemas.microsoft.com/office/drawing/2014/main" id="{988F6003-3597-1646-AB2B-E9C1E9546BF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1382" y="1519604"/>
            <a:ext cx="4582524" cy="4361892"/>
          </a:xfrm>
          <a:prstGeom prst="rect">
            <a:avLst/>
          </a:prstGeom>
          <a:noFill/>
          <a:extLst>
            <a:ext uri="{909E8E84-426E-40DD-AFC4-6F175D3DCCD1}">
              <a14:hiddenFill xmlns:a14="http://schemas.microsoft.com/office/drawing/2010/main">
                <a:solidFill>
                  <a:srgbClr val="FFFFFF"/>
                </a:solidFill>
              </a14:hiddenFill>
            </a:ext>
          </a:extLst>
        </p:spPr>
      </p:pic>
      <p:grpSp>
        <p:nvGrpSpPr>
          <p:cNvPr id="143" name="Group 142">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4" name="Rectangle 143">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Isosceles Triangle 144">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1165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TotalTime>
  <Words>3247</Words>
  <Application>Microsoft Macintosh PowerPoint</Application>
  <PresentationFormat>Widescreen</PresentationFormat>
  <Paragraphs>488</Paragraphs>
  <Slides>61</Slides>
  <Notes>50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61</vt:i4>
      </vt:variant>
    </vt:vector>
  </HeadingPairs>
  <TitlesOfParts>
    <vt:vector size="67" baseType="lpstr">
      <vt:lpstr>Arial</vt:lpstr>
      <vt:lpstr>Calibri</vt:lpstr>
      <vt:lpstr>Calibri Light</vt:lpstr>
      <vt:lpstr>Helvetica Neue</vt:lpstr>
      <vt:lpstr>Tw Cen MT</vt:lpstr>
      <vt:lpstr>Office Theme</vt:lpstr>
      <vt:lpstr>Forensic Recovery &amp; Examination </vt:lpstr>
      <vt:lpstr>Recap Workshop 1 &amp; 2:  </vt:lpstr>
      <vt:lpstr>Today’s aims and learning outcomes…</vt:lpstr>
      <vt:lpstr>Today’s aims and learning outcomes continued…</vt:lpstr>
      <vt:lpstr> Task: Watch and Identify...</vt:lpstr>
      <vt:lpstr>PowerPoint Presentation</vt:lpstr>
      <vt:lpstr>PowerPoint Presentation</vt:lpstr>
      <vt:lpstr>Leads to …</vt:lpstr>
      <vt:lpstr>Managing Scenes </vt:lpstr>
      <vt:lpstr>Identifying Scenes… </vt:lpstr>
      <vt:lpstr>PowerPoint Presentation</vt:lpstr>
      <vt:lpstr>PowerPoint Presentation</vt:lpstr>
      <vt:lpstr>Preserving the scene  </vt:lpstr>
      <vt:lpstr>Searching &amp; Examining the scene </vt:lpstr>
      <vt:lpstr>Releasing the scene </vt:lpstr>
      <vt:lpstr>PowerPoint Presentation</vt:lpstr>
      <vt:lpstr>PowerPoint Presentation</vt:lpstr>
      <vt:lpstr>PowerPoint Presentation</vt:lpstr>
      <vt:lpstr>PowerPoint Presentation</vt:lpstr>
      <vt:lpstr>Policing Perspective: Conducting Investigations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Forensic Recovery </dc:title>
  <dc:creator>Rhiannon Lloyd</dc:creator>
  <cp:lastModifiedBy>Rhiannon Lloyd</cp:lastModifiedBy>
  <cp:revision>8</cp:revision>
  <dcterms:created xsi:type="dcterms:W3CDTF">2022-01-31T13:53:22Z</dcterms:created>
  <dcterms:modified xsi:type="dcterms:W3CDTF">2022-02-10T22:17:32Z</dcterms:modified>
</cp:coreProperties>
</file>