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20"/>
  </p:notesMasterIdLst>
  <p:sldIdLst>
    <p:sldId id="259" r:id="rId9"/>
    <p:sldId id="261" r:id="rId10"/>
    <p:sldId id="267" r:id="rId11"/>
    <p:sldId id="274" r:id="rId12"/>
    <p:sldId id="268" r:id="rId13"/>
    <p:sldId id="269" r:id="rId14"/>
    <p:sldId id="270" r:id="rId15"/>
    <p:sldId id="271" r:id="rId16"/>
    <p:sldId id="273" r:id="rId17"/>
    <p:sldId id="275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745230-2F84-60EC-CA86-897BD8240310}" v="868" dt="2026-02-07T12:57:56.689"/>
    <p1510:client id="{7927534D-CB95-B817-3AE2-328AC28D154A}" v="2976" dt="2026-02-07T11:16:13.9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7603" autoAdjust="0"/>
  </p:normalViewPr>
  <p:slideViewPr>
    <p:cSldViewPr snapToGrid="0">
      <p:cViewPr>
        <p:scale>
          <a:sx n="65" d="100"/>
          <a:sy n="65" d="100"/>
        </p:scale>
        <p:origin x="2232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31F9BA-9870-462F-8922-0052989D64A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23E08D-8C11-4251-853C-21AAED68F5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515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https://uwtsd.hosted.panopto.com/Panopto/Pages/Viewer.aspx?id=b3c664f0-26e4-40b9-be59-b3df00e32d44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23E08D-8C11-4251-853C-21AAED68F59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07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23E08D-8C11-4251-853C-21AAED68F59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2602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https://youtu.be/qqGhcWG6e2g?si=MM1299Ubs-E8Tb01&amp;t=97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23E08D-8C11-4251-853C-21AAED68F59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586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766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10" Type="http://schemas.openxmlformats.org/officeDocument/2006/relationships/theme" Target="../theme/theme6.xml"/><Relationship Id="rId4" Type="http://schemas.openxmlformats.org/officeDocument/2006/relationships/slideLayout" Target="../slideLayouts/slideLayout24.xml"/><Relationship Id="rId9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06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b3c664f0-26e4-40b9-be59-b3df00e32d4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uwtsd.hosted.panopto.com/Panopto/Pages/Viewer.aspx?id=b3c664f0-26e4-40b9-be59-b3df00e32d44" TargetMode="External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qqGhcWG6e2g?start=97&amp;feature=oembed" TargetMode="External"/><Relationship Id="rId5" Type="http://schemas.openxmlformats.org/officeDocument/2006/relationships/image" Target="../media/image36.jpeg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>
                <a:solidFill>
                  <a:schemeClr val="bg1"/>
                </a:solidFill>
                <a:ea typeface="Calibri"/>
                <a:cs typeface="Calibri"/>
              </a:rPr>
              <a:t>Essential Skills Week 1: 'Results+' Workshop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4E938-BE33-7CEC-9242-05BD8B994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In this session you will...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2BE3-60FE-A728-0E96-7EF0077E4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Calibri"/>
                <a:cs typeface="Calibri"/>
              </a:rPr>
              <a:t>Find your feedback</a:t>
            </a:r>
          </a:p>
          <a:p>
            <a:r>
              <a:rPr lang="en-GB" dirty="0">
                <a:ea typeface="Calibri"/>
                <a:cs typeface="Calibri"/>
              </a:rPr>
              <a:t>Explore your feedback for strengths and areas for development</a:t>
            </a:r>
          </a:p>
          <a:p>
            <a:r>
              <a:rPr lang="en-GB" dirty="0">
                <a:ea typeface="Calibri"/>
                <a:cs typeface="Calibri"/>
              </a:rPr>
              <a:t>Learn about feedforward support</a:t>
            </a:r>
          </a:p>
          <a:p>
            <a:r>
              <a:rPr lang="en-GB" dirty="0">
                <a:ea typeface="Calibri"/>
                <a:cs typeface="Calibri"/>
              </a:rPr>
              <a:t>Develop your personal progress Padlet</a:t>
            </a:r>
          </a:p>
          <a:p>
            <a:endParaRPr lang="en-GB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ea typeface="Calibri"/>
                <a:cs typeface="Calibri"/>
              </a:rPr>
              <a:t>This session is relevant to your assessment and professional development as you will develop your skills in adapting planning in response to feedback. </a:t>
            </a:r>
          </a:p>
        </p:txBody>
      </p:sp>
    </p:spTree>
    <p:extLst>
      <p:ext uri="{BB962C8B-B14F-4D97-AF65-F5344CB8AC3E}">
        <p14:creationId xmlns:p14="http://schemas.microsoft.com/office/powerpoint/2010/main" val="735589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F9056071-7843-3AAB-D1B8-97732605FCB8}"/>
              </a:ext>
            </a:extLst>
          </p:cNvPr>
          <p:cNvSpPr txBox="1"/>
          <p:nvPr/>
        </p:nvSpPr>
        <p:spPr>
          <a:xfrm>
            <a:off x="9548735" y="1905506"/>
            <a:ext cx="2414111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ea typeface="Calibri"/>
                <a:cs typeface="Calibri"/>
              </a:rPr>
              <a:t>Welcome to </a:t>
            </a:r>
            <a:r>
              <a:rPr lang="en-GB" sz="2400" b="1">
                <a:ea typeface="Calibri"/>
                <a:cs typeface="Calibri"/>
              </a:rPr>
              <a:t>Feedback Land</a:t>
            </a:r>
            <a:r>
              <a:rPr lang="en-GB" sz="2400">
                <a:ea typeface="Calibri"/>
                <a:cs typeface="Calibri"/>
              </a:rPr>
              <a:t>. We are going to embark on a learning journey...</a:t>
            </a:r>
          </a:p>
          <a:p>
            <a:endParaRPr lang="en-GB" sz="2400">
              <a:ea typeface="Calibri"/>
              <a:cs typeface="Calibri"/>
            </a:endParaRPr>
          </a:p>
          <a:p>
            <a:r>
              <a:rPr lang="en-GB" sz="2400">
                <a:ea typeface="Calibri"/>
                <a:cs typeface="Calibri"/>
              </a:rPr>
              <a:t>Let's get started...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BB1CA9-2D97-EA54-B396-3AFB03F53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281" y="386456"/>
            <a:ext cx="8630854" cy="5725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605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56DDBA6-78D3-CC0E-0947-0707B1656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9738" y="365125"/>
            <a:ext cx="3820328" cy="1325563"/>
          </a:xfrm>
        </p:spPr>
        <p:txBody>
          <a:bodyPr/>
          <a:lstStyle/>
          <a:p>
            <a:r>
              <a:rPr lang="en-GB" dirty="0"/>
              <a:t>Support Video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4ECE862-A837-1464-C317-A077C7CA3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9738" y="2248525"/>
            <a:ext cx="3820328" cy="3153034"/>
          </a:xfrm>
        </p:spPr>
        <p:txBody>
          <a:bodyPr/>
          <a:lstStyle/>
          <a:p>
            <a:r>
              <a:rPr lang="en-GB" dirty="0"/>
              <a:t>Watch the video as a class. </a:t>
            </a:r>
          </a:p>
          <a:p>
            <a:r>
              <a:rPr lang="en-GB" dirty="0"/>
              <a:t>Follow the process to locate your own feedback. </a:t>
            </a: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80A7B445-820E-E68A-09A6-F31A598550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934" y="365125"/>
            <a:ext cx="7474777" cy="5065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016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1D880-69D0-6CFD-ECB8-1754D1ADF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Step 1: Finding Your Feedback</a:t>
            </a:r>
            <a:endParaRPr lang="en-GB"/>
          </a:p>
        </p:txBody>
      </p:sp>
      <p:pic>
        <p:nvPicPr>
          <p:cNvPr id="4" name="Picture 3" descr="A banner with text on it&#10;&#10;AI-generated content may be incorrect.">
            <a:extLst>
              <a:ext uri="{FF2B5EF4-FFF2-40B4-BE49-F238E27FC236}">
                <a16:creationId xmlns:a16="http://schemas.microsoft.com/office/drawing/2014/main" id="{2B98450A-E454-2ED4-6DD6-1CE338AFB7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5172" y="369743"/>
            <a:ext cx="3435927" cy="21584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Picture 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15E79871-9367-B211-F655-F705DA3081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918" y="1451840"/>
            <a:ext cx="3226955" cy="32269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3D676B-0571-FA9B-781B-7990C1930E91}"/>
              </a:ext>
            </a:extLst>
          </p:cNvPr>
          <p:cNvSpPr txBox="1"/>
          <p:nvPr/>
        </p:nvSpPr>
        <p:spPr>
          <a:xfrm>
            <a:off x="669636" y="4675909"/>
            <a:ext cx="33943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>
                <a:hlinkClick r:id="rId5"/>
              </a:rPr>
              <a:t>https://uwtsd.hosted.panopto.com/Panopto/Pages/Viewer.aspx?id=b3c664f0-26e4-40b9-be59-b3df00e32d44</a:t>
            </a:r>
            <a:r>
              <a:rPr lang="en-US" sz="1400"/>
              <a:t> 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374FDD-C03A-3D89-9E97-E629C4B07A25}"/>
              </a:ext>
            </a:extLst>
          </p:cNvPr>
          <p:cNvSpPr txBox="1"/>
          <p:nvPr/>
        </p:nvSpPr>
        <p:spPr>
          <a:xfrm>
            <a:off x="4302177" y="2653258"/>
            <a:ext cx="7705043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dirty="0">
                <a:ea typeface="Calibri"/>
                <a:cs typeface="Calibri"/>
              </a:rPr>
              <a:t>First, we must find our results and feedback. </a:t>
            </a:r>
          </a:p>
          <a:p>
            <a:endParaRPr lang="en-GB" sz="2200" b="1" dirty="0">
              <a:ea typeface="Calibri"/>
              <a:cs typeface="Calibri"/>
            </a:endParaRPr>
          </a:p>
          <a:p>
            <a:r>
              <a:rPr lang="en-GB" sz="2200" b="1" dirty="0">
                <a:ea typeface="Calibri"/>
                <a:cs typeface="Calibri"/>
              </a:rPr>
              <a:t>Activity: Use the video to help you find your results and feedback from one module from the previous term. (10 mins)</a:t>
            </a:r>
          </a:p>
          <a:p>
            <a:endParaRPr lang="en-GB" sz="2200" b="1" dirty="0">
              <a:ea typeface="Calibri"/>
              <a:cs typeface="Calibri"/>
            </a:endParaRPr>
          </a:p>
          <a:p>
            <a:r>
              <a:rPr lang="en-GB" sz="2200" dirty="0">
                <a:ea typeface="Calibri"/>
                <a:cs typeface="Calibri"/>
              </a:rPr>
              <a:t>Please note that the campus Assessments team are available to help with any assessment related query. </a:t>
            </a:r>
          </a:p>
        </p:txBody>
      </p:sp>
    </p:spTree>
    <p:extLst>
      <p:ext uri="{BB962C8B-B14F-4D97-AF65-F5344CB8AC3E}">
        <p14:creationId xmlns:p14="http://schemas.microsoft.com/office/powerpoint/2010/main" val="3301958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A03AEB-4527-11B2-C203-763D6277C1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F443-9C1C-2484-2E95-3F2FAE657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0785" y="365125"/>
            <a:ext cx="6852338" cy="1339940"/>
          </a:xfrm>
        </p:spPr>
        <p:txBody>
          <a:bodyPr>
            <a:normAutofit/>
          </a:bodyPr>
          <a:lstStyle/>
          <a:p>
            <a:r>
              <a:rPr lang="en-GB" sz="3600">
                <a:ea typeface="Calibri Light"/>
                <a:cs typeface="Calibri Light"/>
              </a:rPr>
              <a:t>Step 2: Strengths and Areas for Development?</a:t>
            </a:r>
            <a:endParaRPr lang="en-GB" sz="3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B86C6B-375D-C521-1A66-EBD25A9A58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774" y="11495"/>
            <a:ext cx="3943350" cy="57245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6AC86EC-9D9D-E82F-2119-42D2F0596A95}"/>
              </a:ext>
            </a:extLst>
          </p:cNvPr>
          <p:cNvSpPr txBox="1"/>
          <p:nvPr/>
        </p:nvSpPr>
        <p:spPr>
          <a:xfrm>
            <a:off x="4137285" y="1705066"/>
            <a:ext cx="7582177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Calibri"/>
                <a:cs typeface="Calibri"/>
              </a:rPr>
              <a:t>First</a:t>
            </a:r>
            <a:r>
              <a:rPr lang="en-GB" sz="2000" dirty="0">
                <a:ea typeface="Calibri"/>
                <a:cs typeface="Calibri"/>
              </a:rPr>
              <a:t> - Working individually, read your feedback and identify 3 things you have done well and 3 areas for development. Note these down in a notepad or on your device. </a:t>
            </a:r>
            <a:r>
              <a:rPr lang="en-GB" sz="2000" u="sng" dirty="0">
                <a:ea typeface="Calibri"/>
                <a:cs typeface="Calibri"/>
              </a:rPr>
              <a:t>Your lecturer can help with this if you anything seems unclear.</a:t>
            </a:r>
          </a:p>
          <a:p>
            <a:endParaRPr lang="en-GB" sz="2000" dirty="0">
              <a:ea typeface="Calibri"/>
              <a:cs typeface="Calibri"/>
            </a:endParaRPr>
          </a:p>
          <a:p>
            <a:r>
              <a:rPr lang="en-GB" sz="2000" b="1" dirty="0">
                <a:ea typeface="Calibri"/>
                <a:cs typeface="Calibri"/>
              </a:rPr>
              <a:t>Next - </a:t>
            </a:r>
            <a:r>
              <a:rPr lang="en-GB" sz="2000" dirty="0">
                <a:ea typeface="Calibri"/>
                <a:cs typeface="Calibri"/>
              </a:rPr>
              <a:t>Discuss these areas of strength and areas for development within your groups. Do you each have similar areas for development or very varied? Are there any patterns? (10 mins)</a:t>
            </a:r>
          </a:p>
          <a:p>
            <a:endParaRPr lang="en-GB" sz="2000" dirty="0">
              <a:ea typeface="Calibri"/>
              <a:cs typeface="Calibri"/>
            </a:endParaRPr>
          </a:p>
          <a:p>
            <a:r>
              <a:rPr lang="en-GB" sz="2000" b="1" dirty="0">
                <a:ea typeface="Calibri"/>
                <a:cs typeface="Calibri"/>
              </a:rPr>
              <a:t>Finally:</a:t>
            </a:r>
            <a:r>
              <a:rPr lang="en-GB" sz="2000" dirty="0">
                <a:ea typeface="Calibri"/>
                <a:cs typeface="Calibri"/>
              </a:rPr>
              <a:t> Feed back to the whole class. What areas of strength or  development have been identified across your group? (10 mins)</a:t>
            </a:r>
          </a:p>
          <a:p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91774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2B7DB-EB18-B73F-5223-E4AD2647D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7543" y="882709"/>
            <a:ext cx="4419393" cy="1339940"/>
          </a:xfrm>
        </p:spPr>
        <p:txBody>
          <a:bodyPr/>
          <a:lstStyle/>
          <a:p>
            <a:r>
              <a:rPr lang="en-GB">
                <a:ea typeface="Calibri Light"/>
                <a:cs typeface="Calibri Light"/>
              </a:rPr>
              <a:t>Step 3: Support </a:t>
            </a:r>
            <a:r>
              <a:rPr lang="en-GB" dirty="0">
                <a:ea typeface="Calibri Light"/>
                <a:cs typeface="Calibri Light"/>
              </a:rPr>
              <a:t>Forwards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63FA41-1DEE-E26F-2132-E4025E553242}"/>
              </a:ext>
            </a:extLst>
          </p:cNvPr>
          <p:cNvSpPr txBox="1"/>
          <p:nvPr/>
        </p:nvSpPr>
        <p:spPr>
          <a:xfrm>
            <a:off x="1034787" y="1014020"/>
            <a:ext cx="5230483" cy="54476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dirty="0">
                <a:ea typeface="Calibri"/>
                <a:cs typeface="Calibri"/>
              </a:rPr>
              <a:t>UWTSD support services are here to help your transform your feedback into positive improvements in your future work.</a:t>
            </a:r>
          </a:p>
          <a:p>
            <a:endParaRPr lang="en-GB" sz="2200" dirty="0">
              <a:ea typeface="Calibri"/>
              <a:cs typeface="Calibri"/>
            </a:endParaRPr>
          </a:p>
          <a:p>
            <a:r>
              <a:rPr lang="en-GB" sz="2200" b="1" dirty="0">
                <a:ea typeface="Calibri"/>
                <a:cs typeface="Calibri"/>
              </a:rPr>
              <a:t>Divide into pairs or small groups. </a:t>
            </a:r>
          </a:p>
          <a:p>
            <a:endParaRPr lang="en-GB" sz="2200" b="1" dirty="0"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b="1" dirty="0">
                <a:ea typeface="Calibri"/>
                <a:cs typeface="Calibri"/>
              </a:rPr>
              <a:t>Make a list of the support services available to you at UWTSD.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b="1" dirty="0">
              <a:ea typeface="Calibri"/>
              <a:cs typeface="Calibri"/>
            </a:endParaRPr>
          </a:p>
          <a:p>
            <a:pPr marL="285750" indent="-285750">
              <a:buFontTx/>
              <a:buChar char="-"/>
            </a:pPr>
            <a:r>
              <a:rPr lang="en-GB" sz="2200" b="1" dirty="0">
                <a:ea typeface="Calibri"/>
                <a:cs typeface="Calibri"/>
              </a:rPr>
              <a:t>Each identify </a:t>
            </a:r>
            <a:r>
              <a:rPr lang="en-GB" sz="2200" b="1" u="sng" dirty="0">
                <a:ea typeface="Calibri"/>
                <a:cs typeface="Calibri"/>
              </a:rPr>
              <a:t>one</a:t>
            </a:r>
            <a:r>
              <a:rPr lang="en-GB" sz="2200" b="1" dirty="0">
                <a:ea typeface="Calibri"/>
                <a:cs typeface="Calibri"/>
              </a:rPr>
              <a:t> service that you plan to use this term. </a:t>
            </a:r>
          </a:p>
          <a:p>
            <a:pPr marL="285750" indent="-285750">
              <a:buFontTx/>
              <a:buChar char="-"/>
            </a:pPr>
            <a:endParaRPr lang="en-GB" sz="2200" b="1" dirty="0">
              <a:ea typeface="Calibri"/>
              <a:cs typeface="Calibri"/>
            </a:endParaRPr>
          </a:p>
          <a:p>
            <a:pPr marL="285750" indent="-285750">
              <a:buFontTx/>
              <a:buChar char="-"/>
            </a:pPr>
            <a:r>
              <a:rPr lang="en-GB" sz="2200" b="1" dirty="0">
                <a:ea typeface="Calibri"/>
                <a:cs typeface="Calibri"/>
              </a:rPr>
              <a:t>Explain to your lecturer </a:t>
            </a:r>
            <a:r>
              <a:rPr lang="en-GB" sz="2200" b="1" u="sng" dirty="0">
                <a:ea typeface="Calibri"/>
                <a:cs typeface="Calibri"/>
              </a:rPr>
              <a:t>why</a:t>
            </a:r>
            <a:r>
              <a:rPr lang="en-GB" sz="2200" b="1" dirty="0">
                <a:ea typeface="Calibri"/>
                <a:cs typeface="Calibri"/>
              </a:rPr>
              <a:t> you have chosen this service and when you will contact them. </a:t>
            </a:r>
          </a:p>
          <a:p>
            <a:pPr marL="285750" indent="-285750">
              <a:buFontTx/>
              <a:buChar char="-"/>
            </a:pPr>
            <a:endParaRPr lang="en-GB" b="1" dirty="0">
              <a:ea typeface="Calibri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C6A96B-AB15-DEC9-3229-8BF970B26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1096" y="2778039"/>
            <a:ext cx="5672286" cy="2463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938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EC4886-B54A-5D9B-3D9C-99CD084DFF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AB7E-8AC4-4418-3CF0-8A26524FF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7901" y="309063"/>
            <a:ext cx="6180562" cy="1339940"/>
          </a:xfrm>
        </p:spPr>
        <p:txBody>
          <a:bodyPr>
            <a:normAutofit/>
          </a:bodyPr>
          <a:lstStyle/>
          <a:p>
            <a:r>
              <a:rPr lang="en-GB" sz="3600" b="1" dirty="0">
                <a:ea typeface="Calibri Light"/>
                <a:cs typeface="Calibri Light"/>
              </a:rPr>
              <a:t>Your Personal Progress Padlet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804D54-3A29-F601-8DD1-7A63E35B0308}"/>
              </a:ext>
            </a:extLst>
          </p:cNvPr>
          <p:cNvSpPr txBox="1"/>
          <p:nvPr/>
        </p:nvSpPr>
        <p:spPr>
          <a:xfrm>
            <a:off x="1181773" y="1870412"/>
            <a:ext cx="47322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Throughout this term you will develop 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personal Padlet page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that you will share will your lecturer.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will update this Padlet page each week to record your ideas and plan for the future.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 the end of term, every student to has create and developed a personal Padlet page will receive a certificate of completion. </a:t>
            </a:r>
          </a:p>
        </p:txBody>
      </p:sp>
      <p:pic>
        <p:nvPicPr>
          <p:cNvPr id="2050" name="Picture 2" descr="Using Padlet In Your Classroom – BLS Educational Technology">
            <a:extLst>
              <a:ext uri="{FF2B5EF4-FFF2-40B4-BE49-F238E27FC236}">
                <a16:creationId xmlns:a16="http://schemas.microsoft.com/office/drawing/2014/main" id="{E9E1079F-9305-CE73-54A3-39BCAFB3BC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502" y="4146714"/>
            <a:ext cx="4044099" cy="218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91B14F-F7FC-7AF0-7D3C-6F1C23192F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45" t="1347" r="1633"/>
          <a:stretch>
            <a:fillRect/>
          </a:stretch>
        </p:blipFill>
        <p:spPr>
          <a:xfrm>
            <a:off x="7772400" y="1306213"/>
            <a:ext cx="2771776" cy="2810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666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465CD-F323-BC40-AD4C-0EAA27B29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7625" y="98425"/>
            <a:ext cx="7427189" cy="1353785"/>
          </a:xfrm>
        </p:spPr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Getting started with Padlet </a:t>
            </a:r>
            <a:endParaRPr lang="en-GB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B9754B-261A-4248-B909-35327ECD8D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45" t="1347" r="1633"/>
          <a:stretch>
            <a:fillRect/>
          </a:stretch>
        </p:blipFill>
        <p:spPr>
          <a:xfrm>
            <a:off x="731021" y="3429000"/>
            <a:ext cx="1385888" cy="1405072"/>
          </a:xfrm>
          <a:prstGeom prst="rect">
            <a:avLst/>
          </a:prstGeom>
        </p:spPr>
      </p:pic>
      <p:pic>
        <p:nvPicPr>
          <p:cNvPr id="11" name="Online Media 10" title="How to use Padlet - Beginners Tutorial">
            <a:hlinkClick r:id="" action="ppaction://media"/>
            <a:extLst>
              <a:ext uri="{FF2B5EF4-FFF2-40B4-BE49-F238E27FC236}">
                <a16:creationId xmlns:a16="http://schemas.microsoft.com/office/drawing/2014/main" id="{087922EA-2922-376C-B644-8D1373D5FA5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198813" y="1704975"/>
            <a:ext cx="7906575" cy="446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280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5E5C-F70F-09A8-3AB0-F604700D5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Step-by-step Guide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C0C1FA-C6E4-47B7-C85B-1C013330A2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01844" y="1825625"/>
            <a:ext cx="6834526" cy="4667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5C735D-62CF-84E2-6D72-8804EF681D54}"/>
              </a:ext>
            </a:extLst>
          </p:cNvPr>
          <p:cNvSpPr txBox="1"/>
          <p:nvPr/>
        </p:nvSpPr>
        <p:spPr>
          <a:xfrm>
            <a:off x="1165941" y="2459504"/>
            <a:ext cx="373590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the Step-by-Step guide available on the Moodle page to support you to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set up your own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Personal Progress Padlet. </a:t>
            </a:r>
          </a:p>
        </p:txBody>
      </p:sp>
    </p:spTree>
    <p:extLst>
      <p:ext uri="{BB962C8B-B14F-4D97-AF65-F5344CB8AC3E}">
        <p14:creationId xmlns:p14="http://schemas.microsoft.com/office/powerpoint/2010/main" val="1300159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A7FD3-316E-E721-9A09-2FDDFEB22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Step-by-step Guide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D2EFCA-BBFA-C9B7-10B9-E6B33681AE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182"/>
          <a:stretch>
            <a:fillRect/>
          </a:stretch>
        </p:blipFill>
        <p:spPr>
          <a:xfrm>
            <a:off x="674032" y="1690688"/>
            <a:ext cx="7334951" cy="42354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994B34-E700-954F-E02C-FE5C5E69EF89}"/>
              </a:ext>
            </a:extLst>
          </p:cNvPr>
          <p:cNvSpPr txBox="1"/>
          <p:nvPr/>
        </p:nvSpPr>
        <p:spPr>
          <a:xfrm>
            <a:off x="8155859" y="2067936"/>
            <a:ext cx="358051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step-by-step guide will give you text prompt and visual information to help you on each of the nine steps.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Use the rest of today’s session to set up and share your Padlet with your lecturer.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Remember that you will be building this week by week. We are only getting started today.  </a:t>
            </a:r>
          </a:p>
        </p:txBody>
      </p:sp>
    </p:spTree>
    <p:extLst>
      <p:ext uri="{BB962C8B-B14F-4D97-AF65-F5344CB8AC3E}">
        <p14:creationId xmlns:p14="http://schemas.microsoft.com/office/powerpoint/2010/main" val="8255415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552</Words>
  <Application>Microsoft Office PowerPoint</Application>
  <PresentationFormat>Widescreen</PresentationFormat>
  <Paragraphs>57</Paragraphs>
  <Slides>11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Aptos</vt:lpstr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In this session you will...</vt:lpstr>
      <vt:lpstr>PowerPoint Presentation</vt:lpstr>
      <vt:lpstr>Support Video</vt:lpstr>
      <vt:lpstr>Step 1: Finding Your Feedback</vt:lpstr>
      <vt:lpstr>Step 2: Strengths and Areas for Development?</vt:lpstr>
      <vt:lpstr>Step 3: Support Forwards</vt:lpstr>
      <vt:lpstr>Your Personal Progress Padlet </vt:lpstr>
      <vt:lpstr>Getting started with Padlet </vt:lpstr>
      <vt:lpstr>Step-by-step Guide</vt:lpstr>
      <vt:lpstr>Step-by-step Guide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115</cp:revision>
  <dcterms:created xsi:type="dcterms:W3CDTF">2021-03-09T15:35:42Z</dcterms:created>
  <dcterms:modified xsi:type="dcterms:W3CDTF">2026-05-05T11:22:21Z</dcterms:modified>
</cp:coreProperties>
</file>