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Default Extension="fntdata" ContentType="application/x-fontdata"/>
  <Default Extension="tiff" ContentType="image/tiff"/>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trictFirstAndLastChars="0" embedTrueTypeFonts="1" autoCompressPictures="0">
  <p:sldMasterIdLst>
    <p:sldMasterId id="2147483659" r:id="rId4"/>
  </p:sldMasterIdLst>
  <p:notesMasterIdLst>
    <p:notesMasterId r:id="rId25"/>
  </p:notesMasterIdLst>
  <p:sldIdLst>
    <p:sldId id="335" r:id="rId5"/>
    <p:sldId id="258" r:id="rId6"/>
    <p:sldId id="363" r:id="rId7"/>
    <p:sldId id="364" r:id="rId8"/>
    <p:sldId id="257" r:id="rId9"/>
    <p:sldId id="366" r:id="rId10"/>
    <p:sldId id="261" r:id="rId11"/>
    <p:sldId id="306" r:id="rId12"/>
    <p:sldId id="311" r:id="rId13"/>
    <p:sldId id="308" r:id="rId14"/>
    <p:sldId id="309" r:id="rId15"/>
    <p:sldId id="369" r:id="rId16"/>
    <p:sldId id="316" r:id="rId17"/>
    <p:sldId id="370" r:id="rId18"/>
    <p:sldId id="371" r:id="rId19"/>
    <p:sldId id="372" r:id="rId20"/>
    <p:sldId id="373" r:id="rId21"/>
    <p:sldId id="374" r:id="rId22"/>
    <p:sldId id="318" r:id="rId23"/>
    <p:sldId id="375" r:id="rId24"/>
  </p:sldIdLst>
  <p:sldSz cx="9144000" cy="5143500" type="screen16x9"/>
  <p:notesSz cx="6858000" cy="9144000"/>
  <p:embeddedFontLst>
    <p:embeddedFont>
      <p:font typeface="Avenir Black" panose="02000503020000020003" pitchFamily="2" charset="0"/>
      <p:bold r:id="rId26"/>
      <p:italic r:id="rId27"/>
      <p:boldItalic r:id="rId28"/>
    </p:embeddedFont>
    <p:embeddedFont>
      <p:font typeface="Avenir Book" panose="02000503020000020003" pitchFamily="2" charset="0"/>
      <p:regular r:id="rId29"/>
      <p:italic r:id="rId30"/>
    </p:embeddedFont>
    <p:embeddedFont>
      <p:font typeface="Avenir Roman" panose="02000503020000020003" pitchFamily="2" charset="0"/>
      <p:regular r:id="rId31"/>
      <p:bold r:id="rId32"/>
      <p:italic r:id="rId33"/>
      <p:boldItalic r:id="rId34"/>
    </p:embeddedFont>
    <p:embeddedFont>
      <p:font typeface="Calibri" panose="020F0502020204030204" pitchFamily="34" charset="0"/>
      <p:regular r:id="rId35"/>
      <p:bold r:id="rId36"/>
      <p:italic r:id="rId37"/>
      <p:boldItalic r:id="rId38"/>
    </p:embeddedFont>
    <p:embeddedFont>
      <p:font typeface="Nixie One" panose="02000503080000020004" pitchFamily="2" charset="0"/>
      <p:regular r:id="rId39"/>
    </p:embeddedFont>
    <p:embeddedFont>
      <p:font typeface="Varela Round" pitchFamily="2" charset="-79"/>
      <p:regular r:id="rId40"/>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7A1FF"/>
    <a:srgbClr val="0B99EB"/>
    <a:srgbClr val="9E98EB"/>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19042318-0091-4BA2-B8F9-CD09F6CB659D}">
  <a:tblStyle styleId="{19042318-0091-4BA2-B8F9-CD09F6CB659D}" styleName="Table_0">
    <a:wholeTbl>
      <a:tcTxStyle>
        <a:font>
          <a:latin typeface="Arial"/>
          <a:ea typeface="Arial"/>
          <a:cs typeface="Arial"/>
        </a:font>
        <a:srgbClr val="000000"/>
      </a:tcTxStyle>
      <a:tcStyle>
        <a:tcBdr>
          <a:left>
            <a:ln w="9525" cap="flat" cmpd="sng">
              <a:solidFill>
                <a:srgbClr val="000000"/>
              </a:solidFill>
              <a:prstDash val="solid"/>
              <a:round/>
              <a:headEnd type="none" w="sm" len="sm"/>
              <a:tailEnd type="none" w="sm" len="sm"/>
            </a:ln>
          </a:left>
          <a:right>
            <a:ln w="9525" cap="flat" cmpd="sng">
              <a:solidFill>
                <a:srgbClr val="000000"/>
              </a:solidFill>
              <a:prstDash val="solid"/>
              <a:round/>
              <a:headEnd type="none" w="sm" len="sm"/>
              <a:tailEnd type="none" w="sm" len="sm"/>
            </a:ln>
          </a:right>
          <a:top>
            <a:ln w="9525" cap="flat" cmpd="sng">
              <a:solidFill>
                <a:srgbClr val="000000"/>
              </a:solidFill>
              <a:prstDash val="solid"/>
              <a:round/>
              <a:headEnd type="none" w="sm" len="sm"/>
              <a:tailEnd type="none" w="sm" len="sm"/>
            </a:ln>
          </a:top>
          <a:bottom>
            <a:ln w="9525" cap="flat" cmpd="sng">
              <a:solidFill>
                <a:srgbClr val="000000"/>
              </a:solidFill>
              <a:prstDash val="solid"/>
              <a:round/>
              <a:headEnd type="none" w="sm" len="sm"/>
              <a:tailEnd type="none" w="sm" len="sm"/>
            </a:ln>
          </a:bottom>
          <a:insideH>
            <a:ln w="9525" cap="flat" cmpd="sng">
              <a:solidFill>
                <a:srgbClr val="000000"/>
              </a:solidFill>
              <a:prstDash val="solid"/>
              <a:round/>
              <a:headEnd type="none" w="sm" len="sm"/>
              <a:tailEnd type="none" w="sm" len="sm"/>
            </a:ln>
          </a:insideH>
          <a:insideV>
            <a:ln w="9525" cap="flat" cmpd="sng">
              <a:solidFill>
                <a:srgbClr val="000000"/>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 styleId="{35758FB7-9AC5-4552-8A53-C91805E547FA}" styleName="Themed Style 1 - Accent 5">
    <a:tblBg>
      <a:fillRef idx="2">
        <a:schemeClr val="accent5"/>
      </a:fillRef>
      <a:effectRef idx="1">
        <a:schemeClr val="accent5"/>
      </a:effectRef>
    </a:tblBg>
    <a:wholeTbl>
      <a:tcTxStyle>
        <a:fontRef idx="minor">
          <a:scrgbClr r="0" g="0" b="0"/>
        </a:fontRef>
        <a:schemeClr val="dk1"/>
      </a:tcTxStyle>
      <a:tcStyle>
        <a:tcBdr>
          <a:left>
            <a:lnRef idx="1">
              <a:schemeClr val="accent5"/>
            </a:lnRef>
          </a:left>
          <a:right>
            <a:lnRef idx="1">
              <a:schemeClr val="accent5"/>
            </a:lnRef>
          </a:right>
          <a:top>
            <a:lnRef idx="1">
              <a:schemeClr val="accent5"/>
            </a:lnRef>
          </a:top>
          <a:bottom>
            <a:lnRef idx="1">
              <a:schemeClr val="accent5"/>
            </a:lnRef>
          </a:bottom>
          <a:insideH>
            <a:lnRef idx="1">
              <a:schemeClr val="accent5"/>
            </a:lnRef>
          </a:insideH>
          <a:insideV>
            <a:lnRef idx="1">
              <a:schemeClr val="accent5"/>
            </a:lnRef>
          </a:insideV>
        </a:tcBdr>
        <a:fill>
          <a:noFill/>
        </a:fill>
      </a:tcStyle>
    </a:wholeTbl>
    <a:band1H>
      <a:tcStyle>
        <a:tcBdr/>
        <a:fill>
          <a:solidFill>
            <a:schemeClr val="accent5">
              <a:alpha val="40000"/>
            </a:schemeClr>
          </a:solidFill>
        </a:fill>
      </a:tcStyle>
    </a:band1H>
    <a:band2H>
      <a:tcStyle>
        <a:tcBdr/>
      </a:tcStyle>
    </a:band2H>
    <a:band1V>
      <a:tcStyle>
        <a:tcBdr>
          <a:top>
            <a:lnRef idx="1">
              <a:schemeClr val="accent5"/>
            </a:lnRef>
          </a:top>
          <a:bottom>
            <a:lnRef idx="1">
              <a:schemeClr val="accent5"/>
            </a:lnRef>
          </a:bottom>
        </a:tcBdr>
        <a:fill>
          <a:solidFill>
            <a:schemeClr val="accent5">
              <a:alpha val="40000"/>
            </a:schemeClr>
          </a:solidFill>
        </a:fill>
      </a:tcStyle>
    </a:band1V>
    <a:band2V>
      <a:tcStyle>
        <a:tcBdr/>
      </a:tcStyle>
    </a:band2V>
    <a:lastCol>
      <a:tcTxStyle b="on"/>
      <a:tcStyle>
        <a:tcBdr>
          <a:left>
            <a:lnRef idx="2">
              <a:schemeClr val="accent5"/>
            </a:lnRef>
          </a:left>
          <a:right>
            <a:lnRef idx="1">
              <a:schemeClr val="accent5"/>
            </a:lnRef>
          </a:right>
          <a:top>
            <a:lnRef idx="1">
              <a:schemeClr val="accent5"/>
            </a:lnRef>
          </a:top>
          <a:bottom>
            <a:lnRef idx="1">
              <a:schemeClr val="accent5"/>
            </a:lnRef>
          </a:bottom>
          <a:insideH>
            <a:lnRef idx="1">
              <a:schemeClr val="accent5"/>
            </a:lnRef>
          </a:insideH>
          <a:insideV>
            <a:ln>
              <a:noFill/>
            </a:ln>
          </a:insideV>
        </a:tcBdr>
      </a:tcStyle>
    </a:lastCol>
    <a:firstCol>
      <a:tcTxStyle b="on"/>
      <a:tcStyle>
        <a:tcBdr>
          <a:left>
            <a:lnRef idx="1">
              <a:schemeClr val="accent5"/>
            </a:lnRef>
          </a:left>
          <a:right>
            <a:lnRef idx="2">
              <a:schemeClr val="accent5"/>
            </a:lnRef>
          </a:right>
          <a:top>
            <a:lnRef idx="1">
              <a:schemeClr val="accent5"/>
            </a:lnRef>
          </a:top>
          <a:bottom>
            <a:lnRef idx="1">
              <a:schemeClr val="accent5"/>
            </a:lnRef>
          </a:bottom>
          <a:insideH>
            <a:lnRef idx="1">
              <a:schemeClr val="accent5"/>
            </a:lnRef>
          </a:insideH>
          <a:insideV>
            <a:ln>
              <a:noFill/>
            </a:ln>
          </a:insideV>
        </a:tcBdr>
      </a:tcStyle>
    </a:firstCol>
    <a:lastRow>
      <a:tcTxStyle b="on"/>
      <a:tcStyle>
        <a:tcBdr>
          <a:left>
            <a:lnRef idx="1">
              <a:schemeClr val="accent5"/>
            </a:lnRef>
          </a:left>
          <a:right>
            <a:lnRef idx="1">
              <a:schemeClr val="accent5"/>
            </a:lnRef>
          </a:right>
          <a:top>
            <a:lnRef idx="2">
              <a:schemeClr val="accent5"/>
            </a:lnRef>
          </a:top>
          <a:bottom>
            <a:lnRef idx="2">
              <a:schemeClr val="accent5"/>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5"/>
            </a:lnRef>
          </a:left>
          <a:right>
            <a:lnRef idx="1">
              <a:schemeClr val="accent5"/>
            </a:lnRef>
          </a:right>
          <a:top>
            <a:lnRef idx="1">
              <a:schemeClr val="accent5"/>
            </a:lnRef>
          </a:top>
          <a:bottom>
            <a:lnRef idx="2">
              <a:schemeClr val="lt1"/>
            </a:lnRef>
          </a:bottom>
          <a:insideH>
            <a:ln>
              <a:noFill/>
            </a:ln>
          </a:insideH>
          <a:insideV>
            <a:ln>
              <a:noFill/>
            </a:ln>
          </a:insideV>
        </a:tcBdr>
        <a:fill>
          <a:solidFill>
            <a:schemeClr val="accent5"/>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3529"/>
    <p:restoredTop sz="94588"/>
  </p:normalViewPr>
  <p:slideViewPr>
    <p:cSldViewPr snapToGrid="0" snapToObjects="1">
      <p:cViewPr varScale="1">
        <p:scale>
          <a:sx n="125" d="100"/>
          <a:sy n="125" d="100"/>
        </p:scale>
        <p:origin x="296" y="1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font" Target="fonts/font1.fntdata"/><Relationship Id="rId39" Type="http://schemas.openxmlformats.org/officeDocument/2006/relationships/font" Target="fonts/font14.fntdata"/><Relationship Id="rId21" Type="http://schemas.openxmlformats.org/officeDocument/2006/relationships/slide" Target="slides/slide17.xml"/><Relationship Id="rId34" Type="http://schemas.openxmlformats.org/officeDocument/2006/relationships/font" Target="fonts/font9.fntdata"/><Relationship Id="rId42" Type="http://schemas.openxmlformats.org/officeDocument/2006/relationships/viewProps" Target="viewProp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font" Target="fonts/font4.fntdata"/><Relationship Id="rId41"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font" Target="fonts/font7.fntdata"/><Relationship Id="rId37" Type="http://schemas.openxmlformats.org/officeDocument/2006/relationships/font" Target="fonts/font12.fntdata"/><Relationship Id="rId40" Type="http://schemas.openxmlformats.org/officeDocument/2006/relationships/font" Target="fonts/font15.fntdata"/><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font" Target="fonts/font3.fntdata"/><Relationship Id="rId36" Type="http://schemas.openxmlformats.org/officeDocument/2006/relationships/font" Target="fonts/font11.fntdata"/><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font" Target="fonts/font6.fntdata"/><Relationship Id="rId44"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font" Target="fonts/font2.fntdata"/><Relationship Id="rId30" Type="http://schemas.openxmlformats.org/officeDocument/2006/relationships/font" Target="fonts/font5.fntdata"/><Relationship Id="rId35" Type="http://schemas.openxmlformats.org/officeDocument/2006/relationships/font" Target="fonts/font10.fntdata"/><Relationship Id="rId43" Type="http://schemas.openxmlformats.org/officeDocument/2006/relationships/theme" Target="theme/theme1.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notesMaster" Target="notesMasters/notesMaster1.xml"/><Relationship Id="rId33" Type="http://schemas.openxmlformats.org/officeDocument/2006/relationships/font" Target="fonts/font8.fntdata"/><Relationship Id="rId38" Type="http://schemas.openxmlformats.org/officeDocument/2006/relationships/font" Target="fonts/font13.fntdata"/></Relationships>
</file>

<file path=ppt/diagrams/colors1.xml><?xml version="1.0" encoding="utf-8"?>
<dgm:colorsDef xmlns:dgm="http://schemas.openxmlformats.org/drawingml/2006/diagram" xmlns:a="http://schemas.openxmlformats.org/drawingml/2006/main" uniqueId="urn:microsoft.com/office/officeart/2005/8/colors/accent5_3">
  <dgm:title val=""/>
  <dgm:desc val=""/>
  <dgm:catLst>
    <dgm:cat type="accent5" pri="11300"/>
  </dgm:catLst>
  <dgm:styleLbl name="node0">
    <dgm:fillClrLst meth="repeat">
      <a:schemeClr val="accent5">
        <a:shade val="80000"/>
      </a:schemeClr>
    </dgm:fillClrLst>
    <dgm:linClrLst meth="repeat">
      <a:schemeClr val="lt1"/>
    </dgm:linClrLst>
    <dgm:effectClrLst/>
    <dgm:txLinClrLst/>
    <dgm:txFillClrLst/>
    <dgm:txEffectClrLst/>
  </dgm:styleLbl>
  <dgm:styleLbl name="node1">
    <dgm:fillClrLst>
      <a:schemeClr val="accent5">
        <a:shade val="80000"/>
      </a:schemeClr>
      <a:schemeClr val="accent5">
        <a:tint val="70000"/>
      </a:schemeClr>
    </dgm:fillClrLst>
    <dgm:linClrLst meth="repeat">
      <a:schemeClr val="lt1"/>
    </dgm:linClrLst>
    <dgm:effectClrLst/>
    <dgm:txLinClrLst/>
    <dgm:txFillClrLst/>
    <dgm:txEffectClrLst/>
  </dgm:styleLbl>
  <dgm:styleLbl name="alignNode1">
    <dgm:fillClrLst>
      <a:schemeClr val="accent5">
        <a:shade val="80000"/>
      </a:schemeClr>
      <a:schemeClr val="accent5">
        <a:tint val="70000"/>
      </a:schemeClr>
    </dgm:fillClrLst>
    <dgm:linClrLst>
      <a:schemeClr val="accent5">
        <a:shade val="80000"/>
      </a:schemeClr>
      <a:schemeClr val="accent5">
        <a:tint val="70000"/>
      </a:schemeClr>
    </dgm:linClrLst>
    <dgm:effectClrLst/>
    <dgm:txLinClrLst/>
    <dgm:txFillClrLst/>
    <dgm:txEffectClrLst/>
  </dgm:styleLbl>
  <dgm:styleLbl name="lnNode1">
    <dgm:fillClrLst>
      <a:schemeClr val="accent5">
        <a:shade val="80000"/>
      </a:schemeClr>
      <a:schemeClr val="accent5">
        <a:tint val="70000"/>
      </a:schemeClr>
    </dgm:fillClrLst>
    <dgm:linClrLst meth="repeat">
      <a:schemeClr val="lt1"/>
    </dgm:linClrLst>
    <dgm:effectClrLst/>
    <dgm:txLinClrLst/>
    <dgm:txFillClrLst/>
    <dgm:txEffectClrLst/>
  </dgm:styleLbl>
  <dgm:styleLbl name="vennNode1">
    <dgm:fillClrLst>
      <a:schemeClr val="accent5">
        <a:shade val="80000"/>
        <a:alpha val="50000"/>
      </a:schemeClr>
      <a:schemeClr val="accent5">
        <a:tint val="70000"/>
        <a:alpha val="50000"/>
      </a:schemeClr>
    </dgm:fillClrLst>
    <dgm:linClrLst meth="repeat">
      <a:schemeClr val="lt1"/>
    </dgm:linClrLst>
    <dgm:effectClrLst/>
    <dgm:txLinClrLst/>
    <dgm:txFillClrLst/>
    <dgm:txEffectClrLst/>
  </dgm:styleLbl>
  <dgm:styleLbl name="node2">
    <dgm:fillClrLst>
      <a:schemeClr val="accent5">
        <a:tint val="99000"/>
      </a:schemeClr>
    </dgm:fillClrLst>
    <dgm:linClrLst meth="repeat">
      <a:schemeClr val="lt1"/>
    </dgm:linClrLst>
    <dgm:effectClrLst/>
    <dgm:txLinClrLst/>
    <dgm:txFillClrLst/>
    <dgm:txEffectClrLst/>
  </dgm:styleLbl>
  <dgm:styleLbl name="node3">
    <dgm:fillClrLst>
      <a:schemeClr val="accent5">
        <a:tint val="80000"/>
      </a:schemeClr>
    </dgm:fillClrLst>
    <dgm:linClrLst meth="repeat">
      <a:schemeClr val="lt1"/>
    </dgm:linClrLst>
    <dgm:effectClrLst/>
    <dgm:txLinClrLst/>
    <dgm:txFillClrLst/>
    <dgm:txEffectClrLst/>
  </dgm:styleLbl>
  <dgm:styleLbl name="node4">
    <dgm:fillClrLst>
      <a:schemeClr val="accent5">
        <a:tint val="70000"/>
      </a:schemeClr>
    </dgm:fillClrLst>
    <dgm:linClrLst meth="repeat">
      <a:schemeClr val="lt1"/>
    </dgm:linClrLst>
    <dgm:effectClrLst/>
    <dgm:txLinClrLst/>
    <dgm:txFillClrLst/>
    <dgm:txEffectClrLst/>
  </dgm:styleLbl>
  <dgm:styleLbl name="fgImgPlace1">
    <dgm:fillClrLst>
      <a:schemeClr val="accent5">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hade val="90000"/>
      </a:schemeClr>
      <a:schemeClr val="accent5">
        <a:tint val="70000"/>
      </a:schemeClr>
    </dgm:fillClrLst>
    <dgm:linClrLst>
      <a:schemeClr val="accent5">
        <a:shade val="90000"/>
      </a:schemeClr>
      <a:schemeClr val="accent5">
        <a:tint val="70000"/>
      </a:schemeClr>
    </dgm:linClrLst>
    <dgm:effectClrLst/>
    <dgm:txLinClrLst/>
    <dgm:txFillClrLst/>
    <dgm:txEffectClrLst/>
  </dgm:styleLbl>
  <dgm:styleLbl name="fgSibTrans2D1">
    <dgm:fillClrLst>
      <a:schemeClr val="accent5">
        <a:shade val="90000"/>
      </a:schemeClr>
      <a:schemeClr val="accent5">
        <a:tint val="70000"/>
      </a:schemeClr>
    </dgm:fillClrLst>
    <dgm:linClrLst>
      <a:schemeClr val="accent5">
        <a:shade val="90000"/>
      </a:schemeClr>
      <a:schemeClr val="accent5">
        <a:tint val="70000"/>
      </a:schemeClr>
    </dgm:linClrLst>
    <dgm:effectClrLst/>
    <dgm:txLinClrLst/>
    <dgm:txFillClrLst meth="repeat">
      <a:schemeClr val="lt1"/>
    </dgm:txFillClrLst>
    <dgm:txEffectClrLst/>
  </dgm:styleLbl>
  <dgm:styleLbl name="bgSibTrans2D1">
    <dgm:fillClrLst>
      <a:schemeClr val="accent5">
        <a:shade val="90000"/>
      </a:schemeClr>
      <a:schemeClr val="accent5">
        <a:tint val="70000"/>
      </a:schemeClr>
    </dgm:fillClrLst>
    <dgm:linClrLst>
      <a:schemeClr val="accent5">
        <a:shade val="90000"/>
      </a:schemeClr>
      <a:schemeClr val="accent5">
        <a:tint val="70000"/>
      </a:schemeClr>
    </dgm:linClrLst>
    <dgm:effectClrLst/>
    <dgm:txLinClrLst/>
    <dgm:txFillClrLst meth="repeat">
      <a:schemeClr val="lt1"/>
    </dgm:txFillClrLst>
    <dgm:txEffectClrLst/>
  </dgm:styleLbl>
  <dgm:styleLbl name="sibTrans1D1">
    <dgm:fillClrLst>
      <a:schemeClr val="accent5">
        <a:shade val="90000"/>
      </a:schemeClr>
      <a:schemeClr val="accent5">
        <a:tint val="70000"/>
      </a:schemeClr>
    </dgm:fillClrLst>
    <dgm:linClrLst>
      <a:schemeClr val="accent5">
        <a:shade val="90000"/>
      </a:schemeClr>
      <a:schemeClr val="accent5">
        <a:tint val="70000"/>
      </a:schemeClr>
    </dgm:linClrLst>
    <dgm:effectClrLst/>
    <dgm:txLinClrLst/>
    <dgm:txFillClrLst meth="repeat">
      <a:schemeClr val="tx1"/>
    </dgm:txFillClrLst>
    <dgm:txEffectClrLst/>
  </dgm:styleLbl>
  <dgm:styleLbl name="callout">
    <dgm:fillClrLst meth="repeat">
      <a:schemeClr val="accent5"/>
    </dgm:fillClrLst>
    <dgm:linClrLst meth="repeat">
      <a:schemeClr val="accent5"/>
    </dgm:linClrLst>
    <dgm:effectClrLst/>
    <dgm:txLinClrLst/>
    <dgm:txFillClrLst meth="repeat">
      <a:schemeClr val="tx1"/>
    </dgm:txFillClrLst>
    <dgm:txEffectClrLst/>
  </dgm:styleLbl>
  <dgm:styleLbl name="asst0">
    <dgm:fillClrLst meth="repeat">
      <a:schemeClr val="accent5">
        <a:shade val="80000"/>
      </a:schemeClr>
    </dgm:fillClrLst>
    <dgm:linClrLst meth="repeat">
      <a:schemeClr val="lt1"/>
    </dgm:linClrLst>
    <dgm:effectClrLst/>
    <dgm:txLinClrLst/>
    <dgm:txFillClrLst/>
    <dgm:txEffectClrLst/>
  </dgm:styleLbl>
  <dgm:styleLbl name="asst1">
    <dgm:fillClrLst meth="repeat">
      <a:schemeClr val="accent5">
        <a:shade val="80000"/>
      </a:schemeClr>
    </dgm:fillClrLst>
    <dgm:linClrLst meth="repeat">
      <a:schemeClr val="lt1"/>
    </dgm:linClrLst>
    <dgm:effectClrLst/>
    <dgm:txLinClrLst/>
    <dgm:txFillClrLst/>
    <dgm:txEffectClrLst/>
  </dgm:styleLbl>
  <dgm:styleLbl name="asst2">
    <dgm:fillClrLst>
      <a:schemeClr val="accent5">
        <a:tint val="99000"/>
      </a:schemeClr>
    </dgm:fillClrLst>
    <dgm:linClrLst meth="repeat">
      <a:schemeClr val="lt1"/>
    </dgm:linClrLst>
    <dgm:effectClrLst/>
    <dgm:txLinClrLst/>
    <dgm:txFillClrLst/>
    <dgm:txEffectClrLst/>
  </dgm:styleLbl>
  <dgm:styleLbl name="asst3">
    <dgm:fillClrLst>
      <a:schemeClr val="accent5">
        <a:tint val="80000"/>
      </a:schemeClr>
    </dgm:fillClrLst>
    <dgm:linClrLst meth="repeat">
      <a:schemeClr val="lt1"/>
    </dgm:linClrLst>
    <dgm:effectClrLst/>
    <dgm:txLinClrLst/>
    <dgm:txFillClrLst/>
    <dgm:txEffectClrLst/>
  </dgm:styleLbl>
  <dgm:styleLbl name="asst4">
    <dgm:fillClrLst>
      <a:schemeClr val="accent5">
        <a:tint val="70000"/>
      </a:schemeClr>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a:tint val="90000"/>
      </a:schemeClr>
    </dgm:fillClrLst>
    <dgm:linClrLst meth="repeat">
      <a:schemeClr val="accent5">
        <a:tint val="90000"/>
      </a:schemeClr>
    </dgm:linClrLst>
    <dgm:effectClrLst/>
    <dgm:txLinClrLst/>
    <dgm:txFillClrLst/>
    <dgm:txEffectClrLst/>
  </dgm:styleLbl>
  <dgm:styleLbl name="parChTrans2D3">
    <dgm:fillClrLst meth="repeat">
      <a:schemeClr val="accent5">
        <a:tint val="70000"/>
      </a:schemeClr>
    </dgm:fillClrLst>
    <dgm:linClrLst meth="repeat">
      <a:schemeClr val="accent5">
        <a:tint val="70000"/>
      </a:schemeClr>
    </dgm:linClrLst>
    <dgm:effectClrLst/>
    <dgm:txLinClrLst/>
    <dgm:txFillClrLst/>
    <dgm:txEffectClrLst/>
  </dgm:styleLbl>
  <dgm:styleLbl name="parChTrans2D4">
    <dgm:fillClrLst meth="repeat">
      <a:schemeClr val="accent5">
        <a:tint val="50000"/>
      </a:schemeClr>
    </dgm:fillClrLst>
    <dgm:linClrLst meth="repeat">
      <a:schemeClr val="accent5">
        <a:tint val="50000"/>
      </a:schemeClr>
    </dgm:linClrLst>
    <dgm:effectClrLst/>
    <dgm:txLinClrLst/>
    <dgm:txFillClrLst meth="repeat">
      <a:schemeClr val="lt1"/>
    </dgm:txFillClrLst>
    <dgm:txEffectClrLst/>
  </dgm:styleLbl>
  <dgm:styleLbl name="parChTrans1D1">
    <dgm:fillClrLst meth="repeat">
      <a:schemeClr val="accent5">
        <a:shade val="80000"/>
      </a:schemeClr>
    </dgm:fillClrLst>
    <dgm:linClrLst meth="repeat">
      <a:schemeClr val="accent5">
        <a:shade val="80000"/>
      </a:schemeClr>
    </dgm:linClrLst>
    <dgm:effectClrLst/>
    <dgm:txLinClrLst/>
    <dgm:txFillClrLst meth="repeat">
      <a:schemeClr val="tx1"/>
    </dgm:txFillClrLst>
    <dgm:txEffectClrLst/>
  </dgm:styleLbl>
  <dgm:styleLbl name="parChTrans1D2">
    <dgm:fillClrLst meth="repeat">
      <a:schemeClr val="accent5">
        <a:tint val="99000"/>
      </a:schemeClr>
    </dgm:fillClrLst>
    <dgm:linClrLst meth="repeat">
      <a:schemeClr val="accent5">
        <a:tint val="99000"/>
      </a:schemeClr>
    </dgm:linClrLst>
    <dgm:effectClrLst/>
    <dgm:txLinClrLst/>
    <dgm:txFillClrLst meth="repeat">
      <a:schemeClr val="tx1"/>
    </dgm:txFillClrLst>
    <dgm:txEffectClrLst/>
  </dgm:styleLbl>
  <dgm:styleLbl name="parChTrans1D3">
    <dgm:fillClrLst meth="repeat">
      <a:schemeClr val="accent5">
        <a:tint val="80000"/>
      </a:schemeClr>
    </dgm:fillClrLst>
    <dgm:linClrLst meth="repeat">
      <a:schemeClr val="accent5">
        <a:tint val="80000"/>
      </a:schemeClr>
    </dgm:linClrLst>
    <dgm:effectClrLst/>
    <dgm:txLinClrLst/>
    <dgm:txFillClrLst meth="repeat">
      <a:schemeClr val="tx1"/>
    </dgm:txFillClrLst>
    <dgm:txEffectClrLst/>
  </dgm:styleLbl>
  <dgm:styleLbl name="parChTrans1D4">
    <dgm:fillClrLst meth="repeat">
      <a:schemeClr val="accent5">
        <a:tint val="70000"/>
      </a:schemeClr>
    </dgm:fillClrLst>
    <dgm:linClrLst meth="repeat">
      <a:schemeClr val="accent5">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hade val="80000"/>
      </a:schemeClr>
      <a:schemeClr val="accent5">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hade val="80000"/>
      </a:schemeClr>
      <a:schemeClr val="accent5">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hade val="80000"/>
      </a:schemeClr>
      <a:schemeClr val="accent5">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hade val="80000"/>
      </a:schemeClr>
      <a:schemeClr val="accent5">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5">
        <a:shade val="80000"/>
      </a:schemeClr>
      <a:schemeClr val="accent5">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a:tint val="70000"/>
      </a:schemeClr>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675B747-A3E5-DC46-BF09-BEE653B2F8EB}" type="doc">
      <dgm:prSet loTypeId="urn:microsoft.com/office/officeart/2005/8/layout/radial5" loCatId="" qsTypeId="urn:microsoft.com/office/officeart/2005/8/quickstyle/simple5" qsCatId="simple" csTypeId="urn:microsoft.com/office/officeart/2005/8/colors/accent5_3" csCatId="accent5" phldr="1"/>
      <dgm:spPr/>
      <dgm:t>
        <a:bodyPr/>
        <a:lstStyle/>
        <a:p>
          <a:endParaRPr lang="en-GB"/>
        </a:p>
      </dgm:t>
    </dgm:pt>
    <dgm:pt modelId="{3348CB86-A29E-B747-B294-C37C7DCF0B05}">
      <dgm:prSet phldrT="[Text]" custT="1"/>
      <dgm:spPr>
        <a:gradFill rotWithShape="0">
          <a:gsLst>
            <a:gs pos="0">
              <a:schemeClr val="accent4">
                <a:lumMod val="20000"/>
                <a:lumOff val="80000"/>
              </a:schemeClr>
            </a:gs>
            <a:gs pos="100000">
              <a:schemeClr val="accent5">
                <a:shade val="80000"/>
                <a:hueOff val="0"/>
                <a:satOff val="0"/>
                <a:lumOff val="0"/>
                <a:alphaOff val="0"/>
                <a:tint val="50000"/>
                <a:shade val="100000"/>
                <a:satMod val="350000"/>
              </a:schemeClr>
            </a:gs>
          </a:gsLst>
        </a:gradFill>
      </dgm:spPr>
      <dgm:t>
        <a:bodyPr/>
        <a:lstStyle/>
        <a:p>
          <a:r>
            <a:rPr lang="en-GB" sz="2400" b="1" i="0" dirty="0" err="1">
              <a:solidFill>
                <a:schemeClr val="tx1"/>
              </a:solidFill>
              <a:latin typeface="Avenir Black" panose="02000503020000020003" pitchFamily="2" charset="0"/>
            </a:rPr>
            <a:t>Trawsieithu</a:t>
          </a:r>
          <a:r>
            <a:rPr lang="en-GB" sz="2000" b="1" i="0" dirty="0">
              <a:solidFill>
                <a:schemeClr val="tx1"/>
              </a:solidFill>
              <a:latin typeface="Avenir Black" panose="02000503020000020003" pitchFamily="2" charset="0"/>
            </a:rPr>
            <a:t> </a:t>
          </a:r>
        </a:p>
      </dgm:t>
    </dgm:pt>
    <dgm:pt modelId="{ECA1BD9F-841E-2343-9A95-DD0EB5641E52}" type="parTrans" cxnId="{D25F0C22-16E1-0E47-A9B8-8F8312F2579A}">
      <dgm:prSet/>
      <dgm:spPr/>
      <dgm:t>
        <a:bodyPr/>
        <a:lstStyle/>
        <a:p>
          <a:endParaRPr lang="en-GB"/>
        </a:p>
      </dgm:t>
    </dgm:pt>
    <dgm:pt modelId="{C8327F0F-6508-9840-8208-F8CECA2080B1}" type="sibTrans" cxnId="{D25F0C22-16E1-0E47-A9B8-8F8312F2579A}">
      <dgm:prSet/>
      <dgm:spPr/>
      <dgm:t>
        <a:bodyPr/>
        <a:lstStyle/>
        <a:p>
          <a:endParaRPr lang="en-GB"/>
        </a:p>
      </dgm:t>
    </dgm:pt>
    <dgm:pt modelId="{C3C2FF35-B12C-364F-AAB9-67CF50EA9873}">
      <dgm:prSet phldrT="[Text]" custT="1"/>
      <dgm:spPr/>
      <dgm:t>
        <a:bodyPr/>
        <a:lstStyle/>
        <a:p>
          <a:r>
            <a:rPr lang="en-GB" sz="1800" dirty="0" err="1">
              <a:solidFill>
                <a:schemeClr val="tx1"/>
              </a:solidFill>
              <a:latin typeface="Avenir Book" panose="02000503020000020003" pitchFamily="2" charset="0"/>
            </a:rPr>
            <a:t>Mae’r</a:t>
          </a:r>
          <a:r>
            <a:rPr lang="en-GB" sz="1800" dirty="0">
              <a:solidFill>
                <a:schemeClr val="tx1"/>
              </a:solidFill>
              <a:latin typeface="Avenir Book" panose="02000503020000020003" pitchFamily="2" charset="0"/>
            </a:rPr>
            <a:t> term </a:t>
          </a:r>
          <a:r>
            <a:rPr lang="en-GB" sz="1800" dirty="0" err="1">
              <a:solidFill>
                <a:schemeClr val="tx1"/>
              </a:solidFill>
              <a:latin typeface="Avenir Book" panose="02000503020000020003" pitchFamily="2" charset="0"/>
            </a:rPr>
            <a:t>wedi</a:t>
          </a:r>
          <a:r>
            <a:rPr lang="en-GB" sz="1800" dirty="0">
              <a:solidFill>
                <a:schemeClr val="tx1"/>
              </a:solidFill>
              <a:latin typeface="Avenir Book" panose="02000503020000020003" pitchFamily="2" charset="0"/>
            </a:rPr>
            <a:t> </a:t>
          </a:r>
          <a:r>
            <a:rPr lang="en-GB" sz="1800" dirty="0" err="1">
              <a:solidFill>
                <a:schemeClr val="tx1"/>
              </a:solidFill>
              <a:latin typeface="Avenir Book" panose="02000503020000020003" pitchFamily="2" charset="0"/>
            </a:rPr>
            <a:t>cael</a:t>
          </a:r>
          <a:r>
            <a:rPr lang="en-GB" sz="1800" dirty="0">
              <a:solidFill>
                <a:schemeClr val="tx1"/>
              </a:solidFill>
              <a:latin typeface="Avenir Book" panose="02000503020000020003" pitchFamily="2" charset="0"/>
            </a:rPr>
            <a:t> </a:t>
          </a:r>
          <a:r>
            <a:rPr lang="en-GB" sz="1800" dirty="0" err="1">
              <a:solidFill>
                <a:schemeClr val="tx1"/>
              </a:solidFill>
              <a:latin typeface="Avenir Book" panose="02000503020000020003" pitchFamily="2" charset="0"/>
            </a:rPr>
            <a:t>ei</a:t>
          </a:r>
          <a:r>
            <a:rPr lang="en-GB" sz="1800" dirty="0">
              <a:solidFill>
                <a:schemeClr val="tx1"/>
              </a:solidFill>
              <a:latin typeface="Avenir Book" panose="02000503020000020003" pitchFamily="2" charset="0"/>
            </a:rPr>
            <a:t> </a:t>
          </a:r>
          <a:r>
            <a:rPr lang="en-GB" sz="1800" dirty="0" err="1">
              <a:solidFill>
                <a:schemeClr val="tx1"/>
              </a:solidFill>
              <a:latin typeface="Avenir Book" panose="02000503020000020003" pitchFamily="2" charset="0"/>
            </a:rPr>
            <a:t>gyfieithu</a:t>
          </a:r>
          <a:r>
            <a:rPr lang="en-GB" sz="1800" dirty="0">
              <a:solidFill>
                <a:schemeClr val="tx1"/>
              </a:solidFill>
              <a:latin typeface="Avenir Book" panose="02000503020000020003" pitchFamily="2" charset="0"/>
            </a:rPr>
            <a:t> </a:t>
          </a:r>
          <a:r>
            <a:rPr lang="en-GB" sz="1800" dirty="0" err="1">
              <a:solidFill>
                <a:schemeClr val="tx1"/>
              </a:solidFill>
              <a:latin typeface="Avenir Book" panose="02000503020000020003" pitchFamily="2" charset="0"/>
            </a:rPr>
            <a:t>i’r</a:t>
          </a:r>
          <a:r>
            <a:rPr lang="en-GB" sz="1800" dirty="0">
              <a:solidFill>
                <a:schemeClr val="tx1"/>
              </a:solidFill>
              <a:latin typeface="Avenir Book" panose="02000503020000020003" pitchFamily="2" charset="0"/>
            </a:rPr>
            <a:t> </a:t>
          </a:r>
          <a:r>
            <a:rPr lang="en-GB" sz="1800" dirty="0" err="1">
              <a:solidFill>
                <a:schemeClr val="tx1"/>
              </a:solidFill>
              <a:latin typeface="Avenir Book" panose="02000503020000020003" pitchFamily="2" charset="0"/>
            </a:rPr>
            <a:t>Saesneg</a:t>
          </a:r>
          <a:r>
            <a:rPr lang="en-GB" sz="1800" dirty="0">
              <a:solidFill>
                <a:schemeClr val="tx1"/>
              </a:solidFill>
              <a:latin typeface="Avenir Book" panose="02000503020000020003" pitchFamily="2" charset="0"/>
            </a:rPr>
            <a:t> ‘</a:t>
          </a:r>
          <a:r>
            <a:rPr lang="en-GB" sz="1800" dirty="0" err="1">
              <a:solidFill>
                <a:schemeClr val="tx1"/>
              </a:solidFill>
              <a:latin typeface="Avenir Book" panose="02000503020000020003" pitchFamily="2" charset="0"/>
            </a:rPr>
            <a:t>translanguaging</a:t>
          </a:r>
          <a:r>
            <a:rPr lang="en-GB" sz="1200" dirty="0">
              <a:solidFill>
                <a:schemeClr val="tx1"/>
              </a:solidFill>
            </a:rPr>
            <a:t>’</a:t>
          </a:r>
        </a:p>
      </dgm:t>
    </dgm:pt>
    <dgm:pt modelId="{E157B971-D49A-F347-AA5B-AD841848F71A}" type="parTrans" cxnId="{8AF56F29-979A-5C42-9F38-2A12C360C1F3}">
      <dgm:prSet/>
      <dgm:spPr/>
      <dgm:t>
        <a:bodyPr/>
        <a:lstStyle/>
        <a:p>
          <a:endParaRPr lang="en-GB"/>
        </a:p>
      </dgm:t>
    </dgm:pt>
    <dgm:pt modelId="{A3168B2C-9645-0841-BC34-1272B13D9B82}" type="sibTrans" cxnId="{8AF56F29-979A-5C42-9F38-2A12C360C1F3}">
      <dgm:prSet/>
      <dgm:spPr/>
      <dgm:t>
        <a:bodyPr/>
        <a:lstStyle/>
        <a:p>
          <a:endParaRPr lang="en-GB"/>
        </a:p>
      </dgm:t>
    </dgm:pt>
    <dgm:pt modelId="{AA25CAFF-C37D-C042-B4D2-13A87D9CEEEA}">
      <dgm:prSet phldrT="[Text]" custT="1"/>
      <dgm:spPr/>
      <dgm:t>
        <a:bodyPr/>
        <a:lstStyle/>
        <a:p>
          <a:r>
            <a:rPr lang="cy-GB" sz="1800" noProof="0" dirty="0">
              <a:solidFill>
                <a:schemeClr val="tx1"/>
              </a:solidFill>
              <a:latin typeface="Avenir Book" panose="02000503020000020003" pitchFamily="2" charset="0"/>
            </a:rPr>
            <a:t>Ymchwil yn edrych ar strategaethau i helpu dysgwyr i ddefnyddio dwy iaith mewn gwers </a:t>
          </a:r>
        </a:p>
      </dgm:t>
    </dgm:pt>
    <dgm:pt modelId="{4A52FB7E-A2A6-FC4F-B29F-BF78AC11123E}" type="parTrans" cxnId="{11A8A3FF-B072-154B-BE5C-760FA77534F6}">
      <dgm:prSet/>
      <dgm:spPr/>
      <dgm:t>
        <a:bodyPr/>
        <a:lstStyle/>
        <a:p>
          <a:endParaRPr lang="en-GB"/>
        </a:p>
      </dgm:t>
    </dgm:pt>
    <dgm:pt modelId="{2DF318AA-5790-9B48-80AF-2ABE9BE671CA}" type="sibTrans" cxnId="{11A8A3FF-B072-154B-BE5C-760FA77534F6}">
      <dgm:prSet/>
      <dgm:spPr/>
      <dgm:t>
        <a:bodyPr/>
        <a:lstStyle/>
        <a:p>
          <a:endParaRPr lang="en-GB"/>
        </a:p>
      </dgm:t>
    </dgm:pt>
    <dgm:pt modelId="{FD825E32-72BC-0140-B9FF-0DAB70A09F3D}">
      <dgm:prSet phldrT="[Text]" custT="1"/>
      <dgm:spPr/>
      <dgm:t>
        <a:bodyPr/>
        <a:lstStyle/>
        <a:p>
          <a:r>
            <a:rPr lang="en-GB" sz="1800" dirty="0" err="1">
              <a:solidFill>
                <a:schemeClr val="tx1"/>
              </a:solidFill>
              <a:latin typeface="Avenir Book" panose="02000503020000020003" pitchFamily="2" charset="0"/>
            </a:rPr>
            <a:t>Bathwyd</a:t>
          </a:r>
          <a:r>
            <a:rPr lang="en-GB" sz="1800" dirty="0">
              <a:solidFill>
                <a:schemeClr val="tx1"/>
              </a:solidFill>
              <a:latin typeface="Avenir Book" panose="02000503020000020003" pitchFamily="2" charset="0"/>
            </a:rPr>
            <a:t> y term </a:t>
          </a:r>
          <a:r>
            <a:rPr lang="en-GB" sz="1800" dirty="0" err="1">
              <a:solidFill>
                <a:schemeClr val="tx1"/>
              </a:solidFill>
              <a:latin typeface="Avenir Book" panose="02000503020000020003" pitchFamily="2" charset="0"/>
            </a:rPr>
            <a:t>i</a:t>
          </a:r>
          <a:r>
            <a:rPr lang="en-GB" sz="1800" dirty="0">
              <a:solidFill>
                <a:schemeClr val="tx1"/>
              </a:solidFill>
              <a:latin typeface="Avenir Book" panose="02000503020000020003" pitchFamily="2" charset="0"/>
            </a:rPr>
            <a:t> </a:t>
          </a:r>
          <a:r>
            <a:rPr lang="en-GB" sz="1800" dirty="0" err="1">
              <a:solidFill>
                <a:schemeClr val="tx1"/>
              </a:solidFill>
              <a:latin typeface="Avenir Book" panose="02000503020000020003" pitchFamily="2" charset="0"/>
            </a:rPr>
            <a:t>ddisgrifio</a:t>
          </a:r>
          <a:r>
            <a:rPr lang="en-GB" sz="1800" dirty="0">
              <a:solidFill>
                <a:schemeClr val="tx1"/>
              </a:solidFill>
              <a:latin typeface="Avenir Book" panose="02000503020000020003" pitchFamily="2" charset="0"/>
            </a:rPr>
            <a:t> proses </a:t>
          </a:r>
          <a:r>
            <a:rPr lang="en-GB" sz="1800" dirty="0" err="1">
              <a:solidFill>
                <a:schemeClr val="tx1"/>
              </a:solidFill>
              <a:latin typeface="Avenir Book" panose="02000503020000020003" pitchFamily="2" charset="0"/>
            </a:rPr>
            <a:t>clywed</a:t>
          </a:r>
          <a:r>
            <a:rPr lang="en-GB" sz="1800" dirty="0">
              <a:solidFill>
                <a:schemeClr val="tx1"/>
              </a:solidFill>
              <a:latin typeface="Avenir Book" panose="02000503020000020003" pitchFamily="2" charset="0"/>
            </a:rPr>
            <a:t> </a:t>
          </a:r>
          <a:r>
            <a:rPr lang="en-GB" sz="1800" dirty="0" err="1">
              <a:solidFill>
                <a:schemeClr val="tx1"/>
              </a:solidFill>
              <a:latin typeface="Avenir Book" panose="02000503020000020003" pitchFamily="2" charset="0"/>
            </a:rPr>
            <a:t>gwybodaeth</a:t>
          </a:r>
          <a:r>
            <a:rPr lang="en-GB" sz="1800" dirty="0">
              <a:solidFill>
                <a:schemeClr val="tx1"/>
              </a:solidFill>
              <a:latin typeface="Avenir Book" panose="02000503020000020003" pitchFamily="2" charset="0"/>
            </a:rPr>
            <a:t> </a:t>
          </a:r>
          <a:r>
            <a:rPr lang="en-GB" sz="1800" dirty="0" err="1">
              <a:solidFill>
                <a:schemeClr val="tx1"/>
              </a:solidFill>
              <a:latin typeface="Avenir Book" panose="02000503020000020003" pitchFamily="2" charset="0"/>
            </a:rPr>
            <a:t>mewn</a:t>
          </a:r>
          <a:r>
            <a:rPr lang="en-GB" sz="1800" dirty="0">
              <a:solidFill>
                <a:schemeClr val="tx1"/>
              </a:solidFill>
              <a:latin typeface="Avenir Book" panose="02000503020000020003" pitchFamily="2" charset="0"/>
            </a:rPr>
            <a:t> un </a:t>
          </a:r>
          <a:r>
            <a:rPr lang="en-GB" sz="1800" dirty="0" err="1">
              <a:solidFill>
                <a:schemeClr val="tx1"/>
              </a:solidFill>
              <a:latin typeface="Avenir Book" panose="02000503020000020003" pitchFamily="2" charset="0"/>
            </a:rPr>
            <a:t>iaith</a:t>
          </a:r>
          <a:r>
            <a:rPr lang="en-GB" sz="1800" dirty="0">
              <a:solidFill>
                <a:schemeClr val="tx1"/>
              </a:solidFill>
              <a:latin typeface="Avenir Book" panose="02000503020000020003" pitchFamily="2" charset="0"/>
            </a:rPr>
            <a:t> </a:t>
          </a:r>
          <a:r>
            <a:rPr lang="en-GB" sz="1800" dirty="0" err="1">
              <a:solidFill>
                <a:schemeClr val="tx1"/>
              </a:solidFill>
              <a:latin typeface="Avenir Book" panose="02000503020000020003" pitchFamily="2" charset="0"/>
            </a:rPr>
            <a:t>a’I</a:t>
          </a:r>
          <a:r>
            <a:rPr lang="en-GB" sz="1800" dirty="0">
              <a:solidFill>
                <a:schemeClr val="tx1"/>
              </a:solidFill>
              <a:latin typeface="Avenir Book" panose="02000503020000020003" pitchFamily="2" charset="0"/>
            </a:rPr>
            <a:t> </a:t>
          </a:r>
          <a:r>
            <a:rPr lang="en-GB" sz="1800" dirty="0" err="1">
              <a:solidFill>
                <a:schemeClr val="tx1"/>
              </a:solidFill>
              <a:latin typeface="Avenir Book" panose="02000503020000020003" pitchFamily="2" charset="0"/>
            </a:rPr>
            <a:t>thrafod</a:t>
          </a:r>
          <a:r>
            <a:rPr lang="en-GB" sz="1800" dirty="0">
              <a:solidFill>
                <a:schemeClr val="tx1"/>
              </a:solidFill>
              <a:latin typeface="Avenir Book" panose="02000503020000020003" pitchFamily="2" charset="0"/>
            </a:rPr>
            <a:t>  / </a:t>
          </a:r>
          <a:r>
            <a:rPr lang="en-GB" sz="1800" dirty="0" err="1">
              <a:solidFill>
                <a:schemeClr val="tx1"/>
              </a:solidFill>
              <a:latin typeface="Avenir Book" panose="02000503020000020003" pitchFamily="2" charset="0"/>
            </a:rPr>
            <a:t>ysgrifennu</a:t>
          </a:r>
          <a:r>
            <a:rPr lang="en-GB" sz="1800" dirty="0">
              <a:solidFill>
                <a:schemeClr val="tx1"/>
              </a:solidFill>
              <a:latin typeface="Avenir Book" panose="02000503020000020003" pitchFamily="2" charset="0"/>
            </a:rPr>
            <a:t> </a:t>
          </a:r>
          <a:r>
            <a:rPr lang="en-GB" sz="1800" dirty="0" err="1">
              <a:solidFill>
                <a:schemeClr val="tx1"/>
              </a:solidFill>
              <a:latin typeface="Avenir Book" panose="02000503020000020003" pitchFamily="2" charset="0"/>
            </a:rPr>
            <a:t>mewn</a:t>
          </a:r>
          <a:r>
            <a:rPr lang="en-GB" sz="1800" dirty="0">
              <a:solidFill>
                <a:schemeClr val="tx1"/>
              </a:solidFill>
              <a:latin typeface="Avenir Book" panose="02000503020000020003" pitchFamily="2" charset="0"/>
            </a:rPr>
            <a:t> </a:t>
          </a:r>
          <a:r>
            <a:rPr lang="en-GB" sz="1800" dirty="0" err="1">
              <a:solidFill>
                <a:schemeClr val="tx1"/>
              </a:solidFill>
              <a:latin typeface="Avenir Book" panose="02000503020000020003" pitchFamily="2" charset="0"/>
            </a:rPr>
            <a:t>iaith</a:t>
          </a:r>
          <a:r>
            <a:rPr lang="en-GB" sz="1800" dirty="0">
              <a:solidFill>
                <a:schemeClr val="tx1"/>
              </a:solidFill>
              <a:latin typeface="Avenir Book" panose="02000503020000020003" pitchFamily="2" charset="0"/>
            </a:rPr>
            <a:t> </a:t>
          </a:r>
          <a:r>
            <a:rPr lang="en-GB" sz="1800" dirty="0" err="1">
              <a:solidFill>
                <a:schemeClr val="tx1"/>
              </a:solidFill>
              <a:latin typeface="Avenir Book" panose="02000503020000020003" pitchFamily="2" charset="0"/>
            </a:rPr>
            <a:t>arall</a:t>
          </a:r>
          <a:r>
            <a:rPr lang="en-GB" sz="1800" dirty="0">
              <a:solidFill>
                <a:schemeClr val="tx1"/>
              </a:solidFill>
              <a:latin typeface="Avenir Book" panose="02000503020000020003" pitchFamily="2" charset="0"/>
            </a:rPr>
            <a:t>.  </a:t>
          </a:r>
        </a:p>
      </dgm:t>
    </dgm:pt>
    <dgm:pt modelId="{8853AEEA-AAF6-A14D-89CC-637EAA2BBB54}" type="parTrans" cxnId="{1433852B-9A93-304E-9BB2-53D02BE5EDB0}">
      <dgm:prSet/>
      <dgm:spPr/>
      <dgm:t>
        <a:bodyPr/>
        <a:lstStyle/>
        <a:p>
          <a:endParaRPr lang="en-GB"/>
        </a:p>
      </dgm:t>
    </dgm:pt>
    <dgm:pt modelId="{AB2EA7EE-1F81-194D-9ABC-ED7E438A197E}" type="sibTrans" cxnId="{1433852B-9A93-304E-9BB2-53D02BE5EDB0}">
      <dgm:prSet/>
      <dgm:spPr/>
      <dgm:t>
        <a:bodyPr/>
        <a:lstStyle/>
        <a:p>
          <a:endParaRPr lang="en-GB"/>
        </a:p>
      </dgm:t>
    </dgm:pt>
    <dgm:pt modelId="{ECE53429-206B-F645-BD1F-DCF5A5C2A0A4}">
      <dgm:prSet phldrT="[Text]" custT="1"/>
      <dgm:spPr/>
      <dgm:t>
        <a:bodyPr/>
        <a:lstStyle/>
        <a:p>
          <a:r>
            <a:rPr lang="en-GB" sz="2400" dirty="0" err="1">
              <a:solidFill>
                <a:schemeClr val="tx1"/>
              </a:solidFill>
              <a:latin typeface="Avenir Book" panose="02000503020000020003" pitchFamily="2" charset="0"/>
            </a:rPr>
            <a:t>Testun</a:t>
          </a:r>
          <a:r>
            <a:rPr lang="en-GB" sz="2400" baseline="0" dirty="0">
              <a:solidFill>
                <a:schemeClr val="tx1"/>
              </a:solidFill>
              <a:latin typeface="Avenir Book" panose="02000503020000020003" pitchFamily="2" charset="0"/>
            </a:rPr>
            <a:t> </a:t>
          </a:r>
          <a:r>
            <a:rPr lang="en-GB" sz="2400" baseline="0" dirty="0" err="1">
              <a:solidFill>
                <a:schemeClr val="tx1"/>
              </a:solidFill>
              <a:latin typeface="Avenir Book" panose="02000503020000020003" pitchFamily="2" charset="0"/>
            </a:rPr>
            <a:t>ymchwil</a:t>
          </a:r>
          <a:r>
            <a:rPr lang="en-GB" sz="2400" baseline="0" dirty="0">
              <a:solidFill>
                <a:schemeClr val="tx1"/>
              </a:solidFill>
              <a:latin typeface="Avenir Book" panose="02000503020000020003" pitchFamily="2" charset="0"/>
            </a:rPr>
            <a:t> Cen Williams </a:t>
          </a:r>
          <a:r>
            <a:rPr lang="en-GB" sz="2400" baseline="0" dirty="0" err="1">
              <a:solidFill>
                <a:schemeClr val="tx1"/>
              </a:solidFill>
              <a:latin typeface="Avenir Book" panose="02000503020000020003" pitchFamily="2" charset="0"/>
            </a:rPr>
            <a:t>ym</a:t>
          </a:r>
          <a:r>
            <a:rPr lang="en-GB" sz="2400" baseline="0" dirty="0">
              <a:solidFill>
                <a:schemeClr val="tx1"/>
              </a:solidFill>
              <a:latin typeface="Avenir Book" panose="02000503020000020003" pitchFamily="2" charset="0"/>
            </a:rPr>
            <a:t> </a:t>
          </a:r>
          <a:r>
            <a:rPr lang="en-GB" sz="2400" baseline="0" dirty="0" err="1">
              <a:solidFill>
                <a:schemeClr val="tx1"/>
              </a:solidFill>
              <a:latin typeface="Avenir Book" panose="02000503020000020003" pitchFamily="2" charset="0"/>
            </a:rPr>
            <a:t>Mangor</a:t>
          </a:r>
          <a:r>
            <a:rPr lang="en-GB" sz="2400" baseline="0" dirty="0">
              <a:solidFill>
                <a:schemeClr val="tx1"/>
              </a:solidFill>
              <a:latin typeface="Avenir Book" panose="02000503020000020003" pitchFamily="2" charset="0"/>
            </a:rPr>
            <a:t> </a:t>
          </a:r>
          <a:r>
            <a:rPr lang="en-GB" sz="2400" baseline="0" dirty="0" err="1">
              <a:solidFill>
                <a:schemeClr val="tx1"/>
              </a:solidFill>
              <a:latin typeface="Avenir Book" panose="02000503020000020003" pitchFamily="2" charset="0"/>
            </a:rPr>
            <a:t>ym</a:t>
          </a:r>
          <a:r>
            <a:rPr lang="en-GB" sz="2400" baseline="0" dirty="0">
              <a:solidFill>
                <a:schemeClr val="tx1"/>
              </a:solidFill>
              <a:latin typeface="Avenir Book" panose="02000503020000020003" pitchFamily="2" charset="0"/>
            </a:rPr>
            <a:t> </a:t>
          </a:r>
          <a:r>
            <a:rPr lang="en-GB" sz="2400" baseline="0" dirty="0" err="1">
              <a:solidFill>
                <a:schemeClr val="tx1"/>
              </a:solidFill>
              <a:latin typeface="Avenir Book" panose="02000503020000020003" pitchFamily="2" charset="0"/>
            </a:rPr>
            <a:t>yr</a:t>
          </a:r>
          <a:r>
            <a:rPr lang="en-GB" sz="2400" baseline="0" dirty="0">
              <a:solidFill>
                <a:schemeClr val="tx1"/>
              </a:solidFill>
              <a:latin typeface="Avenir Book" panose="02000503020000020003" pitchFamily="2" charset="0"/>
            </a:rPr>
            <a:t> 1980au </a:t>
          </a:r>
          <a:endParaRPr lang="en-GB" sz="2400" dirty="0">
            <a:solidFill>
              <a:schemeClr val="tx1"/>
            </a:solidFill>
            <a:latin typeface="Avenir Book" panose="02000503020000020003" pitchFamily="2" charset="0"/>
          </a:endParaRPr>
        </a:p>
      </dgm:t>
    </dgm:pt>
    <dgm:pt modelId="{F6F0B07C-4EB8-8849-9267-52D83A96097B}" type="parTrans" cxnId="{61A4D62D-5352-D44A-ACAF-CAF2A19B3837}">
      <dgm:prSet/>
      <dgm:spPr/>
      <dgm:t>
        <a:bodyPr/>
        <a:lstStyle/>
        <a:p>
          <a:endParaRPr lang="en-GB"/>
        </a:p>
      </dgm:t>
    </dgm:pt>
    <dgm:pt modelId="{F46A6B4B-0A31-4F4A-9FB5-1E881678BF26}" type="sibTrans" cxnId="{61A4D62D-5352-D44A-ACAF-CAF2A19B3837}">
      <dgm:prSet/>
      <dgm:spPr/>
      <dgm:t>
        <a:bodyPr/>
        <a:lstStyle/>
        <a:p>
          <a:endParaRPr lang="en-GB"/>
        </a:p>
      </dgm:t>
    </dgm:pt>
    <dgm:pt modelId="{DE6E40D9-628D-B042-A493-1523DF81945D}" type="pres">
      <dgm:prSet presAssocID="{C675B747-A3E5-DC46-BF09-BEE653B2F8EB}" presName="Name0" presStyleCnt="0">
        <dgm:presLayoutVars>
          <dgm:chMax val="1"/>
          <dgm:dir/>
          <dgm:animLvl val="ctr"/>
          <dgm:resizeHandles val="exact"/>
        </dgm:presLayoutVars>
      </dgm:prSet>
      <dgm:spPr/>
    </dgm:pt>
    <dgm:pt modelId="{20F5C8F8-C810-024D-AE2F-B9411B3FA90D}" type="pres">
      <dgm:prSet presAssocID="{3348CB86-A29E-B747-B294-C37C7DCF0B05}" presName="centerShape" presStyleLbl="node0" presStyleIdx="0" presStyleCnt="1" custScaleX="217097" custScaleY="157277"/>
      <dgm:spPr/>
    </dgm:pt>
    <dgm:pt modelId="{AB7EA06F-E715-B94C-9BAE-88D32A9B0B73}" type="pres">
      <dgm:prSet presAssocID="{E157B971-D49A-F347-AA5B-AD841848F71A}" presName="parTrans" presStyleLbl="sibTrans2D1" presStyleIdx="0" presStyleCnt="4"/>
      <dgm:spPr/>
    </dgm:pt>
    <dgm:pt modelId="{142D7CCD-CA9E-3A42-8A63-0344EE3C9A97}" type="pres">
      <dgm:prSet presAssocID="{E157B971-D49A-F347-AA5B-AD841848F71A}" presName="connectorText" presStyleLbl="sibTrans2D1" presStyleIdx="0" presStyleCnt="4"/>
      <dgm:spPr/>
    </dgm:pt>
    <dgm:pt modelId="{9B02CBA5-1C37-2E40-B24D-C6EF6D298696}" type="pres">
      <dgm:prSet presAssocID="{C3C2FF35-B12C-364F-AAB9-67CF50EA9873}" presName="node" presStyleLbl="node1" presStyleIdx="0" presStyleCnt="4" custScaleX="323833">
        <dgm:presLayoutVars>
          <dgm:bulletEnabled val="1"/>
        </dgm:presLayoutVars>
      </dgm:prSet>
      <dgm:spPr/>
    </dgm:pt>
    <dgm:pt modelId="{F361AB3C-BF25-ED4A-8B05-73F71D3375E1}" type="pres">
      <dgm:prSet presAssocID="{F6F0B07C-4EB8-8849-9267-52D83A96097B}" presName="parTrans" presStyleLbl="sibTrans2D1" presStyleIdx="1" presStyleCnt="4"/>
      <dgm:spPr/>
    </dgm:pt>
    <dgm:pt modelId="{62EF729C-0A86-1540-9A5E-C2E7F6B70352}" type="pres">
      <dgm:prSet presAssocID="{F6F0B07C-4EB8-8849-9267-52D83A96097B}" presName="connectorText" presStyleLbl="sibTrans2D1" presStyleIdx="1" presStyleCnt="4"/>
      <dgm:spPr/>
    </dgm:pt>
    <dgm:pt modelId="{9D227FC5-4E29-494C-B329-85DDEA23A2FF}" type="pres">
      <dgm:prSet presAssocID="{ECE53429-206B-F645-BD1F-DCF5A5C2A0A4}" presName="node" presStyleLbl="node1" presStyleIdx="1" presStyleCnt="4" custScaleX="195271" custScaleY="193859" custRadScaleRad="158712" custRadScaleInc="3458">
        <dgm:presLayoutVars>
          <dgm:bulletEnabled val="1"/>
        </dgm:presLayoutVars>
      </dgm:prSet>
      <dgm:spPr/>
    </dgm:pt>
    <dgm:pt modelId="{C6007DC9-658C-EE48-B678-2AC759E01CC3}" type="pres">
      <dgm:prSet presAssocID="{4A52FB7E-A2A6-FC4F-B29F-BF78AC11123E}" presName="parTrans" presStyleLbl="sibTrans2D1" presStyleIdx="2" presStyleCnt="4"/>
      <dgm:spPr/>
    </dgm:pt>
    <dgm:pt modelId="{374AD023-1541-CF48-AFBD-CCBCFDFE6677}" type="pres">
      <dgm:prSet presAssocID="{4A52FB7E-A2A6-FC4F-B29F-BF78AC11123E}" presName="connectorText" presStyleLbl="sibTrans2D1" presStyleIdx="2" presStyleCnt="4"/>
      <dgm:spPr/>
    </dgm:pt>
    <dgm:pt modelId="{78C53234-371A-4B4F-9198-6C2A70BE85E6}" type="pres">
      <dgm:prSet presAssocID="{AA25CAFF-C37D-C042-B4D2-13A87D9CEEEA}" presName="node" presStyleLbl="node1" presStyleIdx="2" presStyleCnt="4" custScaleX="312371" custRadScaleRad="97745" custRadScaleInc="-3844">
        <dgm:presLayoutVars>
          <dgm:bulletEnabled val="1"/>
        </dgm:presLayoutVars>
      </dgm:prSet>
      <dgm:spPr/>
    </dgm:pt>
    <dgm:pt modelId="{7BBCB41C-83F6-2246-BCCB-050F101DF1E1}" type="pres">
      <dgm:prSet presAssocID="{8853AEEA-AAF6-A14D-89CC-637EAA2BBB54}" presName="parTrans" presStyleLbl="sibTrans2D1" presStyleIdx="3" presStyleCnt="4"/>
      <dgm:spPr/>
    </dgm:pt>
    <dgm:pt modelId="{32BA12FD-39D5-E043-A114-7AA115B1C011}" type="pres">
      <dgm:prSet presAssocID="{8853AEEA-AAF6-A14D-89CC-637EAA2BBB54}" presName="connectorText" presStyleLbl="sibTrans2D1" presStyleIdx="3" presStyleCnt="4"/>
      <dgm:spPr/>
    </dgm:pt>
    <dgm:pt modelId="{002CA708-F621-9A40-AF09-9C1C02AF9DAC}" type="pres">
      <dgm:prSet presAssocID="{FD825E32-72BC-0140-B9FF-0DAB70A09F3D}" presName="node" presStyleLbl="node1" presStyleIdx="3" presStyleCnt="4" custScaleX="194689" custScaleY="200879" custRadScaleRad="161507" custRadScaleInc="-3399">
        <dgm:presLayoutVars>
          <dgm:bulletEnabled val="1"/>
        </dgm:presLayoutVars>
      </dgm:prSet>
      <dgm:spPr/>
    </dgm:pt>
  </dgm:ptLst>
  <dgm:cxnLst>
    <dgm:cxn modelId="{1FAA4C18-48D2-2E4F-A461-6A5B3EFEECE8}" type="presOf" srcId="{C3C2FF35-B12C-364F-AAB9-67CF50EA9873}" destId="{9B02CBA5-1C37-2E40-B24D-C6EF6D298696}" srcOrd="0" destOrd="0" presId="urn:microsoft.com/office/officeart/2005/8/layout/radial5"/>
    <dgm:cxn modelId="{D25F0C22-16E1-0E47-A9B8-8F8312F2579A}" srcId="{C675B747-A3E5-DC46-BF09-BEE653B2F8EB}" destId="{3348CB86-A29E-B747-B294-C37C7DCF0B05}" srcOrd="0" destOrd="0" parTransId="{ECA1BD9F-841E-2343-9A95-DD0EB5641E52}" sibTransId="{C8327F0F-6508-9840-8208-F8CECA2080B1}"/>
    <dgm:cxn modelId="{8AF56F29-979A-5C42-9F38-2A12C360C1F3}" srcId="{3348CB86-A29E-B747-B294-C37C7DCF0B05}" destId="{C3C2FF35-B12C-364F-AAB9-67CF50EA9873}" srcOrd="0" destOrd="0" parTransId="{E157B971-D49A-F347-AA5B-AD841848F71A}" sibTransId="{A3168B2C-9645-0841-BC34-1272B13D9B82}"/>
    <dgm:cxn modelId="{1433852B-9A93-304E-9BB2-53D02BE5EDB0}" srcId="{3348CB86-A29E-B747-B294-C37C7DCF0B05}" destId="{FD825E32-72BC-0140-B9FF-0DAB70A09F3D}" srcOrd="3" destOrd="0" parTransId="{8853AEEA-AAF6-A14D-89CC-637EAA2BBB54}" sibTransId="{AB2EA7EE-1F81-194D-9ABC-ED7E438A197E}"/>
    <dgm:cxn modelId="{61A4D62D-5352-D44A-ACAF-CAF2A19B3837}" srcId="{3348CB86-A29E-B747-B294-C37C7DCF0B05}" destId="{ECE53429-206B-F645-BD1F-DCF5A5C2A0A4}" srcOrd="1" destOrd="0" parTransId="{F6F0B07C-4EB8-8849-9267-52D83A96097B}" sibTransId="{F46A6B4B-0A31-4F4A-9FB5-1E881678BF26}"/>
    <dgm:cxn modelId="{C950BA2E-88C8-C24C-B8DA-054304C5423F}" type="presOf" srcId="{8853AEEA-AAF6-A14D-89CC-637EAA2BBB54}" destId="{32BA12FD-39D5-E043-A114-7AA115B1C011}" srcOrd="1" destOrd="0" presId="urn:microsoft.com/office/officeart/2005/8/layout/radial5"/>
    <dgm:cxn modelId="{9DCFFA34-FF5A-7141-99D0-CBD846CCD59C}" type="presOf" srcId="{4A52FB7E-A2A6-FC4F-B29F-BF78AC11123E}" destId="{C6007DC9-658C-EE48-B678-2AC759E01CC3}" srcOrd="0" destOrd="0" presId="urn:microsoft.com/office/officeart/2005/8/layout/radial5"/>
    <dgm:cxn modelId="{0390875F-7907-C349-9636-4DB8D5A7EC66}" type="presOf" srcId="{F6F0B07C-4EB8-8849-9267-52D83A96097B}" destId="{F361AB3C-BF25-ED4A-8B05-73F71D3375E1}" srcOrd="0" destOrd="0" presId="urn:microsoft.com/office/officeart/2005/8/layout/radial5"/>
    <dgm:cxn modelId="{0ACF1F6C-7676-4B42-B0E2-5FD96ADE24CD}" type="presOf" srcId="{E157B971-D49A-F347-AA5B-AD841848F71A}" destId="{142D7CCD-CA9E-3A42-8A63-0344EE3C9A97}" srcOrd="1" destOrd="0" presId="urn:microsoft.com/office/officeart/2005/8/layout/radial5"/>
    <dgm:cxn modelId="{BE36A27C-9717-AF4E-8A1D-88E7E3ED60BF}" type="presOf" srcId="{E157B971-D49A-F347-AA5B-AD841848F71A}" destId="{AB7EA06F-E715-B94C-9BAE-88D32A9B0B73}" srcOrd="0" destOrd="0" presId="urn:microsoft.com/office/officeart/2005/8/layout/radial5"/>
    <dgm:cxn modelId="{0493637F-AB93-B342-8455-94475DC1499E}" type="presOf" srcId="{3348CB86-A29E-B747-B294-C37C7DCF0B05}" destId="{20F5C8F8-C810-024D-AE2F-B9411B3FA90D}" srcOrd="0" destOrd="0" presId="urn:microsoft.com/office/officeart/2005/8/layout/radial5"/>
    <dgm:cxn modelId="{3C350BAF-DFC3-484F-A4D8-92D170EF316E}" type="presOf" srcId="{4A52FB7E-A2A6-FC4F-B29F-BF78AC11123E}" destId="{374AD023-1541-CF48-AFBD-CCBCFDFE6677}" srcOrd="1" destOrd="0" presId="urn:microsoft.com/office/officeart/2005/8/layout/radial5"/>
    <dgm:cxn modelId="{B5F655B2-28CF-2E42-887E-9F072EB4D3DA}" type="presOf" srcId="{FD825E32-72BC-0140-B9FF-0DAB70A09F3D}" destId="{002CA708-F621-9A40-AF09-9C1C02AF9DAC}" srcOrd="0" destOrd="0" presId="urn:microsoft.com/office/officeart/2005/8/layout/radial5"/>
    <dgm:cxn modelId="{6AFB6ABC-B767-584A-B694-64696318A009}" type="presOf" srcId="{C675B747-A3E5-DC46-BF09-BEE653B2F8EB}" destId="{DE6E40D9-628D-B042-A493-1523DF81945D}" srcOrd="0" destOrd="0" presId="urn:microsoft.com/office/officeart/2005/8/layout/radial5"/>
    <dgm:cxn modelId="{30EEBBC8-BEDA-9549-9ED2-31E0939B8F92}" type="presOf" srcId="{8853AEEA-AAF6-A14D-89CC-637EAA2BBB54}" destId="{7BBCB41C-83F6-2246-BCCB-050F101DF1E1}" srcOrd="0" destOrd="0" presId="urn:microsoft.com/office/officeart/2005/8/layout/radial5"/>
    <dgm:cxn modelId="{21667BD0-F3EF-7D43-AACA-2BF21D552B14}" type="presOf" srcId="{AA25CAFF-C37D-C042-B4D2-13A87D9CEEEA}" destId="{78C53234-371A-4B4F-9198-6C2A70BE85E6}" srcOrd="0" destOrd="0" presId="urn:microsoft.com/office/officeart/2005/8/layout/radial5"/>
    <dgm:cxn modelId="{6CAB7ED3-E5A6-7443-BC41-2F89465A20FB}" type="presOf" srcId="{ECE53429-206B-F645-BD1F-DCF5A5C2A0A4}" destId="{9D227FC5-4E29-494C-B329-85DDEA23A2FF}" srcOrd="0" destOrd="0" presId="urn:microsoft.com/office/officeart/2005/8/layout/radial5"/>
    <dgm:cxn modelId="{070A2EE5-268C-4849-9A10-E8F7FEEEE977}" type="presOf" srcId="{F6F0B07C-4EB8-8849-9267-52D83A96097B}" destId="{62EF729C-0A86-1540-9A5E-C2E7F6B70352}" srcOrd="1" destOrd="0" presId="urn:microsoft.com/office/officeart/2005/8/layout/radial5"/>
    <dgm:cxn modelId="{11A8A3FF-B072-154B-BE5C-760FA77534F6}" srcId="{3348CB86-A29E-B747-B294-C37C7DCF0B05}" destId="{AA25CAFF-C37D-C042-B4D2-13A87D9CEEEA}" srcOrd="2" destOrd="0" parTransId="{4A52FB7E-A2A6-FC4F-B29F-BF78AC11123E}" sibTransId="{2DF318AA-5790-9B48-80AF-2ABE9BE671CA}"/>
    <dgm:cxn modelId="{91340FB4-1560-2340-B144-BFEF271136CA}" type="presParOf" srcId="{DE6E40D9-628D-B042-A493-1523DF81945D}" destId="{20F5C8F8-C810-024D-AE2F-B9411B3FA90D}" srcOrd="0" destOrd="0" presId="urn:microsoft.com/office/officeart/2005/8/layout/radial5"/>
    <dgm:cxn modelId="{2CA567F7-2C3E-CA43-8FD3-48173BB55997}" type="presParOf" srcId="{DE6E40D9-628D-B042-A493-1523DF81945D}" destId="{AB7EA06F-E715-B94C-9BAE-88D32A9B0B73}" srcOrd="1" destOrd="0" presId="urn:microsoft.com/office/officeart/2005/8/layout/radial5"/>
    <dgm:cxn modelId="{27057E3E-0150-0540-9774-8BD5921D4B01}" type="presParOf" srcId="{AB7EA06F-E715-B94C-9BAE-88D32A9B0B73}" destId="{142D7CCD-CA9E-3A42-8A63-0344EE3C9A97}" srcOrd="0" destOrd="0" presId="urn:microsoft.com/office/officeart/2005/8/layout/radial5"/>
    <dgm:cxn modelId="{0356BF7E-D0AE-3149-B435-4ABD029A644B}" type="presParOf" srcId="{DE6E40D9-628D-B042-A493-1523DF81945D}" destId="{9B02CBA5-1C37-2E40-B24D-C6EF6D298696}" srcOrd="2" destOrd="0" presId="urn:microsoft.com/office/officeart/2005/8/layout/radial5"/>
    <dgm:cxn modelId="{4F300A4D-3FA4-1144-8FF4-CC9ED6B4654B}" type="presParOf" srcId="{DE6E40D9-628D-B042-A493-1523DF81945D}" destId="{F361AB3C-BF25-ED4A-8B05-73F71D3375E1}" srcOrd="3" destOrd="0" presId="urn:microsoft.com/office/officeart/2005/8/layout/radial5"/>
    <dgm:cxn modelId="{100F995D-AC7D-484C-A53C-D4A34C5DAD57}" type="presParOf" srcId="{F361AB3C-BF25-ED4A-8B05-73F71D3375E1}" destId="{62EF729C-0A86-1540-9A5E-C2E7F6B70352}" srcOrd="0" destOrd="0" presId="urn:microsoft.com/office/officeart/2005/8/layout/radial5"/>
    <dgm:cxn modelId="{2AC64D3F-0EE4-B242-813A-9D88A9E7DF12}" type="presParOf" srcId="{DE6E40D9-628D-B042-A493-1523DF81945D}" destId="{9D227FC5-4E29-494C-B329-85DDEA23A2FF}" srcOrd="4" destOrd="0" presId="urn:microsoft.com/office/officeart/2005/8/layout/radial5"/>
    <dgm:cxn modelId="{2B81B495-80EA-B341-8728-7CC38F600E80}" type="presParOf" srcId="{DE6E40D9-628D-B042-A493-1523DF81945D}" destId="{C6007DC9-658C-EE48-B678-2AC759E01CC3}" srcOrd="5" destOrd="0" presId="urn:microsoft.com/office/officeart/2005/8/layout/radial5"/>
    <dgm:cxn modelId="{14A10487-184C-4448-ACDC-E8FC89715929}" type="presParOf" srcId="{C6007DC9-658C-EE48-B678-2AC759E01CC3}" destId="{374AD023-1541-CF48-AFBD-CCBCFDFE6677}" srcOrd="0" destOrd="0" presId="urn:microsoft.com/office/officeart/2005/8/layout/radial5"/>
    <dgm:cxn modelId="{899DB525-99E3-0C47-8737-E175EDE0BB2A}" type="presParOf" srcId="{DE6E40D9-628D-B042-A493-1523DF81945D}" destId="{78C53234-371A-4B4F-9198-6C2A70BE85E6}" srcOrd="6" destOrd="0" presId="urn:microsoft.com/office/officeart/2005/8/layout/radial5"/>
    <dgm:cxn modelId="{3B3E3B0E-1430-2843-A5F8-3D684C2980E2}" type="presParOf" srcId="{DE6E40D9-628D-B042-A493-1523DF81945D}" destId="{7BBCB41C-83F6-2246-BCCB-050F101DF1E1}" srcOrd="7" destOrd="0" presId="urn:microsoft.com/office/officeart/2005/8/layout/radial5"/>
    <dgm:cxn modelId="{39A3BBC5-6450-9C4C-9361-0948248334C5}" type="presParOf" srcId="{7BBCB41C-83F6-2246-BCCB-050F101DF1E1}" destId="{32BA12FD-39D5-E043-A114-7AA115B1C011}" srcOrd="0" destOrd="0" presId="urn:microsoft.com/office/officeart/2005/8/layout/radial5"/>
    <dgm:cxn modelId="{3A2239B7-A478-8743-8145-3756813CA3F6}" type="presParOf" srcId="{DE6E40D9-628D-B042-A493-1523DF81945D}" destId="{002CA708-F621-9A40-AF09-9C1C02AF9DAC}" srcOrd="8" destOrd="0" presId="urn:microsoft.com/office/officeart/2005/8/layout/radial5"/>
  </dgm:cxnLst>
  <dgm:bg/>
  <dgm:whole/>
  <dgm:extLst>
    <a:ext uri="http://schemas.microsoft.com/office/drawing/2008/diagram">
      <dsp:dataModelExt xmlns:dsp="http://schemas.microsoft.com/office/drawing/2008/diagram" relId="rId7" minVer="http://schemas.openxmlformats.org/drawingml/2006/diagram"/>
    </a:ext>
    <a:ext uri="{C62137D5-CB1D-491B-B009-E17868A290BF}">
      <dgm14:recolorImg xmlns:dgm14="http://schemas.microsoft.com/office/drawing/2010/diagram" val="1"/>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0F5C8F8-C810-024D-AE2F-B9411B3FA90D}">
      <dsp:nvSpPr>
        <dsp:cNvPr id="0" name=""/>
        <dsp:cNvSpPr/>
      </dsp:nvSpPr>
      <dsp:spPr>
        <a:xfrm>
          <a:off x="2905665" y="1464558"/>
          <a:ext cx="2846253" cy="2061982"/>
        </a:xfrm>
        <a:prstGeom prst="ellipse">
          <a:avLst/>
        </a:prstGeom>
        <a:gradFill rotWithShape="0">
          <a:gsLst>
            <a:gs pos="0">
              <a:schemeClr val="accent4">
                <a:lumMod val="20000"/>
                <a:lumOff val="80000"/>
              </a:schemeClr>
            </a:gs>
            <a:gs pos="100000">
              <a:schemeClr val="accent5">
                <a:shade val="80000"/>
                <a:hueOff val="0"/>
                <a:satOff val="0"/>
                <a:lumOff val="0"/>
                <a:alphaOff val="0"/>
                <a:tint val="50000"/>
                <a:shade val="100000"/>
                <a:satMod val="350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r>
            <a:rPr lang="en-GB" sz="2400" b="1" i="0" kern="1200" dirty="0" err="1">
              <a:solidFill>
                <a:schemeClr val="tx1"/>
              </a:solidFill>
              <a:latin typeface="Avenir Black" panose="02000503020000020003" pitchFamily="2" charset="0"/>
            </a:rPr>
            <a:t>Trawsieithu</a:t>
          </a:r>
          <a:r>
            <a:rPr lang="en-GB" sz="2000" b="1" i="0" kern="1200" dirty="0">
              <a:solidFill>
                <a:schemeClr val="tx1"/>
              </a:solidFill>
              <a:latin typeface="Avenir Black" panose="02000503020000020003" pitchFamily="2" charset="0"/>
            </a:rPr>
            <a:t> </a:t>
          </a:r>
        </a:p>
      </dsp:txBody>
      <dsp:txXfrm>
        <a:off x="3322489" y="1766528"/>
        <a:ext cx="2012605" cy="1458042"/>
      </dsp:txXfrm>
    </dsp:sp>
    <dsp:sp modelId="{AB7EA06F-E715-B94C-9BAE-88D32A9B0B73}">
      <dsp:nvSpPr>
        <dsp:cNvPr id="0" name=""/>
        <dsp:cNvSpPr/>
      </dsp:nvSpPr>
      <dsp:spPr>
        <a:xfrm rot="16200000">
          <a:off x="4288706" y="1168316"/>
          <a:ext cx="80170" cy="445757"/>
        </a:xfrm>
        <a:prstGeom prst="rightArrow">
          <a:avLst>
            <a:gd name="adj1" fmla="val 60000"/>
            <a:gd name="adj2" fmla="val 50000"/>
          </a:avLst>
        </a:prstGeom>
        <a:gradFill rotWithShape="0">
          <a:gsLst>
            <a:gs pos="0">
              <a:schemeClr val="accent5">
                <a:shade val="90000"/>
                <a:hueOff val="0"/>
                <a:satOff val="0"/>
                <a:lumOff val="0"/>
                <a:alphaOff val="0"/>
                <a:tint val="100000"/>
                <a:shade val="100000"/>
                <a:satMod val="130000"/>
              </a:schemeClr>
            </a:gs>
            <a:gs pos="100000">
              <a:schemeClr val="accent5">
                <a:shade val="90000"/>
                <a:hueOff val="0"/>
                <a:satOff val="0"/>
                <a:lumOff val="0"/>
                <a:alphaOff val="0"/>
                <a:tint val="50000"/>
                <a:shade val="100000"/>
                <a:satMod val="350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0" tIns="0" rIns="0" bIns="0" numCol="1" spcCol="1270" anchor="ctr" anchorCtr="0">
          <a:noAutofit/>
        </a:bodyPr>
        <a:lstStyle/>
        <a:p>
          <a:pPr marL="0" lvl="0" indent="0" algn="ctr" defTabSz="889000">
            <a:lnSpc>
              <a:spcPct val="90000"/>
            </a:lnSpc>
            <a:spcBef>
              <a:spcPct val="0"/>
            </a:spcBef>
            <a:spcAft>
              <a:spcPct val="35000"/>
            </a:spcAft>
            <a:buNone/>
          </a:pPr>
          <a:endParaRPr lang="en-GB" sz="2000" kern="1200"/>
        </a:p>
      </dsp:txBody>
      <dsp:txXfrm>
        <a:off x="4300732" y="1269493"/>
        <a:ext cx="56119" cy="267455"/>
      </dsp:txXfrm>
    </dsp:sp>
    <dsp:sp modelId="{9B02CBA5-1C37-2E40-B24D-C6EF6D298696}">
      <dsp:nvSpPr>
        <dsp:cNvPr id="0" name=""/>
        <dsp:cNvSpPr/>
      </dsp:nvSpPr>
      <dsp:spPr>
        <a:xfrm>
          <a:off x="2205983" y="2242"/>
          <a:ext cx="4245617" cy="1311051"/>
        </a:xfrm>
        <a:prstGeom prst="ellipse">
          <a:avLst/>
        </a:prstGeom>
        <a:gradFill rotWithShape="0">
          <a:gsLst>
            <a:gs pos="0">
              <a:schemeClr val="accent5">
                <a:shade val="80000"/>
                <a:hueOff val="0"/>
                <a:satOff val="0"/>
                <a:lumOff val="0"/>
                <a:alphaOff val="0"/>
                <a:tint val="100000"/>
                <a:shade val="100000"/>
                <a:satMod val="130000"/>
              </a:schemeClr>
            </a:gs>
            <a:gs pos="100000">
              <a:schemeClr val="accent5">
                <a:shade val="80000"/>
                <a:hueOff val="0"/>
                <a:satOff val="0"/>
                <a:lumOff val="0"/>
                <a:alphaOff val="0"/>
                <a:tint val="50000"/>
                <a:shade val="100000"/>
                <a:satMod val="350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GB" sz="1800" kern="1200" dirty="0" err="1">
              <a:solidFill>
                <a:schemeClr val="tx1"/>
              </a:solidFill>
              <a:latin typeface="Avenir Book" panose="02000503020000020003" pitchFamily="2" charset="0"/>
            </a:rPr>
            <a:t>Mae’r</a:t>
          </a:r>
          <a:r>
            <a:rPr lang="en-GB" sz="1800" kern="1200" dirty="0">
              <a:solidFill>
                <a:schemeClr val="tx1"/>
              </a:solidFill>
              <a:latin typeface="Avenir Book" panose="02000503020000020003" pitchFamily="2" charset="0"/>
            </a:rPr>
            <a:t> term </a:t>
          </a:r>
          <a:r>
            <a:rPr lang="en-GB" sz="1800" kern="1200" dirty="0" err="1">
              <a:solidFill>
                <a:schemeClr val="tx1"/>
              </a:solidFill>
              <a:latin typeface="Avenir Book" panose="02000503020000020003" pitchFamily="2" charset="0"/>
            </a:rPr>
            <a:t>wedi</a:t>
          </a:r>
          <a:r>
            <a:rPr lang="en-GB" sz="1800" kern="1200" dirty="0">
              <a:solidFill>
                <a:schemeClr val="tx1"/>
              </a:solidFill>
              <a:latin typeface="Avenir Book" panose="02000503020000020003" pitchFamily="2" charset="0"/>
            </a:rPr>
            <a:t> </a:t>
          </a:r>
          <a:r>
            <a:rPr lang="en-GB" sz="1800" kern="1200" dirty="0" err="1">
              <a:solidFill>
                <a:schemeClr val="tx1"/>
              </a:solidFill>
              <a:latin typeface="Avenir Book" panose="02000503020000020003" pitchFamily="2" charset="0"/>
            </a:rPr>
            <a:t>cael</a:t>
          </a:r>
          <a:r>
            <a:rPr lang="en-GB" sz="1800" kern="1200" dirty="0">
              <a:solidFill>
                <a:schemeClr val="tx1"/>
              </a:solidFill>
              <a:latin typeface="Avenir Book" panose="02000503020000020003" pitchFamily="2" charset="0"/>
            </a:rPr>
            <a:t> </a:t>
          </a:r>
          <a:r>
            <a:rPr lang="en-GB" sz="1800" kern="1200" dirty="0" err="1">
              <a:solidFill>
                <a:schemeClr val="tx1"/>
              </a:solidFill>
              <a:latin typeface="Avenir Book" panose="02000503020000020003" pitchFamily="2" charset="0"/>
            </a:rPr>
            <a:t>ei</a:t>
          </a:r>
          <a:r>
            <a:rPr lang="en-GB" sz="1800" kern="1200" dirty="0">
              <a:solidFill>
                <a:schemeClr val="tx1"/>
              </a:solidFill>
              <a:latin typeface="Avenir Book" panose="02000503020000020003" pitchFamily="2" charset="0"/>
            </a:rPr>
            <a:t> </a:t>
          </a:r>
          <a:r>
            <a:rPr lang="en-GB" sz="1800" kern="1200" dirty="0" err="1">
              <a:solidFill>
                <a:schemeClr val="tx1"/>
              </a:solidFill>
              <a:latin typeface="Avenir Book" panose="02000503020000020003" pitchFamily="2" charset="0"/>
            </a:rPr>
            <a:t>gyfieithu</a:t>
          </a:r>
          <a:r>
            <a:rPr lang="en-GB" sz="1800" kern="1200" dirty="0">
              <a:solidFill>
                <a:schemeClr val="tx1"/>
              </a:solidFill>
              <a:latin typeface="Avenir Book" panose="02000503020000020003" pitchFamily="2" charset="0"/>
            </a:rPr>
            <a:t> </a:t>
          </a:r>
          <a:r>
            <a:rPr lang="en-GB" sz="1800" kern="1200" dirty="0" err="1">
              <a:solidFill>
                <a:schemeClr val="tx1"/>
              </a:solidFill>
              <a:latin typeface="Avenir Book" panose="02000503020000020003" pitchFamily="2" charset="0"/>
            </a:rPr>
            <a:t>i’r</a:t>
          </a:r>
          <a:r>
            <a:rPr lang="en-GB" sz="1800" kern="1200" dirty="0">
              <a:solidFill>
                <a:schemeClr val="tx1"/>
              </a:solidFill>
              <a:latin typeface="Avenir Book" panose="02000503020000020003" pitchFamily="2" charset="0"/>
            </a:rPr>
            <a:t> </a:t>
          </a:r>
          <a:r>
            <a:rPr lang="en-GB" sz="1800" kern="1200" dirty="0" err="1">
              <a:solidFill>
                <a:schemeClr val="tx1"/>
              </a:solidFill>
              <a:latin typeface="Avenir Book" panose="02000503020000020003" pitchFamily="2" charset="0"/>
            </a:rPr>
            <a:t>Saesneg</a:t>
          </a:r>
          <a:r>
            <a:rPr lang="en-GB" sz="1800" kern="1200" dirty="0">
              <a:solidFill>
                <a:schemeClr val="tx1"/>
              </a:solidFill>
              <a:latin typeface="Avenir Book" panose="02000503020000020003" pitchFamily="2" charset="0"/>
            </a:rPr>
            <a:t> ‘</a:t>
          </a:r>
          <a:r>
            <a:rPr lang="en-GB" sz="1800" kern="1200" dirty="0" err="1">
              <a:solidFill>
                <a:schemeClr val="tx1"/>
              </a:solidFill>
              <a:latin typeface="Avenir Book" panose="02000503020000020003" pitchFamily="2" charset="0"/>
            </a:rPr>
            <a:t>translanguaging</a:t>
          </a:r>
          <a:r>
            <a:rPr lang="en-GB" sz="1200" kern="1200" dirty="0">
              <a:solidFill>
                <a:schemeClr val="tx1"/>
              </a:solidFill>
            </a:rPr>
            <a:t>’</a:t>
          </a:r>
        </a:p>
      </dsp:txBody>
      <dsp:txXfrm>
        <a:off x="2827739" y="194241"/>
        <a:ext cx="3002105" cy="927053"/>
      </dsp:txXfrm>
    </dsp:sp>
    <dsp:sp modelId="{F361AB3C-BF25-ED4A-8B05-73F71D3375E1}">
      <dsp:nvSpPr>
        <dsp:cNvPr id="0" name=""/>
        <dsp:cNvSpPr/>
      </dsp:nvSpPr>
      <dsp:spPr>
        <a:xfrm rot="93366">
          <a:off x="5797979" y="2314123"/>
          <a:ext cx="113464" cy="445757"/>
        </a:xfrm>
        <a:prstGeom prst="rightArrow">
          <a:avLst>
            <a:gd name="adj1" fmla="val 60000"/>
            <a:gd name="adj2" fmla="val 50000"/>
          </a:avLst>
        </a:prstGeom>
        <a:gradFill rotWithShape="0">
          <a:gsLst>
            <a:gs pos="0">
              <a:schemeClr val="accent5">
                <a:shade val="90000"/>
                <a:hueOff val="-173892"/>
                <a:satOff val="-2927"/>
                <a:lumOff val="10605"/>
                <a:alphaOff val="0"/>
                <a:tint val="100000"/>
                <a:shade val="100000"/>
                <a:satMod val="130000"/>
              </a:schemeClr>
            </a:gs>
            <a:gs pos="100000">
              <a:schemeClr val="accent5">
                <a:shade val="90000"/>
                <a:hueOff val="-173892"/>
                <a:satOff val="-2927"/>
                <a:lumOff val="10605"/>
                <a:alphaOff val="0"/>
                <a:tint val="50000"/>
                <a:shade val="100000"/>
                <a:satMod val="350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0" tIns="0" rIns="0" bIns="0" numCol="1" spcCol="1270" anchor="ctr" anchorCtr="0">
          <a:noAutofit/>
        </a:bodyPr>
        <a:lstStyle/>
        <a:p>
          <a:pPr marL="0" lvl="0" indent="0" algn="ctr" defTabSz="889000">
            <a:lnSpc>
              <a:spcPct val="90000"/>
            </a:lnSpc>
            <a:spcBef>
              <a:spcPct val="0"/>
            </a:spcBef>
            <a:spcAft>
              <a:spcPct val="35000"/>
            </a:spcAft>
            <a:buNone/>
          </a:pPr>
          <a:endParaRPr lang="en-GB" sz="2000" kern="1200"/>
        </a:p>
      </dsp:txBody>
      <dsp:txXfrm>
        <a:off x="5797985" y="2402812"/>
        <a:ext cx="79425" cy="267455"/>
      </dsp:txXfrm>
    </dsp:sp>
    <dsp:sp modelId="{9D227FC5-4E29-494C-B329-85DDEA23A2FF}">
      <dsp:nvSpPr>
        <dsp:cNvPr id="0" name=""/>
        <dsp:cNvSpPr/>
      </dsp:nvSpPr>
      <dsp:spPr>
        <a:xfrm>
          <a:off x="5964445" y="1303961"/>
          <a:ext cx="2560103" cy="2541591"/>
        </a:xfrm>
        <a:prstGeom prst="ellipse">
          <a:avLst/>
        </a:prstGeom>
        <a:gradFill rotWithShape="0">
          <a:gsLst>
            <a:gs pos="0">
              <a:schemeClr val="accent5">
                <a:shade val="80000"/>
                <a:hueOff val="-173001"/>
                <a:satOff val="-2927"/>
                <a:lumOff val="11390"/>
                <a:alphaOff val="0"/>
                <a:tint val="100000"/>
                <a:shade val="100000"/>
                <a:satMod val="130000"/>
              </a:schemeClr>
            </a:gs>
            <a:gs pos="100000">
              <a:schemeClr val="accent5">
                <a:shade val="80000"/>
                <a:hueOff val="-173001"/>
                <a:satOff val="-2927"/>
                <a:lumOff val="11390"/>
                <a:alphaOff val="0"/>
                <a:tint val="50000"/>
                <a:shade val="100000"/>
                <a:satMod val="350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r>
            <a:rPr lang="en-GB" sz="2400" kern="1200" dirty="0" err="1">
              <a:solidFill>
                <a:schemeClr val="tx1"/>
              </a:solidFill>
              <a:latin typeface="Avenir Book" panose="02000503020000020003" pitchFamily="2" charset="0"/>
            </a:rPr>
            <a:t>Testun</a:t>
          </a:r>
          <a:r>
            <a:rPr lang="en-GB" sz="2400" kern="1200" baseline="0" dirty="0">
              <a:solidFill>
                <a:schemeClr val="tx1"/>
              </a:solidFill>
              <a:latin typeface="Avenir Book" panose="02000503020000020003" pitchFamily="2" charset="0"/>
            </a:rPr>
            <a:t> </a:t>
          </a:r>
          <a:r>
            <a:rPr lang="en-GB" sz="2400" kern="1200" baseline="0" dirty="0" err="1">
              <a:solidFill>
                <a:schemeClr val="tx1"/>
              </a:solidFill>
              <a:latin typeface="Avenir Book" panose="02000503020000020003" pitchFamily="2" charset="0"/>
            </a:rPr>
            <a:t>ymchwil</a:t>
          </a:r>
          <a:r>
            <a:rPr lang="en-GB" sz="2400" kern="1200" baseline="0" dirty="0">
              <a:solidFill>
                <a:schemeClr val="tx1"/>
              </a:solidFill>
              <a:latin typeface="Avenir Book" panose="02000503020000020003" pitchFamily="2" charset="0"/>
            </a:rPr>
            <a:t> Cen Williams </a:t>
          </a:r>
          <a:r>
            <a:rPr lang="en-GB" sz="2400" kern="1200" baseline="0" dirty="0" err="1">
              <a:solidFill>
                <a:schemeClr val="tx1"/>
              </a:solidFill>
              <a:latin typeface="Avenir Book" panose="02000503020000020003" pitchFamily="2" charset="0"/>
            </a:rPr>
            <a:t>ym</a:t>
          </a:r>
          <a:r>
            <a:rPr lang="en-GB" sz="2400" kern="1200" baseline="0" dirty="0">
              <a:solidFill>
                <a:schemeClr val="tx1"/>
              </a:solidFill>
              <a:latin typeface="Avenir Book" panose="02000503020000020003" pitchFamily="2" charset="0"/>
            </a:rPr>
            <a:t> </a:t>
          </a:r>
          <a:r>
            <a:rPr lang="en-GB" sz="2400" kern="1200" baseline="0" dirty="0" err="1">
              <a:solidFill>
                <a:schemeClr val="tx1"/>
              </a:solidFill>
              <a:latin typeface="Avenir Book" panose="02000503020000020003" pitchFamily="2" charset="0"/>
            </a:rPr>
            <a:t>Mangor</a:t>
          </a:r>
          <a:r>
            <a:rPr lang="en-GB" sz="2400" kern="1200" baseline="0" dirty="0">
              <a:solidFill>
                <a:schemeClr val="tx1"/>
              </a:solidFill>
              <a:latin typeface="Avenir Book" panose="02000503020000020003" pitchFamily="2" charset="0"/>
            </a:rPr>
            <a:t> </a:t>
          </a:r>
          <a:r>
            <a:rPr lang="en-GB" sz="2400" kern="1200" baseline="0" dirty="0" err="1">
              <a:solidFill>
                <a:schemeClr val="tx1"/>
              </a:solidFill>
              <a:latin typeface="Avenir Book" panose="02000503020000020003" pitchFamily="2" charset="0"/>
            </a:rPr>
            <a:t>ym</a:t>
          </a:r>
          <a:r>
            <a:rPr lang="en-GB" sz="2400" kern="1200" baseline="0" dirty="0">
              <a:solidFill>
                <a:schemeClr val="tx1"/>
              </a:solidFill>
              <a:latin typeface="Avenir Book" panose="02000503020000020003" pitchFamily="2" charset="0"/>
            </a:rPr>
            <a:t> </a:t>
          </a:r>
          <a:r>
            <a:rPr lang="en-GB" sz="2400" kern="1200" baseline="0" dirty="0" err="1">
              <a:solidFill>
                <a:schemeClr val="tx1"/>
              </a:solidFill>
              <a:latin typeface="Avenir Book" panose="02000503020000020003" pitchFamily="2" charset="0"/>
            </a:rPr>
            <a:t>yr</a:t>
          </a:r>
          <a:r>
            <a:rPr lang="en-GB" sz="2400" kern="1200" baseline="0" dirty="0">
              <a:solidFill>
                <a:schemeClr val="tx1"/>
              </a:solidFill>
              <a:latin typeface="Avenir Book" panose="02000503020000020003" pitchFamily="2" charset="0"/>
            </a:rPr>
            <a:t> 1980au </a:t>
          </a:r>
          <a:endParaRPr lang="en-GB" sz="2400" kern="1200" dirty="0">
            <a:solidFill>
              <a:schemeClr val="tx1"/>
            </a:solidFill>
            <a:latin typeface="Avenir Book" panose="02000503020000020003" pitchFamily="2" charset="0"/>
          </a:endParaRPr>
        </a:p>
      </dsp:txBody>
      <dsp:txXfrm>
        <a:off x="6339363" y="1676168"/>
        <a:ext cx="1810267" cy="1797177"/>
      </dsp:txXfrm>
    </dsp:sp>
    <dsp:sp modelId="{C6007DC9-658C-EE48-B678-2AC759E01CC3}">
      <dsp:nvSpPr>
        <dsp:cNvPr id="0" name=""/>
        <dsp:cNvSpPr/>
      </dsp:nvSpPr>
      <dsp:spPr>
        <a:xfrm rot="5296212">
          <a:off x="4332548" y="3356417"/>
          <a:ext cx="57945" cy="445757"/>
        </a:xfrm>
        <a:prstGeom prst="rightArrow">
          <a:avLst>
            <a:gd name="adj1" fmla="val 60000"/>
            <a:gd name="adj2" fmla="val 50000"/>
          </a:avLst>
        </a:prstGeom>
        <a:gradFill rotWithShape="0">
          <a:gsLst>
            <a:gs pos="0">
              <a:schemeClr val="accent5">
                <a:shade val="90000"/>
                <a:hueOff val="-347783"/>
                <a:satOff val="-5853"/>
                <a:lumOff val="21210"/>
                <a:alphaOff val="0"/>
                <a:tint val="100000"/>
                <a:shade val="100000"/>
                <a:satMod val="130000"/>
              </a:schemeClr>
            </a:gs>
            <a:gs pos="100000">
              <a:schemeClr val="accent5">
                <a:shade val="90000"/>
                <a:hueOff val="-347783"/>
                <a:satOff val="-5853"/>
                <a:lumOff val="21210"/>
                <a:alphaOff val="0"/>
                <a:tint val="50000"/>
                <a:shade val="100000"/>
                <a:satMod val="350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0" tIns="0" rIns="0" bIns="0" numCol="1" spcCol="1270" anchor="ctr" anchorCtr="0">
          <a:noAutofit/>
        </a:bodyPr>
        <a:lstStyle/>
        <a:p>
          <a:pPr marL="0" lvl="0" indent="0" algn="ctr" defTabSz="889000">
            <a:lnSpc>
              <a:spcPct val="90000"/>
            </a:lnSpc>
            <a:spcBef>
              <a:spcPct val="0"/>
            </a:spcBef>
            <a:spcAft>
              <a:spcPct val="35000"/>
            </a:spcAft>
            <a:buNone/>
          </a:pPr>
          <a:endParaRPr lang="en-GB" sz="2000" kern="1200"/>
        </a:p>
      </dsp:txBody>
      <dsp:txXfrm>
        <a:off x="4340977" y="3436880"/>
        <a:ext cx="40562" cy="267455"/>
      </dsp:txXfrm>
    </dsp:sp>
    <dsp:sp modelId="{78C53234-371A-4B4F-9198-6C2A70BE85E6}">
      <dsp:nvSpPr>
        <dsp:cNvPr id="0" name=""/>
        <dsp:cNvSpPr/>
      </dsp:nvSpPr>
      <dsp:spPr>
        <a:xfrm>
          <a:off x="2335343" y="3635545"/>
          <a:ext cx="4095345" cy="1311051"/>
        </a:xfrm>
        <a:prstGeom prst="ellipse">
          <a:avLst/>
        </a:prstGeom>
        <a:gradFill rotWithShape="0">
          <a:gsLst>
            <a:gs pos="0">
              <a:schemeClr val="accent5">
                <a:shade val="80000"/>
                <a:hueOff val="-346002"/>
                <a:satOff val="-5853"/>
                <a:lumOff val="22780"/>
                <a:alphaOff val="0"/>
                <a:tint val="100000"/>
                <a:shade val="100000"/>
                <a:satMod val="130000"/>
              </a:schemeClr>
            </a:gs>
            <a:gs pos="100000">
              <a:schemeClr val="accent5">
                <a:shade val="80000"/>
                <a:hueOff val="-346002"/>
                <a:satOff val="-5853"/>
                <a:lumOff val="22780"/>
                <a:alphaOff val="0"/>
                <a:tint val="50000"/>
                <a:shade val="100000"/>
                <a:satMod val="350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cy-GB" sz="1800" kern="1200" noProof="0" dirty="0">
              <a:solidFill>
                <a:schemeClr val="tx1"/>
              </a:solidFill>
              <a:latin typeface="Avenir Book" panose="02000503020000020003" pitchFamily="2" charset="0"/>
            </a:rPr>
            <a:t>Ymchwil yn edrych ar strategaethau i helpu dysgwyr i ddefnyddio dwy iaith mewn gwers </a:t>
          </a:r>
        </a:p>
      </dsp:txBody>
      <dsp:txXfrm>
        <a:off x="2935092" y="3827544"/>
        <a:ext cx="2895847" cy="927053"/>
      </dsp:txXfrm>
    </dsp:sp>
    <dsp:sp modelId="{7BBCB41C-83F6-2246-BCCB-050F101DF1E1}">
      <dsp:nvSpPr>
        <dsp:cNvPr id="0" name=""/>
        <dsp:cNvSpPr/>
      </dsp:nvSpPr>
      <dsp:spPr>
        <a:xfrm rot="10708227">
          <a:off x="2704766" y="2314131"/>
          <a:ext cx="142683" cy="445757"/>
        </a:xfrm>
        <a:prstGeom prst="rightArrow">
          <a:avLst>
            <a:gd name="adj1" fmla="val 60000"/>
            <a:gd name="adj2" fmla="val 50000"/>
          </a:avLst>
        </a:prstGeom>
        <a:gradFill rotWithShape="0">
          <a:gsLst>
            <a:gs pos="0">
              <a:schemeClr val="accent5">
                <a:shade val="90000"/>
                <a:hueOff val="-521675"/>
                <a:satOff val="-8780"/>
                <a:lumOff val="31815"/>
                <a:alphaOff val="0"/>
                <a:tint val="100000"/>
                <a:shade val="100000"/>
                <a:satMod val="130000"/>
              </a:schemeClr>
            </a:gs>
            <a:gs pos="100000">
              <a:schemeClr val="accent5">
                <a:shade val="90000"/>
                <a:hueOff val="-521675"/>
                <a:satOff val="-8780"/>
                <a:lumOff val="31815"/>
                <a:alphaOff val="0"/>
                <a:tint val="50000"/>
                <a:shade val="100000"/>
                <a:satMod val="350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0" tIns="0" rIns="0" bIns="0" numCol="1" spcCol="1270" anchor="ctr" anchorCtr="0">
          <a:noAutofit/>
        </a:bodyPr>
        <a:lstStyle/>
        <a:p>
          <a:pPr marL="0" lvl="0" indent="0" algn="ctr" defTabSz="889000">
            <a:lnSpc>
              <a:spcPct val="90000"/>
            </a:lnSpc>
            <a:spcBef>
              <a:spcPct val="0"/>
            </a:spcBef>
            <a:spcAft>
              <a:spcPct val="35000"/>
            </a:spcAft>
            <a:buNone/>
          </a:pPr>
          <a:endParaRPr lang="en-GB" sz="2000" kern="1200"/>
        </a:p>
      </dsp:txBody>
      <dsp:txXfrm rot="10800000">
        <a:off x="2747563" y="2402711"/>
        <a:ext cx="99878" cy="267455"/>
      </dsp:txXfrm>
    </dsp:sp>
    <dsp:sp modelId="{002CA708-F621-9A40-AF09-9C1C02AF9DAC}">
      <dsp:nvSpPr>
        <dsp:cNvPr id="0" name=""/>
        <dsp:cNvSpPr/>
      </dsp:nvSpPr>
      <dsp:spPr>
        <a:xfrm>
          <a:off x="85465" y="1257963"/>
          <a:ext cx="2552473" cy="2633627"/>
        </a:xfrm>
        <a:prstGeom prst="ellipse">
          <a:avLst/>
        </a:prstGeom>
        <a:gradFill rotWithShape="0">
          <a:gsLst>
            <a:gs pos="0">
              <a:schemeClr val="accent5">
                <a:shade val="80000"/>
                <a:hueOff val="-519003"/>
                <a:satOff val="-8780"/>
                <a:lumOff val="34170"/>
                <a:alphaOff val="0"/>
                <a:tint val="100000"/>
                <a:shade val="100000"/>
                <a:satMod val="130000"/>
              </a:schemeClr>
            </a:gs>
            <a:gs pos="100000">
              <a:schemeClr val="accent5">
                <a:shade val="80000"/>
                <a:hueOff val="-519003"/>
                <a:satOff val="-8780"/>
                <a:lumOff val="34170"/>
                <a:alphaOff val="0"/>
                <a:tint val="50000"/>
                <a:shade val="100000"/>
                <a:satMod val="350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GB" sz="1800" kern="1200" dirty="0" err="1">
              <a:solidFill>
                <a:schemeClr val="tx1"/>
              </a:solidFill>
              <a:latin typeface="Avenir Book" panose="02000503020000020003" pitchFamily="2" charset="0"/>
            </a:rPr>
            <a:t>Bathwyd</a:t>
          </a:r>
          <a:r>
            <a:rPr lang="en-GB" sz="1800" kern="1200" dirty="0">
              <a:solidFill>
                <a:schemeClr val="tx1"/>
              </a:solidFill>
              <a:latin typeface="Avenir Book" panose="02000503020000020003" pitchFamily="2" charset="0"/>
            </a:rPr>
            <a:t> y term </a:t>
          </a:r>
          <a:r>
            <a:rPr lang="en-GB" sz="1800" kern="1200" dirty="0" err="1">
              <a:solidFill>
                <a:schemeClr val="tx1"/>
              </a:solidFill>
              <a:latin typeface="Avenir Book" panose="02000503020000020003" pitchFamily="2" charset="0"/>
            </a:rPr>
            <a:t>i</a:t>
          </a:r>
          <a:r>
            <a:rPr lang="en-GB" sz="1800" kern="1200" dirty="0">
              <a:solidFill>
                <a:schemeClr val="tx1"/>
              </a:solidFill>
              <a:latin typeface="Avenir Book" panose="02000503020000020003" pitchFamily="2" charset="0"/>
            </a:rPr>
            <a:t> </a:t>
          </a:r>
          <a:r>
            <a:rPr lang="en-GB" sz="1800" kern="1200" dirty="0" err="1">
              <a:solidFill>
                <a:schemeClr val="tx1"/>
              </a:solidFill>
              <a:latin typeface="Avenir Book" panose="02000503020000020003" pitchFamily="2" charset="0"/>
            </a:rPr>
            <a:t>ddisgrifio</a:t>
          </a:r>
          <a:r>
            <a:rPr lang="en-GB" sz="1800" kern="1200" dirty="0">
              <a:solidFill>
                <a:schemeClr val="tx1"/>
              </a:solidFill>
              <a:latin typeface="Avenir Book" panose="02000503020000020003" pitchFamily="2" charset="0"/>
            </a:rPr>
            <a:t> proses </a:t>
          </a:r>
          <a:r>
            <a:rPr lang="en-GB" sz="1800" kern="1200" dirty="0" err="1">
              <a:solidFill>
                <a:schemeClr val="tx1"/>
              </a:solidFill>
              <a:latin typeface="Avenir Book" panose="02000503020000020003" pitchFamily="2" charset="0"/>
            </a:rPr>
            <a:t>clywed</a:t>
          </a:r>
          <a:r>
            <a:rPr lang="en-GB" sz="1800" kern="1200" dirty="0">
              <a:solidFill>
                <a:schemeClr val="tx1"/>
              </a:solidFill>
              <a:latin typeface="Avenir Book" panose="02000503020000020003" pitchFamily="2" charset="0"/>
            </a:rPr>
            <a:t> </a:t>
          </a:r>
          <a:r>
            <a:rPr lang="en-GB" sz="1800" kern="1200" dirty="0" err="1">
              <a:solidFill>
                <a:schemeClr val="tx1"/>
              </a:solidFill>
              <a:latin typeface="Avenir Book" panose="02000503020000020003" pitchFamily="2" charset="0"/>
            </a:rPr>
            <a:t>gwybodaeth</a:t>
          </a:r>
          <a:r>
            <a:rPr lang="en-GB" sz="1800" kern="1200" dirty="0">
              <a:solidFill>
                <a:schemeClr val="tx1"/>
              </a:solidFill>
              <a:latin typeface="Avenir Book" panose="02000503020000020003" pitchFamily="2" charset="0"/>
            </a:rPr>
            <a:t> </a:t>
          </a:r>
          <a:r>
            <a:rPr lang="en-GB" sz="1800" kern="1200" dirty="0" err="1">
              <a:solidFill>
                <a:schemeClr val="tx1"/>
              </a:solidFill>
              <a:latin typeface="Avenir Book" panose="02000503020000020003" pitchFamily="2" charset="0"/>
            </a:rPr>
            <a:t>mewn</a:t>
          </a:r>
          <a:r>
            <a:rPr lang="en-GB" sz="1800" kern="1200" dirty="0">
              <a:solidFill>
                <a:schemeClr val="tx1"/>
              </a:solidFill>
              <a:latin typeface="Avenir Book" panose="02000503020000020003" pitchFamily="2" charset="0"/>
            </a:rPr>
            <a:t> un </a:t>
          </a:r>
          <a:r>
            <a:rPr lang="en-GB" sz="1800" kern="1200" dirty="0" err="1">
              <a:solidFill>
                <a:schemeClr val="tx1"/>
              </a:solidFill>
              <a:latin typeface="Avenir Book" panose="02000503020000020003" pitchFamily="2" charset="0"/>
            </a:rPr>
            <a:t>iaith</a:t>
          </a:r>
          <a:r>
            <a:rPr lang="en-GB" sz="1800" kern="1200" dirty="0">
              <a:solidFill>
                <a:schemeClr val="tx1"/>
              </a:solidFill>
              <a:latin typeface="Avenir Book" panose="02000503020000020003" pitchFamily="2" charset="0"/>
            </a:rPr>
            <a:t> </a:t>
          </a:r>
          <a:r>
            <a:rPr lang="en-GB" sz="1800" kern="1200" dirty="0" err="1">
              <a:solidFill>
                <a:schemeClr val="tx1"/>
              </a:solidFill>
              <a:latin typeface="Avenir Book" panose="02000503020000020003" pitchFamily="2" charset="0"/>
            </a:rPr>
            <a:t>a’I</a:t>
          </a:r>
          <a:r>
            <a:rPr lang="en-GB" sz="1800" kern="1200" dirty="0">
              <a:solidFill>
                <a:schemeClr val="tx1"/>
              </a:solidFill>
              <a:latin typeface="Avenir Book" panose="02000503020000020003" pitchFamily="2" charset="0"/>
            </a:rPr>
            <a:t> </a:t>
          </a:r>
          <a:r>
            <a:rPr lang="en-GB" sz="1800" kern="1200" dirty="0" err="1">
              <a:solidFill>
                <a:schemeClr val="tx1"/>
              </a:solidFill>
              <a:latin typeface="Avenir Book" panose="02000503020000020003" pitchFamily="2" charset="0"/>
            </a:rPr>
            <a:t>thrafod</a:t>
          </a:r>
          <a:r>
            <a:rPr lang="en-GB" sz="1800" kern="1200" dirty="0">
              <a:solidFill>
                <a:schemeClr val="tx1"/>
              </a:solidFill>
              <a:latin typeface="Avenir Book" panose="02000503020000020003" pitchFamily="2" charset="0"/>
            </a:rPr>
            <a:t>  / </a:t>
          </a:r>
          <a:r>
            <a:rPr lang="en-GB" sz="1800" kern="1200" dirty="0" err="1">
              <a:solidFill>
                <a:schemeClr val="tx1"/>
              </a:solidFill>
              <a:latin typeface="Avenir Book" panose="02000503020000020003" pitchFamily="2" charset="0"/>
            </a:rPr>
            <a:t>ysgrifennu</a:t>
          </a:r>
          <a:r>
            <a:rPr lang="en-GB" sz="1800" kern="1200" dirty="0">
              <a:solidFill>
                <a:schemeClr val="tx1"/>
              </a:solidFill>
              <a:latin typeface="Avenir Book" panose="02000503020000020003" pitchFamily="2" charset="0"/>
            </a:rPr>
            <a:t> </a:t>
          </a:r>
          <a:r>
            <a:rPr lang="en-GB" sz="1800" kern="1200" dirty="0" err="1">
              <a:solidFill>
                <a:schemeClr val="tx1"/>
              </a:solidFill>
              <a:latin typeface="Avenir Book" panose="02000503020000020003" pitchFamily="2" charset="0"/>
            </a:rPr>
            <a:t>mewn</a:t>
          </a:r>
          <a:r>
            <a:rPr lang="en-GB" sz="1800" kern="1200" dirty="0">
              <a:solidFill>
                <a:schemeClr val="tx1"/>
              </a:solidFill>
              <a:latin typeface="Avenir Book" panose="02000503020000020003" pitchFamily="2" charset="0"/>
            </a:rPr>
            <a:t> </a:t>
          </a:r>
          <a:r>
            <a:rPr lang="en-GB" sz="1800" kern="1200" dirty="0" err="1">
              <a:solidFill>
                <a:schemeClr val="tx1"/>
              </a:solidFill>
              <a:latin typeface="Avenir Book" panose="02000503020000020003" pitchFamily="2" charset="0"/>
            </a:rPr>
            <a:t>iaith</a:t>
          </a:r>
          <a:r>
            <a:rPr lang="en-GB" sz="1800" kern="1200" dirty="0">
              <a:solidFill>
                <a:schemeClr val="tx1"/>
              </a:solidFill>
              <a:latin typeface="Avenir Book" panose="02000503020000020003" pitchFamily="2" charset="0"/>
            </a:rPr>
            <a:t> </a:t>
          </a:r>
          <a:r>
            <a:rPr lang="en-GB" sz="1800" kern="1200" dirty="0" err="1">
              <a:solidFill>
                <a:schemeClr val="tx1"/>
              </a:solidFill>
              <a:latin typeface="Avenir Book" panose="02000503020000020003" pitchFamily="2" charset="0"/>
            </a:rPr>
            <a:t>arall</a:t>
          </a:r>
          <a:r>
            <a:rPr lang="en-GB" sz="1800" kern="1200" dirty="0">
              <a:solidFill>
                <a:schemeClr val="tx1"/>
              </a:solidFill>
              <a:latin typeface="Avenir Book" panose="02000503020000020003" pitchFamily="2" charset="0"/>
            </a:rPr>
            <a:t>.  </a:t>
          </a:r>
        </a:p>
      </dsp:txBody>
      <dsp:txXfrm>
        <a:off x="459266" y="1643649"/>
        <a:ext cx="1804871" cy="1862255"/>
      </dsp:txXfrm>
    </dsp:sp>
  </dsp:spTree>
</dsp:drawing>
</file>

<file path=ppt/diagrams/layout1.xml><?xml version="1.0" encoding="utf-8"?>
<dgm:layoutDef xmlns:dgm="http://schemas.openxmlformats.org/drawingml/2006/diagram" xmlns:a="http://schemas.openxmlformats.org/drawingml/2006/main" uniqueId="urn:microsoft.com/office/officeart/2005/8/layout/radial5">
  <dgm:title val=""/>
  <dgm:desc val=""/>
  <dgm:catLst>
    <dgm:cat type="relationship" pri="23000"/>
    <dgm:cat type="cycle" pri="11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Name0">
    <dgm:varLst>
      <dgm:chMax val="1"/>
      <dgm:dir/>
      <dgm:animLvl val="ctr"/>
      <dgm:resizeHandles val="exact"/>
    </dgm:varLst>
    <dgm:choose name="Name1">
      <dgm:if name="Name2" func="var" arg="dir" op="equ" val="norm">
        <dgm:alg type="cycle">
          <dgm:param type="stAng" val="0"/>
          <dgm:param type="spanAng" val="360"/>
          <dgm:param type="ctrShpMap" val="fNode"/>
        </dgm:alg>
      </dgm:if>
      <dgm:else name="Name3">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w" for="ch" forName="parTrans" refType="w" refFor="ch" refForName="centerShape" fact="0.4"/>
      <dgm:constr type="w" for="ch" forName="node" refType="w" refFor="ch" refForName="centerShape" op="equ" fact="1.25"/>
      <dgm:constr type="sp" refType="w" refFor="ch" refForName="centerShape" op="equ" fact="0.4"/>
      <dgm:constr type="sibSp" refType="w" refFor="ch" refForName="node" fact="0.3"/>
      <dgm:constr type="primFontSz" for="ch" forName="centerShape" val="65"/>
      <dgm:constr type="primFontSz" for="des" forName="node" op="equ" val="65"/>
      <dgm:constr type="primFontSz" for="des" forName="node" refType="primFontSz" refFor="ch" refForName="centerShape" op="lte"/>
      <dgm:constr type="primFontSz" for="des" forName="connectorText" op="equ" val="55"/>
      <dgm:constr type="primFontSz" for="des" forName="connectorText" refType="primFontSz" refFor="ch" refForName="centerShape" op="lte" fact="0.8"/>
      <dgm:constr type="primFontSz" for="des" forName="connectorText" refType="primFontSz" refFor="des" refForName="node" op="lte"/>
    </dgm:constrLst>
    <dgm:choose name="Name4">
      <dgm:if name="Name5" axis="ch ch" ptType="node node" st="1 1" cnt="1 0" func="cnt" op="lte" val="6">
        <dgm:ruleLst>
          <dgm:rule type="w" for="ch" forName="node" val="NaN" fact="1" max="NaN"/>
        </dgm:ruleLst>
      </dgm:if>
      <dgm:if name="Name6" axis="ch ch" ptType="node node" st="1 1" cnt="1 0" func="cnt" op="lte" val="8">
        <dgm:ruleLst>
          <dgm:rule type="w" for="ch" forName="node" val="NaN" fact="0.9" max="NaN"/>
        </dgm:ruleLst>
      </dgm:if>
      <dgm:if name="Name7" axis="ch ch" ptType="node node" st="1 1" cnt="1 0" func="cnt" op="lte" val="10">
        <dgm:ruleLst>
          <dgm:rule type="w" for="ch" forName="node" val="NaN" fact="0.8" max="NaN"/>
        </dgm:ruleLst>
      </dgm:if>
      <dgm:if name="Name8" axis="ch ch" ptType="node node" st="1 1" cnt="1 0" func="cnt" op="lte" val="12">
        <dgm:ruleLst>
          <dgm:rule type="w" for="ch" forName="node" val="NaN" fact="0.7" max="NaN"/>
        </dgm:ruleLst>
      </dgm:if>
      <dgm:if name="Name9" axis="ch ch" ptType="node node" st="1 1" cnt="1 0" func="cnt" op="lte" val="14">
        <dgm:ruleLst>
          <dgm:rule type="w" for="ch" forName="node" val="NaN" fact="0.6" max="NaN"/>
        </dgm:ruleLst>
      </dgm:if>
      <dgm:else name="Name10">
        <dgm:ruleLst>
          <dgm:rule type="w" for="ch" forName="node" val="NaN" fact="0.5" max="NaN"/>
        </dgm:ruleLst>
      </dgm:else>
    </dgm:choose>
    <dgm:forEach name="Name11"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12" axis="ch">
        <dgm:forEach name="Name13" axis="self" ptType="parTrans">
          <dgm:layoutNode name="parTrans" styleLbl="sibTrans2D1">
            <dgm:alg type="conn">
              <dgm:param type="begPts" val="auto"/>
              <dgm:param type="endPts" val="auto"/>
            </dgm:alg>
            <dgm:shape xmlns:r="http://schemas.openxmlformats.org/officeDocument/2006/relationships" type="conn" r:blip="">
              <dgm:adjLst/>
            </dgm:shape>
            <dgm:presOf axis="self"/>
            <dgm:constrLst>
              <dgm:constr type="h" refType="w" fact="0.85"/>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name="Name14" axis="self" ptType="node">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w" val="INF" fact="NaN" max="NaN"/>
              <dgm:rule type="primFontSz" val="5" fact="NaN" max="NaN"/>
            </dgm:ruleLst>
          </dgm:layoutNode>
        </dgm:forEach>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175" y="685800"/>
            <a:ext cx="60963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317500">
              <a:spcBef>
                <a:spcPts val="0"/>
              </a:spcBef>
              <a:spcAft>
                <a:spcPts val="0"/>
              </a:spcAft>
              <a:buSzPts val="1400"/>
              <a:buChar char="●"/>
              <a:defRPr sz="1100"/>
            </a:lvl1pPr>
            <a:lvl2pPr marL="914400" lvl="1" indent="-317500">
              <a:spcBef>
                <a:spcPts val="0"/>
              </a:spcBef>
              <a:spcAft>
                <a:spcPts val="0"/>
              </a:spcAft>
              <a:buSzPts val="1400"/>
              <a:buChar char="○"/>
              <a:defRPr sz="1100"/>
            </a:lvl2pPr>
            <a:lvl3pPr marL="1371600" lvl="2" indent="-317500">
              <a:spcBef>
                <a:spcPts val="0"/>
              </a:spcBef>
              <a:spcAft>
                <a:spcPts val="0"/>
              </a:spcAft>
              <a:buSzPts val="1400"/>
              <a:buChar char="■"/>
              <a:defRPr sz="1100"/>
            </a:lvl3pPr>
            <a:lvl4pPr marL="1828800" lvl="3" indent="-317500">
              <a:spcBef>
                <a:spcPts val="0"/>
              </a:spcBef>
              <a:spcAft>
                <a:spcPts val="0"/>
              </a:spcAft>
              <a:buSzPts val="1400"/>
              <a:buChar char="●"/>
              <a:defRPr sz="1100"/>
            </a:lvl4pPr>
            <a:lvl5pPr marL="2286000" lvl="4" indent="-317500">
              <a:spcBef>
                <a:spcPts val="0"/>
              </a:spcBef>
              <a:spcAft>
                <a:spcPts val="0"/>
              </a:spcAft>
              <a:buSzPts val="1400"/>
              <a:buChar char="○"/>
              <a:defRPr sz="1100"/>
            </a:lvl5pPr>
            <a:lvl6pPr marL="2743200" lvl="5" indent="-317500">
              <a:spcBef>
                <a:spcPts val="0"/>
              </a:spcBef>
              <a:spcAft>
                <a:spcPts val="0"/>
              </a:spcAft>
              <a:buSzPts val="1400"/>
              <a:buChar char="■"/>
              <a:defRPr sz="1100"/>
            </a:lvl6pPr>
            <a:lvl7pPr marL="3200400" lvl="6" indent="-317500">
              <a:spcBef>
                <a:spcPts val="0"/>
              </a:spcBef>
              <a:spcAft>
                <a:spcPts val="0"/>
              </a:spcAft>
              <a:buSzPts val="1400"/>
              <a:buChar char="●"/>
              <a:defRPr sz="1100"/>
            </a:lvl7pPr>
            <a:lvl8pPr marL="3657600" lvl="7" indent="-317500">
              <a:spcBef>
                <a:spcPts val="0"/>
              </a:spcBef>
              <a:spcAft>
                <a:spcPts val="0"/>
              </a:spcAft>
              <a:buSzPts val="1400"/>
              <a:buChar char="○"/>
              <a:defRPr sz="1100"/>
            </a:lvl8pPr>
            <a:lvl9pPr marL="4114800" lvl="8" indent="-317500">
              <a:spcBef>
                <a:spcPts val="0"/>
              </a:spcBef>
              <a:spcAft>
                <a:spcPts val="0"/>
              </a:spcAft>
              <a:buSzPts val="14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5"/>
        <p:cNvGrpSpPr/>
        <p:nvPr/>
      </p:nvGrpSpPr>
      <p:grpSpPr>
        <a:xfrm>
          <a:off x="0" y="0"/>
          <a:ext cx="0" cy="0"/>
          <a:chOff x="0" y="0"/>
          <a:chExt cx="0" cy="0"/>
        </a:xfrm>
      </p:grpSpPr>
      <p:sp>
        <p:nvSpPr>
          <p:cNvPr id="206" name="Google Shape;206;g35f391192_0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07" name="Google Shape;207;g35f391192_0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6"/>
        <p:cNvGrpSpPr/>
        <p:nvPr/>
      </p:nvGrpSpPr>
      <p:grpSpPr>
        <a:xfrm>
          <a:off x="0" y="0"/>
          <a:ext cx="0" cy="0"/>
          <a:chOff x="0" y="0"/>
          <a:chExt cx="0" cy="0"/>
        </a:xfrm>
      </p:grpSpPr>
      <p:sp>
        <p:nvSpPr>
          <p:cNvPr id="197" name="Google Shape;197;g3606f1c2d_3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98" name="Google Shape;198;g3606f1c2d_3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8"/>
        <p:cNvGrpSpPr/>
        <p:nvPr/>
      </p:nvGrpSpPr>
      <p:grpSpPr>
        <a:xfrm>
          <a:off x="0" y="0"/>
          <a:ext cx="0" cy="0"/>
          <a:chOff x="0" y="0"/>
          <a:chExt cx="0" cy="0"/>
        </a:xfrm>
      </p:grpSpPr>
      <p:sp>
        <p:nvSpPr>
          <p:cNvPr id="229" name="Google Shape;229;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30" name="Google Shape;230;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Subtitle">
  <p:cSld name="TITLE_1">
    <p:spTree>
      <p:nvGrpSpPr>
        <p:cNvPr id="1" name="Shape 26"/>
        <p:cNvGrpSpPr/>
        <p:nvPr/>
      </p:nvGrpSpPr>
      <p:grpSpPr>
        <a:xfrm>
          <a:off x="0" y="0"/>
          <a:ext cx="0" cy="0"/>
          <a:chOff x="0" y="0"/>
          <a:chExt cx="0" cy="0"/>
        </a:xfrm>
      </p:grpSpPr>
      <p:sp>
        <p:nvSpPr>
          <p:cNvPr id="27" name="Google Shape;27;p3"/>
          <p:cNvSpPr/>
          <p:nvPr/>
        </p:nvSpPr>
        <p:spPr>
          <a:xfrm>
            <a:off x="3058200" y="-295450"/>
            <a:ext cx="3027600" cy="3027900"/>
          </a:xfrm>
          <a:prstGeom prst="ellipse">
            <a:avLst/>
          </a:prstGeom>
          <a:noFill/>
          <a:ln w="9525" cap="flat" cmpd="sng">
            <a:solidFill>
              <a:srgbClr val="A1BECC"/>
            </a:solidFill>
            <a:prstDash val="dash"/>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 name="Google Shape;28;p3"/>
          <p:cNvSpPr txBox="1">
            <a:spLocks noGrp="1"/>
          </p:cNvSpPr>
          <p:nvPr>
            <p:ph type="ctrTitle"/>
          </p:nvPr>
        </p:nvSpPr>
        <p:spPr>
          <a:xfrm>
            <a:off x="1773750" y="2421550"/>
            <a:ext cx="5596500" cy="11598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3600"/>
              <a:buNone/>
              <a:defRPr sz="3600"/>
            </a:lvl1pPr>
            <a:lvl2pPr lvl="1" algn="ctr" rtl="0">
              <a:spcBef>
                <a:spcPts val="0"/>
              </a:spcBef>
              <a:spcAft>
                <a:spcPts val="0"/>
              </a:spcAft>
              <a:buSzPts val="4800"/>
              <a:buNone/>
              <a:defRPr sz="4800"/>
            </a:lvl2pPr>
            <a:lvl3pPr lvl="2" algn="ctr" rtl="0">
              <a:spcBef>
                <a:spcPts val="0"/>
              </a:spcBef>
              <a:spcAft>
                <a:spcPts val="0"/>
              </a:spcAft>
              <a:buSzPts val="4800"/>
              <a:buNone/>
              <a:defRPr sz="4800"/>
            </a:lvl3pPr>
            <a:lvl4pPr lvl="3" algn="ctr" rtl="0">
              <a:spcBef>
                <a:spcPts val="0"/>
              </a:spcBef>
              <a:spcAft>
                <a:spcPts val="0"/>
              </a:spcAft>
              <a:buSzPts val="4800"/>
              <a:buNone/>
              <a:defRPr sz="4800"/>
            </a:lvl4pPr>
            <a:lvl5pPr lvl="4" algn="ctr" rtl="0">
              <a:spcBef>
                <a:spcPts val="0"/>
              </a:spcBef>
              <a:spcAft>
                <a:spcPts val="0"/>
              </a:spcAft>
              <a:buSzPts val="4800"/>
              <a:buNone/>
              <a:defRPr sz="4800"/>
            </a:lvl5pPr>
            <a:lvl6pPr lvl="5" algn="ctr" rtl="0">
              <a:spcBef>
                <a:spcPts val="0"/>
              </a:spcBef>
              <a:spcAft>
                <a:spcPts val="0"/>
              </a:spcAft>
              <a:buSzPts val="4800"/>
              <a:buNone/>
              <a:defRPr sz="4800"/>
            </a:lvl6pPr>
            <a:lvl7pPr lvl="6" algn="ctr" rtl="0">
              <a:spcBef>
                <a:spcPts val="0"/>
              </a:spcBef>
              <a:spcAft>
                <a:spcPts val="0"/>
              </a:spcAft>
              <a:buSzPts val="4800"/>
              <a:buNone/>
              <a:defRPr sz="4800"/>
            </a:lvl7pPr>
            <a:lvl8pPr lvl="7" algn="ctr" rtl="0">
              <a:spcBef>
                <a:spcPts val="0"/>
              </a:spcBef>
              <a:spcAft>
                <a:spcPts val="0"/>
              </a:spcAft>
              <a:buSzPts val="4800"/>
              <a:buNone/>
              <a:defRPr sz="4800"/>
            </a:lvl8pPr>
            <a:lvl9pPr lvl="8" algn="ctr" rtl="0">
              <a:spcBef>
                <a:spcPts val="0"/>
              </a:spcBef>
              <a:spcAft>
                <a:spcPts val="0"/>
              </a:spcAft>
              <a:buSzPts val="4800"/>
              <a:buNone/>
              <a:defRPr sz="4800"/>
            </a:lvl9pPr>
          </a:lstStyle>
          <a:p>
            <a:endParaRPr/>
          </a:p>
        </p:txBody>
      </p:sp>
      <p:sp>
        <p:nvSpPr>
          <p:cNvPr id="29" name="Google Shape;29;p3"/>
          <p:cNvSpPr txBox="1">
            <a:spLocks noGrp="1"/>
          </p:cNvSpPr>
          <p:nvPr>
            <p:ph type="subTitle" idx="1"/>
          </p:nvPr>
        </p:nvSpPr>
        <p:spPr>
          <a:xfrm>
            <a:off x="1773750" y="3449654"/>
            <a:ext cx="5596500" cy="784800"/>
          </a:xfrm>
          <a:prstGeom prst="rect">
            <a:avLst/>
          </a:prstGeom>
        </p:spPr>
        <p:txBody>
          <a:bodyPr spcFirstLastPara="1" wrap="square" lIns="91425" tIns="91425" rIns="91425" bIns="91425" anchor="t" anchorCtr="0">
            <a:noAutofit/>
          </a:bodyPr>
          <a:lstStyle>
            <a:lvl1pPr lvl="0" algn="ctr" rtl="0">
              <a:spcBef>
                <a:spcPts val="0"/>
              </a:spcBef>
              <a:spcAft>
                <a:spcPts val="0"/>
              </a:spcAft>
              <a:buClr>
                <a:srgbClr val="A1BECC"/>
              </a:buClr>
              <a:buSzPts val="2400"/>
              <a:buNone/>
              <a:defRPr b="1">
                <a:solidFill>
                  <a:srgbClr val="A1BECC"/>
                </a:solidFill>
              </a:defRPr>
            </a:lvl1pPr>
            <a:lvl2pPr lvl="1" algn="ctr" rtl="0">
              <a:spcBef>
                <a:spcPts val="0"/>
              </a:spcBef>
              <a:spcAft>
                <a:spcPts val="0"/>
              </a:spcAft>
              <a:buClr>
                <a:srgbClr val="A1BECC"/>
              </a:buClr>
              <a:buSzPts val="3000"/>
              <a:buNone/>
              <a:defRPr sz="3000" b="1">
                <a:solidFill>
                  <a:srgbClr val="A1BECC"/>
                </a:solidFill>
              </a:defRPr>
            </a:lvl2pPr>
            <a:lvl3pPr lvl="2" algn="ctr" rtl="0">
              <a:spcBef>
                <a:spcPts val="0"/>
              </a:spcBef>
              <a:spcAft>
                <a:spcPts val="0"/>
              </a:spcAft>
              <a:buClr>
                <a:srgbClr val="A1BECC"/>
              </a:buClr>
              <a:buSzPts val="3000"/>
              <a:buNone/>
              <a:defRPr sz="3000" b="1">
                <a:solidFill>
                  <a:srgbClr val="A1BECC"/>
                </a:solidFill>
              </a:defRPr>
            </a:lvl3pPr>
            <a:lvl4pPr lvl="3" algn="ctr" rtl="0">
              <a:spcBef>
                <a:spcPts val="0"/>
              </a:spcBef>
              <a:spcAft>
                <a:spcPts val="0"/>
              </a:spcAft>
              <a:buClr>
                <a:srgbClr val="A1BECC"/>
              </a:buClr>
              <a:buSzPts val="3000"/>
              <a:buNone/>
              <a:defRPr sz="3000" b="1">
                <a:solidFill>
                  <a:srgbClr val="A1BECC"/>
                </a:solidFill>
              </a:defRPr>
            </a:lvl4pPr>
            <a:lvl5pPr lvl="4" algn="ctr" rtl="0">
              <a:spcBef>
                <a:spcPts val="0"/>
              </a:spcBef>
              <a:spcAft>
                <a:spcPts val="0"/>
              </a:spcAft>
              <a:buClr>
                <a:srgbClr val="A1BECC"/>
              </a:buClr>
              <a:buSzPts val="3000"/>
              <a:buNone/>
              <a:defRPr sz="3000" b="1">
                <a:solidFill>
                  <a:srgbClr val="A1BECC"/>
                </a:solidFill>
              </a:defRPr>
            </a:lvl5pPr>
            <a:lvl6pPr lvl="5" algn="ctr" rtl="0">
              <a:spcBef>
                <a:spcPts val="0"/>
              </a:spcBef>
              <a:spcAft>
                <a:spcPts val="0"/>
              </a:spcAft>
              <a:buClr>
                <a:srgbClr val="A1BECC"/>
              </a:buClr>
              <a:buSzPts val="3000"/>
              <a:buNone/>
              <a:defRPr sz="3000" b="1">
                <a:solidFill>
                  <a:srgbClr val="A1BECC"/>
                </a:solidFill>
              </a:defRPr>
            </a:lvl6pPr>
            <a:lvl7pPr lvl="6" algn="ctr" rtl="0">
              <a:spcBef>
                <a:spcPts val="0"/>
              </a:spcBef>
              <a:spcAft>
                <a:spcPts val="0"/>
              </a:spcAft>
              <a:buClr>
                <a:srgbClr val="A1BECC"/>
              </a:buClr>
              <a:buSzPts val="3000"/>
              <a:buNone/>
              <a:defRPr sz="3000" b="1">
                <a:solidFill>
                  <a:srgbClr val="A1BECC"/>
                </a:solidFill>
              </a:defRPr>
            </a:lvl7pPr>
            <a:lvl8pPr lvl="7" algn="ctr" rtl="0">
              <a:spcBef>
                <a:spcPts val="0"/>
              </a:spcBef>
              <a:spcAft>
                <a:spcPts val="0"/>
              </a:spcAft>
              <a:buClr>
                <a:srgbClr val="A1BECC"/>
              </a:buClr>
              <a:buSzPts val="3000"/>
              <a:buNone/>
              <a:defRPr sz="3000" b="1">
                <a:solidFill>
                  <a:srgbClr val="A1BECC"/>
                </a:solidFill>
              </a:defRPr>
            </a:lvl8pPr>
            <a:lvl9pPr lvl="8" algn="ctr" rtl="0">
              <a:spcBef>
                <a:spcPts val="0"/>
              </a:spcBef>
              <a:spcAft>
                <a:spcPts val="0"/>
              </a:spcAft>
              <a:buClr>
                <a:srgbClr val="A1BECC"/>
              </a:buClr>
              <a:buSzPts val="3000"/>
              <a:buNone/>
              <a:defRPr sz="3000" b="1">
                <a:solidFill>
                  <a:srgbClr val="A1BECC"/>
                </a:solidFill>
              </a:defRPr>
            </a:lvl9pPr>
          </a:lstStyle>
          <a:p>
            <a:endParaRPr/>
          </a:p>
        </p:txBody>
      </p:sp>
      <p:sp>
        <p:nvSpPr>
          <p:cNvPr id="30" name="Google Shape;30;p3"/>
          <p:cNvSpPr/>
          <p:nvPr/>
        </p:nvSpPr>
        <p:spPr>
          <a:xfrm>
            <a:off x="1414538" y="3988225"/>
            <a:ext cx="206100" cy="206100"/>
          </a:xfrm>
          <a:prstGeom prst="ellipse">
            <a:avLst/>
          </a:prstGeom>
          <a:solidFill>
            <a:srgbClr val="00D1C6">
              <a:alpha val="8692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 name="Google Shape;31;p3"/>
          <p:cNvSpPr/>
          <p:nvPr/>
        </p:nvSpPr>
        <p:spPr>
          <a:xfrm>
            <a:off x="7630150" y="2469625"/>
            <a:ext cx="2347200" cy="2347200"/>
          </a:xfrm>
          <a:prstGeom prst="donut">
            <a:avLst>
              <a:gd name="adj" fmla="val 29778"/>
            </a:avLst>
          </a:prstGeom>
          <a:solidFill>
            <a:srgbClr val="00ACC3">
              <a:alpha val="866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 name="Google Shape;32;p3"/>
          <p:cNvSpPr/>
          <p:nvPr/>
        </p:nvSpPr>
        <p:spPr>
          <a:xfrm>
            <a:off x="376550" y="1139200"/>
            <a:ext cx="978600" cy="978600"/>
          </a:xfrm>
          <a:prstGeom prst="ellipse">
            <a:avLst/>
          </a:prstGeom>
          <a:solidFill>
            <a:srgbClr val="F8BB00">
              <a:alpha val="866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 name="Google Shape;33;p3"/>
          <p:cNvSpPr/>
          <p:nvPr/>
        </p:nvSpPr>
        <p:spPr>
          <a:xfrm>
            <a:off x="7240275" y="4662700"/>
            <a:ext cx="657600" cy="657600"/>
          </a:xfrm>
          <a:prstGeom prst="ellipse">
            <a:avLst/>
          </a:prstGeom>
          <a:solidFill>
            <a:srgbClr val="00D1C6">
              <a:alpha val="8692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 name="Google Shape;34;p3"/>
          <p:cNvSpPr/>
          <p:nvPr/>
        </p:nvSpPr>
        <p:spPr>
          <a:xfrm>
            <a:off x="231175" y="-571700"/>
            <a:ext cx="2284200" cy="2284200"/>
          </a:xfrm>
          <a:prstGeom prst="donut">
            <a:avLst>
              <a:gd name="adj" fmla="val 11909"/>
            </a:avLst>
          </a:prstGeom>
          <a:solidFill>
            <a:srgbClr val="ED4A00">
              <a:alpha val="866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 name="Google Shape;35;p3"/>
          <p:cNvSpPr/>
          <p:nvPr/>
        </p:nvSpPr>
        <p:spPr>
          <a:xfrm>
            <a:off x="7507625" y="917475"/>
            <a:ext cx="657600" cy="657600"/>
          </a:xfrm>
          <a:prstGeom prst="ellipse">
            <a:avLst/>
          </a:prstGeom>
          <a:solidFill>
            <a:srgbClr val="BBCD00">
              <a:alpha val="866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 name="Google Shape;36;p3"/>
          <p:cNvSpPr/>
          <p:nvPr/>
        </p:nvSpPr>
        <p:spPr>
          <a:xfrm>
            <a:off x="8065925" y="-295450"/>
            <a:ext cx="1207800" cy="1207800"/>
          </a:xfrm>
          <a:prstGeom prst="donut">
            <a:avLst>
              <a:gd name="adj" fmla="val 42915"/>
            </a:avLst>
          </a:prstGeom>
          <a:solidFill>
            <a:srgbClr val="65BB48">
              <a:alpha val="866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 name="Google Shape;37;p3"/>
          <p:cNvSpPr/>
          <p:nvPr/>
        </p:nvSpPr>
        <p:spPr>
          <a:xfrm>
            <a:off x="1417200" y="2052650"/>
            <a:ext cx="304800" cy="304800"/>
          </a:xfrm>
          <a:prstGeom prst="ellipse">
            <a:avLst/>
          </a:prstGeom>
          <a:solidFill>
            <a:srgbClr val="E8004C">
              <a:alpha val="866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 name="Google Shape;38;p3"/>
          <p:cNvSpPr/>
          <p:nvPr/>
        </p:nvSpPr>
        <p:spPr>
          <a:xfrm>
            <a:off x="180500" y="4023250"/>
            <a:ext cx="1370700" cy="1370700"/>
          </a:xfrm>
          <a:prstGeom prst="ellipse">
            <a:avLst/>
          </a:prstGeom>
          <a:solidFill>
            <a:srgbClr val="BBCD00">
              <a:alpha val="866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 name="Google Shape;39;p3"/>
          <p:cNvSpPr/>
          <p:nvPr/>
        </p:nvSpPr>
        <p:spPr>
          <a:xfrm>
            <a:off x="246046" y="3365546"/>
            <a:ext cx="456000" cy="456000"/>
          </a:xfrm>
          <a:prstGeom prst="ellipse">
            <a:avLst/>
          </a:prstGeom>
          <a:solidFill>
            <a:srgbClr val="65BB48">
              <a:alpha val="866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 name="Google Shape;40;p3"/>
          <p:cNvSpPr/>
          <p:nvPr/>
        </p:nvSpPr>
        <p:spPr>
          <a:xfrm>
            <a:off x="7072325" y="4494725"/>
            <a:ext cx="993600" cy="993300"/>
          </a:xfrm>
          <a:prstGeom prst="ellipse">
            <a:avLst/>
          </a:prstGeom>
          <a:noFill/>
          <a:ln w="9525" cap="flat" cmpd="sng">
            <a:solidFill>
              <a:srgbClr val="00ACC3"/>
            </a:solidFill>
            <a:prstDash val="dash"/>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 name="Google Shape;41;p3"/>
          <p:cNvSpPr/>
          <p:nvPr/>
        </p:nvSpPr>
        <p:spPr>
          <a:xfrm>
            <a:off x="7370250" y="780100"/>
            <a:ext cx="932400" cy="932400"/>
          </a:xfrm>
          <a:prstGeom prst="ellipse">
            <a:avLst/>
          </a:prstGeom>
          <a:noFill/>
          <a:ln w="9525" cap="flat" cmpd="sng">
            <a:solidFill>
              <a:srgbClr val="BBCD00"/>
            </a:solidFill>
            <a:prstDash val="dash"/>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 name="Google Shape;42;p3"/>
          <p:cNvSpPr/>
          <p:nvPr/>
        </p:nvSpPr>
        <p:spPr>
          <a:xfrm>
            <a:off x="180500" y="3300000"/>
            <a:ext cx="586800" cy="586800"/>
          </a:xfrm>
          <a:prstGeom prst="ellipse">
            <a:avLst/>
          </a:prstGeom>
          <a:noFill/>
          <a:ln w="9525" cap="flat" cmpd="sng">
            <a:solidFill>
              <a:srgbClr val="65BB48"/>
            </a:solidFill>
            <a:prstDash val="dash"/>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 name="Google Shape;43;p3"/>
          <p:cNvSpPr/>
          <p:nvPr/>
        </p:nvSpPr>
        <p:spPr>
          <a:xfrm>
            <a:off x="7733375" y="467300"/>
            <a:ext cx="206100" cy="206100"/>
          </a:xfrm>
          <a:prstGeom prst="ellipse">
            <a:avLst/>
          </a:prstGeom>
          <a:solidFill>
            <a:srgbClr val="F8BB00">
              <a:alpha val="866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 name="Google Shape;44;p3"/>
          <p:cNvSpPr/>
          <p:nvPr/>
        </p:nvSpPr>
        <p:spPr>
          <a:xfrm>
            <a:off x="598175" y="-204700"/>
            <a:ext cx="1550100" cy="1550100"/>
          </a:xfrm>
          <a:prstGeom prst="ellipse">
            <a:avLst/>
          </a:prstGeom>
          <a:noFill/>
          <a:ln w="9525" cap="flat" cmpd="sng">
            <a:solidFill>
              <a:srgbClr val="E8004C"/>
            </a:solidFill>
            <a:prstDash val="dash"/>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 name="Google Shape;45;p3"/>
          <p:cNvSpPr txBox="1">
            <a:spLocks noGrp="1"/>
          </p:cNvSpPr>
          <p:nvPr>
            <p:ph type="sldNum" idx="12"/>
          </p:nvPr>
        </p:nvSpPr>
        <p:spPr>
          <a:xfrm>
            <a:off x="4337100" y="4751625"/>
            <a:ext cx="469800" cy="391500"/>
          </a:xfrm>
          <a:prstGeom prst="rect">
            <a:avLst/>
          </a:prstGeom>
        </p:spPr>
        <p:txBody>
          <a:bodyPr spcFirstLastPara="1" wrap="square" lIns="91425" tIns="91425" rIns="91425" bIns="91425" anchor="t" anchorCtr="0">
            <a:noAutofit/>
          </a:bodyPr>
          <a:lstStyle>
            <a:lvl1pPr lvl="0" algn="ctr">
              <a:buNone/>
              <a:defRPr/>
            </a:lvl1pPr>
            <a:lvl2pPr lvl="1" algn="ctr">
              <a:buNone/>
              <a:defRPr/>
            </a:lvl2pPr>
            <a:lvl3pPr lvl="2" algn="ctr">
              <a:buNone/>
              <a:defRPr/>
            </a:lvl3pPr>
            <a:lvl4pPr lvl="3" algn="ctr">
              <a:buNone/>
              <a:defRPr/>
            </a:lvl4pPr>
            <a:lvl5pPr lvl="4" algn="ctr">
              <a:buNone/>
              <a:defRPr/>
            </a:lvl5pPr>
            <a:lvl6pPr lvl="5" algn="ctr">
              <a:buNone/>
              <a:defRPr/>
            </a:lvl6pPr>
            <a:lvl7pPr lvl="6" algn="ctr">
              <a:buNone/>
              <a:defRPr/>
            </a:lvl7pPr>
            <a:lvl8pPr lvl="7" algn="ctr">
              <a:buNone/>
              <a:defRPr/>
            </a:lvl8pPr>
            <a:lvl9pPr lvl="8" algn="ctr">
              <a:buNone/>
              <a:defRPr/>
            </a:lvl9pPr>
          </a:lstStyle>
          <a:p>
            <a:pPr marL="0" lvl="0" indent="0" algn="ct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 1 column" type="tx">
  <p:cSld name="TITLE_AND_BODY">
    <p:spTree>
      <p:nvGrpSpPr>
        <p:cNvPr id="1" name="Shape 64"/>
        <p:cNvGrpSpPr/>
        <p:nvPr/>
      </p:nvGrpSpPr>
      <p:grpSpPr>
        <a:xfrm>
          <a:off x="0" y="0"/>
          <a:ext cx="0" cy="0"/>
          <a:chOff x="0" y="0"/>
          <a:chExt cx="0" cy="0"/>
        </a:xfrm>
      </p:grpSpPr>
      <p:sp>
        <p:nvSpPr>
          <p:cNvPr id="65" name="Google Shape;65;p5"/>
          <p:cNvSpPr/>
          <p:nvPr/>
        </p:nvSpPr>
        <p:spPr>
          <a:xfrm>
            <a:off x="1144200" y="2698575"/>
            <a:ext cx="893700" cy="893700"/>
          </a:xfrm>
          <a:prstGeom prst="ellipse">
            <a:avLst/>
          </a:prstGeom>
          <a:noFill/>
          <a:ln w="9525" cap="flat" cmpd="sng">
            <a:solidFill>
              <a:srgbClr val="BBCD00"/>
            </a:solidFill>
            <a:prstDash val="dash"/>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 name="Google Shape;66;p5"/>
          <p:cNvSpPr txBox="1">
            <a:spLocks noGrp="1"/>
          </p:cNvSpPr>
          <p:nvPr>
            <p:ph type="title"/>
          </p:nvPr>
        </p:nvSpPr>
        <p:spPr>
          <a:xfrm>
            <a:off x="2935875" y="909050"/>
            <a:ext cx="5275500" cy="641100"/>
          </a:xfrm>
          <a:prstGeom prst="rect">
            <a:avLst/>
          </a:prstGeom>
        </p:spPr>
        <p:txBody>
          <a:bodyPr spcFirstLastPara="1" wrap="square" lIns="91425" tIns="91425" rIns="91425" bIns="91425" anchor="b" anchorCtr="0">
            <a:noAutofit/>
          </a:bodyPr>
          <a:lstStyle>
            <a:lvl1pPr lvl="0">
              <a:spcBef>
                <a:spcPts val="0"/>
              </a:spcBef>
              <a:spcAft>
                <a:spcPts val="0"/>
              </a:spcAft>
              <a:buSzPts val="1800"/>
              <a:buNone/>
              <a:defRPr/>
            </a:lvl1pPr>
            <a:lvl2pPr lvl="1">
              <a:spcBef>
                <a:spcPts val="0"/>
              </a:spcBef>
              <a:spcAft>
                <a:spcPts val="0"/>
              </a:spcAft>
              <a:buSzPts val="1800"/>
              <a:buNone/>
              <a:defRPr/>
            </a:lvl2pPr>
            <a:lvl3pPr lvl="2">
              <a:spcBef>
                <a:spcPts val="0"/>
              </a:spcBef>
              <a:spcAft>
                <a:spcPts val="0"/>
              </a:spcAft>
              <a:buSzPts val="1800"/>
              <a:buNone/>
              <a:defRPr/>
            </a:lvl3pPr>
            <a:lvl4pPr lvl="3">
              <a:spcBef>
                <a:spcPts val="0"/>
              </a:spcBef>
              <a:spcAft>
                <a:spcPts val="0"/>
              </a:spcAft>
              <a:buSzPts val="1800"/>
              <a:buNone/>
              <a:defRPr/>
            </a:lvl4pPr>
            <a:lvl5pPr lvl="4">
              <a:spcBef>
                <a:spcPts val="0"/>
              </a:spcBef>
              <a:spcAft>
                <a:spcPts val="0"/>
              </a:spcAft>
              <a:buSzPts val="1800"/>
              <a:buNone/>
              <a:defRPr/>
            </a:lvl5pPr>
            <a:lvl6pPr lvl="5">
              <a:spcBef>
                <a:spcPts val="0"/>
              </a:spcBef>
              <a:spcAft>
                <a:spcPts val="0"/>
              </a:spcAft>
              <a:buSzPts val="1800"/>
              <a:buNone/>
              <a:defRPr/>
            </a:lvl6pPr>
            <a:lvl7pPr lvl="6">
              <a:spcBef>
                <a:spcPts val="0"/>
              </a:spcBef>
              <a:spcAft>
                <a:spcPts val="0"/>
              </a:spcAft>
              <a:buSzPts val="1800"/>
              <a:buNone/>
              <a:defRPr/>
            </a:lvl7pPr>
            <a:lvl8pPr lvl="7">
              <a:spcBef>
                <a:spcPts val="0"/>
              </a:spcBef>
              <a:spcAft>
                <a:spcPts val="0"/>
              </a:spcAft>
              <a:buSzPts val="1800"/>
              <a:buNone/>
              <a:defRPr/>
            </a:lvl8pPr>
            <a:lvl9pPr lvl="8">
              <a:spcBef>
                <a:spcPts val="0"/>
              </a:spcBef>
              <a:spcAft>
                <a:spcPts val="0"/>
              </a:spcAft>
              <a:buSzPts val="1800"/>
              <a:buNone/>
              <a:defRPr/>
            </a:lvl9pPr>
          </a:lstStyle>
          <a:p>
            <a:endParaRPr/>
          </a:p>
        </p:txBody>
      </p:sp>
      <p:sp>
        <p:nvSpPr>
          <p:cNvPr id="67" name="Google Shape;67;p5"/>
          <p:cNvSpPr txBox="1">
            <a:spLocks noGrp="1"/>
          </p:cNvSpPr>
          <p:nvPr>
            <p:ph type="body" idx="1"/>
          </p:nvPr>
        </p:nvSpPr>
        <p:spPr>
          <a:xfrm>
            <a:off x="2935875" y="1525758"/>
            <a:ext cx="5275500" cy="2786100"/>
          </a:xfrm>
          <a:prstGeom prst="rect">
            <a:avLst/>
          </a:prstGeom>
        </p:spPr>
        <p:txBody>
          <a:bodyPr spcFirstLastPara="1" wrap="square" lIns="91425" tIns="91425" rIns="91425" bIns="91425" anchor="t" anchorCtr="0">
            <a:noAutofit/>
          </a:bodyPr>
          <a:lstStyle>
            <a:lvl1pPr marL="457200" lvl="0" indent="-381000">
              <a:spcBef>
                <a:spcPts val="600"/>
              </a:spcBef>
              <a:spcAft>
                <a:spcPts val="0"/>
              </a:spcAft>
              <a:buSzPts val="2400"/>
              <a:buChar char="◎"/>
              <a:defRPr sz="2400"/>
            </a:lvl1pPr>
            <a:lvl2pPr marL="914400" lvl="1" indent="-381000">
              <a:spcBef>
                <a:spcPts val="0"/>
              </a:spcBef>
              <a:spcAft>
                <a:spcPts val="0"/>
              </a:spcAft>
              <a:buSzPts val="2400"/>
              <a:buChar char="◉"/>
              <a:defRPr/>
            </a:lvl2pPr>
            <a:lvl3pPr marL="1371600" lvl="2" indent="-381000">
              <a:spcBef>
                <a:spcPts val="0"/>
              </a:spcBef>
              <a:spcAft>
                <a:spcPts val="0"/>
              </a:spcAft>
              <a:buSzPts val="2400"/>
              <a:buChar char="￮"/>
              <a:defRPr/>
            </a:lvl3pPr>
            <a:lvl4pPr marL="1828800" lvl="3" indent="-381000">
              <a:spcBef>
                <a:spcPts val="0"/>
              </a:spcBef>
              <a:spcAft>
                <a:spcPts val="0"/>
              </a:spcAft>
              <a:buSzPts val="2400"/>
              <a:buChar char="●"/>
              <a:defRPr sz="2400"/>
            </a:lvl4pPr>
            <a:lvl5pPr marL="2286000" lvl="4" indent="-381000">
              <a:spcBef>
                <a:spcPts val="0"/>
              </a:spcBef>
              <a:spcAft>
                <a:spcPts val="0"/>
              </a:spcAft>
              <a:buSzPts val="2400"/>
              <a:buChar char="○"/>
              <a:defRPr sz="2400"/>
            </a:lvl5pPr>
            <a:lvl6pPr marL="2743200" lvl="5" indent="-381000">
              <a:spcBef>
                <a:spcPts val="0"/>
              </a:spcBef>
              <a:spcAft>
                <a:spcPts val="0"/>
              </a:spcAft>
              <a:buSzPts val="2400"/>
              <a:buChar char="■"/>
              <a:defRPr sz="2400"/>
            </a:lvl6pPr>
            <a:lvl7pPr marL="3200400" lvl="6" indent="-381000">
              <a:spcBef>
                <a:spcPts val="0"/>
              </a:spcBef>
              <a:spcAft>
                <a:spcPts val="0"/>
              </a:spcAft>
              <a:buSzPts val="2400"/>
              <a:buChar char="●"/>
              <a:defRPr sz="2400"/>
            </a:lvl7pPr>
            <a:lvl8pPr marL="3657600" lvl="7" indent="-381000">
              <a:spcBef>
                <a:spcPts val="0"/>
              </a:spcBef>
              <a:spcAft>
                <a:spcPts val="0"/>
              </a:spcAft>
              <a:buSzPts val="2400"/>
              <a:buChar char="○"/>
              <a:defRPr sz="2400"/>
            </a:lvl8pPr>
            <a:lvl9pPr marL="4114800" lvl="8" indent="-381000">
              <a:spcBef>
                <a:spcPts val="0"/>
              </a:spcBef>
              <a:spcAft>
                <a:spcPts val="0"/>
              </a:spcAft>
              <a:buSzPts val="2400"/>
              <a:buChar char="■"/>
              <a:defRPr sz="2400"/>
            </a:lvl9pPr>
          </a:lstStyle>
          <a:p>
            <a:endParaRPr/>
          </a:p>
        </p:txBody>
      </p:sp>
      <p:sp>
        <p:nvSpPr>
          <p:cNvPr id="68" name="Google Shape;68;p5"/>
          <p:cNvSpPr/>
          <p:nvPr/>
        </p:nvSpPr>
        <p:spPr>
          <a:xfrm>
            <a:off x="259925" y="-206300"/>
            <a:ext cx="2347200" cy="2347200"/>
          </a:xfrm>
          <a:prstGeom prst="donut">
            <a:avLst>
              <a:gd name="adj" fmla="val 29778"/>
            </a:avLst>
          </a:prstGeom>
          <a:solidFill>
            <a:srgbClr val="00D1C6">
              <a:alpha val="8692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 name="Google Shape;69;p5"/>
          <p:cNvSpPr/>
          <p:nvPr/>
        </p:nvSpPr>
        <p:spPr>
          <a:xfrm>
            <a:off x="-152925" y="1360050"/>
            <a:ext cx="978600" cy="978600"/>
          </a:xfrm>
          <a:prstGeom prst="ellipse">
            <a:avLst/>
          </a:prstGeom>
          <a:solidFill>
            <a:srgbClr val="ED4A00">
              <a:alpha val="866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 name="Google Shape;70;p5"/>
          <p:cNvSpPr/>
          <p:nvPr/>
        </p:nvSpPr>
        <p:spPr>
          <a:xfrm>
            <a:off x="2339600" y="243625"/>
            <a:ext cx="657600" cy="657600"/>
          </a:xfrm>
          <a:prstGeom prst="ellipse">
            <a:avLst/>
          </a:prstGeom>
          <a:solidFill>
            <a:srgbClr val="00ACC3">
              <a:alpha val="866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 name="Google Shape;71;p5"/>
          <p:cNvSpPr/>
          <p:nvPr/>
        </p:nvSpPr>
        <p:spPr>
          <a:xfrm>
            <a:off x="788725" y="2338650"/>
            <a:ext cx="811200" cy="811200"/>
          </a:xfrm>
          <a:prstGeom prst="donut">
            <a:avLst>
              <a:gd name="adj" fmla="val 22275"/>
            </a:avLst>
          </a:prstGeom>
          <a:solidFill>
            <a:srgbClr val="F8BB00">
              <a:alpha val="866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 name="Google Shape;72;p5"/>
          <p:cNvSpPr/>
          <p:nvPr/>
        </p:nvSpPr>
        <p:spPr>
          <a:xfrm>
            <a:off x="153675" y="4149950"/>
            <a:ext cx="1207800" cy="1207800"/>
          </a:xfrm>
          <a:prstGeom prst="ellipse">
            <a:avLst/>
          </a:prstGeom>
          <a:solidFill>
            <a:srgbClr val="BBCD00">
              <a:alpha val="866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 name="Google Shape;73;p5"/>
          <p:cNvSpPr/>
          <p:nvPr/>
        </p:nvSpPr>
        <p:spPr>
          <a:xfrm>
            <a:off x="1315800" y="3860975"/>
            <a:ext cx="550500" cy="550500"/>
          </a:xfrm>
          <a:prstGeom prst="donut">
            <a:avLst>
              <a:gd name="adj" fmla="val 42915"/>
            </a:avLst>
          </a:prstGeom>
          <a:solidFill>
            <a:srgbClr val="65BB48">
              <a:alpha val="866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 name="Google Shape;74;p5"/>
          <p:cNvSpPr/>
          <p:nvPr/>
        </p:nvSpPr>
        <p:spPr>
          <a:xfrm>
            <a:off x="438575" y="2993025"/>
            <a:ext cx="304800" cy="304800"/>
          </a:xfrm>
          <a:prstGeom prst="ellipse">
            <a:avLst/>
          </a:prstGeom>
          <a:solidFill>
            <a:srgbClr val="E8004C">
              <a:alpha val="866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 name="Google Shape;75;p5"/>
          <p:cNvSpPr/>
          <p:nvPr/>
        </p:nvSpPr>
        <p:spPr>
          <a:xfrm>
            <a:off x="7744850" y="420475"/>
            <a:ext cx="550500" cy="550500"/>
          </a:xfrm>
          <a:prstGeom prst="ellipse">
            <a:avLst/>
          </a:prstGeom>
          <a:solidFill>
            <a:srgbClr val="F8BB00">
              <a:alpha val="866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 name="Google Shape;76;p5"/>
          <p:cNvSpPr/>
          <p:nvPr/>
        </p:nvSpPr>
        <p:spPr>
          <a:xfrm>
            <a:off x="8839500" y="1019775"/>
            <a:ext cx="397500" cy="397500"/>
          </a:xfrm>
          <a:prstGeom prst="ellipse">
            <a:avLst/>
          </a:prstGeom>
          <a:solidFill>
            <a:srgbClr val="00D1C6">
              <a:alpha val="8692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 name="Google Shape;77;p5"/>
          <p:cNvSpPr/>
          <p:nvPr/>
        </p:nvSpPr>
        <p:spPr>
          <a:xfrm>
            <a:off x="8295350" y="-321125"/>
            <a:ext cx="741600" cy="741600"/>
          </a:xfrm>
          <a:prstGeom prst="donut">
            <a:avLst>
              <a:gd name="adj" fmla="val 31897"/>
            </a:avLst>
          </a:prstGeom>
          <a:solidFill>
            <a:srgbClr val="00ACC3">
              <a:alpha val="866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 name="Google Shape;78;p5"/>
          <p:cNvSpPr/>
          <p:nvPr/>
        </p:nvSpPr>
        <p:spPr>
          <a:xfrm>
            <a:off x="8651500" y="1616325"/>
            <a:ext cx="188100" cy="188100"/>
          </a:xfrm>
          <a:prstGeom prst="ellipse">
            <a:avLst/>
          </a:prstGeom>
          <a:solidFill>
            <a:srgbClr val="BBCD00">
              <a:alpha val="866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 name="Google Shape;79;p5"/>
          <p:cNvSpPr/>
          <p:nvPr/>
        </p:nvSpPr>
        <p:spPr>
          <a:xfrm>
            <a:off x="2179100" y="83125"/>
            <a:ext cx="978600" cy="978600"/>
          </a:xfrm>
          <a:prstGeom prst="ellipse">
            <a:avLst/>
          </a:prstGeom>
          <a:noFill/>
          <a:ln w="9525" cap="flat" cmpd="sng">
            <a:solidFill>
              <a:srgbClr val="00ACC3"/>
            </a:solidFill>
            <a:prstDash val="dash"/>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 name="Google Shape;80;p5"/>
          <p:cNvSpPr/>
          <p:nvPr/>
        </p:nvSpPr>
        <p:spPr>
          <a:xfrm>
            <a:off x="8062825" y="688875"/>
            <a:ext cx="449700" cy="449700"/>
          </a:xfrm>
          <a:prstGeom prst="ellipse">
            <a:avLst/>
          </a:prstGeom>
          <a:noFill/>
          <a:ln w="9525" cap="flat" cmpd="sng">
            <a:solidFill>
              <a:srgbClr val="ED4A00"/>
            </a:solidFill>
            <a:prstDash val="dash"/>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 name="Google Shape;81;p5"/>
          <p:cNvSpPr txBox="1">
            <a:spLocks noGrp="1"/>
          </p:cNvSpPr>
          <p:nvPr>
            <p:ph type="sldNum" idx="12"/>
          </p:nvPr>
        </p:nvSpPr>
        <p:spPr>
          <a:xfrm>
            <a:off x="8635625" y="4751625"/>
            <a:ext cx="469800" cy="391500"/>
          </a:xfrm>
          <a:prstGeom prst="rect">
            <a:avLst/>
          </a:prstGeom>
        </p:spPr>
        <p:txBody>
          <a:bodyPr spcFirstLastPara="1" wrap="square" lIns="91425" tIns="91425" rIns="91425" bIns="91425" anchor="t"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 2 columns" type="twoColTx">
  <p:cSld name="TITLE_AND_TWO_COLUMNS">
    <p:spTree>
      <p:nvGrpSpPr>
        <p:cNvPr id="1" name="Shape 95"/>
        <p:cNvGrpSpPr/>
        <p:nvPr/>
      </p:nvGrpSpPr>
      <p:grpSpPr>
        <a:xfrm>
          <a:off x="0" y="0"/>
          <a:ext cx="0" cy="0"/>
          <a:chOff x="0" y="0"/>
          <a:chExt cx="0" cy="0"/>
        </a:xfrm>
      </p:grpSpPr>
      <p:sp>
        <p:nvSpPr>
          <p:cNvPr id="96" name="Google Shape;96;p7"/>
          <p:cNvSpPr txBox="1">
            <a:spLocks noGrp="1"/>
          </p:cNvSpPr>
          <p:nvPr>
            <p:ph type="title"/>
          </p:nvPr>
        </p:nvSpPr>
        <p:spPr>
          <a:xfrm>
            <a:off x="2935875" y="909050"/>
            <a:ext cx="5275500" cy="641100"/>
          </a:xfrm>
          <a:prstGeom prst="rect">
            <a:avLst/>
          </a:prstGeom>
        </p:spPr>
        <p:txBody>
          <a:bodyPr spcFirstLastPara="1" wrap="square" lIns="91425" tIns="91425" rIns="91425" bIns="91425" anchor="b" anchorCtr="0">
            <a:noAutofit/>
          </a:bodyPr>
          <a:lstStyle>
            <a:lvl1pPr lvl="0">
              <a:spcBef>
                <a:spcPts val="0"/>
              </a:spcBef>
              <a:spcAft>
                <a:spcPts val="0"/>
              </a:spcAft>
              <a:buSzPts val="1800"/>
              <a:buNone/>
              <a:defRPr/>
            </a:lvl1pPr>
            <a:lvl2pPr lvl="1">
              <a:spcBef>
                <a:spcPts val="0"/>
              </a:spcBef>
              <a:spcAft>
                <a:spcPts val="0"/>
              </a:spcAft>
              <a:buSzPts val="1800"/>
              <a:buNone/>
              <a:defRPr/>
            </a:lvl2pPr>
            <a:lvl3pPr lvl="2">
              <a:spcBef>
                <a:spcPts val="0"/>
              </a:spcBef>
              <a:spcAft>
                <a:spcPts val="0"/>
              </a:spcAft>
              <a:buSzPts val="1800"/>
              <a:buNone/>
              <a:defRPr/>
            </a:lvl3pPr>
            <a:lvl4pPr lvl="3">
              <a:spcBef>
                <a:spcPts val="0"/>
              </a:spcBef>
              <a:spcAft>
                <a:spcPts val="0"/>
              </a:spcAft>
              <a:buSzPts val="1800"/>
              <a:buNone/>
              <a:defRPr/>
            </a:lvl4pPr>
            <a:lvl5pPr lvl="4">
              <a:spcBef>
                <a:spcPts val="0"/>
              </a:spcBef>
              <a:spcAft>
                <a:spcPts val="0"/>
              </a:spcAft>
              <a:buSzPts val="1800"/>
              <a:buNone/>
              <a:defRPr/>
            </a:lvl5pPr>
            <a:lvl6pPr lvl="5">
              <a:spcBef>
                <a:spcPts val="0"/>
              </a:spcBef>
              <a:spcAft>
                <a:spcPts val="0"/>
              </a:spcAft>
              <a:buSzPts val="1800"/>
              <a:buNone/>
              <a:defRPr/>
            </a:lvl6pPr>
            <a:lvl7pPr lvl="6">
              <a:spcBef>
                <a:spcPts val="0"/>
              </a:spcBef>
              <a:spcAft>
                <a:spcPts val="0"/>
              </a:spcAft>
              <a:buSzPts val="1800"/>
              <a:buNone/>
              <a:defRPr/>
            </a:lvl7pPr>
            <a:lvl8pPr lvl="7">
              <a:spcBef>
                <a:spcPts val="0"/>
              </a:spcBef>
              <a:spcAft>
                <a:spcPts val="0"/>
              </a:spcAft>
              <a:buSzPts val="1800"/>
              <a:buNone/>
              <a:defRPr/>
            </a:lvl8pPr>
            <a:lvl9pPr lvl="8">
              <a:spcBef>
                <a:spcPts val="0"/>
              </a:spcBef>
              <a:spcAft>
                <a:spcPts val="0"/>
              </a:spcAft>
              <a:buSzPts val="1800"/>
              <a:buNone/>
              <a:defRPr/>
            </a:lvl9pPr>
          </a:lstStyle>
          <a:p>
            <a:endParaRPr/>
          </a:p>
        </p:txBody>
      </p:sp>
      <p:sp>
        <p:nvSpPr>
          <p:cNvPr id="97" name="Google Shape;97;p7"/>
          <p:cNvSpPr txBox="1">
            <a:spLocks noGrp="1"/>
          </p:cNvSpPr>
          <p:nvPr>
            <p:ph type="body" idx="1"/>
          </p:nvPr>
        </p:nvSpPr>
        <p:spPr>
          <a:xfrm>
            <a:off x="2935875" y="1550150"/>
            <a:ext cx="2560500" cy="3375900"/>
          </a:xfrm>
          <a:prstGeom prst="rect">
            <a:avLst/>
          </a:prstGeom>
        </p:spPr>
        <p:txBody>
          <a:bodyPr spcFirstLastPara="1" wrap="square" lIns="91425" tIns="91425" rIns="91425" bIns="91425" anchor="t" anchorCtr="0">
            <a:noAutofit/>
          </a:bodyPr>
          <a:lstStyle>
            <a:lvl1pPr marL="457200" lvl="0" indent="-342900">
              <a:spcBef>
                <a:spcPts val="600"/>
              </a:spcBef>
              <a:spcAft>
                <a:spcPts val="0"/>
              </a:spcAft>
              <a:buSzPts val="1800"/>
              <a:buChar char="◎"/>
              <a:defRPr sz="1800"/>
            </a:lvl1pPr>
            <a:lvl2pPr marL="914400" lvl="1" indent="-342900">
              <a:spcBef>
                <a:spcPts val="0"/>
              </a:spcBef>
              <a:spcAft>
                <a:spcPts val="0"/>
              </a:spcAft>
              <a:buSzPts val="1800"/>
              <a:buChar char="◉"/>
              <a:defRPr sz="1800"/>
            </a:lvl2pPr>
            <a:lvl3pPr marL="1371600" lvl="2" indent="-342900">
              <a:spcBef>
                <a:spcPts val="0"/>
              </a:spcBef>
              <a:spcAft>
                <a:spcPts val="0"/>
              </a:spcAft>
              <a:buSzPts val="1800"/>
              <a:buChar char="￮"/>
              <a:defRPr sz="1800"/>
            </a:lvl3pPr>
            <a:lvl4pPr marL="1828800" lvl="3" indent="-342900">
              <a:spcBef>
                <a:spcPts val="0"/>
              </a:spcBef>
              <a:spcAft>
                <a:spcPts val="0"/>
              </a:spcAft>
              <a:buSzPts val="1800"/>
              <a:buChar char="●"/>
              <a:defRPr sz="1800"/>
            </a:lvl4pPr>
            <a:lvl5pPr marL="2286000" lvl="4" indent="-342900">
              <a:spcBef>
                <a:spcPts val="0"/>
              </a:spcBef>
              <a:spcAft>
                <a:spcPts val="0"/>
              </a:spcAft>
              <a:buSzPts val="1800"/>
              <a:buChar char="○"/>
              <a:defRPr sz="1800"/>
            </a:lvl5pPr>
            <a:lvl6pPr marL="2743200" lvl="5" indent="-342900">
              <a:spcBef>
                <a:spcPts val="0"/>
              </a:spcBef>
              <a:spcAft>
                <a:spcPts val="0"/>
              </a:spcAft>
              <a:buSzPts val="1800"/>
              <a:buChar char="■"/>
              <a:defRPr sz="1800"/>
            </a:lvl6pPr>
            <a:lvl7pPr marL="3200400" lvl="6" indent="-342900">
              <a:spcBef>
                <a:spcPts val="0"/>
              </a:spcBef>
              <a:spcAft>
                <a:spcPts val="0"/>
              </a:spcAft>
              <a:buSzPts val="1800"/>
              <a:buChar char="●"/>
              <a:defRPr sz="1800"/>
            </a:lvl7pPr>
            <a:lvl8pPr marL="3657600" lvl="7" indent="-342900">
              <a:spcBef>
                <a:spcPts val="0"/>
              </a:spcBef>
              <a:spcAft>
                <a:spcPts val="0"/>
              </a:spcAft>
              <a:buSzPts val="1800"/>
              <a:buChar char="○"/>
              <a:defRPr sz="1800"/>
            </a:lvl8pPr>
            <a:lvl9pPr marL="4114800" lvl="8" indent="-342900">
              <a:spcBef>
                <a:spcPts val="0"/>
              </a:spcBef>
              <a:spcAft>
                <a:spcPts val="0"/>
              </a:spcAft>
              <a:buSzPts val="1800"/>
              <a:buChar char="■"/>
              <a:defRPr sz="1800"/>
            </a:lvl9pPr>
          </a:lstStyle>
          <a:p>
            <a:endParaRPr/>
          </a:p>
        </p:txBody>
      </p:sp>
      <p:sp>
        <p:nvSpPr>
          <p:cNvPr id="98" name="Google Shape;98;p7"/>
          <p:cNvSpPr txBox="1">
            <a:spLocks noGrp="1"/>
          </p:cNvSpPr>
          <p:nvPr>
            <p:ph type="body" idx="2"/>
          </p:nvPr>
        </p:nvSpPr>
        <p:spPr>
          <a:xfrm>
            <a:off x="5650849" y="1550150"/>
            <a:ext cx="2560500" cy="3375900"/>
          </a:xfrm>
          <a:prstGeom prst="rect">
            <a:avLst/>
          </a:prstGeom>
        </p:spPr>
        <p:txBody>
          <a:bodyPr spcFirstLastPara="1" wrap="square" lIns="91425" tIns="91425" rIns="91425" bIns="91425" anchor="t" anchorCtr="0">
            <a:noAutofit/>
          </a:bodyPr>
          <a:lstStyle>
            <a:lvl1pPr marL="457200" lvl="0" indent="-342900">
              <a:spcBef>
                <a:spcPts val="600"/>
              </a:spcBef>
              <a:spcAft>
                <a:spcPts val="0"/>
              </a:spcAft>
              <a:buSzPts val="1800"/>
              <a:buChar char="◎"/>
              <a:defRPr sz="1800"/>
            </a:lvl1pPr>
            <a:lvl2pPr marL="914400" lvl="1" indent="-342900">
              <a:spcBef>
                <a:spcPts val="0"/>
              </a:spcBef>
              <a:spcAft>
                <a:spcPts val="0"/>
              </a:spcAft>
              <a:buSzPts val="1800"/>
              <a:buChar char="◉"/>
              <a:defRPr sz="1800"/>
            </a:lvl2pPr>
            <a:lvl3pPr marL="1371600" lvl="2" indent="-342900">
              <a:spcBef>
                <a:spcPts val="0"/>
              </a:spcBef>
              <a:spcAft>
                <a:spcPts val="0"/>
              </a:spcAft>
              <a:buSzPts val="1800"/>
              <a:buChar char="￮"/>
              <a:defRPr sz="1800"/>
            </a:lvl3pPr>
            <a:lvl4pPr marL="1828800" lvl="3" indent="-342900">
              <a:spcBef>
                <a:spcPts val="0"/>
              </a:spcBef>
              <a:spcAft>
                <a:spcPts val="0"/>
              </a:spcAft>
              <a:buSzPts val="1800"/>
              <a:buChar char="●"/>
              <a:defRPr sz="1800"/>
            </a:lvl4pPr>
            <a:lvl5pPr marL="2286000" lvl="4" indent="-342900">
              <a:spcBef>
                <a:spcPts val="0"/>
              </a:spcBef>
              <a:spcAft>
                <a:spcPts val="0"/>
              </a:spcAft>
              <a:buSzPts val="1800"/>
              <a:buChar char="○"/>
              <a:defRPr sz="1800"/>
            </a:lvl5pPr>
            <a:lvl6pPr marL="2743200" lvl="5" indent="-342900">
              <a:spcBef>
                <a:spcPts val="0"/>
              </a:spcBef>
              <a:spcAft>
                <a:spcPts val="0"/>
              </a:spcAft>
              <a:buSzPts val="1800"/>
              <a:buChar char="■"/>
              <a:defRPr sz="1800"/>
            </a:lvl6pPr>
            <a:lvl7pPr marL="3200400" lvl="6" indent="-342900">
              <a:spcBef>
                <a:spcPts val="0"/>
              </a:spcBef>
              <a:spcAft>
                <a:spcPts val="0"/>
              </a:spcAft>
              <a:buSzPts val="1800"/>
              <a:buChar char="●"/>
              <a:defRPr sz="1800"/>
            </a:lvl7pPr>
            <a:lvl8pPr marL="3657600" lvl="7" indent="-342900">
              <a:spcBef>
                <a:spcPts val="0"/>
              </a:spcBef>
              <a:spcAft>
                <a:spcPts val="0"/>
              </a:spcAft>
              <a:buSzPts val="1800"/>
              <a:buChar char="○"/>
              <a:defRPr sz="1800"/>
            </a:lvl8pPr>
            <a:lvl9pPr marL="4114800" lvl="8" indent="-342900">
              <a:spcBef>
                <a:spcPts val="0"/>
              </a:spcBef>
              <a:spcAft>
                <a:spcPts val="0"/>
              </a:spcAft>
              <a:buSzPts val="1800"/>
              <a:buChar char="■"/>
              <a:defRPr sz="1800"/>
            </a:lvl9pPr>
          </a:lstStyle>
          <a:p>
            <a:endParaRPr/>
          </a:p>
        </p:txBody>
      </p:sp>
      <p:sp>
        <p:nvSpPr>
          <p:cNvPr id="99" name="Google Shape;99;p7"/>
          <p:cNvSpPr/>
          <p:nvPr/>
        </p:nvSpPr>
        <p:spPr>
          <a:xfrm>
            <a:off x="-358950" y="2194400"/>
            <a:ext cx="2347200" cy="2347200"/>
          </a:xfrm>
          <a:prstGeom prst="donut">
            <a:avLst>
              <a:gd name="adj" fmla="val 36789"/>
            </a:avLst>
          </a:prstGeom>
          <a:solidFill>
            <a:srgbClr val="BBCD00">
              <a:alpha val="866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 name="Google Shape;100;p7"/>
          <p:cNvSpPr/>
          <p:nvPr/>
        </p:nvSpPr>
        <p:spPr>
          <a:xfrm>
            <a:off x="198450" y="-321125"/>
            <a:ext cx="978600" cy="978600"/>
          </a:xfrm>
          <a:prstGeom prst="ellipse">
            <a:avLst/>
          </a:prstGeom>
          <a:noFill/>
          <a:ln w="9525" cap="flat" cmpd="sng">
            <a:solidFill>
              <a:srgbClr val="E8004C"/>
            </a:solidFill>
            <a:prstDash val="dash"/>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 name="Google Shape;101;p7"/>
          <p:cNvSpPr/>
          <p:nvPr/>
        </p:nvSpPr>
        <p:spPr>
          <a:xfrm>
            <a:off x="198450" y="420475"/>
            <a:ext cx="657600" cy="657600"/>
          </a:xfrm>
          <a:prstGeom prst="ellipse">
            <a:avLst/>
          </a:prstGeom>
          <a:solidFill>
            <a:srgbClr val="ED4A00">
              <a:alpha val="866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 name="Google Shape;102;p7"/>
          <p:cNvSpPr/>
          <p:nvPr/>
        </p:nvSpPr>
        <p:spPr>
          <a:xfrm>
            <a:off x="1177051" y="657475"/>
            <a:ext cx="846900" cy="846900"/>
          </a:xfrm>
          <a:prstGeom prst="donut">
            <a:avLst>
              <a:gd name="adj" fmla="val 22275"/>
            </a:avLst>
          </a:prstGeom>
          <a:solidFill>
            <a:srgbClr val="00ACC3">
              <a:alpha val="866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 name="Google Shape;103;p7"/>
          <p:cNvSpPr/>
          <p:nvPr/>
        </p:nvSpPr>
        <p:spPr>
          <a:xfrm>
            <a:off x="887650" y="4142300"/>
            <a:ext cx="1207800" cy="1207800"/>
          </a:xfrm>
          <a:prstGeom prst="ellipse">
            <a:avLst/>
          </a:prstGeom>
          <a:solidFill>
            <a:srgbClr val="65BB48">
              <a:alpha val="866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 name="Google Shape;104;p7"/>
          <p:cNvSpPr/>
          <p:nvPr/>
        </p:nvSpPr>
        <p:spPr>
          <a:xfrm>
            <a:off x="153675" y="4799600"/>
            <a:ext cx="550500" cy="550500"/>
          </a:xfrm>
          <a:prstGeom prst="donut">
            <a:avLst>
              <a:gd name="adj" fmla="val 18606"/>
            </a:avLst>
          </a:prstGeom>
          <a:solidFill>
            <a:srgbClr val="F8BB00">
              <a:alpha val="866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 name="Google Shape;105;p7"/>
          <p:cNvSpPr/>
          <p:nvPr/>
        </p:nvSpPr>
        <p:spPr>
          <a:xfrm>
            <a:off x="1172525" y="1696950"/>
            <a:ext cx="304800" cy="304800"/>
          </a:xfrm>
          <a:prstGeom prst="ellipse">
            <a:avLst/>
          </a:prstGeom>
          <a:solidFill>
            <a:srgbClr val="00D1C6">
              <a:alpha val="8692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 name="Google Shape;106;p7"/>
          <p:cNvSpPr/>
          <p:nvPr/>
        </p:nvSpPr>
        <p:spPr>
          <a:xfrm>
            <a:off x="7844250" y="619275"/>
            <a:ext cx="550500" cy="550500"/>
          </a:xfrm>
          <a:prstGeom prst="ellipse">
            <a:avLst/>
          </a:prstGeom>
          <a:solidFill>
            <a:srgbClr val="00D1C6">
              <a:alpha val="8692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 name="Google Shape;107;p7"/>
          <p:cNvSpPr/>
          <p:nvPr/>
        </p:nvSpPr>
        <p:spPr>
          <a:xfrm>
            <a:off x="7515500" y="-72500"/>
            <a:ext cx="397500" cy="397500"/>
          </a:xfrm>
          <a:prstGeom prst="donut">
            <a:avLst>
              <a:gd name="adj" fmla="val 30568"/>
            </a:avLst>
          </a:prstGeom>
          <a:solidFill>
            <a:srgbClr val="65BB48">
              <a:alpha val="866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 name="Google Shape;108;p7"/>
          <p:cNvSpPr/>
          <p:nvPr/>
        </p:nvSpPr>
        <p:spPr>
          <a:xfrm>
            <a:off x="8651500" y="1030850"/>
            <a:ext cx="304800" cy="304800"/>
          </a:xfrm>
          <a:prstGeom prst="ellipse">
            <a:avLst/>
          </a:prstGeom>
          <a:solidFill>
            <a:srgbClr val="F8BB00">
              <a:alpha val="866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 name="Google Shape;109;p7"/>
          <p:cNvSpPr/>
          <p:nvPr/>
        </p:nvSpPr>
        <p:spPr>
          <a:xfrm>
            <a:off x="8097900" y="167450"/>
            <a:ext cx="741600" cy="741600"/>
          </a:xfrm>
          <a:prstGeom prst="donut">
            <a:avLst>
              <a:gd name="adj" fmla="val 8064"/>
            </a:avLst>
          </a:prstGeom>
          <a:solidFill>
            <a:srgbClr val="00ACC3">
              <a:alpha val="866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 name="Google Shape;110;p7"/>
          <p:cNvSpPr/>
          <p:nvPr/>
        </p:nvSpPr>
        <p:spPr>
          <a:xfrm>
            <a:off x="8394750" y="1504375"/>
            <a:ext cx="188100" cy="188100"/>
          </a:xfrm>
          <a:prstGeom prst="ellipse">
            <a:avLst/>
          </a:prstGeom>
          <a:solidFill>
            <a:srgbClr val="BBCD00">
              <a:alpha val="866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 name="Google Shape;111;p7"/>
          <p:cNvSpPr/>
          <p:nvPr/>
        </p:nvSpPr>
        <p:spPr>
          <a:xfrm>
            <a:off x="-205625" y="2347725"/>
            <a:ext cx="2040600" cy="2040600"/>
          </a:xfrm>
          <a:prstGeom prst="ellipse">
            <a:avLst/>
          </a:prstGeom>
          <a:noFill/>
          <a:ln w="9525" cap="flat" cmpd="sng">
            <a:solidFill>
              <a:srgbClr val="65BB48"/>
            </a:solidFill>
            <a:prstDash val="dash"/>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 name="Google Shape;112;p7"/>
          <p:cNvSpPr/>
          <p:nvPr/>
        </p:nvSpPr>
        <p:spPr>
          <a:xfrm>
            <a:off x="305125" y="-214450"/>
            <a:ext cx="765300" cy="765300"/>
          </a:xfrm>
          <a:prstGeom prst="ellipse">
            <a:avLst/>
          </a:prstGeom>
          <a:solidFill>
            <a:srgbClr val="E8004C">
              <a:alpha val="866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 name="Google Shape;113;p7"/>
          <p:cNvSpPr/>
          <p:nvPr/>
        </p:nvSpPr>
        <p:spPr>
          <a:xfrm>
            <a:off x="8532600" y="911950"/>
            <a:ext cx="542700" cy="542700"/>
          </a:xfrm>
          <a:prstGeom prst="ellipse">
            <a:avLst/>
          </a:prstGeom>
          <a:noFill/>
          <a:ln w="9525" cap="flat" cmpd="sng">
            <a:solidFill>
              <a:srgbClr val="F8BB00"/>
            </a:solidFill>
            <a:prstDash val="dash"/>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 name="Google Shape;114;p7"/>
          <p:cNvSpPr txBox="1">
            <a:spLocks noGrp="1"/>
          </p:cNvSpPr>
          <p:nvPr>
            <p:ph type="sldNum" idx="12"/>
          </p:nvPr>
        </p:nvSpPr>
        <p:spPr>
          <a:xfrm>
            <a:off x="8635625" y="4751625"/>
            <a:ext cx="469800" cy="391500"/>
          </a:xfrm>
          <a:prstGeom prst="rect">
            <a:avLst/>
          </a:prstGeom>
        </p:spPr>
        <p:txBody>
          <a:bodyPr spcFirstLastPara="1" wrap="square" lIns="91425" tIns="91425" rIns="91425" bIns="91425" anchor="t"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171"/>
        <p:cNvGrpSpPr/>
        <p:nvPr/>
      </p:nvGrpSpPr>
      <p:grpSpPr>
        <a:xfrm>
          <a:off x="0" y="0"/>
          <a:ext cx="0" cy="0"/>
          <a:chOff x="0" y="0"/>
          <a:chExt cx="0" cy="0"/>
        </a:xfrm>
      </p:grpSpPr>
      <p:sp>
        <p:nvSpPr>
          <p:cNvPr id="172" name="Google Shape;172;p11"/>
          <p:cNvSpPr/>
          <p:nvPr/>
        </p:nvSpPr>
        <p:spPr>
          <a:xfrm>
            <a:off x="419100" y="-1581150"/>
            <a:ext cx="8305800" cy="8305800"/>
          </a:xfrm>
          <a:prstGeom prst="ellipse">
            <a:avLst/>
          </a:prstGeom>
          <a:noFill/>
          <a:ln w="9525" cap="flat" cmpd="sng">
            <a:solidFill>
              <a:srgbClr val="A1BECC"/>
            </a:solidFill>
            <a:prstDash val="dash"/>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 name="Google Shape;173;p11"/>
          <p:cNvSpPr/>
          <p:nvPr/>
        </p:nvSpPr>
        <p:spPr>
          <a:xfrm>
            <a:off x="-164200" y="686175"/>
            <a:ext cx="550500" cy="550500"/>
          </a:xfrm>
          <a:prstGeom prst="ellipse">
            <a:avLst/>
          </a:prstGeom>
          <a:solidFill>
            <a:srgbClr val="00D1C6">
              <a:alpha val="8692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 name="Google Shape;174;p11"/>
          <p:cNvSpPr/>
          <p:nvPr/>
        </p:nvSpPr>
        <p:spPr>
          <a:xfrm>
            <a:off x="8204500" y="3898800"/>
            <a:ext cx="447000" cy="447000"/>
          </a:xfrm>
          <a:prstGeom prst="donut">
            <a:avLst>
              <a:gd name="adj" fmla="val 18608"/>
            </a:avLst>
          </a:prstGeom>
          <a:solidFill>
            <a:srgbClr val="F8BB00">
              <a:alpha val="866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 name="Google Shape;175;p11"/>
          <p:cNvSpPr/>
          <p:nvPr/>
        </p:nvSpPr>
        <p:spPr>
          <a:xfrm>
            <a:off x="100425" y="-196925"/>
            <a:ext cx="741600" cy="741600"/>
          </a:xfrm>
          <a:prstGeom prst="donut">
            <a:avLst>
              <a:gd name="adj" fmla="val 37879"/>
            </a:avLst>
          </a:prstGeom>
          <a:solidFill>
            <a:srgbClr val="00ACC3">
              <a:alpha val="866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 name="Google Shape;176;p11"/>
          <p:cNvSpPr/>
          <p:nvPr/>
        </p:nvSpPr>
        <p:spPr>
          <a:xfrm>
            <a:off x="419100" y="686175"/>
            <a:ext cx="188100" cy="188100"/>
          </a:xfrm>
          <a:prstGeom prst="ellipse">
            <a:avLst/>
          </a:prstGeom>
          <a:solidFill>
            <a:srgbClr val="BBCD00">
              <a:alpha val="866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 name="Google Shape;177;p11"/>
          <p:cNvSpPr/>
          <p:nvPr/>
        </p:nvSpPr>
        <p:spPr>
          <a:xfrm>
            <a:off x="8333725" y="4482500"/>
            <a:ext cx="978600" cy="978600"/>
          </a:xfrm>
          <a:prstGeom prst="ellipse">
            <a:avLst/>
          </a:prstGeom>
          <a:noFill/>
          <a:ln w="9525" cap="flat" cmpd="sng">
            <a:solidFill>
              <a:srgbClr val="ED4A00"/>
            </a:solidFill>
            <a:prstDash val="dash"/>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 name="Google Shape;178;p11"/>
          <p:cNvSpPr/>
          <p:nvPr/>
        </p:nvSpPr>
        <p:spPr>
          <a:xfrm>
            <a:off x="741750" y="4449750"/>
            <a:ext cx="397500" cy="397500"/>
          </a:xfrm>
          <a:prstGeom prst="donut">
            <a:avLst>
              <a:gd name="adj" fmla="val 8754"/>
            </a:avLst>
          </a:prstGeom>
          <a:solidFill>
            <a:srgbClr val="65BB48">
              <a:alpha val="866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 name="Google Shape;179;p11"/>
          <p:cNvSpPr/>
          <p:nvPr/>
        </p:nvSpPr>
        <p:spPr>
          <a:xfrm>
            <a:off x="8956300" y="4058696"/>
            <a:ext cx="287100" cy="287100"/>
          </a:xfrm>
          <a:prstGeom prst="ellipse">
            <a:avLst/>
          </a:prstGeom>
          <a:solidFill>
            <a:srgbClr val="ED4A00">
              <a:alpha val="866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 name="Google Shape;180;p11"/>
          <p:cNvSpPr/>
          <p:nvPr/>
        </p:nvSpPr>
        <p:spPr>
          <a:xfrm>
            <a:off x="-164200" y="4277700"/>
            <a:ext cx="741600" cy="741600"/>
          </a:xfrm>
          <a:prstGeom prst="donut">
            <a:avLst>
              <a:gd name="adj" fmla="val 39163"/>
            </a:avLst>
          </a:prstGeom>
          <a:solidFill>
            <a:srgbClr val="BBCD00">
              <a:alpha val="866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 name="Google Shape;181;p11"/>
          <p:cNvSpPr/>
          <p:nvPr/>
        </p:nvSpPr>
        <p:spPr>
          <a:xfrm>
            <a:off x="8568725" y="4717500"/>
            <a:ext cx="508500" cy="508500"/>
          </a:xfrm>
          <a:prstGeom prst="ellipse">
            <a:avLst/>
          </a:prstGeom>
          <a:solidFill>
            <a:srgbClr val="E8004C">
              <a:alpha val="866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 name="Google Shape;182;p11"/>
          <p:cNvSpPr/>
          <p:nvPr/>
        </p:nvSpPr>
        <p:spPr>
          <a:xfrm>
            <a:off x="8077475" y="224125"/>
            <a:ext cx="304800" cy="304800"/>
          </a:xfrm>
          <a:prstGeom prst="donut">
            <a:avLst>
              <a:gd name="adj" fmla="val 30568"/>
            </a:avLst>
          </a:prstGeom>
          <a:solidFill>
            <a:srgbClr val="65BB48">
              <a:alpha val="866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 name="Google Shape;183;p11"/>
          <p:cNvSpPr/>
          <p:nvPr/>
        </p:nvSpPr>
        <p:spPr>
          <a:xfrm>
            <a:off x="8553248" y="328373"/>
            <a:ext cx="585600" cy="585600"/>
          </a:xfrm>
          <a:prstGeom prst="ellipse">
            <a:avLst/>
          </a:prstGeom>
          <a:solidFill>
            <a:srgbClr val="F8BB00">
              <a:alpha val="866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 name="Google Shape;184;p11"/>
          <p:cNvSpPr/>
          <p:nvPr/>
        </p:nvSpPr>
        <p:spPr>
          <a:xfrm>
            <a:off x="8876350" y="1187325"/>
            <a:ext cx="447000" cy="447000"/>
          </a:xfrm>
          <a:prstGeom prst="ellipse">
            <a:avLst/>
          </a:prstGeom>
          <a:solidFill>
            <a:srgbClr val="BBCD00">
              <a:alpha val="866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 name="Google Shape;185;p11"/>
          <p:cNvSpPr/>
          <p:nvPr/>
        </p:nvSpPr>
        <p:spPr>
          <a:xfrm>
            <a:off x="8449000" y="224125"/>
            <a:ext cx="794400" cy="794400"/>
          </a:xfrm>
          <a:prstGeom prst="ellipse">
            <a:avLst/>
          </a:prstGeom>
          <a:noFill/>
          <a:ln w="9525" cap="flat" cmpd="sng">
            <a:solidFill>
              <a:srgbClr val="F8BB00"/>
            </a:solidFill>
            <a:prstDash val="dash"/>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 name="Google Shape;186;p11"/>
          <p:cNvSpPr/>
          <p:nvPr/>
        </p:nvSpPr>
        <p:spPr>
          <a:xfrm>
            <a:off x="100425" y="3830625"/>
            <a:ext cx="304800" cy="304800"/>
          </a:xfrm>
          <a:prstGeom prst="ellipse">
            <a:avLst/>
          </a:prstGeom>
          <a:solidFill>
            <a:srgbClr val="00D1C6">
              <a:alpha val="8692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7" name="Google Shape;187;p11"/>
          <p:cNvSpPr txBox="1">
            <a:spLocks noGrp="1"/>
          </p:cNvSpPr>
          <p:nvPr>
            <p:ph type="sldNum" idx="12"/>
          </p:nvPr>
        </p:nvSpPr>
        <p:spPr>
          <a:xfrm>
            <a:off x="4337100" y="4751625"/>
            <a:ext cx="469800" cy="391500"/>
          </a:xfrm>
          <a:prstGeom prst="rect">
            <a:avLst/>
          </a:prstGeom>
        </p:spPr>
        <p:txBody>
          <a:bodyPr spcFirstLastPara="1" wrap="square" lIns="91425" tIns="91425" rIns="91425" bIns="91425" anchor="t" anchorCtr="0">
            <a:noAutofit/>
          </a:bodyPr>
          <a:lstStyle>
            <a:lvl1pPr lvl="0" algn="ctr" rtl="0">
              <a:buNone/>
              <a:defRPr/>
            </a:lvl1pPr>
            <a:lvl2pPr lvl="1" algn="ctr" rtl="0">
              <a:buNone/>
              <a:defRPr/>
            </a:lvl2pPr>
            <a:lvl3pPr lvl="2" algn="ctr" rtl="0">
              <a:buNone/>
              <a:defRPr/>
            </a:lvl3pPr>
            <a:lvl4pPr lvl="3" algn="ctr" rtl="0">
              <a:buNone/>
              <a:defRPr/>
            </a:lvl4pPr>
            <a:lvl5pPr lvl="4" algn="ctr" rtl="0">
              <a:buNone/>
              <a:defRPr/>
            </a:lvl5pPr>
            <a:lvl6pPr lvl="5" algn="ctr" rtl="0">
              <a:buNone/>
              <a:defRPr/>
            </a:lvl6pPr>
            <a:lvl7pPr lvl="6" algn="ctr" rtl="0">
              <a:buNone/>
              <a:defRPr/>
            </a:lvl7pPr>
            <a:lvl8pPr lvl="7" algn="ctr" rtl="0">
              <a:buNone/>
              <a:defRPr/>
            </a:lvl8pPr>
            <a:lvl9pPr lvl="8" algn="ctr" rtl="0">
              <a:buNone/>
              <a:defRPr/>
            </a:lvl9pPr>
          </a:lstStyle>
          <a:p>
            <a:pPr marL="0" lvl="0" indent="0" algn="ctr" rtl="0">
              <a:spcBef>
                <a:spcPts val="0"/>
              </a:spcBef>
              <a:spcAft>
                <a:spcPts val="0"/>
              </a:spcAft>
              <a:buNone/>
            </a:pPr>
            <a:fld id="{00000000-1234-1234-1234-123412341234}" type="slidenum">
              <a:rPr lang="en"/>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5" Type="http://schemas.openxmlformats.org/officeDocument/2006/relationships/theme" Target="../theme/theme1.xml"/><Relationship Id="rId4" Type="http://schemas.openxmlformats.org/officeDocument/2006/relationships/slideLayout" Target="../slideLayouts/slideLayout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2935875" y="909050"/>
            <a:ext cx="5275500" cy="641100"/>
          </a:xfrm>
          <a:prstGeom prst="rect">
            <a:avLst/>
          </a:prstGeom>
          <a:noFill/>
          <a:ln>
            <a:noFill/>
          </a:ln>
        </p:spPr>
        <p:txBody>
          <a:bodyPr spcFirstLastPara="1" wrap="square" lIns="91425" tIns="91425" rIns="91425" bIns="91425" anchor="b" anchorCtr="0">
            <a:noAutofit/>
          </a:bodyPr>
          <a:lstStyle>
            <a:lvl1pPr lvl="0">
              <a:spcBef>
                <a:spcPts val="0"/>
              </a:spcBef>
              <a:spcAft>
                <a:spcPts val="0"/>
              </a:spcAft>
              <a:buClr>
                <a:srgbClr val="617A86"/>
              </a:buClr>
              <a:buSzPts val="1800"/>
              <a:buFont typeface="Nixie One"/>
              <a:buNone/>
              <a:defRPr sz="1800">
                <a:solidFill>
                  <a:srgbClr val="617A86"/>
                </a:solidFill>
                <a:latin typeface="Nixie One"/>
                <a:ea typeface="Nixie One"/>
                <a:cs typeface="Nixie One"/>
                <a:sym typeface="Nixie One"/>
              </a:defRPr>
            </a:lvl1pPr>
            <a:lvl2pPr lvl="1">
              <a:spcBef>
                <a:spcPts val="0"/>
              </a:spcBef>
              <a:spcAft>
                <a:spcPts val="0"/>
              </a:spcAft>
              <a:buClr>
                <a:srgbClr val="617A86"/>
              </a:buClr>
              <a:buSzPts val="1800"/>
              <a:buFont typeface="Nixie One"/>
              <a:buNone/>
              <a:defRPr sz="1800">
                <a:solidFill>
                  <a:srgbClr val="617A86"/>
                </a:solidFill>
                <a:latin typeface="Nixie One"/>
                <a:ea typeface="Nixie One"/>
                <a:cs typeface="Nixie One"/>
                <a:sym typeface="Nixie One"/>
              </a:defRPr>
            </a:lvl2pPr>
            <a:lvl3pPr lvl="2">
              <a:spcBef>
                <a:spcPts val="0"/>
              </a:spcBef>
              <a:spcAft>
                <a:spcPts val="0"/>
              </a:spcAft>
              <a:buClr>
                <a:srgbClr val="617A86"/>
              </a:buClr>
              <a:buSzPts val="1800"/>
              <a:buFont typeface="Nixie One"/>
              <a:buNone/>
              <a:defRPr sz="1800">
                <a:solidFill>
                  <a:srgbClr val="617A86"/>
                </a:solidFill>
                <a:latin typeface="Nixie One"/>
                <a:ea typeface="Nixie One"/>
                <a:cs typeface="Nixie One"/>
                <a:sym typeface="Nixie One"/>
              </a:defRPr>
            </a:lvl3pPr>
            <a:lvl4pPr lvl="3">
              <a:spcBef>
                <a:spcPts val="0"/>
              </a:spcBef>
              <a:spcAft>
                <a:spcPts val="0"/>
              </a:spcAft>
              <a:buClr>
                <a:srgbClr val="617A86"/>
              </a:buClr>
              <a:buSzPts val="1800"/>
              <a:buFont typeface="Nixie One"/>
              <a:buNone/>
              <a:defRPr sz="1800">
                <a:solidFill>
                  <a:srgbClr val="617A86"/>
                </a:solidFill>
                <a:latin typeface="Nixie One"/>
                <a:ea typeface="Nixie One"/>
                <a:cs typeface="Nixie One"/>
                <a:sym typeface="Nixie One"/>
              </a:defRPr>
            </a:lvl4pPr>
            <a:lvl5pPr lvl="4">
              <a:spcBef>
                <a:spcPts val="0"/>
              </a:spcBef>
              <a:spcAft>
                <a:spcPts val="0"/>
              </a:spcAft>
              <a:buClr>
                <a:srgbClr val="617A86"/>
              </a:buClr>
              <a:buSzPts val="1800"/>
              <a:buFont typeface="Nixie One"/>
              <a:buNone/>
              <a:defRPr sz="1800">
                <a:solidFill>
                  <a:srgbClr val="617A86"/>
                </a:solidFill>
                <a:latin typeface="Nixie One"/>
                <a:ea typeface="Nixie One"/>
                <a:cs typeface="Nixie One"/>
                <a:sym typeface="Nixie One"/>
              </a:defRPr>
            </a:lvl5pPr>
            <a:lvl6pPr lvl="5">
              <a:spcBef>
                <a:spcPts val="0"/>
              </a:spcBef>
              <a:spcAft>
                <a:spcPts val="0"/>
              </a:spcAft>
              <a:buClr>
                <a:srgbClr val="617A86"/>
              </a:buClr>
              <a:buSzPts val="1800"/>
              <a:buFont typeface="Nixie One"/>
              <a:buNone/>
              <a:defRPr sz="1800">
                <a:solidFill>
                  <a:srgbClr val="617A86"/>
                </a:solidFill>
                <a:latin typeface="Nixie One"/>
                <a:ea typeface="Nixie One"/>
                <a:cs typeface="Nixie One"/>
                <a:sym typeface="Nixie One"/>
              </a:defRPr>
            </a:lvl6pPr>
            <a:lvl7pPr lvl="6">
              <a:spcBef>
                <a:spcPts val="0"/>
              </a:spcBef>
              <a:spcAft>
                <a:spcPts val="0"/>
              </a:spcAft>
              <a:buClr>
                <a:srgbClr val="617A86"/>
              </a:buClr>
              <a:buSzPts val="1800"/>
              <a:buFont typeface="Nixie One"/>
              <a:buNone/>
              <a:defRPr sz="1800">
                <a:solidFill>
                  <a:srgbClr val="617A86"/>
                </a:solidFill>
                <a:latin typeface="Nixie One"/>
                <a:ea typeface="Nixie One"/>
                <a:cs typeface="Nixie One"/>
                <a:sym typeface="Nixie One"/>
              </a:defRPr>
            </a:lvl7pPr>
            <a:lvl8pPr lvl="7">
              <a:spcBef>
                <a:spcPts val="0"/>
              </a:spcBef>
              <a:spcAft>
                <a:spcPts val="0"/>
              </a:spcAft>
              <a:buClr>
                <a:srgbClr val="617A86"/>
              </a:buClr>
              <a:buSzPts val="1800"/>
              <a:buFont typeface="Nixie One"/>
              <a:buNone/>
              <a:defRPr sz="1800">
                <a:solidFill>
                  <a:srgbClr val="617A86"/>
                </a:solidFill>
                <a:latin typeface="Nixie One"/>
                <a:ea typeface="Nixie One"/>
                <a:cs typeface="Nixie One"/>
                <a:sym typeface="Nixie One"/>
              </a:defRPr>
            </a:lvl8pPr>
            <a:lvl9pPr lvl="8">
              <a:spcBef>
                <a:spcPts val="0"/>
              </a:spcBef>
              <a:spcAft>
                <a:spcPts val="0"/>
              </a:spcAft>
              <a:buClr>
                <a:srgbClr val="617A86"/>
              </a:buClr>
              <a:buSzPts val="1800"/>
              <a:buFont typeface="Nixie One"/>
              <a:buNone/>
              <a:defRPr sz="1800">
                <a:solidFill>
                  <a:srgbClr val="617A86"/>
                </a:solidFill>
                <a:latin typeface="Nixie One"/>
                <a:ea typeface="Nixie One"/>
                <a:cs typeface="Nixie One"/>
                <a:sym typeface="Nixie One"/>
              </a:defRPr>
            </a:lvl9pPr>
          </a:lstStyle>
          <a:p>
            <a:endParaRPr/>
          </a:p>
        </p:txBody>
      </p:sp>
      <p:sp>
        <p:nvSpPr>
          <p:cNvPr id="7" name="Google Shape;7;p1"/>
          <p:cNvSpPr txBox="1">
            <a:spLocks noGrp="1"/>
          </p:cNvSpPr>
          <p:nvPr>
            <p:ph type="body" idx="1"/>
          </p:nvPr>
        </p:nvSpPr>
        <p:spPr>
          <a:xfrm>
            <a:off x="2935875" y="1525758"/>
            <a:ext cx="5275500" cy="2786100"/>
          </a:xfrm>
          <a:prstGeom prst="rect">
            <a:avLst/>
          </a:prstGeom>
          <a:noFill/>
          <a:ln>
            <a:noFill/>
          </a:ln>
        </p:spPr>
        <p:txBody>
          <a:bodyPr spcFirstLastPara="1" wrap="square" lIns="91425" tIns="91425" rIns="91425" bIns="91425" anchor="t" anchorCtr="0">
            <a:noAutofit/>
          </a:bodyPr>
          <a:lstStyle>
            <a:lvl1pPr marL="457200" lvl="0" indent="-381000">
              <a:spcBef>
                <a:spcPts val="600"/>
              </a:spcBef>
              <a:spcAft>
                <a:spcPts val="0"/>
              </a:spcAft>
              <a:buClr>
                <a:srgbClr val="A1BECC"/>
              </a:buClr>
              <a:buSzPts val="2400"/>
              <a:buFont typeface="Varela Round"/>
              <a:buChar char="◎"/>
              <a:defRPr sz="2400">
                <a:solidFill>
                  <a:srgbClr val="617A86"/>
                </a:solidFill>
                <a:latin typeface="Varela Round"/>
                <a:ea typeface="Varela Round"/>
                <a:cs typeface="Varela Round"/>
                <a:sym typeface="Varela Round"/>
              </a:defRPr>
            </a:lvl1pPr>
            <a:lvl2pPr marL="914400" lvl="1" indent="-381000">
              <a:spcBef>
                <a:spcPts val="0"/>
              </a:spcBef>
              <a:spcAft>
                <a:spcPts val="0"/>
              </a:spcAft>
              <a:buClr>
                <a:srgbClr val="A1BECC"/>
              </a:buClr>
              <a:buSzPts val="2400"/>
              <a:buFont typeface="Varela Round"/>
              <a:buChar char="◉"/>
              <a:defRPr sz="2400">
                <a:solidFill>
                  <a:srgbClr val="617A86"/>
                </a:solidFill>
                <a:latin typeface="Varela Round"/>
                <a:ea typeface="Varela Round"/>
                <a:cs typeface="Varela Round"/>
                <a:sym typeface="Varela Round"/>
              </a:defRPr>
            </a:lvl2pPr>
            <a:lvl3pPr marL="1371600" lvl="2" indent="-381000">
              <a:spcBef>
                <a:spcPts val="0"/>
              </a:spcBef>
              <a:spcAft>
                <a:spcPts val="0"/>
              </a:spcAft>
              <a:buClr>
                <a:srgbClr val="A1BECC"/>
              </a:buClr>
              <a:buSzPts val="2400"/>
              <a:buFont typeface="Varela Round"/>
              <a:buChar char="￮"/>
              <a:defRPr sz="2400">
                <a:solidFill>
                  <a:srgbClr val="617A86"/>
                </a:solidFill>
                <a:latin typeface="Varela Round"/>
                <a:ea typeface="Varela Round"/>
                <a:cs typeface="Varela Round"/>
                <a:sym typeface="Varela Round"/>
              </a:defRPr>
            </a:lvl3pPr>
            <a:lvl4pPr marL="1828800" lvl="3" indent="-381000">
              <a:spcBef>
                <a:spcPts val="0"/>
              </a:spcBef>
              <a:spcAft>
                <a:spcPts val="0"/>
              </a:spcAft>
              <a:buClr>
                <a:srgbClr val="A1BECC"/>
              </a:buClr>
              <a:buSzPts val="2400"/>
              <a:buFont typeface="Varela Round"/>
              <a:buChar char="●"/>
              <a:defRPr sz="2400">
                <a:solidFill>
                  <a:srgbClr val="617A86"/>
                </a:solidFill>
                <a:latin typeface="Varela Round"/>
                <a:ea typeface="Varela Round"/>
                <a:cs typeface="Varela Round"/>
                <a:sym typeface="Varela Round"/>
              </a:defRPr>
            </a:lvl4pPr>
            <a:lvl5pPr marL="2286000" lvl="4" indent="-381000">
              <a:spcBef>
                <a:spcPts val="0"/>
              </a:spcBef>
              <a:spcAft>
                <a:spcPts val="0"/>
              </a:spcAft>
              <a:buClr>
                <a:srgbClr val="A1BECC"/>
              </a:buClr>
              <a:buSzPts val="2400"/>
              <a:buFont typeface="Varela Round"/>
              <a:buChar char="○"/>
              <a:defRPr sz="2400">
                <a:solidFill>
                  <a:srgbClr val="617A86"/>
                </a:solidFill>
                <a:latin typeface="Varela Round"/>
                <a:ea typeface="Varela Round"/>
                <a:cs typeface="Varela Round"/>
                <a:sym typeface="Varela Round"/>
              </a:defRPr>
            </a:lvl5pPr>
            <a:lvl6pPr marL="2743200" lvl="5" indent="-381000">
              <a:spcBef>
                <a:spcPts val="0"/>
              </a:spcBef>
              <a:spcAft>
                <a:spcPts val="0"/>
              </a:spcAft>
              <a:buClr>
                <a:srgbClr val="A1BECC"/>
              </a:buClr>
              <a:buSzPts val="2400"/>
              <a:buFont typeface="Varela Round"/>
              <a:buChar char="■"/>
              <a:defRPr sz="2400">
                <a:solidFill>
                  <a:srgbClr val="617A86"/>
                </a:solidFill>
                <a:latin typeface="Varela Round"/>
                <a:ea typeface="Varela Round"/>
                <a:cs typeface="Varela Round"/>
                <a:sym typeface="Varela Round"/>
              </a:defRPr>
            </a:lvl6pPr>
            <a:lvl7pPr marL="3200400" lvl="6" indent="-381000">
              <a:spcBef>
                <a:spcPts val="0"/>
              </a:spcBef>
              <a:spcAft>
                <a:spcPts val="0"/>
              </a:spcAft>
              <a:buClr>
                <a:srgbClr val="A1BECC"/>
              </a:buClr>
              <a:buSzPts val="2400"/>
              <a:buFont typeface="Varela Round"/>
              <a:buChar char="●"/>
              <a:defRPr sz="2400">
                <a:solidFill>
                  <a:srgbClr val="617A86"/>
                </a:solidFill>
                <a:latin typeface="Varela Round"/>
                <a:ea typeface="Varela Round"/>
                <a:cs typeface="Varela Round"/>
                <a:sym typeface="Varela Round"/>
              </a:defRPr>
            </a:lvl7pPr>
            <a:lvl8pPr marL="3657600" lvl="7" indent="-381000">
              <a:spcBef>
                <a:spcPts val="0"/>
              </a:spcBef>
              <a:spcAft>
                <a:spcPts val="0"/>
              </a:spcAft>
              <a:buClr>
                <a:srgbClr val="A1BECC"/>
              </a:buClr>
              <a:buSzPts val="2400"/>
              <a:buFont typeface="Varela Round"/>
              <a:buChar char="○"/>
              <a:defRPr sz="2400">
                <a:solidFill>
                  <a:srgbClr val="617A86"/>
                </a:solidFill>
                <a:latin typeface="Varela Round"/>
                <a:ea typeface="Varela Round"/>
                <a:cs typeface="Varela Round"/>
                <a:sym typeface="Varela Round"/>
              </a:defRPr>
            </a:lvl8pPr>
            <a:lvl9pPr marL="4114800" lvl="8" indent="-381000">
              <a:spcBef>
                <a:spcPts val="0"/>
              </a:spcBef>
              <a:spcAft>
                <a:spcPts val="0"/>
              </a:spcAft>
              <a:buClr>
                <a:srgbClr val="A1BECC"/>
              </a:buClr>
              <a:buSzPts val="2400"/>
              <a:buFont typeface="Varela Round"/>
              <a:buChar char="■"/>
              <a:defRPr sz="2400">
                <a:solidFill>
                  <a:srgbClr val="617A86"/>
                </a:solidFill>
                <a:latin typeface="Varela Round"/>
                <a:ea typeface="Varela Round"/>
                <a:cs typeface="Varela Round"/>
                <a:sym typeface="Varela Round"/>
              </a:defRPr>
            </a:lvl9pPr>
          </a:lstStyle>
          <a:p>
            <a:endParaRPr/>
          </a:p>
        </p:txBody>
      </p:sp>
      <p:sp>
        <p:nvSpPr>
          <p:cNvPr id="8" name="Google Shape;8;p1"/>
          <p:cNvSpPr txBox="1">
            <a:spLocks noGrp="1"/>
          </p:cNvSpPr>
          <p:nvPr>
            <p:ph type="sldNum" idx="12"/>
          </p:nvPr>
        </p:nvSpPr>
        <p:spPr>
          <a:xfrm>
            <a:off x="8635625" y="4751625"/>
            <a:ext cx="469800" cy="391500"/>
          </a:xfrm>
          <a:prstGeom prst="rect">
            <a:avLst/>
          </a:prstGeom>
          <a:noFill/>
          <a:ln>
            <a:noFill/>
          </a:ln>
        </p:spPr>
        <p:txBody>
          <a:bodyPr spcFirstLastPara="1" wrap="square" lIns="91425" tIns="91425" rIns="91425" bIns="91425" anchor="t" anchorCtr="0">
            <a:noAutofit/>
          </a:bodyPr>
          <a:lstStyle>
            <a:lvl1pPr lvl="0" algn="r">
              <a:buNone/>
              <a:defRPr sz="1200">
                <a:solidFill>
                  <a:srgbClr val="A1BECC"/>
                </a:solidFill>
                <a:latin typeface="Nixie One"/>
                <a:ea typeface="Nixie One"/>
                <a:cs typeface="Nixie One"/>
                <a:sym typeface="Nixie One"/>
              </a:defRPr>
            </a:lvl1pPr>
            <a:lvl2pPr lvl="1" algn="r">
              <a:buNone/>
              <a:defRPr sz="1200">
                <a:solidFill>
                  <a:srgbClr val="A1BECC"/>
                </a:solidFill>
                <a:latin typeface="Nixie One"/>
                <a:ea typeface="Nixie One"/>
                <a:cs typeface="Nixie One"/>
                <a:sym typeface="Nixie One"/>
              </a:defRPr>
            </a:lvl2pPr>
            <a:lvl3pPr lvl="2" algn="r">
              <a:buNone/>
              <a:defRPr sz="1200">
                <a:solidFill>
                  <a:srgbClr val="A1BECC"/>
                </a:solidFill>
                <a:latin typeface="Nixie One"/>
                <a:ea typeface="Nixie One"/>
                <a:cs typeface="Nixie One"/>
                <a:sym typeface="Nixie One"/>
              </a:defRPr>
            </a:lvl3pPr>
            <a:lvl4pPr lvl="3" algn="r">
              <a:buNone/>
              <a:defRPr sz="1200">
                <a:solidFill>
                  <a:srgbClr val="A1BECC"/>
                </a:solidFill>
                <a:latin typeface="Nixie One"/>
                <a:ea typeface="Nixie One"/>
                <a:cs typeface="Nixie One"/>
                <a:sym typeface="Nixie One"/>
              </a:defRPr>
            </a:lvl4pPr>
            <a:lvl5pPr lvl="4" algn="r">
              <a:buNone/>
              <a:defRPr sz="1200">
                <a:solidFill>
                  <a:srgbClr val="A1BECC"/>
                </a:solidFill>
                <a:latin typeface="Nixie One"/>
                <a:ea typeface="Nixie One"/>
                <a:cs typeface="Nixie One"/>
                <a:sym typeface="Nixie One"/>
              </a:defRPr>
            </a:lvl5pPr>
            <a:lvl6pPr lvl="5" algn="r">
              <a:buNone/>
              <a:defRPr sz="1200">
                <a:solidFill>
                  <a:srgbClr val="A1BECC"/>
                </a:solidFill>
                <a:latin typeface="Nixie One"/>
                <a:ea typeface="Nixie One"/>
                <a:cs typeface="Nixie One"/>
                <a:sym typeface="Nixie One"/>
              </a:defRPr>
            </a:lvl6pPr>
            <a:lvl7pPr lvl="6" algn="r">
              <a:buNone/>
              <a:defRPr sz="1200">
                <a:solidFill>
                  <a:srgbClr val="A1BECC"/>
                </a:solidFill>
                <a:latin typeface="Nixie One"/>
                <a:ea typeface="Nixie One"/>
                <a:cs typeface="Nixie One"/>
                <a:sym typeface="Nixie One"/>
              </a:defRPr>
            </a:lvl7pPr>
            <a:lvl8pPr lvl="7" algn="r">
              <a:buNone/>
              <a:defRPr sz="1200">
                <a:solidFill>
                  <a:srgbClr val="A1BECC"/>
                </a:solidFill>
                <a:latin typeface="Nixie One"/>
                <a:ea typeface="Nixie One"/>
                <a:cs typeface="Nixie One"/>
                <a:sym typeface="Nixie One"/>
              </a:defRPr>
            </a:lvl8pPr>
            <a:lvl9pPr lvl="8" algn="r">
              <a:buNone/>
              <a:defRPr sz="1200">
                <a:solidFill>
                  <a:srgbClr val="A1BECC"/>
                </a:solidFill>
                <a:latin typeface="Nixie One"/>
                <a:ea typeface="Nixie One"/>
                <a:cs typeface="Nixie One"/>
                <a:sym typeface="Nixie One"/>
              </a:defRPr>
            </a:lvl9pPr>
          </a:lstStyle>
          <a:p>
            <a:pPr marL="0" lvl="0" indent="0" algn="r" rtl="0">
              <a:spcBef>
                <a:spcPts val="0"/>
              </a:spcBef>
              <a:spcAft>
                <a:spcPts val="0"/>
              </a:spcAft>
              <a:buNone/>
            </a:pPr>
            <a:fld id="{00000000-1234-1234-1234-123412341234}" type="slidenum">
              <a:rPr lang="en"/>
              <a:t>‹#›</a:t>
            </a:fld>
            <a:endParaRPr/>
          </a:p>
        </p:txBody>
      </p:sp>
    </p:spTree>
  </p:cSld>
  <p:clrMap bg1="lt1" tx1="dk1" bg2="dk2" tx2="lt2" accent1="accent1" accent2="accent2" accent3="accent3" accent4="accent4" accent5="accent5" accent6="accent6" hlink="hlink" folHlink="folHlink"/>
  <p:sldLayoutIdLst>
    <p:sldLayoutId id="2147483649" r:id="rId1"/>
    <p:sldLayoutId id="2147483651" r:id="rId2"/>
    <p:sldLayoutId id="2147483653" r:id="rId3"/>
    <p:sldLayoutId id="2147483657" r:id="rId4"/>
  </p:sldLayoutIdLst>
  <p:transition>
    <p:fade thruBlk="1"/>
  </p:transition>
  <p:hf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tiff"/><Relationship Id="rId2" Type="http://schemas.openxmlformats.org/officeDocument/2006/relationships/notesSlide" Target="../notesSlides/notesSlide1.xml"/><Relationship Id="rId1" Type="http://schemas.openxmlformats.org/officeDocument/2006/relationships/slideLayout" Target="../slideLayouts/slideLayout4.xml"/><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3" Type="http://schemas.openxmlformats.org/officeDocument/2006/relationships/image" Target="../media/image5.tiff"/><Relationship Id="rId2" Type="http://schemas.openxmlformats.org/officeDocument/2006/relationships/image" Target="../media/image4.tiff"/><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7.tiff"/><Relationship Id="rId2" Type="http://schemas.openxmlformats.org/officeDocument/2006/relationships/image" Target="../media/image6.tiff"/><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8" Type="http://schemas.openxmlformats.org/officeDocument/2006/relationships/image" Target="../media/image7.tiff"/><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3.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9.tiff"/><Relationship Id="rId2" Type="http://schemas.openxmlformats.org/officeDocument/2006/relationships/image" Target="../media/image8.tiff"/><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3" Type="http://schemas.openxmlformats.org/officeDocument/2006/relationships/image" Target="../media/image10.tiff"/><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1.tiff"/><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image" Target="../media/image9.tiff"/><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image" Target="../media/image12.tiff"/><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image" Target="../media/image12.tiff"/><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image" Target="../media/image13.tiff"/><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6.pn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7.pn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8.png"/><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tiff"/><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hyperlink" Target="http://www.colegcymraeg.ac.uk/cy/astudio/sgiliauiaith/adnoddau/papurauenghreifftioltsi/" TargetMode="External"/><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A77BEDB1-EF57-714B-9E67-AD22DCB28116}"/>
              </a:ext>
            </a:extLst>
          </p:cNvPr>
          <p:cNvSpPr>
            <a:spLocks noGrp="1"/>
          </p:cNvSpPr>
          <p:nvPr>
            <p:ph type="sldNum" idx="12"/>
          </p:nvPr>
        </p:nvSpPr>
        <p:spPr/>
        <p:txBody>
          <a:bodyPr/>
          <a:lstStyle/>
          <a:p>
            <a:pPr marL="0" lvl="0" indent="0" algn="ctr" rtl="0">
              <a:spcBef>
                <a:spcPts val="0"/>
              </a:spcBef>
              <a:spcAft>
                <a:spcPts val="0"/>
              </a:spcAft>
              <a:buNone/>
            </a:pPr>
            <a:fld id="{00000000-1234-1234-1234-123412341234}" type="slidenum">
              <a:rPr lang="en" smtClean="0"/>
              <a:t>1</a:t>
            </a:fld>
            <a:endParaRPr lang="en"/>
          </a:p>
        </p:txBody>
      </p:sp>
      <p:sp>
        <p:nvSpPr>
          <p:cNvPr id="5" name="Subtitle 2">
            <a:extLst>
              <a:ext uri="{FF2B5EF4-FFF2-40B4-BE49-F238E27FC236}">
                <a16:creationId xmlns:a16="http://schemas.microsoft.com/office/drawing/2014/main" id="{F2083987-CE76-2B4E-A1B5-A4CA54AFF17A}"/>
              </a:ext>
            </a:extLst>
          </p:cNvPr>
          <p:cNvSpPr txBox="1">
            <a:spLocks/>
          </p:cNvSpPr>
          <p:nvPr/>
        </p:nvSpPr>
        <p:spPr>
          <a:xfrm>
            <a:off x="361436" y="3457972"/>
            <a:ext cx="3691513" cy="1339593"/>
          </a:xfrm>
          <a:prstGeom prst="rect">
            <a:avLst/>
          </a:prstGeom>
          <a:solidFill>
            <a:schemeClr val="accent3">
              <a:lumMod val="20000"/>
              <a:lumOff val="80000"/>
            </a:schemeClr>
          </a:solidFill>
          <a:ln>
            <a:noFill/>
          </a:ln>
        </p:spPr>
        <p:txBody>
          <a:bodyPr spcFirstLastPara="1" wrap="square" lIns="91425" tIns="91425" rIns="91425" bIns="91425" anchor="t" anchorCtr="0">
            <a:normAutofit fontScale="92500"/>
          </a:bodyPr>
          <a:lstStyle>
            <a:defPPr marR="0" lvl="0" algn="l" rtl="0">
              <a:lnSpc>
                <a:spcPct val="100000"/>
              </a:lnSpc>
              <a:spcBef>
                <a:spcPts val="0"/>
              </a:spcBef>
              <a:spcAft>
                <a:spcPts val="0"/>
              </a:spcAft>
            </a:defPPr>
            <a:lvl1pPr marL="457200" marR="0" lvl="0" indent="-381000" algn="ctr" rtl="0">
              <a:lnSpc>
                <a:spcPct val="100000"/>
              </a:lnSpc>
              <a:spcBef>
                <a:spcPts val="0"/>
              </a:spcBef>
              <a:spcAft>
                <a:spcPts val="0"/>
              </a:spcAft>
              <a:buClr>
                <a:srgbClr val="A1BECC"/>
              </a:buClr>
              <a:buSzPts val="2400"/>
              <a:buFont typeface="Varela Round"/>
              <a:buNone/>
              <a:defRPr sz="2400" b="1" i="0" u="none" strike="noStrike" cap="none">
                <a:solidFill>
                  <a:srgbClr val="A1BECC"/>
                </a:solidFill>
                <a:latin typeface="Varela Round"/>
                <a:ea typeface="Varela Round"/>
                <a:cs typeface="Varela Round"/>
                <a:sym typeface="Varela Round"/>
              </a:defRPr>
            </a:lvl1pPr>
            <a:lvl2pPr marL="914400" marR="0" lvl="1" indent="-381000" algn="ctr" rtl="0">
              <a:lnSpc>
                <a:spcPct val="100000"/>
              </a:lnSpc>
              <a:spcBef>
                <a:spcPts val="0"/>
              </a:spcBef>
              <a:spcAft>
                <a:spcPts val="0"/>
              </a:spcAft>
              <a:buClr>
                <a:srgbClr val="A1BECC"/>
              </a:buClr>
              <a:buSzPts val="3000"/>
              <a:buFont typeface="Varela Round"/>
              <a:buNone/>
              <a:defRPr sz="3000" b="1" i="0" u="none" strike="noStrike" cap="none">
                <a:solidFill>
                  <a:srgbClr val="A1BECC"/>
                </a:solidFill>
                <a:latin typeface="Varela Round"/>
                <a:ea typeface="Varela Round"/>
                <a:cs typeface="Varela Round"/>
                <a:sym typeface="Varela Round"/>
              </a:defRPr>
            </a:lvl2pPr>
            <a:lvl3pPr marL="1371600" marR="0" lvl="2" indent="-381000" algn="ctr" rtl="0">
              <a:lnSpc>
                <a:spcPct val="100000"/>
              </a:lnSpc>
              <a:spcBef>
                <a:spcPts val="0"/>
              </a:spcBef>
              <a:spcAft>
                <a:spcPts val="0"/>
              </a:spcAft>
              <a:buClr>
                <a:srgbClr val="A1BECC"/>
              </a:buClr>
              <a:buSzPts val="3000"/>
              <a:buFont typeface="Varela Round"/>
              <a:buNone/>
              <a:defRPr sz="3000" b="1" i="0" u="none" strike="noStrike" cap="none">
                <a:solidFill>
                  <a:srgbClr val="A1BECC"/>
                </a:solidFill>
                <a:latin typeface="Varela Round"/>
                <a:ea typeface="Varela Round"/>
                <a:cs typeface="Varela Round"/>
                <a:sym typeface="Varela Round"/>
              </a:defRPr>
            </a:lvl3pPr>
            <a:lvl4pPr marL="1828800" marR="0" lvl="3" indent="-381000" algn="ctr" rtl="0">
              <a:lnSpc>
                <a:spcPct val="100000"/>
              </a:lnSpc>
              <a:spcBef>
                <a:spcPts val="0"/>
              </a:spcBef>
              <a:spcAft>
                <a:spcPts val="0"/>
              </a:spcAft>
              <a:buClr>
                <a:srgbClr val="A1BECC"/>
              </a:buClr>
              <a:buSzPts val="3000"/>
              <a:buFont typeface="Varela Round"/>
              <a:buNone/>
              <a:defRPr sz="3000" b="1" i="0" u="none" strike="noStrike" cap="none">
                <a:solidFill>
                  <a:srgbClr val="A1BECC"/>
                </a:solidFill>
                <a:latin typeface="Varela Round"/>
                <a:ea typeface="Varela Round"/>
                <a:cs typeface="Varela Round"/>
                <a:sym typeface="Varela Round"/>
              </a:defRPr>
            </a:lvl4pPr>
            <a:lvl5pPr marL="2286000" marR="0" lvl="4" indent="-381000" algn="ctr" rtl="0">
              <a:lnSpc>
                <a:spcPct val="100000"/>
              </a:lnSpc>
              <a:spcBef>
                <a:spcPts val="0"/>
              </a:spcBef>
              <a:spcAft>
                <a:spcPts val="0"/>
              </a:spcAft>
              <a:buClr>
                <a:srgbClr val="A1BECC"/>
              </a:buClr>
              <a:buSzPts val="3000"/>
              <a:buFont typeface="Varela Round"/>
              <a:buNone/>
              <a:defRPr sz="3000" b="1" i="0" u="none" strike="noStrike" cap="none">
                <a:solidFill>
                  <a:srgbClr val="A1BECC"/>
                </a:solidFill>
                <a:latin typeface="Varela Round"/>
                <a:ea typeface="Varela Round"/>
                <a:cs typeface="Varela Round"/>
                <a:sym typeface="Varela Round"/>
              </a:defRPr>
            </a:lvl5pPr>
            <a:lvl6pPr marL="2743200" marR="0" lvl="5" indent="-381000" algn="ctr" rtl="0">
              <a:lnSpc>
                <a:spcPct val="100000"/>
              </a:lnSpc>
              <a:spcBef>
                <a:spcPts val="0"/>
              </a:spcBef>
              <a:spcAft>
                <a:spcPts val="0"/>
              </a:spcAft>
              <a:buClr>
                <a:srgbClr val="A1BECC"/>
              </a:buClr>
              <a:buSzPts val="3000"/>
              <a:buFont typeface="Varela Round"/>
              <a:buNone/>
              <a:defRPr sz="3000" b="1" i="0" u="none" strike="noStrike" cap="none">
                <a:solidFill>
                  <a:srgbClr val="A1BECC"/>
                </a:solidFill>
                <a:latin typeface="Varela Round"/>
                <a:ea typeface="Varela Round"/>
                <a:cs typeface="Varela Round"/>
                <a:sym typeface="Varela Round"/>
              </a:defRPr>
            </a:lvl6pPr>
            <a:lvl7pPr marL="3200400" marR="0" lvl="6" indent="-381000" algn="ctr" rtl="0">
              <a:lnSpc>
                <a:spcPct val="100000"/>
              </a:lnSpc>
              <a:spcBef>
                <a:spcPts val="0"/>
              </a:spcBef>
              <a:spcAft>
                <a:spcPts val="0"/>
              </a:spcAft>
              <a:buClr>
                <a:srgbClr val="A1BECC"/>
              </a:buClr>
              <a:buSzPts val="3000"/>
              <a:buFont typeface="Varela Round"/>
              <a:buNone/>
              <a:defRPr sz="3000" b="1" i="0" u="none" strike="noStrike" cap="none">
                <a:solidFill>
                  <a:srgbClr val="A1BECC"/>
                </a:solidFill>
                <a:latin typeface="Varela Round"/>
                <a:ea typeface="Varela Round"/>
                <a:cs typeface="Varela Round"/>
                <a:sym typeface="Varela Round"/>
              </a:defRPr>
            </a:lvl7pPr>
            <a:lvl8pPr marL="3657600" marR="0" lvl="7" indent="-381000" algn="ctr" rtl="0">
              <a:lnSpc>
                <a:spcPct val="100000"/>
              </a:lnSpc>
              <a:spcBef>
                <a:spcPts val="0"/>
              </a:spcBef>
              <a:spcAft>
                <a:spcPts val="0"/>
              </a:spcAft>
              <a:buClr>
                <a:srgbClr val="A1BECC"/>
              </a:buClr>
              <a:buSzPts val="3000"/>
              <a:buFont typeface="Varela Round"/>
              <a:buNone/>
              <a:defRPr sz="3000" b="1" i="0" u="none" strike="noStrike" cap="none">
                <a:solidFill>
                  <a:srgbClr val="A1BECC"/>
                </a:solidFill>
                <a:latin typeface="Varela Round"/>
                <a:ea typeface="Varela Round"/>
                <a:cs typeface="Varela Round"/>
                <a:sym typeface="Varela Round"/>
              </a:defRPr>
            </a:lvl8pPr>
            <a:lvl9pPr marL="4114800" marR="0" lvl="8" indent="-381000" algn="ctr" rtl="0">
              <a:lnSpc>
                <a:spcPct val="100000"/>
              </a:lnSpc>
              <a:spcBef>
                <a:spcPts val="0"/>
              </a:spcBef>
              <a:spcAft>
                <a:spcPts val="0"/>
              </a:spcAft>
              <a:buClr>
                <a:srgbClr val="A1BECC"/>
              </a:buClr>
              <a:buSzPts val="3000"/>
              <a:buFont typeface="Varela Round"/>
              <a:buNone/>
              <a:defRPr sz="3000" b="1" i="0" u="none" strike="noStrike" cap="none">
                <a:solidFill>
                  <a:srgbClr val="A1BECC"/>
                </a:solidFill>
                <a:latin typeface="Varela Round"/>
                <a:ea typeface="Varela Round"/>
                <a:cs typeface="Varela Round"/>
                <a:sym typeface="Varela Round"/>
              </a:defRPr>
            </a:lvl9pPr>
          </a:lstStyle>
          <a:p>
            <a:r>
              <a:rPr lang="cy-GB" sz="2000" i="1">
                <a:solidFill>
                  <a:srgbClr val="002060"/>
                </a:solidFill>
                <a:latin typeface="Avenir Roman" panose="02000503020000020003" pitchFamily="2" charset="0"/>
              </a:rPr>
              <a:t>Tiwtor : </a:t>
            </a:r>
          </a:p>
          <a:p>
            <a:r>
              <a:rPr lang="cy-GB" sz="3300" i="1">
                <a:solidFill>
                  <a:srgbClr val="002060"/>
                </a:solidFill>
                <a:latin typeface="Avenir Roman" panose="02000503020000020003" pitchFamily="2" charset="0"/>
              </a:rPr>
              <a:t>Bethan Griffiths </a:t>
            </a:r>
          </a:p>
          <a:p>
            <a:r>
              <a:rPr lang="cy-GB" sz="2000" i="1">
                <a:solidFill>
                  <a:srgbClr val="002060"/>
                </a:solidFill>
                <a:latin typeface="Avenir Roman" panose="02000503020000020003" pitchFamily="2" charset="0"/>
              </a:rPr>
              <a:t>bethan.griffiths@pcydds.ac.uk</a:t>
            </a:r>
            <a:endParaRPr lang="cy-GB" i="1" dirty="0">
              <a:solidFill>
                <a:srgbClr val="002060"/>
              </a:solidFill>
              <a:latin typeface="Avenir Roman" panose="02000503020000020003" pitchFamily="2" charset="0"/>
            </a:endParaRPr>
          </a:p>
        </p:txBody>
      </p:sp>
      <p:pic>
        <p:nvPicPr>
          <p:cNvPr id="6" name="Picture 5">
            <a:extLst>
              <a:ext uri="{FF2B5EF4-FFF2-40B4-BE49-F238E27FC236}">
                <a16:creationId xmlns:a16="http://schemas.microsoft.com/office/drawing/2014/main" id="{6DDCD8EA-43E1-BC4D-8719-508126E04064}"/>
              </a:ext>
            </a:extLst>
          </p:cNvPr>
          <p:cNvPicPr>
            <a:picLocks noChangeAspect="1"/>
          </p:cNvPicPr>
          <p:nvPr/>
        </p:nvPicPr>
        <p:blipFill>
          <a:blip r:embed="rId2"/>
          <a:stretch>
            <a:fillRect/>
          </a:stretch>
        </p:blipFill>
        <p:spPr>
          <a:xfrm>
            <a:off x="3860825" y="2719468"/>
            <a:ext cx="1576582" cy="974834"/>
          </a:xfrm>
          <a:prstGeom prst="rect">
            <a:avLst/>
          </a:prstGeom>
        </p:spPr>
      </p:pic>
      <p:pic>
        <p:nvPicPr>
          <p:cNvPr id="8" name="Picture 7">
            <a:extLst>
              <a:ext uri="{FF2B5EF4-FFF2-40B4-BE49-F238E27FC236}">
                <a16:creationId xmlns:a16="http://schemas.microsoft.com/office/drawing/2014/main" id="{7AACD07F-DC2D-944D-837F-DA2BEBD7984A}"/>
              </a:ext>
            </a:extLst>
          </p:cNvPr>
          <p:cNvPicPr>
            <a:picLocks noChangeAspect="1"/>
          </p:cNvPicPr>
          <p:nvPr/>
        </p:nvPicPr>
        <p:blipFill>
          <a:blip r:embed="rId3"/>
          <a:stretch>
            <a:fillRect/>
          </a:stretch>
        </p:blipFill>
        <p:spPr>
          <a:xfrm>
            <a:off x="5367292" y="4226755"/>
            <a:ext cx="3691513" cy="527359"/>
          </a:xfrm>
          <a:prstGeom prst="rect">
            <a:avLst/>
          </a:prstGeom>
        </p:spPr>
      </p:pic>
      <p:sp>
        <p:nvSpPr>
          <p:cNvPr id="9" name="Title 1">
            <a:extLst>
              <a:ext uri="{FF2B5EF4-FFF2-40B4-BE49-F238E27FC236}">
                <a16:creationId xmlns:a16="http://schemas.microsoft.com/office/drawing/2014/main" id="{EAD3D97C-A2DF-014B-BFC9-E7B0D9DDBF32}"/>
              </a:ext>
            </a:extLst>
          </p:cNvPr>
          <p:cNvSpPr txBox="1">
            <a:spLocks/>
          </p:cNvSpPr>
          <p:nvPr/>
        </p:nvSpPr>
        <p:spPr>
          <a:xfrm>
            <a:off x="1614487" y="284322"/>
            <a:ext cx="5913311" cy="2287429"/>
          </a:xfrm>
          <a:prstGeom prst="rect">
            <a:avLst/>
          </a:prstGeom>
          <a:solidFill>
            <a:schemeClr val="accent2">
              <a:lumMod val="20000"/>
              <a:lumOff val="80000"/>
            </a:schemeClr>
          </a:solidFill>
          <a:ln>
            <a:noFill/>
          </a:ln>
        </p:spPr>
        <p:txBody>
          <a:bodyPr spcFirstLastPara="1" wrap="square" lIns="91425" tIns="91425" rIns="91425" bIns="91425" anchor="b" anchorCtr="0">
            <a:noAutofit/>
          </a:bodyPr>
          <a:lstStyle>
            <a:defPPr marR="0" lvl="0" algn="l" rtl="0">
              <a:lnSpc>
                <a:spcPct val="100000"/>
              </a:lnSpc>
              <a:spcBef>
                <a:spcPts val="0"/>
              </a:spcBef>
              <a:spcAft>
                <a:spcPts val="0"/>
              </a:spcAft>
            </a:defPPr>
            <a:lvl1pPr marR="0" lvl="0" algn="ctr" rtl="0">
              <a:lnSpc>
                <a:spcPct val="100000"/>
              </a:lnSpc>
              <a:spcBef>
                <a:spcPts val="0"/>
              </a:spcBef>
              <a:spcAft>
                <a:spcPts val="0"/>
              </a:spcAft>
              <a:buClr>
                <a:srgbClr val="617A86"/>
              </a:buClr>
              <a:buSzPts val="3600"/>
              <a:buFont typeface="Nixie One"/>
              <a:buNone/>
              <a:defRPr sz="3600" b="0" i="0" u="none" strike="noStrike" cap="none">
                <a:solidFill>
                  <a:srgbClr val="617A86"/>
                </a:solidFill>
                <a:latin typeface="Nixie One"/>
                <a:ea typeface="Nixie One"/>
                <a:cs typeface="Nixie One"/>
                <a:sym typeface="Nixie One"/>
              </a:defRPr>
            </a:lvl1pPr>
            <a:lvl2pPr marR="0" lvl="1" algn="ctr" rtl="0">
              <a:lnSpc>
                <a:spcPct val="100000"/>
              </a:lnSpc>
              <a:spcBef>
                <a:spcPts val="0"/>
              </a:spcBef>
              <a:spcAft>
                <a:spcPts val="0"/>
              </a:spcAft>
              <a:buClr>
                <a:srgbClr val="617A86"/>
              </a:buClr>
              <a:buSzPts val="4800"/>
              <a:buFont typeface="Nixie One"/>
              <a:buNone/>
              <a:defRPr sz="4800" b="0" i="0" u="none" strike="noStrike" cap="none">
                <a:solidFill>
                  <a:srgbClr val="617A86"/>
                </a:solidFill>
                <a:latin typeface="Nixie One"/>
                <a:ea typeface="Nixie One"/>
                <a:cs typeface="Nixie One"/>
                <a:sym typeface="Nixie One"/>
              </a:defRPr>
            </a:lvl2pPr>
            <a:lvl3pPr marR="0" lvl="2" algn="ctr" rtl="0">
              <a:lnSpc>
                <a:spcPct val="100000"/>
              </a:lnSpc>
              <a:spcBef>
                <a:spcPts val="0"/>
              </a:spcBef>
              <a:spcAft>
                <a:spcPts val="0"/>
              </a:spcAft>
              <a:buClr>
                <a:srgbClr val="617A86"/>
              </a:buClr>
              <a:buSzPts val="4800"/>
              <a:buFont typeface="Nixie One"/>
              <a:buNone/>
              <a:defRPr sz="4800" b="0" i="0" u="none" strike="noStrike" cap="none">
                <a:solidFill>
                  <a:srgbClr val="617A86"/>
                </a:solidFill>
                <a:latin typeface="Nixie One"/>
                <a:ea typeface="Nixie One"/>
                <a:cs typeface="Nixie One"/>
                <a:sym typeface="Nixie One"/>
              </a:defRPr>
            </a:lvl3pPr>
            <a:lvl4pPr marR="0" lvl="3" algn="ctr" rtl="0">
              <a:lnSpc>
                <a:spcPct val="100000"/>
              </a:lnSpc>
              <a:spcBef>
                <a:spcPts val="0"/>
              </a:spcBef>
              <a:spcAft>
                <a:spcPts val="0"/>
              </a:spcAft>
              <a:buClr>
                <a:srgbClr val="617A86"/>
              </a:buClr>
              <a:buSzPts val="4800"/>
              <a:buFont typeface="Nixie One"/>
              <a:buNone/>
              <a:defRPr sz="4800" b="0" i="0" u="none" strike="noStrike" cap="none">
                <a:solidFill>
                  <a:srgbClr val="617A86"/>
                </a:solidFill>
                <a:latin typeface="Nixie One"/>
                <a:ea typeface="Nixie One"/>
                <a:cs typeface="Nixie One"/>
                <a:sym typeface="Nixie One"/>
              </a:defRPr>
            </a:lvl4pPr>
            <a:lvl5pPr marR="0" lvl="4" algn="ctr" rtl="0">
              <a:lnSpc>
                <a:spcPct val="100000"/>
              </a:lnSpc>
              <a:spcBef>
                <a:spcPts val="0"/>
              </a:spcBef>
              <a:spcAft>
                <a:spcPts val="0"/>
              </a:spcAft>
              <a:buClr>
                <a:srgbClr val="617A86"/>
              </a:buClr>
              <a:buSzPts val="4800"/>
              <a:buFont typeface="Nixie One"/>
              <a:buNone/>
              <a:defRPr sz="4800" b="0" i="0" u="none" strike="noStrike" cap="none">
                <a:solidFill>
                  <a:srgbClr val="617A86"/>
                </a:solidFill>
                <a:latin typeface="Nixie One"/>
                <a:ea typeface="Nixie One"/>
                <a:cs typeface="Nixie One"/>
                <a:sym typeface="Nixie One"/>
              </a:defRPr>
            </a:lvl5pPr>
            <a:lvl6pPr marR="0" lvl="5" algn="ctr" rtl="0">
              <a:lnSpc>
                <a:spcPct val="100000"/>
              </a:lnSpc>
              <a:spcBef>
                <a:spcPts val="0"/>
              </a:spcBef>
              <a:spcAft>
                <a:spcPts val="0"/>
              </a:spcAft>
              <a:buClr>
                <a:srgbClr val="617A86"/>
              </a:buClr>
              <a:buSzPts val="4800"/>
              <a:buFont typeface="Nixie One"/>
              <a:buNone/>
              <a:defRPr sz="4800" b="0" i="0" u="none" strike="noStrike" cap="none">
                <a:solidFill>
                  <a:srgbClr val="617A86"/>
                </a:solidFill>
                <a:latin typeface="Nixie One"/>
                <a:ea typeface="Nixie One"/>
                <a:cs typeface="Nixie One"/>
                <a:sym typeface="Nixie One"/>
              </a:defRPr>
            </a:lvl6pPr>
            <a:lvl7pPr marR="0" lvl="6" algn="ctr" rtl="0">
              <a:lnSpc>
                <a:spcPct val="100000"/>
              </a:lnSpc>
              <a:spcBef>
                <a:spcPts val="0"/>
              </a:spcBef>
              <a:spcAft>
                <a:spcPts val="0"/>
              </a:spcAft>
              <a:buClr>
                <a:srgbClr val="617A86"/>
              </a:buClr>
              <a:buSzPts val="4800"/>
              <a:buFont typeface="Nixie One"/>
              <a:buNone/>
              <a:defRPr sz="4800" b="0" i="0" u="none" strike="noStrike" cap="none">
                <a:solidFill>
                  <a:srgbClr val="617A86"/>
                </a:solidFill>
                <a:latin typeface="Nixie One"/>
                <a:ea typeface="Nixie One"/>
                <a:cs typeface="Nixie One"/>
                <a:sym typeface="Nixie One"/>
              </a:defRPr>
            </a:lvl7pPr>
            <a:lvl8pPr marR="0" lvl="7" algn="ctr" rtl="0">
              <a:lnSpc>
                <a:spcPct val="100000"/>
              </a:lnSpc>
              <a:spcBef>
                <a:spcPts val="0"/>
              </a:spcBef>
              <a:spcAft>
                <a:spcPts val="0"/>
              </a:spcAft>
              <a:buClr>
                <a:srgbClr val="617A86"/>
              </a:buClr>
              <a:buSzPts val="4800"/>
              <a:buFont typeface="Nixie One"/>
              <a:buNone/>
              <a:defRPr sz="4800" b="0" i="0" u="none" strike="noStrike" cap="none">
                <a:solidFill>
                  <a:srgbClr val="617A86"/>
                </a:solidFill>
                <a:latin typeface="Nixie One"/>
                <a:ea typeface="Nixie One"/>
                <a:cs typeface="Nixie One"/>
                <a:sym typeface="Nixie One"/>
              </a:defRPr>
            </a:lvl8pPr>
            <a:lvl9pPr marR="0" lvl="8" algn="ctr" rtl="0">
              <a:lnSpc>
                <a:spcPct val="100000"/>
              </a:lnSpc>
              <a:spcBef>
                <a:spcPts val="0"/>
              </a:spcBef>
              <a:spcAft>
                <a:spcPts val="0"/>
              </a:spcAft>
              <a:buClr>
                <a:srgbClr val="617A86"/>
              </a:buClr>
              <a:buSzPts val="4800"/>
              <a:buFont typeface="Nixie One"/>
              <a:buNone/>
              <a:defRPr sz="4800" b="0" i="0" u="none" strike="noStrike" cap="none">
                <a:solidFill>
                  <a:srgbClr val="617A86"/>
                </a:solidFill>
                <a:latin typeface="Nixie One"/>
                <a:ea typeface="Nixie One"/>
                <a:cs typeface="Nixie One"/>
                <a:sym typeface="Nixie One"/>
              </a:defRPr>
            </a:lvl9pPr>
          </a:lstStyle>
          <a:p>
            <a:r>
              <a:rPr lang="cy-GB" sz="3200" b="1" dirty="0">
                <a:solidFill>
                  <a:srgbClr val="002060"/>
                </a:solidFill>
                <a:latin typeface="Avenir Roman" panose="02000503020000020003" pitchFamily="2" charset="0"/>
              </a:rPr>
              <a:t>Tystysgrif Sgiliau Iaith </a:t>
            </a:r>
          </a:p>
          <a:p>
            <a:endParaRPr lang="cy-GB" sz="3200" b="1" dirty="0">
              <a:solidFill>
                <a:srgbClr val="002060"/>
              </a:solidFill>
              <a:latin typeface="Avenir Roman" panose="02000503020000020003" pitchFamily="2" charset="0"/>
            </a:endParaRPr>
          </a:p>
          <a:p>
            <a:r>
              <a:rPr lang="cy-GB" sz="3200" b="1" dirty="0">
                <a:solidFill>
                  <a:srgbClr val="002060"/>
                </a:solidFill>
                <a:latin typeface="Avenir Roman" panose="02000503020000020003" pitchFamily="2" charset="0"/>
              </a:rPr>
              <a:t>Trawsieithu </a:t>
            </a:r>
          </a:p>
          <a:p>
            <a:endParaRPr lang="cy-GB" sz="3200" b="1" dirty="0">
              <a:solidFill>
                <a:srgbClr val="002060"/>
              </a:solidFill>
              <a:latin typeface="Avenir Roman" panose="02000503020000020003" pitchFamily="2" charset="0"/>
            </a:endParaRPr>
          </a:p>
        </p:txBody>
      </p:sp>
    </p:spTree>
    <p:extLst>
      <p:ext uri="{BB962C8B-B14F-4D97-AF65-F5344CB8AC3E}">
        <p14:creationId xmlns:p14="http://schemas.microsoft.com/office/powerpoint/2010/main" val="296232296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208"/>
        <p:cNvGrpSpPr/>
        <p:nvPr/>
      </p:nvGrpSpPr>
      <p:grpSpPr>
        <a:xfrm>
          <a:off x="0" y="0"/>
          <a:ext cx="0" cy="0"/>
          <a:chOff x="0" y="0"/>
          <a:chExt cx="0" cy="0"/>
        </a:xfrm>
      </p:grpSpPr>
      <p:sp>
        <p:nvSpPr>
          <p:cNvPr id="209" name="Google Shape;209;p15"/>
          <p:cNvSpPr txBox="1">
            <a:spLocks noGrp="1"/>
          </p:cNvSpPr>
          <p:nvPr>
            <p:ph type="ctrTitle" idx="4294967295"/>
          </p:nvPr>
        </p:nvSpPr>
        <p:spPr>
          <a:xfrm>
            <a:off x="1011477" y="402469"/>
            <a:ext cx="3560523" cy="764030"/>
          </a:xfrm>
          <a:prstGeom prst="rect">
            <a:avLst/>
          </a:prstGeom>
        </p:spPr>
        <p:txBody>
          <a:bodyPr spcFirstLastPara="1" wrap="square" lIns="91425" tIns="91425" rIns="91425" bIns="91425" anchor="b" anchorCtr="0">
            <a:noAutofit/>
          </a:bodyPr>
          <a:lstStyle/>
          <a:p>
            <a:pPr marL="0" lvl="0" indent="0" rtl="0">
              <a:spcBef>
                <a:spcPts val="0"/>
              </a:spcBef>
              <a:spcAft>
                <a:spcPts val="0"/>
              </a:spcAft>
              <a:buNone/>
            </a:pPr>
            <a:r>
              <a:rPr lang="cy-GB" sz="3600" b="1" dirty="0">
                <a:solidFill>
                  <a:schemeClr val="tx1"/>
                </a:solidFill>
                <a:latin typeface="Avenir Roman" panose="02000503020000020003" pitchFamily="2" charset="0"/>
              </a:rPr>
              <a:t>Nod y sesiwn: </a:t>
            </a:r>
            <a:endParaRPr sz="3600" b="1" dirty="0">
              <a:solidFill>
                <a:schemeClr val="tx1"/>
              </a:solidFill>
              <a:latin typeface="Avenir Roman" panose="02000503020000020003" pitchFamily="2" charset="0"/>
            </a:endParaRPr>
          </a:p>
        </p:txBody>
      </p:sp>
      <p:sp>
        <p:nvSpPr>
          <p:cNvPr id="213" name="Google Shape;213;p15"/>
          <p:cNvSpPr txBox="1">
            <a:spLocks noGrp="1"/>
          </p:cNvSpPr>
          <p:nvPr>
            <p:ph type="sldNum" idx="12"/>
          </p:nvPr>
        </p:nvSpPr>
        <p:spPr>
          <a:xfrm>
            <a:off x="4337100" y="4751625"/>
            <a:ext cx="469800" cy="3915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fld id="{00000000-1234-1234-1234-123412341234}" type="slidenum">
              <a:rPr lang="en"/>
              <a:t>2</a:t>
            </a:fld>
            <a:endParaRPr dirty="0"/>
          </a:p>
        </p:txBody>
      </p:sp>
      <p:sp>
        <p:nvSpPr>
          <p:cNvPr id="2" name="Rounded Rectangle 1">
            <a:extLst>
              <a:ext uri="{FF2B5EF4-FFF2-40B4-BE49-F238E27FC236}">
                <a16:creationId xmlns:a16="http://schemas.microsoft.com/office/drawing/2014/main" id="{F3518D0E-DE2C-5247-9AD7-D1EE57755032}"/>
              </a:ext>
            </a:extLst>
          </p:cNvPr>
          <p:cNvSpPr/>
          <p:nvPr/>
        </p:nvSpPr>
        <p:spPr>
          <a:xfrm>
            <a:off x="765943" y="1381778"/>
            <a:ext cx="7935873" cy="2260192"/>
          </a:xfrm>
          <a:prstGeom prst="roundRect">
            <a:avLst/>
          </a:prstGeom>
        </p:spPr>
        <p:style>
          <a:lnRef idx="0">
            <a:schemeClr val="accent5"/>
          </a:lnRef>
          <a:fillRef idx="3">
            <a:schemeClr val="accent5"/>
          </a:fillRef>
          <a:effectRef idx="3">
            <a:schemeClr val="accent5"/>
          </a:effectRef>
          <a:fontRef idx="minor">
            <a:schemeClr val="lt1"/>
          </a:fontRef>
        </p:style>
        <p:txBody>
          <a:bodyPr rtlCol="0" anchor="ctr"/>
          <a:lstStyle/>
          <a:p>
            <a:endParaRPr lang="cy-GB" sz="2000" dirty="0">
              <a:solidFill>
                <a:schemeClr val="tx1"/>
              </a:solidFill>
              <a:latin typeface="Avenir Roman" panose="02000503020000020003" pitchFamily="2" charset="0"/>
            </a:endParaRPr>
          </a:p>
          <a:p>
            <a:pPr marL="342900" indent="-342900">
              <a:buFont typeface="Arial" panose="020B0604020202020204" pitchFamily="34" charset="0"/>
              <a:buChar char="•"/>
            </a:pPr>
            <a:r>
              <a:rPr lang="cy-GB" sz="2000" dirty="0">
                <a:solidFill>
                  <a:schemeClr val="tx1"/>
                </a:solidFill>
                <a:latin typeface="Avenir Roman" panose="02000503020000020003" pitchFamily="2" charset="0"/>
              </a:rPr>
              <a:t>Trafod beth ydy ystyr y term </a:t>
            </a:r>
            <a:r>
              <a:rPr lang="cy-GB" sz="2000" b="1" dirty="0">
                <a:solidFill>
                  <a:schemeClr val="tx1"/>
                </a:solidFill>
                <a:latin typeface="Avenir Roman" panose="02000503020000020003" pitchFamily="2" charset="0"/>
              </a:rPr>
              <a:t>trawsieithu</a:t>
            </a:r>
          </a:p>
          <a:p>
            <a:pPr marL="342900" indent="-342900">
              <a:buFont typeface="Arial" panose="020B0604020202020204" pitchFamily="34" charset="0"/>
              <a:buChar char="•"/>
            </a:pPr>
            <a:r>
              <a:rPr lang="cy-GB" sz="2000" dirty="0">
                <a:solidFill>
                  <a:schemeClr val="tx1"/>
                </a:solidFill>
                <a:latin typeface="Avenir Roman" panose="02000503020000020003" pitchFamily="2" charset="0"/>
              </a:rPr>
              <a:t>Edrych ar ofynion cwestiwn trawsieithu y Dystysgrif Sgiliau Iaith  </a:t>
            </a:r>
            <a:endParaRPr lang="cy-GB" sz="2000" b="1" dirty="0">
              <a:solidFill>
                <a:schemeClr val="tx1"/>
              </a:solidFill>
              <a:latin typeface="Avenir Roman" panose="02000503020000020003" pitchFamily="2" charset="0"/>
            </a:endParaRPr>
          </a:p>
          <a:p>
            <a:pPr marL="342900" indent="-342900">
              <a:buFont typeface="Arial" panose="020B0604020202020204" pitchFamily="34" charset="0"/>
              <a:buChar char="•"/>
            </a:pPr>
            <a:r>
              <a:rPr lang="cy-GB" sz="2000" dirty="0">
                <a:solidFill>
                  <a:schemeClr val="tx1"/>
                </a:solidFill>
                <a:latin typeface="Avenir Roman" panose="02000503020000020003" pitchFamily="2" charset="0"/>
              </a:rPr>
              <a:t>Sut mae cyfoethogi ein sgiliau ysgrifennu yn y Gymraeg? </a:t>
            </a:r>
          </a:p>
          <a:p>
            <a:pPr marL="342900" indent="-342900">
              <a:buFont typeface="Arial" panose="020B0604020202020204" pitchFamily="34" charset="0"/>
              <a:buChar char="•"/>
            </a:pPr>
            <a:endParaRPr lang="cy-GB" sz="2000" dirty="0">
              <a:solidFill>
                <a:schemeClr val="tx1"/>
              </a:solidFill>
              <a:latin typeface="Avenir Roman" panose="02000503020000020003" pitchFamily="2" charset="0"/>
            </a:endParaRPr>
          </a:p>
          <a:p>
            <a:endParaRPr lang="cy-GB" sz="2000" dirty="0">
              <a:solidFill>
                <a:schemeClr val="tx1"/>
              </a:solidFill>
              <a:latin typeface="Avenir Roman" panose="02000503020000020003" pitchFamily="2" charset="0"/>
            </a:endParaRPr>
          </a:p>
          <a:p>
            <a:pPr marL="342900" lvl="3" indent="-342900">
              <a:buFont typeface="Arial" panose="020B0604020202020204" pitchFamily="34" charset="0"/>
              <a:buChar char="•"/>
            </a:pPr>
            <a:endParaRPr lang="cy-GB" sz="2000" b="1" dirty="0">
              <a:solidFill>
                <a:schemeClr val="tx1"/>
              </a:solidFill>
              <a:latin typeface="Avenir Roman" panose="02000503020000020003" pitchFamily="2" charset="0"/>
            </a:endParaRPr>
          </a:p>
        </p:txBody>
      </p:sp>
      <p:pic>
        <p:nvPicPr>
          <p:cNvPr id="3" name="Picture 2">
            <a:extLst>
              <a:ext uri="{FF2B5EF4-FFF2-40B4-BE49-F238E27FC236}">
                <a16:creationId xmlns:a16="http://schemas.microsoft.com/office/drawing/2014/main" id="{EE674DC2-FA53-A348-9044-DD68E205B61C}"/>
              </a:ext>
            </a:extLst>
          </p:cNvPr>
          <p:cNvPicPr>
            <a:picLocks noChangeAspect="1"/>
          </p:cNvPicPr>
          <p:nvPr/>
        </p:nvPicPr>
        <p:blipFill>
          <a:blip r:embed="rId3"/>
          <a:stretch>
            <a:fillRect/>
          </a:stretch>
        </p:blipFill>
        <p:spPr>
          <a:xfrm>
            <a:off x="7282791" y="222241"/>
            <a:ext cx="1043851" cy="1043851"/>
          </a:xfrm>
          <a:prstGeom prst="rect">
            <a:avLst/>
          </a:prstGeom>
        </p:spPr>
      </p:pic>
      <p:pic>
        <p:nvPicPr>
          <p:cNvPr id="6" name="Picture 5">
            <a:extLst>
              <a:ext uri="{FF2B5EF4-FFF2-40B4-BE49-F238E27FC236}">
                <a16:creationId xmlns:a16="http://schemas.microsoft.com/office/drawing/2014/main" id="{9C7298E6-C1E0-184B-98D3-B25E84FE008C}"/>
              </a:ext>
            </a:extLst>
          </p:cNvPr>
          <p:cNvPicPr>
            <a:picLocks noChangeAspect="1"/>
          </p:cNvPicPr>
          <p:nvPr/>
        </p:nvPicPr>
        <p:blipFill>
          <a:blip r:embed="rId4"/>
          <a:stretch>
            <a:fillRect/>
          </a:stretch>
        </p:blipFill>
        <p:spPr>
          <a:xfrm>
            <a:off x="4609929" y="4109396"/>
            <a:ext cx="3354678" cy="642229"/>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286A5465-FB74-F04D-AA0B-448E6CF78F61}"/>
              </a:ext>
            </a:extLst>
          </p:cNvPr>
          <p:cNvSpPr>
            <a:spLocks noGrp="1"/>
          </p:cNvSpPr>
          <p:nvPr>
            <p:ph type="sldNum" idx="12"/>
          </p:nvPr>
        </p:nvSpPr>
        <p:spPr/>
        <p:txBody>
          <a:bodyPr/>
          <a:lstStyle/>
          <a:p>
            <a:pPr marL="0" lvl="0" indent="0" algn="ctr" rtl="0">
              <a:spcBef>
                <a:spcPts val="0"/>
              </a:spcBef>
              <a:spcAft>
                <a:spcPts val="0"/>
              </a:spcAft>
              <a:buNone/>
            </a:pPr>
            <a:fld id="{00000000-1234-1234-1234-123412341234}" type="slidenum">
              <a:rPr lang="en" smtClean="0"/>
              <a:t>3</a:t>
            </a:fld>
            <a:endParaRPr lang="en"/>
          </a:p>
        </p:txBody>
      </p:sp>
      <p:sp>
        <p:nvSpPr>
          <p:cNvPr id="4" name="Rectangle 3">
            <a:extLst>
              <a:ext uri="{FF2B5EF4-FFF2-40B4-BE49-F238E27FC236}">
                <a16:creationId xmlns:a16="http://schemas.microsoft.com/office/drawing/2014/main" id="{CD5E9A92-C5A7-8845-A411-60E3E83EBF56}"/>
              </a:ext>
            </a:extLst>
          </p:cNvPr>
          <p:cNvSpPr/>
          <p:nvPr/>
        </p:nvSpPr>
        <p:spPr>
          <a:xfrm>
            <a:off x="1281813" y="1658206"/>
            <a:ext cx="6762307" cy="523220"/>
          </a:xfrm>
          <a:prstGeom prst="rect">
            <a:avLst/>
          </a:prstGeom>
          <a:solidFill>
            <a:schemeClr val="accent4">
              <a:lumMod val="20000"/>
              <a:lumOff val="80000"/>
            </a:schemeClr>
          </a:solidFill>
        </p:spPr>
        <p:txBody>
          <a:bodyPr wrap="square">
            <a:spAutoFit/>
          </a:bodyPr>
          <a:lstStyle/>
          <a:p>
            <a:pPr>
              <a:defRPr/>
            </a:pPr>
            <a:r>
              <a:rPr lang="cy-GB" sz="2800" b="1" dirty="0">
                <a:latin typeface="Avenir Book" panose="02000503020000020003" pitchFamily="2" charset="0"/>
              </a:rPr>
              <a:t>Beth ydy ystyr y term trawsieithu?</a:t>
            </a:r>
          </a:p>
        </p:txBody>
      </p:sp>
      <p:pic>
        <p:nvPicPr>
          <p:cNvPr id="5" name="Picture 4">
            <a:extLst>
              <a:ext uri="{FF2B5EF4-FFF2-40B4-BE49-F238E27FC236}">
                <a16:creationId xmlns:a16="http://schemas.microsoft.com/office/drawing/2014/main" id="{0A7D94C4-5943-A548-8E0A-258955C4F5B7}"/>
              </a:ext>
            </a:extLst>
          </p:cNvPr>
          <p:cNvPicPr>
            <a:picLocks noChangeAspect="1"/>
          </p:cNvPicPr>
          <p:nvPr/>
        </p:nvPicPr>
        <p:blipFill>
          <a:blip r:embed="rId2"/>
          <a:stretch>
            <a:fillRect/>
          </a:stretch>
        </p:blipFill>
        <p:spPr>
          <a:xfrm>
            <a:off x="835244" y="433699"/>
            <a:ext cx="1462847" cy="962792"/>
          </a:xfrm>
          <a:prstGeom prst="rect">
            <a:avLst/>
          </a:prstGeom>
        </p:spPr>
      </p:pic>
      <p:pic>
        <p:nvPicPr>
          <p:cNvPr id="6" name="Picture 5">
            <a:extLst>
              <a:ext uri="{FF2B5EF4-FFF2-40B4-BE49-F238E27FC236}">
                <a16:creationId xmlns:a16="http://schemas.microsoft.com/office/drawing/2014/main" id="{6D56D10F-8192-B84E-A8F3-A734F7DEB12B}"/>
              </a:ext>
            </a:extLst>
          </p:cNvPr>
          <p:cNvPicPr>
            <a:picLocks noChangeAspect="1"/>
          </p:cNvPicPr>
          <p:nvPr/>
        </p:nvPicPr>
        <p:blipFill>
          <a:blip r:embed="rId3"/>
          <a:stretch>
            <a:fillRect/>
          </a:stretch>
        </p:blipFill>
        <p:spPr>
          <a:xfrm>
            <a:off x="3069336" y="2739370"/>
            <a:ext cx="2535528" cy="1028700"/>
          </a:xfrm>
          <a:prstGeom prst="rect">
            <a:avLst/>
          </a:prstGeom>
        </p:spPr>
      </p:pic>
    </p:spTree>
    <p:extLst>
      <p:ext uri="{BB962C8B-B14F-4D97-AF65-F5344CB8AC3E}">
        <p14:creationId xmlns:p14="http://schemas.microsoft.com/office/powerpoint/2010/main" val="16142932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71089A0A-2EDC-C24D-89CB-C465E5934A83}"/>
              </a:ext>
            </a:extLst>
          </p:cNvPr>
          <p:cNvSpPr>
            <a:spLocks noGrp="1"/>
          </p:cNvSpPr>
          <p:nvPr>
            <p:ph type="sldNum" idx="12"/>
          </p:nvPr>
        </p:nvSpPr>
        <p:spPr/>
        <p:txBody>
          <a:bodyPr/>
          <a:lstStyle/>
          <a:p>
            <a:pPr marL="0" lvl="0" indent="0" algn="ctr" rtl="0">
              <a:spcBef>
                <a:spcPts val="0"/>
              </a:spcBef>
              <a:spcAft>
                <a:spcPts val="0"/>
              </a:spcAft>
              <a:buNone/>
            </a:pPr>
            <a:fld id="{00000000-1234-1234-1234-123412341234}" type="slidenum">
              <a:rPr lang="en" smtClean="0"/>
              <a:t>4</a:t>
            </a:fld>
            <a:endParaRPr lang="en"/>
          </a:p>
        </p:txBody>
      </p:sp>
      <p:sp>
        <p:nvSpPr>
          <p:cNvPr id="3" name="Rectangle 2">
            <a:extLst>
              <a:ext uri="{FF2B5EF4-FFF2-40B4-BE49-F238E27FC236}">
                <a16:creationId xmlns:a16="http://schemas.microsoft.com/office/drawing/2014/main" id="{417EA048-7F4F-2D4A-A8C3-AB5DD8C5334D}"/>
              </a:ext>
            </a:extLst>
          </p:cNvPr>
          <p:cNvSpPr/>
          <p:nvPr/>
        </p:nvSpPr>
        <p:spPr>
          <a:xfrm>
            <a:off x="1095545" y="1186036"/>
            <a:ext cx="6762307" cy="2406877"/>
          </a:xfrm>
          <a:prstGeom prst="rect">
            <a:avLst/>
          </a:prstGeom>
          <a:solidFill>
            <a:schemeClr val="accent6">
              <a:lumMod val="20000"/>
              <a:lumOff val="80000"/>
            </a:schemeClr>
          </a:solidFill>
        </p:spPr>
        <p:txBody>
          <a:bodyPr wrap="square">
            <a:spAutoFit/>
          </a:bodyPr>
          <a:lstStyle/>
          <a:p>
            <a:pPr>
              <a:defRPr/>
            </a:pPr>
            <a:endParaRPr lang="cy-GB" sz="3600" b="1" dirty="0">
              <a:solidFill>
                <a:srgbClr val="D60F00"/>
              </a:solidFill>
              <a:latin typeface="Avenir Book" panose="02000503020000020003" pitchFamily="2" charset="0"/>
            </a:endParaRPr>
          </a:p>
          <a:p>
            <a:pPr>
              <a:defRPr/>
            </a:pPr>
            <a:r>
              <a:rPr lang="cy-GB" sz="2000" dirty="0">
                <a:latin typeface="Avenir Book" panose="02000503020000020003" pitchFamily="2" charset="0"/>
              </a:rPr>
              <a:t>Sefyllfa lle rydym yn </a:t>
            </a:r>
            <a:r>
              <a:rPr lang="cy-GB" sz="2000" b="1" dirty="0">
                <a:latin typeface="Avenir Book" panose="02000503020000020003" pitchFamily="2" charset="0"/>
              </a:rPr>
              <a:t>derbyn gwybodaeth </a:t>
            </a:r>
            <a:r>
              <a:rPr lang="cy-GB" sz="2000" dirty="0">
                <a:latin typeface="Avenir Book" panose="02000503020000020003" pitchFamily="2" charset="0"/>
              </a:rPr>
              <a:t>mewn un iaith ac yn ei</a:t>
            </a:r>
            <a:r>
              <a:rPr lang="cy-GB" sz="2000" b="1" dirty="0">
                <a:latin typeface="Avenir Book" panose="02000503020000020003" pitchFamily="2" charset="0"/>
              </a:rPr>
              <a:t> defnyddio </a:t>
            </a:r>
            <a:r>
              <a:rPr lang="cy-GB" sz="2000" dirty="0">
                <a:latin typeface="Avenir Book" panose="02000503020000020003" pitchFamily="2" charset="0"/>
              </a:rPr>
              <a:t>yn y llall, e.e.:</a:t>
            </a:r>
          </a:p>
          <a:p>
            <a:pPr>
              <a:defRPr/>
            </a:pPr>
            <a:endParaRPr lang="cy-GB" sz="2000" dirty="0">
              <a:latin typeface="Avenir Book" panose="02000503020000020003" pitchFamily="2" charset="0"/>
            </a:endParaRPr>
          </a:p>
          <a:p>
            <a:pPr>
              <a:lnSpc>
                <a:spcPct val="90000"/>
              </a:lnSpc>
              <a:defRPr/>
            </a:pPr>
            <a:r>
              <a:rPr lang="cy-GB" sz="2000" dirty="0">
                <a:latin typeface="Avenir Book" panose="02000503020000020003" pitchFamily="2" charset="0"/>
              </a:rPr>
              <a:t>e.e.Darllen yn Saesneg ond yna’n ysgrifennu yn Gymraeg</a:t>
            </a:r>
          </a:p>
          <a:p>
            <a:pPr>
              <a:lnSpc>
                <a:spcPct val="90000"/>
              </a:lnSpc>
              <a:defRPr/>
            </a:pPr>
            <a:endParaRPr lang="cy-GB" sz="2000" dirty="0">
              <a:latin typeface="Avenir Book" panose="02000503020000020003" pitchFamily="2" charset="0"/>
            </a:endParaRPr>
          </a:p>
          <a:p>
            <a:pPr>
              <a:lnSpc>
                <a:spcPct val="90000"/>
              </a:lnSpc>
              <a:defRPr/>
            </a:pPr>
            <a:r>
              <a:rPr lang="cy-GB" sz="2000" dirty="0">
                <a:latin typeface="Avenir Book" panose="02000503020000020003" pitchFamily="2" charset="0"/>
              </a:rPr>
              <a:t>Gwrando yn Saesneg ond yna’n siarad yn Gymraeg</a:t>
            </a:r>
          </a:p>
        </p:txBody>
      </p:sp>
      <p:sp>
        <p:nvSpPr>
          <p:cNvPr id="4" name="Rectangle 3">
            <a:extLst>
              <a:ext uri="{FF2B5EF4-FFF2-40B4-BE49-F238E27FC236}">
                <a16:creationId xmlns:a16="http://schemas.microsoft.com/office/drawing/2014/main" id="{E5C7D626-2B7B-2B43-A8B2-F08E97B87D08}"/>
              </a:ext>
            </a:extLst>
          </p:cNvPr>
          <p:cNvSpPr/>
          <p:nvPr/>
        </p:nvSpPr>
        <p:spPr>
          <a:xfrm>
            <a:off x="1095546" y="408069"/>
            <a:ext cx="6762307" cy="523220"/>
          </a:xfrm>
          <a:prstGeom prst="rect">
            <a:avLst/>
          </a:prstGeom>
          <a:solidFill>
            <a:schemeClr val="accent5">
              <a:lumMod val="20000"/>
              <a:lumOff val="80000"/>
            </a:schemeClr>
          </a:solidFill>
        </p:spPr>
        <p:txBody>
          <a:bodyPr wrap="square">
            <a:spAutoFit/>
          </a:bodyPr>
          <a:lstStyle/>
          <a:p>
            <a:pPr>
              <a:defRPr/>
            </a:pPr>
            <a:r>
              <a:rPr lang="cy-GB" sz="2800" b="1" dirty="0">
                <a:latin typeface="Avenir Book" panose="02000503020000020003" pitchFamily="2" charset="0"/>
              </a:rPr>
              <a:t>Trawsieithu ydy...</a:t>
            </a:r>
          </a:p>
        </p:txBody>
      </p:sp>
      <p:pic>
        <p:nvPicPr>
          <p:cNvPr id="5" name="Picture 4">
            <a:extLst>
              <a:ext uri="{FF2B5EF4-FFF2-40B4-BE49-F238E27FC236}">
                <a16:creationId xmlns:a16="http://schemas.microsoft.com/office/drawing/2014/main" id="{9B2598DC-A82E-BE41-B633-F5C18FC7F6E6}"/>
              </a:ext>
            </a:extLst>
          </p:cNvPr>
          <p:cNvPicPr>
            <a:picLocks noChangeAspect="1"/>
          </p:cNvPicPr>
          <p:nvPr/>
        </p:nvPicPr>
        <p:blipFill>
          <a:blip r:embed="rId2"/>
          <a:stretch>
            <a:fillRect/>
          </a:stretch>
        </p:blipFill>
        <p:spPr>
          <a:xfrm>
            <a:off x="7240964" y="373991"/>
            <a:ext cx="1472413" cy="1369344"/>
          </a:xfrm>
          <a:prstGeom prst="rect">
            <a:avLst/>
          </a:prstGeom>
        </p:spPr>
      </p:pic>
      <p:pic>
        <p:nvPicPr>
          <p:cNvPr id="6" name="Picture 5">
            <a:extLst>
              <a:ext uri="{FF2B5EF4-FFF2-40B4-BE49-F238E27FC236}">
                <a16:creationId xmlns:a16="http://schemas.microsoft.com/office/drawing/2014/main" id="{3467BDF1-5760-0C43-ABE1-9F75A6B827F9}"/>
              </a:ext>
            </a:extLst>
          </p:cNvPr>
          <p:cNvPicPr>
            <a:picLocks noChangeAspect="1"/>
          </p:cNvPicPr>
          <p:nvPr/>
        </p:nvPicPr>
        <p:blipFill>
          <a:blip r:embed="rId3"/>
          <a:stretch>
            <a:fillRect/>
          </a:stretch>
        </p:blipFill>
        <p:spPr>
          <a:xfrm>
            <a:off x="2762300" y="3715475"/>
            <a:ext cx="3149600" cy="1231900"/>
          </a:xfrm>
          <a:prstGeom prst="rect">
            <a:avLst/>
          </a:prstGeom>
        </p:spPr>
      </p:pic>
    </p:spTree>
    <p:extLst>
      <p:ext uri="{BB962C8B-B14F-4D97-AF65-F5344CB8AC3E}">
        <p14:creationId xmlns:p14="http://schemas.microsoft.com/office/powerpoint/2010/main" val="37242371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5.xml><?xml version="1.0" encoding="utf-8"?>
<p:sld xmlns:a="http://schemas.openxmlformats.org/drawingml/2006/main" xmlns:r="http://schemas.openxmlformats.org/officeDocument/2006/relationships" xmlns:p="http://schemas.openxmlformats.org/presentationml/2006/main" showMasterSp="0">
  <p:cSld>
    <p:spTree>
      <p:nvGrpSpPr>
        <p:cNvPr id="1" name="Shape 199"/>
        <p:cNvGrpSpPr/>
        <p:nvPr/>
      </p:nvGrpSpPr>
      <p:grpSpPr>
        <a:xfrm>
          <a:off x="0" y="0"/>
          <a:ext cx="0" cy="0"/>
          <a:chOff x="0" y="0"/>
          <a:chExt cx="0" cy="0"/>
        </a:xfrm>
      </p:grpSpPr>
      <p:sp>
        <p:nvSpPr>
          <p:cNvPr id="204" name="Google Shape;204;p14"/>
          <p:cNvSpPr txBox="1">
            <a:spLocks noGrp="1"/>
          </p:cNvSpPr>
          <p:nvPr>
            <p:ph type="sldNum" idx="12"/>
          </p:nvPr>
        </p:nvSpPr>
        <p:spPr>
          <a:xfrm>
            <a:off x="8635625" y="4751625"/>
            <a:ext cx="469800" cy="391500"/>
          </a:xfrm>
          <a:prstGeom prst="rect">
            <a:avLst/>
          </a:prstGeom>
        </p:spPr>
        <p:txBody>
          <a:bodyPr spcFirstLastPara="1" wrap="square" lIns="91425" tIns="91425" rIns="91425" bIns="91425" anchor="t" anchorCtr="0">
            <a:noAutofit/>
          </a:bodyPr>
          <a:lstStyle/>
          <a:p>
            <a:pPr marL="0" lvl="0" indent="0" algn="r" rtl="0">
              <a:spcBef>
                <a:spcPts val="0"/>
              </a:spcBef>
              <a:spcAft>
                <a:spcPts val="0"/>
              </a:spcAft>
              <a:buNone/>
            </a:pPr>
            <a:fld id="{00000000-1234-1234-1234-123412341234}" type="slidenum">
              <a:rPr lang="en"/>
              <a:t>5</a:t>
            </a:fld>
            <a:endParaRPr/>
          </a:p>
        </p:txBody>
      </p:sp>
      <p:graphicFrame>
        <p:nvGraphicFramePr>
          <p:cNvPr id="2" name="Diagram 1">
            <a:extLst>
              <a:ext uri="{FF2B5EF4-FFF2-40B4-BE49-F238E27FC236}">
                <a16:creationId xmlns:a16="http://schemas.microsoft.com/office/drawing/2014/main" id="{5C43E179-1D5E-DC49-9948-F9E69B93DE9D}"/>
              </a:ext>
            </a:extLst>
          </p:cNvPr>
          <p:cNvGraphicFramePr/>
          <p:nvPr>
            <p:extLst>
              <p:ext uri="{D42A27DB-BD31-4B8C-83A1-F6EECF244321}">
                <p14:modId xmlns:p14="http://schemas.microsoft.com/office/powerpoint/2010/main" val="4006035224"/>
              </p:ext>
            </p:extLst>
          </p:nvPr>
        </p:nvGraphicFramePr>
        <p:xfrm>
          <a:off x="266700" y="0"/>
          <a:ext cx="8661399" cy="49911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4" name="Picture 3">
            <a:extLst>
              <a:ext uri="{FF2B5EF4-FFF2-40B4-BE49-F238E27FC236}">
                <a16:creationId xmlns:a16="http://schemas.microsoft.com/office/drawing/2014/main" id="{E4819665-F359-9749-A73A-2E0747AF7AFE}"/>
              </a:ext>
            </a:extLst>
          </p:cNvPr>
          <p:cNvPicPr>
            <a:picLocks noChangeAspect="1"/>
          </p:cNvPicPr>
          <p:nvPr/>
        </p:nvPicPr>
        <p:blipFill>
          <a:blip r:embed="rId8"/>
          <a:stretch>
            <a:fillRect/>
          </a:stretch>
        </p:blipFill>
        <p:spPr>
          <a:xfrm>
            <a:off x="7308326" y="152400"/>
            <a:ext cx="1562199" cy="918941"/>
          </a:xfrm>
          <a:prstGeom prst="rect">
            <a:avLst/>
          </a:prstGeo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4581608E-785A-6B4C-AB76-E15547B59424}"/>
              </a:ext>
            </a:extLst>
          </p:cNvPr>
          <p:cNvSpPr>
            <a:spLocks noGrp="1"/>
          </p:cNvSpPr>
          <p:nvPr>
            <p:ph type="sldNum" idx="12"/>
          </p:nvPr>
        </p:nvSpPr>
        <p:spPr/>
        <p:txBody>
          <a:bodyPr/>
          <a:lstStyle/>
          <a:p>
            <a:pPr marL="0" lvl="0" indent="0" algn="r" rtl="0">
              <a:spcBef>
                <a:spcPts val="0"/>
              </a:spcBef>
              <a:spcAft>
                <a:spcPts val="0"/>
              </a:spcAft>
              <a:buNone/>
            </a:pPr>
            <a:fld id="{00000000-1234-1234-1234-123412341234}" type="slidenum">
              <a:rPr lang="en" smtClean="0"/>
              <a:t>6</a:t>
            </a:fld>
            <a:endParaRPr lang="en"/>
          </a:p>
        </p:txBody>
      </p:sp>
      <p:sp>
        <p:nvSpPr>
          <p:cNvPr id="6" name="Rectangle 5">
            <a:extLst>
              <a:ext uri="{FF2B5EF4-FFF2-40B4-BE49-F238E27FC236}">
                <a16:creationId xmlns:a16="http://schemas.microsoft.com/office/drawing/2014/main" id="{B50AC8B4-06E0-B84C-9DC0-19444051B7B4}"/>
              </a:ext>
            </a:extLst>
          </p:cNvPr>
          <p:cNvSpPr/>
          <p:nvPr/>
        </p:nvSpPr>
        <p:spPr>
          <a:xfrm>
            <a:off x="717819" y="1963245"/>
            <a:ext cx="3701781" cy="1938992"/>
          </a:xfrm>
          <a:prstGeom prst="rect">
            <a:avLst/>
          </a:prstGeom>
          <a:solidFill>
            <a:schemeClr val="accent4">
              <a:lumMod val="20000"/>
              <a:lumOff val="80000"/>
            </a:schemeClr>
          </a:solidFill>
        </p:spPr>
        <p:style>
          <a:lnRef idx="1">
            <a:schemeClr val="accent6"/>
          </a:lnRef>
          <a:fillRef idx="2">
            <a:schemeClr val="accent6"/>
          </a:fillRef>
          <a:effectRef idx="1">
            <a:schemeClr val="accent6"/>
          </a:effectRef>
          <a:fontRef idx="minor">
            <a:schemeClr val="dk1"/>
          </a:fontRef>
        </p:style>
        <p:txBody>
          <a:bodyPr wrap="square">
            <a:spAutoFit/>
          </a:bodyPr>
          <a:lstStyle/>
          <a:p>
            <a:pPr algn="ctr"/>
            <a:r>
              <a:rPr lang="en-US" sz="2400" b="1" u="sng" dirty="0">
                <a:solidFill>
                  <a:schemeClr val="tx1"/>
                </a:solidFill>
                <a:latin typeface="Avenir Book" panose="02000503020000020003" pitchFamily="2" charset="0"/>
                <a:ea typeface="Arial" charset="0"/>
                <a:cs typeface="Arial" charset="0"/>
              </a:rPr>
              <a:t>CYFIEITHU </a:t>
            </a:r>
          </a:p>
          <a:p>
            <a:pPr algn="ctr"/>
            <a:r>
              <a:rPr lang="en-US" sz="2400" b="1" dirty="0" err="1">
                <a:solidFill>
                  <a:schemeClr val="tx1"/>
                </a:solidFill>
                <a:latin typeface="Avenir Book" panose="02000503020000020003" pitchFamily="2" charset="0"/>
                <a:ea typeface="Calibri" charset="0"/>
                <a:cs typeface="Calibri" charset="0"/>
              </a:rPr>
              <a:t>Rhaid</a:t>
            </a:r>
            <a:r>
              <a:rPr lang="en-US" sz="2400" b="1" dirty="0">
                <a:solidFill>
                  <a:schemeClr val="tx1"/>
                </a:solidFill>
                <a:latin typeface="Avenir Book" panose="02000503020000020003" pitchFamily="2" charset="0"/>
                <a:ea typeface="Calibri" charset="0"/>
                <a:cs typeface="Calibri" charset="0"/>
              </a:rPr>
              <a:t> </a:t>
            </a:r>
            <a:r>
              <a:rPr lang="en-US" sz="2400" b="1" dirty="0" err="1">
                <a:solidFill>
                  <a:schemeClr val="tx1"/>
                </a:solidFill>
                <a:latin typeface="Avenir Book" panose="02000503020000020003" pitchFamily="2" charset="0"/>
                <a:ea typeface="Calibri" charset="0"/>
                <a:cs typeface="Calibri" charset="0"/>
              </a:rPr>
              <a:t>trosglwyddo’r</a:t>
            </a:r>
            <a:r>
              <a:rPr lang="en-US" sz="2400" b="1" dirty="0">
                <a:solidFill>
                  <a:schemeClr val="tx1"/>
                </a:solidFill>
                <a:latin typeface="Avenir Book" panose="02000503020000020003" pitchFamily="2" charset="0"/>
                <a:ea typeface="Calibri" charset="0"/>
                <a:cs typeface="Calibri" charset="0"/>
              </a:rPr>
              <a:t> </a:t>
            </a:r>
            <a:r>
              <a:rPr lang="en-US" sz="2400" b="1" dirty="0" err="1">
                <a:solidFill>
                  <a:schemeClr val="tx1"/>
                </a:solidFill>
                <a:latin typeface="Avenir Book" panose="02000503020000020003" pitchFamily="2" charset="0"/>
                <a:ea typeface="Calibri" charset="0"/>
                <a:cs typeface="Calibri" charset="0"/>
              </a:rPr>
              <a:t>testun</a:t>
            </a:r>
            <a:r>
              <a:rPr lang="en-US" sz="2400" b="1" dirty="0">
                <a:solidFill>
                  <a:schemeClr val="tx1"/>
                </a:solidFill>
                <a:latin typeface="Avenir Book" panose="02000503020000020003" pitchFamily="2" charset="0"/>
                <a:ea typeface="Calibri" charset="0"/>
                <a:cs typeface="Calibri" charset="0"/>
              </a:rPr>
              <a:t> </a:t>
            </a:r>
            <a:r>
              <a:rPr lang="en-US" sz="2400" b="1" dirty="0" err="1">
                <a:solidFill>
                  <a:schemeClr val="tx1"/>
                </a:solidFill>
                <a:latin typeface="Avenir Book" panose="02000503020000020003" pitchFamily="2" charset="0"/>
                <a:ea typeface="Calibri" charset="0"/>
                <a:cs typeface="Calibri" charset="0"/>
              </a:rPr>
              <a:t>yn</a:t>
            </a:r>
            <a:r>
              <a:rPr lang="en-US" sz="2400" b="1" dirty="0">
                <a:solidFill>
                  <a:schemeClr val="tx1"/>
                </a:solidFill>
                <a:latin typeface="Avenir Book" panose="02000503020000020003" pitchFamily="2" charset="0"/>
                <a:ea typeface="Calibri" charset="0"/>
                <a:cs typeface="Calibri" charset="0"/>
              </a:rPr>
              <a:t> </a:t>
            </a:r>
            <a:r>
              <a:rPr lang="en-US" sz="2400" b="1" dirty="0" err="1">
                <a:solidFill>
                  <a:schemeClr val="tx1"/>
                </a:solidFill>
                <a:latin typeface="Avenir Book" panose="02000503020000020003" pitchFamily="2" charset="0"/>
                <a:ea typeface="Calibri" charset="0"/>
                <a:cs typeface="Calibri" charset="0"/>
              </a:rPr>
              <a:t>ei</a:t>
            </a:r>
            <a:r>
              <a:rPr lang="en-US" sz="2400" b="1" dirty="0">
                <a:solidFill>
                  <a:schemeClr val="tx1"/>
                </a:solidFill>
                <a:latin typeface="Avenir Book" panose="02000503020000020003" pitchFamily="2" charset="0"/>
                <a:ea typeface="Calibri" charset="0"/>
                <a:cs typeface="Calibri" charset="0"/>
              </a:rPr>
              <a:t> </a:t>
            </a:r>
            <a:r>
              <a:rPr lang="en-US" sz="2400" b="1" dirty="0" err="1">
                <a:solidFill>
                  <a:schemeClr val="tx1"/>
                </a:solidFill>
                <a:latin typeface="Avenir Book" panose="02000503020000020003" pitchFamily="2" charset="0"/>
                <a:ea typeface="Calibri" charset="0"/>
                <a:cs typeface="Calibri" charset="0"/>
              </a:rPr>
              <a:t>gyfanrwydd</a:t>
            </a:r>
            <a:r>
              <a:rPr lang="en-US" sz="2400" b="1" dirty="0">
                <a:solidFill>
                  <a:schemeClr val="tx1"/>
                </a:solidFill>
                <a:latin typeface="Avenir Book" panose="02000503020000020003" pitchFamily="2" charset="0"/>
                <a:ea typeface="Calibri" charset="0"/>
                <a:cs typeface="Calibri" charset="0"/>
              </a:rPr>
              <a:t> o un </a:t>
            </a:r>
            <a:r>
              <a:rPr lang="en-US" sz="2400" b="1" dirty="0" err="1">
                <a:solidFill>
                  <a:schemeClr val="tx1"/>
                </a:solidFill>
                <a:latin typeface="Avenir Book" panose="02000503020000020003" pitchFamily="2" charset="0"/>
                <a:ea typeface="Calibri" charset="0"/>
                <a:cs typeface="Calibri" charset="0"/>
              </a:rPr>
              <a:t>iaith</a:t>
            </a:r>
            <a:r>
              <a:rPr lang="en-US" sz="2400" b="1" dirty="0">
                <a:solidFill>
                  <a:schemeClr val="tx1"/>
                </a:solidFill>
                <a:latin typeface="Avenir Book" panose="02000503020000020003" pitchFamily="2" charset="0"/>
                <a:ea typeface="Calibri" charset="0"/>
                <a:cs typeface="Calibri" charset="0"/>
              </a:rPr>
              <a:t> </a:t>
            </a:r>
            <a:r>
              <a:rPr lang="en-US" sz="2400" b="1" dirty="0" err="1">
                <a:solidFill>
                  <a:schemeClr val="tx1"/>
                </a:solidFill>
                <a:latin typeface="Avenir Book" panose="02000503020000020003" pitchFamily="2" charset="0"/>
                <a:ea typeface="Calibri" charset="0"/>
                <a:cs typeface="Calibri" charset="0"/>
              </a:rPr>
              <a:t>i’r</a:t>
            </a:r>
            <a:r>
              <a:rPr lang="en-US" sz="2400" b="1" dirty="0">
                <a:solidFill>
                  <a:schemeClr val="tx1"/>
                </a:solidFill>
                <a:latin typeface="Avenir Book" panose="02000503020000020003" pitchFamily="2" charset="0"/>
                <a:ea typeface="Calibri" charset="0"/>
                <a:cs typeface="Calibri" charset="0"/>
              </a:rPr>
              <a:t> </a:t>
            </a:r>
            <a:r>
              <a:rPr lang="en-US" sz="2400" b="1" dirty="0" err="1">
                <a:solidFill>
                  <a:schemeClr val="tx1"/>
                </a:solidFill>
                <a:latin typeface="Avenir Book" panose="02000503020000020003" pitchFamily="2" charset="0"/>
                <a:ea typeface="Calibri" charset="0"/>
                <a:cs typeface="Calibri" charset="0"/>
              </a:rPr>
              <a:t>llall</a:t>
            </a:r>
            <a:r>
              <a:rPr lang="en-US" sz="2400" b="1" dirty="0">
                <a:solidFill>
                  <a:schemeClr val="tx1"/>
                </a:solidFill>
                <a:latin typeface="Avenir Book" panose="02000503020000020003" pitchFamily="2" charset="0"/>
                <a:ea typeface="Calibri" charset="0"/>
                <a:cs typeface="Calibri" charset="0"/>
              </a:rPr>
              <a:t>. </a:t>
            </a:r>
            <a:endParaRPr lang="en-US" sz="3300" b="1" dirty="0">
              <a:solidFill>
                <a:schemeClr val="tx1"/>
              </a:solidFill>
              <a:latin typeface="+mj-lt"/>
              <a:ea typeface="Calibri" charset="0"/>
              <a:cs typeface="Calibri" charset="0"/>
            </a:endParaRPr>
          </a:p>
          <a:p>
            <a:pPr algn="ctr"/>
            <a:endParaRPr lang="en-US" sz="2400" b="1" dirty="0">
              <a:solidFill>
                <a:schemeClr val="tx1"/>
              </a:solidFill>
              <a:latin typeface="Avenir Book" panose="02000503020000020003" pitchFamily="2" charset="0"/>
              <a:ea typeface="Calibri" charset="0"/>
              <a:cs typeface="Calibri" charset="0"/>
            </a:endParaRPr>
          </a:p>
        </p:txBody>
      </p:sp>
      <p:sp>
        <p:nvSpPr>
          <p:cNvPr id="7" name="Rounded Rectangle 6">
            <a:extLst>
              <a:ext uri="{FF2B5EF4-FFF2-40B4-BE49-F238E27FC236}">
                <a16:creationId xmlns:a16="http://schemas.microsoft.com/office/drawing/2014/main" id="{6F48D249-565D-6C45-BB61-47903627DF8A}"/>
              </a:ext>
            </a:extLst>
          </p:cNvPr>
          <p:cNvSpPr/>
          <p:nvPr/>
        </p:nvSpPr>
        <p:spPr>
          <a:xfrm>
            <a:off x="1651000" y="623843"/>
            <a:ext cx="6529131" cy="767255"/>
          </a:xfrm>
          <a:prstGeom prst="roundRect">
            <a:avLst/>
          </a:prstGeom>
        </p:spPr>
        <p:style>
          <a:lnRef idx="1">
            <a:schemeClr val="accent5"/>
          </a:lnRef>
          <a:fillRef idx="2">
            <a:schemeClr val="accent5"/>
          </a:fillRef>
          <a:effectRef idx="1">
            <a:schemeClr val="accent5"/>
          </a:effectRef>
          <a:fontRef idx="minor">
            <a:schemeClr val="dk1"/>
          </a:fontRef>
        </p:style>
        <p:txBody>
          <a:bodyPr rtlCol="0" anchor="ctr"/>
          <a:lstStyle/>
          <a:p>
            <a:pPr algn="ctr"/>
            <a:r>
              <a:rPr lang="cy-GB" sz="2800" dirty="0">
                <a:latin typeface="Avenir Book" panose="02000503020000020003" pitchFamily="2" charset="0"/>
              </a:rPr>
              <a:t>Cofiwch y gwahaniaeth rhwng... </a:t>
            </a:r>
          </a:p>
        </p:txBody>
      </p:sp>
      <p:sp>
        <p:nvSpPr>
          <p:cNvPr id="9" name="Rectangle 8">
            <a:extLst>
              <a:ext uri="{FF2B5EF4-FFF2-40B4-BE49-F238E27FC236}">
                <a16:creationId xmlns:a16="http://schemas.microsoft.com/office/drawing/2014/main" id="{83235DFA-318B-4D4A-A010-AABFA58D0CD7}"/>
              </a:ext>
            </a:extLst>
          </p:cNvPr>
          <p:cNvSpPr/>
          <p:nvPr/>
        </p:nvSpPr>
        <p:spPr>
          <a:xfrm>
            <a:off x="4851401" y="1963245"/>
            <a:ext cx="3701781" cy="1938992"/>
          </a:xfrm>
          <a:prstGeom prst="rect">
            <a:avLst/>
          </a:prstGeom>
          <a:gradFill flip="none" rotWithShape="1">
            <a:gsLst>
              <a:gs pos="0">
                <a:srgbClr val="07A1FF">
                  <a:tint val="66000"/>
                  <a:satMod val="160000"/>
                </a:srgbClr>
              </a:gs>
              <a:gs pos="50000">
                <a:srgbClr val="07A1FF">
                  <a:tint val="44500"/>
                  <a:satMod val="160000"/>
                </a:srgbClr>
              </a:gs>
              <a:gs pos="100000">
                <a:srgbClr val="07A1FF">
                  <a:tint val="23500"/>
                  <a:satMod val="160000"/>
                </a:srgbClr>
              </a:gs>
            </a:gsLst>
            <a:path path="circle">
              <a:fillToRect l="50000" t="50000" r="50000" b="50000"/>
            </a:path>
            <a:tileRect/>
          </a:gradFill>
        </p:spPr>
        <p:style>
          <a:lnRef idx="1">
            <a:schemeClr val="accent6"/>
          </a:lnRef>
          <a:fillRef idx="2">
            <a:schemeClr val="accent6"/>
          </a:fillRef>
          <a:effectRef idx="1">
            <a:schemeClr val="accent6"/>
          </a:effectRef>
          <a:fontRef idx="minor">
            <a:schemeClr val="dk1"/>
          </a:fontRef>
        </p:style>
        <p:txBody>
          <a:bodyPr wrap="square">
            <a:spAutoFit/>
          </a:bodyPr>
          <a:lstStyle/>
          <a:p>
            <a:pPr algn="ctr"/>
            <a:r>
              <a:rPr lang="en-US" sz="2400" b="1" u="sng" dirty="0">
                <a:solidFill>
                  <a:schemeClr val="tx1"/>
                </a:solidFill>
                <a:latin typeface="Avenir Book" panose="02000503020000020003" pitchFamily="2" charset="0"/>
                <a:ea typeface="Arial" charset="0"/>
                <a:cs typeface="Arial" charset="0"/>
              </a:rPr>
              <a:t>TRAWSIEITHU </a:t>
            </a:r>
          </a:p>
          <a:p>
            <a:pPr algn="ctr"/>
            <a:r>
              <a:rPr lang="en-US" sz="2400" b="1" dirty="0" err="1">
                <a:solidFill>
                  <a:schemeClr val="tx1"/>
                </a:solidFill>
                <a:latin typeface="Avenir Book" panose="02000503020000020003" pitchFamily="2" charset="0"/>
                <a:ea typeface="Calibri" charset="0"/>
                <a:cs typeface="Calibri" charset="0"/>
              </a:rPr>
              <a:t>Rhaid</a:t>
            </a:r>
            <a:r>
              <a:rPr lang="en-US" sz="2400" b="1" dirty="0">
                <a:solidFill>
                  <a:schemeClr val="tx1"/>
                </a:solidFill>
                <a:latin typeface="Avenir Book" panose="02000503020000020003" pitchFamily="2" charset="0"/>
                <a:ea typeface="Calibri" charset="0"/>
                <a:cs typeface="Calibri" charset="0"/>
              </a:rPr>
              <a:t> </a:t>
            </a:r>
            <a:r>
              <a:rPr lang="en-US" sz="2400" b="1" dirty="0" err="1">
                <a:solidFill>
                  <a:schemeClr val="tx1"/>
                </a:solidFill>
                <a:latin typeface="Avenir Book" panose="02000503020000020003" pitchFamily="2" charset="0"/>
                <a:ea typeface="Calibri" charset="0"/>
                <a:cs typeface="Calibri" charset="0"/>
              </a:rPr>
              <a:t>trosglwyddo</a:t>
            </a:r>
            <a:r>
              <a:rPr lang="en-US" sz="2400" b="1" dirty="0">
                <a:solidFill>
                  <a:schemeClr val="tx1"/>
                </a:solidFill>
                <a:latin typeface="Avenir Book" panose="02000503020000020003" pitchFamily="2" charset="0"/>
                <a:ea typeface="Calibri" charset="0"/>
                <a:cs typeface="Calibri" charset="0"/>
              </a:rPr>
              <a:t> </a:t>
            </a:r>
            <a:r>
              <a:rPr lang="en-US" sz="2400" b="1" dirty="0" err="1">
                <a:solidFill>
                  <a:schemeClr val="tx1"/>
                </a:solidFill>
                <a:latin typeface="Avenir Book" panose="02000503020000020003" pitchFamily="2" charset="0"/>
                <a:ea typeface="Calibri" charset="0"/>
                <a:cs typeface="Calibri" charset="0"/>
              </a:rPr>
              <a:t>ystyr</a:t>
            </a:r>
            <a:r>
              <a:rPr lang="en-US" sz="2400" b="1" dirty="0">
                <a:solidFill>
                  <a:schemeClr val="tx1"/>
                </a:solidFill>
                <a:latin typeface="Avenir Book" panose="02000503020000020003" pitchFamily="2" charset="0"/>
                <a:ea typeface="Calibri" charset="0"/>
                <a:cs typeface="Calibri" charset="0"/>
              </a:rPr>
              <a:t> y darn </a:t>
            </a:r>
            <a:r>
              <a:rPr lang="en-US" sz="2400" b="1" dirty="0" err="1">
                <a:solidFill>
                  <a:schemeClr val="tx1"/>
                </a:solidFill>
                <a:latin typeface="Avenir Book" panose="02000503020000020003" pitchFamily="2" charset="0"/>
                <a:ea typeface="Calibri" charset="0"/>
                <a:cs typeface="Calibri" charset="0"/>
              </a:rPr>
              <a:t>yn</a:t>
            </a:r>
            <a:r>
              <a:rPr lang="en-US" sz="2400" b="1" dirty="0">
                <a:solidFill>
                  <a:schemeClr val="tx1"/>
                </a:solidFill>
                <a:latin typeface="Avenir Book" panose="02000503020000020003" pitchFamily="2" charset="0"/>
                <a:ea typeface="Calibri" charset="0"/>
                <a:cs typeface="Calibri" charset="0"/>
              </a:rPr>
              <a:t> </a:t>
            </a:r>
            <a:r>
              <a:rPr lang="en-US" sz="2400" b="1" dirty="0" err="1">
                <a:solidFill>
                  <a:schemeClr val="tx1"/>
                </a:solidFill>
                <a:latin typeface="Avenir Book" panose="02000503020000020003" pitchFamily="2" charset="0"/>
                <a:ea typeface="Calibri" charset="0"/>
                <a:cs typeface="Calibri" charset="0"/>
              </a:rPr>
              <a:t>gyffredinol</a:t>
            </a:r>
            <a:r>
              <a:rPr lang="en-US" sz="2400" b="1" dirty="0">
                <a:solidFill>
                  <a:schemeClr val="tx1"/>
                </a:solidFill>
                <a:latin typeface="Avenir Book" panose="02000503020000020003" pitchFamily="2" charset="0"/>
                <a:ea typeface="Calibri" charset="0"/>
                <a:cs typeface="Calibri" charset="0"/>
              </a:rPr>
              <a:t> </a:t>
            </a:r>
            <a:r>
              <a:rPr lang="en-US" sz="2400" b="1" dirty="0" err="1">
                <a:solidFill>
                  <a:schemeClr val="tx1"/>
                </a:solidFill>
                <a:latin typeface="Avenir Book" panose="02000503020000020003" pitchFamily="2" charset="0"/>
                <a:ea typeface="Calibri" charset="0"/>
                <a:cs typeface="Calibri" charset="0"/>
              </a:rPr>
              <a:t>i</a:t>
            </a:r>
            <a:r>
              <a:rPr lang="en-US" sz="2400" b="1" dirty="0">
                <a:solidFill>
                  <a:schemeClr val="tx1"/>
                </a:solidFill>
                <a:latin typeface="Avenir Book" panose="02000503020000020003" pitchFamily="2" charset="0"/>
                <a:ea typeface="Calibri" charset="0"/>
                <a:cs typeface="Calibri" charset="0"/>
              </a:rPr>
              <a:t> </a:t>
            </a:r>
            <a:r>
              <a:rPr lang="en-US" sz="2400" b="1" dirty="0" err="1">
                <a:solidFill>
                  <a:schemeClr val="tx1"/>
                </a:solidFill>
                <a:latin typeface="Avenir Book" panose="02000503020000020003" pitchFamily="2" charset="0"/>
                <a:ea typeface="Calibri" charset="0"/>
                <a:cs typeface="Calibri" charset="0"/>
              </a:rPr>
              <a:t>iaith</a:t>
            </a:r>
            <a:r>
              <a:rPr lang="en-US" sz="2400" b="1" dirty="0">
                <a:solidFill>
                  <a:schemeClr val="tx1"/>
                </a:solidFill>
                <a:latin typeface="Avenir Book" panose="02000503020000020003" pitchFamily="2" charset="0"/>
                <a:ea typeface="Calibri" charset="0"/>
                <a:cs typeface="Calibri" charset="0"/>
              </a:rPr>
              <a:t> </a:t>
            </a:r>
            <a:r>
              <a:rPr lang="en-US" sz="2400" b="1" dirty="0" err="1">
                <a:solidFill>
                  <a:schemeClr val="tx1"/>
                </a:solidFill>
                <a:latin typeface="Avenir Book" panose="02000503020000020003" pitchFamily="2" charset="0"/>
                <a:ea typeface="Calibri" charset="0"/>
                <a:cs typeface="Calibri" charset="0"/>
              </a:rPr>
              <a:t>arall</a:t>
            </a:r>
            <a:r>
              <a:rPr lang="en-US" sz="2400" b="1" dirty="0">
                <a:solidFill>
                  <a:schemeClr val="tx1"/>
                </a:solidFill>
                <a:latin typeface="Avenir Book" panose="02000503020000020003" pitchFamily="2" charset="0"/>
                <a:ea typeface="Calibri" charset="0"/>
                <a:cs typeface="Calibri" charset="0"/>
              </a:rPr>
              <a:t> </a:t>
            </a:r>
            <a:r>
              <a:rPr lang="en-US" sz="2400" b="1" dirty="0" err="1">
                <a:solidFill>
                  <a:schemeClr val="tx1"/>
                </a:solidFill>
                <a:latin typeface="Avenir Book" panose="02000503020000020003" pitchFamily="2" charset="0"/>
                <a:ea typeface="Calibri" charset="0"/>
                <a:cs typeface="Calibri" charset="0"/>
              </a:rPr>
              <a:t>gan</a:t>
            </a:r>
            <a:r>
              <a:rPr lang="en-US" sz="2400" b="1" dirty="0">
                <a:solidFill>
                  <a:schemeClr val="tx1"/>
                </a:solidFill>
                <a:latin typeface="Avenir Book" panose="02000503020000020003" pitchFamily="2" charset="0"/>
                <a:ea typeface="Calibri" charset="0"/>
                <a:cs typeface="Calibri" charset="0"/>
              </a:rPr>
              <a:t> </a:t>
            </a:r>
            <a:r>
              <a:rPr lang="en-US" sz="2400" b="1" dirty="0" err="1">
                <a:solidFill>
                  <a:schemeClr val="tx1"/>
                </a:solidFill>
                <a:latin typeface="Avenir Book" panose="02000503020000020003" pitchFamily="2" charset="0"/>
                <a:ea typeface="Calibri" charset="0"/>
                <a:cs typeface="Calibri" charset="0"/>
              </a:rPr>
              <a:t>ddefnyddio</a:t>
            </a:r>
            <a:r>
              <a:rPr lang="en-US" sz="2400" b="1" dirty="0">
                <a:solidFill>
                  <a:schemeClr val="tx1"/>
                </a:solidFill>
                <a:latin typeface="Avenir Book" panose="02000503020000020003" pitchFamily="2" charset="0"/>
                <a:ea typeface="Calibri" charset="0"/>
                <a:cs typeface="Calibri" charset="0"/>
              </a:rPr>
              <a:t> </a:t>
            </a:r>
            <a:r>
              <a:rPr lang="en-US" sz="2400" b="1" dirty="0" err="1">
                <a:solidFill>
                  <a:schemeClr val="tx1"/>
                </a:solidFill>
                <a:latin typeface="Avenir Book" panose="02000503020000020003" pitchFamily="2" charset="0"/>
                <a:ea typeface="Calibri" charset="0"/>
                <a:cs typeface="Calibri" charset="0"/>
              </a:rPr>
              <a:t>eich</a:t>
            </a:r>
            <a:r>
              <a:rPr lang="en-US" sz="2400" b="1" dirty="0">
                <a:solidFill>
                  <a:schemeClr val="tx1"/>
                </a:solidFill>
                <a:latin typeface="Avenir Book" panose="02000503020000020003" pitchFamily="2" charset="0"/>
                <a:ea typeface="Calibri" charset="0"/>
                <a:cs typeface="Calibri" charset="0"/>
              </a:rPr>
              <a:t> </a:t>
            </a:r>
            <a:r>
              <a:rPr lang="en-US" sz="2400" b="1" dirty="0" err="1">
                <a:solidFill>
                  <a:schemeClr val="tx1"/>
                </a:solidFill>
                <a:latin typeface="Avenir Book" panose="02000503020000020003" pitchFamily="2" charset="0"/>
                <a:ea typeface="Calibri" charset="0"/>
                <a:cs typeface="Calibri" charset="0"/>
              </a:rPr>
              <a:t>geiriau</a:t>
            </a:r>
            <a:r>
              <a:rPr lang="en-US" sz="2400" b="1" dirty="0">
                <a:solidFill>
                  <a:schemeClr val="tx1"/>
                </a:solidFill>
                <a:latin typeface="Avenir Book" panose="02000503020000020003" pitchFamily="2" charset="0"/>
                <a:ea typeface="Calibri" charset="0"/>
                <a:cs typeface="Calibri" charset="0"/>
              </a:rPr>
              <a:t> </a:t>
            </a:r>
            <a:r>
              <a:rPr lang="en-US" sz="2400" b="1" dirty="0" err="1">
                <a:solidFill>
                  <a:schemeClr val="tx1"/>
                </a:solidFill>
                <a:latin typeface="Avenir Book" panose="02000503020000020003" pitchFamily="2" charset="0"/>
                <a:ea typeface="Calibri" charset="0"/>
                <a:cs typeface="Calibri" charset="0"/>
              </a:rPr>
              <a:t>eich</a:t>
            </a:r>
            <a:r>
              <a:rPr lang="en-US" sz="2400" b="1" dirty="0">
                <a:solidFill>
                  <a:schemeClr val="tx1"/>
                </a:solidFill>
                <a:latin typeface="Avenir Book" panose="02000503020000020003" pitchFamily="2" charset="0"/>
                <a:ea typeface="Calibri" charset="0"/>
                <a:cs typeface="Calibri" charset="0"/>
              </a:rPr>
              <a:t> </a:t>
            </a:r>
            <a:r>
              <a:rPr lang="en-US" sz="2400" b="1" dirty="0" err="1">
                <a:solidFill>
                  <a:schemeClr val="tx1"/>
                </a:solidFill>
                <a:latin typeface="Avenir Book" panose="02000503020000020003" pitchFamily="2" charset="0"/>
                <a:ea typeface="Calibri" charset="0"/>
                <a:cs typeface="Calibri" charset="0"/>
              </a:rPr>
              <a:t>hun</a:t>
            </a:r>
            <a:r>
              <a:rPr lang="en-US" sz="2400" b="1" dirty="0">
                <a:solidFill>
                  <a:schemeClr val="tx1"/>
                </a:solidFill>
                <a:latin typeface="Avenir Book" panose="02000503020000020003" pitchFamily="2" charset="0"/>
                <a:ea typeface="Calibri" charset="0"/>
                <a:cs typeface="Calibri" charset="0"/>
              </a:rPr>
              <a:t>. </a:t>
            </a:r>
          </a:p>
        </p:txBody>
      </p:sp>
      <p:pic>
        <p:nvPicPr>
          <p:cNvPr id="12" name="Picture 11">
            <a:extLst>
              <a:ext uri="{FF2B5EF4-FFF2-40B4-BE49-F238E27FC236}">
                <a16:creationId xmlns:a16="http://schemas.microsoft.com/office/drawing/2014/main" id="{2DFBAB4F-0017-3E43-AE78-C86BF3742800}"/>
              </a:ext>
            </a:extLst>
          </p:cNvPr>
          <p:cNvPicPr>
            <a:picLocks noChangeAspect="1"/>
          </p:cNvPicPr>
          <p:nvPr/>
        </p:nvPicPr>
        <p:blipFill>
          <a:blip r:embed="rId2"/>
          <a:stretch>
            <a:fillRect/>
          </a:stretch>
        </p:blipFill>
        <p:spPr>
          <a:xfrm>
            <a:off x="3117923" y="4098861"/>
            <a:ext cx="3524054" cy="950675"/>
          </a:xfrm>
          <a:prstGeom prst="rect">
            <a:avLst/>
          </a:prstGeom>
        </p:spPr>
      </p:pic>
      <p:pic>
        <p:nvPicPr>
          <p:cNvPr id="13" name="Picture 12">
            <a:extLst>
              <a:ext uri="{FF2B5EF4-FFF2-40B4-BE49-F238E27FC236}">
                <a16:creationId xmlns:a16="http://schemas.microsoft.com/office/drawing/2014/main" id="{56C3AAEF-48F4-F543-AE24-AC0165A7F73C}"/>
              </a:ext>
            </a:extLst>
          </p:cNvPr>
          <p:cNvPicPr>
            <a:picLocks noChangeAspect="1"/>
          </p:cNvPicPr>
          <p:nvPr/>
        </p:nvPicPr>
        <p:blipFill>
          <a:blip r:embed="rId3"/>
          <a:stretch>
            <a:fillRect/>
          </a:stretch>
        </p:blipFill>
        <p:spPr>
          <a:xfrm>
            <a:off x="228600" y="163805"/>
            <a:ext cx="1422400" cy="1422400"/>
          </a:xfrm>
          <a:prstGeom prst="rect">
            <a:avLst/>
          </a:prstGeom>
        </p:spPr>
      </p:pic>
    </p:spTree>
    <p:extLst>
      <p:ext uri="{BB962C8B-B14F-4D97-AF65-F5344CB8AC3E}">
        <p14:creationId xmlns:p14="http://schemas.microsoft.com/office/powerpoint/2010/main" val="5489781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231"/>
        <p:cNvGrpSpPr/>
        <p:nvPr/>
      </p:nvGrpSpPr>
      <p:grpSpPr>
        <a:xfrm>
          <a:off x="0" y="0"/>
          <a:ext cx="0" cy="0"/>
          <a:chOff x="0" y="0"/>
          <a:chExt cx="0" cy="0"/>
        </a:xfrm>
      </p:grpSpPr>
      <p:sp>
        <p:nvSpPr>
          <p:cNvPr id="234" name="Google Shape;234;p18"/>
          <p:cNvSpPr txBox="1">
            <a:spLocks noGrp="1"/>
          </p:cNvSpPr>
          <p:nvPr>
            <p:ph type="sldNum" idx="12"/>
          </p:nvPr>
        </p:nvSpPr>
        <p:spPr>
          <a:xfrm>
            <a:off x="8635625" y="4751625"/>
            <a:ext cx="469800" cy="391500"/>
          </a:xfrm>
          <a:prstGeom prst="rect">
            <a:avLst/>
          </a:prstGeom>
        </p:spPr>
        <p:txBody>
          <a:bodyPr spcFirstLastPara="1" wrap="square" lIns="91425" tIns="91425" rIns="91425" bIns="91425" anchor="t" anchorCtr="0">
            <a:noAutofit/>
          </a:bodyPr>
          <a:lstStyle/>
          <a:p>
            <a:pPr marL="0" lvl="0" indent="0" algn="r" rtl="0">
              <a:spcBef>
                <a:spcPts val="0"/>
              </a:spcBef>
              <a:spcAft>
                <a:spcPts val="0"/>
              </a:spcAft>
              <a:buNone/>
            </a:pPr>
            <a:fld id="{00000000-1234-1234-1234-123412341234}" type="slidenum">
              <a:rPr lang="en"/>
              <a:t>7</a:t>
            </a:fld>
            <a:endParaRPr/>
          </a:p>
        </p:txBody>
      </p:sp>
      <p:sp>
        <p:nvSpPr>
          <p:cNvPr id="11" name="Rounded Rectangle 10">
            <a:extLst>
              <a:ext uri="{FF2B5EF4-FFF2-40B4-BE49-F238E27FC236}">
                <a16:creationId xmlns:a16="http://schemas.microsoft.com/office/drawing/2014/main" id="{6FD2BF7A-C158-3640-A551-3B98A525ECF3}"/>
              </a:ext>
            </a:extLst>
          </p:cNvPr>
          <p:cNvSpPr/>
          <p:nvPr/>
        </p:nvSpPr>
        <p:spPr>
          <a:xfrm>
            <a:off x="1663700" y="1333500"/>
            <a:ext cx="6529131" cy="1238250"/>
          </a:xfrm>
          <a:prstGeom prst="roundRect">
            <a:avLst/>
          </a:prstGeom>
        </p:spPr>
        <p:style>
          <a:lnRef idx="1">
            <a:schemeClr val="accent5"/>
          </a:lnRef>
          <a:fillRef idx="2">
            <a:schemeClr val="accent5"/>
          </a:fillRef>
          <a:effectRef idx="1">
            <a:schemeClr val="accent5"/>
          </a:effectRef>
          <a:fontRef idx="minor">
            <a:schemeClr val="dk1"/>
          </a:fontRef>
        </p:style>
        <p:txBody>
          <a:bodyPr rtlCol="0" anchor="ctr"/>
          <a:lstStyle/>
          <a:p>
            <a:pPr algn="ctr"/>
            <a:r>
              <a:rPr lang="cy-GB" sz="2800" dirty="0">
                <a:latin typeface="Avenir Book" panose="02000503020000020003" pitchFamily="2" charset="0"/>
              </a:rPr>
              <a:t>Meddyliwch am enghreifftiau pan rydyn ni’n trawsieithu... </a:t>
            </a:r>
          </a:p>
        </p:txBody>
      </p:sp>
      <p:pic>
        <p:nvPicPr>
          <p:cNvPr id="5" name="Picture 4">
            <a:extLst>
              <a:ext uri="{FF2B5EF4-FFF2-40B4-BE49-F238E27FC236}">
                <a16:creationId xmlns:a16="http://schemas.microsoft.com/office/drawing/2014/main" id="{738E3106-E298-D24D-9C82-CE56B02C3BEC}"/>
              </a:ext>
            </a:extLst>
          </p:cNvPr>
          <p:cNvPicPr>
            <a:picLocks noChangeAspect="1"/>
          </p:cNvPicPr>
          <p:nvPr/>
        </p:nvPicPr>
        <p:blipFill>
          <a:blip r:embed="rId3"/>
          <a:stretch>
            <a:fillRect/>
          </a:stretch>
        </p:blipFill>
        <p:spPr>
          <a:xfrm>
            <a:off x="3540125" y="2895600"/>
            <a:ext cx="2063750" cy="1238250"/>
          </a:xfrm>
          <a:prstGeom prst="rect">
            <a:avLst/>
          </a:prstGeo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939799" y="262617"/>
            <a:ext cx="7264401" cy="4401205"/>
          </a:xfrm>
          <a:prstGeom prst="rect">
            <a:avLst/>
          </a:prstGeom>
          <a:solidFill>
            <a:schemeClr val="accent3">
              <a:lumMod val="20000"/>
              <a:lumOff val="80000"/>
            </a:schemeClr>
          </a:solidFill>
        </p:spPr>
        <p:txBody>
          <a:bodyPr wrap="square">
            <a:spAutoFit/>
          </a:bodyPr>
          <a:lstStyle/>
          <a:p>
            <a:pPr>
              <a:buFont typeface="Wingdings" pitchFamily="2" charset="2"/>
              <a:buNone/>
              <a:defRPr/>
            </a:pPr>
            <a:r>
              <a:rPr lang="cy-GB" sz="2800" dirty="0">
                <a:latin typeface="Avenir Book" panose="02000503020000020003" pitchFamily="2" charset="0"/>
              </a:rPr>
              <a:t>Wrth </a:t>
            </a:r>
            <a:r>
              <a:rPr lang="cy-GB" sz="2800" b="1" dirty="0">
                <a:latin typeface="Avenir Book" panose="02000503020000020003" pitchFamily="2" charset="0"/>
              </a:rPr>
              <a:t>drawsieithu</a:t>
            </a:r>
            <a:r>
              <a:rPr lang="cy-GB" sz="2800" dirty="0">
                <a:latin typeface="Avenir Book" panose="02000503020000020003" pitchFamily="2" charset="0"/>
              </a:rPr>
              <a:t> yn ysgrifenedig:</a:t>
            </a:r>
          </a:p>
          <a:p>
            <a:pPr>
              <a:buFont typeface="Wingdings" pitchFamily="2" charset="2"/>
              <a:buNone/>
              <a:defRPr/>
            </a:pPr>
            <a:endParaRPr lang="cy-GB" sz="2800" dirty="0">
              <a:latin typeface="Avenir Book" panose="02000503020000020003" pitchFamily="2" charset="0"/>
            </a:endParaRPr>
          </a:p>
          <a:p>
            <a:pPr>
              <a:buFont typeface="Wingdings" pitchFamily="2" charset="2"/>
              <a:buNone/>
              <a:defRPr/>
            </a:pPr>
            <a:r>
              <a:rPr lang="cy-GB" sz="2800" dirty="0">
                <a:latin typeface="Avenir Book" panose="02000503020000020003" pitchFamily="2" charset="0"/>
              </a:rPr>
              <a:t>Rydym yn </a:t>
            </a:r>
          </a:p>
          <a:p>
            <a:pPr>
              <a:defRPr/>
            </a:pPr>
            <a:endParaRPr lang="cy-GB" sz="2800" dirty="0">
              <a:latin typeface="Avenir Book" panose="02000503020000020003" pitchFamily="2" charset="0"/>
            </a:endParaRPr>
          </a:p>
          <a:p>
            <a:pPr marL="214291" indent="-214291">
              <a:buFont typeface="Arial" charset="0"/>
              <a:buChar char="•"/>
              <a:defRPr/>
            </a:pPr>
            <a:r>
              <a:rPr lang="cy-GB" sz="2800" dirty="0">
                <a:latin typeface="Avenir Book" panose="02000503020000020003" pitchFamily="2" charset="0"/>
              </a:rPr>
              <a:t>chwilio am y </a:t>
            </a:r>
            <a:r>
              <a:rPr lang="cy-GB" sz="2800" b="1" dirty="0">
                <a:latin typeface="Avenir Book" panose="02000503020000020003" pitchFamily="2" charset="0"/>
              </a:rPr>
              <a:t>prif syniadau </a:t>
            </a:r>
            <a:r>
              <a:rPr lang="cy-GB" sz="2800" dirty="0">
                <a:latin typeface="Avenir Book" panose="02000503020000020003" pitchFamily="2" charset="0"/>
              </a:rPr>
              <a:t>mewn darn </a:t>
            </a:r>
          </a:p>
          <a:p>
            <a:pPr>
              <a:defRPr/>
            </a:pPr>
            <a:r>
              <a:rPr lang="cy-GB" sz="2800" dirty="0">
                <a:latin typeface="Avenir Book" panose="02000503020000020003" pitchFamily="2" charset="0"/>
              </a:rPr>
              <a:t>(e.e. Saesneg)</a:t>
            </a:r>
          </a:p>
          <a:p>
            <a:pPr>
              <a:defRPr/>
            </a:pPr>
            <a:endParaRPr lang="cy-GB" sz="2800" dirty="0">
              <a:latin typeface="Avenir Book" panose="02000503020000020003" pitchFamily="2" charset="0"/>
            </a:endParaRPr>
          </a:p>
          <a:p>
            <a:pPr marL="214291" indent="-214291">
              <a:buFont typeface="Arial" charset="0"/>
              <a:buChar char="•"/>
              <a:defRPr/>
            </a:pPr>
            <a:r>
              <a:rPr lang="cy-GB" sz="2800" dirty="0">
                <a:latin typeface="Avenir Book" panose="02000503020000020003" pitchFamily="2" charset="0"/>
              </a:rPr>
              <a:t>cyfleu’r </a:t>
            </a:r>
            <a:r>
              <a:rPr lang="cy-GB" sz="2800" b="1" dirty="0">
                <a:latin typeface="Avenir Book" panose="02000503020000020003" pitchFamily="2" charset="0"/>
              </a:rPr>
              <a:t>prif syniadau </a:t>
            </a:r>
            <a:r>
              <a:rPr lang="cy-GB" sz="2800" dirty="0">
                <a:latin typeface="Avenir Book" panose="02000503020000020003" pitchFamily="2" charset="0"/>
              </a:rPr>
              <a:t>hyn yn yr iaith arall (e.e. Cymraeg) gan gadw’r iaith mor syml a dealladwy ag sy’n bosibl</a:t>
            </a:r>
          </a:p>
        </p:txBody>
      </p:sp>
      <p:pic>
        <p:nvPicPr>
          <p:cNvPr id="4" name="Picture 3">
            <a:extLst>
              <a:ext uri="{FF2B5EF4-FFF2-40B4-BE49-F238E27FC236}">
                <a16:creationId xmlns:a16="http://schemas.microsoft.com/office/drawing/2014/main" id="{93975D27-3E61-2247-B17C-22A9E0BC8D16}"/>
              </a:ext>
            </a:extLst>
          </p:cNvPr>
          <p:cNvPicPr>
            <a:picLocks noChangeAspect="1"/>
          </p:cNvPicPr>
          <p:nvPr/>
        </p:nvPicPr>
        <p:blipFill>
          <a:blip r:embed="rId2"/>
          <a:stretch>
            <a:fillRect/>
          </a:stretch>
        </p:blipFill>
        <p:spPr>
          <a:xfrm>
            <a:off x="7003612" y="262617"/>
            <a:ext cx="1060888" cy="1060888"/>
          </a:xfrm>
          <a:prstGeom prst="rect">
            <a:avLst/>
          </a:prstGeom>
        </p:spPr>
      </p:pic>
    </p:spTree>
    <p:extLst>
      <p:ext uri="{BB962C8B-B14F-4D97-AF65-F5344CB8AC3E}">
        <p14:creationId xmlns:p14="http://schemas.microsoft.com/office/powerpoint/2010/main" val="275679632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D978F22C-3EA0-1945-9EC8-1BD52DC3BE9E}"/>
              </a:ext>
            </a:extLst>
          </p:cNvPr>
          <p:cNvSpPr/>
          <p:nvPr/>
        </p:nvSpPr>
        <p:spPr>
          <a:xfrm>
            <a:off x="1924187" y="4549465"/>
            <a:ext cx="6711671" cy="539956"/>
          </a:xfrm>
          <a:prstGeom prst="rect">
            <a:avLst/>
          </a:prstGeom>
          <a:solidFill>
            <a:schemeClr val="accent3">
              <a:lumMod val="20000"/>
              <a:lumOff val="80000"/>
            </a:schemeClr>
          </a:solidFill>
        </p:spPr>
        <p:txBody>
          <a:bodyPr wrap="square">
            <a:spAutoFit/>
          </a:bodyPr>
          <a:lstStyle/>
          <a:p>
            <a:pPr algn="ctr"/>
            <a:r>
              <a:rPr lang="en-GB" sz="1636" b="1" dirty="0" err="1">
                <a:solidFill>
                  <a:schemeClr val="tx1"/>
                </a:solidFill>
                <a:latin typeface="Avenir Book" panose="02000503020000020003" pitchFamily="2" charset="0"/>
              </a:rPr>
              <a:t>Rhaid</a:t>
            </a:r>
            <a:r>
              <a:rPr lang="en-GB" sz="1636" b="1" dirty="0">
                <a:solidFill>
                  <a:schemeClr val="tx1"/>
                </a:solidFill>
                <a:latin typeface="Avenir Book" panose="02000503020000020003" pitchFamily="2" charset="0"/>
              </a:rPr>
              <a:t> </a:t>
            </a:r>
            <a:r>
              <a:rPr lang="en-GB" sz="1636" b="1" dirty="0" err="1">
                <a:solidFill>
                  <a:schemeClr val="tx1"/>
                </a:solidFill>
                <a:latin typeface="Avenir Book" panose="02000503020000020003" pitchFamily="2" charset="0"/>
              </a:rPr>
              <a:t>cofio</a:t>
            </a:r>
            <a:r>
              <a:rPr lang="en-GB" sz="1636" b="1" dirty="0">
                <a:solidFill>
                  <a:schemeClr val="tx1"/>
                </a:solidFill>
                <a:latin typeface="Avenir Book" panose="02000503020000020003" pitchFamily="2" charset="0"/>
              </a:rPr>
              <a:t> </a:t>
            </a:r>
            <a:r>
              <a:rPr lang="en-GB" sz="1636" b="1" dirty="0" err="1">
                <a:solidFill>
                  <a:schemeClr val="tx1"/>
                </a:solidFill>
                <a:latin typeface="Avenir Book" panose="02000503020000020003" pitchFamily="2" charset="0"/>
              </a:rPr>
              <a:t>ysgrifennu’n</a:t>
            </a:r>
            <a:r>
              <a:rPr lang="en-GB" sz="1636" b="1" dirty="0">
                <a:solidFill>
                  <a:schemeClr val="tx1"/>
                </a:solidFill>
                <a:latin typeface="Avenir Book" panose="02000503020000020003" pitchFamily="2" charset="0"/>
              </a:rPr>
              <a:t> </a:t>
            </a:r>
            <a:r>
              <a:rPr lang="en-GB" sz="1636" b="1" dirty="0" err="1">
                <a:solidFill>
                  <a:schemeClr val="tx1"/>
                </a:solidFill>
                <a:latin typeface="Avenir Book" panose="02000503020000020003" pitchFamily="2" charset="0"/>
              </a:rPr>
              <a:t>gryno</a:t>
            </a:r>
            <a:r>
              <a:rPr lang="en-GB" sz="1636" b="1" dirty="0">
                <a:solidFill>
                  <a:schemeClr val="tx1"/>
                </a:solidFill>
                <a:latin typeface="Avenir Book" panose="02000503020000020003" pitchFamily="2" charset="0"/>
              </a:rPr>
              <a:t> felly! </a:t>
            </a:r>
          </a:p>
          <a:p>
            <a:pPr algn="ctr"/>
            <a:endParaRPr lang="cy-GB" sz="1273" dirty="0"/>
          </a:p>
        </p:txBody>
      </p:sp>
      <p:sp>
        <p:nvSpPr>
          <p:cNvPr id="2" name="Rounded Rectangle 1">
            <a:extLst>
              <a:ext uri="{FF2B5EF4-FFF2-40B4-BE49-F238E27FC236}">
                <a16:creationId xmlns:a16="http://schemas.microsoft.com/office/drawing/2014/main" id="{BBEE3ED9-8EBA-7E4F-84CC-D25F5E616BF3}"/>
              </a:ext>
            </a:extLst>
          </p:cNvPr>
          <p:cNvSpPr/>
          <p:nvPr/>
        </p:nvSpPr>
        <p:spPr>
          <a:xfrm>
            <a:off x="1270000" y="177800"/>
            <a:ext cx="6108700" cy="850900"/>
          </a:xfrm>
          <a:prstGeom prst="roundRect">
            <a:avLst/>
          </a:prstGeom>
          <a:solidFill>
            <a:schemeClr val="accent2">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y-GB" sz="2000" b="1" u="sng" dirty="0">
                <a:solidFill>
                  <a:schemeClr val="tx1"/>
                </a:solidFill>
                <a:latin typeface="Avenir Book" panose="02000503020000020003" pitchFamily="2" charset="0"/>
              </a:rPr>
              <a:t>TRAWSIEITHU  - Tasg 2</a:t>
            </a:r>
            <a:r>
              <a:rPr lang="cy-GB" sz="2000" dirty="0">
                <a:solidFill>
                  <a:schemeClr val="tx1"/>
                </a:solidFill>
                <a:latin typeface="Avenir Book" panose="02000503020000020003" pitchFamily="2" charset="0"/>
              </a:rPr>
              <a:t> yr asesiad ysgrifenedig </a:t>
            </a:r>
          </a:p>
        </p:txBody>
      </p:sp>
      <p:sp>
        <p:nvSpPr>
          <p:cNvPr id="5" name="Rectangle 4">
            <a:extLst>
              <a:ext uri="{FF2B5EF4-FFF2-40B4-BE49-F238E27FC236}">
                <a16:creationId xmlns:a16="http://schemas.microsoft.com/office/drawing/2014/main" id="{037E7740-B596-244B-9C44-1E49FD1F62AF}"/>
              </a:ext>
            </a:extLst>
          </p:cNvPr>
          <p:cNvSpPr/>
          <p:nvPr/>
        </p:nvSpPr>
        <p:spPr>
          <a:xfrm>
            <a:off x="636884" y="1069317"/>
            <a:ext cx="8073432" cy="3439531"/>
          </a:xfrm>
          <a:prstGeom prst="rect">
            <a:avLst/>
          </a:prstGeom>
          <a:solidFill>
            <a:schemeClr val="accent4">
              <a:lumMod val="20000"/>
              <a:lumOff val="80000"/>
            </a:schemeClr>
          </a:solidFill>
        </p:spPr>
        <p:txBody>
          <a:bodyPr wrap="square">
            <a:spAutoFit/>
          </a:bodyPr>
          <a:lstStyle/>
          <a:p>
            <a:pPr>
              <a:lnSpc>
                <a:spcPct val="150000"/>
              </a:lnSpc>
            </a:pPr>
            <a:r>
              <a:rPr lang="cy-GB" sz="1800" dirty="0">
                <a:latin typeface="Avenir Book" panose="02000503020000020003" pitchFamily="2" charset="0"/>
              </a:rPr>
              <a:t> </a:t>
            </a:r>
            <a:r>
              <a:rPr lang="cy-GB" sz="2400" dirty="0">
                <a:solidFill>
                  <a:srgbClr val="CC3300"/>
                </a:solidFill>
                <a:latin typeface="Avenir Book" panose="02000503020000020003" pitchFamily="2" charset="0"/>
                <a:ea typeface="Calibri" panose="020F0502020204030204" pitchFamily="34" charset="0"/>
                <a:cs typeface="Times New Roman" panose="02020603050405020304" pitchFamily="18" charset="0"/>
              </a:rPr>
              <a:t>(Mae’r dasg hon yn werth 40% o’r marciau) </a:t>
            </a:r>
            <a:endParaRPr lang="en-GB" sz="1600" dirty="0">
              <a:latin typeface="Avenir Book" panose="02000503020000020003" pitchFamily="2" charset="0"/>
              <a:ea typeface="Calibri" panose="020F0502020204030204" pitchFamily="34" charset="0"/>
              <a:cs typeface="Times New Roman" panose="02020603050405020304" pitchFamily="18" charset="0"/>
            </a:endParaRPr>
          </a:p>
          <a:p>
            <a:pPr marL="342900" marR="222250">
              <a:lnSpc>
                <a:spcPct val="115000"/>
              </a:lnSpc>
              <a:spcAft>
                <a:spcPts val="1000"/>
              </a:spcAft>
              <a:tabLst>
                <a:tab pos="342900" algn="l"/>
              </a:tabLst>
            </a:pPr>
            <a:r>
              <a:rPr lang="en-GB" sz="1800" dirty="0" err="1">
                <a:latin typeface="Avenir Book" panose="02000503020000020003" pitchFamily="2" charset="0"/>
                <a:ea typeface="Calibri" panose="020F0502020204030204" pitchFamily="34" charset="0"/>
                <a:cs typeface="Times New Roman" panose="02020603050405020304" pitchFamily="18" charset="0"/>
              </a:rPr>
              <a:t>Mae’r</a:t>
            </a:r>
            <a:r>
              <a:rPr lang="en-GB" sz="1800" dirty="0">
                <a:latin typeface="Avenir Book" panose="02000503020000020003" pitchFamily="2" charset="0"/>
                <a:ea typeface="Calibri" panose="020F0502020204030204" pitchFamily="34" charset="0"/>
                <a:cs typeface="Times New Roman" panose="02020603050405020304" pitchFamily="18" charset="0"/>
              </a:rPr>
              <a:t> darn </a:t>
            </a:r>
            <a:r>
              <a:rPr lang="en-GB" sz="1800" dirty="0" err="1">
                <a:latin typeface="Avenir Book" panose="02000503020000020003" pitchFamily="2" charset="0"/>
                <a:ea typeface="Calibri" panose="020F0502020204030204" pitchFamily="34" charset="0"/>
                <a:cs typeface="Times New Roman" panose="02020603050405020304" pitchFamily="18" charset="0"/>
              </a:rPr>
              <a:t>isod</a:t>
            </a:r>
            <a:r>
              <a:rPr lang="en-GB" sz="1800" dirty="0">
                <a:latin typeface="Avenir Book" panose="02000503020000020003" pitchFamily="2" charset="0"/>
                <a:ea typeface="Calibri" panose="020F0502020204030204" pitchFamily="34" charset="0"/>
                <a:cs typeface="Times New Roman" panose="02020603050405020304" pitchFamily="18" charset="0"/>
              </a:rPr>
              <a:t> </a:t>
            </a:r>
            <a:r>
              <a:rPr lang="en-GB" sz="1800" dirty="0" err="1">
                <a:latin typeface="Avenir Book" panose="02000503020000020003" pitchFamily="2" charset="0"/>
                <a:ea typeface="Calibri" panose="020F0502020204030204" pitchFamily="34" charset="0"/>
                <a:cs typeface="Times New Roman" panose="02020603050405020304" pitchFamily="18" charset="0"/>
              </a:rPr>
              <a:t>yn</a:t>
            </a:r>
            <a:r>
              <a:rPr lang="en-GB" sz="1800" dirty="0">
                <a:latin typeface="Avenir Book" panose="02000503020000020003" pitchFamily="2" charset="0"/>
                <a:ea typeface="Calibri" panose="020F0502020204030204" pitchFamily="34" charset="0"/>
                <a:cs typeface="Times New Roman" panose="02020603050405020304" pitchFamily="18" charset="0"/>
              </a:rPr>
              <a:t> </a:t>
            </a:r>
            <a:r>
              <a:rPr lang="en-GB" sz="1800" dirty="0" err="1">
                <a:latin typeface="Avenir Book" panose="02000503020000020003" pitchFamily="2" charset="0"/>
                <a:ea typeface="Calibri" panose="020F0502020204030204" pitchFamily="34" charset="0"/>
                <a:cs typeface="Times New Roman" panose="02020603050405020304" pitchFamily="18" charset="0"/>
              </a:rPr>
              <a:t>drawsysgrifiad</a:t>
            </a:r>
            <a:r>
              <a:rPr lang="en-GB" sz="1800" dirty="0">
                <a:latin typeface="Avenir Book" panose="02000503020000020003" pitchFamily="2" charset="0"/>
                <a:ea typeface="Calibri" panose="020F0502020204030204" pitchFamily="34" charset="0"/>
                <a:cs typeface="Times New Roman" panose="02020603050405020304" pitchFamily="18" charset="0"/>
              </a:rPr>
              <a:t> o </a:t>
            </a:r>
            <a:r>
              <a:rPr lang="en-GB" sz="1800" dirty="0" err="1">
                <a:latin typeface="Avenir Book" panose="02000503020000020003" pitchFamily="2" charset="0"/>
                <a:ea typeface="Calibri" panose="020F0502020204030204" pitchFamily="34" charset="0"/>
                <a:cs typeface="Times New Roman" panose="02020603050405020304" pitchFamily="18" charset="0"/>
              </a:rPr>
              <a:t>araith</a:t>
            </a:r>
            <a:r>
              <a:rPr lang="en-GB" sz="1800" dirty="0">
                <a:latin typeface="Avenir Book" panose="02000503020000020003" pitchFamily="2" charset="0"/>
                <a:ea typeface="Calibri" panose="020F0502020204030204" pitchFamily="34" charset="0"/>
                <a:cs typeface="Times New Roman" panose="02020603050405020304" pitchFamily="18" charset="0"/>
              </a:rPr>
              <a:t> </a:t>
            </a:r>
            <a:r>
              <a:rPr lang="en-GB" sz="1800" dirty="0" err="1">
                <a:latin typeface="Avenir Book" panose="02000503020000020003" pitchFamily="2" charset="0"/>
                <a:ea typeface="Calibri" panose="020F0502020204030204" pitchFamily="34" charset="0"/>
                <a:cs typeface="Times New Roman" panose="02020603050405020304" pitchFamily="18" charset="0"/>
              </a:rPr>
              <a:t>gan</a:t>
            </a:r>
            <a:r>
              <a:rPr lang="en-GB" sz="1800" dirty="0">
                <a:latin typeface="Avenir Book" panose="02000503020000020003" pitchFamily="2" charset="0"/>
                <a:ea typeface="Calibri" panose="020F0502020204030204" pitchFamily="34" charset="0"/>
                <a:cs typeface="Times New Roman" panose="02020603050405020304" pitchFamily="18" charset="0"/>
              </a:rPr>
              <a:t> Is-</a:t>
            </a:r>
            <a:r>
              <a:rPr lang="en-GB" sz="1800" dirty="0" err="1">
                <a:latin typeface="Avenir Book" panose="02000503020000020003" pitchFamily="2" charset="0"/>
                <a:ea typeface="Calibri" panose="020F0502020204030204" pitchFamily="34" charset="0"/>
                <a:cs typeface="Times New Roman" panose="02020603050405020304" pitchFamily="18" charset="0"/>
              </a:rPr>
              <a:t>Ganghellor</a:t>
            </a:r>
            <a:r>
              <a:rPr lang="en-GB" sz="1800" dirty="0">
                <a:latin typeface="Avenir Book" panose="02000503020000020003" pitchFamily="2" charset="0"/>
                <a:ea typeface="Calibri" panose="020F0502020204030204" pitchFamily="34" charset="0"/>
                <a:cs typeface="Times New Roman" panose="02020603050405020304" pitchFamily="18" charset="0"/>
              </a:rPr>
              <a:t> </a:t>
            </a:r>
            <a:r>
              <a:rPr lang="en-GB" sz="1800" dirty="0" err="1">
                <a:latin typeface="Avenir Book" panose="02000503020000020003" pitchFamily="2" charset="0"/>
                <a:ea typeface="Calibri" panose="020F0502020204030204" pitchFamily="34" charset="0"/>
                <a:cs typeface="Times New Roman" panose="02020603050405020304" pitchFamily="18" charset="0"/>
              </a:rPr>
              <a:t>mewn</a:t>
            </a:r>
            <a:r>
              <a:rPr lang="en-GB" sz="1800" dirty="0">
                <a:latin typeface="Avenir Book" panose="02000503020000020003" pitchFamily="2" charset="0"/>
                <a:ea typeface="Calibri" panose="020F0502020204030204" pitchFamily="34" charset="0"/>
                <a:cs typeface="Times New Roman" panose="02020603050405020304" pitchFamily="18" charset="0"/>
              </a:rPr>
              <a:t> </a:t>
            </a:r>
            <a:r>
              <a:rPr lang="en-GB" sz="1800" dirty="0" err="1">
                <a:latin typeface="Avenir Book" panose="02000503020000020003" pitchFamily="2" charset="0"/>
                <a:ea typeface="Calibri" panose="020F0502020204030204" pitchFamily="34" charset="0"/>
                <a:cs typeface="Times New Roman" panose="02020603050405020304" pitchFamily="18" charset="0"/>
              </a:rPr>
              <a:t>Prifysgol</a:t>
            </a:r>
            <a:r>
              <a:rPr lang="en-GB" sz="1800" dirty="0">
                <a:latin typeface="Avenir Book" panose="02000503020000020003" pitchFamily="2" charset="0"/>
                <a:ea typeface="Calibri" panose="020F0502020204030204" pitchFamily="34" charset="0"/>
                <a:cs typeface="Times New Roman" panose="02020603050405020304" pitchFamily="18" charset="0"/>
              </a:rPr>
              <a:t> a </a:t>
            </a:r>
            <a:r>
              <a:rPr lang="en-GB" sz="1800" dirty="0" err="1">
                <a:latin typeface="Avenir Book" panose="02000503020000020003" pitchFamily="2" charset="0"/>
                <a:ea typeface="Calibri" panose="020F0502020204030204" pitchFamily="34" charset="0"/>
                <a:cs typeface="Times New Roman" panose="02020603050405020304" pitchFamily="18" charset="0"/>
              </a:rPr>
              <a:t>draddodwyd</a:t>
            </a:r>
            <a:r>
              <a:rPr lang="en-GB" sz="1800" dirty="0">
                <a:latin typeface="Avenir Book" panose="02000503020000020003" pitchFamily="2" charset="0"/>
                <a:ea typeface="Calibri" panose="020F0502020204030204" pitchFamily="34" charset="0"/>
                <a:cs typeface="Times New Roman" panose="02020603050405020304" pitchFamily="18" charset="0"/>
              </a:rPr>
              <a:t> </a:t>
            </a:r>
            <a:r>
              <a:rPr lang="en-GB" sz="1800" dirty="0" err="1">
                <a:latin typeface="Avenir Book" panose="02000503020000020003" pitchFamily="2" charset="0"/>
                <a:ea typeface="Calibri" panose="020F0502020204030204" pitchFamily="34" charset="0"/>
                <a:cs typeface="Times New Roman" panose="02020603050405020304" pitchFamily="18" charset="0"/>
              </a:rPr>
              <a:t>yn</a:t>
            </a:r>
            <a:r>
              <a:rPr lang="en-GB" sz="1800" dirty="0">
                <a:latin typeface="Avenir Book" panose="02000503020000020003" pitchFamily="2" charset="0"/>
                <a:ea typeface="Calibri" panose="020F0502020204030204" pitchFamily="34" charset="0"/>
                <a:cs typeface="Times New Roman" panose="02020603050405020304" pitchFamily="18" charset="0"/>
              </a:rPr>
              <a:t> </a:t>
            </a:r>
            <a:r>
              <a:rPr lang="en-GB" sz="1800" dirty="0" err="1">
                <a:latin typeface="Avenir Book" panose="02000503020000020003" pitchFamily="2" charset="0"/>
                <a:ea typeface="Calibri" panose="020F0502020204030204" pitchFamily="34" charset="0"/>
                <a:cs typeface="Times New Roman" panose="02020603050405020304" pitchFamily="18" charset="0"/>
              </a:rPr>
              <a:t>ystod</a:t>
            </a:r>
            <a:r>
              <a:rPr lang="en-GB" sz="1800" dirty="0">
                <a:latin typeface="Avenir Book" panose="02000503020000020003" pitchFamily="2" charset="0"/>
                <a:ea typeface="Calibri" panose="020F0502020204030204" pitchFamily="34" charset="0"/>
                <a:cs typeface="Times New Roman" panose="02020603050405020304" pitchFamily="18" charset="0"/>
              </a:rPr>
              <a:t> y </a:t>
            </a:r>
            <a:r>
              <a:rPr lang="en-GB" sz="1800" dirty="0" err="1">
                <a:latin typeface="Avenir Book" panose="02000503020000020003" pitchFamily="2" charset="0"/>
                <a:ea typeface="Calibri" panose="020F0502020204030204" pitchFamily="34" charset="0"/>
                <a:cs typeface="Times New Roman" panose="02020603050405020304" pitchFamily="18" charset="0"/>
              </a:rPr>
              <a:t>seremoni</a:t>
            </a:r>
            <a:r>
              <a:rPr lang="en-GB" sz="1800" dirty="0">
                <a:latin typeface="Avenir Book" panose="02000503020000020003" pitchFamily="2" charset="0"/>
                <a:ea typeface="Calibri" panose="020F0502020204030204" pitchFamily="34" charset="0"/>
                <a:cs typeface="Times New Roman" panose="02020603050405020304" pitchFamily="18" charset="0"/>
              </a:rPr>
              <a:t> </a:t>
            </a:r>
            <a:r>
              <a:rPr lang="en-GB" sz="1800" dirty="0" err="1">
                <a:latin typeface="Avenir Book" panose="02000503020000020003" pitchFamily="2" charset="0"/>
                <a:ea typeface="Calibri" panose="020F0502020204030204" pitchFamily="34" charset="0"/>
                <a:cs typeface="Times New Roman" panose="02020603050405020304" pitchFamily="18" charset="0"/>
              </a:rPr>
              <a:t>raddio</a:t>
            </a:r>
            <a:r>
              <a:rPr lang="en-GB" sz="1800" dirty="0">
                <a:latin typeface="Avenir Book" panose="02000503020000020003" pitchFamily="2" charset="0"/>
                <a:ea typeface="Calibri" panose="020F0502020204030204" pitchFamily="34" charset="0"/>
                <a:cs typeface="Times New Roman" panose="02020603050405020304" pitchFamily="18" charset="0"/>
              </a:rPr>
              <a:t> </a:t>
            </a:r>
            <a:r>
              <a:rPr lang="en-GB" sz="1800" dirty="0" err="1">
                <a:latin typeface="Avenir Book" panose="02000503020000020003" pitchFamily="2" charset="0"/>
                <a:ea typeface="Calibri" panose="020F0502020204030204" pitchFamily="34" charset="0"/>
                <a:cs typeface="Times New Roman" panose="02020603050405020304" pitchFamily="18" charset="0"/>
              </a:rPr>
              <a:t>i</a:t>
            </a:r>
            <a:r>
              <a:rPr lang="en-GB" sz="1800" dirty="0">
                <a:latin typeface="Avenir Book" panose="02000503020000020003" pitchFamily="2" charset="0"/>
                <a:ea typeface="Calibri" panose="020F0502020204030204" pitchFamily="34" charset="0"/>
                <a:cs typeface="Times New Roman" panose="02020603050405020304" pitchFamily="18" charset="0"/>
              </a:rPr>
              <a:t> </a:t>
            </a:r>
            <a:r>
              <a:rPr lang="en-GB" sz="1800" dirty="0" err="1">
                <a:latin typeface="Avenir Book" panose="02000503020000020003" pitchFamily="2" charset="0"/>
                <a:ea typeface="Calibri" panose="020F0502020204030204" pitchFamily="34" charset="0"/>
                <a:cs typeface="Times New Roman" panose="02020603050405020304" pitchFamily="18" charset="0"/>
              </a:rPr>
              <a:t>fyfyrwyr</a:t>
            </a:r>
            <a:r>
              <a:rPr lang="en-GB" sz="1800" dirty="0">
                <a:latin typeface="Avenir Book" panose="02000503020000020003" pitchFamily="2" charset="0"/>
                <a:ea typeface="Calibri" panose="020F0502020204030204" pitchFamily="34" charset="0"/>
                <a:cs typeface="Times New Roman" panose="02020603050405020304" pitchFamily="18" charset="0"/>
              </a:rPr>
              <a:t> </a:t>
            </a:r>
            <a:r>
              <a:rPr lang="en-GB" sz="1800" dirty="0" err="1">
                <a:latin typeface="Avenir Book" panose="02000503020000020003" pitchFamily="2" charset="0"/>
                <a:ea typeface="Calibri" panose="020F0502020204030204" pitchFamily="34" charset="0"/>
                <a:cs typeface="Times New Roman" panose="02020603050405020304" pitchFamily="18" charset="0"/>
              </a:rPr>
              <a:t>yn</a:t>
            </a:r>
            <a:r>
              <a:rPr lang="en-GB" sz="1800" dirty="0">
                <a:latin typeface="Avenir Book" panose="02000503020000020003" pitchFamily="2" charset="0"/>
                <a:ea typeface="Calibri" panose="020F0502020204030204" pitchFamily="34" charset="0"/>
                <a:cs typeface="Times New Roman" panose="02020603050405020304" pitchFamily="18" charset="0"/>
              </a:rPr>
              <a:t> </a:t>
            </a:r>
            <a:r>
              <a:rPr lang="en-GB" sz="1800" dirty="0" err="1">
                <a:latin typeface="Avenir Book" panose="02000503020000020003" pitchFamily="2" charset="0"/>
                <a:ea typeface="Calibri" panose="020F0502020204030204" pitchFamily="34" charset="0"/>
                <a:cs typeface="Times New Roman" panose="02020603050405020304" pitchFamily="18" charset="0"/>
              </a:rPr>
              <a:t>ddiweddar</a:t>
            </a:r>
            <a:r>
              <a:rPr lang="en-GB" sz="1800" dirty="0">
                <a:latin typeface="Avenir Book" panose="02000503020000020003" pitchFamily="2" charset="0"/>
                <a:ea typeface="Calibri" panose="020F0502020204030204" pitchFamily="34" charset="0"/>
                <a:cs typeface="Times New Roman" panose="02020603050405020304" pitchFamily="18" charset="0"/>
              </a:rPr>
              <a:t>.  </a:t>
            </a:r>
            <a:r>
              <a:rPr lang="en-GB" sz="1800" dirty="0" err="1">
                <a:latin typeface="Avenir Book" panose="02000503020000020003" pitchFamily="2" charset="0"/>
                <a:ea typeface="Calibri" panose="020F0502020204030204" pitchFamily="34" charset="0"/>
                <a:cs typeface="Times New Roman" panose="02020603050405020304" pitchFamily="18" charset="0"/>
              </a:rPr>
              <a:t>Ysgrifennwch</a:t>
            </a:r>
            <a:r>
              <a:rPr lang="en-GB" sz="1800" dirty="0">
                <a:latin typeface="Avenir Book" panose="02000503020000020003" pitchFamily="2" charset="0"/>
                <a:ea typeface="Calibri" panose="020F0502020204030204" pitchFamily="34" charset="0"/>
                <a:cs typeface="Times New Roman" panose="02020603050405020304" pitchFamily="18" charset="0"/>
              </a:rPr>
              <a:t> </a:t>
            </a:r>
            <a:r>
              <a:rPr lang="en-GB" sz="1800" dirty="0" err="1">
                <a:latin typeface="Avenir Book" panose="02000503020000020003" pitchFamily="2" charset="0"/>
                <a:ea typeface="Calibri" panose="020F0502020204030204" pitchFamily="34" charset="0"/>
                <a:cs typeface="Times New Roman" panose="02020603050405020304" pitchFamily="18" charset="0"/>
              </a:rPr>
              <a:t>adrodddiad</a:t>
            </a:r>
            <a:r>
              <a:rPr lang="en-GB" sz="1800" dirty="0">
                <a:latin typeface="Avenir Book" panose="02000503020000020003" pitchFamily="2" charset="0"/>
                <a:ea typeface="Calibri" panose="020F0502020204030204" pitchFamily="34" charset="0"/>
                <a:cs typeface="Times New Roman" panose="02020603050405020304" pitchFamily="18" charset="0"/>
              </a:rPr>
              <a:t> </a:t>
            </a:r>
            <a:r>
              <a:rPr lang="en-GB" sz="1800" dirty="0" err="1">
                <a:latin typeface="Avenir Book" panose="02000503020000020003" pitchFamily="2" charset="0"/>
                <a:ea typeface="Calibri" panose="020F0502020204030204" pitchFamily="34" charset="0"/>
                <a:cs typeface="Times New Roman" panose="02020603050405020304" pitchFamily="18" charset="0"/>
              </a:rPr>
              <a:t>byr</a:t>
            </a:r>
            <a:r>
              <a:rPr lang="en-GB" sz="1800" dirty="0">
                <a:latin typeface="Avenir Book" panose="02000503020000020003" pitchFamily="2" charset="0"/>
                <a:ea typeface="Calibri" panose="020F0502020204030204" pitchFamily="34" charset="0"/>
                <a:cs typeface="Times New Roman" panose="02020603050405020304" pitchFamily="18" charset="0"/>
              </a:rPr>
              <a:t> </a:t>
            </a:r>
            <a:r>
              <a:rPr lang="en-GB" sz="1800" dirty="0" err="1">
                <a:latin typeface="Avenir Book" panose="02000503020000020003" pitchFamily="2" charset="0"/>
                <a:ea typeface="Calibri" panose="020F0502020204030204" pitchFamily="34" charset="0"/>
                <a:cs typeface="Times New Roman" panose="02020603050405020304" pitchFamily="18" charset="0"/>
              </a:rPr>
              <a:t>yn</a:t>
            </a:r>
            <a:r>
              <a:rPr lang="en-GB" sz="1800" dirty="0">
                <a:latin typeface="Avenir Book" panose="02000503020000020003" pitchFamily="2" charset="0"/>
                <a:ea typeface="Calibri" panose="020F0502020204030204" pitchFamily="34" charset="0"/>
                <a:cs typeface="Times New Roman" panose="02020603050405020304" pitchFamily="18" charset="0"/>
              </a:rPr>
              <a:t> </a:t>
            </a:r>
            <a:r>
              <a:rPr lang="en-GB" sz="1800" dirty="0" err="1">
                <a:latin typeface="Avenir Book" panose="02000503020000020003" pitchFamily="2" charset="0"/>
                <a:ea typeface="Calibri" panose="020F0502020204030204" pitchFamily="34" charset="0"/>
                <a:cs typeface="Times New Roman" panose="02020603050405020304" pitchFamily="18" charset="0"/>
              </a:rPr>
              <a:t>Gymraeg</a:t>
            </a:r>
            <a:r>
              <a:rPr lang="en-GB" sz="1800" dirty="0">
                <a:latin typeface="Avenir Book" panose="02000503020000020003" pitchFamily="2" charset="0"/>
                <a:ea typeface="Calibri" panose="020F0502020204030204" pitchFamily="34" charset="0"/>
                <a:cs typeface="Times New Roman" panose="02020603050405020304" pitchFamily="18" charset="0"/>
              </a:rPr>
              <a:t> </a:t>
            </a:r>
            <a:r>
              <a:rPr lang="en-GB" sz="1800" dirty="0" err="1">
                <a:latin typeface="Avenir Book" panose="02000503020000020003" pitchFamily="2" charset="0"/>
                <a:ea typeface="Calibri" panose="020F0502020204030204" pitchFamily="34" charset="0"/>
                <a:cs typeface="Times New Roman" panose="02020603050405020304" pitchFamily="18" charset="0"/>
              </a:rPr>
              <a:t>ar</a:t>
            </a:r>
            <a:r>
              <a:rPr lang="en-GB" sz="1800" dirty="0">
                <a:latin typeface="Avenir Book" panose="02000503020000020003" pitchFamily="2" charset="0"/>
                <a:ea typeface="Calibri" panose="020F0502020204030204" pitchFamily="34" charset="0"/>
                <a:cs typeface="Times New Roman" panose="02020603050405020304" pitchFamily="18" charset="0"/>
              </a:rPr>
              <a:t> </a:t>
            </a:r>
            <a:r>
              <a:rPr lang="en-GB" sz="1800" dirty="0" err="1">
                <a:latin typeface="Avenir Book" panose="02000503020000020003" pitchFamily="2" charset="0"/>
                <a:ea typeface="Calibri" panose="020F0502020204030204" pitchFamily="34" charset="0"/>
                <a:cs typeface="Times New Roman" panose="02020603050405020304" pitchFamily="18" charset="0"/>
              </a:rPr>
              <a:t>gyfer</a:t>
            </a:r>
            <a:r>
              <a:rPr lang="en-GB" sz="1800" dirty="0">
                <a:latin typeface="Avenir Book" panose="02000503020000020003" pitchFamily="2" charset="0"/>
                <a:ea typeface="Calibri" panose="020F0502020204030204" pitchFamily="34" charset="0"/>
                <a:cs typeface="Times New Roman" panose="02020603050405020304" pitchFamily="18" charset="0"/>
              </a:rPr>
              <a:t> </a:t>
            </a:r>
            <a:r>
              <a:rPr lang="en-GB" sz="1800" dirty="0" err="1">
                <a:latin typeface="Avenir Book" panose="02000503020000020003" pitchFamily="2" charset="0"/>
                <a:ea typeface="Calibri" panose="020F0502020204030204" pitchFamily="34" charset="0"/>
                <a:cs typeface="Times New Roman" panose="02020603050405020304" pitchFamily="18" charset="0"/>
              </a:rPr>
              <a:t>cylchgrawn</a:t>
            </a:r>
            <a:r>
              <a:rPr lang="en-GB" sz="1800" dirty="0">
                <a:latin typeface="Avenir Book" panose="02000503020000020003" pitchFamily="2" charset="0"/>
                <a:ea typeface="Calibri" panose="020F0502020204030204" pitchFamily="34" charset="0"/>
                <a:cs typeface="Times New Roman" panose="02020603050405020304" pitchFamily="18" charset="0"/>
              </a:rPr>
              <a:t> y </a:t>
            </a:r>
            <a:r>
              <a:rPr lang="en-GB" sz="1800" dirty="0" err="1">
                <a:latin typeface="Avenir Book" panose="02000503020000020003" pitchFamily="2" charset="0"/>
                <a:ea typeface="Calibri" panose="020F0502020204030204" pitchFamily="34" charset="0"/>
                <a:cs typeface="Times New Roman" panose="02020603050405020304" pitchFamily="18" charset="0"/>
              </a:rPr>
              <a:t>coleg</a:t>
            </a:r>
            <a:r>
              <a:rPr lang="en-GB" sz="1800" dirty="0">
                <a:latin typeface="Avenir Book" panose="02000503020000020003" pitchFamily="2" charset="0"/>
                <a:ea typeface="Calibri" panose="020F0502020204030204" pitchFamily="34" charset="0"/>
                <a:cs typeface="Times New Roman" panose="02020603050405020304" pitchFamily="18" charset="0"/>
              </a:rPr>
              <a:t>, </a:t>
            </a:r>
            <a:r>
              <a:rPr lang="en-GB" sz="1800" dirty="0" err="1">
                <a:latin typeface="Avenir Book" panose="02000503020000020003" pitchFamily="2" charset="0"/>
                <a:ea typeface="Calibri" panose="020F0502020204030204" pitchFamily="34" charset="0"/>
                <a:cs typeface="Times New Roman" panose="02020603050405020304" pitchFamily="18" charset="0"/>
              </a:rPr>
              <a:t>yn</a:t>
            </a:r>
            <a:r>
              <a:rPr lang="en-GB" sz="1800" dirty="0">
                <a:latin typeface="Avenir Book" panose="02000503020000020003" pitchFamily="2" charset="0"/>
                <a:ea typeface="Calibri" panose="020F0502020204030204" pitchFamily="34" charset="0"/>
                <a:cs typeface="Times New Roman" panose="02020603050405020304" pitchFamily="18" charset="0"/>
              </a:rPr>
              <a:t> </a:t>
            </a:r>
            <a:r>
              <a:rPr lang="en-GB" sz="1800" dirty="0" err="1">
                <a:latin typeface="Avenir Book" panose="02000503020000020003" pitchFamily="2" charset="0"/>
                <a:ea typeface="Calibri" panose="020F0502020204030204" pitchFamily="34" charset="0"/>
                <a:cs typeface="Times New Roman" panose="02020603050405020304" pitchFamily="18" charset="0"/>
              </a:rPr>
              <a:t>esbonio’r</a:t>
            </a:r>
            <a:r>
              <a:rPr lang="en-GB" sz="1800" dirty="0">
                <a:latin typeface="Avenir Book" panose="02000503020000020003" pitchFamily="2" charset="0"/>
                <a:ea typeface="Calibri" panose="020F0502020204030204" pitchFamily="34" charset="0"/>
                <a:cs typeface="Times New Roman" panose="02020603050405020304" pitchFamily="18" charset="0"/>
              </a:rPr>
              <a:t> </a:t>
            </a:r>
            <a:r>
              <a:rPr lang="en-GB" sz="1800" dirty="0" err="1">
                <a:latin typeface="Avenir Book" panose="02000503020000020003" pitchFamily="2" charset="0"/>
                <a:ea typeface="Calibri" panose="020F0502020204030204" pitchFamily="34" charset="0"/>
                <a:cs typeface="Times New Roman" panose="02020603050405020304" pitchFamily="18" charset="0"/>
              </a:rPr>
              <a:t>cyd-destun</a:t>
            </a:r>
            <a:r>
              <a:rPr lang="en-GB" sz="1800" dirty="0">
                <a:latin typeface="Avenir Book" panose="02000503020000020003" pitchFamily="2" charset="0"/>
                <a:ea typeface="Calibri" panose="020F0502020204030204" pitchFamily="34" charset="0"/>
                <a:cs typeface="Times New Roman" panose="02020603050405020304" pitchFamily="18" charset="0"/>
              </a:rPr>
              <a:t> ac </a:t>
            </a:r>
            <a:r>
              <a:rPr lang="en-GB" sz="1800" dirty="0" err="1">
                <a:latin typeface="Avenir Book" panose="02000503020000020003" pitchFamily="2" charset="0"/>
                <a:ea typeface="Calibri" panose="020F0502020204030204" pitchFamily="34" charset="0"/>
                <a:cs typeface="Times New Roman" panose="02020603050405020304" pitchFamily="18" charset="0"/>
              </a:rPr>
              <a:t>yn</a:t>
            </a:r>
            <a:r>
              <a:rPr lang="en-GB" sz="1800" dirty="0">
                <a:latin typeface="Avenir Book" panose="02000503020000020003" pitchFamily="2" charset="0"/>
                <a:ea typeface="Calibri" panose="020F0502020204030204" pitchFamily="34" charset="0"/>
                <a:cs typeface="Times New Roman" panose="02020603050405020304" pitchFamily="18" charset="0"/>
              </a:rPr>
              <a:t> </a:t>
            </a:r>
            <a:r>
              <a:rPr lang="en-GB" sz="1800" dirty="0" err="1">
                <a:latin typeface="Avenir Book" panose="02000503020000020003" pitchFamily="2" charset="0"/>
                <a:ea typeface="Calibri" panose="020F0502020204030204" pitchFamily="34" charset="0"/>
                <a:cs typeface="Times New Roman" panose="02020603050405020304" pitchFamily="18" charset="0"/>
              </a:rPr>
              <a:t>crynhoi’r</a:t>
            </a:r>
            <a:r>
              <a:rPr lang="en-GB" sz="1800" dirty="0">
                <a:latin typeface="Avenir Book" panose="02000503020000020003" pitchFamily="2" charset="0"/>
                <a:ea typeface="Calibri" panose="020F0502020204030204" pitchFamily="34" charset="0"/>
                <a:cs typeface="Times New Roman" panose="02020603050405020304" pitchFamily="18" charset="0"/>
              </a:rPr>
              <a:t> </a:t>
            </a:r>
            <a:r>
              <a:rPr lang="en-GB" sz="1800" dirty="0" err="1">
                <a:latin typeface="Avenir Book" panose="02000503020000020003" pitchFamily="2" charset="0"/>
                <a:ea typeface="Calibri" panose="020F0502020204030204" pitchFamily="34" charset="0"/>
                <a:cs typeface="Times New Roman" panose="02020603050405020304" pitchFamily="18" charset="0"/>
              </a:rPr>
              <a:t>hyn</a:t>
            </a:r>
            <a:r>
              <a:rPr lang="en-GB" sz="1800" dirty="0">
                <a:latin typeface="Avenir Book" panose="02000503020000020003" pitchFamily="2" charset="0"/>
                <a:ea typeface="Calibri" panose="020F0502020204030204" pitchFamily="34" charset="0"/>
                <a:cs typeface="Times New Roman" panose="02020603050405020304" pitchFamily="18" charset="0"/>
              </a:rPr>
              <a:t> a </a:t>
            </a:r>
            <a:r>
              <a:rPr lang="en-GB" sz="1800" dirty="0" err="1">
                <a:latin typeface="Avenir Book" panose="02000503020000020003" pitchFamily="2" charset="0"/>
                <a:ea typeface="Calibri" panose="020F0502020204030204" pitchFamily="34" charset="0"/>
                <a:cs typeface="Times New Roman" panose="02020603050405020304" pitchFamily="18" charset="0"/>
              </a:rPr>
              <a:t>ddywedwyd</a:t>
            </a:r>
            <a:r>
              <a:rPr lang="en-GB" sz="1800" dirty="0">
                <a:latin typeface="Avenir Book" panose="02000503020000020003" pitchFamily="2" charset="0"/>
                <a:ea typeface="Calibri" panose="020F0502020204030204" pitchFamily="34" charset="0"/>
                <a:cs typeface="Times New Roman" panose="02020603050405020304" pitchFamily="18" charset="0"/>
              </a:rPr>
              <a:t>.</a:t>
            </a:r>
            <a:endParaRPr lang="en-GB" sz="1600" dirty="0">
              <a:latin typeface="Avenir Book" panose="02000503020000020003" pitchFamily="2" charset="0"/>
              <a:ea typeface="Calibri" panose="020F0502020204030204" pitchFamily="34" charset="0"/>
              <a:cs typeface="Times New Roman" panose="02020603050405020304" pitchFamily="18" charset="0"/>
            </a:endParaRPr>
          </a:p>
          <a:p>
            <a:pPr marL="342900" marR="222250">
              <a:lnSpc>
                <a:spcPct val="115000"/>
              </a:lnSpc>
              <a:spcAft>
                <a:spcPts val="1000"/>
              </a:spcAft>
              <a:tabLst>
                <a:tab pos="342900" algn="l"/>
              </a:tabLst>
            </a:pPr>
            <a:r>
              <a:rPr lang="en-GB" sz="1800" dirty="0" err="1">
                <a:latin typeface="Avenir Book" panose="02000503020000020003" pitchFamily="2" charset="0"/>
                <a:ea typeface="Calibri" panose="020F0502020204030204" pitchFamily="34" charset="0"/>
                <a:cs typeface="Times New Roman" panose="02020603050405020304" pitchFamily="18" charset="0"/>
              </a:rPr>
              <a:t>Rhaid</a:t>
            </a:r>
            <a:r>
              <a:rPr lang="en-GB" sz="1800" dirty="0">
                <a:latin typeface="Avenir Book" panose="02000503020000020003" pitchFamily="2" charset="0"/>
                <a:ea typeface="Calibri" panose="020F0502020204030204" pitchFamily="34" charset="0"/>
                <a:cs typeface="Times New Roman" panose="02020603050405020304" pitchFamily="18" charset="0"/>
              </a:rPr>
              <a:t> </a:t>
            </a:r>
            <a:r>
              <a:rPr lang="en-GB" sz="1800" dirty="0" err="1">
                <a:latin typeface="Avenir Book" panose="02000503020000020003" pitchFamily="2" charset="0"/>
                <a:ea typeface="Calibri" panose="020F0502020204030204" pitchFamily="34" charset="0"/>
                <a:cs typeface="Times New Roman" panose="02020603050405020304" pitchFamily="18" charset="0"/>
              </a:rPr>
              <a:t>i</a:t>
            </a:r>
            <a:r>
              <a:rPr lang="en-GB" sz="1800" dirty="0">
                <a:latin typeface="Avenir Book" panose="02000503020000020003" pitchFamily="2" charset="0"/>
                <a:ea typeface="Calibri" panose="020F0502020204030204" pitchFamily="34" charset="0"/>
                <a:cs typeface="Times New Roman" panose="02020603050405020304" pitchFamily="18" charset="0"/>
              </a:rPr>
              <a:t> chi </a:t>
            </a:r>
            <a:r>
              <a:rPr lang="en-GB" sz="1800" dirty="0" err="1">
                <a:latin typeface="Avenir Book" panose="02000503020000020003" pitchFamily="2" charset="0"/>
                <a:ea typeface="Calibri" panose="020F0502020204030204" pitchFamily="34" charset="0"/>
                <a:cs typeface="Times New Roman" panose="02020603050405020304" pitchFamily="18" charset="0"/>
              </a:rPr>
              <a:t>gynnwys</a:t>
            </a:r>
            <a:r>
              <a:rPr lang="en-GB" sz="1800" dirty="0">
                <a:latin typeface="Avenir Book" panose="02000503020000020003" pitchFamily="2" charset="0"/>
                <a:ea typeface="Calibri" panose="020F0502020204030204" pitchFamily="34" charset="0"/>
                <a:cs typeface="Times New Roman" panose="02020603050405020304" pitchFamily="18" charset="0"/>
              </a:rPr>
              <a:t> y </a:t>
            </a:r>
            <a:r>
              <a:rPr lang="en-GB" sz="1800" dirty="0" err="1">
                <a:latin typeface="Avenir Book" panose="02000503020000020003" pitchFamily="2" charset="0"/>
                <a:ea typeface="Calibri" panose="020F0502020204030204" pitchFamily="34" charset="0"/>
                <a:cs typeface="Times New Roman" panose="02020603050405020304" pitchFamily="18" charset="0"/>
              </a:rPr>
              <a:t>pwyntiau</a:t>
            </a:r>
            <a:r>
              <a:rPr lang="en-GB" sz="1800" dirty="0">
                <a:latin typeface="Avenir Book" panose="02000503020000020003" pitchFamily="2" charset="0"/>
                <a:ea typeface="Calibri" panose="020F0502020204030204" pitchFamily="34" charset="0"/>
                <a:cs typeface="Times New Roman" panose="02020603050405020304" pitchFamily="18" charset="0"/>
              </a:rPr>
              <a:t> </a:t>
            </a:r>
            <a:r>
              <a:rPr lang="en-GB" sz="1800" dirty="0" err="1">
                <a:latin typeface="Avenir Book" panose="02000503020000020003" pitchFamily="2" charset="0"/>
                <a:ea typeface="Calibri" panose="020F0502020204030204" pitchFamily="34" charset="0"/>
                <a:cs typeface="Times New Roman" panose="02020603050405020304" pitchFamily="18" charset="0"/>
              </a:rPr>
              <a:t>allweddol</a:t>
            </a:r>
            <a:r>
              <a:rPr lang="en-GB" sz="1800" dirty="0">
                <a:latin typeface="Avenir Book" panose="02000503020000020003" pitchFamily="2" charset="0"/>
                <a:ea typeface="Calibri" panose="020F0502020204030204" pitchFamily="34" charset="0"/>
                <a:cs typeface="Times New Roman" panose="02020603050405020304" pitchFamily="18" charset="0"/>
              </a:rPr>
              <a:t> </a:t>
            </a:r>
            <a:r>
              <a:rPr lang="en-GB" sz="1800" dirty="0" err="1">
                <a:latin typeface="Avenir Book" panose="02000503020000020003" pitchFamily="2" charset="0"/>
                <a:ea typeface="Calibri" panose="020F0502020204030204" pitchFamily="34" charset="0"/>
                <a:cs typeface="Times New Roman" panose="02020603050405020304" pitchFamily="18" charset="0"/>
              </a:rPr>
              <a:t>i</a:t>
            </a:r>
            <a:r>
              <a:rPr lang="en-GB" sz="1800" dirty="0">
                <a:latin typeface="Avenir Book" panose="02000503020000020003" pitchFamily="2" charset="0"/>
                <a:ea typeface="Calibri" panose="020F0502020204030204" pitchFamily="34" charset="0"/>
                <a:cs typeface="Times New Roman" panose="02020603050405020304" pitchFamily="18" charset="0"/>
              </a:rPr>
              <a:t> </a:t>
            </a:r>
            <a:r>
              <a:rPr lang="en-GB" sz="1800" dirty="0" err="1">
                <a:latin typeface="Avenir Book" panose="02000503020000020003" pitchFamily="2" charset="0"/>
                <a:ea typeface="Calibri" panose="020F0502020204030204" pitchFamily="34" charset="0"/>
                <a:cs typeface="Times New Roman" panose="02020603050405020304" pitchFamily="18" charset="0"/>
              </a:rPr>
              <a:t>gyd</a:t>
            </a:r>
            <a:r>
              <a:rPr lang="en-GB" sz="1800" dirty="0">
                <a:latin typeface="Avenir Book" panose="02000503020000020003" pitchFamily="2" charset="0"/>
                <a:ea typeface="Calibri" panose="020F0502020204030204" pitchFamily="34" charset="0"/>
                <a:cs typeface="Times New Roman" panose="02020603050405020304" pitchFamily="18" charset="0"/>
              </a:rPr>
              <a:t> </a:t>
            </a:r>
            <a:r>
              <a:rPr lang="en-GB" sz="1800" dirty="0" err="1">
                <a:latin typeface="Avenir Book" panose="02000503020000020003" pitchFamily="2" charset="0"/>
                <a:ea typeface="Calibri" panose="020F0502020204030204" pitchFamily="34" charset="0"/>
                <a:cs typeface="Times New Roman" panose="02020603050405020304" pitchFamily="18" charset="0"/>
              </a:rPr>
              <a:t>yn</a:t>
            </a:r>
            <a:r>
              <a:rPr lang="en-GB" sz="1800" dirty="0">
                <a:latin typeface="Avenir Book" panose="02000503020000020003" pitchFamily="2" charset="0"/>
                <a:ea typeface="Calibri" panose="020F0502020204030204" pitchFamily="34" charset="0"/>
                <a:cs typeface="Times New Roman" panose="02020603050405020304" pitchFamily="18" charset="0"/>
              </a:rPr>
              <a:t> </a:t>
            </a:r>
            <a:r>
              <a:rPr lang="en-GB" sz="1800" dirty="0" err="1">
                <a:latin typeface="Avenir Book" panose="02000503020000020003" pitchFamily="2" charset="0"/>
                <a:ea typeface="Calibri" panose="020F0502020204030204" pitchFamily="34" charset="0"/>
                <a:cs typeface="Times New Roman" panose="02020603050405020304" pitchFamily="18" charset="0"/>
              </a:rPr>
              <a:t>eich</a:t>
            </a:r>
            <a:r>
              <a:rPr lang="en-GB" sz="1800" dirty="0">
                <a:latin typeface="Avenir Book" panose="02000503020000020003" pitchFamily="2" charset="0"/>
                <a:ea typeface="Calibri" panose="020F0502020204030204" pitchFamily="34" charset="0"/>
                <a:cs typeface="Times New Roman" panose="02020603050405020304" pitchFamily="18" charset="0"/>
              </a:rPr>
              <a:t> </a:t>
            </a:r>
            <a:r>
              <a:rPr lang="en-GB" sz="1800" dirty="0" err="1">
                <a:latin typeface="Avenir Book" panose="02000503020000020003" pitchFamily="2" charset="0"/>
                <a:ea typeface="Calibri" panose="020F0502020204030204" pitchFamily="34" charset="0"/>
                <a:cs typeface="Times New Roman" panose="02020603050405020304" pitchFamily="18" charset="0"/>
              </a:rPr>
              <a:t>adroddiad</a:t>
            </a:r>
            <a:r>
              <a:rPr lang="en-GB" sz="1800" dirty="0">
                <a:latin typeface="Avenir Book" panose="02000503020000020003" pitchFamily="2" charset="0"/>
                <a:ea typeface="Calibri" panose="020F0502020204030204" pitchFamily="34" charset="0"/>
                <a:cs typeface="Times New Roman" panose="02020603050405020304" pitchFamily="18" charset="0"/>
              </a:rPr>
              <a:t>.  </a:t>
            </a:r>
            <a:endParaRPr lang="en-GB" sz="1600" dirty="0">
              <a:latin typeface="Avenir Book" panose="02000503020000020003" pitchFamily="2" charset="0"/>
              <a:ea typeface="Calibri" panose="020F0502020204030204" pitchFamily="34" charset="0"/>
              <a:cs typeface="Times New Roman" panose="02020603050405020304" pitchFamily="18" charset="0"/>
            </a:endParaRPr>
          </a:p>
          <a:p>
            <a:pPr marL="342900" marR="222250">
              <a:lnSpc>
                <a:spcPct val="115000"/>
              </a:lnSpc>
              <a:spcAft>
                <a:spcPts val="1000"/>
              </a:spcAft>
              <a:tabLst>
                <a:tab pos="342900" algn="l"/>
              </a:tabLst>
            </a:pPr>
            <a:r>
              <a:rPr lang="en-GB" sz="1800" dirty="0" err="1">
                <a:latin typeface="Avenir Book" panose="02000503020000020003" pitchFamily="2" charset="0"/>
                <a:ea typeface="Calibri" panose="020F0502020204030204" pitchFamily="34" charset="0"/>
                <a:cs typeface="Times New Roman" panose="02020603050405020304" pitchFamily="18" charset="0"/>
              </a:rPr>
              <a:t>Ysgrifennwch</a:t>
            </a:r>
            <a:r>
              <a:rPr lang="en-GB" sz="1800" dirty="0">
                <a:latin typeface="Avenir Book" panose="02000503020000020003" pitchFamily="2" charset="0"/>
                <a:ea typeface="Calibri" panose="020F0502020204030204" pitchFamily="34" charset="0"/>
                <a:cs typeface="Times New Roman" panose="02020603050405020304" pitchFamily="18" charset="0"/>
              </a:rPr>
              <a:t> o </a:t>
            </a:r>
            <a:r>
              <a:rPr lang="en-GB" sz="1800" dirty="0" err="1">
                <a:latin typeface="Avenir Book" panose="02000503020000020003" pitchFamily="2" charset="0"/>
                <a:ea typeface="Calibri" panose="020F0502020204030204" pitchFamily="34" charset="0"/>
                <a:cs typeface="Times New Roman" panose="02020603050405020304" pitchFamily="18" charset="0"/>
              </a:rPr>
              <a:t>leiaf</a:t>
            </a:r>
            <a:r>
              <a:rPr lang="en-GB" sz="1800" dirty="0">
                <a:latin typeface="Avenir Book" panose="02000503020000020003" pitchFamily="2" charset="0"/>
                <a:ea typeface="Calibri" panose="020F0502020204030204" pitchFamily="34" charset="0"/>
                <a:cs typeface="Times New Roman" panose="02020603050405020304" pitchFamily="18" charset="0"/>
              </a:rPr>
              <a:t> </a:t>
            </a:r>
            <a:r>
              <a:rPr lang="en-GB" sz="1800" b="1" dirty="0">
                <a:latin typeface="Avenir Book" panose="02000503020000020003" pitchFamily="2" charset="0"/>
                <a:ea typeface="Calibri" panose="020F0502020204030204" pitchFamily="34" charset="0"/>
                <a:cs typeface="Times New Roman" panose="02020603050405020304" pitchFamily="18" charset="0"/>
              </a:rPr>
              <a:t>120</a:t>
            </a:r>
            <a:r>
              <a:rPr lang="en-GB" sz="1800" dirty="0">
                <a:latin typeface="Avenir Book" panose="02000503020000020003" pitchFamily="2" charset="0"/>
                <a:ea typeface="Calibri" panose="020F0502020204030204" pitchFamily="34" charset="0"/>
                <a:cs typeface="Times New Roman" panose="02020603050405020304" pitchFamily="18" charset="0"/>
              </a:rPr>
              <a:t> o </a:t>
            </a:r>
            <a:r>
              <a:rPr lang="en-GB" sz="1800" dirty="0" err="1">
                <a:latin typeface="Avenir Book" panose="02000503020000020003" pitchFamily="2" charset="0"/>
                <a:ea typeface="Calibri" panose="020F0502020204030204" pitchFamily="34" charset="0"/>
                <a:cs typeface="Times New Roman" panose="02020603050405020304" pitchFamily="18" charset="0"/>
              </a:rPr>
              <a:t>eiriau</a:t>
            </a:r>
            <a:r>
              <a:rPr lang="en-GB" sz="1800" dirty="0">
                <a:latin typeface="Avenir Book" panose="02000503020000020003" pitchFamily="2" charset="0"/>
                <a:ea typeface="Calibri" panose="020F0502020204030204" pitchFamily="34" charset="0"/>
                <a:cs typeface="Times New Roman" panose="02020603050405020304" pitchFamily="18" charset="0"/>
              </a:rPr>
              <a:t>, a </a:t>
            </a:r>
            <a:r>
              <a:rPr lang="en-GB" sz="1800" dirty="0" err="1">
                <a:latin typeface="Avenir Book" panose="02000503020000020003" pitchFamily="2" charset="0"/>
                <a:ea typeface="Calibri" panose="020F0502020204030204" pitchFamily="34" charset="0"/>
                <a:cs typeface="Times New Roman" panose="02020603050405020304" pitchFamily="18" charset="0"/>
              </a:rPr>
              <a:t>pheidiwch</a:t>
            </a:r>
            <a:r>
              <a:rPr lang="en-GB" sz="1800" dirty="0">
                <a:latin typeface="Avenir Book" panose="02000503020000020003" pitchFamily="2" charset="0"/>
                <a:ea typeface="Calibri" panose="020F0502020204030204" pitchFamily="34" charset="0"/>
                <a:cs typeface="Times New Roman" panose="02020603050405020304" pitchFamily="18" charset="0"/>
              </a:rPr>
              <a:t> ag </a:t>
            </a:r>
            <a:r>
              <a:rPr lang="en-GB" sz="1800" dirty="0" err="1">
                <a:latin typeface="Avenir Book" panose="02000503020000020003" pitchFamily="2" charset="0"/>
                <a:ea typeface="Calibri" panose="020F0502020204030204" pitchFamily="34" charset="0"/>
                <a:cs typeface="Times New Roman" panose="02020603050405020304" pitchFamily="18" charset="0"/>
              </a:rPr>
              <a:t>ysgrifennu</a:t>
            </a:r>
            <a:r>
              <a:rPr lang="en-GB" sz="1800" dirty="0">
                <a:latin typeface="Avenir Book" panose="02000503020000020003" pitchFamily="2" charset="0"/>
                <a:ea typeface="Calibri" panose="020F0502020204030204" pitchFamily="34" charset="0"/>
                <a:cs typeface="Times New Roman" panose="02020603050405020304" pitchFamily="18" charset="0"/>
              </a:rPr>
              <a:t> </a:t>
            </a:r>
            <a:r>
              <a:rPr lang="en-GB" sz="1800" dirty="0" err="1">
                <a:latin typeface="Avenir Book" panose="02000503020000020003" pitchFamily="2" charset="0"/>
                <a:ea typeface="Calibri" panose="020F0502020204030204" pitchFamily="34" charset="0"/>
                <a:cs typeface="Times New Roman" panose="02020603050405020304" pitchFamily="18" charset="0"/>
              </a:rPr>
              <a:t>mwy</a:t>
            </a:r>
            <a:r>
              <a:rPr lang="en-GB" sz="1800" dirty="0">
                <a:latin typeface="Avenir Book" panose="02000503020000020003" pitchFamily="2" charset="0"/>
                <a:ea typeface="Calibri" panose="020F0502020204030204" pitchFamily="34" charset="0"/>
                <a:cs typeface="Times New Roman" panose="02020603050405020304" pitchFamily="18" charset="0"/>
              </a:rPr>
              <a:t> </a:t>
            </a:r>
            <a:r>
              <a:rPr lang="en-GB" sz="1800" dirty="0" err="1">
                <a:latin typeface="Avenir Book" panose="02000503020000020003" pitchFamily="2" charset="0"/>
                <a:ea typeface="Calibri" panose="020F0502020204030204" pitchFamily="34" charset="0"/>
                <a:cs typeface="Times New Roman" panose="02020603050405020304" pitchFamily="18" charset="0"/>
              </a:rPr>
              <a:t>na</a:t>
            </a:r>
            <a:r>
              <a:rPr lang="en-GB" sz="1800" dirty="0">
                <a:latin typeface="Avenir Book" panose="02000503020000020003" pitchFamily="2" charset="0"/>
                <a:ea typeface="Calibri" panose="020F0502020204030204" pitchFamily="34" charset="0"/>
                <a:cs typeface="Times New Roman" panose="02020603050405020304" pitchFamily="18" charset="0"/>
              </a:rPr>
              <a:t> </a:t>
            </a:r>
            <a:r>
              <a:rPr lang="en-GB" sz="1800" b="1" dirty="0">
                <a:latin typeface="Avenir Book" panose="02000503020000020003" pitchFamily="2" charset="0"/>
                <a:ea typeface="Calibri" panose="020F0502020204030204" pitchFamily="34" charset="0"/>
                <a:cs typeface="Times New Roman" panose="02020603050405020304" pitchFamily="18" charset="0"/>
              </a:rPr>
              <a:t>140</a:t>
            </a:r>
            <a:r>
              <a:rPr lang="en-GB" sz="1800" dirty="0">
                <a:latin typeface="Avenir Book" panose="02000503020000020003" pitchFamily="2" charset="0"/>
                <a:ea typeface="Calibri" panose="020F0502020204030204" pitchFamily="34" charset="0"/>
                <a:cs typeface="Times New Roman" panose="02020603050405020304" pitchFamily="18" charset="0"/>
              </a:rPr>
              <a:t> o </a:t>
            </a:r>
            <a:r>
              <a:rPr lang="en-GB" sz="1800" dirty="0" err="1">
                <a:latin typeface="Avenir Book" panose="02000503020000020003" pitchFamily="2" charset="0"/>
                <a:ea typeface="Calibri" panose="020F0502020204030204" pitchFamily="34" charset="0"/>
                <a:cs typeface="Times New Roman" panose="02020603050405020304" pitchFamily="18" charset="0"/>
              </a:rPr>
              <a:t>eiriau</a:t>
            </a:r>
            <a:r>
              <a:rPr lang="en-GB" sz="1800" dirty="0">
                <a:latin typeface="Avenir Book" panose="02000503020000020003" pitchFamily="2" charset="0"/>
                <a:ea typeface="Calibri" panose="020F0502020204030204" pitchFamily="34" charset="0"/>
                <a:cs typeface="Times New Roman" panose="02020603050405020304" pitchFamily="18" charset="0"/>
              </a:rPr>
              <a:t>.  </a:t>
            </a:r>
            <a:r>
              <a:rPr lang="en-GB" sz="1800" b="1" dirty="0" err="1">
                <a:latin typeface="Avenir Book" panose="02000503020000020003" pitchFamily="2" charset="0"/>
                <a:ea typeface="Calibri" panose="020F0502020204030204" pitchFamily="34" charset="0"/>
                <a:cs typeface="Times New Roman" panose="02020603050405020304" pitchFamily="18" charset="0"/>
              </a:rPr>
              <a:t>Nodwch</a:t>
            </a:r>
            <a:r>
              <a:rPr lang="en-GB" sz="1800" b="1" dirty="0">
                <a:latin typeface="Avenir Book" panose="02000503020000020003" pitchFamily="2" charset="0"/>
                <a:ea typeface="Calibri" panose="020F0502020204030204" pitchFamily="34" charset="0"/>
                <a:cs typeface="Times New Roman" panose="02020603050405020304" pitchFamily="18" charset="0"/>
              </a:rPr>
              <a:t> </a:t>
            </a:r>
            <a:r>
              <a:rPr lang="en-GB" sz="1800" b="1" dirty="0" err="1">
                <a:latin typeface="Avenir Book" panose="02000503020000020003" pitchFamily="2" charset="0"/>
                <a:ea typeface="Calibri" panose="020F0502020204030204" pitchFamily="34" charset="0"/>
                <a:cs typeface="Times New Roman" panose="02020603050405020304" pitchFamily="18" charset="0"/>
              </a:rPr>
              <a:t>nifer</a:t>
            </a:r>
            <a:r>
              <a:rPr lang="en-GB" sz="1800" b="1" dirty="0">
                <a:latin typeface="Avenir Book" panose="02000503020000020003" pitchFamily="2" charset="0"/>
                <a:ea typeface="Calibri" panose="020F0502020204030204" pitchFamily="34" charset="0"/>
                <a:cs typeface="Times New Roman" panose="02020603050405020304" pitchFamily="18" charset="0"/>
              </a:rPr>
              <a:t> y </a:t>
            </a:r>
            <a:r>
              <a:rPr lang="en-GB" sz="1800" b="1" dirty="0" err="1">
                <a:latin typeface="Avenir Book" panose="02000503020000020003" pitchFamily="2" charset="0"/>
                <a:ea typeface="Calibri" panose="020F0502020204030204" pitchFamily="34" charset="0"/>
                <a:cs typeface="Times New Roman" panose="02020603050405020304" pitchFamily="18" charset="0"/>
              </a:rPr>
              <a:t>geiriau</a:t>
            </a:r>
            <a:r>
              <a:rPr lang="en-GB" sz="1800" b="1" dirty="0">
                <a:latin typeface="Avenir Book" panose="02000503020000020003" pitchFamily="2" charset="0"/>
                <a:ea typeface="Calibri" panose="020F0502020204030204" pitchFamily="34" charset="0"/>
                <a:cs typeface="Times New Roman" panose="02020603050405020304" pitchFamily="18" charset="0"/>
              </a:rPr>
              <a:t> </a:t>
            </a:r>
            <a:r>
              <a:rPr lang="en-GB" sz="1800" b="1" dirty="0" err="1">
                <a:latin typeface="Avenir Book" panose="02000503020000020003" pitchFamily="2" charset="0"/>
                <a:ea typeface="Calibri" panose="020F0502020204030204" pitchFamily="34" charset="0"/>
                <a:cs typeface="Times New Roman" panose="02020603050405020304" pitchFamily="18" charset="0"/>
              </a:rPr>
              <a:t>ar</a:t>
            </a:r>
            <a:r>
              <a:rPr lang="en-GB" sz="1800" b="1" dirty="0">
                <a:latin typeface="Avenir Book" panose="02000503020000020003" pitchFamily="2" charset="0"/>
                <a:ea typeface="Calibri" panose="020F0502020204030204" pitchFamily="34" charset="0"/>
                <a:cs typeface="Times New Roman" panose="02020603050405020304" pitchFamily="18" charset="0"/>
              </a:rPr>
              <a:t> </a:t>
            </a:r>
            <a:r>
              <a:rPr lang="en-GB" sz="1800" b="1" dirty="0" err="1">
                <a:latin typeface="Avenir Book" panose="02000503020000020003" pitchFamily="2" charset="0"/>
                <a:ea typeface="Calibri" panose="020F0502020204030204" pitchFamily="34" charset="0"/>
                <a:cs typeface="Times New Roman" panose="02020603050405020304" pitchFamily="18" charset="0"/>
              </a:rPr>
              <a:t>ddiwedd</a:t>
            </a:r>
            <a:r>
              <a:rPr lang="en-GB" sz="1800" b="1" dirty="0">
                <a:latin typeface="Avenir Book" panose="02000503020000020003" pitchFamily="2" charset="0"/>
                <a:ea typeface="Calibri" panose="020F0502020204030204" pitchFamily="34" charset="0"/>
                <a:cs typeface="Times New Roman" panose="02020603050405020304" pitchFamily="18" charset="0"/>
              </a:rPr>
              <a:t> </a:t>
            </a:r>
            <a:r>
              <a:rPr lang="en-GB" sz="1800" b="1" dirty="0" err="1">
                <a:latin typeface="Avenir Book" panose="02000503020000020003" pitchFamily="2" charset="0"/>
                <a:ea typeface="Calibri" panose="020F0502020204030204" pitchFamily="34" charset="0"/>
                <a:cs typeface="Times New Roman" panose="02020603050405020304" pitchFamily="18" charset="0"/>
              </a:rPr>
              <a:t>eich</a:t>
            </a:r>
            <a:r>
              <a:rPr lang="en-GB" sz="1800" b="1" dirty="0">
                <a:latin typeface="Avenir Book" panose="02000503020000020003" pitchFamily="2" charset="0"/>
                <a:ea typeface="Calibri" panose="020F0502020204030204" pitchFamily="34" charset="0"/>
                <a:cs typeface="Times New Roman" panose="02020603050405020304" pitchFamily="18" charset="0"/>
              </a:rPr>
              <a:t> </a:t>
            </a:r>
            <a:r>
              <a:rPr lang="en-GB" sz="1800" b="1" dirty="0" err="1">
                <a:latin typeface="Avenir Book" panose="02000503020000020003" pitchFamily="2" charset="0"/>
                <a:ea typeface="Calibri" panose="020F0502020204030204" pitchFamily="34" charset="0"/>
                <a:cs typeface="Times New Roman" panose="02020603050405020304" pitchFamily="18" charset="0"/>
              </a:rPr>
              <a:t>erthygl</a:t>
            </a:r>
            <a:r>
              <a:rPr lang="en-GB" sz="1800" b="1" dirty="0">
                <a:latin typeface="Avenir Book" panose="02000503020000020003" pitchFamily="2" charset="0"/>
                <a:ea typeface="Calibri" panose="020F0502020204030204" pitchFamily="34" charset="0"/>
                <a:cs typeface="Times New Roman" panose="02020603050405020304" pitchFamily="18" charset="0"/>
              </a:rPr>
              <a:t>.</a:t>
            </a:r>
            <a:endParaRPr lang="en-GB" sz="1600" dirty="0">
              <a:effectLst/>
              <a:latin typeface="Avenir Book" panose="02000503020000020003" pitchFamily="2" charset="0"/>
              <a:ea typeface="Calibri" panose="020F0502020204030204" pitchFamily="34" charset="0"/>
              <a:cs typeface="Times New Roman" panose="02020603050405020304" pitchFamily="18" charset="0"/>
            </a:endParaRPr>
          </a:p>
        </p:txBody>
      </p:sp>
      <p:pic>
        <p:nvPicPr>
          <p:cNvPr id="6" name="Picture 5">
            <a:extLst>
              <a:ext uri="{FF2B5EF4-FFF2-40B4-BE49-F238E27FC236}">
                <a16:creationId xmlns:a16="http://schemas.microsoft.com/office/drawing/2014/main" id="{0171D53E-193A-5A4D-B986-485082EA0164}"/>
              </a:ext>
            </a:extLst>
          </p:cNvPr>
          <p:cNvPicPr>
            <a:picLocks noChangeAspect="1"/>
          </p:cNvPicPr>
          <p:nvPr/>
        </p:nvPicPr>
        <p:blipFill>
          <a:blip r:embed="rId2"/>
          <a:stretch>
            <a:fillRect/>
          </a:stretch>
        </p:blipFill>
        <p:spPr>
          <a:xfrm>
            <a:off x="1309773" y="4508848"/>
            <a:ext cx="539956" cy="539956"/>
          </a:xfrm>
          <a:prstGeom prst="rect">
            <a:avLst/>
          </a:prstGeom>
        </p:spPr>
      </p:pic>
    </p:spTree>
    <p:extLst>
      <p:ext uri="{BB962C8B-B14F-4D97-AF65-F5344CB8AC3E}">
        <p14:creationId xmlns:p14="http://schemas.microsoft.com/office/powerpoint/2010/main" val="10444848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2"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468923" y="660400"/>
            <a:ext cx="8206154" cy="3772764"/>
          </a:xfrm>
          <a:prstGeom prst="rect">
            <a:avLst/>
          </a:prstGeom>
          <a:solidFill>
            <a:schemeClr val="accent3">
              <a:lumMod val="20000"/>
              <a:lumOff val="80000"/>
            </a:schemeClr>
          </a:solidFill>
        </p:spPr>
        <p:style>
          <a:lnRef idx="1">
            <a:schemeClr val="accent5"/>
          </a:lnRef>
          <a:fillRef idx="2">
            <a:schemeClr val="accent5"/>
          </a:fillRef>
          <a:effectRef idx="1">
            <a:schemeClr val="accent5"/>
          </a:effectRef>
          <a:fontRef idx="minor">
            <a:schemeClr val="dk1"/>
          </a:fontRef>
        </p:style>
        <p:txBody>
          <a:bodyPr wrap="square">
            <a:spAutoFit/>
          </a:bodyPr>
          <a:lstStyle/>
          <a:p>
            <a:pPr>
              <a:lnSpc>
                <a:spcPct val="105000"/>
              </a:lnSpc>
              <a:buClr>
                <a:srgbClr val="D60F00"/>
              </a:buClr>
              <a:defRPr/>
            </a:pPr>
            <a:endParaRPr lang="cy-GB" sz="1000" dirty="0">
              <a:latin typeface="Avenir Book" panose="02000503020000020003" pitchFamily="2" charset="0"/>
            </a:endParaRPr>
          </a:p>
          <a:p>
            <a:pPr marL="214291" indent="-214291">
              <a:lnSpc>
                <a:spcPct val="105000"/>
              </a:lnSpc>
              <a:buClr>
                <a:srgbClr val="D60F00"/>
              </a:buClr>
              <a:buFont typeface="Arial" charset="0"/>
              <a:buChar char="•"/>
              <a:defRPr/>
            </a:pPr>
            <a:r>
              <a:rPr lang="cy-GB" sz="1600" b="1" dirty="0">
                <a:latin typeface="Avenir Book" panose="02000503020000020003" pitchFamily="2" charset="0"/>
              </a:rPr>
              <a:t>DARLLEN</a:t>
            </a:r>
            <a:r>
              <a:rPr lang="cy-GB" sz="1600" dirty="0">
                <a:latin typeface="Avenir Book" panose="02000503020000020003" pitchFamily="2" charset="0"/>
              </a:rPr>
              <a:t> darn yn sydyn ac yn arwynebol er mwyn cael syniad o’r cynnwys.</a:t>
            </a:r>
          </a:p>
          <a:p>
            <a:pPr marL="214291" indent="-214291">
              <a:lnSpc>
                <a:spcPct val="105000"/>
              </a:lnSpc>
              <a:buClr>
                <a:srgbClr val="D60F00"/>
              </a:buClr>
              <a:buFont typeface="Arial" charset="0"/>
              <a:buChar char="•"/>
              <a:defRPr/>
            </a:pPr>
            <a:endParaRPr lang="cy-GB" sz="1600" dirty="0">
              <a:latin typeface="Avenir Book" panose="02000503020000020003" pitchFamily="2" charset="0"/>
            </a:endParaRPr>
          </a:p>
          <a:p>
            <a:pPr marL="214291" indent="-214291">
              <a:lnSpc>
                <a:spcPct val="105000"/>
              </a:lnSpc>
              <a:buClr>
                <a:srgbClr val="D60F00"/>
              </a:buClr>
              <a:buFont typeface="Arial" charset="0"/>
              <a:buChar char="•"/>
              <a:defRPr/>
            </a:pPr>
            <a:r>
              <a:rPr lang="cy-GB" sz="1600" dirty="0">
                <a:latin typeface="Avenir Book" panose="02000503020000020003" pitchFamily="2" charset="0"/>
              </a:rPr>
              <a:t>Nodi’r pwyntiau yr ydych wedi sylwi arnynt</a:t>
            </a:r>
          </a:p>
          <a:p>
            <a:pPr marL="214291" indent="-214291">
              <a:lnSpc>
                <a:spcPct val="105000"/>
              </a:lnSpc>
              <a:buClr>
                <a:srgbClr val="D60F00"/>
              </a:buClr>
              <a:buFont typeface="Arial" charset="0"/>
              <a:buChar char="•"/>
              <a:defRPr/>
            </a:pPr>
            <a:endParaRPr lang="cy-GB" sz="1600" dirty="0">
              <a:latin typeface="Avenir Book" panose="02000503020000020003" pitchFamily="2" charset="0"/>
            </a:endParaRPr>
          </a:p>
          <a:p>
            <a:pPr marL="214291" indent="-214291">
              <a:lnSpc>
                <a:spcPct val="105000"/>
              </a:lnSpc>
              <a:buClr>
                <a:srgbClr val="D60F00"/>
              </a:buClr>
              <a:buFont typeface="Arial" charset="0"/>
              <a:buChar char="•"/>
              <a:defRPr/>
            </a:pPr>
            <a:r>
              <a:rPr lang="cy-GB" sz="1600" dirty="0">
                <a:latin typeface="Avenir Book" panose="02000503020000020003" pitchFamily="2" charset="0"/>
              </a:rPr>
              <a:t>Darllen y darn yn fanwl</a:t>
            </a:r>
          </a:p>
          <a:p>
            <a:pPr marL="214291" indent="-214291">
              <a:lnSpc>
                <a:spcPct val="105000"/>
              </a:lnSpc>
              <a:buClr>
                <a:srgbClr val="D60F00"/>
              </a:buClr>
              <a:buFont typeface="Arial" charset="0"/>
              <a:buChar char="•"/>
              <a:defRPr/>
            </a:pPr>
            <a:endParaRPr lang="cy-GB" sz="1600" dirty="0">
              <a:latin typeface="Avenir Book" panose="02000503020000020003" pitchFamily="2" charset="0"/>
            </a:endParaRPr>
          </a:p>
          <a:p>
            <a:pPr marL="214291" indent="-214291">
              <a:lnSpc>
                <a:spcPct val="105000"/>
              </a:lnSpc>
              <a:buClr>
                <a:srgbClr val="D60F00"/>
              </a:buClr>
              <a:buFont typeface="Arial" charset="0"/>
              <a:buChar char="•"/>
              <a:defRPr/>
            </a:pPr>
            <a:r>
              <a:rPr lang="cy-GB" sz="1600" dirty="0">
                <a:latin typeface="Avenir Book" panose="02000503020000020003" pitchFamily="2" charset="0"/>
              </a:rPr>
              <a:t>Beth yw prif bwynt y darn? </a:t>
            </a:r>
          </a:p>
          <a:p>
            <a:pPr marL="214291" indent="-214291">
              <a:lnSpc>
                <a:spcPct val="105000"/>
              </a:lnSpc>
              <a:buClr>
                <a:srgbClr val="D60F00"/>
              </a:buClr>
              <a:buFont typeface="Arial" charset="0"/>
              <a:buChar char="•"/>
              <a:defRPr/>
            </a:pPr>
            <a:endParaRPr lang="cy-GB" sz="1600" dirty="0">
              <a:latin typeface="Avenir Book" panose="02000503020000020003" pitchFamily="2" charset="0"/>
            </a:endParaRPr>
          </a:p>
          <a:p>
            <a:pPr marL="214291" indent="-214291">
              <a:lnSpc>
                <a:spcPct val="105000"/>
              </a:lnSpc>
              <a:buClr>
                <a:srgbClr val="D60F00"/>
              </a:buClr>
              <a:buFont typeface="Arial" charset="0"/>
              <a:buChar char="•"/>
              <a:defRPr/>
            </a:pPr>
            <a:r>
              <a:rPr lang="cy-GB" sz="1600" dirty="0">
                <a:latin typeface="Avenir Book" panose="02000503020000020003" pitchFamily="2" charset="0"/>
              </a:rPr>
              <a:t>Beth yw’r is-bwyntiau?</a:t>
            </a:r>
          </a:p>
          <a:p>
            <a:pPr marL="214291" indent="-214291">
              <a:lnSpc>
                <a:spcPct val="105000"/>
              </a:lnSpc>
              <a:buClr>
                <a:srgbClr val="D60F00"/>
              </a:buClr>
              <a:buFont typeface="Arial" charset="0"/>
              <a:buChar char="•"/>
              <a:defRPr/>
            </a:pPr>
            <a:endParaRPr lang="cy-GB" sz="1600" dirty="0">
              <a:latin typeface="Avenir Book" panose="02000503020000020003" pitchFamily="2" charset="0"/>
            </a:endParaRPr>
          </a:p>
          <a:p>
            <a:pPr marL="214291" indent="-214291">
              <a:lnSpc>
                <a:spcPct val="105000"/>
              </a:lnSpc>
              <a:buClr>
                <a:srgbClr val="D60F00"/>
              </a:buClr>
              <a:buFont typeface="Arial" charset="0"/>
              <a:buChar char="•"/>
              <a:defRPr/>
            </a:pPr>
            <a:r>
              <a:rPr lang="cy-GB" sz="1600" dirty="0">
                <a:latin typeface="Avenir Book" panose="02000503020000020003" pitchFamily="2" charset="0"/>
              </a:rPr>
              <a:t>Gwnewch bwyntiau bwled neu fap meddwl</a:t>
            </a:r>
          </a:p>
          <a:p>
            <a:pPr marL="214291" indent="-214291">
              <a:lnSpc>
                <a:spcPct val="105000"/>
              </a:lnSpc>
              <a:buClr>
                <a:srgbClr val="D60F00"/>
              </a:buClr>
              <a:buFont typeface="Arial" charset="0"/>
              <a:buChar char="•"/>
              <a:defRPr/>
            </a:pPr>
            <a:endParaRPr lang="cy-GB" sz="1600" dirty="0">
              <a:latin typeface="Avenir Book" panose="02000503020000020003" pitchFamily="2" charset="0"/>
            </a:endParaRPr>
          </a:p>
          <a:p>
            <a:pPr marL="214291" indent="-214291">
              <a:lnSpc>
                <a:spcPct val="105000"/>
              </a:lnSpc>
              <a:buClr>
                <a:srgbClr val="D60F00"/>
              </a:buClr>
              <a:buFont typeface="Arial" charset="0"/>
              <a:buChar char="•"/>
              <a:defRPr/>
            </a:pPr>
            <a:r>
              <a:rPr lang="cy-GB" sz="1600" dirty="0">
                <a:latin typeface="Avenir Book" panose="02000503020000020003" pitchFamily="2" charset="0"/>
              </a:rPr>
              <a:t>Ceisiwch wneud nodiadau yn Gymraeg heb ddibynnu ar y darn.</a:t>
            </a:r>
            <a:endParaRPr lang="cy-GB" sz="1636" dirty="0"/>
          </a:p>
          <a:p>
            <a:pPr>
              <a:lnSpc>
                <a:spcPct val="105000"/>
              </a:lnSpc>
              <a:buClr>
                <a:srgbClr val="D60F00"/>
              </a:buClr>
              <a:defRPr/>
            </a:pPr>
            <a:endParaRPr lang="cy-GB" sz="1050" dirty="0"/>
          </a:p>
        </p:txBody>
      </p:sp>
      <p:sp>
        <p:nvSpPr>
          <p:cNvPr id="3" name="Rounded Rectangle 2">
            <a:extLst>
              <a:ext uri="{FF2B5EF4-FFF2-40B4-BE49-F238E27FC236}">
                <a16:creationId xmlns:a16="http://schemas.microsoft.com/office/drawing/2014/main" id="{90A4297C-803E-8941-A6C9-2BE436D1BF23}"/>
              </a:ext>
            </a:extLst>
          </p:cNvPr>
          <p:cNvSpPr/>
          <p:nvPr/>
        </p:nvSpPr>
        <p:spPr>
          <a:xfrm>
            <a:off x="468923" y="101600"/>
            <a:ext cx="8078177" cy="4699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y-GB" sz="2000" dirty="0">
                <a:solidFill>
                  <a:schemeClr val="tx1"/>
                </a:solidFill>
                <a:latin typeface="Avenir Book" panose="02000503020000020003" pitchFamily="2" charset="0"/>
              </a:rPr>
              <a:t>Cyngor ar gyfer yr asesiad ysgrifenedig TSI  </a:t>
            </a:r>
          </a:p>
        </p:txBody>
      </p:sp>
      <p:pic>
        <p:nvPicPr>
          <p:cNvPr id="4" name="Picture 3">
            <a:extLst>
              <a:ext uri="{FF2B5EF4-FFF2-40B4-BE49-F238E27FC236}">
                <a16:creationId xmlns:a16="http://schemas.microsoft.com/office/drawing/2014/main" id="{92C60F4C-050A-BF46-81EC-CC0A05DE85F7}"/>
              </a:ext>
            </a:extLst>
          </p:cNvPr>
          <p:cNvPicPr>
            <a:picLocks noChangeAspect="1"/>
          </p:cNvPicPr>
          <p:nvPr/>
        </p:nvPicPr>
        <p:blipFill>
          <a:blip r:embed="rId2"/>
          <a:stretch>
            <a:fillRect/>
          </a:stretch>
        </p:blipFill>
        <p:spPr>
          <a:xfrm>
            <a:off x="6394450" y="2742762"/>
            <a:ext cx="2051050" cy="1060888"/>
          </a:xfrm>
          <a:prstGeom prst="rect">
            <a:avLst/>
          </a:prstGeom>
        </p:spPr>
      </p:pic>
    </p:spTree>
    <p:extLst>
      <p:ext uri="{BB962C8B-B14F-4D97-AF65-F5344CB8AC3E}">
        <p14:creationId xmlns:p14="http://schemas.microsoft.com/office/powerpoint/2010/main" val="126523920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461171" y="647940"/>
            <a:ext cx="8221658" cy="3727944"/>
          </a:xfrm>
          <a:prstGeom prst="rect">
            <a:avLst/>
          </a:prstGeom>
          <a:solidFill>
            <a:schemeClr val="accent3">
              <a:lumMod val="20000"/>
              <a:lumOff val="80000"/>
            </a:schemeClr>
          </a:solidFill>
        </p:spPr>
        <p:txBody>
          <a:bodyPr wrap="square">
            <a:spAutoFit/>
          </a:bodyPr>
          <a:lstStyle/>
          <a:p>
            <a:pPr>
              <a:lnSpc>
                <a:spcPct val="90000"/>
              </a:lnSpc>
              <a:buClr>
                <a:srgbClr val="D60F00"/>
              </a:buClr>
              <a:defRPr/>
            </a:pPr>
            <a:r>
              <a:rPr lang="cy-GB" sz="2800" dirty="0">
                <a:latin typeface="Avenir Book" panose="02000503020000020003" pitchFamily="2" charset="0"/>
              </a:rPr>
              <a:t>Crynhowch gynnwys y darn i </a:t>
            </a:r>
            <a:r>
              <a:rPr lang="cy-GB" sz="2800" u="sng" dirty="0">
                <a:latin typeface="Avenir Book" panose="02000503020000020003" pitchFamily="2" charset="0"/>
              </a:rPr>
              <a:t>draean</a:t>
            </a:r>
            <a:r>
              <a:rPr lang="cy-GB" sz="2800" dirty="0">
                <a:latin typeface="Avenir Book" panose="02000503020000020003" pitchFamily="2" charset="0"/>
              </a:rPr>
              <a:t> y gwreiddiol gan gofio</a:t>
            </a:r>
          </a:p>
          <a:p>
            <a:pPr marL="342900" indent="-342900">
              <a:lnSpc>
                <a:spcPct val="90000"/>
              </a:lnSpc>
              <a:buClr>
                <a:srgbClr val="D60F00"/>
              </a:buClr>
              <a:buFont typeface="Arial" panose="020B0604020202020204" pitchFamily="34" charset="0"/>
              <a:buChar char="•"/>
              <a:defRPr/>
            </a:pPr>
            <a:r>
              <a:rPr lang="cy-GB" sz="2000" dirty="0">
                <a:latin typeface="Avenir Book" panose="02000503020000020003" pitchFamily="2" charset="0"/>
              </a:rPr>
              <a:t>Pediwch </a:t>
            </a:r>
            <a:r>
              <a:rPr lang="en-GB" sz="2000" dirty="0" err="1">
                <a:latin typeface="Avenir Book" panose="02000503020000020003" pitchFamily="2" charset="0"/>
              </a:rPr>
              <a:t>â</a:t>
            </a:r>
            <a:r>
              <a:rPr lang="en-GB" sz="2000" dirty="0">
                <a:latin typeface="Avenir Book" panose="02000503020000020003" pitchFamily="2" charset="0"/>
              </a:rPr>
              <a:t> </a:t>
            </a:r>
            <a:r>
              <a:rPr lang="en-GB" sz="2000" dirty="0" err="1">
                <a:latin typeface="Avenir Book" panose="02000503020000020003" pitchFamily="2" charset="0"/>
              </a:rPr>
              <a:t>chyfieithu</a:t>
            </a:r>
            <a:r>
              <a:rPr lang="en-GB" sz="2000" dirty="0">
                <a:latin typeface="Avenir Book" panose="02000503020000020003" pitchFamily="2" charset="0"/>
              </a:rPr>
              <a:t> air am air. </a:t>
            </a:r>
            <a:r>
              <a:rPr lang="en-GB" sz="2000" dirty="0" err="1">
                <a:latin typeface="Avenir Book" panose="02000503020000020003" pitchFamily="2" charset="0"/>
              </a:rPr>
              <a:t>Defnyddiwch</a:t>
            </a:r>
            <a:r>
              <a:rPr lang="en-GB" sz="2000" dirty="0">
                <a:latin typeface="Avenir Book" panose="02000503020000020003" pitchFamily="2" charset="0"/>
              </a:rPr>
              <a:t> </a:t>
            </a:r>
            <a:r>
              <a:rPr lang="en-GB" sz="2000" dirty="0" err="1">
                <a:latin typeface="Avenir Book" panose="02000503020000020003" pitchFamily="2" charset="0"/>
              </a:rPr>
              <a:t>eich</a:t>
            </a:r>
            <a:r>
              <a:rPr lang="en-GB" sz="2000" dirty="0">
                <a:latin typeface="Avenir Book" panose="02000503020000020003" pitchFamily="2" charset="0"/>
              </a:rPr>
              <a:t> </a:t>
            </a:r>
            <a:r>
              <a:rPr lang="en-GB" sz="2000" dirty="0" err="1">
                <a:latin typeface="Avenir Book" panose="02000503020000020003" pitchFamily="2" charset="0"/>
              </a:rPr>
              <a:t>geiriau</a:t>
            </a:r>
            <a:r>
              <a:rPr lang="en-GB" sz="2000" dirty="0">
                <a:latin typeface="Avenir Book" panose="02000503020000020003" pitchFamily="2" charset="0"/>
              </a:rPr>
              <a:t> </a:t>
            </a:r>
            <a:r>
              <a:rPr lang="en-GB" sz="2000" dirty="0" err="1">
                <a:latin typeface="Avenir Book" panose="02000503020000020003" pitchFamily="2" charset="0"/>
              </a:rPr>
              <a:t>eich</a:t>
            </a:r>
            <a:r>
              <a:rPr lang="en-GB" sz="2000" dirty="0">
                <a:latin typeface="Avenir Book" panose="02000503020000020003" pitchFamily="2" charset="0"/>
              </a:rPr>
              <a:t> </a:t>
            </a:r>
            <a:r>
              <a:rPr lang="en-GB" sz="2000" dirty="0" err="1">
                <a:latin typeface="Avenir Book" panose="02000503020000020003" pitchFamily="2" charset="0"/>
              </a:rPr>
              <a:t>hun</a:t>
            </a:r>
            <a:r>
              <a:rPr lang="cy-GB" sz="3600" dirty="0">
                <a:latin typeface="Avenir Book" panose="02000503020000020003" pitchFamily="2" charset="0"/>
              </a:rPr>
              <a:t> </a:t>
            </a:r>
          </a:p>
          <a:p>
            <a:pPr marL="342900" indent="-342900">
              <a:lnSpc>
                <a:spcPct val="90000"/>
              </a:lnSpc>
              <a:buClr>
                <a:srgbClr val="D60F00"/>
              </a:buClr>
              <a:buFont typeface="Arial" panose="020B0604020202020204" pitchFamily="34" charset="0"/>
              <a:buChar char="•"/>
              <a:defRPr/>
            </a:pPr>
            <a:r>
              <a:rPr lang="cy-GB" sz="2000" dirty="0">
                <a:latin typeface="Avenir Book" panose="02000503020000020003" pitchFamily="2" charset="0"/>
              </a:rPr>
              <a:t>Peidio ychwanegu eich barn / eich syniadau eich hun</a:t>
            </a:r>
          </a:p>
          <a:p>
            <a:pPr marL="342900" indent="-342900">
              <a:lnSpc>
                <a:spcPct val="90000"/>
              </a:lnSpc>
              <a:buClr>
                <a:srgbClr val="D60F00"/>
              </a:buClr>
              <a:buFont typeface="Arial" panose="020B0604020202020204" pitchFamily="34" charset="0"/>
              <a:buChar char="•"/>
              <a:defRPr/>
            </a:pPr>
            <a:r>
              <a:rPr lang="cy-GB" sz="2000" dirty="0">
                <a:latin typeface="Avenir Book" panose="02000503020000020003" pitchFamily="2" charset="0"/>
              </a:rPr>
              <a:t>Dim enghreifftiau, oni bai eu bod yn hanfodol </a:t>
            </a:r>
          </a:p>
          <a:p>
            <a:pPr marL="342900" indent="-342900">
              <a:lnSpc>
                <a:spcPct val="90000"/>
              </a:lnSpc>
              <a:buClr>
                <a:srgbClr val="D60F00"/>
              </a:buClr>
              <a:buFont typeface="Arial" panose="020B0604020202020204" pitchFamily="34" charset="0"/>
              <a:buChar char="•"/>
              <a:defRPr/>
            </a:pPr>
            <a:r>
              <a:rPr lang="cy-GB" sz="2000" dirty="0">
                <a:latin typeface="Avenir Book" panose="02000503020000020003" pitchFamily="2" charset="0"/>
              </a:rPr>
              <a:t>Osgoi ailadrodd</a:t>
            </a:r>
          </a:p>
          <a:p>
            <a:pPr marL="342900" indent="-342900">
              <a:lnSpc>
                <a:spcPct val="90000"/>
              </a:lnSpc>
              <a:buClr>
                <a:srgbClr val="D60F00"/>
              </a:buClr>
              <a:buFont typeface="Arial" panose="020B0604020202020204" pitchFamily="34" charset="0"/>
              <a:buChar char="•"/>
              <a:defRPr/>
            </a:pPr>
            <a:r>
              <a:rPr lang="cy-GB" sz="2000" dirty="0">
                <a:latin typeface="Avenir Book" panose="02000503020000020003" pitchFamily="2" charset="0"/>
              </a:rPr>
              <a:t>Defnyddio eich geiriau eich hun</a:t>
            </a:r>
          </a:p>
          <a:p>
            <a:pPr marL="342900" indent="-342900">
              <a:lnSpc>
                <a:spcPct val="90000"/>
              </a:lnSpc>
              <a:buClr>
                <a:srgbClr val="D60F00"/>
              </a:buClr>
              <a:buFont typeface="Arial" panose="020B0604020202020204" pitchFamily="34" charset="0"/>
              <a:buChar char="•"/>
              <a:defRPr/>
            </a:pPr>
            <a:r>
              <a:rPr lang="cy-GB" sz="2000" dirty="0">
                <a:latin typeface="Avenir Book" panose="02000503020000020003" pitchFamily="2" charset="0"/>
              </a:rPr>
              <a:t>Cadw’r brawddegau yn fyr ac yn gryno. </a:t>
            </a:r>
          </a:p>
          <a:p>
            <a:pPr>
              <a:lnSpc>
                <a:spcPct val="90000"/>
              </a:lnSpc>
              <a:buClr>
                <a:srgbClr val="D60F00"/>
              </a:buClr>
              <a:defRPr/>
            </a:pPr>
            <a:r>
              <a:rPr lang="cy-GB" sz="2000" dirty="0">
                <a:latin typeface="Avenir Book" panose="02000503020000020003" pitchFamily="2" charset="0"/>
              </a:rPr>
              <a:t>Ar ôl i chi orffen...</a:t>
            </a:r>
          </a:p>
          <a:p>
            <a:pPr>
              <a:lnSpc>
                <a:spcPct val="90000"/>
              </a:lnSpc>
              <a:buClr>
                <a:srgbClr val="D60F00"/>
              </a:buClr>
              <a:defRPr/>
            </a:pPr>
            <a:r>
              <a:rPr lang="cy-GB" sz="2000" dirty="0">
                <a:latin typeface="Avenir Book" panose="02000503020000020003" pitchFamily="2" charset="0"/>
              </a:rPr>
              <a:t>Cofiwch wirio eich gwaith (e.e. Sillafu, cenedl enwau, treigladau ayyb)</a:t>
            </a:r>
          </a:p>
          <a:p>
            <a:pPr>
              <a:lnSpc>
                <a:spcPct val="90000"/>
              </a:lnSpc>
              <a:buClr>
                <a:srgbClr val="D60F00"/>
              </a:buClr>
              <a:defRPr/>
            </a:pPr>
            <a:r>
              <a:rPr lang="cy-GB" sz="2000" dirty="0">
                <a:latin typeface="Avenir Book" panose="02000503020000020003" pitchFamily="2" charset="0"/>
              </a:rPr>
              <a:t>Defnyddiwch Cysill i’ch helpu i wirio.    </a:t>
            </a:r>
          </a:p>
          <a:p>
            <a:pPr lvl="1">
              <a:lnSpc>
                <a:spcPct val="90000"/>
              </a:lnSpc>
              <a:buClr>
                <a:srgbClr val="D60F00"/>
              </a:buClr>
              <a:defRPr/>
            </a:pPr>
            <a:endParaRPr lang="cy-GB" sz="1050" dirty="0"/>
          </a:p>
        </p:txBody>
      </p:sp>
      <p:pic>
        <p:nvPicPr>
          <p:cNvPr id="3" name="Picture 2">
            <a:extLst>
              <a:ext uri="{FF2B5EF4-FFF2-40B4-BE49-F238E27FC236}">
                <a16:creationId xmlns:a16="http://schemas.microsoft.com/office/drawing/2014/main" id="{54C4C0F3-F82E-F54F-9ABC-B05B2D996F22}"/>
              </a:ext>
            </a:extLst>
          </p:cNvPr>
          <p:cNvPicPr>
            <a:picLocks noChangeAspect="1"/>
          </p:cNvPicPr>
          <p:nvPr/>
        </p:nvPicPr>
        <p:blipFill>
          <a:blip r:embed="rId2"/>
          <a:stretch>
            <a:fillRect/>
          </a:stretch>
        </p:blipFill>
        <p:spPr>
          <a:xfrm>
            <a:off x="6800850" y="3965116"/>
            <a:ext cx="2051050" cy="1060888"/>
          </a:xfrm>
          <a:prstGeom prst="rect">
            <a:avLst/>
          </a:prstGeom>
        </p:spPr>
      </p:pic>
    </p:spTree>
    <p:extLst>
      <p:ext uri="{BB962C8B-B14F-4D97-AF65-F5344CB8AC3E}">
        <p14:creationId xmlns:p14="http://schemas.microsoft.com/office/powerpoint/2010/main" val="403013280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ounded Rectangle 1">
            <a:extLst>
              <a:ext uri="{FF2B5EF4-FFF2-40B4-BE49-F238E27FC236}">
                <a16:creationId xmlns:a16="http://schemas.microsoft.com/office/drawing/2014/main" id="{FC8E97CE-3983-484B-9F35-BC18F3D2A0FC}"/>
              </a:ext>
            </a:extLst>
          </p:cNvPr>
          <p:cNvSpPr/>
          <p:nvPr/>
        </p:nvSpPr>
        <p:spPr>
          <a:xfrm>
            <a:off x="152089" y="127888"/>
            <a:ext cx="2206070" cy="266434"/>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cy-GB" sz="1454" dirty="0"/>
              <a:t>Enghraifft (Papur 1) </a:t>
            </a:r>
          </a:p>
        </p:txBody>
      </p:sp>
      <p:sp>
        <p:nvSpPr>
          <p:cNvPr id="3" name="Rectangle 2">
            <a:extLst>
              <a:ext uri="{FF2B5EF4-FFF2-40B4-BE49-F238E27FC236}">
                <a16:creationId xmlns:a16="http://schemas.microsoft.com/office/drawing/2014/main" id="{7E9F2958-FB66-304C-9C4A-1304261977C1}"/>
              </a:ext>
            </a:extLst>
          </p:cNvPr>
          <p:cNvSpPr/>
          <p:nvPr/>
        </p:nvSpPr>
        <p:spPr>
          <a:xfrm>
            <a:off x="322606" y="394322"/>
            <a:ext cx="7929063" cy="4456861"/>
          </a:xfrm>
          <a:prstGeom prst="rect">
            <a:avLst/>
          </a:prstGeom>
          <a:solidFill>
            <a:schemeClr val="accent5">
              <a:lumMod val="40000"/>
              <a:lumOff val="60000"/>
            </a:schemeClr>
          </a:solidFill>
        </p:spPr>
        <p:txBody>
          <a:bodyPr wrap="square">
            <a:spAutoFit/>
          </a:bodyPr>
          <a:lstStyle/>
          <a:p>
            <a:r>
              <a:rPr lang="en-GB" sz="1091" b="1" dirty="0">
                <a:latin typeface="Calibri" panose="020F0502020204030204" pitchFamily="34" charset="0"/>
                <a:ea typeface="Times New Roman" panose="02020603050405020304" pitchFamily="18" charset="0"/>
                <a:cs typeface="Calibri" panose="020F0502020204030204" pitchFamily="34" charset="0"/>
              </a:rPr>
              <a:t>Transcript of speech by Vice Chancellor Adrian Thomas at the Faculty of Arts Graduation Ceremony, 20 June, held in O’Reilly Hall, St John’s University.</a:t>
            </a:r>
            <a:endParaRPr lang="en-GB" sz="1091" dirty="0">
              <a:latin typeface="Calibri" panose="020F0502020204030204" pitchFamily="34" charset="0"/>
              <a:ea typeface="Times New Roman" panose="02020603050405020304" pitchFamily="18" charset="0"/>
              <a:cs typeface="Times New Roman" panose="02020603050405020304" pitchFamily="18" charset="0"/>
            </a:endParaRPr>
          </a:p>
          <a:p>
            <a:r>
              <a:rPr lang="en-GB" sz="1091" b="1" dirty="0">
                <a:latin typeface="Calibri" panose="020F0502020204030204" pitchFamily="34" charset="0"/>
                <a:ea typeface="Times New Roman" panose="02020603050405020304" pitchFamily="18" charset="0"/>
                <a:cs typeface="Calibri" panose="020F0502020204030204" pitchFamily="34" charset="0"/>
              </a:rPr>
              <a:t> </a:t>
            </a:r>
            <a:endParaRPr lang="en-GB" sz="1091" dirty="0">
              <a:latin typeface="Calibri" panose="020F0502020204030204" pitchFamily="34" charset="0"/>
              <a:ea typeface="Times New Roman" panose="02020603050405020304" pitchFamily="18" charset="0"/>
              <a:cs typeface="Times New Roman" panose="02020603050405020304" pitchFamily="18" charset="0"/>
            </a:endParaRPr>
          </a:p>
          <a:p>
            <a:r>
              <a:rPr lang="en-GB" sz="1091" b="1" dirty="0">
                <a:latin typeface="Calibri" panose="020F0502020204030204" pitchFamily="34" charset="0"/>
                <a:ea typeface="Times New Roman" panose="02020603050405020304" pitchFamily="18" charset="0"/>
                <a:cs typeface="Calibri" panose="020F0502020204030204" pitchFamily="34" charset="0"/>
              </a:rPr>
              <a:t>Dear colleagues, friends, parents and </a:t>
            </a:r>
            <a:r>
              <a:rPr lang="en-GB" sz="1091" b="1" dirty="0" err="1">
                <a:latin typeface="Calibri" panose="020F0502020204030204" pitchFamily="34" charset="0"/>
                <a:ea typeface="Times New Roman" panose="02020603050405020304" pitchFamily="18" charset="0"/>
                <a:cs typeface="Calibri" panose="020F0502020204030204" pitchFamily="34" charset="0"/>
              </a:rPr>
              <a:t>graduands</a:t>
            </a:r>
            <a:r>
              <a:rPr lang="en-GB" sz="1091" b="1" dirty="0">
                <a:latin typeface="Calibri" panose="020F0502020204030204" pitchFamily="34" charset="0"/>
                <a:ea typeface="Times New Roman" panose="02020603050405020304" pitchFamily="18" charset="0"/>
                <a:cs typeface="Calibri" panose="020F0502020204030204" pitchFamily="34" charset="0"/>
              </a:rPr>
              <a:t>.  </a:t>
            </a:r>
            <a:endParaRPr lang="en-GB" sz="1091" dirty="0">
              <a:latin typeface="Calibri" panose="020F0502020204030204" pitchFamily="34" charset="0"/>
              <a:ea typeface="Times New Roman" panose="02020603050405020304" pitchFamily="18" charset="0"/>
              <a:cs typeface="Times New Roman" panose="02020603050405020304" pitchFamily="18" charset="0"/>
            </a:endParaRPr>
          </a:p>
          <a:p>
            <a:r>
              <a:rPr lang="en-GB" sz="1091" b="1" dirty="0">
                <a:latin typeface="Calibri" panose="020F0502020204030204" pitchFamily="34" charset="0"/>
                <a:ea typeface="Times New Roman" panose="02020603050405020304" pitchFamily="18" charset="0"/>
                <a:cs typeface="Calibri" panose="020F0502020204030204" pitchFamily="34" charset="0"/>
              </a:rPr>
              <a:t>It’s my pleasure to welcome you to this wonderful hall to celebrate the achievement of our students, graduating after three years of hard work in the Arts Faculty of our university.  It’s a significant year for us at St John’s of course, celebrating our seventy fifth anniversary. There have been a number of events to mark the occasion, as many of you will know, and this graduation ceremony will be one of the most important, giving us an opportunity to reflect and look forward.  It would have been a very different ceremony seventy five years ago, when that first small cohort of students graduated.  </a:t>
            </a:r>
            <a:endParaRPr lang="en-GB" sz="1091" dirty="0">
              <a:latin typeface="Calibri" panose="020F0502020204030204" pitchFamily="34" charset="0"/>
              <a:ea typeface="Times New Roman" panose="02020603050405020304" pitchFamily="18" charset="0"/>
              <a:cs typeface="Times New Roman" panose="02020603050405020304" pitchFamily="18" charset="0"/>
            </a:endParaRPr>
          </a:p>
          <a:p>
            <a:r>
              <a:rPr lang="en-GB" sz="1091" b="1" dirty="0">
                <a:latin typeface="Calibri" panose="020F0502020204030204" pitchFamily="34" charset="0"/>
                <a:ea typeface="Times New Roman" panose="02020603050405020304" pitchFamily="18" charset="0"/>
                <a:cs typeface="Calibri" panose="020F0502020204030204" pitchFamily="34" charset="0"/>
              </a:rPr>
              <a:t> </a:t>
            </a:r>
            <a:endParaRPr lang="en-GB" sz="1091" dirty="0">
              <a:latin typeface="Calibri" panose="020F0502020204030204" pitchFamily="34" charset="0"/>
              <a:ea typeface="Times New Roman" panose="02020603050405020304" pitchFamily="18" charset="0"/>
              <a:cs typeface="Times New Roman" panose="02020603050405020304" pitchFamily="18" charset="0"/>
            </a:endParaRPr>
          </a:p>
          <a:p>
            <a:r>
              <a:rPr lang="en-GB" sz="1091" b="1" dirty="0">
                <a:latin typeface="Calibri" panose="020F0502020204030204" pitchFamily="34" charset="0"/>
                <a:ea typeface="Times New Roman" panose="02020603050405020304" pitchFamily="18" charset="0"/>
                <a:cs typeface="Calibri" panose="020F0502020204030204" pitchFamily="34" charset="0"/>
              </a:rPr>
              <a:t>We may be a small university but our achievements are many, and we have contributed to many different fields of study.  Very recently, our Faculty of Science featured on a BBC news item because of the pioneering work done in tracking the spread of the Zika virus in the developing world.  The virus has been identified as an international health emergency by the World Health Organisation, and the research completed here has contributed to our understanding of how this virus works.  Other disciplines are also well represented.  I’m proud to welcome one of our alumni, Mrs Erin Williams, to receive an honorary doctorate for her work in the field of child psychology.  She has published several articles on dyslexia, cognitive development and multilingualism and is in demand as a conference speaker around the world.  Being a smaller university is no hindrance to success in any field.  I would also argue that being a smaller university greatly enhances the undergraduate experience.  I was heartened that the National Student Survey ranked St John’s as the friendliest of all UK universities.  Excellence in academic research goes hand in hand with good teaching and an atmosphere where students are encouraged and supported.</a:t>
            </a:r>
            <a:endParaRPr lang="en-GB" sz="1091" dirty="0">
              <a:latin typeface="Calibri" panose="020F0502020204030204" pitchFamily="34" charset="0"/>
              <a:ea typeface="Times New Roman" panose="02020603050405020304" pitchFamily="18" charset="0"/>
              <a:cs typeface="Times New Roman" panose="02020603050405020304" pitchFamily="18" charset="0"/>
            </a:endParaRPr>
          </a:p>
          <a:p>
            <a:r>
              <a:rPr lang="en-GB" sz="1091" b="1" dirty="0">
                <a:latin typeface="Calibri" panose="020F0502020204030204" pitchFamily="34" charset="0"/>
                <a:ea typeface="Times New Roman" panose="02020603050405020304" pitchFamily="18" charset="0"/>
                <a:cs typeface="Calibri" panose="020F0502020204030204" pitchFamily="34" charset="0"/>
              </a:rPr>
              <a:t> </a:t>
            </a:r>
            <a:endParaRPr lang="en-GB" sz="1091" dirty="0">
              <a:latin typeface="Calibri" panose="020F0502020204030204" pitchFamily="34" charset="0"/>
              <a:ea typeface="Times New Roman" panose="02020603050405020304" pitchFamily="18" charset="0"/>
              <a:cs typeface="Times New Roman" panose="02020603050405020304" pitchFamily="18" charset="0"/>
            </a:endParaRPr>
          </a:p>
          <a:p>
            <a:r>
              <a:rPr lang="en-GB" sz="1091" b="1" dirty="0">
                <a:latin typeface="Calibri" panose="020F0502020204030204" pitchFamily="34" charset="0"/>
                <a:ea typeface="Times New Roman" panose="02020603050405020304" pitchFamily="18" charset="0"/>
                <a:cs typeface="Calibri" panose="020F0502020204030204" pitchFamily="34" charset="0"/>
              </a:rPr>
              <a:t>For some of you, this is the culmination and end of three years of study, but many of you will be embarking on post-graduate studies next September.  The proportion of graduates staying on to work towards MA, MSc or full doctorate studies at St John’s is one of the highest in the UK; at least 20% of graduates have expressed this as their intention this year.  This in itself is a reflection of the esteem in which the University is held by its students, and of the dedication of the lecturing staff.  I wish you well in your future studies, and for those leaving St John’s, I wish you well in your future careers.  Thank you, and congratulations once again.</a:t>
            </a:r>
            <a:endParaRPr lang="en-GB" sz="1091" dirty="0">
              <a:latin typeface="Calibri" panose="020F0502020204030204" pitchFamily="34" charset="0"/>
              <a:ea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87465217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32A95D0E-953B-984E-8702-29274137734C}"/>
              </a:ext>
            </a:extLst>
          </p:cNvPr>
          <p:cNvSpPr/>
          <p:nvPr/>
        </p:nvSpPr>
        <p:spPr>
          <a:xfrm>
            <a:off x="1930399" y="182783"/>
            <a:ext cx="6719799" cy="4960717"/>
          </a:xfrm>
          <a:prstGeom prst="rect">
            <a:avLst/>
          </a:prstGeom>
          <a:solidFill>
            <a:schemeClr val="accent4">
              <a:lumMod val="20000"/>
              <a:lumOff val="80000"/>
            </a:schemeClr>
          </a:solidFill>
        </p:spPr>
        <p:txBody>
          <a:bodyPr wrap="square">
            <a:spAutoFit/>
          </a:bodyPr>
          <a:lstStyle/>
          <a:p>
            <a:r>
              <a:rPr lang="en-GB" sz="2000" dirty="0" err="1">
                <a:solidFill>
                  <a:schemeClr val="tx1"/>
                </a:solidFill>
                <a:latin typeface="Avenir Book" panose="02000503020000020003" pitchFamily="2" charset="0"/>
              </a:rPr>
              <a:t>Addasu</a:t>
            </a:r>
            <a:r>
              <a:rPr lang="en-GB" sz="2000" dirty="0">
                <a:solidFill>
                  <a:schemeClr val="tx1"/>
                </a:solidFill>
                <a:latin typeface="Avenir Book" panose="02000503020000020003" pitchFamily="2" charset="0"/>
              </a:rPr>
              <a:t> </a:t>
            </a:r>
            <a:r>
              <a:rPr lang="en-GB" sz="2000" dirty="0" err="1">
                <a:solidFill>
                  <a:schemeClr val="tx1"/>
                </a:solidFill>
                <a:latin typeface="Avenir Book" panose="02000503020000020003" pitchFamily="2" charset="0"/>
              </a:rPr>
              <a:t>testun</a:t>
            </a:r>
            <a:r>
              <a:rPr lang="en-GB" sz="2000" dirty="0">
                <a:solidFill>
                  <a:schemeClr val="tx1"/>
                </a:solidFill>
                <a:latin typeface="Avenir Book" panose="02000503020000020003" pitchFamily="2" charset="0"/>
              </a:rPr>
              <a:t> </a:t>
            </a:r>
            <a:r>
              <a:rPr lang="en-GB" sz="2000" dirty="0" err="1">
                <a:solidFill>
                  <a:schemeClr val="tx1"/>
                </a:solidFill>
                <a:latin typeface="Avenir Book" panose="02000503020000020003" pitchFamily="2" charset="0"/>
              </a:rPr>
              <a:t>ysgrifenedig</a:t>
            </a:r>
            <a:r>
              <a:rPr lang="en-GB" sz="2000" dirty="0">
                <a:solidFill>
                  <a:schemeClr val="tx1"/>
                </a:solidFill>
                <a:latin typeface="Avenir Book" panose="02000503020000020003" pitchFamily="2" charset="0"/>
              </a:rPr>
              <a:t> </a:t>
            </a:r>
            <a:r>
              <a:rPr lang="en-GB" sz="2000" dirty="0" err="1">
                <a:solidFill>
                  <a:schemeClr val="tx1"/>
                </a:solidFill>
                <a:latin typeface="Avenir Book" panose="02000503020000020003" pitchFamily="2" charset="0"/>
              </a:rPr>
              <a:t>Saesneg</a:t>
            </a:r>
            <a:r>
              <a:rPr lang="en-GB" sz="2000" dirty="0">
                <a:solidFill>
                  <a:schemeClr val="tx1"/>
                </a:solidFill>
                <a:latin typeface="Avenir Book" panose="02000503020000020003" pitchFamily="2" charset="0"/>
              </a:rPr>
              <a:t> </a:t>
            </a:r>
            <a:r>
              <a:rPr lang="en-GB" sz="2000" dirty="0" err="1">
                <a:solidFill>
                  <a:schemeClr val="tx1"/>
                </a:solidFill>
                <a:latin typeface="Avenir Book" panose="02000503020000020003" pitchFamily="2" charset="0"/>
              </a:rPr>
              <a:t>i’r</a:t>
            </a:r>
            <a:r>
              <a:rPr lang="en-GB" sz="2000" dirty="0">
                <a:solidFill>
                  <a:schemeClr val="tx1"/>
                </a:solidFill>
                <a:latin typeface="Avenir Book" panose="02000503020000020003" pitchFamily="2" charset="0"/>
              </a:rPr>
              <a:t> </a:t>
            </a:r>
            <a:r>
              <a:rPr lang="en-GB" sz="2000" dirty="0" err="1">
                <a:solidFill>
                  <a:schemeClr val="tx1"/>
                </a:solidFill>
                <a:latin typeface="Avenir Book" panose="02000503020000020003" pitchFamily="2" charset="0"/>
              </a:rPr>
              <a:t>Gymraeg</a:t>
            </a:r>
            <a:r>
              <a:rPr lang="en-GB" sz="2000" dirty="0">
                <a:solidFill>
                  <a:schemeClr val="tx1"/>
                </a:solidFill>
                <a:latin typeface="Avenir Book" panose="02000503020000020003" pitchFamily="2" charset="0"/>
              </a:rPr>
              <a:t> at </a:t>
            </a:r>
            <a:r>
              <a:rPr lang="en-GB" sz="2000" dirty="0" err="1">
                <a:solidFill>
                  <a:schemeClr val="tx1"/>
                </a:solidFill>
                <a:latin typeface="Avenir Book" panose="02000503020000020003" pitchFamily="2" charset="0"/>
              </a:rPr>
              <a:t>ddiben</a:t>
            </a:r>
            <a:r>
              <a:rPr lang="en-GB" sz="2000" dirty="0">
                <a:solidFill>
                  <a:schemeClr val="tx1"/>
                </a:solidFill>
                <a:latin typeface="Avenir Book" panose="02000503020000020003" pitchFamily="2" charset="0"/>
              </a:rPr>
              <a:t> </a:t>
            </a:r>
            <a:r>
              <a:rPr lang="en-GB" sz="2000" dirty="0" err="1">
                <a:solidFill>
                  <a:schemeClr val="tx1"/>
                </a:solidFill>
                <a:latin typeface="Avenir Book" panose="02000503020000020003" pitchFamily="2" charset="0"/>
              </a:rPr>
              <a:t>penodol</a:t>
            </a:r>
            <a:r>
              <a:rPr lang="en-GB" sz="2000" dirty="0">
                <a:solidFill>
                  <a:schemeClr val="tx1"/>
                </a:solidFill>
                <a:latin typeface="Avenir Book" panose="02000503020000020003" pitchFamily="2" charset="0"/>
              </a:rPr>
              <a:t>. </a:t>
            </a:r>
          </a:p>
          <a:p>
            <a:endParaRPr lang="en-GB" sz="2000" dirty="0">
              <a:solidFill>
                <a:schemeClr val="tx1"/>
              </a:solidFill>
              <a:latin typeface="Avenir Book" panose="02000503020000020003" pitchFamily="2" charset="0"/>
            </a:endParaRPr>
          </a:p>
          <a:p>
            <a:r>
              <a:rPr lang="en-GB" sz="2000" dirty="0" err="1">
                <a:solidFill>
                  <a:schemeClr val="tx1"/>
                </a:solidFill>
                <a:latin typeface="Avenir Book" panose="02000503020000020003" pitchFamily="2" charset="0"/>
              </a:rPr>
              <a:t>Rhaid</a:t>
            </a:r>
            <a:r>
              <a:rPr lang="en-GB" sz="2000" dirty="0">
                <a:solidFill>
                  <a:schemeClr val="tx1"/>
                </a:solidFill>
                <a:latin typeface="Avenir Book" panose="02000503020000020003" pitchFamily="2" charset="0"/>
              </a:rPr>
              <a:t> </a:t>
            </a:r>
            <a:r>
              <a:rPr lang="en-GB" sz="2000" dirty="0" err="1">
                <a:solidFill>
                  <a:schemeClr val="tx1"/>
                </a:solidFill>
                <a:latin typeface="Avenir Book" panose="02000503020000020003" pitchFamily="2" charset="0"/>
              </a:rPr>
              <a:t>i’r</a:t>
            </a:r>
            <a:r>
              <a:rPr lang="en-GB" sz="2000" dirty="0">
                <a:solidFill>
                  <a:schemeClr val="tx1"/>
                </a:solidFill>
                <a:latin typeface="Avenir Book" panose="02000503020000020003" pitchFamily="2" charset="0"/>
              </a:rPr>
              <a:t> </a:t>
            </a:r>
            <a:r>
              <a:rPr lang="en-GB" sz="2000" dirty="0" err="1">
                <a:solidFill>
                  <a:schemeClr val="tx1"/>
                </a:solidFill>
                <a:latin typeface="Avenir Book" panose="02000503020000020003" pitchFamily="2" charset="0"/>
              </a:rPr>
              <a:t>ymgeisydd</a:t>
            </a:r>
            <a:r>
              <a:rPr lang="en-GB" sz="2000" dirty="0">
                <a:solidFill>
                  <a:schemeClr val="tx1"/>
                </a:solidFill>
                <a:latin typeface="Avenir Book" panose="02000503020000020003" pitchFamily="2" charset="0"/>
              </a:rPr>
              <a:t> </a:t>
            </a:r>
            <a:r>
              <a:rPr lang="en-GB" sz="2000" dirty="0" err="1">
                <a:solidFill>
                  <a:schemeClr val="tx1"/>
                </a:solidFill>
                <a:latin typeface="Avenir Book" panose="02000503020000020003" pitchFamily="2" charset="0"/>
              </a:rPr>
              <a:t>ddarllen</a:t>
            </a:r>
            <a:r>
              <a:rPr lang="en-GB" sz="2000" dirty="0">
                <a:solidFill>
                  <a:schemeClr val="tx1"/>
                </a:solidFill>
                <a:latin typeface="Avenir Book" panose="02000503020000020003" pitchFamily="2" charset="0"/>
              </a:rPr>
              <a:t> </a:t>
            </a:r>
            <a:r>
              <a:rPr lang="en-GB" sz="2000" dirty="0" err="1">
                <a:solidFill>
                  <a:schemeClr val="tx1"/>
                </a:solidFill>
                <a:latin typeface="Avenir Book" panose="02000503020000020003" pitchFamily="2" charset="0"/>
              </a:rPr>
              <a:t>testun</a:t>
            </a:r>
            <a:r>
              <a:rPr lang="en-GB" sz="2000" dirty="0">
                <a:solidFill>
                  <a:schemeClr val="tx1"/>
                </a:solidFill>
                <a:latin typeface="Avenir Book" panose="02000503020000020003" pitchFamily="2" charset="0"/>
              </a:rPr>
              <a:t> </a:t>
            </a:r>
            <a:r>
              <a:rPr lang="en-GB" sz="2000" dirty="0" err="1">
                <a:solidFill>
                  <a:schemeClr val="tx1"/>
                </a:solidFill>
                <a:latin typeface="Avenir Book" panose="02000503020000020003" pitchFamily="2" charset="0"/>
              </a:rPr>
              <a:t>ysgrifenedig</a:t>
            </a:r>
            <a:r>
              <a:rPr lang="en-GB" sz="2000" dirty="0">
                <a:solidFill>
                  <a:schemeClr val="tx1"/>
                </a:solidFill>
                <a:latin typeface="Avenir Book" panose="02000503020000020003" pitchFamily="2" charset="0"/>
              </a:rPr>
              <a:t> </a:t>
            </a:r>
            <a:r>
              <a:rPr lang="en-GB" sz="2000" dirty="0" err="1">
                <a:solidFill>
                  <a:schemeClr val="tx1"/>
                </a:solidFill>
                <a:latin typeface="Avenir Book" panose="02000503020000020003" pitchFamily="2" charset="0"/>
              </a:rPr>
              <a:t>Saesneg</a:t>
            </a:r>
            <a:r>
              <a:rPr lang="en-GB" sz="2000" dirty="0">
                <a:solidFill>
                  <a:schemeClr val="tx1"/>
                </a:solidFill>
                <a:latin typeface="Avenir Book" panose="02000503020000020003" pitchFamily="2" charset="0"/>
              </a:rPr>
              <a:t> </a:t>
            </a:r>
            <a:r>
              <a:rPr lang="en-GB" sz="2000" dirty="0" err="1">
                <a:solidFill>
                  <a:schemeClr val="tx1"/>
                </a:solidFill>
                <a:latin typeface="Avenir Book" panose="02000503020000020003" pitchFamily="2" charset="0"/>
              </a:rPr>
              <a:t>a’i</a:t>
            </a:r>
            <a:r>
              <a:rPr lang="en-GB" sz="2000" dirty="0">
                <a:solidFill>
                  <a:schemeClr val="tx1"/>
                </a:solidFill>
                <a:latin typeface="Avenir Book" panose="02000503020000020003" pitchFamily="2" charset="0"/>
              </a:rPr>
              <a:t> </a:t>
            </a:r>
            <a:r>
              <a:rPr lang="en-GB" sz="2000" dirty="0" err="1">
                <a:solidFill>
                  <a:schemeClr val="tx1"/>
                </a:solidFill>
                <a:latin typeface="Avenir Book" panose="02000503020000020003" pitchFamily="2" charset="0"/>
              </a:rPr>
              <a:t>addasu</a:t>
            </a:r>
            <a:r>
              <a:rPr lang="en-GB" sz="2000" dirty="0">
                <a:solidFill>
                  <a:schemeClr val="tx1"/>
                </a:solidFill>
                <a:latin typeface="Avenir Book" panose="02000503020000020003" pitchFamily="2" charset="0"/>
              </a:rPr>
              <a:t> </a:t>
            </a:r>
            <a:r>
              <a:rPr lang="en-GB" sz="2000" dirty="0" err="1">
                <a:solidFill>
                  <a:schemeClr val="tx1"/>
                </a:solidFill>
                <a:latin typeface="Avenir Book" panose="02000503020000020003" pitchFamily="2" charset="0"/>
              </a:rPr>
              <a:t>i’r</a:t>
            </a:r>
            <a:r>
              <a:rPr lang="en-GB" sz="2000" dirty="0">
                <a:solidFill>
                  <a:schemeClr val="tx1"/>
                </a:solidFill>
                <a:latin typeface="Avenir Book" panose="02000503020000020003" pitchFamily="2" charset="0"/>
              </a:rPr>
              <a:t> </a:t>
            </a:r>
            <a:r>
              <a:rPr lang="en-GB" sz="2000" dirty="0" err="1">
                <a:solidFill>
                  <a:schemeClr val="tx1"/>
                </a:solidFill>
                <a:latin typeface="Avenir Book" panose="02000503020000020003" pitchFamily="2" charset="0"/>
              </a:rPr>
              <a:t>Gymraeg</a:t>
            </a:r>
            <a:r>
              <a:rPr lang="en-GB" sz="2000" dirty="0">
                <a:solidFill>
                  <a:schemeClr val="tx1"/>
                </a:solidFill>
                <a:latin typeface="Avenir Book" panose="02000503020000020003" pitchFamily="2" charset="0"/>
              </a:rPr>
              <a:t> at </a:t>
            </a:r>
            <a:r>
              <a:rPr lang="en-GB" sz="2000" dirty="0" err="1">
                <a:solidFill>
                  <a:schemeClr val="tx1"/>
                </a:solidFill>
                <a:latin typeface="Avenir Book" panose="02000503020000020003" pitchFamily="2" charset="0"/>
              </a:rPr>
              <a:t>ddiben</a:t>
            </a:r>
            <a:r>
              <a:rPr lang="en-GB" sz="2000" dirty="0">
                <a:solidFill>
                  <a:schemeClr val="tx1"/>
                </a:solidFill>
                <a:latin typeface="Avenir Book" panose="02000503020000020003" pitchFamily="2" charset="0"/>
              </a:rPr>
              <a:t> </a:t>
            </a:r>
            <a:r>
              <a:rPr lang="en-GB" sz="2000" dirty="0" err="1">
                <a:solidFill>
                  <a:schemeClr val="tx1"/>
                </a:solidFill>
                <a:latin typeface="Avenir Book" panose="02000503020000020003" pitchFamily="2" charset="0"/>
              </a:rPr>
              <a:t>penodol</a:t>
            </a:r>
            <a:r>
              <a:rPr lang="en-GB" sz="2000" dirty="0">
                <a:solidFill>
                  <a:schemeClr val="tx1"/>
                </a:solidFill>
                <a:latin typeface="Avenir Book" panose="02000503020000020003" pitchFamily="2" charset="0"/>
              </a:rPr>
              <a:t>, </a:t>
            </a:r>
            <a:r>
              <a:rPr lang="en-GB" sz="2000" dirty="0" err="1">
                <a:solidFill>
                  <a:schemeClr val="tx1"/>
                </a:solidFill>
                <a:latin typeface="Avenir Book" panose="02000503020000020003" pitchFamily="2" charset="0"/>
              </a:rPr>
              <a:t>e.e</a:t>
            </a:r>
            <a:r>
              <a:rPr lang="en-GB" sz="2000" dirty="0">
                <a:solidFill>
                  <a:schemeClr val="tx1"/>
                </a:solidFill>
                <a:latin typeface="Avenir Book" panose="02000503020000020003" pitchFamily="2" charset="0"/>
              </a:rPr>
              <a:t>. </a:t>
            </a:r>
            <a:r>
              <a:rPr lang="en-GB" sz="2000" b="1" dirty="0" err="1">
                <a:solidFill>
                  <a:schemeClr val="tx1"/>
                </a:solidFill>
                <a:latin typeface="Avenir Book" panose="02000503020000020003" pitchFamily="2" charset="0"/>
              </a:rPr>
              <a:t>ysgrifennu</a:t>
            </a:r>
            <a:r>
              <a:rPr lang="en-GB" sz="2000" b="1" dirty="0">
                <a:solidFill>
                  <a:schemeClr val="tx1"/>
                </a:solidFill>
                <a:latin typeface="Avenir Book" panose="02000503020000020003" pitchFamily="2" charset="0"/>
              </a:rPr>
              <a:t> </a:t>
            </a:r>
            <a:r>
              <a:rPr lang="en-GB" sz="2000" b="1" dirty="0" err="1">
                <a:solidFill>
                  <a:schemeClr val="tx1"/>
                </a:solidFill>
                <a:latin typeface="Avenir Book" panose="02000503020000020003" pitchFamily="2" charset="0"/>
              </a:rPr>
              <a:t>crynodeb</a:t>
            </a:r>
            <a:r>
              <a:rPr lang="en-GB" sz="2000" b="1" dirty="0">
                <a:solidFill>
                  <a:schemeClr val="tx1"/>
                </a:solidFill>
                <a:latin typeface="Avenir Book" panose="02000503020000020003" pitchFamily="2" charset="0"/>
              </a:rPr>
              <a:t> o </a:t>
            </a:r>
            <a:r>
              <a:rPr lang="en-GB" sz="2000" b="1" dirty="0" err="1">
                <a:solidFill>
                  <a:schemeClr val="tx1"/>
                </a:solidFill>
                <a:latin typeface="Avenir Book" panose="02000503020000020003" pitchFamily="2" charset="0"/>
              </a:rPr>
              <a:t>destun</a:t>
            </a:r>
            <a:r>
              <a:rPr lang="en-GB" sz="2000" b="1" dirty="0">
                <a:solidFill>
                  <a:schemeClr val="tx1"/>
                </a:solidFill>
                <a:latin typeface="Avenir Book" panose="02000503020000020003" pitchFamily="2" charset="0"/>
              </a:rPr>
              <a:t> </a:t>
            </a:r>
            <a:r>
              <a:rPr lang="en-GB" sz="2000" b="1" dirty="0" err="1">
                <a:solidFill>
                  <a:schemeClr val="tx1"/>
                </a:solidFill>
                <a:latin typeface="Avenir Book" panose="02000503020000020003" pitchFamily="2" charset="0"/>
              </a:rPr>
              <a:t>Saesneg</a:t>
            </a:r>
            <a:r>
              <a:rPr lang="en-GB" sz="2000" b="1" dirty="0">
                <a:solidFill>
                  <a:schemeClr val="tx1"/>
                </a:solidFill>
                <a:latin typeface="Avenir Book" panose="02000503020000020003" pitchFamily="2" charset="0"/>
              </a:rPr>
              <a:t> </a:t>
            </a:r>
            <a:r>
              <a:rPr lang="en-GB" sz="2000" b="1" dirty="0" err="1">
                <a:solidFill>
                  <a:schemeClr val="tx1"/>
                </a:solidFill>
                <a:latin typeface="Avenir Book" panose="02000503020000020003" pitchFamily="2" charset="0"/>
              </a:rPr>
              <a:t>ar</a:t>
            </a:r>
            <a:r>
              <a:rPr lang="en-GB" sz="2000" b="1" dirty="0">
                <a:solidFill>
                  <a:schemeClr val="tx1"/>
                </a:solidFill>
                <a:latin typeface="Avenir Book" panose="02000503020000020003" pitchFamily="2" charset="0"/>
              </a:rPr>
              <a:t> </a:t>
            </a:r>
            <a:r>
              <a:rPr lang="en-GB" sz="2000" b="1" dirty="0" err="1">
                <a:solidFill>
                  <a:schemeClr val="tx1"/>
                </a:solidFill>
                <a:latin typeface="Avenir Book" panose="02000503020000020003" pitchFamily="2" charset="0"/>
              </a:rPr>
              <a:t>gyfer</a:t>
            </a:r>
            <a:r>
              <a:rPr lang="en-GB" sz="2000" b="1" dirty="0">
                <a:solidFill>
                  <a:schemeClr val="tx1"/>
                </a:solidFill>
                <a:latin typeface="Avenir Book" panose="02000503020000020003" pitchFamily="2" charset="0"/>
              </a:rPr>
              <a:t> </a:t>
            </a:r>
            <a:r>
              <a:rPr lang="en-GB" sz="2000" b="1" dirty="0" err="1">
                <a:solidFill>
                  <a:schemeClr val="tx1"/>
                </a:solidFill>
                <a:latin typeface="Avenir Book" panose="02000503020000020003" pitchFamily="2" charset="0"/>
              </a:rPr>
              <a:t>cynulleidfa</a:t>
            </a:r>
            <a:r>
              <a:rPr lang="en-GB" sz="2000" b="1" dirty="0">
                <a:solidFill>
                  <a:schemeClr val="tx1"/>
                </a:solidFill>
                <a:latin typeface="Avenir Book" panose="02000503020000020003" pitchFamily="2" charset="0"/>
              </a:rPr>
              <a:t> </a:t>
            </a:r>
            <a:r>
              <a:rPr lang="en-GB" sz="2000" b="1" dirty="0" err="1">
                <a:solidFill>
                  <a:schemeClr val="tx1"/>
                </a:solidFill>
                <a:latin typeface="Avenir Book" panose="02000503020000020003" pitchFamily="2" charset="0"/>
              </a:rPr>
              <a:t>benodol</a:t>
            </a:r>
            <a:r>
              <a:rPr lang="en-GB" sz="2000" b="1" dirty="0">
                <a:solidFill>
                  <a:schemeClr val="tx1"/>
                </a:solidFill>
                <a:latin typeface="Avenir Book" panose="02000503020000020003" pitchFamily="2" charset="0"/>
              </a:rPr>
              <a:t>. </a:t>
            </a:r>
          </a:p>
          <a:p>
            <a:endParaRPr lang="en-GB" sz="2000" dirty="0">
              <a:solidFill>
                <a:schemeClr val="tx1"/>
              </a:solidFill>
              <a:latin typeface="Avenir Book" panose="02000503020000020003" pitchFamily="2" charset="0"/>
            </a:endParaRPr>
          </a:p>
          <a:p>
            <a:endParaRPr lang="en-GB" sz="2000" dirty="0">
              <a:solidFill>
                <a:schemeClr val="tx1"/>
              </a:solidFill>
              <a:latin typeface="Avenir Book" panose="02000503020000020003" pitchFamily="2" charset="0"/>
            </a:endParaRPr>
          </a:p>
          <a:p>
            <a:r>
              <a:rPr lang="en-GB" sz="2000" dirty="0" err="1">
                <a:solidFill>
                  <a:schemeClr val="tx1"/>
                </a:solidFill>
                <a:latin typeface="Avenir Book" panose="02000503020000020003" pitchFamily="2" charset="0"/>
              </a:rPr>
              <a:t>Asesir</a:t>
            </a:r>
            <a:r>
              <a:rPr lang="en-GB" sz="2000" dirty="0">
                <a:solidFill>
                  <a:schemeClr val="tx1"/>
                </a:solidFill>
                <a:latin typeface="Avenir Book" panose="02000503020000020003" pitchFamily="2" charset="0"/>
              </a:rPr>
              <a:t> </a:t>
            </a:r>
            <a:r>
              <a:rPr lang="en-GB" sz="2000" dirty="0" err="1">
                <a:solidFill>
                  <a:schemeClr val="tx1"/>
                </a:solidFill>
                <a:latin typeface="Avenir Book" panose="02000503020000020003" pitchFamily="2" charset="0"/>
              </a:rPr>
              <a:t>gallu’r</a:t>
            </a:r>
            <a:r>
              <a:rPr lang="en-GB" sz="2000" dirty="0">
                <a:solidFill>
                  <a:schemeClr val="tx1"/>
                </a:solidFill>
                <a:latin typeface="Avenir Book" panose="02000503020000020003" pitchFamily="2" charset="0"/>
              </a:rPr>
              <a:t> </a:t>
            </a:r>
            <a:r>
              <a:rPr lang="en-GB" sz="2000" dirty="0" err="1">
                <a:solidFill>
                  <a:schemeClr val="tx1"/>
                </a:solidFill>
                <a:latin typeface="Avenir Book" panose="02000503020000020003" pitchFamily="2" charset="0"/>
              </a:rPr>
              <a:t>ymgeisydd</a:t>
            </a:r>
            <a:r>
              <a:rPr lang="en-GB" sz="2000" dirty="0">
                <a:solidFill>
                  <a:schemeClr val="tx1"/>
                </a:solidFill>
                <a:latin typeface="Avenir Book" panose="02000503020000020003" pitchFamily="2" charset="0"/>
              </a:rPr>
              <a:t> </a:t>
            </a:r>
            <a:r>
              <a:rPr lang="en-GB" sz="2000" dirty="0" err="1">
                <a:solidFill>
                  <a:schemeClr val="tx1"/>
                </a:solidFill>
                <a:latin typeface="Avenir Book" panose="02000503020000020003" pitchFamily="2" charset="0"/>
              </a:rPr>
              <a:t>i</a:t>
            </a:r>
            <a:r>
              <a:rPr lang="en-GB" sz="2000" dirty="0">
                <a:solidFill>
                  <a:schemeClr val="tx1"/>
                </a:solidFill>
                <a:latin typeface="Avenir Book" panose="02000503020000020003" pitchFamily="2" charset="0"/>
              </a:rPr>
              <a:t> </a:t>
            </a:r>
            <a:r>
              <a:rPr lang="en-GB" sz="2000" b="1" dirty="0" err="1">
                <a:solidFill>
                  <a:schemeClr val="tx1"/>
                </a:solidFill>
                <a:latin typeface="Avenir Book" panose="02000503020000020003" pitchFamily="2" charset="0"/>
              </a:rPr>
              <a:t>ysgrifennu’n</a:t>
            </a:r>
            <a:r>
              <a:rPr lang="en-GB" sz="2000" b="1" dirty="0">
                <a:solidFill>
                  <a:schemeClr val="tx1"/>
                </a:solidFill>
                <a:latin typeface="Avenir Book" panose="02000503020000020003" pitchFamily="2" charset="0"/>
              </a:rPr>
              <a:t> </a:t>
            </a:r>
            <a:r>
              <a:rPr lang="en-GB" sz="2000" b="1" dirty="0" err="1">
                <a:solidFill>
                  <a:schemeClr val="tx1"/>
                </a:solidFill>
                <a:latin typeface="Avenir Book" panose="02000503020000020003" pitchFamily="2" charset="0"/>
              </a:rPr>
              <a:t>gywir</a:t>
            </a:r>
            <a:r>
              <a:rPr lang="en-GB" sz="2000" dirty="0">
                <a:solidFill>
                  <a:schemeClr val="tx1"/>
                </a:solidFill>
                <a:latin typeface="Avenir Book" panose="02000503020000020003" pitchFamily="2" charset="0"/>
              </a:rPr>
              <a:t>, </a:t>
            </a:r>
            <a:r>
              <a:rPr lang="en-GB" sz="2000" dirty="0" err="1">
                <a:solidFill>
                  <a:schemeClr val="tx1"/>
                </a:solidFill>
                <a:latin typeface="Avenir Book" panose="02000503020000020003" pitchFamily="2" charset="0"/>
              </a:rPr>
              <a:t>gan</a:t>
            </a:r>
            <a:r>
              <a:rPr lang="en-GB" sz="2000" dirty="0">
                <a:solidFill>
                  <a:schemeClr val="tx1"/>
                </a:solidFill>
                <a:latin typeface="Avenir Book" panose="02000503020000020003" pitchFamily="2" charset="0"/>
              </a:rPr>
              <a:t> </a:t>
            </a:r>
            <a:r>
              <a:rPr lang="en-GB" sz="2000" dirty="0" err="1">
                <a:solidFill>
                  <a:schemeClr val="tx1"/>
                </a:solidFill>
                <a:latin typeface="Avenir Book" panose="02000503020000020003" pitchFamily="2" charset="0"/>
              </a:rPr>
              <a:t>ddefnyddio</a:t>
            </a:r>
            <a:r>
              <a:rPr lang="en-GB" sz="2000" dirty="0">
                <a:solidFill>
                  <a:schemeClr val="tx1"/>
                </a:solidFill>
                <a:latin typeface="Avenir Book" panose="02000503020000020003" pitchFamily="2" charset="0"/>
              </a:rPr>
              <a:t> </a:t>
            </a:r>
            <a:r>
              <a:rPr lang="en-GB" sz="2000" b="1" dirty="0" err="1">
                <a:solidFill>
                  <a:schemeClr val="tx1"/>
                </a:solidFill>
                <a:latin typeface="Avenir Book" panose="02000503020000020003" pitchFamily="2" charset="0"/>
              </a:rPr>
              <a:t>ystod</a:t>
            </a:r>
            <a:r>
              <a:rPr lang="en-GB" sz="2000" b="1" dirty="0">
                <a:solidFill>
                  <a:schemeClr val="tx1"/>
                </a:solidFill>
                <a:latin typeface="Avenir Book" panose="02000503020000020003" pitchFamily="2" charset="0"/>
              </a:rPr>
              <a:t> o </a:t>
            </a:r>
            <a:r>
              <a:rPr lang="en-GB" sz="2000" b="1" dirty="0" err="1">
                <a:solidFill>
                  <a:schemeClr val="tx1"/>
                </a:solidFill>
                <a:latin typeface="Avenir Book" panose="02000503020000020003" pitchFamily="2" charset="0"/>
              </a:rPr>
              <a:t>gystrawennau</a:t>
            </a:r>
            <a:r>
              <a:rPr lang="en-GB" sz="2000" b="1" dirty="0">
                <a:solidFill>
                  <a:schemeClr val="tx1"/>
                </a:solidFill>
                <a:latin typeface="Avenir Book" panose="02000503020000020003" pitchFamily="2" charset="0"/>
              </a:rPr>
              <a:t> </a:t>
            </a:r>
            <a:r>
              <a:rPr lang="en-GB" sz="2000" dirty="0">
                <a:solidFill>
                  <a:schemeClr val="tx1"/>
                </a:solidFill>
                <a:latin typeface="Avenir Book" panose="02000503020000020003" pitchFamily="2" charset="0"/>
              </a:rPr>
              <a:t>a </a:t>
            </a:r>
            <a:r>
              <a:rPr lang="en-GB" sz="2000" dirty="0" err="1">
                <a:solidFill>
                  <a:schemeClr val="tx1"/>
                </a:solidFill>
                <a:latin typeface="Avenir Book" panose="02000503020000020003" pitchFamily="2" charset="0"/>
              </a:rPr>
              <a:t>geirfa</a:t>
            </a:r>
            <a:r>
              <a:rPr lang="en-GB" sz="2000" dirty="0">
                <a:solidFill>
                  <a:schemeClr val="tx1"/>
                </a:solidFill>
                <a:latin typeface="Avenir Book" panose="02000503020000020003" pitchFamily="2" charset="0"/>
              </a:rPr>
              <a:t>, ac </a:t>
            </a:r>
            <a:r>
              <a:rPr lang="en-GB" sz="2000" dirty="0" err="1">
                <a:solidFill>
                  <a:schemeClr val="tx1"/>
                </a:solidFill>
                <a:latin typeface="Avenir Book" panose="02000503020000020003" pitchFamily="2" charset="0"/>
              </a:rPr>
              <a:t>i</a:t>
            </a:r>
            <a:r>
              <a:rPr lang="en-GB" sz="2000" dirty="0">
                <a:solidFill>
                  <a:schemeClr val="tx1"/>
                </a:solidFill>
                <a:latin typeface="Avenir Book" panose="02000503020000020003" pitchFamily="2" charset="0"/>
              </a:rPr>
              <a:t> </a:t>
            </a:r>
            <a:r>
              <a:rPr lang="en-GB" sz="2000" dirty="0" err="1">
                <a:solidFill>
                  <a:schemeClr val="tx1"/>
                </a:solidFill>
                <a:latin typeface="Avenir Book" panose="02000503020000020003" pitchFamily="2" charset="0"/>
              </a:rPr>
              <a:t>lunio</a:t>
            </a:r>
            <a:r>
              <a:rPr lang="en-GB" sz="2000" dirty="0">
                <a:solidFill>
                  <a:schemeClr val="tx1"/>
                </a:solidFill>
                <a:latin typeface="Avenir Book" panose="02000503020000020003" pitchFamily="2" charset="0"/>
              </a:rPr>
              <a:t> </a:t>
            </a:r>
            <a:r>
              <a:rPr lang="en-GB" sz="2000" dirty="0" err="1">
                <a:solidFill>
                  <a:schemeClr val="tx1"/>
                </a:solidFill>
                <a:latin typeface="Avenir Book" panose="02000503020000020003" pitchFamily="2" charset="0"/>
              </a:rPr>
              <a:t>testun</a:t>
            </a:r>
            <a:r>
              <a:rPr lang="en-GB" sz="2000" dirty="0">
                <a:solidFill>
                  <a:schemeClr val="tx1"/>
                </a:solidFill>
                <a:latin typeface="Avenir Book" panose="02000503020000020003" pitchFamily="2" charset="0"/>
              </a:rPr>
              <a:t> </a:t>
            </a:r>
            <a:r>
              <a:rPr lang="en-GB" sz="2000" dirty="0" err="1">
                <a:solidFill>
                  <a:schemeClr val="tx1"/>
                </a:solidFill>
                <a:latin typeface="Avenir Book" panose="02000503020000020003" pitchFamily="2" charset="0"/>
              </a:rPr>
              <a:t>terfynol</a:t>
            </a:r>
            <a:r>
              <a:rPr lang="en-GB" sz="2000" dirty="0">
                <a:solidFill>
                  <a:schemeClr val="tx1"/>
                </a:solidFill>
                <a:latin typeface="Avenir Book" panose="02000503020000020003" pitchFamily="2" charset="0"/>
              </a:rPr>
              <a:t> </a:t>
            </a:r>
            <a:r>
              <a:rPr lang="en-GB" sz="2000" dirty="0" err="1">
                <a:solidFill>
                  <a:schemeClr val="tx1"/>
                </a:solidFill>
                <a:latin typeface="Avenir Book" panose="02000503020000020003" pitchFamily="2" charset="0"/>
              </a:rPr>
              <a:t>sy’n</a:t>
            </a:r>
            <a:r>
              <a:rPr lang="en-GB" sz="2000" dirty="0">
                <a:solidFill>
                  <a:schemeClr val="tx1"/>
                </a:solidFill>
                <a:latin typeface="Avenir Book" panose="02000503020000020003" pitchFamily="2" charset="0"/>
              </a:rPr>
              <a:t> </a:t>
            </a:r>
            <a:r>
              <a:rPr lang="en-GB" sz="2000" dirty="0" err="1">
                <a:solidFill>
                  <a:schemeClr val="tx1"/>
                </a:solidFill>
                <a:latin typeface="Avenir Book" panose="02000503020000020003" pitchFamily="2" charset="0"/>
              </a:rPr>
              <a:t>briodol</a:t>
            </a:r>
            <a:r>
              <a:rPr lang="en-GB" sz="2000" dirty="0">
                <a:solidFill>
                  <a:schemeClr val="tx1"/>
                </a:solidFill>
                <a:latin typeface="Avenir Book" panose="02000503020000020003" pitchFamily="2" charset="0"/>
              </a:rPr>
              <a:t> </a:t>
            </a:r>
            <a:r>
              <a:rPr lang="en-GB" sz="2000" dirty="0" err="1">
                <a:solidFill>
                  <a:schemeClr val="tx1"/>
                </a:solidFill>
                <a:latin typeface="Avenir Book" panose="02000503020000020003" pitchFamily="2" charset="0"/>
              </a:rPr>
              <a:t>i’r</a:t>
            </a:r>
            <a:r>
              <a:rPr lang="en-GB" sz="2000" dirty="0">
                <a:solidFill>
                  <a:schemeClr val="tx1"/>
                </a:solidFill>
                <a:latin typeface="Avenir Book" panose="02000503020000020003" pitchFamily="2" charset="0"/>
              </a:rPr>
              <a:t> </a:t>
            </a:r>
            <a:r>
              <a:rPr lang="en-GB" sz="2000" dirty="0" err="1">
                <a:solidFill>
                  <a:schemeClr val="tx1"/>
                </a:solidFill>
                <a:latin typeface="Avenir Book" panose="02000503020000020003" pitchFamily="2" charset="0"/>
              </a:rPr>
              <a:t>diben</a:t>
            </a:r>
            <a:r>
              <a:rPr lang="en-GB" sz="2000" dirty="0">
                <a:solidFill>
                  <a:schemeClr val="tx1"/>
                </a:solidFill>
                <a:latin typeface="Avenir Book" panose="02000503020000020003" pitchFamily="2" charset="0"/>
              </a:rPr>
              <a:t> a </a:t>
            </a:r>
            <a:r>
              <a:rPr lang="en-GB" sz="2000" dirty="0" err="1">
                <a:solidFill>
                  <a:schemeClr val="tx1"/>
                </a:solidFill>
                <a:latin typeface="Avenir Book" panose="02000503020000020003" pitchFamily="2" charset="0"/>
              </a:rPr>
              <a:t>ddisgrifir</a:t>
            </a:r>
            <a:r>
              <a:rPr lang="en-GB" sz="2000" dirty="0">
                <a:solidFill>
                  <a:schemeClr val="tx1"/>
                </a:solidFill>
                <a:latin typeface="Avenir Book" panose="02000503020000020003" pitchFamily="2" charset="0"/>
              </a:rPr>
              <a:t> </a:t>
            </a:r>
            <a:r>
              <a:rPr lang="en-GB" sz="2000" dirty="0" err="1">
                <a:solidFill>
                  <a:schemeClr val="tx1"/>
                </a:solidFill>
                <a:latin typeface="Avenir Book" panose="02000503020000020003" pitchFamily="2" charset="0"/>
              </a:rPr>
              <a:t>yn</a:t>
            </a:r>
            <a:r>
              <a:rPr lang="en-GB" sz="2000" dirty="0">
                <a:solidFill>
                  <a:schemeClr val="tx1"/>
                </a:solidFill>
                <a:latin typeface="Avenir Book" panose="02000503020000020003" pitchFamily="2" charset="0"/>
              </a:rPr>
              <a:t> y </a:t>
            </a:r>
            <a:r>
              <a:rPr lang="en-GB" sz="2000" dirty="0" err="1">
                <a:solidFill>
                  <a:schemeClr val="tx1"/>
                </a:solidFill>
                <a:latin typeface="Avenir Book" panose="02000503020000020003" pitchFamily="2" charset="0"/>
              </a:rPr>
              <a:t>dasg</a:t>
            </a:r>
            <a:r>
              <a:rPr lang="en-GB" sz="2000" dirty="0">
                <a:solidFill>
                  <a:schemeClr val="tx1"/>
                </a:solidFill>
                <a:latin typeface="Avenir Book" panose="02000503020000020003" pitchFamily="2" charset="0"/>
              </a:rPr>
              <a:t>. </a:t>
            </a:r>
            <a:r>
              <a:rPr lang="en-GB" sz="2000" dirty="0" err="1">
                <a:solidFill>
                  <a:schemeClr val="tx1"/>
                </a:solidFill>
                <a:latin typeface="Avenir Book" panose="02000503020000020003" pitchFamily="2" charset="0"/>
              </a:rPr>
              <a:t>Yn</a:t>
            </a:r>
            <a:r>
              <a:rPr lang="en-GB" sz="2000" dirty="0">
                <a:solidFill>
                  <a:schemeClr val="tx1"/>
                </a:solidFill>
                <a:latin typeface="Avenir Book" panose="02000503020000020003" pitchFamily="2" charset="0"/>
              </a:rPr>
              <a:t> </a:t>
            </a:r>
            <a:r>
              <a:rPr lang="en-GB" sz="2000" dirty="0" err="1">
                <a:solidFill>
                  <a:schemeClr val="tx1"/>
                </a:solidFill>
                <a:latin typeface="Avenir Book" panose="02000503020000020003" pitchFamily="2" charset="0"/>
              </a:rPr>
              <a:t>ogystal</a:t>
            </a:r>
            <a:r>
              <a:rPr lang="en-GB" sz="2000" dirty="0">
                <a:solidFill>
                  <a:schemeClr val="tx1"/>
                </a:solidFill>
                <a:latin typeface="Avenir Book" panose="02000503020000020003" pitchFamily="2" charset="0"/>
              </a:rPr>
              <a:t>, </a:t>
            </a:r>
            <a:r>
              <a:rPr lang="en-GB" sz="2000" dirty="0" err="1">
                <a:solidFill>
                  <a:schemeClr val="tx1"/>
                </a:solidFill>
                <a:latin typeface="Avenir Book" panose="02000503020000020003" pitchFamily="2" charset="0"/>
              </a:rPr>
              <a:t>bydd</a:t>
            </a:r>
            <a:r>
              <a:rPr lang="en-GB" sz="2000" dirty="0">
                <a:solidFill>
                  <a:schemeClr val="tx1"/>
                </a:solidFill>
                <a:latin typeface="Avenir Book" panose="02000503020000020003" pitchFamily="2" charset="0"/>
              </a:rPr>
              <a:t> </a:t>
            </a:r>
            <a:r>
              <a:rPr lang="en-GB" sz="2000" dirty="0" err="1">
                <a:solidFill>
                  <a:schemeClr val="tx1"/>
                </a:solidFill>
                <a:latin typeface="Avenir Book" panose="02000503020000020003" pitchFamily="2" charset="0"/>
              </a:rPr>
              <a:t>nifer</a:t>
            </a:r>
            <a:r>
              <a:rPr lang="en-GB" sz="2000" dirty="0">
                <a:solidFill>
                  <a:schemeClr val="tx1"/>
                </a:solidFill>
                <a:latin typeface="Avenir Book" panose="02000503020000020003" pitchFamily="2" charset="0"/>
              </a:rPr>
              <a:t> o </a:t>
            </a:r>
            <a:r>
              <a:rPr lang="en-GB" sz="2000" dirty="0" err="1">
                <a:solidFill>
                  <a:schemeClr val="tx1"/>
                </a:solidFill>
                <a:latin typeface="Avenir Book" panose="02000503020000020003" pitchFamily="2" charset="0"/>
              </a:rPr>
              <a:t>bwyntiau</a:t>
            </a:r>
            <a:r>
              <a:rPr lang="en-GB" sz="2000" dirty="0">
                <a:solidFill>
                  <a:schemeClr val="tx1"/>
                </a:solidFill>
                <a:latin typeface="Avenir Book" panose="02000503020000020003" pitchFamily="2" charset="0"/>
              </a:rPr>
              <a:t> </a:t>
            </a:r>
            <a:r>
              <a:rPr lang="en-GB" sz="2000" dirty="0" err="1">
                <a:solidFill>
                  <a:schemeClr val="tx1"/>
                </a:solidFill>
                <a:latin typeface="Avenir Book" panose="02000503020000020003" pitchFamily="2" charset="0"/>
              </a:rPr>
              <a:t>allweddol</a:t>
            </a:r>
            <a:r>
              <a:rPr lang="en-GB" sz="2000" dirty="0">
                <a:solidFill>
                  <a:schemeClr val="tx1"/>
                </a:solidFill>
                <a:latin typeface="Avenir Book" panose="02000503020000020003" pitchFamily="2" charset="0"/>
              </a:rPr>
              <a:t> </a:t>
            </a:r>
            <a:r>
              <a:rPr lang="en-GB" sz="2000" dirty="0" err="1">
                <a:solidFill>
                  <a:schemeClr val="tx1"/>
                </a:solidFill>
                <a:latin typeface="Avenir Book" panose="02000503020000020003" pitchFamily="2" charset="0"/>
              </a:rPr>
              <a:t>yn</a:t>
            </a:r>
            <a:r>
              <a:rPr lang="en-GB" sz="2000" dirty="0">
                <a:solidFill>
                  <a:schemeClr val="tx1"/>
                </a:solidFill>
                <a:latin typeface="Avenir Book" panose="02000503020000020003" pitchFamily="2" charset="0"/>
              </a:rPr>
              <a:t> y </a:t>
            </a:r>
            <a:r>
              <a:rPr lang="en-GB" sz="2000" dirty="0" err="1">
                <a:solidFill>
                  <a:schemeClr val="tx1"/>
                </a:solidFill>
                <a:latin typeface="Avenir Book" panose="02000503020000020003" pitchFamily="2" charset="0"/>
              </a:rPr>
              <a:t>testun</a:t>
            </a:r>
            <a:r>
              <a:rPr lang="en-GB" sz="2000" dirty="0">
                <a:solidFill>
                  <a:schemeClr val="tx1"/>
                </a:solidFill>
                <a:latin typeface="Avenir Book" panose="02000503020000020003" pitchFamily="2" charset="0"/>
              </a:rPr>
              <a:t> </a:t>
            </a:r>
            <a:r>
              <a:rPr lang="en-GB" sz="2000" dirty="0" err="1">
                <a:solidFill>
                  <a:schemeClr val="tx1"/>
                </a:solidFill>
                <a:latin typeface="Avenir Book" panose="02000503020000020003" pitchFamily="2" charset="0"/>
              </a:rPr>
              <a:t>gwreiddiol</a:t>
            </a:r>
            <a:r>
              <a:rPr lang="en-GB" sz="2000" dirty="0">
                <a:solidFill>
                  <a:schemeClr val="tx1"/>
                </a:solidFill>
                <a:latin typeface="Avenir Book" panose="02000503020000020003" pitchFamily="2" charset="0"/>
              </a:rPr>
              <a:t>, ac </a:t>
            </a:r>
            <a:r>
              <a:rPr lang="en-GB" sz="2000" dirty="0" err="1">
                <a:solidFill>
                  <a:schemeClr val="tx1"/>
                </a:solidFill>
                <a:latin typeface="Avenir Book" panose="02000503020000020003" pitchFamily="2" charset="0"/>
              </a:rPr>
              <a:t>asesir</a:t>
            </a:r>
            <a:r>
              <a:rPr lang="en-GB" sz="2000" dirty="0">
                <a:solidFill>
                  <a:schemeClr val="tx1"/>
                </a:solidFill>
                <a:latin typeface="Avenir Book" panose="02000503020000020003" pitchFamily="2" charset="0"/>
              </a:rPr>
              <a:t> </a:t>
            </a:r>
            <a:r>
              <a:rPr lang="en-GB" sz="2000" dirty="0" err="1">
                <a:solidFill>
                  <a:schemeClr val="tx1"/>
                </a:solidFill>
                <a:latin typeface="Avenir Book" panose="02000503020000020003" pitchFamily="2" charset="0"/>
              </a:rPr>
              <a:t>gallu’r</a:t>
            </a:r>
            <a:r>
              <a:rPr lang="en-GB" sz="2000" dirty="0">
                <a:solidFill>
                  <a:schemeClr val="tx1"/>
                </a:solidFill>
                <a:latin typeface="Avenir Book" panose="02000503020000020003" pitchFamily="2" charset="0"/>
              </a:rPr>
              <a:t> </a:t>
            </a:r>
            <a:r>
              <a:rPr lang="en-GB" sz="2000" dirty="0" err="1">
                <a:solidFill>
                  <a:schemeClr val="tx1"/>
                </a:solidFill>
                <a:latin typeface="Avenir Book" panose="02000503020000020003" pitchFamily="2" charset="0"/>
              </a:rPr>
              <a:t>ymgeisydd</a:t>
            </a:r>
            <a:r>
              <a:rPr lang="en-GB" sz="2000" dirty="0">
                <a:solidFill>
                  <a:schemeClr val="tx1"/>
                </a:solidFill>
                <a:latin typeface="Avenir Book" panose="02000503020000020003" pitchFamily="2" charset="0"/>
              </a:rPr>
              <a:t> </a:t>
            </a:r>
            <a:r>
              <a:rPr lang="en-GB" sz="2000" dirty="0" err="1">
                <a:solidFill>
                  <a:schemeClr val="tx1"/>
                </a:solidFill>
                <a:latin typeface="Avenir Book" panose="02000503020000020003" pitchFamily="2" charset="0"/>
              </a:rPr>
              <a:t>i</a:t>
            </a:r>
            <a:r>
              <a:rPr lang="en-GB" sz="2000" dirty="0">
                <a:solidFill>
                  <a:schemeClr val="tx1"/>
                </a:solidFill>
                <a:latin typeface="Avenir Book" panose="02000503020000020003" pitchFamily="2" charset="0"/>
              </a:rPr>
              <a:t> </a:t>
            </a:r>
            <a:r>
              <a:rPr lang="en-GB" sz="2000" dirty="0" err="1">
                <a:solidFill>
                  <a:schemeClr val="tx1"/>
                </a:solidFill>
                <a:latin typeface="Avenir Book" panose="02000503020000020003" pitchFamily="2" charset="0"/>
              </a:rPr>
              <a:t>gynnwys</a:t>
            </a:r>
            <a:r>
              <a:rPr lang="en-GB" sz="2000" dirty="0">
                <a:solidFill>
                  <a:schemeClr val="tx1"/>
                </a:solidFill>
                <a:latin typeface="Avenir Book" panose="02000503020000020003" pitchFamily="2" charset="0"/>
              </a:rPr>
              <a:t> y </a:t>
            </a:r>
            <a:r>
              <a:rPr lang="en-GB" sz="2000" dirty="0" err="1">
                <a:solidFill>
                  <a:schemeClr val="tx1"/>
                </a:solidFill>
                <a:latin typeface="Avenir Book" panose="02000503020000020003" pitchFamily="2" charset="0"/>
              </a:rPr>
              <a:t>pwyntiau</a:t>
            </a:r>
            <a:r>
              <a:rPr lang="en-GB" sz="2000" dirty="0">
                <a:solidFill>
                  <a:schemeClr val="tx1"/>
                </a:solidFill>
                <a:latin typeface="Avenir Book" panose="02000503020000020003" pitchFamily="2" charset="0"/>
              </a:rPr>
              <a:t> </a:t>
            </a:r>
            <a:r>
              <a:rPr lang="en-GB" sz="2000" dirty="0" err="1">
                <a:solidFill>
                  <a:schemeClr val="tx1"/>
                </a:solidFill>
                <a:latin typeface="Avenir Book" panose="02000503020000020003" pitchFamily="2" charset="0"/>
              </a:rPr>
              <a:t>priodol</a:t>
            </a:r>
            <a:r>
              <a:rPr lang="en-GB" sz="2000" dirty="0">
                <a:solidFill>
                  <a:schemeClr val="tx1"/>
                </a:solidFill>
                <a:latin typeface="Avenir Book" panose="02000503020000020003" pitchFamily="2" charset="0"/>
              </a:rPr>
              <a:t> </a:t>
            </a:r>
            <a:r>
              <a:rPr lang="en-GB" sz="2000" dirty="0" err="1">
                <a:solidFill>
                  <a:schemeClr val="tx1"/>
                </a:solidFill>
                <a:latin typeface="Avenir Book" panose="02000503020000020003" pitchFamily="2" charset="0"/>
              </a:rPr>
              <a:t>yn</a:t>
            </a:r>
            <a:r>
              <a:rPr lang="en-GB" sz="2000" dirty="0">
                <a:solidFill>
                  <a:schemeClr val="tx1"/>
                </a:solidFill>
                <a:latin typeface="Avenir Book" panose="02000503020000020003" pitchFamily="2" charset="0"/>
              </a:rPr>
              <a:t> y </a:t>
            </a:r>
            <a:r>
              <a:rPr lang="en-GB" sz="2000" dirty="0" err="1">
                <a:solidFill>
                  <a:schemeClr val="tx1"/>
                </a:solidFill>
                <a:latin typeface="Avenir Book" panose="02000503020000020003" pitchFamily="2" charset="0"/>
              </a:rPr>
              <a:t>trawsieithiad</a:t>
            </a:r>
            <a:r>
              <a:rPr lang="en-GB" sz="2000" dirty="0">
                <a:solidFill>
                  <a:schemeClr val="tx1"/>
                </a:solidFill>
                <a:latin typeface="Avenir Book" panose="02000503020000020003" pitchFamily="2" charset="0"/>
              </a:rPr>
              <a:t>.</a:t>
            </a:r>
            <a:endParaRPr lang="en-GB" sz="1636" dirty="0">
              <a:solidFill>
                <a:schemeClr val="tx1"/>
              </a:solidFill>
            </a:endParaRPr>
          </a:p>
          <a:p>
            <a:endParaRPr lang="cy-GB" sz="1636" dirty="0"/>
          </a:p>
        </p:txBody>
      </p:sp>
      <p:sp>
        <p:nvSpPr>
          <p:cNvPr id="3" name="Rounded Rectangle 2">
            <a:extLst>
              <a:ext uri="{FF2B5EF4-FFF2-40B4-BE49-F238E27FC236}">
                <a16:creationId xmlns:a16="http://schemas.microsoft.com/office/drawing/2014/main" id="{FEC00FD1-7A7F-A44E-B0E9-FE223B12D20F}"/>
              </a:ext>
            </a:extLst>
          </p:cNvPr>
          <p:cNvSpPr/>
          <p:nvPr/>
        </p:nvSpPr>
        <p:spPr>
          <a:xfrm rot="5400000">
            <a:off x="719949" y="-441436"/>
            <a:ext cx="600852" cy="1566051"/>
          </a:xfrm>
          <a:prstGeom prst="roundRect">
            <a:avLst/>
          </a:prstGeom>
          <a:solidFill>
            <a:schemeClr val="accent5">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vert="vert270" rtlCol="0" anchor="ctr"/>
          <a:lstStyle/>
          <a:p>
            <a:pPr algn="ctr"/>
            <a:r>
              <a:rPr lang="cy-GB" sz="1818" b="1" dirty="0">
                <a:solidFill>
                  <a:schemeClr val="tx1"/>
                </a:solidFill>
              </a:rPr>
              <a:t>Meini Prawf </a:t>
            </a:r>
          </a:p>
        </p:txBody>
      </p:sp>
      <p:pic>
        <p:nvPicPr>
          <p:cNvPr id="6" name="Picture 5">
            <a:extLst>
              <a:ext uri="{FF2B5EF4-FFF2-40B4-BE49-F238E27FC236}">
                <a16:creationId xmlns:a16="http://schemas.microsoft.com/office/drawing/2014/main" id="{F382315A-8DFA-2E4D-B735-8B046A0B5663}"/>
              </a:ext>
            </a:extLst>
          </p:cNvPr>
          <p:cNvPicPr>
            <a:picLocks noChangeAspect="1"/>
          </p:cNvPicPr>
          <p:nvPr/>
        </p:nvPicPr>
        <p:blipFill>
          <a:blip r:embed="rId2"/>
          <a:stretch>
            <a:fillRect/>
          </a:stretch>
        </p:blipFill>
        <p:spPr>
          <a:xfrm>
            <a:off x="404902" y="877632"/>
            <a:ext cx="1004299" cy="900368"/>
          </a:xfrm>
          <a:prstGeom prst="rect">
            <a:avLst/>
          </a:prstGeom>
        </p:spPr>
      </p:pic>
    </p:spTree>
    <p:extLst>
      <p:ext uri="{BB962C8B-B14F-4D97-AF65-F5344CB8AC3E}">
        <p14:creationId xmlns:p14="http://schemas.microsoft.com/office/powerpoint/2010/main" val="320824604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45DB7781-BD27-5945-990C-D55F009819FD}"/>
              </a:ext>
            </a:extLst>
          </p:cNvPr>
          <p:cNvSpPr>
            <a:spLocks noGrp="1"/>
          </p:cNvSpPr>
          <p:nvPr>
            <p:ph type="sldNum" idx="12"/>
          </p:nvPr>
        </p:nvSpPr>
        <p:spPr/>
        <p:txBody>
          <a:bodyPr/>
          <a:lstStyle/>
          <a:p>
            <a:pPr marL="0" lvl="0" indent="0" algn="ctr" rtl="0">
              <a:spcBef>
                <a:spcPts val="0"/>
              </a:spcBef>
              <a:spcAft>
                <a:spcPts val="0"/>
              </a:spcAft>
              <a:buNone/>
            </a:pPr>
            <a:fld id="{00000000-1234-1234-1234-123412341234}" type="slidenum">
              <a:rPr lang="en" smtClean="0"/>
              <a:t>14</a:t>
            </a:fld>
            <a:endParaRPr lang="en"/>
          </a:p>
        </p:txBody>
      </p:sp>
      <p:pic>
        <p:nvPicPr>
          <p:cNvPr id="8" name="Picture 7">
            <a:extLst>
              <a:ext uri="{FF2B5EF4-FFF2-40B4-BE49-F238E27FC236}">
                <a16:creationId xmlns:a16="http://schemas.microsoft.com/office/drawing/2014/main" id="{C0724979-3108-B540-8C42-FEBF1C9DDB75}"/>
              </a:ext>
            </a:extLst>
          </p:cNvPr>
          <p:cNvPicPr>
            <a:picLocks noChangeAspect="1"/>
          </p:cNvPicPr>
          <p:nvPr/>
        </p:nvPicPr>
        <p:blipFill>
          <a:blip r:embed="rId2"/>
          <a:stretch>
            <a:fillRect/>
          </a:stretch>
        </p:blipFill>
        <p:spPr>
          <a:xfrm>
            <a:off x="222250" y="1315886"/>
            <a:ext cx="8699500" cy="2908300"/>
          </a:xfrm>
          <a:prstGeom prst="rect">
            <a:avLst/>
          </a:prstGeom>
        </p:spPr>
      </p:pic>
      <p:sp>
        <p:nvSpPr>
          <p:cNvPr id="9" name="Rounded Rectangle 8">
            <a:extLst>
              <a:ext uri="{FF2B5EF4-FFF2-40B4-BE49-F238E27FC236}">
                <a16:creationId xmlns:a16="http://schemas.microsoft.com/office/drawing/2014/main" id="{AE426CA1-BF42-CD4B-AE0A-F283A880A0D1}"/>
              </a:ext>
            </a:extLst>
          </p:cNvPr>
          <p:cNvSpPr/>
          <p:nvPr/>
        </p:nvSpPr>
        <p:spPr>
          <a:xfrm>
            <a:off x="990600" y="330200"/>
            <a:ext cx="5765800" cy="8001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y-GB" sz="3200" dirty="0">
                <a:solidFill>
                  <a:schemeClr val="tx1"/>
                </a:solidFill>
              </a:rPr>
              <a:t>Cynllun marcio – Trawsieithu  </a:t>
            </a:r>
          </a:p>
        </p:txBody>
      </p:sp>
      <p:pic>
        <p:nvPicPr>
          <p:cNvPr id="10" name="Picture 9">
            <a:extLst>
              <a:ext uri="{FF2B5EF4-FFF2-40B4-BE49-F238E27FC236}">
                <a16:creationId xmlns:a16="http://schemas.microsoft.com/office/drawing/2014/main" id="{A6AE1878-62DF-5549-BE0B-35C09A87E899}"/>
              </a:ext>
            </a:extLst>
          </p:cNvPr>
          <p:cNvPicPr>
            <a:picLocks noChangeAspect="1"/>
          </p:cNvPicPr>
          <p:nvPr/>
        </p:nvPicPr>
        <p:blipFill>
          <a:blip r:embed="rId3"/>
          <a:stretch>
            <a:fillRect/>
          </a:stretch>
        </p:blipFill>
        <p:spPr>
          <a:xfrm>
            <a:off x="7835900" y="0"/>
            <a:ext cx="1308100" cy="1315886"/>
          </a:xfrm>
          <a:prstGeom prst="rect">
            <a:avLst/>
          </a:prstGeom>
        </p:spPr>
      </p:pic>
    </p:spTree>
    <p:extLst>
      <p:ext uri="{BB962C8B-B14F-4D97-AF65-F5344CB8AC3E}">
        <p14:creationId xmlns:p14="http://schemas.microsoft.com/office/powerpoint/2010/main" val="342133603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BF444909-E9A7-B942-9241-63947DCE531D}"/>
              </a:ext>
            </a:extLst>
          </p:cNvPr>
          <p:cNvSpPr>
            <a:spLocks noGrp="1"/>
          </p:cNvSpPr>
          <p:nvPr>
            <p:ph type="sldNum" idx="12"/>
          </p:nvPr>
        </p:nvSpPr>
        <p:spPr/>
        <p:txBody>
          <a:bodyPr/>
          <a:lstStyle/>
          <a:p>
            <a:pPr marL="0" lvl="0" indent="0" algn="ctr" rtl="0">
              <a:spcBef>
                <a:spcPts val="0"/>
              </a:spcBef>
              <a:spcAft>
                <a:spcPts val="0"/>
              </a:spcAft>
              <a:buNone/>
            </a:pPr>
            <a:fld id="{00000000-1234-1234-1234-123412341234}" type="slidenum">
              <a:rPr lang="en" smtClean="0"/>
              <a:t>15</a:t>
            </a:fld>
            <a:endParaRPr lang="en"/>
          </a:p>
        </p:txBody>
      </p:sp>
      <p:pic>
        <p:nvPicPr>
          <p:cNvPr id="4" name="Picture 3">
            <a:extLst>
              <a:ext uri="{FF2B5EF4-FFF2-40B4-BE49-F238E27FC236}">
                <a16:creationId xmlns:a16="http://schemas.microsoft.com/office/drawing/2014/main" id="{C822CD86-BF44-9946-8CAD-57072C5D5D5E}"/>
              </a:ext>
            </a:extLst>
          </p:cNvPr>
          <p:cNvPicPr>
            <a:picLocks noChangeAspect="1"/>
          </p:cNvPicPr>
          <p:nvPr/>
        </p:nvPicPr>
        <p:blipFill>
          <a:blip r:embed="rId2"/>
          <a:stretch>
            <a:fillRect/>
          </a:stretch>
        </p:blipFill>
        <p:spPr>
          <a:xfrm>
            <a:off x="146050" y="1073150"/>
            <a:ext cx="8851900" cy="2997200"/>
          </a:xfrm>
          <a:prstGeom prst="rect">
            <a:avLst/>
          </a:prstGeom>
        </p:spPr>
      </p:pic>
      <p:pic>
        <p:nvPicPr>
          <p:cNvPr id="5" name="Picture 4">
            <a:extLst>
              <a:ext uri="{FF2B5EF4-FFF2-40B4-BE49-F238E27FC236}">
                <a16:creationId xmlns:a16="http://schemas.microsoft.com/office/drawing/2014/main" id="{D88983A4-248D-AA47-B3C7-BC4FABB0B036}"/>
              </a:ext>
            </a:extLst>
          </p:cNvPr>
          <p:cNvPicPr>
            <a:picLocks noChangeAspect="1"/>
          </p:cNvPicPr>
          <p:nvPr/>
        </p:nvPicPr>
        <p:blipFill>
          <a:blip r:embed="rId3"/>
          <a:stretch>
            <a:fillRect/>
          </a:stretch>
        </p:blipFill>
        <p:spPr>
          <a:xfrm>
            <a:off x="7835900" y="0"/>
            <a:ext cx="1308100" cy="1315886"/>
          </a:xfrm>
          <a:prstGeom prst="rect">
            <a:avLst/>
          </a:prstGeom>
        </p:spPr>
      </p:pic>
    </p:spTree>
    <p:extLst>
      <p:ext uri="{BB962C8B-B14F-4D97-AF65-F5344CB8AC3E}">
        <p14:creationId xmlns:p14="http://schemas.microsoft.com/office/powerpoint/2010/main" val="280509217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EC7B5C05-EBAD-AA49-8843-8E2FAB4A41C7}"/>
              </a:ext>
            </a:extLst>
          </p:cNvPr>
          <p:cNvSpPr>
            <a:spLocks noGrp="1"/>
          </p:cNvSpPr>
          <p:nvPr>
            <p:ph type="sldNum" idx="12"/>
          </p:nvPr>
        </p:nvSpPr>
        <p:spPr/>
        <p:txBody>
          <a:bodyPr/>
          <a:lstStyle/>
          <a:p>
            <a:pPr marL="0" lvl="0" indent="0" algn="ctr" rtl="0">
              <a:spcBef>
                <a:spcPts val="0"/>
              </a:spcBef>
              <a:spcAft>
                <a:spcPts val="0"/>
              </a:spcAft>
              <a:buNone/>
            </a:pPr>
            <a:fld id="{00000000-1234-1234-1234-123412341234}" type="slidenum">
              <a:rPr lang="en" smtClean="0"/>
              <a:t>16</a:t>
            </a:fld>
            <a:endParaRPr lang="en"/>
          </a:p>
        </p:txBody>
      </p:sp>
      <p:pic>
        <p:nvPicPr>
          <p:cNvPr id="4" name="Picture 3">
            <a:extLst>
              <a:ext uri="{FF2B5EF4-FFF2-40B4-BE49-F238E27FC236}">
                <a16:creationId xmlns:a16="http://schemas.microsoft.com/office/drawing/2014/main" id="{4C256A49-E070-7241-BBD9-A3B71D76A342}"/>
              </a:ext>
            </a:extLst>
          </p:cNvPr>
          <p:cNvPicPr>
            <a:picLocks noChangeAspect="1"/>
          </p:cNvPicPr>
          <p:nvPr/>
        </p:nvPicPr>
        <p:blipFill>
          <a:blip r:embed="rId2"/>
          <a:stretch>
            <a:fillRect/>
          </a:stretch>
        </p:blipFill>
        <p:spPr>
          <a:xfrm>
            <a:off x="177800" y="1157525"/>
            <a:ext cx="8788400" cy="3517900"/>
          </a:xfrm>
          <a:prstGeom prst="rect">
            <a:avLst/>
          </a:prstGeom>
        </p:spPr>
      </p:pic>
      <p:pic>
        <p:nvPicPr>
          <p:cNvPr id="5" name="Picture 4">
            <a:extLst>
              <a:ext uri="{FF2B5EF4-FFF2-40B4-BE49-F238E27FC236}">
                <a16:creationId xmlns:a16="http://schemas.microsoft.com/office/drawing/2014/main" id="{2CE3D62B-1B56-1944-B7D2-B3002D3E3F35}"/>
              </a:ext>
            </a:extLst>
          </p:cNvPr>
          <p:cNvPicPr>
            <a:picLocks noChangeAspect="1"/>
          </p:cNvPicPr>
          <p:nvPr/>
        </p:nvPicPr>
        <p:blipFill>
          <a:blip r:embed="rId3"/>
          <a:stretch>
            <a:fillRect/>
          </a:stretch>
        </p:blipFill>
        <p:spPr>
          <a:xfrm>
            <a:off x="7835900" y="0"/>
            <a:ext cx="1308100" cy="1315886"/>
          </a:xfrm>
          <a:prstGeom prst="rect">
            <a:avLst/>
          </a:prstGeom>
        </p:spPr>
      </p:pic>
    </p:spTree>
    <p:extLst>
      <p:ext uri="{BB962C8B-B14F-4D97-AF65-F5344CB8AC3E}">
        <p14:creationId xmlns:p14="http://schemas.microsoft.com/office/powerpoint/2010/main" val="9737326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4283A6BE-B30C-2A4B-8D54-4D97CE3A39F1}"/>
              </a:ext>
            </a:extLst>
          </p:cNvPr>
          <p:cNvSpPr>
            <a:spLocks noGrp="1"/>
          </p:cNvSpPr>
          <p:nvPr>
            <p:ph type="sldNum" idx="12"/>
          </p:nvPr>
        </p:nvSpPr>
        <p:spPr/>
        <p:txBody>
          <a:bodyPr/>
          <a:lstStyle/>
          <a:p>
            <a:pPr marL="0" lvl="0" indent="0" algn="ctr" rtl="0">
              <a:spcBef>
                <a:spcPts val="0"/>
              </a:spcBef>
              <a:spcAft>
                <a:spcPts val="0"/>
              </a:spcAft>
              <a:buNone/>
            </a:pPr>
            <a:fld id="{00000000-1234-1234-1234-123412341234}" type="slidenum">
              <a:rPr lang="en" smtClean="0"/>
              <a:t>17</a:t>
            </a:fld>
            <a:endParaRPr lang="en"/>
          </a:p>
        </p:txBody>
      </p:sp>
      <p:pic>
        <p:nvPicPr>
          <p:cNvPr id="4" name="Picture 3">
            <a:extLst>
              <a:ext uri="{FF2B5EF4-FFF2-40B4-BE49-F238E27FC236}">
                <a16:creationId xmlns:a16="http://schemas.microsoft.com/office/drawing/2014/main" id="{AAEA834E-1507-CE4C-BB29-BAD7170103EB}"/>
              </a:ext>
            </a:extLst>
          </p:cNvPr>
          <p:cNvPicPr>
            <a:picLocks noChangeAspect="1"/>
          </p:cNvPicPr>
          <p:nvPr/>
        </p:nvPicPr>
        <p:blipFill>
          <a:blip r:embed="rId2"/>
          <a:stretch>
            <a:fillRect/>
          </a:stretch>
        </p:blipFill>
        <p:spPr>
          <a:xfrm>
            <a:off x="184150" y="1454150"/>
            <a:ext cx="8775700" cy="2235200"/>
          </a:xfrm>
          <a:prstGeom prst="rect">
            <a:avLst/>
          </a:prstGeom>
        </p:spPr>
      </p:pic>
      <p:pic>
        <p:nvPicPr>
          <p:cNvPr id="7" name="Picture 6">
            <a:extLst>
              <a:ext uri="{FF2B5EF4-FFF2-40B4-BE49-F238E27FC236}">
                <a16:creationId xmlns:a16="http://schemas.microsoft.com/office/drawing/2014/main" id="{EE0C2B52-BC90-A849-AFBB-B1E01466E111}"/>
              </a:ext>
            </a:extLst>
          </p:cNvPr>
          <p:cNvPicPr>
            <a:picLocks noChangeAspect="1"/>
          </p:cNvPicPr>
          <p:nvPr/>
        </p:nvPicPr>
        <p:blipFill>
          <a:blip r:embed="rId3"/>
          <a:stretch>
            <a:fillRect/>
          </a:stretch>
        </p:blipFill>
        <p:spPr>
          <a:xfrm>
            <a:off x="7537450" y="0"/>
            <a:ext cx="1606550" cy="1616113"/>
          </a:xfrm>
          <a:prstGeom prst="rect">
            <a:avLst/>
          </a:prstGeom>
        </p:spPr>
      </p:pic>
    </p:spTree>
    <p:extLst>
      <p:ext uri="{BB962C8B-B14F-4D97-AF65-F5344CB8AC3E}">
        <p14:creationId xmlns:p14="http://schemas.microsoft.com/office/powerpoint/2010/main" val="318046669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60D0CF64-C067-C74D-B3E3-871A8595C617}"/>
              </a:ext>
            </a:extLst>
          </p:cNvPr>
          <p:cNvSpPr>
            <a:spLocks noGrp="1"/>
          </p:cNvSpPr>
          <p:nvPr>
            <p:ph type="sldNum" idx="12"/>
          </p:nvPr>
        </p:nvSpPr>
        <p:spPr/>
        <p:txBody>
          <a:bodyPr/>
          <a:lstStyle/>
          <a:p>
            <a:pPr marL="0" lvl="0" indent="0" algn="ctr" rtl="0">
              <a:spcBef>
                <a:spcPts val="0"/>
              </a:spcBef>
              <a:spcAft>
                <a:spcPts val="0"/>
              </a:spcAft>
              <a:buNone/>
            </a:pPr>
            <a:fld id="{00000000-1234-1234-1234-123412341234}" type="slidenum">
              <a:rPr lang="en" smtClean="0"/>
              <a:t>18</a:t>
            </a:fld>
            <a:endParaRPr lang="en"/>
          </a:p>
        </p:txBody>
      </p:sp>
      <p:sp>
        <p:nvSpPr>
          <p:cNvPr id="3" name="Rectangle 2">
            <a:extLst>
              <a:ext uri="{FF2B5EF4-FFF2-40B4-BE49-F238E27FC236}">
                <a16:creationId xmlns:a16="http://schemas.microsoft.com/office/drawing/2014/main" id="{B81F5356-A956-804D-B689-3C9AE2D17DAF}"/>
              </a:ext>
            </a:extLst>
          </p:cNvPr>
          <p:cNvSpPr/>
          <p:nvPr/>
        </p:nvSpPr>
        <p:spPr>
          <a:xfrm>
            <a:off x="1155700" y="190500"/>
            <a:ext cx="5308600" cy="863600"/>
          </a:xfrm>
          <a:prstGeom prst="rect">
            <a:avLst/>
          </a:prstGeom>
          <a:solidFill>
            <a:schemeClr val="accent4">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y-GB" sz="3600" dirty="0">
                <a:solidFill>
                  <a:schemeClr val="tx1"/>
                </a:solidFill>
                <a:latin typeface="Avenir Book" panose="02000503020000020003" pitchFamily="2" charset="0"/>
              </a:rPr>
              <a:t>Tasg </a:t>
            </a:r>
          </a:p>
        </p:txBody>
      </p:sp>
      <p:pic>
        <p:nvPicPr>
          <p:cNvPr id="4" name="Picture 3">
            <a:extLst>
              <a:ext uri="{FF2B5EF4-FFF2-40B4-BE49-F238E27FC236}">
                <a16:creationId xmlns:a16="http://schemas.microsoft.com/office/drawing/2014/main" id="{AE64F45E-156F-3D4C-8E98-229FC2F99D39}"/>
              </a:ext>
            </a:extLst>
          </p:cNvPr>
          <p:cNvPicPr>
            <a:picLocks noChangeAspect="1"/>
          </p:cNvPicPr>
          <p:nvPr/>
        </p:nvPicPr>
        <p:blipFill>
          <a:blip r:embed="rId2"/>
          <a:stretch>
            <a:fillRect/>
          </a:stretch>
        </p:blipFill>
        <p:spPr>
          <a:xfrm>
            <a:off x="6889750" y="260350"/>
            <a:ext cx="1587500" cy="1587500"/>
          </a:xfrm>
          <a:prstGeom prst="rect">
            <a:avLst/>
          </a:prstGeom>
        </p:spPr>
      </p:pic>
      <p:sp>
        <p:nvSpPr>
          <p:cNvPr id="5" name="Rectangle 4">
            <a:extLst>
              <a:ext uri="{FF2B5EF4-FFF2-40B4-BE49-F238E27FC236}">
                <a16:creationId xmlns:a16="http://schemas.microsoft.com/office/drawing/2014/main" id="{ED0C2050-84D9-384D-8767-038734A7FB77}"/>
              </a:ext>
            </a:extLst>
          </p:cNvPr>
          <p:cNvSpPr/>
          <p:nvPr/>
        </p:nvSpPr>
        <p:spPr>
          <a:xfrm>
            <a:off x="1206500" y="1505862"/>
            <a:ext cx="5207000" cy="27940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y-GB" sz="3600" dirty="0">
                <a:solidFill>
                  <a:schemeClr val="tx1"/>
                </a:solidFill>
                <a:latin typeface="Avenir Book" panose="02000503020000020003" pitchFamily="2" charset="0"/>
              </a:rPr>
              <a:t>Darllenwch yr araith. Dewiswch 5 pwynt allweddol.  </a:t>
            </a:r>
          </a:p>
        </p:txBody>
      </p:sp>
      <p:pic>
        <p:nvPicPr>
          <p:cNvPr id="8" name="Picture 7">
            <a:extLst>
              <a:ext uri="{FF2B5EF4-FFF2-40B4-BE49-F238E27FC236}">
                <a16:creationId xmlns:a16="http://schemas.microsoft.com/office/drawing/2014/main" id="{1ABE8AC4-1BA9-BF40-82CC-2E27E5AA7640}"/>
              </a:ext>
            </a:extLst>
          </p:cNvPr>
          <p:cNvPicPr>
            <a:picLocks noChangeAspect="1"/>
          </p:cNvPicPr>
          <p:nvPr/>
        </p:nvPicPr>
        <p:blipFill>
          <a:blip r:embed="rId3"/>
          <a:stretch>
            <a:fillRect/>
          </a:stretch>
        </p:blipFill>
        <p:spPr>
          <a:xfrm>
            <a:off x="6632479" y="2571750"/>
            <a:ext cx="1577879" cy="1587500"/>
          </a:xfrm>
          <a:prstGeom prst="rect">
            <a:avLst/>
          </a:prstGeom>
        </p:spPr>
      </p:pic>
    </p:spTree>
    <p:extLst>
      <p:ext uri="{BB962C8B-B14F-4D97-AF65-F5344CB8AC3E}">
        <p14:creationId xmlns:p14="http://schemas.microsoft.com/office/powerpoint/2010/main" val="144103642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D0C89165-DDF5-494E-BEDC-05E44B923741}"/>
              </a:ext>
            </a:extLst>
          </p:cNvPr>
          <p:cNvSpPr/>
          <p:nvPr/>
        </p:nvSpPr>
        <p:spPr>
          <a:xfrm>
            <a:off x="333264" y="245119"/>
            <a:ext cx="8472587" cy="4371838"/>
          </a:xfrm>
          <a:prstGeom prst="rect">
            <a:avLst/>
          </a:prstGeom>
          <a:solidFill>
            <a:schemeClr val="accent4">
              <a:lumMod val="20000"/>
              <a:lumOff val="80000"/>
            </a:schemeClr>
          </a:solidFill>
        </p:spPr>
        <p:txBody>
          <a:bodyPr wrap="square">
            <a:spAutoFit/>
          </a:bodyPr>
          <a:lstStyle/>
          <a:p>
            <a:r>
              <a:rPr lang="cy-GB" sz="1636" b="1" dirty="0">
                <a:latin typeface="Calibri" panose="020F0502020204030204" pitchFamily="34" charset="0"/>
                <a:ea typeface="Times New Roman" panose="02020603050405020304" pitchFamily="18" charset="0"/>
                <a:cs typeface="Calibri" panose="020F0502020204030204" pitchFamily="34" charset="0"/>
              </a:rPr>
              <a:t>Ateb enghreifftiol:</a:t>
            </a:r>
            <a:endParaRPr lang="en-GB" sz="1454" dirty="0">
              <a:latin typeface="Calibri" panose="020F0502020204030204" pitchFamily="34" charset="0"/>
              <a:ea typeface="Times New Roman" panose="02020603050405020304" pitchFamily="18" charset="0"/>
              <a:cs typeface="Times New Roman" panose="02020603050405020304" pitchFamily="18" charset="0"/>
            </a:endParaRPr>
          </a:p>
          <a:p>
            <a:r>
              <a:rPr lang="cy-GB" sz="1636" b="1" dirty="0">
                <a:latin typeface="Calibri" panose="020F0502020204030204" pitchFamily="34" charset="0"/>
                <a:ea typeface="Times New Roman" panose="02020603050405020304" pitchFamily="18" charset="0"/>
                <a:cs typeface="Calibri" panose="020F0502020204030204" pitchFamily="34" charset="0"/>
              </a:rPr>
              <a:t> </a:t>
            </a:r>
            <a:endParaRPr lang="en-GB" sz="1454" dirty="0">
              <a:latin typeface="Calibri" panose="020F0502020204030204" pitchFamily="34" charset="0"/>
              <a:ea typeface="Times New Roman" panose="02020603050405020304" pitchFamily="18" charset="0"/>
              <a:cs typeface="Times New Roman" panose="02020603050405020304" pitchFamily="18" charset="0"/>
            </a:endParaRPr>
          </a:p>
          <a:p>
            <a:r>
              <a:rPr lang="cy-GB" sz="1636" b="1" dirty="0">
                <a:latin typeface="Calibri" panose="020F0502020204030204" pitchFamily="34" charset="0"/>
                <a:ea typeface="Times New Roman" panose="02020603050405020304" pitchFamily="18" charset="0"/>
                <a:cs typeface="Calibri" panose="020F0502020204030204" pitchFamily="34" charset="0"/>
              </a:rPr>
              <a:t>Pen-blwydd Arbennig a Llwyddiant Mawr</a:t>
            </a:r>
            <a:endParaRPr lang="en-GB" sz="1454" dirty="0">
              <a:latin typeface="Calibri" panose="020F0502020204030204" pitchFamily="34" charset="0"/>
              <a:ea typeface="Times New Roman" panose="02020603050405020304" pitchFamily="18" charset="0"/>
              <a:cs typeface="Times New Roman" panose="02020603050405020304" pitchFamily="18" charset="0"/>
            </a:endParaRPr>
          </a:p>
          <a:p>
            <a:r>
              <a:rPr lang="cy-GB" sz="1636" b="1" dirty="0">
                <a:latin typeface="Calibri" panose="020F0502020204030204" pitchFamily="34" charset="0"/>
                <a:ea typeface="Times New Roman" panose="02020603050405020304" pitchFamily="18" charset="0"/>
                <a:cs typeface="Calibri" panose="020F0502020204030204" pitchFamily="34" charset="0"/>
              </a:rPr>
              <a:t> </a:t>
            </a:r>
            <a:endParaRPr lang="en-GB" sz="1454" dirty="0">
              <a:latin typeface="Calibri" panose="020F0502020204030204" pitchFamily="34" charset="0"/>
              <a:ea typeface="Times New Roman" panose="02020603050405020304" pitchFamily="18" charset="0"/>
              <a:cs typeface="Times New Roman" panose="02020603050405020304" pitchFamily="18" charset="0"/>
            </a:endParaRPr>
          </a:p>
          <a:p>
            <a:r>
              <a:rPr lang="cy-GB" sz="1636" dirty="0">
                <a:latin typeface="Calibri" panose="020F0502020204030204" pitchFamily="34" charset="0"/>
                <a:ea typeface="Times New Roman" panose="02020603050405020304" pitchFamily="18" charset="0"/>
                <a:cs typeface="Calibri" panose="020F0502020204030204" pitchFamily="34" charset="0"/>
              </a:rPr>
              <a:t>Dathlwyd pen-blwydd y Brifysgol yn 75 oed mewn araith gan yr Is-Ganghellor Adrian Thomas yn Seremoni Raddio Cyfadran y Celfyddydau yn Neuadd O’Reilly ym mis Mehefin.</a:t>
            </a:r>
            <a:endParaRPr lang="en-GB" sz="1454" dirty="0">
              <a:latin typeface="Calibri" panose="020F0502020204030204" pitchFamily="34" charset="0"/>
              <a:ea typeface="Times New Roman" panose="02020603050405020304" pitchFamily="18" charset="0"/>
              <a:cs typeface="Times New Roman" panose="02020603050405020304" pitchFamily="18" charset="0"/>
            </a:endParaRPr>
          </a:p>
          <a:p>
            <a:r>
              <a:rPr lang="cy-GB" sz="1636" dirty="0">
                <a:latin typeface="Calibri" panose="020F0502020204030204" pitchFamily="34" charset="0"/>
                <a:ea typeface="Times New Roman" panose="02020603050405020304" pitchFamily="18" charset="0"/>
                <a:cs typeface="Calibri" panose="020F0502020204030204" pitchFamily="34" charset="0"/>
              </a:rPr>
              <a:t>Soniodd hefyd am ymchwil nodedig a wnaed gan y brifysgol ar ledaeniad y firws Zika. Roedd y gwaith hwn gan Gyfadran y Gwyddorau yn un o uchafbwyntiau’r flwyddyn. Soniodd hefyd am waith y gyn-fyfyrwraig, Erin Williams ym maes seicoleg plant a datgelodd fod y brifysgol yn dyfarnu gradd er anrhydedd iddi am y gwaith hwn.</a:t>
            </a:r>
            <a:endParaRPr lang="en-GB" sz="1454" dirty="0">
              <a:latin typeface="Calibri" panose="020F0502020204030204" pitchFamily="34" charset="0"/>
              <a:ea typeface="Times New Roman" panose="02020603050405020304" pitchFamily="18" charset="0"/>
              <a:cs typeface="Times New Roman" panose="02020603050405020304" pitchFamily="18" charset="0"/>
            </a:endParaRPr>
          </a:p>
          <a:p>
            <a:r>
              <a:rPr lang="cy-GB" sz="1636" dirty="0">
                <a:latin typeface="Calibri" panose="020F0502020204030204" pitchFamily="34" charset="0"/>
                <a:ea typeface="Times New Roman" panose="02020603050405020304" pitchFamily="18" charset="0"/>
                <a:cs typeface="Calibri" panose="020F0502020204030204" pitchFamily="34" charset="0"/>
              </a:rPr>
              <a:t> </a:t>
            </a:r>
            <a:endParaRPr lang="en-GB" sz="1454" dirty="0">
              <a:latin typeface="Calibri" panose="020F0502020204030204" pitchFamily="34" charset="0"/>
              <a:ea typeface="Times New Roman" panose="02020603050405020304" pitchFamily="18" charset="0"/>
              <a:cs typeface="Times New Roman" panose="02020603050405020304" pitchFamily="18" charset="0"/>
            </a:endParaRPr>
          </a:p>
          <a:p>
            <a:r>
              <a:rPr lang="cy-GB" sz="1636" dirty="0">
                <a:latin typeface="Calibri" panose="020F0502020204030204" pitchFamily="34" charset="0"/>
                <a:ea typeface="Times New Roman" panose="02020603050405020304" pitchFamily="18" charset="0"/>
                <a:cs typeface="Calibri" panose="020F0502020204030204" pitchFamily="34" charset="0"/>
              </a:rPr>
              <a:t>Roedd yr Is-ganghellor yn hynod falch bod y brifysgol wedi cyrraedd y brig yng nghategori Prifysgol Mwyaf Cyfeillgar y Flwyddyn mewn arolwg cenedlaethol ar farn myfyrwyr.</a:t>
            </a:r>
            <a:endParaRPr lang="en-GB" sz="1454" dirty="0">
              <a:latin typeface="Calibri" panose="020F0502020204030204" pitchFamily="34" charset="0"/>
              <a:ea typeface="Times New Roman" panose="02020603050405020304" pitchFamily="18" charset="0"/>
              <a:cs typeface="Times New Roman" panose="02020603050405020304" pitchFamily="18" charset="0"/>
            </a:endParaRPr>
          </a:p>
          <a:p>
            <a:r>
              <a:rPr lang="cy-GB" sz="1636" dirty="0">
                <a:latin typeface="Calibri" panose="020F0502020204030204" pitchFamily="34" charset="0"/>
                <a:ea typeface="Times New Roman" panose="02020603050405020304" pitchFamily="18" charset="0"/>
                <a:cs typeface="Calibri" panose="020F0502020204030204" pitchFamily="34" charset="0"/>
              </a:rPr>
              <a:t>I gloi, mynegodd falchder yn y ffaith bod canran uchel o’r myfyrwyr yn bwriadu mynd yn eu blaen i ddilyn cyrsiau ôl-radd y flwyddyn nesaf. </a:t>
            </a:r>
            <a:endParaRPr lang="en-GB" sz="1454" dirty="0">
              <a:latin typeface="Calibri" panose="020F0502020204030204" pitchFamily="34" charset="0"/>
              <a:ea typeface="Times New Roman" panose="02020603050405020304" pitchFamily="18" charset="0"/>
              <a:cs typeface="Times New Roman" panose="02020603050405020304" pitchFamily="18" charset="0"/>
            </a:endParaRPr>
          </a:p>
          <a:p>
            <a:r>
              <a:rPr lang="cy-GB" sz="1636" dirty="0">
                <a:latin typeface="Calibri" panose="020F0502020204030204" pitchFamily="34" charset="0"/>
                <a:ea typeface="Times New Roman" panose="02020603050405020304" pitchFamily="18" charset="0"/>
                <a:cs typeface="Calibri" panose="020F0502020204030204" pitchFamily="34" charset="0"/>
              </a:rPr>
              <a:t>(136 o eiriau)</a:t>
            </a:r>
            <a:endParaRPr lang="en-GB" sz="1454" dirty="0">
              <a:latin typeface="Calibri" panose="020F0502020204030204" pitchFamily="34" charset="0"/>
              <a:ea typeface="Times New Roman" panose="02020603050405020304" pitchFamily="18" charset="0"/>
              <a:cs typeface="Times New Roman" panose="02020603050405020304" pitchFamily="18" charset="0"/>
            </a:endParaRPr>
          </a:p>
          <a:p>
            <a:r>
              <a:rPr lang="cy-GB" sz="1636" dirty="0">
                <a:latin typeface="Calibri" panose="020F0502020204030204" pitchFamily="34" charset="0"/>
                <a:ea typeface="Times New Roman" panose="02020603050405020304" pitchFamily="18" charset="0"/>
                <a:cs typeface="Calibri" panose="020F0502020204030204" pitchFamily="34" charset="0"/>
              </a:rPr>
              <a:t> </a:t>
            </a:r>
            <a:endParaRPr lang="en-GB" sz="636" dirty="0">
              <a:latin typeface="Calibri" panose="020F0502020204030204" pitchFamily="34" charset="0"/>
              <a:ea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76114374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E024FA2A-ADF2-CD4F-98C1-07E67D33A63A}"/>
              </a:ext>
            </a:extLst>
          </p:cNvPr>
          <p:cNvSpPr>
            <a:spLocks noGrp="1"/>
          </p:cNvSpPr>
          <p:nvPr>
            <p:ph type="sldNum" idx="12"/>
          </p:nvPr>
        </p:nvSpPr>
        <p:spPr/>
        <p:txBody>
          <a:bodyPr/>
          <a:lstStyle/>
          <a:p>
            <a:pPr marL="0" lvl="0" indent="0" algn="ctr" rtl="0">
              <a:spcBef>
                <a:spcPts val="0"/>
              </a:spcBef>
              <a:spcAft>
                <a:spcPts val="0"/>
              </a:spcAft>
              <a:buNone/>
            </a:pPr>
            <a:fld id="{00000000-1234-1234-1234-123412341234}" type="slidenum">
              <a:rPr lang="en" smtClean="0"/>
              <a:t>20</a:t>
            </a:fld>
            <a:endParaRPr lang="en"/>
          </a:p>
        </p:txBody>
      </p:sp>
      <p:sp>
        <p:nvSpPr>
          <p:cNvPr id="3" name="Rectangle 2">
            <a:extLst>
              <a:ext uri="{FF2B5EF4-FFF2-40B4-BE49-F238E27FC236}">
                <a16:creationId xmlns:a16="http://schemas.microsoft.com/office/drawing/2014/main" id="{CC667D01-81B5-5B49-8E30-24E9C81F40D4}"/>
              </a:ext>
            </a:extLst>
          </p:cNvPr>
          <p:cNvSpPr/>
          <p:nvPr/>
        </p:nvSpPr>
        <p:spPr>
          <a:xfrm>
            <a:off x="1046480" y="1066800"/>
            <a:ext cx="7010400" cy="7416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y-GB" dirty="0">
                <a:solidFill>
                  <a:schemeClr val="tx1"/>
                </a:solidFill>
                <a:latin typeface="Avenir Roman" panose="02000503020000020003" pitchFamily="2" charset="0"/>
              </a:rPr>
              <a:t>Cofiwch edrych ar y papurau engheifftiol eraill a’r atebion </a:t>
            </a:r>
          </a:p>
        </p:txBody>
      </p:sp>
      <p:sp>
        <p:nvSpPr>
          <p:cNvPr id="4" name="Rectangle 3">
            <a:extLst>
              <a:ext uri="{FF2B5EF4-FFF2-40B4-BE49-F238E27FC236}">
                <a16:creationId xmlns:a16="http://schemas.microsoft.com/office/drawing/2014/main" id="{FD086FF1-1680-D545-BF08-C63CCC290D19}"/>
              </a:ext>
            </a:extLst>
          </p:cNvPr>
          <p:cNvSpPr/>
          <p:nvPr/>
        </p:nvSpPr>
        <p:spPr>
          <a:xfrm>
            <a:off x="1046480" y="2493020"/>
            <a:ext cx="5953760" cy="738664"/>
          </a:xfrm>
          <a:prstGeom prst="rect">
            <a:avLst/>
          </a:prstGeom>
        </p:spPr>
        <p:txBody>
          <a:bodyPr wrap="square">
            <a:spAutoFit/>
          </a:bodyPr>
          <a:lstStyle/>
          <a:p>
            <a:r>
              <a:rPr lang="en-US" dirty="0">
                <a:hlinkClick r:id="rId2"/>
              </a:rPr>
              <a:t>http://www.colegcymraeg.ac.uk/cy/astudio/sgiliauiaith/adnoddau/papurauenghreifftioltsi/</a:t>
            </a:r>
            <a:endParaRPr lang="en-US" dirty="0"/>
          </a:p>
          <a:p>
            <a:endParaRPr lang="en-US" dirty="0"/>
          </a:p>
        </p:txBody>
      </p:sp>
    </p:spTree>
    <p:extLst>
      <p:ext uri="{BB962C8B-B14F-4D97-AF65-F5344CB8AC3E}">
        <p14:creationId xmlns:p14="http://schemas.microsoft.com/office/powerpoint/2010/main" val="4146852432"/>
      </p:ext>
    </p:extLst>
  </p:cSld>
  <p:clrMapOvr>
    <a:masterClrMapping/>
  </p:clrMapOvr>
</p:sld>
</file>

<file path=ppt/theme/theme1.xml><?xml version="1.0" encoding="utf-8"?>
<a:theme xmlns:a="http://schemas.openxmlformats.org/drawingml/2006/main" name="Puck template">
  <a:themeElements>
    <a:clrScheme name="Custom 347">
      <a:dk1>
        <a:srgbClr val="212A2E"/>
      </a:dk1>
      <a:lt1>
        <a:srgbClr val="FFFFFF"/>
      </a:lt1>
      <a:dk2>
        <a:srgbClr val="617A86"/>
      </a:dk2>
      <a:lt2>
        <a:srgbClr val="A1BECC"/>
      </a:lt2>
      <a:accent1>
        <a:srgbClr val="00D1C6"/>
      </a:accent1>
      <a:accent2>
        <a:srgbClr val="00ACC3"/>
      </a:accent2>
      <a:accent3>
        <a:srgbClr val="BBCD00"/>
      </a:accent3>
      <a:accent4>
        <a:srgbClr val="65BB48"/>
      </a:accent4>
      <a:accent5>
        <a:srgbClr val="F8BB00"/>
      </a:accent5>
      <a:accent6>
        <a:srgbClr val="EF6222"/>
      </a:accent6>
      <a:hlink>
        <a:srgbClr val="617A86"/>
      </a:hlink>
      <a:folHlink>
        <a:srgbClr val="6611CC"/>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B049396422DBAC44AC8215B34980FA77" ma:contentTypeVersion="4" ma:contentTypeDescription="Create a new document." ma:contentTypeScope="" ma:versionID="660327e9b8d6ab2cce3a40205260a8ba">
  <xsd:schema xmlns:xsd="http://www.w3.org/2001/XMLSchema" xmlns:xs="http://www.w3.org/2001/XMLSchema" xmlns:p="http://schemas.microsoft.com/office/2006/metadata/properties" xmlns:ns2="41569cf4-452b-42db-876a-2534a2f58051" targetNamespace="http://schemas.microsoft.com/office/2006/metadata/properties" ma:root="true" ma:fieldsID="9002624c6f0a186cc7ce7c08694712e6" ns2:_="">
    <xsd:import namespace="41569cf4-452b-42db-876a-2534a2f58051"/>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1569cf4-452b-42db-876a-2534a2f5805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D2C9DD46-B93F-49FD-BCE0-3EB50E360FE2}">
  <ds:schemaRefs>
    <ds:schemaRef ds:uri="http://schemas.microsoft.com/office/2006/metadata/properties"/>
    <ds:schemaRef ds:uri="http://schemas.microsoft.com/office/infopath/2007/PartnerControls"/>
  </ds:schemaRefs>
</ds:datastoreItem>
</file>

<file path=customXml/itemProps2.xml><?xml version="1.0" encoding="utf-8"?>
<ds:datastoreItem xmlns:ds="http://schemas.openxmlformats.org/officeDocument/2006/customXml" ds:itemID="{9E45037F-5212-4E52-999B-26AB3669FD0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1569cf4-452b-42db-876a-2534a2f5805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F780F87F-55BF-4C5C-BF5A-6A809711AEBD}">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1714</TotalTime>
  <Words>1313</Words>
  <Application>Microsoft Macintosh PowerPoint</Application>
  <PresentationFormat>On-screen Show (16:9)</PresentationFormat>
  <Paragraphs>115</Paragraphs>
  <Slides>20</Slides>
  <Notes>3</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20</vt:i4>
      </vt:variant>
    </vt:vector>
  </HeadingPairs>
  <TitlesOfParts>
    <vt:vector size="30" baseType="lpstr">
      <vt:lpstr>Calibri</vt:lpstr>
      <vt:lpstr>Wingdings</vt:lpstr>
      <vt:lpstr>Avenir Black</vt:lpstr>
      <vt:lpstr>Avenir Book</vt:lpstr>
      <vt:lpstr>Times New Roman</vt:lpstr>
      <vt:lpstr>Arial</vt:lpstr>
      <vt:lpstr>Varela Round</vt:lpstr>
      <vt:lpstr>Avenir Roman</vt:lpstr>
      <vt:lpstr>Nixie One</vt:lpstr>
      <vt:lpstr>Puck template</vt:lpstr>
      <vt:lpstr>PowerPoint Presentation</vt:lpstr>
      <vt:lpstr>Nod y sesiwn: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16.0016</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This is your presentation title</dc:title>
  <cp:lastModifiedBy>Bethan Griffiths</cp:lastModifiedBy>
  <cp:revision>119</cp:revision>
  <dcterms:modified xsi:type="dcterms:W3CDTF">2021-04-30T09:59:55Z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0x010100B049396422DBAC44AC8215B34980FA77</vt:lpwstr>
  </property>
</Properties>
</file>