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63" r:id="rId3"/>
    <p:sldId id="257" r:id="rId4"/>
    <p:sldId id="259" r:id="rId5"/>
    <p:sldId id="258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3A05E"/>
    <a:srgbClr val="E7DFD1"/>
    <a:srgbClr val="ECE3D1"/>
    <a:srgbClr val="E2DDCF"/>
    <a:srgbClr val="E9E1D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44" autoAdjust="0"/>
    <p:restoredTop sz="85740" autoAdjust="0"/>
  </p:normalViewPr>
  <p:slideViewPr>
    <p:cSldViewPr snapToGrid="0">
      <p:cViewPr varScale="1">
        <p:scale>
          <a:sx n="75" d="100"/>
          <a:sy n="75" d="100"/>
        </p:scale>
        <p:origin x="534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4BF793-15D0-473A-BE57-FE1E65186CE2}" type="datetimeFigureOut">
              <a:rPr lang="en-US" smtClean="0"/>
              <a:t>12/7/2021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E9A8C9-14D5-481A-ADCF-4D28CD5AB6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977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E9A8C9-14D5-481A-ADCF-4D28CD5AB6E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63185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E9A8C9-14D5-481A-ADCF-4D28CD5AB6E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22319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E9A8C9-14D5-481A-ADCF-4D28CD5AB6E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56564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9F2ED-2717-4159-8F9A-8D77E18428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7D30D8-8E6C-4CD0-8A1A-A0EBE4FDCA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A8E5C9-4360-49DB-B589-F9B6501BCC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CB2AF-1071-4219-8B47-DE3A062DB4B1}" type="datetimeFigureOut">
              <a:rPr lang="en-US" smtClean="0"/>
              <a:t>12/7/2021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D6ED62-A4C7-4866-BF72-6C8DEBE099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6DF634-505B-432E-9A84-D8A6329C76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6AF50-B66D-4F91-9844-9E14A20E42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3499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5F4E11-30B6-48BD-9667-56589E7DBE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1EA13D-69E6-42FE-A6F5-2022141FB4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5E33E5-3A3B-40FD-97C6-9D3BDA2BF6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CB2AF-1071-4219-8B47-DE3A062DB4B1}" type="datetimeFigureOut">
              <a:rPr lang="en-US" smtClean="0"/>
              <a:t>12/7/2021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A2A5B5-063C-479D-9918-2B3B3193DE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885698-44C5-4A3E-87EB-BDEA6DCEC5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6AF50-B66D-4F91-9844-9E14A20E42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60292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14371D-8988-4161-B00E-DC81C07E14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CE0829-355D-4B0A-85D6-88C10618A1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B7AFEC-8CA6-486E-8B00-222F43C903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CB2AF-1071-4219-8B47-DE3A062DB4B1}" type="datetimeFigureOut">
              <a:rPr lang="en-US" smtClean="0"/>
              <a:t>12/7/2021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AE9FFF-9755-4470-B188-5468F511D6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4B314F-4C78-484E-9CD0-2DD027BECE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6AF50-B66D-4F91-9844-9E14A20E42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64950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5C3491-18DB-4A21-8A5C-3E2856165F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082F75-1FD1-4F2E-A5CE-70D792A5C1C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756BAB-0C44-45F3-AEA0-0C892BC84A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00A83C-58EE-4661-9E4A-F18F0963F6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CB2AF-1071-4219-8B47-DE3A062DB4B1}" type="datetimeFigureOut">
              <a:rPr lang="en-US" smtClean="0"/>
              <a:t>12/7/2021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5D81DB-941F-4661-9B5E-A7EFF363DC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76B280-E257-44C9-8E1E-070FE10FA6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6AF50-B66D-4F91-9844-9E14A20E42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36250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395EF6-B419-4C40-B5E4-62A949158C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95CC36-259A-4A66-A2DD-1C2EE56D24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D90C497-C325-4CE4-AACD-EBBE2DCC42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DCA4798-67FB-4B90-9BD1-D32215B050A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44F57CD-895C-4979-88D0-2ED2A8FEBB4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97A03E3-9EF0-4777-ABF8-92FF95C2FD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CB2AF-1071-4219-8B47-DE3A062DB4B1}" type="datetimeFigureOut">
              <a:rPr lang="en-US" smtClean="0"/>
              <a:t>12/7/2021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CFB69CF-87B5-4AC7-9AF5-1F1CF879EC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4FE694E-7E80-4C85-9C9D-ADB54FD14C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6AF50-B66D-4F91-9844-9E14A20E42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10011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5CC3A5-7C19-407A-88AD-1065301FDB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32B409-36B4-44E3-B4E4-AA64504198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CB2AF-1071-4219-8B47-DE3A062DB4B1}" type="datetimeFigureOut">
              <a:rPr lang="en-US" smtClean="0"/>
              <a:t>12/7/2021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2697BB7-C619-4604-9C89-BF1C11218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1F4220-4353-4990-A32B-41C6DEC22F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6AF50-B66D-4F91-9844-9E14A20E42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8472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63A69E5-0E19-4D04-A80C-9DF7065904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CB2AF-1071-4219-8B47-DE3A062DB4B1}" type="datetimeFigureOut">
              <a:rPr lang="en-US" smtClean="0"/>
              <a:t>12/7/2021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2E2D751-FF8E-4C63-BECD-DA5438C2AA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37AFE2-EF31-43AF-86F4-0454A4943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6AF50-B66D-4F91-9844-9E14A20E42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40316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D4FA2C-1068-42F4-8D2E-2C037F006C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4B11AA-9892-4299-97DA-7C5DB53417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5930AB-2746-43AE-8470-5A51AAE749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EFEDA5-7329-400B-BFDA-075680FF8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CB2AF-1071-4219-8B47-DE3A062DB4B1}" type="datetimeFigureOut">
              <a:rPr lang="en-US" smtClean="0"/>
              <a:t>12/7/2021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FBCBB5-864B-4B62-A5F3-F1DCBD2F5B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BD0A5A-FDC0-4683-92F8-A02AE09840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6AF50-B66D-4F91-9844-9E14A20E42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68236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B87686-B5F2-4AE0-8567-02D1C6BD03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FCEF9DC-26FA-44BA-8280-4DC886FD5A3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F0EF7C-3FFD-4FEB-B0DE-389D70AADC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3D6347-9624-4719-BCFD-D22F2055C6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CB2AF-1071-4219-8B47-DE3A062DB4B1}" type="datetimeFigureOut">
              <a:rPr lang="en-US" smtClean="0"/>
              <a:t>12/7/2021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D35369-03BF-4F80-B793-B1DA6C2D9E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1709E0-000A-4C95-ACAE-41B3A63DAC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6AF50-B66D-4F91-9844-9E14A20E42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6375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86D229-A2A8-4333-918B-4D341E468A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6372003-5557-44EC-B871-6D34E6E86F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416810-AB8B-4DC1-9CF4-5804C84880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CB2AF-1071-4219-8B47-DE3A062DB4B1}" type="datetimeFigureOut">
              <a:rPr lang="en-US" smtClean="0"/>
              <a:t>12/7/2021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90F1EB-3AA5-4ADC-BBBB-3387E97892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16101A-B708-4B2A-BC7F-074BBD0301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6AF50-B66D-4F91-9844-9E14A20E42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95913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4BC3FD-C394-494C-BB22-67C754C2DF8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28D8BE-4C1A-4DE1-A750-4470E70CB3C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D59B26-5772-4195-AA68-6805E37D23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CB2AF-1071-4219-8B47-DE3A062DB4B1}" type="datetimeFigureOut">
              <a:rPr lang="en-US" smtClean="0"/>
              <a:t>12/7/2021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35EF60-27F1-4AAF-9695-C9DA802A87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D6D497-739F-4623-83EA-D0CADCA18F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6AF50-B66D-4F91-9844-9E14A20E42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36622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42E210B-4290-466A-998B-7D34ADA144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5FCFAC-A643-47CC-A149-5B54788D73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481412-7053-4F4E-BE1F-DA733DD083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2CB2AF-1071-4219-8B47-DE3A062DB4B1}" type="datetimeFigureOut">
              <a:rPr lang="en-US" smtClean="0"/>
              <a:t>12/7/2021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B2F35F-0399-4E14-B925-F0BA8C3B07D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38F4C1-7C93-48CE-BFD1-B126294E65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56AF50-B66D-4F91-9844-9E14A20E42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13117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g"/><Relationship Id="rId3" Type="http://schemas.openxmlformats.org/officeDocument/2006/relationships/image" Target="../media/image3.jfif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jpg"/><Relationship Id="rId4" Type="http://schemas.openxmlformats.org/officeDocument/2006/relationships/image" Target="../media/image4.png"/><Relationship Id="rId9" Type="http://schemas.openxmlformats.org/officeDocument/2006/relationships/image" Target="../media/image9.jfi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fif"/><Relationship Id="rId3" Type="http://schemas.openxmlformats.org/officeDocument/2006/relationships/image" Target="../media/image10.jfif"/><Relationship Id="rId7" Type="http://schemas.openxmlformats.org/officeDocument/2006/relationships/image" Target="../media/image13.jf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fif"/><Relationship Id="rId5" Type="http://schemas.openxmlformats.org/officeDocument/2006/relationships/image" Target="../media/image11.jfif"/><Relationship Id="rId4" Type="http://schemas.openxmlformats.org/officeDocument/2006/relationships/image" Target="../media/image7.png"/><Relationship Id="rId9" Type="http://schemas.openxmlformats.org/officeDocument/2006/relationships/image" Target="../media/image15.jf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20.jfif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jfif"/><Relationship Id="rId4" Type="http://schemas.openxmlformats.org/officeDocument/2006/relationships/image" Target="../media/image17.jfi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fif"/><Relationship Id="rId3" Type="http://schemas.openxmlformats.org/officeDocument/2006/relationships/image" Target="../media/image21.jfif"/><Relationship Id="rId7" Type="http://schemas.openxmlformats.org/officeDocument/2006/relationships/image" Target="../media/image25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g"/><Relationship Id="rId5" Type="http://schemas.openxmlformats.org/officeDocument/2006/relationships/image" Target="../media/image23.jpg"/><Relationship Id="rId4" Type="http://schemas.openxmlformats.org/officeDocument/2006/relationships/image" Target="../media/image22.png"/><Relationship Id="rId9" Type="http://schemas.openxmlformats.org/officeDocument/2006/relationships/image" Target="../media/image2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standing in a room&#10;&#10;Description automatically generated with medium confidence">
            <a:extLst>
              <a:ext uri="{FF2B5EF4-FFF2-40B4-BE49-F238E27FC236}">
                <a16:creationId xmlns:a16="http://schemas.microsoft.com/office/drawing/2014/main" id="{0EBEC234-F934-460B-9024-2FEC4C7D519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89" r="21765" b="9090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6F574F-6BF1-45C7-ACED-03A74A2357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4100" dirty="0"/>
              <a:t>Marketing Plan for </a:t>
            </a:r>
            <a:r>
              <a:rPr lang="en-GB" sz="4100" dirty="0" err="1"/>
              <a:t>Relais</a:t>
            </a:r>
            <a:r>
              <a:rPr lang="en-GB" sz="4100" dirty="0"/>
              <a:t> &amp; Chateaux </a:t>
            </a:r>
            <a:r>
              <a:rPr lang="en-US" sz="4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Chaptel</a:t>
            </a:r>
            <a:r>
              <a:rPr lang="en-US" sz="4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Hangzhou Hotel, China </a:t>
            </a:r>
            <a:endParaRPr lang="en-US" sz="4100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757259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6C8B3A5-27E8-42A6-8588-6B4E919BB56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03" r="25003" b="2"/>
          <a:stretch/>
        </p:blipFill>
        <p:spPr>
          <a:xfrm>
            <a:off x="660400" y="642938"/>
            <a:ext cx="2719388" cy="2546350"/>
          </a:xfrm>
          <a:prstGeom prst="rect">
            <a:avLst/>
          </a:prstGeom>
        </p:spPr>
      </p:pic>
      <p:pic>
        <p:nvPicPr>
          <p:cNvPr id="26" name="Picture 25" descr="A picture containing water, sky, boat, nature&#10;&#10;Description automatically generated">
            <a:extLst>
              <a:ext uri="{FF2B5EF4-FFF2-40B4-BE49-F238E27FC236}">
                <a16:creationId xmlns:a16="http://schemas.microsoft.com/office/drawing/2014/main" id="{C24E9A86-0232-498F-AADE-7E1A071766C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4" r="13055" b="1"/>
          <a:stretch/>
        </p:blipFill>
        <p:spPr>
          <a:xfrm>
            <a:off x="3454400" y="642938"/>
            <a:ext cx="4168775" cy="254635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2FF2426D-71CE-447A-8F6F-6FBAC8E2893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8407" r="6648"/>
          <a:stretch/>
        </p:blipFill>
        <p:spPr>
          <a:xfrm>
            <a:off x="7696200" y="642938"/>
            <a:ext cx="3835400" cy="2546350"/>
          </a:xfrm>
          <a:prstGeom prst="rect">
            <a:avLst/>
          </a:prstGeom>
        </p:spPr>
      </p:pic>
      <p:pic>
        <p:nvPicPr>
          <p:cNvPr id="30" name="Picture 29" descr="A picture containing text, sky, water, outdoor&#10;&#10;Description automatically generated">
            <a:extLst>
              <a:ext uri="{FF2B5EF4-FFF2-40B4-BE49-F238E27FC236}">
                <a16:creationId xmlns:a16="http://schemas.microsoft.com/office/drawing/2014/main" id="{73CDB72F-12E1-4FC7-B007-0C987A8CD584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9106" b="2"/>
          <a:stretch/>
        </p:blipFill>
        <p:spPr>
          <a:xfrm>
            <a:off x="660400" y="3263900"/>
            <a:ext cx="3149600" cy="2949575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E3A9BF26-B49D-4A3A-9B68-2416326572E0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5447" r="23521" b="4"/>
          <a:stretch/>
        </p:blipFill>
        <p:spPr>
          <a:xfrm>
            <a:off x="3884613" y="3263900"/>
            <a:ext cx="3149600" cy="2949575"/>
          </a:xfrm>
          <a:prstGeom prst="rect">
            <a:avLst/>
          </a:prstGeom>
        </p:spPr>
      </p:pic>
      <p:pic>
        <p:nvPicPr>
          <p:cNvPr id="13" name="Picture 12" descr="Logo&#10;&#10;Description automatically generated with medium confidence">
            <a:extLst>
              <a:ext uri="{FF2B5EF4-FFF2-40B4-BE49-F238E27FC236}">
                <a16:creationId xmlns:a16="http://schemas.microsoft.com/office/drawing/2014/main" id="{696431D6-4AE9-4EF5-8A3C-2C53025718A0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64" r="4291" b="3"/>
          <a:stretch/>
        </p:blipFill>
        <p:spPr>
          <a:xfrm>
            <a:off x="7107238" y="3263900"/>
            <a:ext cx="2636838" cy="2949575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B4549E45-DD5D-49F8-A86B-90009969E88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821863" y="3389664"/>
            <a:ext cx="1709738" cy="1199446"/>
          </a:xfrm>
          <a:prstGeom prst="rect">
            <a:avLst/>
          </a:prstGeom>
        </p:spPr>
      </p:pic>
      <p:pic>
        <p:nvPicPr>
          <p:cNvPr id="35" name="Picture 34" descr="A picture containing text, water, nature&#10;&#10;Description automatically generated">
            <a:extLst>
              <a:ext uri="{FF2B5EF4-FFF2-40B4-BE49-F238E27FC236}">
                <a16:creationId xmlns:a16="http://schemas.microsoft.com/office/drawing/2014/main" id="{694C2796-C78F-4216-864B-A162573F0A9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21863" y="4787900"/>
            <a:ext cx="1709738" cy="1425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0302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Flowchart: Preparation 159">
            <a:extLst>
              <a:ext uri="{FF2B5EF4-FFF2-40B4-BE49-F238E27FC236}">
                <a16:creationId xmlns:a16="http://schemas.microsoft.com/office/drawing/2014/main" id="{3373E9E0-796B-4B0F-848E-131D9C21DD7D}"/>
              </a:ext>
            </a:extLst>
          </p:cNvPr>
          <p:cNvSpPr/>
          <p:nvPr/>
        </p:nvSpPr>
        <p:spPr>
          <a:xfrm>
            <a:off x="3154440" y="595319"/>
            <a:ext cx="3218687" cy="736490"/>
          </a:xfrm>
          <a:prstGeom prst="flowChartPreparation">
            <a:avLst/>
          </a:prstGeom>
          <a:gradFill flip="none" rotWithShape="1">
            <a:gsLst>
              <a:gs pos="0">
                <a:schemeClr val="accent2">
                  <a:lumMod val="5000"/>
                  <a:lumOff val="95000"/>
                </a:schemeClr>
              </a:gs>
              <a:gs pos="74000">
                <a:srgbClr val="ECE3D1"/>
              </a:gs>
              <a:gs pos="83000">
                <a:srgbClr val="E7DFD1"/>
              </a:gs>
              <a:gs pos="100000">
                <a:schemeClr val="accent2">
                  <a:lumMod val="30000"/>
                  <a:lumOff val="70000"/>
                </a:schemeClr>
              </a:gs>
            </a:gsLst>
            <a:path path="shape">
              <a:fillToRect l="50000" t="50000" r="50000" b="50000"/>
            </a:path>
            <a:tileRect/>
          </a:gradFill>
          <a:ln>
            <a:noFill/>
          </a:ln>
          <a:scene3d>
            <a:camera prst="orthographicFront"/>
            <a:lightRig rig="threePt" dir="t"/>
          </a:scene3d>
          <a:sp3d>
            <a:bevelB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D31F96A3-D227-41F3-9617-F91E9093520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03" b="3503"/>
          <a:stretch/>
        </p:blipFill>
        <p:spPr>
          <a:xfrm>
            <a:off x="8690824" y="1691102"/>
            <a:ext cx="3461171" cy="201168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CD54B90-7767-4F3F-B792-65FD56E7D17D}"/>
              </a:ext>
            </a:extLst>
          </p:cNvPr>
          <p:cNvSpPr txBox="1"/>
          <p:nvPr/>
        </p:nvSpPr>
        <p:spPr>
          <a:xfrm>
            <a:off x="0" y="71021"/>
            <a:ext cx="12192000" cy="369332"/>
          </a:xfrm>
          <a:prstGeom prst="rect">
            <a:avLst/>
          </a:prstGeom>
          <a:solidFill>
            <a:srgbClr val="C3A05E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Marketing Mix for </a:t>
            </a:r>
            <a:r>
              <a:rPr lang="en-US" sz="1800" b="1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Relais</a:t>
            </a:r>
            <a:r>
              <a:rPr lang="en-US" sz="1800" b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&amp; Chateaux </a:t>
            </a:r>
            <a:r>
              <a:rPr lang="en-US" sz="1800" b="1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Chaptel</a:t>
            </a:r>
            <a:r>
              <a:rPr lang="en-US" sz="1800" b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Hangzhou Hotel, China </a:t>
            </a:r>
            <a:endParaRPr lang="en-US" dirty="0"/>
          </a:p>
        </p:txBody>
      </p:sp>
      <p:pic>
        <p:nvPicPr>
          <p:cNvPr id="13" name="Picture 12" descr="Logo&#10;&#10;Description automatically generated with medium confidence">
            <a:extLst>
              <a:ext uri="{FF2B5EF4-FFF2-40B4-BE49-F238E27FC236}">
                <a16:creationId xmlns:a16="http://schemas.microsoft.com/office/drawing/2014/main" id="{696431D6-4AE9-4EF5-8A3C-2C53025718A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4202" y="2860062"/>
            <a:ext cx="1103596" cy="1123303"/>
          </a:xfrm>
          <a:prstGeom prst="rect">
            <a:avLst/>
          </a:prstGeom>
        </p:spPr>
      </p:pic>
      <p:pic>
        <p:nvPicPr>
          <p:cNvPr id="17" name="Picture 16" descr="A picture containing indoor, wall, bed, floor&#10;&#10;Description automatically generated">
            <a:extLst>
              <a:ext uri="{FF2B5EF4-FFF2-40B4-BE49-F238E27FC236}">
                <a16:creationId xmlns:a16="http://schemas.microsoft.com/office/drawing/2014/main" id="{ED2D654F-7044-44CC-81C8-7C9D40243EB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90824" y="3566994"/>
            <a:ext cx="3435760" cy="201168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1" name="Picture 30" descr="A picture containing indoor&#10;&#10;Description automatically generated">
            <a:extLst>
              <a:ext uri="{FF2B5EF4-FFF2-40B4-BE49-F238E27FC236}">
                <a16:creationId xmlns:a16="http://schemas.microsoft.com/office/drawing/2014/main" id="{DF7A9D83-2578-41A5-A7E1-B0C23ED73EC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0755" y="481118"/>
            <a:ext cx="3200400" cy="2000249"/>
          </a:xfrm>
          <a:prstGeom prst="ellipse">
            <a:avLst/>
          </a:prstGeom>
          <a:ln>
            <a:noFill/>
          </a:ln>
          <a:effectLst>
            <a:softEdge rad="76200"/>
          </a:effectLst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7208891B-F891-4D9B-B79D-7718790E7E5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67194" y="1929817"/>
            <a:ext cx="3218688" cy="201168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7CEBC5B4-4E08-46F8-B884-B0346963E80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3228" y="3718898"/>
            <a:ext cx="3218687" cy="201168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5" name="Picture 154">
            <a:extLst>
              <a:ext uri="{FF2B5EF4-FFF2-40B4-BE49-F238E27FC236}">
                <a16:creationId xmlns:a16="http://schemas.microsoft.com/office/drawing/2014/main" id="{87662660-3B66-499E-AD42-15900521CFD7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22" b="2922"/>
          <a:stretch/>
        </p:blipFill>
        <p:spPr>
          <a:xfrm>
            <a:off x="2759169" y="4786730"/>
            <a:ext cx="3200400" cy="2000249"/>
          </a:xfrm>
          <a:prstGeom prst="ellipse">
            <a:avLst/>
          </a:prstGeom>
          <a:ln>
            <a:noFill/>
          </a:ln>
          <a:effectLst>
            <a:softEdge rad="76200"/>
          </a:effectLst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A76C88AA-1EDD-4F80-A40D-224552B9C825}"/>
              </a:ext>
            </a:extLst>
          </p:cNvPr>
          <p:cNvSpPr txBox="1"/>
          <p:nvPr/>
        </p:nvSpPr>
        <p:spPr>
          <a:xfrm>
            <a:off x="5131442" y="633183"/>
            <a:ext cx="1168821" cy="446109"/>
          </a:xfrm>
          <a:custGeom>
            <a:avLst/>
            <a:gdLst/>
            <a:ahLst/>
            <a:cxnLst/>
            <a:rect l="l" t="t" r="r" b="b"/>
            <a:pathLst>
              <a:path w="1168821" h="487911">
                <a:moveTo>
                  <a:pt x="804442" y="460787"/>
                </a:moveTo>
                <a:cubicBezTo>
                  <a:pt x="808907" y="460787"/>
                  <a:pt x="811995" y="461643"/>
                  <a:pt x="813707" y="463354"/>
                </a:cubicBezTo>
                <a:cubicBezTo>
                  <a:pt x="815418" y="465066"/>
                  <a:pt x="816274" y="468489"/>
                  <a:pt x="816274" y="473623"/>
                </a:cubicBezTo>
                <a:cubicBezTo>
                  <a:pt x="816274" y="478907"/>
                  <a:pt x="815400" y="482423"/>
                  <a:pt x="813651" y="484172"/>
                </a:cubicBezTo>
                <a:cubicBezTo>
                  <a:pt x="811902" y="485920"/>
                  <a:pt x="808721" y="486795"/>
                  <a:pt x="804107" y="486795"/>
                </a:cubicBezTo>
                <a:cubicBezTo>
                  <a:pt x="799642" y="486795"/>
                  <a:pt x="796554" y="485939"/>
                  <a:pt x="794843" y="484227"/>
                </a:cubicBezTo>
                <a:cubicBezTo>
                  <a:pt x="793131" y="482516"/>
                  <a:pt x="792275" y="479093"/>
                  <a:pt x="792275" y="473958"/>
                </a:cubicBezTo>
                <a:cubicBezTo>
                  <a:pt x="792275" y="468675"/>
                  <a:pt x="793150" y="465159"/>
                  <a:pt x="794899" y="463410"/>
                </a:cubicBezTo>
                <a:cubicBezTo>
                  <a:pt x="796647" y="461661"/>
                  <a:pt x="799829" y="460787"/>
                  <a:pt x="804442" y="460787"/>
                </a:cubicBezTo>
                <a:close/>
                <a:moveTo>
                  <a:pt x="722512" y="412343"/>
                </a:moveTo>
                <a:cubicBezTo>
                  <a:pt x="719759" y="412343"/>
                  <a:pt x="717006" y="412585"/>
                  <a:pt x="714252" y="413069"/>
                </a:cubicBezTo>
                <a:cubicBezTo>
                  <a:pt x="711499" y="413553"/>
                  <a:pt x="708839" y="414222"/>
                  <a:pt x="706271" y="415078"/>
                </a:cubicBezTo>
                <a:cubicBezTo>
                  <a:pt x="703704" y="415934"/>
                  <a:pt x="701249" y="416938"/>
                  <a:pt x="698904" y="418092"/>
                </a:cubicBezTo>
                <a:cubicBezTo>
                  <a:pt x="696560" y="419245"/>
                  <a:pt x="694421" y="420492"/>
                  <a:pt x="692486" y="421831"/>
                </a:cubicBezTo>
                <a:cubicBezTo>
                  <a:pt x="692486" y="431431"/>
                  <a:pt x="693100" y="439467"/>
                  <a:pt x="694328" y="445941"/>
                </a:cubicBezTo>
                <a:cubicBezTo>
                  <a:pt x="695556" y="452415"/>
                  <a:pt x="697342" y="457606"/>
                  <a:pt x="699686" y="461512"/>
                </a:cubicBezTo>
                <a:cubicBezTo>
                  <a:pt x="702030" y="465419"/>
                  <a:pt x="704951" y="468210"/>
                  <a:pt x="708448" y="469884"/>
                </a:cubicBezTo>
                <a:cubicBezTo>
                  <a:pt x="711946" y="471558"/>
                  <a:pt x="716038" y="472396"/>
                  <a:pt x="720726" y="472396"/>
                </a:cubicBezTo>
                <a:cubicBezTo>
                  <a:pt x="725489" y="472396"/>
                  <a:pt x="729619" y="471503"/>
                  <a:pt x="733116" y="469717"/>
                </a:cubicBezTo>
                <a:cubicBezTo>
                  <a:pt x="736614" y="467931"/>
                  <a:pt x="739516" y="465531"/>
                  <a:pt x="741823" y="462517"/>
                </a:cubicBezTo>
                <a:cubicBezTo>
                  <a:pt x="744130" y="459503"/>
                  <a:pt x="745823" y="456117"/>
                  <a:pt x="746902" y="452360"/>
                </a:cubicBezTo>
                <a:cubicBezTo>
                  <a:pt x="747981" y="448602"/>
                  <a:pt x="748520" y="444751"/>
                  <a:pt x="748520" y="440807"/>
                </a:cubicBezTo>
                <a:cubicBezTo>
                  <a:pt x="748520" y="436491"/>
                  <a:pt x="748092" y="432565"/>
                  <a:pt x="747236" y="429031"/>
                </a:cubicBezTo>
                <a:cubicBezTo>
                  <a:pt x="746381" y="425496"/>
                  <a:pt x="744948" y="422501"/>
                  <a:pt x="742939" y="420045"/>
                </a:cubicBezTo>
                <a:cubicBezTo>
                  <a:pt x="740930" y="417590"/>
                  <a:pt x="738251" y="415692"/>
                  <a:pt x="734902" y="414353"/>
                </a:cubicBezTo>
                <a:cubicBezTo>
                  <a:pt x="731554" y="413013"/>
                  <a:pt x="727424" y="412343"/>
                  <a:pt x="722512" y="412343"/>
                </a:cubicBezTo>
                <a:close/>
                <a:moveTo>
                  <a:pt x="608212" y="412343"/>
                </a:moveTo>
                <a:cubicBezTo>
                  <a:pt x="605459" y="412343"/>
                  <a:pt x="602706" y="412585"/>
                  <a:pt x="599952" y="413069"/>
                </a:cubicBezTo>
                <a:cubicBezTo>
                  <a:pt x="597199" y="413553"/>
                  <a:pt x="594539" y="414222"/>
                  <a:pt x="591971" y="415078"/>
                </a:cubicBezTo>
                <a:cubicBezTo>
                  <a:pt x="589404" y="415934"/>
                  <a:pt x="586949" y="416938"/>
                  <a:pt x="584604" y="418092"/>
                </a:cubicBezTo>
                <a:cubicBezTo>
                  <a:pt x="582260" y="419245"/>
                  <a:pt x="580121" y="420492"/>
                  <a:pt x="578186" y="421831"/>
                </a:cubicBezTo>
                <a:cubicBezTo>
                  <a:pt x="578186" y="431431"/>
                  <a:pt x="578800" y="439467"/>
                  <a:pt x="580028" y="445941"/>
                </a:cubicBezTo>
                <a:cubicBezTo>
                  <a:pt x="581256" y="452415"/>
                  <a:pt x="583042" y="457606"/>
                  <a:pt x="585386" y="461512"/>
                </a:cubicBezTo>
                <a:cubicBezTo>
                  <a:pt x="587730" y="465419"/>
                  <a:pt x="590651" y="468210"/>
                  <a:pt x="594148" y="469884"/>
                </a:cubicBezTo>
                <a:cubicBezTo>
                  <a:pt x="597646" y="471558"/>
                  <a:pt x="601738" y="472396"/>
                  <a:pt x="606426" y="472396"/>
                </a:cubicBezTo>
                <a:cubicBezTo>
                  <a:pt x="611189" y="472396"/>
                  <a:pt x="615319" y="471503"/>
                  <a:pt x="618816" y="469717"/>
                </a:cubicBezTo>
                <a:cubicBezTo>
                  <a:pt x="622314" y="467931"/>
                  <a:pt x="625216" y="465531"/>
                  <a:pt x="627523" y="462517"/>
                </a:cubicBezTo>
                <a:cubicBezTo>
                  <a:pt x="629830" y="459503"/>
                  <a:pt x="631523" y="456117"/>
                  <a:pt x="632602" y="452360"/>
                </a:cubicBezTo>
                <a:cubicBezTo>
                  <a:pt x="633681" y="448602"/>
                  <a:pt x="634220" y="444751"/>
                  <a:pt x="634220" y="440807"/>
                </a:cubicBezTo>
                <a:cubicBezTo>
                  <a:pt x="634220" y="436491"/>
                  <a:pt x="633792" y="432565"/>
                  <a:pt x="632936" y="429031"/>
                </a:cubicBezTo>
                <a:cubicBezTo>
                  <a:pt x="632081" y="425496"/>
                  <a:pt x="630648" y="422501"/>
                  <a:pt x="628639" y="420045"/>
                </a:cubicBezTo>
                <a:cubicBezTo>
                  <a:pt x="626630" y="417590"/>
                  <a:pt x="623951" y="415692"/>
                  <a:pt x="620602" y="414353"/>
                </a:cubicBezTo>
                <a:cubicBezTo>
                  <a:pt x="617254" y="413013"/>
                  <a:pt x="613124" y="412343"/>
                  <a:pt x="608212" y="412343"/>
                </a:cubicBezTo>
                <a:close/>
                <a:moveTo>
                  <a:pt x="890837" y="354970"/>
                </a:moveTo>
                <a:cubicBezTo>
                  <a:pt x="884512" y="354970"/>
                  <a:pt x="879377" y="356458"/>
                  <a:pt x="875433" y="359435"/>
                </a:cubicBezTo>
                <a:cubicBezTo>
                  <a:pt x="871489" y="362412"/>
                  <a:pt x="868382" y="366504"/>
                  <a:pt x="866113" y="371713"/>
                </a:cubicBezTo>
                <a:cubicBezTo>
                  <a:pt x="863843" y="376922"/>
                  <a:pt x="862299" y="383024"/>
                  <a:pt x="861481" y="390019"/>
                </a:cubicBezTo>
                <a:cubicBezTo>
                  <a:pt x="860662" y="397014"/>
                  <a:pt x="860253" y="404530"/>
                  <a:pt x="860253" y="412567"/>
                </a:cubicBezTo>
                <a:cubicBezTo>
                  <a:pt x="860253" y="423357"/>
                  <a:pt x="860811" y="432528"/>
                  <a:pt x="861927" y="440081"/>
                </a:cubicBezTo>
                <a:cubicBezTo>
                  <a:pt x="863043" y="447634"/>
                  <a:pt x="864811" y="453792"/>
                  <a:pt x="867229" y="458555"/>
                </a:cubicBezTo>
                <a:cubicBezTo>
                  <a:pt x="869647" y="463317"/>
                  <a:pt x="872736" y="466777"/>
                  <a:pt x="876494" y="468935"/>
                </a:cubicBezTo>
                <a:cubicBezTo>
                  <a:pt x="880252" y="471093"/>
                  <a:pt x="884809" y="472172"/>
                  <a:pt x="890167" y="472172"/>
                </a:cubicBezTo>
                <a:cubicBezTo>
                  <a:pt x="894334" y="472172"/>
                  <a:pt x="897999" y="471503"/>
                  <a:pt x="901162" y="470163"/>
                </a:cubicBezTo>
                <a:cubicBezTo>
                  <a:pt x="904324" y="468824"/>
                  <a:pt x="907041" y="466907"/>
                  <a:pt x="909310" y="464415"/>
                </a:cubicBezTo>
                <a:cubicBezTo>
                  <a:pt x="911580" y="461922"/>
                  <a:pt x="913459" y="458927"/>
                  <a:pt x="914947" y="455429"/>
                </a:cubicBezTo>
                <a:cubicBezTo>
                  <a:pt x="916435" y="451932"/>
                  <a:pt x="917626" y="448062"/>
                  <a:pt x="918519" y="443821"/>
                </a:cubicBezTo>
                <a:cubicBezTo>
                  <a:pt x="919412" y="439579"/>
                  <a:pt x="920026" y="434984"/>
                  <a:pt x="920361" y="430035"/>
                </a:cubicBezTo>
                <a:cubicBezTo>
                  <a:pt x="920696" y="425087"/>
                  <a:pt x="920863" y="419934"/>
                  <a:pt x="920863" y="414576"/>
                </a:cubicBezTo>
                <a:cubicBezTo>
                  <a:pt x="920863" y="407358"/>
                  <a:pt x="920603" y="400884"/>
                  <a:pt x="920082" y="395154"/>
                </a:cubicBezTo>
                <a:cubicBezTo>
                  <a:pt x="919561" y="389424"/>
                  <a:pt x="918798" y="384364"/>
                  <a:pt x="917793" y="379973"/>
                </a:cubicBezTo>
                <a:cubicBezTo>
                  <a:pt x="916789" y="375583"/>
                  <a:pt x="915487" y="371806"/>
                  <a:pt x="913887" y="368644"/>
                </a:cubicBezTo>
                <a:cubicBezTo>
                  <a:pt x="912287" y="365481"/>
                  <a:pt x="910371" y="362877"/>
                  <a:pt x="908138" y="360830"/>
                </a:cubicBezTo>
                <a:cubicBezTo>
                  <a:pt x="905906" y="358784"/>
                  <a:pt x="903357" y="357296"/>
                  <a:pt x="900492" y="356365"/>
                </a:cubicBezTo>
                <a:cubicBezTo>
                  <a:pt x="897627" y="355435"/>
                  <a:pt x="894409" y="354970"/>
                  <a:pt x="890837" y="354970"/>
                </a:cubicBezTo>
                <a:close/>
                <a:moveTo>
                  <a:pt x="1011276" y="340348"/>
                </a:moveTo>
                <a:cubicBezTo>
                  <a:pt x="1013062" y="340348"/>
                  <a:pt x="1014550" y="340422"/>
                  <a:pt x="1015741" y="340571"/>
                </a:cubicBezTo>
                <a:cubicBezTo>
                  <a:pt x="1016932" y="340720"/>
                  <a:pt x="1017862" y="340924"/>
                  <a:pt x="1018531" y="341185"/>
                </a:cubicBezTo>
                <a:cubicBezTo>
                  <a:pt x="1019201" y="341445"/>
                  <a:pt x="1019648" y="341780"/>
                  <a:pt x="1019871" y="342189"/>
                </a:cubicBezTo>
                <a:cubicBezTo>
                  <a:pt x="1020094" y="342599"/>
                  <a:pt x="1020206" y="343027"/>
                  <a:pt x="1020206" y="343473"/>
                </a:cubicBezTo>
                <a:lnTo>
                  <a:pt x="1020206" y="470386"/>
                </a:lnTo>
                <a:lnTo>
                  <a:pt x="1046325" y="470386"/>
                </a:lnTo>
                <a:cubicBezTo>
                  <a:pt x="1046920" y="470386"/>
                  <a:pt x="1047479" y="470554"/>
                  <a:pt x="1047999" y="470889"/>
                </a:cubicBezTo>
                <a:cubicBezTo>
                  <a:pt x="1048520" y="471224"/>
                  <a:pt x="1048948" y="471707"/>
                  <a:pt x="1049283" y="472340"/>
                </a:cubicBezTo>
                <a:cubicBezTo>
                  <a:pt x="1049618" y="472972"/>
                  <a:pt x="1049878" y="473772"/>
                  <a:pt x="1050064" y="474740"/>
                </a:cubicBezTo>
                <a:cubicBezTo>
                  <a:pt x="1050250" y="475707"/>
                  <a:pt x="1050343" y="476860"/>
                  <a:pt x="1050343" y="478200"/>
                </a:cubicBezTo>
                <a:cubicBezTo>
                  <a:pt x="1050343" y="479614"/>
                  <a:pt x="1050232" y="480804"/>
                  <a:pt x="1050009" y="481772"/>
                </a:cubicBezTo>
                <a:cubicBezTo>
                  <a:pt x="1049785" y="482739"/>
                  <a:pt x="1049488" y="483520"/>
                  <a:pt x="1049116" y="484116"/>
                </a:cubicBezTo>
                <a:cubicBezTo>
                  <a:pt x="1048744" y="484711"/>
                  <a:pt x="1048316" y="485139"/>
                  <a:pt x="1047832" y="485399"/>
                </a:cubicBezTo>
                <a:cubicBezTo>
                  <a:pt x="1047348" y="485660"/>
                  <a:pt x="1046846" y="485790"/>
                  <a:pt x="1046325" y="485790"/>
                </a:cubicBezTo>
                <a:lnTo>
                  <a:pt x="970869" y="485790"/>
                </a:lnTo>
                <a:cubicBezTo>
                  <a:pt x="970348" y="485790"/>
                  <a:pt x="969865" y="485660"/>
                  <a:pt x="969418" y="485399"/>
                </a:cubicBezTo>
                <a:cubicBezTo>
                  <a:pt x="968972" y="485139"/>
                  <a:pt x="968544" y="484711"/>
                  <a:pt x="968135" y="484116"/>
                </a:cubicBezTo>
                <a:cubicBezTo>
                  <a:pt x="967725" y="483520"/>
                  <a:pt x="967409" y="482739"/>
                  <a:pt x="967186" y="481772"/>
                </a:cubicBezTo>
                <a:cubicBezTo>
                  <a:pt x="966962" y="480804"/>
                  <a:pt x="966851" y="479614"/>
                  <a:pt x="966851" y="478200"/>
                </a:cubicBezTo>
                <a:cubicBezTo>
                  <a:pt x="966851" y="476860"/>
                  <a:pt x="966962" y="475707"/>
                  <a:pt x="967186" y="474740"/>
                </a:cubicBezTo>
                <a:cubicBezTo>
                  <a:pt x="967409" y="473772"/>
                  <a:pt x="967688" y="472972"/>
                  <a:pt x="968023" y="472340"/>
                </a:cubicBezTo>
                <a:cubicBezTo>
                  <a:pt x="968358" y="471707"/>
                  <a:pt x="968767" y="471224"/>
                  <a:pt x="969251" y="470889"/>
                </a:cubicBezTo>
                <a:cubicBezTo>
                  <a:pt x="969734" y="470554"/>
                  <a:pt x="970274" y="470386"/>
                  <a:pt x="970869" y="470386"/>
                </a:cubicBezTo>
                <a:lnTo>
                  <a:pt x="1001007" y="470386"/>
                </a:lnTo>
                <a:lnTo>
                  <a:pt x="1001007" y="360551"/>
                </a:lnTo>
                <a:lnTo>
                  <a:pt x="973102" y="377183"/>
                </a:lnTo>
                <a:cubicBezTo>
                  <a:pt x="971688" y="377927"/>
                  <a:pt x="970553" y="378373"/>
                  <a:pt x="969697" y="378522"/>
                </a:cubicBezTo>
                <a:cubicBezTo>
                  <a:pt x="968841" y="378671"/>
                  <a:pt x="968153" y="378504"/>
                  <a:pt x="967632" y="378020"/>
                </a:cubicBezTo>
                <a:cubicBezTo>
                  <a:pt x="967111" y="377536"/>
                  <a:pt x="966758" y="376736"/>
                  <a:pt x="966572" y="375620"/>
                </a:cubicBezTo>
                <a:cubicBezTo>
                  <a:pt x="966386" y="374504"/>
                  <a:pt x="966293" y="373090"/>
                  <a:pt x="966293" y="371378"/>
                </a:cubicBezTo>
                <a:cubicBezTo>
                  <a:pt x="966293" y="370113"/>
                  <a:pt x="966349" y="369034"/>
                  <a:pt x="966460" y="368141"/>
                </a:cubicBezTo>
                <a:cubicBezTo>
                  <a:pt x="966572" y="367248"/>
                  <a:pt x="966739" y="366504"/>
                  <a:pt x="966962" y="365909"/>
                </a:cubicBezTo>
                <a:cubicBezTo>
                  <a:pt x="967186" y="365314"/>
                  <a:pt x="967502" y="364793"/>
                  <a:pt x="967911" y="364346"/>
                </a:cubicBezTo>
                <a:cubicBezTo>
                  <a:pt x="968321" y="363900"/>
                  <a:pt x="968860" y="363453"/>
                  <a:pt x="969530" y="363007"/>
                </a:cubicBezTo>
                <a:lnTo>
                  <a:pt x="1002793" y="341687"/>
                </a:lnTo>
                <a:cubicBezTo>
                  <a:pt x="1003091" y="341464"/>
                  <a:pt x="1003463" y="341278"/>
                  <a:pt x="1003909" y="341129"/>
                </a:cubicBezTo>
                <a:cubicBezTo>
                  <a:pt x="1004356" y="340980"/>
                  <a:pt x="1004914" y="340831"/>
                  <a:pt x="1005583" y="340683"/>
                </a:cubicBezTo>
                <a:cubicBezTo>
                  <a:pt x="1006253" y="340534"/>
                  <a:pt x="1007034" y="340441"/>
                  <a:pt x="1007927" y="340404"/>
                </a:cubicBezTo>
                <a:cubicBezTo>
                  <a:pt x="1008820" y="340366"/>
                  <a:pt x="1009937" y="340348"/>
                  <a:pt x="1011276" y="340348"/>
                </a:cubicBezTo>
                <a:close/>
                <a:moveTo>
                  <a:pt x="332173" y="339566"/>
                </a:moveTo>
                <a:cubicBezTo>
                  <a:pt x="335299" y="339566"/>
                  <a:pt x="338368" y="339845"/>
                  <a:pt x="341382" y="340404"/>
                </a:cubicBezTo>
                <a:cubicBezTo>
                  <a:pt x="344396" y="340962"/>
                  <a:pt x="347186" y="341724"/>
                  <a:pt x="349754" y="342692"/>
                </a:cubicBezTo>
                <a:cubicBezTo>
                  <a:pt x="352321" y="343659"/>
                  <a:pt x="354628" y="344775"/>
                  <a:pt x="356674" y="346040"/>
                </a:cubicBezTo>
                <a:cubicBezTo>
                  <a:pt x="358721" y="347305"/>
                  <a:pt x="360246" y="348422"/>
                  <a:pt x="361251" y="349389"/>
                </a:cubicBezTo>
                <a:cubicBezTo>
                  <a:pt x="362255" y="350356"/>
                  <a:pt x="362944" y="351138"/>
                  <a:pt x="363316" y="351733"/>
                </a:cubicBezTo>
                <a:cubicBezTo>
                  <a:pt x="363688" y="352328"/>
                  <a:pt x="363985" y="352998"/>
                  <a:pt x="364209" y="353742"/>
                </a:cubicBezTo>
                <a:cubicBezTo>
                  <a:pt x="364432" y="354486"/>
                  <a:pt x="364581" y="355305"/>
                  <a:pt x="364655" y="356198"/>
                </a:cubicBezTo>
                <a:cubicBezTo>
                  <a:pt x="364730" y="357091"/>
                  <a:pt x="364767" y="358207"/>
                  <a:pt x="364767" y="359547"/>
                </a:cubicBezTo>
                <a:cubicBezTo>
                  <a:pt x="364767" y="360812"/>
                  <a:pt x="364692" y="361928"/>
                  <a:pt x="364544" y="362895"/>
                </a:cubicBezTo>
                <a:cubicBezTo>
                  <a:pt x="364395" y="363863"/>
                  <a:pt x="364171" y="364663"/>
                  <a:pt x="363874" y="365295"/>
                </a:cubicBezTo>
                <a:cubicBezTo>
                  <a:pt x="363576" y="365928"/>
                  <a:pt x="363223" y="366411"/>
                  <a:pt x="362813" y="366746"/>
                </a:cubicBezTo>
                <a:cubicBezTo>
                  <a:pt x="362404" y="367081"/>
                  <a:pt x="361939" y="367248"/>
                  <a:pt x="361418" y="367248"/>
                </a:cubicBezTo>
                <a:cubicBezTo>
                  <a:pt x="360376" y="367248"/>
                  <a:pt x="359130" y="366616"/>
                  <a:pt x="357679" y="365351"/>
                </a:cubicBezTo>
                <a:cubicBezTo>
                  <a:pt x="356228" y="364086"/>
                  <a:pt x="354386" y="362709"/>
                  <a:pt x="352154" y="361221"/>
                </a:cubicBezTo>
                <a:cubicBezTo>
                  <a:pt x="349921" y="359733"/>
                  <a:pt x="347224" y="358356"/>
                  <a:pt x="344061" y="357091"/>
                </a:cubicBezTo>
                <a:cubicBezTo>
                  <a:pt x="340898" y="355826"/>
                  <a:pt x="337122" y="355193"/>
                  <a:pt x="332731" y="355193"/>
                </a:cubicBezTo>
                <a:cubicBezTo>
                  <a:pt x="328267" y="355193"/>
                  <a:pt x="324416" y="355956"/>
                  <a:pt x="321179" y="357482"/>
                </a:cubicBezTo>
                <a:cubicBezTo>
                  <a:pt x="317942" y="359007"/>
                  <a:pt x="315281" y="361258"/>
                  <a:pt x="313198" y="364235"/>
                </a:cubicBezTo>
                <a:cubicBezTo>
                  <a:pt x="311114" y="367211"/>
                  <a:pt x="309552" y="370895"/>
                  <a:pt x="308510" y="375285"/>
                </a:cubicBezTo>
                <a:cubicBezTo>
                  <a:pt x="307468" y="379676"/>
                  <a:pt x="306947" y="384736"/>
                  <a:pt x="306947" y="390466"/>
                </a:cubicBezTo>
                <a:lnTo>
                  <a:pt x="306947" y="404530"/>
                </a:lnTo>
                <a:lnTo>
                  <a:pt x="343559" y="404530"/>
                </a:lnTo>
                <a:cubicBezTo>
                  <a:pt x="344154" y="404530"/>
                  <a:pt x="344694" y="404660"/>
                  <a:pt x="345177" y="404921"/>
                </a:cubicBezTo>
                <a:cubicBezTo>
                  <a:pt x="345661" y="405181"/>
                  <a:pt x="346070" y="405628"/>
                  <a:pt x="346405" y="406260"/>
                </a:cubicBezTo>
                <a:cubicBezTo>
                  <a:pt x="346740" y="406893"/>
                  <a:pt x="347000" y="407693"/>
                  <a:pt x="347186" y="408660"/>
                </a:cubicBezTo>
                <a:cubicBezTo>
                  <a:pt x="347372" y="409627"/>
                  <a:pt x="347465" y="410743"/>
                  <a:pt x="347465" y="412009"/>
                </a:cubicBezTo>
                <a:cubicBezTo>
                  <a:pt x="347465" y="413497"/>
                  <a:pt x="347354" y="414706"/>
                  <a:pt x="347131" y="415636"/>
                </a:cubicBezTo>
                <a:cubicBezTo>
                  <a:pt x="346907" y="416566"/>
                  <a:pt x="346610" y="417329"/>
                  <a:pt x="346238" y="417924"/>
                </a:cubicBezTo>
                <a:cubicBezTo>
                  <a:pt x="345866" y="418520"/>
                  <a:pt x="345456" y="418948"/>
                  <a:pt x="345010" y="419208"/>
                </a:cubicBezTo>
                <a:cubicBezTo>
                  <a:pt x="344563" y="419469"/>
                  <a:pt x="344080" y="419599"/>
                  <a:pt x="343559" y="419599"/>
                </a:cubicBezTo>
                <a:lnTo>
                  <a:pt x="306947" y="419599"/>
                </a:lnTo>
                <a:lnTo>
                  <a:pt x="306947" y="470275"/>
                </a:lnTo>
                <a:lnTo>
                  <a:pt x="363204" y="470275"/>
                </a:lnTo>
                <a:cubicBezTo>
                  <a:pt x="363725" y="470275"/>
                  <a:pt x="364227" y="470424"/>
                  <a:pt x="364711" y="470721"/>
                </a:cubicBezTo>
                <a:cubicBezTo>
                  <a:pt x="365195" y="471019"/>
                  <a:pt x="365623" y="471484"/>
                  <a:pt x="365995" y="472116"/>
                </a:cubicBezTo>
                <a:cubicBezTo>
                  <a:pt x="366367" y="472749"/>
                  <a:pt x="366646" y="473568"/>
                  <a:pt x="366832" y="474572"/>
                </a:cubicBezTo>
                <a:cubicBezTo>
                  <a:pt x="367018" y="475577"/>
                  <a:pt x="367111" y="476749"/>
                  <a:pt x="367111" y="478088"/>
                </a:cubicBezTo>
                <a:cubicBezTo>
                  <a:pt x="367111" y="479502"/>
                  <a:pt x="366999" y="480693"/>
                  <a:pt x="366776" y="481660"/>
                </a:cubicBezTo>
                <a:cubicBezTo>
                  <a:pt x="366553" y="482627"/>
                  <a:pt x="366255" y="483409"/>
                  <a:pt x="365883" y="484004"/>
                </a:cubicBezTo>
                <a:cubicBezTo>
                  <a:pt x="365511" y="484599"/>
                  <a:pt x="365083" y="485046"/>
                  <a:pt x="364599" y="485344"/>
                </a:cubicBezTo>
                <a:cubicBezTo>
                  <a:pt x="364116" y="485641"/>
                  <a:pt x="363651" y="485790"/>
                  <a:pt x="363204" y="485790"/>
                </a:cubicBezTo>
                <a:lnTo>
                  <a:pt x="274354" y="485790"/>
                </a:lnTo>
                <a:cubicBezTo>
                  <a:pt x="273833" y="485790"/>
                  <a:pt x="273349" y="485641"/>
                  <a:pt x="272903" y="485344"/>
                </a:cubicBezTo>
                <a:cubicBezTo>
                  <a:pt x="272456" y="485046"/>
                  <a:pt x="272028" y="484599"/>
                  <a:pt x="271619" y="484004"/>
                </a:cubicBezTo>
                <a:cubicBezTo>
                  <a:pt x="271210" y="483409"/>
                  <a:pt x="270893" y="482627"/>
                  <a:pt x="270670" y="481660"/>
                </a:cubicBezTo>
                <a:cubicBezTo>
                  <a:pt x="270447" y="480693"/>
                  <a:pt x="270335" y="479502"/>
                  <a:pt x="270335" y="478088"/>
                </a:cubicBezTo>
                <a:cubicBezTo>
                  <a:pt x="270335" y="476749"/>
                  <a:pt x="270428" y="475577"/>
                  <a:pt x="270614" y="474572"/>
                </a:cubicBezTo>
                <a:cubicBezTo>
                  <a:pt x="270800" y="473568"/>
                  <a:pt x="271079" y="472749"/>
                  <a:pt x="271452" y="472116"/>
                </a:cubicBezTo>
                <a:cubicBezTo>
                  <a:pt x="271824" y="471484"/>
                  <a:pt x="272251" y="471019"/>
                  <a:pt x="272735" y="470721"/>
                </a:cubicBezTo>
                <a:cubicBezTo>
                  <a:pt x="273219" y="470424"/>
                  <a:pt x="273758" y="470275"/>
                  <a:pt x="274354" y="470275"/>
                </a:cubicBezTo>
                <a:lnTo>
                  <a:pt x="288083" y="470275"/>
                </a:lnTo>
                <a:lnTo>
                  <a:pt x="288083" y="419599"/>
                </a:lnTo>
                <a:lnTo>
                  <a:pt x="274354" y="419599"/>
                </a:lnTo>
                <a:cubicBezTo>
                  <a:pt x="273833" y="419599"/>
                  <a:pt x="273349" y="419469"/>
                  <a:pt x="272903" y="419208"/>
                </a:cubicBezTo>
                <a:cubicBezTo>
                  <a:pt x="272456" y="418948"/>
                  <a:pt x="272028" y="418520"/>
                  <a:pt x="271619" y="417924"/>
                </a:cubicBezTo>
                <a:cubicBezTo>
                  <a:pt x="271210" y="417329"/>
                  <a:pt x="270893" y="416566"/>
                  <a:pt x="270670" y="415636"/>
                </a:cubicBezTo>
                <a:cubicBezTo>
                  <a:pt x="270447" y="414706"/>
                  <a:pt x="270335" y="413497"/>
                  <a:pt x="270335" y="412009"/>
                </a:cubicBezTo>
                <a:cubicBezTo>
                  <a:pt x="270335" y="410743"/>
                  <a:pt x="270428" y="409627"/>
                  <a:pt x="270614" y="408660"/>
                </a:cubicBezTo>
                <a:cubicBezTo>
                  <a:pt x="270800" y="407693"/>
                  <a:pt x="271079" y="406893"/>
                  <a:pt x="271452" y="406260"/>
                </a:cubicBezTo>
                <a:cubicBezTo>
                  <a:pt x="271824" y="405628"/>
                  <a:pt x="272251" y="405181"/>
                  <a:pt x="272735" y="404921"/>
                </a:cubicBezTo>
                <a:cubicBezTo>
                  <a:pt x="273219" y="404660"/>
                  <a:pt x="273758" y="404530"/>
                  <a:pt x="274354" y="404530"/>
                </a:cubicBezTo>
                <a:lnTo>
                  <a:pt x="288083" y="404530"/>
                </a:lnTo>
                <a:lnTo>
                  <a:pt x="288083" y="391135"/>
                </a:lnTo>
                <a:cubicBezTo>
                  <a:pt x="288083" y="381982"/>
                  <a:pt x="289125" y="374132"/>
                  <a:pt x="291208" y="367583"/>
                </a:cubicBezTo>
                <a:cubicBezTo>
                  <a:pt x="293292" y="361035"/>
                  <a:pt x="296250" y="355677"/>
                  <a:pt x="300082" y="351510"/>
                </a:cubicBezTo>
                <a:cubicBezTo>
                  <a:pt x="303915" y="347343"/>
                  <a:pt x="308547" y="344310"/>
                  <a:pt x="313979" y="342413"/>
                </a:cubicBezTo>
                <a:cubicBezTo>
                  <a:pt x="319411" y="340515"/>
                  <a:pt x="325476" y="339566"/>
                  <a:pt x="332173" y="339566"/>
                </a:cubicBezTo>
                <a:close/>
                <a:moveTo>
                  <a:pt x="733116" y="339343"/>
                </a:moveTo>
                <a:cubicBezTo>
                  <a:pt x="735870" y="339343"/>
                  <a:pt x="738660" y="339511"/>
                  <a:pt x="741488" y="339845"/>
                </a:cubicBezTo>
                <a:cubicBezTo>
                  <a:pt x="744316" y="340180"/>
                  <a:pt x="746920" y="340627"/>
                  <a:pt x="749301" y="341185"/>
                </a:cubicBezTo>
                <a:cubicBezTo>
                  <a:pt x="751683" y="341743"/>
                  <a:pt x="753692" y="342357"/>
                  <a:pt x="755329" y="343027"/>
                </a:cubicBezTo>
                <a:cubicBezTo>
                  <a:pt x="756966" y="343696"/>
                  <a:pt x="758045" y="344236"/>
                  <a:pt x="758566" y="344645"/>
                </a:cubicBezTo>
                <a:cubicBezTo>
                  <a:pt x="759087" y="345054"/>
                  <a:pt x="759478" y="345501"/>
                  <a:pt x="759738" y="345985"/>
                </a:cubicBezTo>
                <a:cubicBezTo>
                  <a:pt x="759998" y="346468"/>
                  <a:pt x="760203" y="346989"/>
                  <a:pt x="760352" y="347547"/>
                </a:cubicBezTo>
                <a:cubicBezTo>
                  <a:pt x="760501" y="348105"/>
                  <a:pt x="760612" y="348738"/>
                  <a:pt x="760687" y="349445"/>
                </a:cubicBezTo>
                <a:cubicBezTo>
                  <a:pt x="760761" y="350152"/>
                  <a:pt x="760798" y="351026"/>
                  <a:pt x="760798" y="352068"/>
                </a:cubicBezTo>
                <a:cubicBezTo>
                  <a:pt x="760798" y="353407"/>
                  <a:pt x="760780" y="354561"/>
                  <a:pt x="760743" y="355528"/>
                </a:cubicBezTo>
                <a:cubicBezTo>
                  <a:pt x="760705" y="356496"/>
                  <a:pt x="760557" y="357277"/>
                  <a:pt x="760296" y="357872"/>
                </a:cubicBezTo>
                <a:cubicBezTo>
                  <a:pt x="760036" y="358468"/>
                  <a:pt x="759701" y="358914"/>
                  <a:pt x="759291" y="359212"/>
                </a:cubicBezTo>
                <a:cubicBezTo>
                  <a:pt x="758882" y="359509"/>
                  <a:pt x="758343" y="359658"/>
                  <a:pt x="757673" y="359658"/>
                </a:cubicBezTo>
                <a:cubicBezTo>
                  <a:pt x="756854" y="359658"/>
                  <a:pt x="755738" y="359398"/>
                  <a:pt x="754324" y="358877"/>
                </a:cubicBezTo>
                <a:cubicBezTo>
                  <a:pt x="752910" y="358356"/>
                  <a:pt x="751199" y="357779"/>
                  <a:pt x="749190" y="357147"/>
                </a:cubicBezTo>
                <a:cubicBezTo>
                  <a:pt x="747181" y="356514"/>
                  <a:pt x="744744" y="355937"/>
                  <a:pt x="741879" y="355417"/>
                </a:cubicBezTo>
                <a:cubicBezTo>
                  <a:pt x="739014" y="354896"/>
                  <a:pt x="735684" y="354635"/>
                  <a:pt x="731888" y="354635"/>
                </a:cubicBezTo>
                <a:cubicBezTo>
                  <a:pt x="724968" y="354635"/>
                  <a:pt x="719015" y="356049"/>
                  <a:pt x="714029" y="358877"/>
                </a:cubicBezTo>
                <a:cubicBezTo>
                  <a:pt x="709043" y="361705"/>
                  <a:pt x="704969" y="365500"/>
                  <a:pt x="701807" y="370262"/>
                </a:cubicBezTo>
                <a:cubicBezTo>
                  <a:pt x="698644" y="375025"/>
                  <a:pt x="696300" y="380550"/>
                  <a:pt x="694774" y="386838"/>
                </a:cubicBezTo>
                <a:cubicBezTo>
                  <a:pt x="693249" y="393126"/>
                  <a:pt x="692375" y="399693"/>
                  <a:pt x="692151" y="406539"/>
                </a:cubicBezTo>
                <a:cubicBezTo>
                  <a:pt x="694086" y="405423"/>
                  <a:pt x="696263" y="404307"/>
                  <a:pt x="698681" y="403190"/>
                </a:cubicBezTo>
                <a:cubicBezTo>
                  <a:pt x="701100" y="402074"/>
                  <a:pt x="703741" y="401070"/>
                  <a:pt x="706606" y="400177"/>
                </a:cubicBezTo>
                <a:cubicBezTo>
                  <a:pt x="709471" y="399284"/>
                  <a:pt x="712504" y="398558"/>
                  <a:pt x="715703" y="398000"/>
                </a:cubicBezTo>
                <a:cubicBezTo>
                  <a:pt x="718903" y="397442"/>
                  <a:pt x="722326" y="397163"/>
                  <a:pt x="725973" y="397163"/>
                </a:cubicBezTo>
                <a:cubicBezTo>
                  <a:pt x="733786" y="397163"/>
                  <a:pt x="740372" y="398223"/>
                  <a:pt x="745730" y="400344"/>
                </a:cubicBezTo>
                <a:cubicBezTo>
                  <a:pt x="751087" y="402465"/>
                  <a:pt x="755422" y="405404"/>
                  <a:pt x="758733" y="409162"/>
                </a:cubicBezTo>
                <a:cubicBezTo>
                  <a:pt x="762045" y="412920"/>
                  <a:pt x="764407" y="417348"/>
                  <a:pt x="765821" y="422445"/>
                </a:cubicBezTo>
                <a:cubicBezTo>
                  <a:pt x="767235" y="427542"/>
                  <a:pt x="767942" y="433068"/>
                  <a:pt x="767942" y="439021"/>
                </a:cubicBezTo>
                <a:cubicBezTo>
                  <a:pt x="767942" y="445346"/>
                  <a:pt x="766975" y="451467"/>
                  <a:pt x="765040" y="457382"/>
                </a:cubicBezTo>
                <a:cubicBezTo>
                  <a:pt x="763105" y="463298"/>
                  <a:pt x="760129" y="468507"/>
                  <a:pt x="756110" y="473009"/>
                </a:cubicBezTo>
                <a:cubicBezTo>
                  <a:pt x="752092" y="477511"/>
                  <a:pt x="746995" y="481121"/>
                  <a:pt x="740818" y="483837"/>
                </a:cubicBezTo>
                <a:cubicBezTo>
                  <a:pt x="734642" y="486553"/>
                  <a:pt x="727349" y="487911"/>
                  <a:pt x="718940" y="487911"/>
                </a:cubicBezTo>
                <a:cubicBezTo>
                  <a:pt x="712913" y="487911"/>
                  <a:pt x="707592" y="487167"/>
                  <a:pt x="702979" y="485678"/>
                </a:cubicBezTo>
                <a:cubicBezTo>
                  <a:pt x="698365" y="484190"/>
                  <a:pt x="694347" y="482069"/>
                  <a:pt x="690924" y="479316"/>
                </a:cubicBezTo>
                <a:cubicBezTo>
                  <a:pt x="687501" y="476563"/>
                  <a:pt x="684654" y="473177"/>
                  <a:pt x="682385" y="469159"/>
                </a:cubicBezTo>
                <a:cubicBezTo>
                  <a:pt x="680115" y="465140"/>
                  <a:pt x="678292" y="460564"/>
                  <a:pt x="676915" y="455429"/>
                </a:cubicBezTo>
                <a:cubicBezTo>
                  <a:pt x="675538" y="450295"/>
                  <a:pt x="674552" y="444676"/>
                  <a:pt x="673957" y="438574"/>
                </a:cubicBezTo>
                <a:cubicBezTo>
                  <a:pt x="673362" y="432472"/>
                  <a:pt x="673064" y="425924"/>
                  <a:pt x="673064" y="418929"/>
                </a:cubicBezTo>
                <a:cubicBezTo>
                  <a:pt x="673064" y="412753"/>
                  <a:pt x="673399" y="406502"/>
                  <a:pt x="674069" y="400177"/>
                </a:cubicBezTo>
                <a:cubicBezTo>
                  <a:pt x="674739" y="393851"/>
                  <a:pt x="675929" y="387750"/>
                  <a:pt x="677641" y="381871"/>
                </a:cubicBezTo>
                <a:cubicBezTo>
                  <a:pt x="679352" y="375992"/>
                  <a:pt x="681678" y="370467"/>
                  <a:pt x="684617" y="365295"/>
                </a:cubicBezTo>
                <a:cubicBezTo>
                  <a:pt x="687556" y="360123"/>
                  <a:pt x="691240" y="355621"/>
                  <a:pt x="695667" y="351789"/>
                </a:cubicBezTo>
                <a:cubicBezTo>
                  <a:pt x="700095" y="347957"/>
                  <a:pt x="705397" y="344924"/>
                  <a:pt x="711573" y="342692"/>
                </a:cubicBezTo>
                <a:cubicBezTo>
                  <a:pt x="717750" y="340459"/>
                  <a:pt x="724931" y="339343"/>
                  <a:pt x="733116" y="339343"/>
                </a:cubicBezTo>
                <a:close/>
                <a:moveTo>
                  <a:pt x="618816" y="339343"/>
                </a:moveTo>
                <a:cubicBezTo>
                  <a:pt x="621570" y="339343"/>
                  <a:pt x="624360" y="339511"/>
                  <a:pt x="627188" y="339845"/>
                </a:cubicBezTo>
                <a:cubicBezTo>
                  <a:pt x="630016" y="340180"/>
                  <a:pt x="632620" y="340627"/>
                  <a:pt x="635001" y="341185"/>
                </a:cubicBezTo>
                <a:cubicBezTo>
                  <a:pt x="637383" y="341743"/>
                  <a:pt x="639392" y="342357"/>
                  <a:pt x="641029" y="343027"/>
                </a:cubicBezTo>
                <a:cubicBezTo>
                  <a:pt x="642666" y="343696"/>
                  <a:pt x="643745" y="344236"/>
                  <a:pt x="644266" y="344645"/>
                </a:cubicBezTo>
                <a:cubicBezTo>
                  <a:pt x="644787" y="345054"/>
                  <a:pt x="645178" y="345501"/>
                  <a:pt x="645438" y="345985"/>
                </a:cubicBezTo>
                <a:cubicBezTo>
                  <a:pt x="645698" y="346468"/>
                  <a:pt x="645903" y="346989"/>
                  <a:pt x="646052" y="347547"/>
                </a:cubicBezTo>
                <a:cubicBezTo>
                  <a:pt x="646201" y="348105"/>
                  <a:pt x="646312" y="348738"/>
                  <a:pt x="646387" y="349445"/>
                </a:cubicBezTo>
                <a:cubicBezTo>
                  <a:pt x="646461" y="350152"/>
                  <a:pt x="646498" y="351026"/>
                  <a:pt x="646498" y="352068"/>
                </a:cubicBezTo>
                <a:cubicBezTo>
                  <a:pt x="646498" y="353407"/>
                  <a:pt x="646480" y="354561"/>
                  <a:pt x="646443" y="355528"/>
                </a:cubicBezTo>
                <a:cubicBezTo>
                  <a:pt x="646405" y="356496"/>
                  <a:pt x="646257" y="357277"/>
                  <a:pt x="645996" y="357872"/>
                </a:cubicBezTo>
                <a:cubicBezTo>
                  <a:pt x="645736" y="358468"/>
                  <a:pt x="645401" y="358914"/>
                  <a:pt x="644991" y="359212"/>
                </a:cubicBezTo>
                <a:cubicBezTo>
                  <a:pt x="644582" y="359509"/>
                  <a:pt x="644043" y="359658"/>
                  <a:pt x="643373" y="359658"/>
                </a:cubicBezTo>
                <a:cubicBezTo>
                  <a:pt x="642554" y="359658"/>
                  <a:pt x="641438" y="359398"/>
                  <a:pt x="640024" y="358877"/>
                </a:cubicBezTo>
                <a:cubicBezTo>
                  <a:pt x="638610" y="358356"/>
                  <a:pt x="636899" y="357779"/>
                  <a:pt x="634890" y="357147"/>
                </a:cubicBezTo>
                <a:cubicBezTo>
                  <a:pt x="632881" y="356514"/>
                  <a:pt x="630444" y="355937"/>
                  <a:pt x="627579" y="355417"/>
                </a:cubicBezTo>
                <a:cubicBezTo>
                  <a:pt x="624714" y="354896"/>
                  <a:pt x="621384" y="354635"/>
                  <a:pt x="617589" y="354635"/>
                </a:cubicBezTo>
                <a:cubicBezTo>
                  <a:pt x="610668" y="354635"/>
                  <a:pt x="604715" y="356049"/>
                  <a:pt x="599729" y="358877"/>
                </a:cubicBezTo>
                <a:cubicBezTo>
                  <a:pt x="594743" y="361705"/>
                  <a:pt x="590669" y="365500"/>
                  <a:pt x="587507" y="370262"/>
                </a:cubicBezTo>
                <a:cubicBezTo>
                  <a:pt x="584344" y="375025"/>
                  <a:pt x="582000" y="380550"/>
                  <a:pt x="580475" y="386838"/>
                </a:cubicBezTo>
                <a:cubicBezTo>
                  <a:pt x="578949" y="393126"/>
                  <a:pt x="578075" y="399693"/>
                  <a:pt x="577851" y="406539"/>
                </a:cubicBezTo>
                <a:cubicBezTo>
                  <a:pt x="579786" y="405423"/>
                  <a:pt x="581963" y="404307"/>
                  <a:pt x="584381" y="403190"/>
                </a:cubicBezTo>
                <a:cubicBezTo>
                  <a:pt x="586800" y="402074"/>
                  <a:pt x="589441" y="401070"/>
                  <a:pt x="592306" y="400177"/>
                </a:cubicBezTo>
                <a:cubicBezTo>
                  <a:pt x="595171" y="399284"/>
                  <a:pt x="598204" y="398558"/>
                  <a:pt x="601403" y="398000"/>
                </a:cubicBezTo>
                <a:cubicBezTo>
                  <a:pt x="604603" y="397442"/>
                  <a:pt x="608026" y="397163"/>
                  <a:pt x="611673" y="397163"/>
                </a:cubicBezTo>
                <a:cubicBezTo>
                  <a:pt x="619486" y="397163"/>
                  <a:pt x="626072" y="398223"/>
                  <a:pt x="631430" y="400344"/>
                </a:cubicBezTo>
                <a:cubicBezTo>
                  <a:pt x="636787" y="402465"/>
                  <a:pt x="641122" y="405404"/>
                  <a:pt x="644433" y="409162"/>
                </a:cubicBezTo>
                <a:cubicBezTo>
                  <a:pt x="647745" y="412920"/>
                  <a:pt x="650107" y="417348"/>
                  <a:pt x="651521" y="422445"/>
                </a:cubicBezTo>
                <a:cubicBezTo>
                  <a:pt x="652935" y="427542"/>
                  <a:pt x="653642" y="433068"/>
                  <a:pt x="653642" y="439021"/>
                </a:cubicBezTo>
                <a:cubicBezTo>
                  <a:pt x="653642" y="445346"/>
                  <a:pt x="652675" y="451467"/>
                  <a:pt x="650740" y="457382"/>
                </a:cubicBezTo>
                <a:cubicBezTo>
                  <a:pt x="648805" y="463298"/>
                  <a:pt x="645829" y="468507"/>
                  <a:pt x="641810" y="473009"/>
                </a:cubicBezTo>
                <a:cubicBezTo>
                  <a:pt x="637792" y="477511"/>
                  <a:pt x="632695" y="481121"/>
                  <a:pt x="626518" y="483837"/>
                </a:cubicBezTo>
                <a:cubicBezTo>
                  <a:pt x="620342" y="486553"/>
                  <a:pt x="613049" y="487911"/>
                  <a:pt x="604640" y="487911"/>
                </a:cubicBezTo>
                <a:cubicBezTo>
                  <a:pt x="598613" y="487911"/>
                  <a:pt x="593292" y="487167"/>
                  <a:pt x="588679" y="485678"/>
                </a:cubicBezTo>
                <a:cubicBezTo>
                  <a:pt x="584065" y="484190"/>
                  <a:pt x="580047" y="482069"/>
                  <a:pt x="576624" y="479316"/>
                </a:cubicBezTo>
                <a:cubicBezTo>
                  <a:pt x="573201" y="476563"/>
                  <a:pt x="570354" y="473177"/>
                  <a:pt x="568085" y="469159"/>
                </a:cubicBezTo>
                <a:cubicBezTo>
                  <a:pt x="565815" y="465140"/>
                  <a:pt x="563992" y="460564"/>
                  <a:pt x="562615" y="455429"/>
                </a:cubicBezTo>
                <a:cubicBezTo>
                  <a:pt x="561238" y="450295"/>
                  <a:pt x="560252" y="444676"/>
                  <a:pt x="559657" y="438574"/>
                </a:cubicBezTo>
                <a:cubicBezTo>
                  <a:pt x="559062" y="432472"/>
                  <a:pt x="558764" y="425924"/>
                  <a:pt x="558764" y="418929"/>
                </a:cubicBezTo>
                <a:cubicBezTo>
                  <a:pt x="558764" y="412753"/>
                  <a:pt x="559099" y="406502"/>
                  <a:pt x="559769" y="400177"/>
                </a:cubicBezTo>
                <a:cubicBezTo>
                  <a:pt x="560439" y="393851"/>
                  <a:pt x="561629" y="387750"/>
                  <a:pt x="563341" y="381871"/>
                </a:cubicBezTo>
                <a:cubicBezTo>
                  <a:pt x="565052" y="375992"/>
                  <a:pt x="567378" y="370467"/>
                  <a:pt x="570317" y="365295"/>
                </a:cubicBezTo>
                <a:cubicBezTo>
                  <a:pt x="573256" y="360123"/>
                  <a:pt x="576940" y="355621"/>
                  <a:pt x="581367" y="351789"/>
                </a:cubicBezTo>
                <a:cubicBezTo>
                  <a:pt x="585795" y="347957"/>
                  <a:pt x="591097" y="344924"/>
                  <a:pt x="597273" y="342692"/>
                </a:cubicBezTo>
                <a:cubicBezTo>
                  <a:pt x="603450" y="340459"/>
                  <a:pt x="610631" y="339343"/>
                  <a:pt x="618816" y="339343"/>
                </a:cubicBezTo>
                <a:close/>
                <a:moveTo>
                  <a:pt x="891953" y="339232"/>
                </a:moveTo>
                <a:cubicBezTo>
                  <a:pt x="901106" y="339232"/>
                  <a:pt x="908789" y="340850"/>
                  <a:pt x="915003" y="344087"/>
                </a:cubicBezTo>
                <a:cubicBezTo>
                  <a:pt x="921216" y="347324"/>
                  <a:pt x="926221" y="352087"/>
                  <a:pt x="930016" y="358375"/>
                </a:cubicBezTo>
                <a:cubicBezTo>
                  <a:pt x="933811" y="364663"/>
                  <a:pt x="936509" y="372402"/>
                  <a:pt x="938108" y="381592"/>
                </a:cubicBezTo>
                <a:cubicBezTo>
                  <a:pt x="939708" y="390782"/>
                  <a:pt x="940508" y="401330"/>
                  <a:pt x="940508" y="413236"/>
                </a:cubicBezTo>
                <a:cubicBezTo>
                  <a:pt x="940508" y="424324"/>
                  <a:pt x="939634" y="434444"/>
                  <a:pt x="937885" y="443597"/>
                </a:cubicBezTo>
                <a:cubicBezTo>
                  <a:pt x="936136" y="452750"/>
                  <a:pt x="933234" y="460620"/>
                  <a:pt x="929179" y="467205"/>
                </a:cubicBezTo>
                <a:cubicBezTo>
                  <a:pt x="925123" y="473791"/>
                  <a:pt x="919821" y="478888"/>
                  <a:pt x="913273" y="482497"/>
                </a:cubicBezTo>
                <a:cubicBezTo>
                  <a:pt x="906724" y="486106"/>
                  <a:pt x="898650" y="487911"/>
                  <a:pt x="889051" y="487911"/>
                </a:cubicBezTo>
                <a:cubicBezTo>
                  <a:pt x="879972" y="487911"/>
                  <a:pt x="872326" y="486292"/>
                  <a:pt x="866113" y="483055"/>
                </a:cubicBezTo>
                <a:cubicBezTo>
                  <a:pt x="859899" y="479818"/>
                  <a:pt x="854895" y="475056"/>
                  <a:pt x="851100" y="468768"/>
                </a:cubicBezTo>
                <a:cubicBezTo>
                  <a:pt x="847305" y="462480"/>
                  <a:pt x="844607" y="454741"/>
                  <a:pt x="843007" y="445551"/>
                </a:cubicBezTo>
                <a:cubicBezTo>
                  <a:pt x="841407" y="436361"/>
                  <a:pt x="840607" y="425812"/>
                  <a:pt x="840607" y="413906"/>
                </a:cubicBezTo>
                <a:cubicBezTo>
                  <a:pt x="840607" y="402893"/>
                  <a:pt x="841500" y="392791"/>
                  <a:pt x="843286" y="383601"/>
                </a:cubicBezTo>
                <a:cubicBezTo>
                  <a:pt x="845072" y="374411"/>
                  <a:pt x="847974" y="366523"/>
                  <a:pt x="851993" y="359937"/>
                </a:cubicBezTo>
                <a:cubicBezTo>
                  <a:pt x="856011" y="353352"/>
                  <a:pt x="861295" y="348254"/>
                  <a:pt x="867843" y="344645"/>
                </a:cubicBezTo>
                <a:cubicBezTo>
                  <a:pt x="874391" y="341036"/>
                  <a:pt x="882428" y="339232"/>
                  <a:pt x="891953" y="339232"/>
                </a:cubicBezTo>
                <a:close/>
                <a:moveTo>
                  <a:pt x="487327" y="339232"/>
                </a:moveTo>
                <a:cubicBezTo>
                  <a:pt x="494322" y="339232"/>
                  <a:pt x="500442" y="340218"/>
                  <a:pt x="505688" y="342189"/>
                </a:cubicBezTo>
                <a:cubicBezTo>
                  <a:pt x="510935" y="344161"/>
                  <a:pt x="515288" y="346859"/>
                  <a:pt x="518748" y="350282"/>
                </a:cubicBezTo>
                <a:cubicBezTo>
                  <a:pt x="522208" y="353705"/>
                  <a:pt x="524794" y="357686"/>
                  <a:pt x="526506" y="362225"/>
                </a:cubicBezTo>
                <a:cubicBezTo>
                  <a:pt x="528217" y="366765"/>
                  <a:pt x="529073" y="371602"/>
                  <a:pt x="529073" y="376736"/>
                </a:cubicBezTo>
                <a:cubicBezTo>
                  <a:pt x="529073" y="381350"/>
                  <a:pt x="528664" y="385945"/>
                  <a:pt x="527845" y="390521"/>
                </a:cubicBezTo>
                <a:cubicBezTo>
                  <a:pt x="527027" y="395098"/>
                  <a:pt x="525296" y="400046"/>
                  <a:pt x="522655" y="405367"/>
                </a:cubicBezTo>
                <a:cubicBezTo>
                  <a:pt x="520013" y="410688"/>
                  <a:pt x="516199" y="416604"/>
                  <a:pt x="511214" y="423115"/>
                </a:cubicBezTo>
                <a:cubicBezTo>
                  <a:pt x="506228" y="429626"/>
                  <a:pt x="499605" y="437123"/>
                  <a:pt x="491345" y="445606"/>
                </a:cubicBezTo>
                <a:lnTo>
                  <a:pt x="468463" y="469493"/>
                </a:lnTo>
                <a:lnTo>
                  <a:pt x="531305" y="469493"/>
                </a:lnTo>
                <a:cubicBezTo>
                  <a:pt x="531901" y="469493"/>
                  <a:pt x="532477" y="469661"/>
                  <a:pt x="533036" y="469996"/>
                </a:cubicBezTo>
                <a:cubicBezTo>
                  <a:pt x="533594" y="470331"/>
                  <a:pt x="534077" y="470833"/>
                  <a:pt x="534487" y="471503"/>
                </a:cubicBezTo>
                <a:cubicBezTo>
                  <a:pt x="534896" y="472172"/>
                  <a:pt x="535194" y="473009"/>
                  <a:pt x="535380" y="474014"/>
                </a:cubicBezTo>
                <a:cubicBezTo>
                  <a:pt x="535566" y="475019"/>
                  <a:pt x="535659" y="476191"/>
                  <a:pt x="535659" y="477530"/>
                </a:cubicBezTo>
                <a:cubicBezTo>
                  <a:pt x="535659" y="478870"/>
                  <a:pt x="535566" y="480060"/>
                  <a:pt x="535380" y="481102"/>
                </a:cubicBezTo>
                <a:cubicBezTo>
                  <a:pt x="535194" y="482144"/>
                  <a:pt x="534933" y="483018"/>
                  <a:pt x="534598" y="483725"/>
                </a:cubicBezTo>
                <a:cubicBezTo>
                  <a:pt x="534263" y="484432"/>
                  <a:pt x="533817" y="484953"/>
                  <a:pt x="533259" y="485288"/>
                </a:cubicBezTo>
                <a:cubicBezTo>
                  <a:pt x="532701" y="485623"/>
                  <a:pt x="532087" y="485790"/>
                  <a:pt x="531417" y="485790"/>
                </a:cubicBezTo>
                <a:lnTo>
                  <a:pt x="451608" y="485790"/>
                </a:lnTo>
                <a:cubicBezTo>
                  <a:pt x="450566" y="485790"/>
                  <a:pt x="449655" y="485660"/>
                  <a:pt x="448873" y="485399"/>
                </a:cubicBezTo>
                <a:cubicBezTo>
                  <a:pt x="448092" y="485139"/>
                  <a:pt x="447422" y="484711"/>
                  <a:pt x="446864" y="484116"/>
                </a:cubicBezTo>
                <a:cubicBezTo>
                  <a:pt x="446306" y="483520"/>
                  <a:pt x="445897" y="482665"/>
                  <a:pt x="445636" y="481548"/>
                </a:cubicBezTo>
                <a:cubicBezTo>
                  <a:pt x="445376" y="480432"/>
                  <a:pt x="445246" y="479056"/>
                  <a:pt x="445246" y="477418"/>
                </a:cubicBezTo>
                <a:cubicBezTo>
                  <a:pt x="445246" y="475930"/>
                  <a:pt x="445303" y="474628"/>
                  <a:pt x="445418" y="473512"/>
                </a:cubicBezTo>
                <a:cubicBezTo>
                  <a:pt x="445533" y="472396"/>
                  <a:pt x="445782" y="471410"/>
                  <a:pt x="446166" y="470554"/>
                </a:cubicBezTo>
                <a:cubicBezTo>
                  <a:pt x="446549" y="469698"/>
                  <a:pt x="447028" y="468842"/>
                  <a:pt x="447604" y="467986"/>
                </a:cubicBezTo>
                <a:cubicBezTo>
                  <a:pt x="448179" y="467131"/>
                  <a:pt x="448927" y="466219"/>
                  <a:pt x="449846" y="465252"/>
                </a:cubicBezTo>
                <a:lnTo>
                  <a:pt x="478716" y="435561"/>
                </a:lnTo>
                <a:cubicBezTo>
                  <a:pt x="485388" y="428714"/>
                  <a:pt x="490737" y="422575"/>
                  <a:pt x="494763" y="417143"/>
                </a:cubicBezTo>
                <a:cubicBezTo>
                  <a:pt x="498788" y="411711"/>
                  <a:pt x="501894" y="406762"/>
                  <a:pt x="504079" y="402297"/>
                </a:cubicBezTo>
                <a:cubicBezTo>
                  <a:pt x="506265" y="397833"/>
                  <a:pt x="507702" y="393777"/>
                  <a:pt x="508393" y="390131"/>
                </a:cubicBezTo>
                <a:cubicBezTo>
                  <a:pt x="509083" y="386484"/>
                  <a:pt x="509428" y="383061"/>
                  <a:pt x="509428" y="379862"/>
                </a:cubicBezTo>
                <a:cubicBezTo>
                  <a:pt x="509428" y="376662"/>
                  <a:pt x="508890" y="373629"/>
                  <a:pt x="507815" y="370765"/>
                </a:cubicBezTo>
                <a:cubicBezTo>
                  <a:pt x="506740" y="367900"/>
                  <a:pt x="505185" y="365388"/>
                  <a:pt x="503151" y="363230"/>
                </a:cubicBezTo>
                <a:cubicBezTo>
                  <a:pt x="501116" y="361072"/>
                  <a:pt x="498563" y="359361"/>
                  <a:pt x="495492" y="358096"/>
                </a:cubicBezTo>
                <a:cubicBezTo>
                  <a:pt x="492420" y="356830"/>
                  <a:pt x="488888" y="356198"/>
                  <a:pt x="484895" y="356198"/>
                </a:cubicBezTo>
                <a:cubicBezTo>
                  <a:pt x="480212" y="356198"/>
                  <a:pt x="476008" y="356830"/>
                  <a:pt x="472284" y="358096"/>
                </a:cubicBezTo>
                <a:cubicBezTo>
                  <a:pt x="468560" y="359361"/>
                  <a:pt x="465296" y="360737"/>
                  <a:pt x="462494" y="362225"/>
                </a:cubicBezTo>
                <a:cubicBezTo>
                  <a:pt x="459691" y="363714"/>
                  <a:pt x="457349" y="365090"/>
                  <a:pt x="455468" y="366355"/>
                </a:cubicBezTo>
                <a:cubicBezTo>
                  <a:pt x="453588" y="367621"/>
                  <a:pt x="452186" y="368253"/>
                  <a:pt x="451264" y="368253"/>
                </a:cubicBezTo>
                <a:cubicBezTo>
                  <a:pt x="450727" y="368253"/>
                  <a:pt x="450247" y="368104"/>
                  <a:pt x="449825" y="367807"/>
                </a:cubicBezTo>
                <a:cubicBezTo>
                  <a:pt x="449402" y="367509"/>
                  <a:pt x="449056" y="367025"/>
                  <a:pt x="448788" y="366355"/>
                </a:cubicBezTo>
                <a:cubicBezTo>
                  <a:pt x="448519" y="365686"/>
                  <a:pt x="448308" y="364793"/>
                  <a:pt x="448155" y="363677"/>
                </a:cubicBezTo>
                <a:cubicBezTo>
                  <a:pt x="448001" y="362560"/>
                  <a:pt x="447924" y="361221"/>
                  <a:pt x="447924" y="359658"/>
                </a:cubicBezTo>
                <a:cubicBezTo>
                  <a:pt x="447924" y="358542"/>
                  <a:pt x="447962" y="357575"/>
                  <a:pt x="448036" y="356756"/>
                </a:cubicBezTo>
                <a:cubicBezTo>
                  <a:pt x="448110" y="355937"/>
                  <a:pt x="448241" y="355231"/>
                  <a:pt x="448427" y="354635"/>
                </a:cubicBezTo>
                <a:cubicBezTo>
                  <a:pt x="448613" y="354040"/>
                  <a:pt x="448855" y="353482"/>
                  <a:pt x="449152" y="352961"/>
                </a:cubicBezTo>
                <a:cubicBezTo>
                  <a:pt x="449450" y="352440"/>
                  <a:pt x="450045" y="351789"/>
                  <a:pt x="450938" y="351008"/>
                </a:cubicBezTo>
                <a:cubicBezTo>
                  <a:pt x="451831" y="350226"/>
                  <a:pt x="453375" y="349166"/>
                  <a:pt x="455571" y="347826"/>
                </a:cubicBezTo>
                <a:cubicBezTo>
                  <a:pt x="457766" y="346487"/>
                  <a:pt x="460519" y="345166"/>
                  <a:pt x="463830" y="343864"/>
                </a:cubicBezTo>
                <a:cubicBezTo>
                  <a:pt x="467142" y="342562"/>
                  <a:pt x="470788" y="341464"/>
                  <a:pt x="474769" y="340571"/>
                </a:cubicBezTo>
                <a:cubicBezTo>
                  <a:pt x="478750" y="339678"/>
                  <a:pt x="482936" y="339232"/>
                  <a:pt x="487327" y="339232"/>
                </a:cubicBezTo>
                <a:close/>
                <a:moveTo>
                  <a:pt x="1134777" y="116644"/>
                </a:moveTo>
                <a:cubicBezTo>
                  <a:pt x="1129717" y="116644"/>
                  <a:pt x="1125326" y="117072"/>
                  <a:pt x="1121606" y="117927"/>
                </a:cubicBezTo>
                <a:cubicBezTo>
                  <a:pt x="1117885" y="118783"/>
                  <a:pt x="1114797" y="120048"/>
                  <a:pt x="1112341" y="121723"/>
                </a:cubicBezTo>
                <a:cubicBezTo>
                  <a:pt x="1109885" y="123397"/>
                  <a:pt x="1108081" y="125406"/>
                  <a:pt x="1106927" y="127750"/>
                </a:cubicBezTo>
                <a:cubicBezTo>
                  <a:pt x="1105774" y="130094"/>
                  <a:pt x="1105197" y="132792"/>
                  <a:pt x="1105197" y="135843"/>
                </a:cubicBezTo>
                <a:cubicBezTo>
                  <a:pt x="1105197" y="141052"/>
                  <a:pt x="1106853" y="145200"/>
                  <a:pt x="1110164" y="148288"/>
                </a:cubicBezTo>
                <a:cubicBezTo>
                  <a:pt x="1113476" y="151377"/>
                  <a:pt x="1118108" y="152921"/>
                  <a:pt x="1124061" y="152921"/>
                </a:cubicBezTo>
                <a:cubicBezTo>
                  <a:pt x="1128898" y="152921"/>
                  <a:pt x="1133382" y="151693"/>
                  <a:pt x="1137512" y="149237"/>
                </a:cubicBezTo>
                <a:cubicBezTo>
                  <a:pt x="1141642" y="146782"/>
                  <a:pt x="1145976" y="143024"/>
                  <a:pt x="1150515" y="137963"/>
                </a:cubicBezTo>
                <a:lnTo>
                  <a:pt x="1150515" y="116644"/>
                </a:lnTo>
                <a:close/>
                <a:moveTo>
                  <a:pt x="82599" y="98226"/>
                </a:moveTo>
                <a:lnTo>
                  <a:pt x="116086" y="131713"/>
                </a:lnTo>
                <a:lnTo>
                  <a:pt x="82599" y="165199"/>
                </a:lnTo>
                <a:lnTo>
                  <a:pt x="49113" y="131713"/>
                </a:lnTo>
                <a:close/>
                <a:moveTo>
                  <a:pt x="930845" y="58489"/>
                </a:moveTo>
                <a:cubicBezTo>
                  <a:pt x="932706" y="58489"/>
                  <a:pt x="934231" y="58564"/>
                  <a:pt x="935422" y="58713"/>
                </a:cubicBezTo>
                <a:cubicBezTo>
                  <a:pt x="936612" y="58861"/>
                  <a:pt x="937542" y="59085"/>
                  <a:pt x="938212" y="59382"/>
                </a:cubicBezTo>
                <a:cubicBezTo>
                  <a:pt x="938882" y="59680"/>
                  <a:pt x="939366" y="60052"/>
                  <a:pt x="939663" y="60498"/>
                </a:cubicBezTo>
                <a:cubicBezTo>
                  <a:pt x="939961" y="60945"/>
                  <a:pt x="940110" y="61429"/>
                  <a:pt x="940110" y="61950"/>
                </a:cubicBezTo>
                <a:lnTo>
                  <a:pt x="940110" y="162409"/>
                </a:lnTo>
                <a:cubicBezTo>
                  <a:pt x="940110" y="163004"/>
                  <a:pt x="939961" y="163506"/>
                  <a:pt x="939663" y="163915"/>
                </a:cubicBezTo>
                <a:cubicBezTo>
                  <a:pt x="939366" y="164325"/>
                  <a:pt x="938882" y="164678"/>
                  <a:pt x="938212" y="164976"/>
                </a:cubicBezTo>
                <a:cubicBezTo>
                  <a:pt x="937542" y="165273"/>
                  <a:pt x="936612" y="165497"/>
                  <a:pt x="935422" y="165646"/>
                </a:cubicBezTo>
                <a:cubicBezTo>
                  <a:pt x="934231" y="165794"/>
                  <a:pt x="932706" y="165869"/>
                  <a:pt x="930845" y="165869"/>
                </a:cubicBezTo>
                <a:cubicBezTo>
                  <a:pt x="929059" y="165869"/>
                  <a:pt x="927571" y="165794"/>
                  <a:pt x="926380" y="165646"/>
                </a:cubicBezTo>
                <a:cubicBezTo>
                  <a:pt x="925190" y="165497"/>
                  <a:pt x="924241" y="165273"/>
                  <a:pt x="923534" y="164976"/>
                </a:cubicBezTo>
                <a:cubicBezTo>
                  <a:pt x="922827" y="164678"/>
                  <a:pt x="922343" y="164325"/>
                  <a:pt x="922083" y="163915"/>
                </a:cubicBezTo>
                <a:cubicBezTo>
                  <a:pt x="921823" y="163506"/>
                  <a:pt x="921692" y="163004"/>
                  <a:pt x="921692" y="162409"/>
                </a:cubicBezTo>
                <a:lnTo>
                  <a:pt x="921692" y="61950"/>
                </a:lnTo>
                <a:cubicBezTo>
                  <a:pt x="921692" y="61429"/>
                  <a:pt x="921823" y="60945"/>
                  <a:pt x="922083" y="60498"/>
                </a:cubicBezTo>
                <a:cubicBezTo>
                  <a:pt x="922343" y="60052"/>
                  <a:pt x="922827" y="59680"/>
                  <a:pt x="923534" y="59382"/>
                </a:cubicBezTo>
                <a:cubicBezTo>
                  <a:pt x="924241" y="59085"/>
                  <a:pt x="925190" y="58861"/>
                  <a:pt x="926380" y="58713"/>
                </a:cubicBezTo>
                <a:cubicBezTo>
                  <a:pt x="927571" y="58564"/>
                  <a:pt x="929059" y="58489"/>
                  <a:pt x="930845" y="58489"/>
                </a:cubicBezTo>
                <a:close/>
                <a:moveTo>
                  <a:pt x="644649" y="58489"/>
                </a:moveTo>
                <a:cubicBezTo>
                  <a:pt x="646435" y="58489"/>
                  <a:pt x="647923" y="58545"/>
                  <a:pt x="649114" y="58657"/>
                </a:cubicBezTo>
                <a:cubicBezTo>
                  <a:pt x="650304" y="58768"/>
                  <a:pt x="651253" y="58992"/>
                  <a:pt x="651960" y="59326"/>
                </a:cubicBezTo>
                <a:cubicBezTo>
                  <a:pt x="652667" y="59661"/>
                  <a:pt x="653169" y="60033"/>
                  <a:pt x="653467" y="60443"/>
                </a:cubicBezTo>
                <a:cubicBezTo>
                  <a:pt x="653764" y="60852"/>
                  <a:pt x="653913" y="61354"/>
                  <a:pt x="653913" y="61950"/>
                </a:cubicBezTo>
                <a:lnTo>
                  <a:pt x="653913" y="120439"/>
                </a:lnTo>
                <a:cubicBezTo>
                  <a:pt x="653913" y="126318"/>
                  <a:pt x="654341" y="131024"/>
                  <a:pt x="655197" y="134559"/>
                </a:cubicBezTo>
                <a:cubicBezTo>
                  <a:pt x="656053" y="138094"/>
                  <a:pt x="657355" y="141107"/>
                  <a:pt x="659104" y="143600"/>
                </a:cubicBezTo>
                <a:cubicBezTo>
                  <a:pt x="660852" y="146093"/>
                  <a:pt x="663066" y="148028"/>
                  <a:pt x="665745" y="149405"/>
                </a:cubicBezTo>
                <a:cubicBezTo>
                  <a:pt x="668424" y="150781"/>
                  <a:pt x="671549" y="151470"/>
                  <a:pt x="675121" y="151470"/>
                </a:cubicBezTo>
                <a:cubicBezTo>
                  <a:pt x="679735" y="151470"/>
                  <a:pt x="684330" y="149833"/>
                  <a:pt x="688906" y="146558"/>
                </a:cubicBezTo>
                <a:cubicBezTo>
                  <a:pt x="693483" y="143284"/>
                  <a:pt x="698338" y="138484"/>
                  <a:pt x="703473" y="132159"/>
                </a:cubicBezTo>
                <a:lnTo>
                  <a:pt x="703473" y="61950"/>
                </a:lnTo>
                <a:cubicBezTo>
                  <a:pt x="703473" y="61354"/>
                  <a:pt x="703603" y="60852"/>
                  <a:pt x="703864" y="60443"/>
                </a:cubicBezTo>
                <a:cubicBezTo>
                  <a:pt x="704124" y="60033"/>
                  <a:pt x="704626" y="59661"/>
                  <a:pt x="705371" y="59326"/>
                </a:cubicBezTo>
                <a:cubicBezTo>
                  <a:pt x="706115" y="58992"/>
                  <a:pt x="707064" y="58768"/>
                  <a:pt x="708217" y="58657"/>
                </a:cubicBezTo>
                <a:cubicBezTo>
                  <a:pt x="709370" y="58545"/>
                  <a:pt x="710877" y="58489"/>
                  <a:pt x="712738" y="58489"/>
                </a:cubicBezTo>
                <a:cubicBezTo>
                  <a:pt x="714524" y="58489"/>
                  <a:pt x="716012" y="58545"/>
                  <a:pt x="717202" y="58657"/>
                </a:cubicBezTo>
                <a:cubicBezTo>
                  <a:pt x="718393" y="58768"/>
                  <a:pt x="719323" y="58992"/>
                  <a:pt x="719993" y="59326"/>
                </a:cubicBezTo>
                <a:cubicBezTo>
                  <a:pt x="720663" y="59661"/>
                  <a:pt x="721165" y="60033"/>
                  <a:pt x="721500" y="60443"/>
                </a:cubicBezTo>
                <a:cubicBezTo>
                  <a:pt x="721835" y="60852"/>
                  <a:pt x="722002" y="61354"/>
                  <a:pt x="722002" y="61950"/>
                </a:cubicBezTo>
                <a:lnTo>
                  <a:pt x="722002" y="162409"/>
                </a:lnTo>
                <a:cubicBezTo>
                  <a:pt x="722002" y="163004"/>
                  <a:pt x="721872" y="163506"/>
                  <a:pt x="721611" y="163915"/>
                </a:cubicBezTo>
                <a:cubicBezTo>
                  <a:pt x="721351" y="164325"/>
                  <a:pt x="720886" y="164678"/>
                  <a:pt x="720216" y="164976"/>
                </a:cubicBezTo>
                <a:cubicBezTo>
                  <a:pt x="719546" y="165273"/>
                  <a:pt x="718672" y="165497"/>
                  <a:pt x="717593" y="165646"/>
                </a:cubicBezTo>
                <a:cubicBezTo>
                  <a:pt x="716514" y="165794"/>
                  <a:pt x="715193" y="165869"/>
                  <a:pt x="713631" y="165869"/>
                </a:cubicBezTo>
                <a:cubicBezTo>
                  <a:pt x="711919" y="165869"/>
                  <a:pt x="710524" y="165794"/>
                  <a:pt x="709445" y="165646"/>
                </a:cubicBezTo>
                <a:cubicBezTo>
                  <a:pt x="708366" y="165497"/>
                  <a:pt x="707510" y="165273"/>
                  <a:pt x="706877" y="164976"/>
                </a:cubicBezTo>
                <a:cubicBezTo>
                  <a:pt x="706245" y="164678"/>
                  <a:pt x="705817" y="164325"/>
                  <a:pt x="705594" y="163915"/>
                </a:cubicBezTo>
                <a:cubicBezTo>
                  <a:pt x="705371" y="163506"/>
                  <a:pt x="705259" y="163004"/>
                  <a:pt x="705259" y="162409"/>
                </a:cubicBezTo>
                <a:lnTo>
                  <a:pt x="705259" y="149126"/>
                </a:lnTo>
                <a:cubicBezTo>
                  <a:pt x="699529" y="155451"/>
                  <a:pt x="693874" y="160064"/>
                  <a:pt x="688293" y="162967"/>
                </a:cubicBezTo>
                <a:cubicBezTo>
                  <a:pt x="682712" y="165869"/>
                  <a:pt x="677056" y="167320"/>
                  <a:pt x="671326" y="167320"/>
                </a:cubicBezTo>
                <a:cubicBezTo>
                  <a:pt x="664629" y="167320"/>
                  <a:pt x="658992" y="166204"/>
                  <a:pt x="654416" y="163971"/>
                </a:cubicBezTo>
                <a:cubicBezTo>
                  <a:pt x="649839" y="161739"/>
                  <a:pt x="646137" y="158706"/>
                  <a:pt x="643309" y="154874"/>
                </a:cubicBezTo>
                <a:cubicBezTo>
                  <a:pt x="640482" y="151042"/>
                  <a:pt x="638454" y="146577"/>
                  <a:pt x="637226" y="141480"/>
                </a:cubicBezTo>
                <a:cubicBezTo>
                  <a:pt x="635998" y="136382"/>
                  <a:pt x="635384" y="130187"/>
                  <a:pt x="635384" y="122895"/>
                </a:cubicBezTo>
                <a:lnTo>
                  <a:pt x="635384" y="61950"/>
                </a:lnTo>
                <a:cubicBezTo>
                  <a:pt x="635384" y="61354"/>
                  <a:pt x="635514" y="60852"/>
                  <a:pt x="635775" y="60443"/>
                </a:cubicBezTo>
                <a:cubicBezTo>
                  <a:pt x="636035" y="60033"/>
                  <a:pt x="636538" y="59661"/>
                  <a:pt x="637282" y="59326"/>
                </a:cubicBezTo>
                <a:cubicBezTo>
                  <a:pt x="638026" y="58992"/>
                  <a:pt x="638993" y="58768"/>
                  <a:pt x="640184" y="58657"/>
                </a:cubicBezTo>
                <a:cubicBezTo>
                  <a:pt x="641375" y="58545"/>
                  <a:pt x="642863" y="58489"/>
                  <a:pt x="644649" y="58489"/>
                </a:cubicBezTo>
                <a:close/>
                <a:moveTo>
                  <a:pt x="406970" y="58489"/>
                </a:moveTo>
                <a:cubicBezTo>
                  <a:pt x="408831" y="58489"/>
                  <a:pt x="410356" y="58564"/>
                  <a:pt x="411547" y="58713"/>
                </a:cubicBezTo>
                <a:cubicBezTo>
                  <a:pt x="412737" y="58861"/>
                  <a:pt x="413667" y="59085"/>
                  <a:pt x="414337" y="59382"/>
                </a:cubicBezTo>
                <a:cubicBezTo>
                  <a:pt x="415007" y="59680"/>
                  <a:pt x="415491" y="60052"/>
                  <a:pt x="415788" y="60498"/>
                </a:cubicBezTo>
                <a:cubicBezTo>
                  <a:pt x="416086" y="60945"/>
                  <a:pt x="416235" y="61429"/>
                  <a:pt x="416235" y="61950"/>
                </a:cubicBezTo>
                <a:lnTo>
                  <a:pt x="416235" y="162409"/>
                </a:lnTo>
                <a:cubicBezTo>
                  <a:pt x="416235" y="163004"/>
                  <a:pt x="416086" y="163506"/>
                  <a:pt x="415788" y="163915"/>
                </a:cubicBezTo>
                <a:cubicBezTo>
                  <a:pt x="415491" y="164325"/>
                  <a:pt x="415007" y="164678"/>
                  <a:pt x="414337" y="164976"/>
                </a:cubicBezTo>
                <a:cubicBezTo>
                  <a:pt x="413667" y="165273"/>
                  <a:pt x="412737" y="165497"/>
                  <a:pt x="411547" y="165646"/>
                </a:cubicBezTo>
                <a:cubicBezTo>
                  <a:pt x="410356" y="165794"/>
                  <a:pt x="408831" y="165869"/>
                  <a:pt x="406970" y="165869"/>
                </a:cubicBezTo>
                <a:cubicBezTo>
                  <a:pt x="405184" y="165869"/>
                  <a:pt x="403696" y="165794"/>
                  <a:pt x="402505" y="165646"/>
                </a:cubicBezTo>
                <a:cubicBezTo>
                  <a:pt x="401315" y="165497"/>
                  <a:pt x="400366" y="165273"/>
                  <a:pt x="399659" y="164976"/>
                </a:cubicBezTo>
                <a:cubicBezTo>
                  <a:pt x="398952" y="164678"/>
                  <a:pt x="398468" y="164325"/>
                  <a:pt x="398208" y="163915"/>
                </a:cubicBezTo>
                <a:cubicBezTo>
                  <a:pt x="397947" y="163506"/>
                  <a:pt x="397817" y="163004"/>
                  <a:pt x="397817" y="162409"/>
                </a:cubicBezTo>
                <a:lnTo>
                  <a:pt x="397817" y="61950"/>
                </a:lnTo>
                <a:cubicBezTo>
                  <a:pt x="397817" y="61429"/>
                  <a:pt x="397947" y="60945"/>
                  <a:pt x="398208" y="60498"/>
                </a:cubicBezTo>
                <a:cubicBezTo>
                  <a:pt x="398468" y="60052"/>
                  <a:pt x="398952" y="59680"/>
                  <a:pt x="399659" y="59382"/>
                </a:cubicBezTo>
                <a:cubicBezTo>
                  <a:pt x="400366" y="59085"/>
                  <a:pt x="401315" y="58861"/>
                  <a:pt x="402505" y="58713"/>
                </a:cubicBezTo>
                <a:cubicBezTo>
                  <a:pt x="403696" y="58564"/>
                  <a:pt x="405184" y="58489"/>
                  <a:pt x="406970" y="58489"/>
                </a:cubicBezTo>
                <a:close/>
                <a:moveTo>
                  <a:pt x="1129196" y="56927"/>
                </a:moveTo>
                <a:cubicBezTo>
                  <a:pt x="1136414" y="56927"/>
                  <a:pt x="1142553" y="57745"/>
                  <a:pt x="1147613" y="59382"/>
                </a:cubicBezTo>
                <a:cubicBezTo>
                  <a:pt x="1152673" y="61019"/>
                  <a:pt x="1156766" y="63419"/>
                  <a:pt x="1159892" y="66582"/>
                </a:cubicBezTo>
                <a:cubicBezTo>
                  <a:pt x="1163017" y="69744"/>
                  <a:pt x="1165287" y="73670"/>
                  <a:pt x="1166701" y="78358"/>
                </a:cubicBezTo>
                <a:cubicBezTo>
                  <a:pt x="1168114" y="83046"/>
                  <a:pt x="1168821" y="88515"/>
                  <a:pt x="1168821" y="94766"/>
                </a:cubicBezTo>
                <a:lnTo>
                  <a:pt x="1168821" y="162520"/>
                </a:lnTo>
                <a:cubicBezTo>
                  <a:pt x="1168821" y="163413"/>
                  <a:pt x="1168524" y="164083"/>
                  <a:pt x="1167928" y="164529"/>
                </a:cubicBezTo>
                <a:cubicBezTo>
                  <a:pt x="1167333" y="164976"/>
                  <a:pt x="1166515" y="165311"/>
                  <a:pt x="1165473" y="165534"/>
                </a:cubicBezTo>
                <a:cubicBezTo>
                  <a:pt x="1164431" y="165757"/>
                  <a:pt x="1162905" y="165869"/>
                  <a:pt x="1160896" y="165869"/>
                </a:cubicBezTo>
                <a:cubicBezTo>
                  <a:pt x="1158961" y="165869"/>
                  <a:pt x="1157417" y="165757"/>
                  <a:pt x="1156264" y="165534"/>
                </a:cubicBezTo>
                <a:cubicBezTo>
                  <a:pt x="1155111" y="165311"/>
                  <a:pt x="1154273" y="164976"/>
                  <a:pt x="1153753" y="164529"/>
                </a:cubicBezTo>
                <a:cubicBezTo>
                  <a:pt x="1153232" y="164083"/>
                  <a:pt x="1152971" y="163413"/>
                  <a:pt x="1152971" y="162520"/>
                </a:cubicBezTo>
                <a:lnTo>
                  <a:pt x="1152971" y="152474"/>
                </a:lnTo>
                <a:cubicBezTo>
                  <a:pt x="1148581" y="157162"/>
                  <a:pt x="1143688" y="160809"/>
                  <a:pt x="1138293" y="163413"/>
                </a:cubicBezTo>
                <a:cubicBezTo>
                  <a:pt x="1132898" y="166018"/>
                  <a:pt x="1127187" y="167320"/>
                  <a:pt x="1121159" y="167320"/>
                </a:cubicBezTo>
                <a:cubicBezTo>
                  <a:pt x="1115876" y="167320"/>
                  <a:pt x="1111095" y="166632"/>
                  <a:pt x="1106816" y="165255"/>
                </a:cubicBezTo>
                <a:cubicBezTo>
                  <a:pt x="1102537" y="163878"/>
                  <a:pt x="1098891" y="161888"/>
                  <a:pt x="1095877" y="159283"/>
                </a:cubicBezTo>
                <a:cubicBezTo>
                  <a:pt x="1092863" y="156679"/>
                  <a:pt x="1090519" y="153479"/>
                  <a:pt x="1088845" y="149684"/>
                </a:cubicBezTo>
                <a:cubicBezTo>
                  <a:pt x="1087171" y="145889"/>
                  <a:pt x="1086333" y="141573"/>
                  <a:pt x="1086333" y="136736"/>
                </a:cubicBezTo>
                <a:cubicBezTo>
                  <a:pt x="1086333" y="131080"/>
                  <a:pt x="1087487" y="126169"/>
                  <a:pt x="1089794" y="122002"/>
                </a:cubicBezTo>
                <a:cubicBezTo>
                  <a:pt x="1092100" y="117834"/>
                  <a:pt x="1095412" y="114374"/>
                  <a:pt x="1099728" y="111621"/>
                </a:cubicBezTo>
                <a:cubicBezTo>
                  <a:pt x="1104044" y="108868"/>
                  <a:pt x="1109327" y="106803"/>
                  <a:pt x="1115578" y="105426"/>
                </a:cubicBezTo>
                <a:cubicBezTo>
                  <a:pt x="1121829" y="104049"/>
                  <a:pt x="1128861" y="103361"/>
                  <a:pt x="1136674" y="103361"/>
                </a:cubicBezTo>
                <a:lnTo>
                  <a:pt x="1150515" y="103361"/>
                </a:lnTo>
                <a:lnTo>
                  <a:pt x="1150515" y="95547"/>
                </a:lnTo>
                <a:cubicBezTo>
                  <a:pt x="1150515" y="91678"/>
                  <a:pt x="1150106" y="88255"/>
                  <a:pt x="1149288" y="85278"/>
                </a:cubicBezTo>
                <a:cubicBezTo>
                  <a:pt x="1148469" y="82302"/>
                  <a:pt x="1147148" y="79827"/>
                  <a:pt x="1145325" y="77856"/>
                </a:cubicBezTo>
                <a:cubicBezTo>
                  <a:pt x="1143502" y="75884"/>
                  <a:pt x="1141139" y="74395"/>
                  <a:pt x="1138237" y="73391"/>
                </a:cubicBezTo>
                <a:cubicBezTo>
                  <a:pt x="1135335" y="72386"/>
                  <a:pt x="1131763" y="71884"/>
                  <a:pt x="1127522" y="71884"/>
                </a:cubicBezTo>
                <a:cubicBezTo>
                  <a:pt x="1122982" y="71884"/>
                  <a:pt x="1118908" y="72423"/>
                  <a:pt x="1115299" y="73502"/>
                </a:cubicBezTo>
                <a:cubicBezTo>
                  <a:pt x="1111690" y="74581"/>
                  <a:pt x="1108527" y="75772"/>
                  <a:pt x="1105811" y="77074"/>
                </a:cubicBezTo>
                <a:cubicBezTo>
                  <a:pt x="1103095" y="78376"/>
                  <a:pt x="1100825" y="79567"/>
                  <a:pt x="1099002" y="80646"/>
                </a:cubicBezTo>
                <a:cubicBezTo>
                  <a:pt x="1097179" y="81725"/>
                  <a:pt x="1095821" y="82265"/>
                  <a:pt x="1094928" y="82265"/>
                </a:cubicBezTo>
                <a:cubicBezTo>
                  <a:pt x="1094333" y="82265"/>
                  <a:pt x="1093812" y="82116"/>
                  <a:pt x="1093365" y="81818"/>
                </a:cubicBezTo>
                <a:cubicBezTo>
                  <a:pt x="1092919" y="81520"/>
                  <a:pt x="1092528" y="81074"/>
                  <a:pt x="1092193" y="80479"/>
                </a:cubicBezTo>
                <a:cubicBezTo>
                  <a:pt x="1091859" y="79883"/>
                  <a:pt x="1091617" y="79121"/>
                  <a:pt x="1091468" y="78190"/>
                </a:cubicBezTo>
                <a:cubicBezTo>
                  <a:pt x="1091319" y="77260"/>
                  <a:pt x="1091245" y="76237"/>
                  <a:pt x="1091245" y="75121"/>
                </a:cubicBezTo>
                <a:cubicBezTo>
                  <a:pt x="1091245" y="73260"/>
                  <a:pt x="1091375" y="71791"/>
                  <a:pt x="1091635" y="70712"/>
                </a:cubicBezTo>
                <a:cubicBezTo>
                  <a:pt x="1091896" y="69633"/>
                  <a:pt x="1092528" y="68610"/>
                  <a:pt x="1093533" y="67642"/>
                </a:cubicBezTo>
                <a:cubicBezTo>
                  <a:pt x="1094538" y="66675"/>
                  <a:pt x="1096268" y="65540"/>
                  <a:pt x="1098723" y="64238"/>
                </a:cubicBezTo>
                <a:cubicBezTo>
                  <a:pt x="1101179" y="62936"/>
                  <a:pt x="1104007" y="61745"/>
                  <a:pt x="1107207" y="60666"/>
                </a:cubicBezTo>
                <a:cubicBezTo>
                  <a:pt x="1110406" y="59587"/>
                  <a:pt x="1113904" y="58694"/>
                  <a:pt x="1117699" y="57987"/>
                </a:cubicBezTo>
                <a:cubicBezTo>
                  <a:pt x="1121494" y="57280"/>
                  <a:pt x="1125326" y="56927"/>
                  <a:pt x="1129196" y="56927"/>
                </a:cubicBezTo>
                <a:close/>
                <a:moveTo>
                  <a:pt x="505532" y="56927"/>
                </a:moveTo>
                <a:cubicBezTo>
                  <a:pt x="512229" y="56927"/>
                  <a:pt x="517866" y="58061"/>
                  <a:pt x="522442" y="60331"/>
                </a:cubicBezTo>
                <a:cubicBezTo>
                  <a:pt x="527019" y="62601"/>
                  <a:pt x="530721" y="65633"/>
                  <a:pt x="533549" y="69428"/>
                </a:cubicBezTo>
                <a:cubicBezTo>
                  <a:pt x="536376" y="73223"/>
                  <a:pt x="538404" y="77669"/>
                  <a:pt x="539632" y="82767"/>
                </a:cubicBezTo>
                <a:cubicBezTo>
                  <a:pt x="540860" y="87864"/>
                  <a:pt x="541474" y="93985"/>
                  <a:pt x="541474" y="101129"/>
                </a:cubicBezTo>
                <a:lnTo>
                  <a:pt x="541474" y="162409"/>
                </a:lnTo>
                <a:cubicBezTo>
                  <a:pt x="541474" y="163004"/>
                  <a:pt x="541325" y="163506"/>
                  <a:pt x="541027" y="163915"/>
                </a:cubicBezTo>
                <a:cubicBezTo>
                  <a:pt x="540729" y="164325"/>
                  <a:pt x="540246" y="164678"/>
                  <a:pt x="539576" y="164976"/>
                </a:cubicBezTo>
                <a:cubicBezTo>
                  <a:pt x="538906" y="165273"/>
                  <a:pt x="537976" y="165497"/>
                  <a:pt x="536786" y="165646"/>
                </a:cubicBezTo>
                <a:cubicBezTo>
                  <a:pt x="535595" y="165794"/>
                  <a:pt x="534107" y="165869"/>
                  <a:pt x="532321" y="165869"/>
                </a:cubicBezTo>
                <a:cubicBezTo>
                  <a:pt x="530460" y="165869"/>
                  <a:pt x="528935" y="165794"/>
                  <a:pt x="527744" y="165646"/>
                </a:cubicBezTo>
                <a:cubicBezTo>
                  <a:pt x="526554" y="165497"/>
                  <a:pt x="525623" y="165273"/>
                  <a:pt x="524954" y="164976"/>
                </a:cubicBezTo>
                <a:cubicBezTo>
                  <a:pt x="524284" y="164678"/>
                  <a:pt x="523800" y="164325"/>
                  <a:pt x="523503" y="163915"/>
                </a:cubicBezTo>
                <a:cubicBezTo>
                  <a:pt x="523205" y="163506"/>
                  <a:pt x="523056" y="163004"/>
                  <a:pt x="523056" y="162409"/>
                </a:cubicBezTo>
                <a:lnTo>
                  <a:pt x="523056" y="103584"/>
                </a:lnTo>
                <a:cubicBezTo>
                  <a:pt x="523056" y="97854"/>
                  <a:pt x="522610" y="93241"/>
                  <a:pt x="521717" y="89743"/>
                </a:cubicBezTo>
                <a:cubicBezTo>
                  <a:pt x="520824" y="86246"/>
                  <a:pt x="519521" y="83232"/>
                  <a:pt x="517810" y="80702"/>
                </a:cubicBezTo>
                <a:cubicBezTo>
                  <a:pt x="516098" y="78172"/>
                  <a:pt x="513885" y="76237"/>
                  <a:pt x="511168" y="74898"/>
                </a:cubicBezTo>
                <a:cubicBezTo>
                  <a:pt x="508452" y="73558"/>
                  <a:pt x="505308" y="72888"/>
                  <a:pt x="501737" y="72888"/>
                </a:cubicBezTo>
                <a:cubicBezTo>
                  <a:pt x="497123" y="72888"/>
                  <a:pt x="492509" y="74525"/>
                  <a:pt x="487895" y="77800"/>
                </a:cubicBezTo>
                <a:cubicBezTo>
                  <a:pt x="483282" y="81074"/>
                  <a:pt x="478445" y="85874"/>
                  <a:pt x="473385" y="92199"/>
                </a:cubicBezTo>
                <a:lnTo>
                  <a:pt x="473385" y="162409"/>
                </a:lnTo>
                <a:cubicBezTo>
                  <a:pt x="473385" y="163004"/>
                  <a:pt x="473236" y="163506"/>
                  <a:pt x="472938" y="163915"/>
                </a:cubicBezTo>
                <a:cubicBezTo>
                  <a:pt x="472641" y="164325"/>
                  <a:pt x="472157" y="164678"/>
                  <a:pt x="471487" y="164976"/>
                </a:cubicBezTo>
                <a:cubicBezTo>
                  <a:pt x="470817" y="165273"/>
                  <a:pt x="469887" y="165497"/>
                  <a:pt x="468697" y="165646"/>
                </a:cubicBezTo>
                <a:cubicBezTo>
                  <a:pt x="467506" y="165794"/>
                  <a:pt x="465981" y="165869"/>
                  <a:pt x="464120" y="165869"/>
                </a:cubicBezTo>
                <a:cubicBezTo>
                  <a:pt x="462334" y="165869"/>
                  <a:pt x="460846" y="165794"/>
                  <a:pt x="459655" y="165646"/>
                </a:cubicBezTo>
                <a:cubicBezTo>
                  <a:pt x="458465" y="165497"/>
                  <a:pt x="457516" y="165273"/>
                  <a:pt x="456809" y="164976"/>
                </a:cubicBezTo>
                <a:cubicBezTo>
                  <a:pt x="456102" y="164678"/>
                  <a:pt x="455618" y="164325"/>
                  <a:pt x="455358" y="163915"/>
                </a:cubicBezTo>
                <a:cubicBezTo>
                  <a:pt x="455097" y="163506"/>
                  <a:pt x="454967" y="163004"/>
                  <a:pt x="454967" y="162409"/>
                </a:cubicBezTo>
                <a:lnTo>
                  <a:pt x="454967" y="61950"/>
                </a:lnTo>
                <a:cubicBezTo>
                  <a:pt x="454967" y="61354"/>
                  <a:pt x="455079" y="60852"/>
                  <a:pt x="455302" y="60443"/>
                </a:cubicBezTo>
                <a:cubicBezTo>
                  <a:pt x="455525" y="60033"/>
                  <a:pt x="455972" y="59661"/>
                  <a:pt x="456642" y="59326"/>
                </a:cubicBezTo>
                <a:cubicBezTo>
                  <a:pt x="457311" y="58992"/>
                  <a:pt x="458167" y="58768"/>
                  <a:pt x="459209" y="58657"/>
                </a:cubicBezTo>
                <a:cubicBezTo>
                  <a:pt x="460251" y="58545"/>
                  <a:pt x="461627" y="58489"/>
                  <a:pt x="463339" y="58489"/>
                </a:cubicBezTo>
                <a:cubicBezTo>
                  <a:pt x="464976" y="58489"/>
                  <a:pt x="466334" y="58545"/>
                  <a:pt x="467413" y="58657"/>
                </a:cubicBezTo>
                <a:cubicBezTo>
                  <a:pt x="468492" y="58768"/>
                  <a:pt x="469329" y="58992"/>
                  <a:pt x="469924" y="59326"/>
                </a:cubicBezTo>
                <a:cubicBezTo>
                  <a:pt x="470520" y="59661"/>
                  <a:pt x="470948" y="60033"/>
                  <a:pt x="471208" y="60443"/>
                </a:cubicBezTo>
                <a:cubicBezTo>
                  <a:pt x="471469" y="60852"/>
                  <a:pt x="471599" y="61354"/>
                  <a:pt x="471599" y="61950"/>
                </a:cubicBezTo>
                <a:lnTo>
                  <a:pt x="471599" y="75232"/>
                </a:lnTo>
                <a:cubicBezTo>
                  <a:pt x="477254" y="68907"/>
                  <a:pt x="482891" y="64275"/>
                  <a:pt x="488509" y="61336"/>
                </a:cubicBezTo>
                <a:cubicBezTo>
                  <a:pt x="494128" y="58396"/>
                  <a:pt x="499802" y="56927"/>
                  <a:pt x="505532" y="56927"/>
                </a:cubicBezTo>
                <a:close/>
                <a:moveTo>
                  <a:pt x="131713" y="49113"/>
                </a:moveTo>
                <a:lnTo>
                  <a:pt x="165199" y="82599"/>
                </a:lnTo>
                <a:lnTo>
                  <a:pt x="131713" y="116086"/>
                </a:lnTo>
                <a:lnTo>
                  <a:pt x="98226" y="82599"/>
                </a:lnTo>
                <a:close/>
                <a:moveTo>
                  <a:pt x="33486" y="49113"/>
                </a:moveTo>
                <a:lnTo>
                  <a:pt x="67084" y="82599"/>
                </a:lnTo>
                <a:lnTo>
                  <a:pt x="33486" y="116086"/>
                </a:lnTo>
                <a:lnTo>
                  <a:pt x="0" y="82599"/>
                </a:lnTo>
                <a:close/>
                <a:moveTo>
                  <a:pt x="785329" y="20092"/>
                </a:moveTo>
                <a:cubicBezTo>
                  <a:pt x="787412" y="20092"/>
                  <a:pt x="789068" y="20147"/>
                  <a:pt x="790296" y="20259"/>
                </a:cubicBezTo>
                <a:cubicBezTo>
                  <a:pt x="791523" y="20371"/>
                  <a:pt x="792472" y="20575"/>
                  <a:pt x="793142" y="20873"/>
                </a:cubicBezTo>
                <a:cubicBezTo>
                  <a:pt x="793812" y="21171"/>
                  <a:pt x="794314" y="21561"/>
                  <a:pt x="794649" y="22045"/>
                </a:cubicBezTo>
                <a:cubicBezTo>
                  <a:pt x="794984" y="22529"/>
                  <a:pt x="795300" y="23143"/>
                  <a:pt x="795598" y="23887"/>
                </a:cubicBezTo>
                <a:lnTo>
                  <a:pt x="837009" y="145442"/>
                </a:lnTo>
                <a:lnTo>
                  <a:pt x="837121" y="145442"/>
                </a:lnTo>
                <a:lnTo>
                  <a:pt x="877416" y="24110"/>
                </a:lnTo>
                <a:cubicBezTo>
                  <a:pt x="877639" y="23291"/>
                  <a:pt x="877900" y="22622"/>
                  <a:pt x="878197" y="22101"/>
                </a:cubicBezTo>
                <a:cubicBezTo>
                  <a:pt x="878495" y="21580"/>
                  <a:pt x="879016" y="21171"/>
                  <a:pt x="879760" y="20873"/>
                </a:cubicBezTo>
                <a:cubicBezTo>
                  <a:pt x="880504" y="20575"/>
                  <a:pt x="881546" y="20371"/>
                  <a:pt x="882885" y="20259"/>
                </a:cubicBezTo>
                <a:cubicBezTo>
                  <a:pt x="884225" y="20147"/>
                  <a:pt x="886011" y="20092"/>
                  <a:pt x="888243" y="20092"/>
                </a:cubicBezTo>
                <a:cubicBezTo>
                  <a:pt x="890550" y="20092"/>
                  <a:pt x="892373" y="20185"/>
                  <a:pt x="893713" y="20371"/>
                </a:cubicBezTo>
                <a:cubicBezTo>
                  <a:pt x="895052" y="20557"/>
                  <a:pt x="895964" y="20910"/>
                  <a:pt x="896447" y="21431"/>
                </a:cubicBezTo>
                <a:cubicBezTo>
                  <a:pt x="896931" y="21952"/>
                  <a:pt x="897117" y="22715"/>
                  <a:pt x="897005" y="23719"/>
                </a:cubicBezTo>
                <a:cubicBezTo>
                  <a:pt x="896894" y="24724"/>
                  <a:pt x="896540" y="26045"/>
                  <a:pt x="895945" y="27682"/>
                </a:cubicBezTo>
                <a:lnTo>
                  <a:pt x="848841" y="161850"/>
                </a:lnTo>
                <a:cubicBezTo>
                  <a:pt x="848543" y="162669"/>
                  <a:pt x="848134" y="163339"/>
                  <a:pt x="847613" y="163860"/>
                </a:cubicBezTo>
                <a:cubicBezTo>
                  <a:pt x="847092" y="164380"/>
                  <a:pt x="846367" y="164790"/>
                  <a:pt x="845436" y="165087"/>
                </a:cubicBezTo>
                <a:cubicBezTo>
                  <a:pt x="844506" y="165385"/>
                  <a:pt x="843316" y="165590"/>
                  <a:pt x="841865" y="165701"/>
                </a:cubicBezTo>
                <a:cubicBezTo>
                  <a:pt x="840414" y="165813"/>
                  <a:pt x="838609" y="165869"/>
                  <a:pt x="836451" y="165869"/>
                </a:cubicBezTo>
                <a:cubicBezTo>
                  <a:pt x="834814" y="165869"/>
                  <a:pt x="833381" y="165850"/>
                  <a:pt x="832154" y="165813"/>
                </a:cubicBezTo>
                <a:cubicBezTo>
                  <a:pt x="830926" y="165776"/>
                  <a:pt x="829865" y="165683"/>
                  <a:pt x="828972" y="165534"/>
                </a:cubicBezTo>
                <a:cubicBezTo>
                  <a:pt x="828079" y="165385"/>
                  <a:pt x="827317" y="165218"/>
                  <a:pt x="826684" y="165032"/>
                </a:cubicBezTo>
                <a:cubicBezTo>
                  <a:pt x="826052" y="164846"/>
                  <a:pt x="825512" y="164604"/>
                  <a:pt x="825066" y="164306"/>
                </a:cubicBezTo>
                <a:cubicBezTo>
                  <a:pt x="824619" y="164008"/>
                  <a:pt x="824266" y="163655"/>
                  <a:pt x="824005" y="163246"/>
                </a:cubicBezTo>
                <a:cubicBezTo>
                  <a:pt x="823745" y="162836"/>
                  <a:pt x="823503" y="162334"/>
                  <a:pt x="823280" y="161739"/>
                </a:cubicBezTo>
                <a:lnTo>
                  <a:pt x="776064" y="27570"/>
                </a:lnTo>
                <a:cubicBezTo>
                  <a:pt x="775469" y="25933"/>
                  <a:pt x="775152" y="24612"/>
                  <a:pt x="775115" y="23608"/>
                </a:cubicBezTo>
                <a:cubicBezTo>
                  <a:pt x="775078" y="22603"/>
                  <a:pt x="775394" y="21840"/>
                  <a:pt x="776064" y="21319"/>
                </a:cubicBezTo>
                <a:cubicBezTo>
                  <a:pt x="776734" y="20799"/>
                  <a:pt x="777813" y="20464"/>
                  <a:pt x="779301" y="20315"/>
                </a:cubicBezTo>
                <a:cubicBezTo>
                  <a:pt x="780789" y="20166"/>
                  <a:pt x="782798" y="20092"/>
                  <a:pt x="785329" y="20092"/>
                </a:cubicBezTo>
                <a:close/>
                <a:moveTo>
                  <a:pt x="279499" y="20092"/>
                </a:moveTo>
                <a:cubicBezTo>
                  <a:pt x="281731" y="20092"/>
                  <a:pt x="283536" y="20166"/>
                  <a:pt x="284913" y="20315"/>
                </a:cubicBezTo>
                <a:cubicBezTo>
                  <a:pt x="286289" y="20464"/>
                  <a:pt x="287387" y="20668"/>
                  <a:pt x="288205" y="20929"/>
                </a:cubicBezTo>
                <a:cubicBezTo>
                  <a:pt x="289024" y="21189"/>
                  <a:pt x="289638" y="21561"/>
                  <a:pt x="290047" y="22045"/>
                </a:cubicBezTo>
                <a:cubicBezTo>
                  <a:pt x="290456" y="22529"/>
                  <a:pt x="290847" y="23143"/>
                  <a:pt x="291219" y="23887"/>
                </a:cubicBezTo>
                <a:lnTo>
                  <a:pt x="311199" y="65410"/>
                </a:lnTo>
                <a:cubicBezTo>
                  <a:pt x="313054" y="69354"/>
                  <a:pt x="314906" y="73484"/>
                  <a:pt x="316755" y="77800"/>
                </a:cubicBezTo>
                <a:cubicBezTo>
                  <a:pt x="318604" y="82116"/>
                  <a:pt x="320491" y="86469"/>
                  <a:pt x="322415" y="90859"/>
                </a:cubicBezTo>
                <a:lnTo>
                  <a:pt x="322637" y="90859"/>
                </a:lnTo>
                <a:cubicBezTo>
                  <a:pt x="324338" y="86618"/>
                  <a:pt x="326095" y="82395"/>
                  <a:pt x="327908" y="78190"/>
                </a:cubicBezTo>
                <a:cubicBezTo>
                  <a:pt x="329720" y="73986"/>
                  <a:pt x="331555" y="69837"/>
                  <a:pt x="333412" y="65745"/>
                </a:cubicBezTo>
                <a:lnTo>
                  <a:pt x="353504" y="23998"/>
                </a:lnTo>
                <a:cubicBezTo>
                  <a:pt x="353727" y="23254"/>
                  <a:pt x="354043" y="22622"/>
                  <a:pt x="354452" y="22101"/>
                </a:cubicBezTo>
                <a:cubicBezTo>
                  <a:pt x="354862" y="21580"/>
                  <a:pt x="355420" y="21189"/>
                  <a:pt x="356127" y="20929"/>
                </a:cubicBezTo>
                <a:cubicBezTo>
                  <a:pt x="356834" y="20668"/>
                  <a:pt x="357820" y="20464"/>
                  <a:pt x="359085" y="20315"/>
                </a:cubicBezTo>
                <a:cubicBezTo>
                  <a:pt x="360350" y="20166"/>
                  <a:pt x="361950" y="20092"/>
                  <a:pt x="363884" y="20092"/>
                </a:cubicBezTo>
                <a:cubicBezTo>
                  <a:pt x="366563" y="20092"/>
                  <a:pt x="368666" y="20185"/>
                  <a:pt x="370191" y="20371"/>
                </a:cubicBezTo>
                <a:cubicBezTo>
                  <a:pt x="371717" y="20557"/>
                  <a:pt x="372777" y="20910"/>
                  <a:pt x="373372" y="21431"/>
                </a:cubicBezTo>
                <a:cubicBezTo>
                  <a:pt x="373968" y="21952"/>
                  <a:pt x="374172" y="22696"/>
                  <a:pt x="373986" y="23663"/>
                </a:cubicBezTo>
                <a:cubicBezTo>
                  <a:pt x="373800" y="24631"/>
                  <a:pt x="373298" y="25933"/>
                  <a:pt x="372479" y="27570"/>
                </a:cubicBezTo>
                <a:lnTo>
                  <a:pt x="331626" y="109054"/>
                </a:lnTo>
                <a:lnTo>
                  <a:pt x="331626" y="162297"/>
                </a:lnTo>
                <a:cubicBezTo>
                  <a:pt x="331626" y="162892"/>
                  <a:pt x="331478" y="163413"/>
                  <a:pt x="331182" y="163860"/>
                </a:cubicBezTo>
                <a:cubicBezTo>
                  <a:pt x="330886" y="164306"/>
                  <a:pt x="330368" y="164660"/>
                  <a:pt x="329628" y="164920"/>
                </a:cubicBezTo>
                <a:cubicBezTo>
                  <a:pt x="328888" y="165180"/>
                  <a:pt x="327889" y="165404"/>
                  <a:pt x="326632" y="165590"/>
                </a:cubicBezTo>
                <a:cubicBezTo>
                  <a:pt x="325374" y="165776"/>
                  <a:pt x="323858" y="165869"/>
                  <a:pt x="322082" y="165869"/>
                </a:cubicBezTo>
                <a:cubicBezTo>
                  <a:pt x="320232" y="165869"/>
                  <a:pt x="318697" y="165776"/>
                  <a:pt x="317476" y="165590"/>
                </a:cubicBezTo>
                <a:cubicBezTo>
                  <a:pt x="316255" y="165404"/>
                  <a:pt x="315257" y="165180"/>
                  <a:pt x="314480" y="164920"/>
                </a:cubicBezTo>
                <a:cubicBezTo>
                  <a:pt x="313703" y="164660"/>
                  <a:pt x="313167" y="164306"/>
                  <a:pt x="312871" y="163860"/>
                </a:cubicBezTo>
                <a:cubicBezTo>
                  <a:pt x="312575" y="163413"/>
                  <a:pt x="312427" y="162892"/>
                  <a:pt x="312427" y="162297"/>
                </a:cubicBezTo>
                <a:lnTo>
                  <a:pt x="312427" y="109054"/>
                </a:lnTo>
                <a:lnTo>
                  <a:pt x="271574" y="27570"/>
                </a:lnTo>
                <a:cubicBezTo>
                  <a:pt x="270755" y="25859"/>
                  <a:pt x="270253" y="24519"/>
                  <a:pt x="270067" y="23552"/>
                </a:cubicBezTo>
                <a:cubicBezTo>
                  <a:pt x="269881" y="22584"/>
                  <a:pt x="270067" y="21840"/>
                  <a:pt x="270625" y="21319"/>
                </a:cubicBezTo>
                <a:cubicBezTo>
                  <a:pt x="271183" y="20799"/>
                  <a:pt x="272188" y="20464"/>
                  <a:pt x="273639" y="20315"/>
                </a:cubicBezTo>
                <a:cubicBezTo>
                  <a:pt x="275090" y="20166"/>
                  <a:pt x="277043" y="20092"/>
                  <a:pt x="279499" y="20092"/>
                </a:cubicBezTo>
                <a:close/>
                <a:moveTo>
                  <a:pt x="930957" y="17078"/>
                </a:moveTo>
                <a:cubicBezTo>
                  <a:pt x="935273" y="17078"/>
                  <a:pt x="938231" y="17841"/>
                  <a:pt x="939831" y="19366"/>
                </a:cubicBezTo>
                <a:cubicBezTo>
                  <a:pt x="941431" y="20892"/>
                  <a:pt x="942231" y="23775"/>
                  <a:pt x="942231" y="28017"/>
                </a:cubicBezTo>
                <a:cubicBezTo>
                  <a:pt x="942231" y="32333"/>
                  <a:pt x="941412" y="35272"/>
                  <a:pt x="939775" y="36835"/>
                </a:cubicBezTo>
                <a:cubicBezTo>
                  <a:pt x="938138" y="38397"/>
                  <a:pt x="935124" y="39179"/>
                  <a:pt x="930734" y="39179"/>
                </a:cubicBezTo>
                <a:cubicBezTo>
                  <a:pt x="926418" y="39179"/>
                  <a:pt x="923460" y="38416"/>
                  <a:pt x="921860" y="36891"/>
                </a:cubicBezTo>
                <a:cubicBezTo>
                  <a:pt x="920260" y="35365"/>
                  <a:pt x="919460" y="32482"/>
                  <a:pt x="919460" y="28240"/>
                </a:cubicBezTo>
                <a:cubicBezTo>
                  <a:pt x="919460" y="23924"/>
                  <a:pt x="920278" y="20985"/>
                  <a:pt x="921916" y="19422"/>
                </a:cubicBezTo>
                <a:cubicBezTo>
                  <a:pt x="923553" y="17859"/>
                  <a:pt x="926566" y="17078"/>
                  <a:pt x="930957" y="17078"/>
                </a:cubicBezTo>
                <a:close/>
                <a:moveTo>
                  <a:pt x="407082" y="17078"/>
                </a:moveTo>
                <a:cubicBezTo>
                  <a:pt x="411398" y="17078"/>
                  <a:pt x="414356" y="17841"/>
                  <a:pt x="415956" y="19366"/>
                </a:cubicBezTo>
                <a:cubicBezTo>
                  <a:pt x="417556" y="20892"/>
                  <a:pt x="418356" y="23775"/>
                  <a:pt x="418356" y="28017"/>
                </a:cubicBezTo>
                <a:cubicBezTo>
                  <a:pt x="418356" y="32333"/>
                  <a:pt x="417537" y="35272"/>
                  <a:pt x="415900" y="36835"/>
                </a:cubicBezTo>
                <a:cubicBezTo>
                  <a:pt x="414263" y="38397"/>
                  <a:pt x="411249" y="39179"/>
                  <a:pt x="406859" y="39179"/>
                </a:cubicBezTo>
                <a:cubicBezTo>
                  <a:pt x="402543" y="39179"/>
                  <a:pt x="399585" y="38416"/>
                  <a:pt x="397985" y="36891"/>
                </a:cubicBezTo>
                <a:cubicBezTo>
                  <a:pt x="396385" y="35365"/>
                  <a:pt x="395585" y="32482"/>
                  <a:pt x="395585" y="28240"/>
                </a:cubicBezTo>
                <a:cubicBezTo>
                  <a:pt x="395585" y="23924"/>
                  <a:pt x="396403" y="20985"/>
                  <a:pt x="398041" y="19422"/>
                </a:cubicBezTo>
                <a:cubicBezTo>
                  <a:pt x="399678" y="17859"/>
                  <a:pt x="402691" y="17078"/>
                  <a:pt x="407082" y="17078"/>
                </a:cubicBezTo>
                <a:close/>
                <a:moveTo>
                  <a:pt x="1045145" y="9711"/>
                </a:moveTo>
                <a:cubicBezTo>
                  <a:pt x="1047006" y="9711"/>
                  <a:pt x="1048531" y="9785"/>
                  <a:pt x="1049722" y="9934"/>
                </a:cubicBezTo>
                <a:cubicBezTo>
                  <a:pt x="1050912" y="10083"/>
                  <a:pt x="1051842" y="10306"/>
                  <a:pt x="1052512" y="10604"/>
                </a:cubicBezTo>
                <a:cubicBezTo>
                  <a:pt x="1053182" y="10901"/>
                  <a:pt x="1053666" y="11274"/>
                  <a:pt x="1053963" y="11720"/>
                </a:cubicBezTo>
                <a:cubicBezTo>
                  <a:pt x="1054261" y="12167"/>
                  <a:pt x="1054410" y="12687"/>
                  <a:pt x="1054410" y="13283"/>
                </a:cubicBezTo>
                <a:lnTo>
                  <a:pt x="1054410" y="162409"/>
                </a:lnTo>
                <a:cubicBezTo>
                  <a:pt x="1054410" y="163004"/>
                  <a:pt x="1054261" y="163506"/>
                  <a:pt x="1053963" y="163915"/>
                </a:cubicBezTo>
                <a:cubicBezTo>
                  <a:pt x="1053666" y="164325"/>
                  <a:pt x="1053182" y="164678"/>
                  <a:pt x="1052512" y="164976"/>
                </a:cubicBezTo>
                <a:cubicBezTo>
                  <a:pt x="1051842" y="165273"/>
                  <a:pt x="1050912" y="165497"/>
                  <a:pt x="1049722" y="165646"/>
                </a:cubicBezTo>
                <a:cubicBezTo>
                  <a:pt x="1048531" y="165794"/>
                  <a:pt x="1047006" y="165869"/>
                  <a:pt x="1045145" y="165869"/>
                </a:cubicBezTo>
                <a:cubicBezTo>
                  <a:pt x="1043359" y="165869"/>
                  <a:pt x="1041871" y="165794"/>
                  <a:pt x="1040680" y="165646"/>
                </a:cubicBezTo>
                <a:cubicBezTo>
                  <a:pt x="1039490" y="165497"/>
                  <a:pt x="1038541" y="165273"/>
                  <a:pt x="1037834" y="164976"/>
                </a:cubicBezTo>
                <a:cubicBezTo>
                  <a:pt x="1037127" y="164678"/>
                  <a:pt x="1036643" y="164325"/>
                  <a:pt x="1036383" y="163915"/>
                </a:cubicBezTo>
                <a:cubicBezTo>
                  <a:pt x="1036122" y="163506"/>
                  <a:pt x="1035992" y="163004"/>
                  <a:pt x="1035992" y="162409"/>
                </a:cubicBezTo>
                <a:lnTo>
                  <a:pt x="1035992" y="13283"/>
                </a:lnTo>
                <a:cubicBezTo>
                  <a:pt x="1035992" y="12687"/>
                  <a:pt x="1036122" y="12167"/>
                  <a:pt x="1036383" y="11720"/>
                </a:cubicBezTo>
                <a:cubicBezTo>
                  <a:pt x="1036643" y="11274"/>
                  <a:pt x="1037127" y="10901"/>
                  <a:pt x="1037834" y="10604"/>
                </a:cubicBezTo>
                <a:cubicBezTo>
                  <a:pt x="1038541" y="10306"/>
                  <a:pt x="1039490" y="10083"/>
                  <a:pt x="1040680" y="9934"/>
                </a:cubicBezTo>
                <a:cubicBezTo>
                  <a:pt x="1041871" y="9785"/>
                  <a:pt x="1043359" y="9711"/>
                  <a:pt x="1045145" y="9711"/>
                </a:cubicBezTo>
                <a:close/>
                <a:moveTo>
                  <a:pt x="987995" y="9711"/>
                </a:moveTo>
                <a:cubicBezTo>
                  <a:pt x="989856" y="9711"/>
                  <a:pt x="991381" y="9785"/>
                  <a:pt x="992572" y="9934"/>
                </a:cubicBezTo>
                <a:cubicBezTo>
                  <a:pt x="993762" y="10083"/>
                  <a:pt x="994692" y="10306"/>
                  <a:pt x="995362" y="10604"/>
                </a:cubicBezTo>
                <a:cubicBezTo>
                  <a:pt x="996032" y="10901"/>
                  <a:pt x="996516" y="11274"/>
                  <a:pt x="996813" y="11720"/>
                </a:cubicBezTo>
                <a:cubicBezTo>
                  <a:pt x="997111" y="12167"/>
                  <a:pt x="997260" y="12687"/>
                  <a:pt x="997260" y="13283"/>
                </a:cubicBezTo>
                <a:lnTo>
                  <a:pt x="997260" y="162409"/>
                </a:lnTo>
                <a:cubicBezTo>
                  <a:pt x="997260" y="163004"/>
                  <a:pt x="997111" y="163506"/>
                  <a:pt x="996813" y="163915"/>
                </a:cubicBezTo>
                <a:cubicBezTo>
                  <a:pt x="996516" y="164325"/>
                  <a:pt x="996032" y="164678"/>
                  <a:pt x="995362" y="164976"/>
                </a:cubicBezTo>
                <a:cubicBezTo>
                  <a:pt x="994692" y="165273"/>
                  <a:pt x="993762" y="165497"/>
                  <a:pt x="992572" y="165646"/>
                </a:cubicBezTo>
                <a:cubicBezTo>
                  <a:pt x="991381" y="165794"/>
                  <a:pt x="989856" y="165869"/>
                  <a:pt x="987995" y="165869"/>
                </a:cubicBezTo>
                <a:cubicBezTo>
                  <a:pt x="986209" y="165869"/>
                  <a:pt x="984721" y="165794"/>
                  <a:pt x="983530" y="165646"/>
                </a:cubicBezTo>
                <a:cubicBezTo>
                  <a:pt x="982340" y="165497"/>
                  <a:pt x="981391" y="165273"/>
                  <a:pt x="980684" y="164976"/>
                </a:cubicBezTo>
                <a:cubicBezTo>
                  <a:pt x="979977" y="164678"/>
                  <a:pt x="979493" y="164325"/>
                  <a:pt x="979233" y="163915"/>
                </a:cubicBezTo>
                <a:cubicBezTo>
                  <a:pt x="978972" y="163506"/>
                  <a:pt x="978842" y="163004"/>
                  <a:pt x="978842" y="162409"/>
                </a:cubicBezTo>
                <a:lnTo>
                  <a:pt x="978842" y="13283"/>
                </a:lnTo>
                <a:cubicBezTo>
                  <a:pt x="978842" y="12687"/>
                  <a:pt x="978972" y="12167"/>
                  <a:pt x="979233" y="11720"/>
                </a:cubicBezTo>
                <a:cubicBezTo>
                  <a:pt x="979493" y="11274"/>
                  <a:pt x="979977" y="10901"/>
                  <a:pt x="980684" y="10604"/>
                </a:cubicBezTo>
                <a:cubicBezTo>
                  <a:pt x="981391" y="10306"/>
                  <a:pt x="982340" y="10083"/>
                  <a:pt x="983530" y="9934"/>
                </a:cubicBezTo>
                <a:cubicBezTo>
                  <a:pt x="984721" y="9785"/>
                  <a:pt x="986209" y="9711"/>
                  <a:pt x="987995" y="9711"/>
                </a:cubicBezTo>
                <a:close/>
                <a:moveTo>
                  <a:pt x="587945" y="9711"/>
                </a:moveTo>
                <a:cubicBezTo>
                  <a:pt x="589806" y="9711"/>
                  <a:pt x="591331" y="9785"/>
                  <a:pt x="592522" y="9934"/>
                </a:cubicBezTo>
                <a:cubicBezTo>
                  <a:pt x="593712" y="10083"/>
                  <a:pt x="594642" y="10306"/>
                  <a:pt x="595312" y="10604"/>
                </a:cubicBezTo>
                <a:cubicBezTo>
                  <a:pt x="595982" y="10901"/>
                  <a:pt x="596466" y="11274"/>
                  <a:pt x="596763" y="11720"/>
                </a:cubicBezTo>
                <a:cubicBezTo>
                  <a:pt x="597061" y="12167"/>
                  <a:pt x="597210" y="12687"/>
                  <a:pt x="597210" y="13283"/>
                </a:cubicBezTo>
                <a:lnTo>
                  <a:pt x="597210" y="162409"/>
                </a:lnTo>
                <a:cubicBezTo>
                  <a:pt x="597210" y="163004"/>
                  <a:pt x="597061" y="163506"/>
                  <a:pt x="596763" y="163915"/>
                </a:cubicBezTo>
                <a:cubicBezTo>
                  <a:pt x="596466" y="164325"/>
                  <a:pt x="595982" y="164678"/>
                  <a:pt x="595312" y="164976"/>
                </a:cubicBezTo>
                <a:cubicBezTo>
                  <a:pt x="594642" y="165273"/>
                  <a:pt x="593712" y="165497"/>
                  <a:pt x="592522" y="165646"/>
                </a:cubicBezTo>
                <a:cubicBezTo>
                  <a:pt x="591331" y="165794"/>
                  <a:pt x="589806" y="165869"/>
                  <a:pt x="587945" y="165869"/>
                </a:cubicBezTo>
                <a:cubicBezTo>
                  <a:pt x="586159" y="165869"/>
                  <a:pt x="584671" y="165794"/>
                  <a:pt x="583480" y="165646"/>
                </a:cubicBezTo>
                <a:cubicBezTo>
                  <a:pt x="582290" y="165497"/>
                  <a:pt x="581341" y="165273"/>
                  <a:pt x="580634" y="164976"/>
                </a:cubicBezTo>
                <a:cubicBezTo>
                  <a:pt x="579927" y="164678"/>
                  <a:pt x="579443" y="164325"/>
                  <a:pt x="579183" y="163915"/>
                </a:cubicBezTo>
                <a:cubicBezTo>
                  <a:pt x="578923" y="163506"/>
                  <a:pt x="578792" y="163004"/>
                  <a:pt x="578792" y="162409"/>
                </a:cubicBezTo>
                <a:lnTo>
                  <a:pt x="578792" y="13283"/>
                </a:lnTo>
                <a:cubicBezTo>
                  <a:pt x="578792" y="12687"/>
                  <a:pt x="578923" y="12167"/>
                  <a:pt x="579183" y="11720"/>
                </a:cubicBezTo>
                <a:cubicBezTo>
                  <a:pt x="579443" y="11274"/>
                  <a:pt x="579927" y="10901"/>
                  <a:pt x="580634" y="10604"/>
                </a:cubicBezTo>
                <a:cubicBezTo>
                  <a:pt x="581341" y="10306"/>
                  <a:pt x="582290" y="10083"/>
                  <a:pt x="583480" y="9934"/>
                </a:cubicBezTo>
                <a:cubicBezTo>
                  <a:pt x="584671" y="9785"/>
                  <a:pt x="586159" y="9711"/>
                  <a:pt x="587945" y="9711"/>
                </a:cubicBezTo>
                <a:close/>
                <a:moveTo>
                  <a:pt x="82599" y="0"/>
                </a:moveTo>
                <a:lnTo>
                  <a:pt x="116197" y="33486"/>
                </a:lnTo>
                <a:lnTo>
                  <a:pt x="82599" y="67084"/>
                </a:lnTo>
                <a:lnTo>
                  <a:pt x="49113" y="33486"/>
                </a:lnTo>
                <a:close/>
              </a:path>
            </a:pathLst>
          </a:custGeom>
          <a:solidFill>
            <a:schemeClr val="tx1"/>
          </a:solidFill>
          <a:ln w="19050" cap="sq" cmpd="thickThin">
            <a:solidFill>
              <a:srgbClr val="C3A05E"/>
            </a:solidFill>
          </a:ln>
          <a:effectLst>
            <a:innerShdw blurRad="63500" dist="50800" dir="8100000">
              <a:prstClr val="black">
                <a:alpha val="50000"/>
              </a:prstClr>
            </a:innerShdw>
            <a:reflection stA="45000" endPos="0" dist="50800" dir="5400000" sy="-100000" algn="bl" rotWithShape="0"/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endParaRPr lang="en-US" dirty="0">
              <a:ln w="19050" cap="sq" cmpd="thickThin">
                <a:solidFill>
                  <a:srgbClr val="C3A05E"/>
                </a:solidFill>
              </a:ln>
              <a:effectLst>
                <a:innerShdw>
                  <a:prstClr val="black">
                    <a:alpha val="0"/>
                  </a:prstClr>
                </a:innerShdw>
                <a:reflection endPos="0" dist="50800" dir="5400000" sy="-100000" algn="bl" rotWithShape="0"/>
              </a:effectLs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73" name="Flowchart: Preparation 172">
            <a:extLst>
              <a:ext uri="{FF2B5EF4-FFF2-40B4-BE49-F238E27FC236}">
                <a16:creationId xmlns:a16="http://schemas.microsoft.com/office/drawing/2014/main" id="{9D335600-9B7B-4FB8-AFF4-BF532EB860E0}"/>
              </a:ext>
            </a:extLst>
          </p:cNvPr>
          <p:cNvSpPr/>
          <p:nvPr/>
        </p:nvSpPr>
        <p:spPr>
          <a:xfrm>
            <a:off x="5715853" y="5957369"/>
            <a:ext cx="3218687" cy="736490"/>
          </a:xfrm>
          <a:prstGeom prst="flowChartPreparation">
            <a:avLst/>
          </a:prstGeom>
          <a:gradFill flip="none" rotWithShape="1">
            <a:gsLst>
              <a:gs pos="0">
                <a:schemeClr val="accent2">
                  <a:lumMod val="5000"/>
                  <a:lumOff val="95000"/>
                </a:schemeClr>
              </a:gs>
              <a:gs pos="74000">
                <a:srgbClr val="ECE3D1"/>
              </a:gs>
              <a:gs pos="83000">
                <a:srgbClr val="E7DFD1"/>
              </a:gs>
              <a:gs pos="100000">
                <a:schemeClr val="accent2">
                  <a:lumMod val="30000"/>
                  <a:lumOff val="70000"/>
                </a:schemeClr>
              </a:gs>
            </a:gsLst>
            <a:path path="shape">
              <a:fillToRect l="50000" t="50000" r="50000" b="50000"/>
            </a:path>
            <a:tileRect/>
          </a:gradFill>
          <a:ln>
            <a:noFill/>
          </a:ln>
          <a:scene3d>
            <a:camera prst="orthographicFront"/>
            <a:lightRig rig="threePt" dir="t"/>
          </a:scene3d>
          <a:sp3d>
            <a:bevelB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" name="TextBox 173">
            <a:extLst>
              <a:ext uri="{FF2B5EF4-FFF2-40B4-BE49-F238E27FC236}">
                <a16:creationId xmlns:a16="http://schemas.microsoft.com/office/drawing/2014/main" id="{5943A914-AAC2-4642-A0FF-B0C999C8B6EB}"/>
              </a:ext>
            </a:extLst>
          </p:cNvPr>
          <p:cNvSpPr txBox="1"/>
          <p:nvPr/>
        </p:nvSpPr>
        <p:spPr>
          <a:xfrm>
            <a:off x="6355916" y="6176916"/>
            <a:ext cx="997389" cy="369332"/>
          </a:xfrm>
          <a:prstGeom prst="rect">
            <a:avLst/>
          </a:prstGeom>
          <a:noFill/>
        </p:spPr>
        <p:txBody>
          <a:bodyPr wrap="none" rtlCol="0" anchor="t" anchorCtr="1">
            <a:spAutoFit/>
          </a:bodyPr>
          <a:lstStyle/>
          <a:p>
            <a:r>
              <a:rPr lang="en-US" dirty="0">
                <a:ln w="19050" cap="sq" cmpd="thickThin">
                  <a:solidFill>
                    <a:srgbClr val="C3A05E"/>
                  </a:solidFill>
                </a:ln>
                <a:effectLst>
                  <a:innerShdw dist="50800" dir="5700000">
                    <a:prstClr val="black"/>
                  </a:innerShdw>
                  <a:reflection endPos="0" dist="50800" dir="5400000" sy="-100000" algn="bl" rotWithShape="0"/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£ 430.17</a:t>
            </a:r>
          </a:p>
        </p:txBody>
      </p:sp>
      <p:sp>
        <p:nvSpPr>
          <p:cNvPr id="175" name="TextBox 174">
            <a:extLst>
              <a:ext uri="{FF2B5EF4-FFF2-40B4-BE49-F238E27FC236}">
                <a16:creationId xmlns:a16="http://schemas.microsoft.com/office/drawing/2014/main" id="{D3B4C7B6-D7B2-483E-B939-27B117D7851B}"/>
              </a:ext>
            </a:extLst>
          </p:cNvPr>
          <p:cNvSpPr txBox="1"/>
          <p:nvPr/>
        </p:nvSpPr>
        <p:spPr>
          <a:xfrm>
            <a:off x="5835966" y="5594311"/>
            <a:ext cx="1868978" cy="646331"/>
          </a:xfrm>
          <a:prstGeom prst="rect">
            <a:avLst/>
          </a:prstGeom>
          <a:noFill/>
          <a:effectLst>
            <a:reflection stA="0" endPos="0" dir="5400000" sy="-100000" algn="bl" rotWithShape="0"/>
          </a:effectLst>
        </p:spPr>
        <p:txBody>
          <a:bodyPr wrap="square" rtlCol="0" anchor="t" anchorCtr="1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 err="1">
                <a:ln w="19050" cap="sq" cmpd="thickThin">
                  <a:solidFill>
                    <a:srgbClr val="C3A05E"/>
                  </a:solidFill>
                </a:ln>
                <a:effectLst>
                  <a:innerShdw blurRad="63500" dist="50800" dir="8100000">
                    <a:prstClr val="black">
                      <a:alpha val="50000"/>
                    </a:prstClr>
                  </a:innerShdw>
                  <a:reflection stA="45000" endPos="0" dist="50800" dir="5400000" sy="-100000" algn="bl" rotWithShape="0"/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Yinlu</a:t>
            </a:r>
            <a:r>
              <a:rPr lang="en-US" dirty="0">
                <a:ln w="19050" cap="sq" cmpd="thickThin">
                  <a:solidFill>
                    <a:srgbClr val="C3A05E"/>
                  </a:solidFill>
                </a:ln>
                <a:effectLst>
                  <a:innerShdw blurRad="63500" dist="50800" dir="8100000">
                    <a:prstClr val="black">
                      <a:alpha val="50000"/>
                    </a:prstClr>
                  </a:innerShdw>
                  <a:reflection stA="45000" endPos="65000" dist="50800" dir="5400000" sy="-100000" algn="bl" rotWithShape="0"/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>
                <a:ln w="19050" cap="sq" cmpd="thickThin">
                  <a:solidFill>
                    <a:srgbClr val="C3A05E"/>
                  </a:solidFill>
                </a:ln>
                <a:effectLst>
                  <a:innerShdw>
                    <a:prstClr val="black">
                      <a:alpha val="0"/>
                    </a:prstClr>
                  </a:innerShdw>
                  <a:reflection endPos="0" dist="50800" dir="5400000" sy="-100000" algn="bl" rotWithShape="0"/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Villa </a:t>
            </a:r>
            <a:r>
              <a:rPr lang="en-US" dirty="0" err="1">
                <a:ln w="19050" cap="sq" cmpd="thickThin">
                  <a:solidFill>
                    <a:srgbClr val="C3A05E"/>
                  </a:solidFill>
                </a:ln>
                <a:effectLst>
                  <a:innerShdw>
                    <a:prstClr val="black">
                      <a:alpha val="0"/>
                    </a:prstClr>
                  </a:innerShdw>
                  <a:reflection endPos="0" dist="50800" dir="5400000" sy="-100000" algn="bl" rotWithShape="0"/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Delux</a:t>
            </a:r>
            <a:r>
              <a:rPr lang="en-US" dirty="0">
                <a:ln w="19050" cap="sq" cmpd="thickThin">
                  <a:solidFill>
                    <a:srgbClr val="C3A05E"/>
                  </a:solidFill>
                </a:ln>
                <a:effectLst>
                  <a:innerShdw>
                    <a:prstClr val="black">
                      <a:alpha val="0"/>
                    </a:prstClr>
                  </a:innerShdw>
                  <a:reflection endPos="0" dist="50800" dir="5400000" sy="-100000" algn="bl" rotWithShape="0"/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Suite</a:t>
            </a:r>
          </a:p>
        </p:txBody>
      </p:sp>
      <p:sp>
        <p:nvSpPr>
          <p:cNvPr id="179" name="Flowchart: Preparation 178">
            <a:extLst>
              <a:ext uri="{FF2B5EF4-FFF2-40B4-BE49-F238E27FC236}">
                <a16:creationId xmlns:a16="http://schemas.microsoft.com/office/drawing/2014/main" id="{D3B32734-4E3A-4B1E-9B59-6A41F6D81813}"/>
              </a:ext>
            </a:extLst>
          </p:cNvPr>
          <p:cNvSpPr/>
          <p:nvPr/>
        </p:nvSpPr>
        <p:spPr>
          <a:xfrm>
            <a:off x="9501382" y="972434"/>
            <a:ext cx="2602311" cy="710027"/>
          </a:xfrm>
          <a:prstGeom prst="flowChartPreparation">
            <a:avLst/>
          </a:prstGeom>
          <a:gradFill flip="none" rotWithShape="1">
            <a:gsLst>
              <a:gs pos="0">
                <a:schemeClr val="accent2">
                  <a:lumMod val="5000"/>
                  <a:lumOff val="95000"/>
                </a:schemeClr>
              </a:gs>
              <a:gs pos="74000">
                <a:srgbClr val="ECE3D1"/>
              </a:gs>
              <a:gs pos="83000">
                <a:srgbClr val="E7DFD1"/>
              </a:gs>
              <a:gs pos="100000">
                <a:schemeClr val="accent2">
                  <a:lumMod val="30000"/>
                  <a:lumOff val="70000"/>
                </a:schemeClr>
              </a:gs>
            </a:gsLst>
            <a:path path="shape">
              <a:fillToRect l="50000" t="50000" r="50000" b="50000"/>
            </a:path>
            <a:tileRect/>
          </a:gradFill>
          <a:ln>
            <a:noFill/>
          </a:ln>
          <a:scene3d>
            <a:camera prst="orthographicFront"/>
            <a:lightRig rig="threePt" dir="t"/>
          </a:scene3d>
          <a:sp3d>
            <a:bevelB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0" name="TextBox 179">
            <a:extLst>
              <a:ext uri="{FF2B5EF4-FFF2-40B4-BE49-F238E27FC236}">
                <a16:creationId xmlns:a16="http://schemas.microsoft.com/office/drawing/2014/main" id="{6B13164A-3364-44AA-B59D-A0BF0723ACAA}"/>
              </a:ext>
            </a:extLst>
          </p:cNvPr>
          <p:cNvSpPr txBox="1"/>
          <p:nvPr/>
        </p:nvSpPr>
        <p:spPr>
          <a:xfrm>
            <a:off x="10398698" y="1259009"/>
            <a:ext cx="1156625" cy="369332"/>
          </a:xfrm>
          <a:prstGeom prst="rect">
            <a:avLst/>
          </a:prstGeom>
          <a:noFill/>
        </p:spPr>
        <p:txBody>
          <a:bodyPr wrap="square" rtlCol="0" anchor="t" anchorCtr="1">
            <a:spAutoFit/>
          </a:bodyPr>
          <a:lstStyle/>
          <a:p>
            <a:r>
              <a:rPr lang="en-US" dirty="0">
                <a:ln w="19050" cap="sq" cmpd="thickThin">
                  <a:solidFill>
                    <a:srgbClr val="C3A05E"/>
                  </a:solidFill>
                </a:ln>
                <a:effectLst>
                  <a:innerShdw dist="50800" dir="5700000">
                    <a:prstClr val="black"/>
                  </a:innerShdw>
                  <a:reflection endPos="0" dist="50800" dir="5400000" sy="-100000" algn="bl" rotWithShape="0"/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£ 355.47 </a:t>
            </a:r>
          </a:p>
        </p:txBody>
      </p:sp>
      <p:sp>
        <p:nvSpPr>
          <p:cNvPr id="181" name="TextBox 180">
            <a:extLst>
              <a:ext uri="{FF2B5EF4-FFF2-40B4-BE49-F238E27FC236}">
                <a16:creationId xmlns:a16="http://schemas.microsoft.com/office/drawing/2014/main" id="{74A46C84-BC2E-4255-BA65-6AA1C6CD50C3}"/>
              </a:ext>
            </a:extLst>
          </p:cNvPr>
          <p:cNvSpPr txBox="1"/>
          <p:nvPr/>
        </p:nvSpPr>
        <p:spPr>
          <a:xfrm>
            <a:off x="9913483" y="681177"/>
            <a:ext cx="2278517" cy="646331"/>
          </a:xfrm>
          <a:prstGeom prst="rect">
            <a:avLst/>
          </a:prstGeom>
          <a:noFill/>
          <a:effectLst>
            <a:reflection stA="0" endPos="0" dir="5400000" sy="-100000" algn="bl" rotWithShape="0"/>
          </a:effectLst>
        </p:spPr>
        <p:txBody>
          <a:bodyPr wrap="square" rtlCol="0" anchor="t" anchorCtr="1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 err="1">
                <a:ln w="19050" cap="sq" cmpd="thickThin">
                  <a:solidFill>
                    <a:srgbClr val="C3A05E"/>
                  </a:solidFill>
                </a:ln>
                <a:effectLst>
                  <a:innerShdw blurRad="63500" dist="50800" dir="8100000">
                    <a:prstClr val="black">
                      <a:alpha val="50000"/>
                    </a:prstClr>
                  </a:innerShdw>
                  <a:reflection stA="45000" endPos="0" dist="50800" dir="5400000" sy="-100000" algn="bl" rotWithShape="0"/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Shikumen</a:t>
            </a:r>
            <a:r>
              <a:rPr lang="en-US" dirty="0">
                <a:ln w="19050" cap="sq" cmpd="thickThin">
                  <a:solidFill>
                    <a:srgbClr val="C3A05E"/>
                  </a:solidFill>
                </a:ln>
                <a:effectLst>
                  <a:innerShdw blurRad="63500" dist="50800" dir="8100000">
                    <a:prstClr val="black">
                      <a:alpha val="50000"/>
                    </a:prstClr>
                  </a:innerShdw>
                  <a:reflection stA="45000" endPos="0" dist="50800" dir="5400000" sy="-100000" algn="bl" rotWithShape="0"/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Classic Townhouse</a:t>
            </a:r>
            <a:endParaRPr lang="en-US" dirty="0">
              <a:ln w="19050" cap="sq" cmpd="thickThin">
                <a:solidFill>
                  <a:srgbClr val="C3A05E"/>
                </a:solidFill>
              </a:ln>
              <a:effectLst>
                <a:innerShdw>
                  <a:prstClr val="black">
                    <a:alpha val="0"/>
                  </a:prstClr>
                </a:innerShdw>
                <a:reflection endPos="0" dist="50800" dir="5400000" sy="-100000" algn="bl" rotWithShape="0"/>
              </a:effectLs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83" name="Flowchart: Preparation 182">
            <a:extLst>
              <a:ext uri="{FF2B5EF4-FFF2-40B4-BE49-F238E27FC236}">
                <a16:creationId xmlns:a16="http://schemas.microsoft.com/office/drawing/2014/main" id="{C0FC39BE-B968-40A1-B566-265BF701042B}"/>
              </a:ext>
            </a:extLst>
          </p:cNvPr>
          <p:cNvSpPr/>
          <p:nvPr/>
        </p:nvSpPr>
        <p:spPr>
          <a:xfrm>
            <a:off x="9308936" y="5664068"/>
            <a:ext cx="2602311" cy="710027"/>
          </a:xfrm>
          <a:prstGeom prst="flowChartPreparation">
            <a:avLst/>
          </a:prstGeom>
          <a:gradFill flip="none" rotWithShape="1">
            <a:gsLst>
              <a:gs pos="0">
                <a:schemeClr val="accent2">
                  <a:lumMod val="5000"/>
                  <a:lumOff val="95000"/>
                </a:schemeClr>
              </a:gs>
              <a:gs pos="74000">
                <a:srgbClr val="ECE3D1"/>
              </a:gs>
              <a:gs pos="83000">
                <a:srgbClr val="E7DFD1"/>
              </a:gs>
              <a:gs pos="100000">
                <a:schemeClr val="accent2">
                  <a:lumMod val="30000"/>
                  <a:lumOff val="70000"/>
                </a:schemeClr>
              </a:gs>
            </a:gsLst>
            <a:path path="shape">
              <a:fillToRect l="50000" t="50000" r="50000" b="50000"/>
            </a:path>
            <a:tileRect/>
          </a:gradFill>
          <a:ln>
            <a:noFill/>
          </a:ln>
          <a:scene3d>
            <a:camera prst="orthographicFront"/>
            <a:lightRig rig="threePt" dir="t"/>
          </a:scene3d>
          <a:sp3d>
            <a:bevelB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" name="TextBox 183">
            <a:extLst>
              <a:ext uri="{FF2B5EF4-FFF2-40B4-BE49-F238E27FC236}">
                <a16:creationId xmlns:a16="http://schemas.microsoft.com/office/drawing/2014/main" id="{183FDF25-FFDF-4F1E-AC4D-B4058F6CD48D}"/>
              </a:ext>
            </a:extLst>
          </p:cNvPr>
          <p:cNvSpPr txBox="1"/>
          <p:nvPr/>
        </p:nvSpPr>
        <p:spPr>
          <a:xfrm>
            <a:off x="9905750" y="5992250"/>
            <a:ext cx="1439691" cy="369332"/>
          </a:xfrm>
          <a:prstGeom prst="rect">
            <a:avLst/>
          </a:prstGeom>
          <a:noFill/>
        </p:spPr>
        <p:txBody>
          <a:bodyPr wrap="square" rtlCol="0" anchor="t" anchorCtr="1">
            <a:spAutoFit/>
          </a:bodyPr>
          <a:lstStyle/>
          <a:p>
            <a:r>
              <a:rPr lang="en-US" dirty="0">
                <a:ln w="19050" cap="sq" cmpd="thickThin">
                  <a:solidFill>
                    <a:srgbClr val="C3A05E"/>
                  </a:solidFill>
                </a:ln>
                <a:effectLst>
                  <a:innerShdw dist="50800" dir="5700000">
                    <a:prstClr val="black"/>
                  </a:innerShdw>
                  <a:reflection endPos="0" dist="50800" dir="5400000" sy="-100000" algn="bl" rotWithShape="0"/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£ 422.88 </a:t>
            </a:r>
          </a:p>
        </p:txBody>
      </p:sp>
      <p:sp>
        <p:nvSpPr>
          <p:cNvPr id="185" name="TextBox 184">
            <a:extLst>
              <a:ext uri="{FF2B5EF4-FFF2-40B4-BE49-F238E27FC236}">
                <a16:creationId xmlns:a16="http://schemas.microsoft.com/office/drawing/2014/main" id="{865D2DDD-E608-4383-9F6C-B0FB7562A587}"/>
              </a:ext>
            </a:extLst>
          </p:cNvPr>
          <p:cNvSpPr txBox="1"/>
          <p:nvPr/>
        </p:nvSpPr>
        <p:spPr>
          <a:xfrm>
            <a:off x="9382380" y="5463688"/>
            <a:ext cx="2382656" cy="646331"/>
          </a:xfrm>
          <a:prstGeom prst="rect">
            <a:avLst/>
          </a:prstGeom>
          <a:noFill/>
          <a:effectLst>
            <a:reflection stA="0" endPos="0" dir="5400000" sy="-100000" algn="bl" rotWithShape="0"/>
          </a:effectLst>
        </p:spPr>
        <p:txBody>
          <a:bodyPr wrap="square" rtlCol="0" anchor="t" anchorCtr="1">
            <a:spAutoFit/>
          </a:bodyPr>
          <a:lstStyle/>
          <a:p>
            <a:pPr marL="285750" indent="-285750" algn="ctr">
              <a:buFont typeface="Wingdings" panose="05000000000000000000" pitchFamily="2" charset="2"/>
              <a:buChar char="v"/>
            </a:pPr>
            <a:r>
              <a:rPr lang="en-US" dirty="0" err="1">
                <a:ln w="19050" cap="sq" cmpd="thickThin">
                  <a:solidFill>
                    <a:srgbClr val="C3A05E"/>
                  </a:solidFill>
                </a:ln>
                <a:effectLst>
                  <a:innerShdw blurRad="63500" dist="50800" dir="8100000">
                    <a:prstClr val="black">
                      <a:alpha val="50000"/>
                    </a:prstClr>
                  </a:innerShdw>
                  <a:reflection stA="45000" endPos="0" dist="50800" dir="5400000" sy="-100000" algn="bl" rotWithShape="0"/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Shikumen</a:t>
            </a:r>
            <a:r>
              <a:rPr lang="en-US" dirty="0">
                <a:ln w="19050" cap="sq" cmpd="thickThin">
                  <a:solidFill>
                    <a:srgbClr val="C3A05E"/>
                  </a:solidFill>
                </a:ln>
                <a:effectLst>
                  <a:innerShdw blurRad="63500" dist="50800" dir="8100000">
                    <a:prstClr val="black">
                      <a:alpha val="50000"/>
                    </a:prstClr>
                  </a:innerShdw>
                  <a:reflection stA="45000" endPos="0" dist="50800" dir="5400000" sy="-100000" algn="bl" rotWithShape="0"/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ln w="19050" cap="sq" cmpd="thickThin">
                  <a:solidFill>
                    <a:srgbClr val="C3A05E"/>
                  </a:solidFill>
                </a:ln>
                <a:effectLst>
                  <a:innerShdw blurRad="63500" dist="50800" dir="8100000">
                    <a:prstClr val="black">
                      <a:alpha val="50000"/>
                    </a:prstClr>
                  </a:innerShdw>
                  <a:reflection stA="45000" endPos="0" dist="50800" dir="5400000" sy="-100000" algn="bl" rotWithShape="0"/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Familly</a:t>
            </a:r>
            <a:r>
              <a:rPr lang="en-US" dirty="0">
                <a:ln w="19050" cap="sq" cmpd="thickThin">
                  <a:solidFill>
                    <a:srgbClr val="C3A05E"/>
                  </a:solidFill>
                </a:ln>
                <a:effectLst>
                  <a:innerShdw blurRad="63500" dist="50800" dir="8100000">
                    <a:prstClr val="black">
                      <a:alpha val="50000"/>
                    </a:prstClr>
                  </a:innerShdw>
                  <a:reflection stA="45000" endPos="0" dist="50800" dir="5400000" sy="-100000" algn="bl" rotWithShape="0"/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Townhouse</a:t>
            </a:r>
            <a:endParaRPr lang="en-US" dirty="0">
              <a:ln w="19050" cap="sq" cmpd="thickThin">
                <a:solidFill>
                  <a:srgbClr val="C3A05E"/>
                </a:solidFill>
              </a:ln>
              <a:effectLst>
                <a:innerShdw>
                  <a:prstClr val="black">
                    <a:alpha val="0"/>
                  </a:prstClr>
                </a:innerShdw>
                <a:reflection endPos="0" dist="50800" dir="5400000" sy="-100000" algn="bl" rotWithShape="0"/>
              </a:effectLs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86" name="Flowchart: Preparation 185">
            <a:extLst>
              <a:ext uri="{FF2B5EF4-FFF2-40B4-BE49-F238E27FC236}">
                <a16:creationId xmlns:a16="http://schemas.microsoft.com/office/drawing/2014/main" id="{5F788B9B-12BC-4D7F-88F7-C63A4CAEC3A0}"/>
              </a:ext>
            </a:extLst>
          </p:cNvPr>
          <p:cNvSpPr/>
          <p:nvPr/>
        </p:nvSpPr>
        <p:spPr>
          <a:xfrm>
            <a:off x="167287" y="963886"/>
            <a:ext cx="2602311" cy="710027"/>
          </a:xfrm>
          <a:prstGeom prst="flowChartPreparation">
            <a:avLst/>
          </a:prstGeom>
          <a:gradFill flip="none" rotWithShape="1">
            <a:gsLst>
              <a:gs pos="0">
                <a:schemeClr val="accent2">
                  <a:lumMod val="5000"/>
                  <a:lumOff val="95000"/>
                </a:schemeClr>
              </a:gs>
              <a:gs pos="74000">
                <a:srgbClr val="ECE3D1"/>
              </a:gs>
              <a:gs pos="83000">
                <a:srgbClr val="E7DFD1"/>
              </a:gs>
              <a:gs pos="100000">
                <a:schemeClr val="accent2">
                  <a:lumMod val="30000"/>
                  <a:lumOff val="70000"/>
                </a:schemeClr>
              </a:gs>
            </a:gsLst>
            <a:path path="shape">
              <a:fillToRect l="50000" t="50000" r="50000" b="50000"/>
            </a:path>
            <a:tileRect/>
          </a:gradFill>
          <a:ln>
            <a:noFill/>
          </a:ln>
          <a:scene3d>
            <a:camera prst="orthographicFront"/>
            <a:lightRig rig="threePt" dir="t"/>
          </a:scene3d>
          <a:sp3d>
            <a:bevelB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7" name="TextBox 186">
            <a:extLst>
              <a:ext uri="{FF2B5EF4-FFF2-40B4-BE49-F238E27FC236}">
                <a16:creationId xmlns:a16="http://schemas.microsoft.com/office/drawing/2014/main" id="{07AD0B4A-D70D-4C03-AAFB-7CD599E50FDC}"/>
              </a:ext>
            </a:extLst>
          </p:cNvPr>
          <p:cNvSpPr txBox="1"/>
          <p:nvPr/>
        </p:nvSpPr>
        <p:spPr>
          <a:xfrm>
            <a:off x="1316018" y="1525627"/>
            <a:ext cx="1194526" cy="369332"/>
          </a:xfrm>
          <a:prstGeom prst="rect">
            <a:avLst/>
          </a:prstGeom>
          <a:noFill/>
        </p:spPr>
        <p:txBody>
          <a:bodyPr wrap="square" rtlCol="0" anchor="t" anchorCtr="1">
            <a:spAutoFit/>
          </a:bodyPr>
          <a:lstStyle/>
          <a:p>
            <a:r>
              <a:rPr lang="en-US" dirty="0">
                <a:ln w="19050" cap="sq" cmpd="thickThin">
                  <a:solidFill>
                    <a:srgbClr val="C3A05E"/>
                  </a:solidFill>
                </a:ln>
                <a:effectLst>
                  <a:innerShdw dist="50800" dir="5700000">
                    <a:prstClr val="black"/>
                  </a:innerShdw>
                  <a:reflection endPos="0" dist="50800" dir="5400000" sy="-100000" algn="bl" rotWithShape="0"/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£ 633.08 </a:t>
            </a:r>
          </a:p>
        </p:txBody>
      </p:sp>
      <p:sp>
        <p:nvSpPr>
          <p:cNvPr id="188" name="TextBox 187">
            <a:extLst>
              <a:ext uri="{FF2B5EF4-FFF2-40B4-BE49-F238E27FC236}">
                <a16:creationId xmlns:a16="http://schemas.microsoft.com/office/drawing/2014/main" id="{8CF7A5AF-3BF4-495E-8305-7568E8F69759}"/>
              </a:ext>
            </a:extLst>
          </p:cNvPr>
          <p:cNvSpPr txBox="1"/>
          <p:nvPr/>
        </p:nvSpPr>
        <p:spPr>
          <a:xfrm>
            <a:off x="579388" y="914559"/>
            <a:ext cx="2368744" cy="646331"/>
          </a:xfrm>
          <a:prstGeom prst="rect">
            <a:avLst/>
          </a:prstGeom>
          <a:noFill/>
          <a:effectLst>
            <a:reflection stA="0" endPos="0" dir="5400000" sy="-100000" algn="bl" rotWithShape="0"/>
          </a:effectLst>
        </p:spPr>
        <p:txBody>
          <a:bodyPr wrap="square" rtlCol="0" anchor="t" anchorCtr="1">
            <a:spAutoFit/>
          </a:bodyPr>
          <a:lstStyle/>
          <a:p>
            <a:pPr marL="285750" indent="-285750" algn="ctr">
              <a:buFont typeface="Wingdings" panose="05000000000000000000" pitchFamily="2" charset="2"/>
              <a:buChar char="v"/>
            </a:pPr>
            <a:r>
              <a:rPr lang="en-US" dirty="0" err="1">
                <a:ln w="19050" cap="sq" cmpd="thickThin">
                  <a:solidFill>
                    <a:srgbClr val="C3A05E"/>
                  </a:solidFill>
                </a:ln>
                <a:effectLst>
                  <a:innerShdw blurRad="63500" dist="50800" dir="8100000">
                    <a:prstClr val="black">
                      <a:alpha val="50000"/>
                    </a:prstClr>
                  </a:innerShdw>
                  <a:reflection stA="45000" endPos="0" dist="50800" dir="5400000" sy="-100000" algn="bl" rotWithShape="0"/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Shikumen</a:t>
            </a:r>
            <a:r>
              <a:rPr lang="en-US" dirty="0">
                <a:ln w="19050" cap="sq" cmpd="thickThin">
                  <a:solidFill>
                    <a:srgbClr val="C3A05E"/>
                  </a:solidFill>
                </a:ln>
                <a:effectLst>
                  <a:innerShdw blurRad="63500" dist="50800" dir="8100000">
                    <a:prstClr val="black">
                      <a:alpha val="50000"/>
                    </a:prstClr>
                  </a:innerShdw>
                  <a:reflection stA="45000" endPos="0" dist="50800" dir="5400000" sy="-100000" algn="bl" rotWithShape="0"/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Arcade Townhouse</a:t>
            </a:r>
            <a:endParaRPr lang="en-US" dirty="0">
              <a:ln w="19050" cap="sq" cmpd="thickThin">
                <a:solidFill>
                  <a:srgbClr val="C3A05E"/>
                </a:solidFill>
              </a:ln>
              <a:effectLst>
                <a:innerShdw>
                  <a:prstClr val="black">
                    <a:alpha val="0"/>
                  </a:prstClr>
                </a:innerShdw>
                <a:reflection endPos="0" dist="50800" dir="5400000" sy="-100000" algn="bl" rotWithShape="0"/>
              </a:effectLs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89" name="Flowchart: Preparation 188">
            <a:extLst>
              <a:ext uri="{FF2B5EF4-FFF2-40B4-BE49-F238E27FC236}">
                <a16:creationId xmlns:a16="http://schemas.microsoft.com/office/drawing/2014/main" id="{1B4494DE-CEF0-4CCD-93D1-B8781DD009BF}"/>
              </a:ext>
            </a:extLst>
          </p:cNvPr>
          <p:cNvSpPr/>
          <p:nvPr/>
        </p:nvSpPr>
        <p:spPr>
          <a:xfrm>
            <a:off x="14863" y="5746534"/>
            <a:ext cx="2602311" cy="710027"/>
          </a:xfrm>
          <a:prstGeom prst="flowChartPreparation">
            <a:avLst/>
          </a:prstGeom>
          <a:gradFill flip="none" rotWithShape="1">
            <a:gsLst>
              <a:gs pos="0">
                <a:schemeClr val="accent2">
                  <a:lumMod val="5000"/>
                  <a:lumOff val="95000"/>
                </a:schemeClr>
              </a:gs>
              <a:gs pos="74000">
                <a:srgbClr val="ECE3D1"/>
              </a:gs>
              <a:gs pos="83000">
                <a:srgbClr val="E7DFD1"/>
              </a:gs>
              <a:gs pos="100000">
                <a:schemeClr val="accent2">
                  <a:lumMod val="30000"/>
                  <a:lumOff val="70000"/>
                </a:schemeClr>
              </a:gs>
            </a:gsLst>
            <a:path path="shape">
              <a:fillToRect l="50000" t="50000" r="50000" b="50000"/>
            </a:path>
            <a:tileRect/>
          </a:gradFill>
          <a:ln>
            <a:noFill/>
          </a:ln>
          <a:scene3d>
            <a:camera prst="orthographicFront"/>
            <a:lightRig rig="threePt" dir="t"/>
          </a:scene3d>
          <a:sp3d>
            <a:bevelB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0" name="TextBox 189">
            <a:extLst>
              <a:ext uri="{FF2B5EF4-FFF2-40B4-BE49-F238E27FC236}">
                <a16:creationId xmlns:a16="http://schemas.microsoft.com/office/drawing/2014/main" id="{2F017878-813B-4F68-874C-FE9A8A13AEA1}"/>
              </a:ext>
            </a:extLst>
          </p:cNvPr>
          <p:cNvSpPr txBox="1"/>
          <p:nvPr/>
        </p:nvSpPr>
        <p:spPr>
          <a:xfrm>
            <a:off x="894492" y="6304402"/>
            <a:ext cx="1692809" cy="369332"/>
          </a:xfrm>
          <a:prstGeom prst="rect">
            <a:avLst/>
          </a:prstGeom>
          <a:noFill/>
        </p:spPr>
        <p:txBody>
          <a:bodyPr wrap="square" rtlCol="0" anchor="t" anchorCtr="1">
            <a:spAutoFit/>
          </a:bodyPr>
          <a:lstStyle/>
          <a:p>
            <a:r>
              <a:rPr lang="en-US" dirty="0">
                <a:ln w="19050" cap="sq" cmpd="thickThin">
                  <a:solidFill>
                    <a:srgbClr val="C3A05E"/>
                  </a:solidFill>
                </a:ln>
                <a:effectLst>
                  <a:innerShdw dist="50800" dir="5700000">
                    <a:prstClr val="black"/>
                  </a:innerShdw>
                  <a:reflection endPos="0" dist="50800" dir="5400000" sy="-100000" algn="bl" rotWithShape="0"/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£ 446.30 </a:t>
            </a:r>
          </a:p>
        </p:txBody>
      </p:sp>
      <p:sp>
        <p:nvSpPr>
          <p:cNvPr id="191" name="TextBox 190">
            <a:extLst>
              <a:ext uri="{FF2B5EF4-FFF2-40B4-BE49-F238E27FC236}">
                <a16:creationId xmlns:a16="http://schemas.microsoft.com/office/drawing/2014/main" id="{AC085B09-7815-4161-AD63-E8D244057E6D}"/>
              </a:ext>
            </a:extLst>
          </p:cNvPr>
          <p:cNvSpPr txBox="1"/>
          <p:nvPr/>
        </p:nvSpPr>
        <p:spPr>
          <a:xfrm>
            <a:off x="426964" y="5697207"/>
            <a:ext cx="2420512" cy="646331"/>
          </a:xfrm>
          <a:prstGeom prst="rect">
            <a:avLst/>
          </a:prstGeom>
          <a:noFill/>
          <a:effectLst>
            <a:reflection stA="0" endPos="0" dir="5400000" sy="-100000" algn="bl" rotWithShape="0"/>
          </a:effectLst>
        </p:spPr>
        <p:txBody>
          <a:bodyPr wrap="square" rtlCol="0" anchor="t" anchorCtr="1">
            <a:spAutoFit/>
          </a:bodyPr>
          <a:lstStyle/>
          <a:p>
            <a:pPr marL="285750" indent="-285750" algn="ctr">
              <a:buFont typeface="Wingdings" panose="05000000000000000000" pitchFamily="2" charset="2"/>
              <a:buChar char="v"/>
            </a:pPr>
            <a:r>
              <a:rPr lang="en-US" dirty="0" err="1">
                <a:ln w="19050" cap="sq" cmpd="thickThin">
                  <a:solidFill>
                    <a:srgbClr val="C3A05E"/>
                  </a:solidFill>
                </a:ln>
                <a:effectLst>
                  <a:innerShdw blurRad="63500" dist="50800" dir="8100000">
                    <a:prstClr val="black">
                      <a:alpha val="50000"/>
                    </a:prstClr>
                  </a:innerShdw>
                  <a:reflection stA="45000" endPos="0" dist="50800" dir="5400000" sy="-100000" algn="bl" rotWithShape="0"/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Shikumen</a:t>
            </a:r>
            <a:r>
              <a:rPr lang="en-US" dirty="0">
                <a:ln w="19050" cap="sq" cmpd="thickThin">
                  <a:solidFill>
                    <a:srgbClr val="C3A05E"/>
                  </a:solidFill>
                </a:ln>
                <a:effectLst>
                  <a:innerShdw blurRad="63500" dist="50800" dir="8100000">
                    <a:prstClr val="black">
                      <a:alpha val="50000"/>
                    </a:prstClr>
                  </a:innerShdw>
                  <a:reflection stA="45000" endPos="0" dist="50800" dir="5400000" sy="-100000" algn="bl" rotWithShape="0"/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ln w="19050" cap="sq" cmpd="thickThin">
                  <a:solidFill>
                    <a:srgbClr val="C3A05E"/>
                  </a:solidFill>
                </a:ln>
                <a:effectLst>
                  <a:innerShdw blurRad="63500" dist="50800" dir="8100000">
                    <a:prstClr val="black">
                      <a:alpha val="50000"/>
                    </a:prstClr>
                  </a:innerShdw>
                  <a:reflection stA="45000" endPos="0" dist="50800" dir="5400000" sy="-100000" algn="bl" rotWithShape="0"/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Familly</a:t>
            </a:r>
            <a:r>
              <a:rPr lang="en-US" dirty="0">
                <a:ln w="19050" cap="sq" cmpd="thickThin">
                  <a:solidFill>
                    <a:srgbClr val="C3A05E"/>
                  </a:solidFill>
                </a:ln>
                <a:effectLst>
                  <a:innerShdw blurRad="63500" dist="50800" dir="8100000">
                    <a:prstClr val="black">
                      <a:alpha val="50000"/>
                    </a:prstClr>
                  </a:innerShdw>
                  <a:reflection stA="45000" endPos="0" dist="50800" dir="5400000" sy="-100000" algn="bl" rotWithShape="0"/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Suite</a:t>
            </a:r>
            <a:endParaRPr lang="en-US" dirty="0">
              <a:ln w="19050" cap="sq" cmpd="thickThin">
                <a:solidFill>
                  <a:srgbClr val="C3A05E"/>
                </a:solidFill>
              </a:ln>
              <a:effectLst>
                <a:innerShdw>
                  <a:prstClr val="black">
                    <a:alpha val="0"/>
                  </a:prstClr>
                </a:innerShdw>
                <a:reflection endPos="0" dist="50800" dir="5400000" sy="-100000" algn="bl" rotWithShape="0"/>
              </a:effectLs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4174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15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3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 tmFilter="0, 0; .2, .5; .8, .5; 1, 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2" dur="250" autoRev="1" fill="hold"/>
                                        <p:tgtEl>
                                          <p:spTgt spid="3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Rectangle 51">
            <a:extLst>
              <a:ext uri="{FF2B5EF4-FFF2-40B4-BE49-F238E27FC236}">
                <a16:creationId xmlns:a16="http://schemas.microsoft.com/office/drawing/2014/main" id="{928F64C6-FE22-4FC1-A763-DFCC51481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4261224" y="4577975"/>
            <a:ext cx="7539349" cy="1899827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CD54B90-7767-4F3F-B792-65FD56E7D17D}"/>
              </a:ext>
            </a:extLst>
          </p:cNvPr>
          <p:cNvSpPr txBox="1"/>
          <p:nvPr/>
        </p:nvSpPr>
        <p:spPr>
          <a:xfrm>
            <a:off x="4603468" y="4741948"/>
            <a:ext cx="6829520" cy="86203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SWOT</a:t>
            </a:r>
          </a:p>
        </p:txBody>
      </p:sp>
      <p:pic>
        <p:nvPicPr>
          <p:cNvPr id="19" name="Picture 18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CA058AA1-CFE8-4F65-B7B2-72A6AD9EDD9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08" r="3" b="3"/>
          <a:stretch/>
        </p:blipFill>
        <p:spPr>
          <a:xfrm>
            <a:off x="317636" y="321734"/>
            <a:ext cx="3797570" cy="2010551"/>
          </a:xfrm>
          <a:prstGeom prst="rect">
            <a:avLst/>
          </a:prstGeom>
        </p:spPr>
      </p:pic>
      <p:pic>
        <p:nvPicPr>
          <p:cNvPr id="13" name="Picture 12" descr="Logo&#10;&#10;Description automatically generated with medium confidence">
            <a:extLst>
              <a:ext uri="{FF2B5EF4-FFF2-40B4-BE49-F238E27FC236}">
                <a16:creationId xmlns:a16="http://schemas.microsoft.com/office/drawing/2014/main" id="{696431D6-4AE9-4EF5-8A3C-2C53025718A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32" r="2953" b="-3"/>
          <a:stretch/>
        </p:blipFill>
        <p:spPr>
          <a:xfrm>
            <a:off x="4202549" y="321732"/>
            <a:ext cx="3793472" cy="4111323"/>
          </a:xfrm>
          <a:prstGeom prst="rect">
            <a:avLst/>
          </a:prstGeom>
        </p:spPr>
      </p:pic>
      <p:pic>
        <p:nvPicPr>
          <p:cNvPr id="8" name="Picture 7" descr="A table with plates and glasses on it&#10;&#10;Description automatically generated with medium confidence">
            <a:extLst>
              <a:ext uri="{FF2B5EF4-FFF2-40B4-BE49-F238E27FC236}">
                <a16:creationId xmlns:a16="http://schemas.microsoft.com/office/drawing/2014/main" id="{1A2A3A8C-048D-4E88-863A-817F531904F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693"/>
          <a:stretch/>
        </p:blipFill>
        <p:spPr>
          <a:xfrm>
            <a:off x="8086176" y="321733"/>
            <a:ext cx="3797984" cy="2010552"/>
          </a:xfrm>
          <a:prstGeom prst="rect">
            <a:avLst/>
          </a:prstGeom>
        </p:spPr>
      </p:pic>
      <p:pic>
        <p:nvPicPr>
          <p:cNvPr id="10" name="Picture 9" descr="A picture containing text, table, indoor, plate&#10;&#10;Description automatically generated">
            <a:extLst>
              <a:ext uri="{FF2B5EF4-FFF2-40B4-BE49-F238E27FC236}">
                <a16:creationId xmlns:a16="http://schemas.microsoft.com/office/drawing/2014/main" id="{FB8D8CF2-3EB3-46C2-8EA1-B69BECE9F11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486" r="-1" b="13243"/>
          <a:stretch/>
        </p:blipFill>
        <p:spPr>
          <a:xfrm>
            <a:off x="317634" y="2422097"/>
            <a:ext cx="3794760" cy="2013804"/>
          </a:xfrm>
          <a:prstGeom prst="rect">
            <a:avLst/>
          </a:prstGeom>
        </p:spPr>
      </p:pic>
      <p:pic>
        <p:nvPicPr>
          <p:cNvPr id="29" name="Picture 28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53DC9BA1-CCB4-4DD9-97E2-840C7C4681C1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52" r="40198" b="1"/>
          <a:stretch/>
        </p:blipFill>
        <p:spPr>
          <a:xfrm>
            <a:off x="8082952" y="2431705"/>
            <a:ext cx="3797983" cy="2000947"/>
          </a:xfrm>
          <a:prstGeom prst="rect">
            <a:avLst/>
          </a:prstGeom>
        </p:spPr>
      </p:pic>
      <p:pic>
        <p:nvPicPr>
          <p:cNvPr id="3" name="Picture 2" descr="People sitting at tables outside&#10;&#10;Description automatically generated with low confidence">
            <a:extLst>
              <a:ext uri="{FF2B5EF4-FFF2-40B4-BE49-F238E27FC236}">
                <a16:creationId xmlns:a16="http://schemas.microsoft.com/office/drawing/2014/main" id="{A121809C-9FB1-4080-BDF6-166499328B41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191" r="1" b="6167"/>
          <a:stretch/>
        </p:blipFill>
        <p:spPr>
          <a:xfrm>
            <a:off x="317634" y="4525716"/>
            <a:ext cx="3794760" cy="2010551"/>
          </a:xfrm>
          <a:prstGeom prst="rect">
            <a:avLst/>
          </a:prstGeom>
        </p:spPr>
      </p:pic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5C34627B-48E6-4F4D-B843-97717A86B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19934" y="5694097"/>
            <a:ext cx="5486400" cy="0"/>
          </a:xfrm>
          <a:prstGeom prst="line">
            <a:avLst/>
          </a:prstGeom>
          <a:ln w="1587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50382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tree in front of a building&#10;&#10;Description automatically generated with medium confidence">
            <a:extLst>
              <a:ext uri="{FF2B5EF4-FFF2-40B4-BE49-F238E27FC236}">
                <a16:creationId xmlns:a16="http://schemas.microsoft.com/office/drawing/2014/main" id="{F58A03A3-DE25-4C54-BC74-7072DCA0003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" b="23407"/>
          <a:stretch/>
        </p:blipFill>
        <p:spPr>
          <a:xfrm>
            <a:off x="642938" y="658813"/>
            <a:ext cx="1905000" cy="2179638"/>
          </a:xfrm>
          <a:prstGeom prst="rect">
            <a:avLst/>
          </a:prstGeom>
        </p:spPr>
      </p:pic>
      <p:pic>
        <p:nvPicPr>
          <p:cNvPr id="8" name="Picture 7" descr="Chart, bar chart&#10;&#10;Description automatically generated">
            <a:extLst>
              <a:ext uri="{FF2B5EF4-FFF2-40B4-BE49-F238E27FC236}">
                <a16:creationId xmlns:a16="http://schemas.microsoft.com/office/drawing/2014/main" id="{D465F0CD-E084-4B57-A411-AF817F7F3C1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926" r="10199" b="-1"/>
          <a:stretch/>
        </p:blipFill>
        <p:spPr>
          <a:xfrm>
            <a:off x="2624138" y="658813"/>
            <a:ext cx="1905000" cy="2179638"/>
          </a:xfrm>
          <a:prstGeom prst="rect">
            <a:avLst/>
          </a:prstGeom>
        </p:spPr>
      </p:pic>
      <p:pic>
        <p:nvPicPr>
          <p:cNvPr id="6" name="Picture 5" descr="A picture containing sky, outdoor&#10;&#10;Description automatically generated">
            <a:extLst>
              <a:ext uri="{FF2B5EF4-FFF2-40B4-BE49-F238E27FC236}">
                <a16:creationId xmlns:a16="http://schemas.microsoft.com/office/drawing/2014/main" id="{76E05C6C-D971-48DC-B7BC-A7C34AFE4656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869" r="-1" b="-1"/>
          <a:stretch/>
        </p:blipFill>
        <p:spPr>
          <a:xfrm>
            <a:off x="4602163" y="658813"/>
            <a:ext cx="3954463" cy="2179638"/>
          </a:xfrm>
          <a:prstGeom prst="rect">
            <a:avLst/>
          </a:prstGeom>
        </p:spPr>
      </p:pic>
      <p:pic>
        <p:nvPicPr>
          <p:cNvPr id="14" name="Picture 13" descr="A picture containing logo&#10;&#10;Description automatically generated">
            <a:extLst>
              <a:ext uri="{FF2B5EF4-FFF2-40B4-BE49-F238E27FC236}">
                <a16:creationId xmlns:a16="http://schemas.microsoft.com/office/drawing/2014/main" id="{EF27E68A-83A0-49B3-A47D-C856F2BDF4AE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14" r="20858" b="-3"/>
          <a:stretch/>
        </p:blipFill>
        <p:spPr>
          <a:xfrm>
            <a:off x="642938" y="2913063"/>
            <a:ext cx="2876550" cy="3284538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D6A72EB5-BB00-4EEA-8147-AAB6C0C3207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4100" y="2913063"/>
            <a:ext cx="4964113" cy="3284538"/>
          </a:xfrm>
          <a:prstGeom prst="rect">
            <a:avLst/>
          </a:prstGeom>
        </p:spPr>
      </p:pic>
      <p:pic>
        <p:nvPicPr>
          <p:cNvPr id="16" name="Picture 15" descr="A picture containing outdoor, sky, city, several&#10;&#10;Description automatically generated">
            <a:extLst>
              <a:ext uri="{FF2B5EF4-FFF2-40B4-BE49-F238E27FC236}">
                <a16:creationId xmlns:a16="http://schemas.microsoft.com/office/drawing/2014/main" id="{3EF8609D-BDBD-48F5-974E-D6F9E4588D96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28" r="4633" b="-1"/>
          <a:stretch/>
        </p:blipFill>
        <p:spPr>
          <a:xfrm>
            <a:off x="8631238" y="658813"/>
            <a:ext cx="2916238" cy="333057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39C0412D-B98E-4FB1-A915-B87890CB9041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t="4897" r="-5" b="30260"/>
          <a:stretch/>
        </p:blipFill>
        <p:spPr>
          <a:xfrm>
            <a:off x="8631237" y="4064000"/>
            <a:ext cx="754819" cy="702871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95485113-E886-4BC6-8F48-6D6955C90580}"/>
              </a:ext>
            </a:extLst>
          </p:cNvPr>
          <p:cNvSpPr txBox="1"/>
          <p:nvPr/>
        </p:nvSpPr>
        <p:spPr>
          <a:xfrm>
            <a:off x="9863581" y="5177348"/>
            <a:ext cx="168389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C3A05E"/>
                </a:solidFill>
                <a:latin typeface="Arial Rounded MT Bold" panose="020F0704030504030204" pitchFamily="34" charset="0"/>
              </a:rPr>
              <a:t>PESTEL</a:t>
            </a:r>
          </a:p>
        </p:txBody>
      </p:sp>
    </p:spTree>
    <p:extLst>
      <p:ext uri="{BB962C8B-B14F-4D97-AF65-F5344CB8AC3E}">
        <p14:creationId xmlns:p14="http://schemas.microsoft.com/office/powerpoint/2010/main" val="3908635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Custom 4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CFA75F"/>
      </a:accent1>
      <a:accent2>
        <a:srgbClr val="CFA75F"/>
      </a:accent2>
      <a:accent3>
        <a:srgbClr val="A5A5A5"/>
      </a:accent3>
      <a:accent4>
        <a:srgbClr val="EC7A2C"/>
      </a:accent4>
      <a:accent5>
        <a:srgbClr val="D89976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4524</TotalTime>
  <Words>53</Words>
  <Application>Microsoft Office PowerPoint</Application>
  <PresentationFormat>Widescreen</PresentationFormat>
  <Paragraphs>17</Paragraphs>
  <Slides>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Arial</vt:lpstr>
      <vt:lpstr>Arial Rounded MT Bold</vt:lpstr>
      <vt:lpstr>Calibri</vt:lpstr>
      <vt:lpstr>Calibri Light</vt:lpstr>
      <vt:lpstr>Wingdings</vt:lpstr>
      <vt:lpstr>Office Theme</vt:lpstr>
      <vt:lpstr>Marketing Plan for Relais &amp; Chateaux Chaptel Hangzhou Hotel, China 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Marketing Plan for Relais &amp; Chateaux Chaptel Hangzhou Hotel, China</dc:title>
  <dc:creator>Microsoft Office User</dc:creator>
  <cp:lastModifiedBy>Luana Popa</cp:lastModifiedBy>
  <cp:revision>15</cp:revision>
  <dcterms:created xsi:type="dcterms:W3CDTF">2021-11-26T07:44:20Z</dcterms:created>
  <dcterms:modified xsi:type="dcterms:W3CDTF">2021-12-07T21:52:52Z</dcterms:modified>
</cp:coreProperties>
</file>