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ishaunagumbs19@gmail.com" initials="t" lastIdx="1" clrIdx="0">
    <p:extLst>
      <p:ext uri="{19B8F6BF-5375-455C-9EA6-DF929625EA0E}">
        <p15:presenceInfo xmlns:p15="http://schemas.microsoft.com/office/powerpoint/2012/main" userId="8d17f940be90e9c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07-23T21:31:49.358" idx="1">
    <p:pos x="10" y="10"/>
    <p:text>High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236E9-3542-A155-6C1D-89BEB1F587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C64F01-2792-497A-45F3-354BCBD442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28F9B-4E9C-77E2-DA20-99E15DAEB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98556-A963-C869-9E9B-9150CBDF5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52871-B5FC-497F-5733-B97337CBE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269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6E488-C39D-087A-5A31-3DC9E8786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A2EDC-0190-7DF3-18A2-7E72CE55E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C6040-9B50-F8D5-F56E-BE08CECB1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ED8F6-1427-42F2-38EC-7236FDF07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BEEE5-E38A-2007-0307-AD0424C5D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362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114FB-E730-8A43-7BD2-09BCE8CA2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44B2-3A60-7F27-F31A-3E991C7A1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1B03AC-FC91-AA3B-669C-A02F0BA33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374A3-53B3-5964-086B-A3A6C03C0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59789-F072-A080-BF39-3A14F5AC4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46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E4D9F-2E96-BFC5-320B-9E3F69D4F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87E17-0C55-527B-C945-7530025BA7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6D810A-03BB-7790-0EA5-EFD487B55D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E808FC-ED19-5992-6E56-BB84AC57E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094D57-C6D0-8C69-3CA2-F9F90785E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016D5B-DE08-4B87-B08F-E2302AF86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118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E3CD8-D2F1-35A3-5805-7E648F4C2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2F11B5-83E3-6CAC-C6D3-4A1FBE30D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0F30EB-7860-6E57-AD47-0CC1B30C1E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269C81-2534-49F5-DB49-A736B23A59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035FA9-74A2-D5CC-6D0D-FB1C9C9219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84B1D7-3E0F-7B4D-D8F9-A7C98599A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32ABA2-EF5A-6579-63A2-BF61F88A7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6083B8-7377-E94F-51D1-71F5E4606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035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CC9A6-0BC1-4CAA-3576-3E0EBE15C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4B2E54-7A1F-163A-B740-C5594ECDA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F5BAC6-563C-DC70-D4EA-D515E42EF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5E1890-EA43-2105-5A3F-E30C93E1A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75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9EC9F9-AB85-8272-3B34-C3D3A8AC4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F22EBA-2B28-545E-6880-888ADABC3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5707A7-651D-6F4C-55A8-5BC4A9FCA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689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9ECAC-631A-11AF-8159-0186366AA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198B3-4C24-E61B-E1E1-224812B48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8893DD-854A-356B-80D1-6C09DDC2A4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6DBF66-580A-0570-4B72-9D6CBB57F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200837-C396-131B-353C-65CFE3444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F4FD2-4E13-28BA-BF83-2D7DD9A09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458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2AA6C-FC5D-DE18-019E-CD707D52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EEA01E-0B8C-EF42-D3AC-416C79911F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CEAD59-05B3-6512-CBE5-B239C0B26C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FDDBF-9C71-40FB-DF94-4E11C891C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3C3881-AF9C-ECB5-9A5E-19FC40053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A80AE7-98F4-0D80-9774-11291483C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51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ECAC5-7AC5-B89E-8F13-531F04134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B53E4-5FEE-6CE6-B9B8-308EA6EED1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899B4-7721-D58D-AFD4-A614FD7B6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0920B-F9A7-3E6F-C1FA-BD1EA86E8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DDDB9-70E1-5BB4-EC2F-5F423E53F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486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555504-6C2C-60EA-1FA0-4509F1A3E5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019E83-EB33-0604-65C6-70F066B257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D2973-3EDE-6FC8-DFC5-122E0BF7F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55224-E14C-00CF-C119-E94B7DE66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4FC98-A5CC-99CB-2A7A-904CD51ED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235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974717-71F3-17D6-0E27-FC9CF55E6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0D5D2-1FE7-D02D-D325-DC3317227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4F32B-285A-5C16-0632-8ED516352A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FFD253-D9F5-E943-BF4E-110D6E5CACC0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0549A0-FE0C-0D61-4156-CFFC8F7268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934FD-CD78-2436-E082-9EA893D12C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04FE44-BA52-BE4D-96D7-CE3D5D0FB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669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C2C6F-2CD1-9283-E59A-F26B9CC598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5791" y="-635780"/>
            <a:ext cx="8623696" cy="1655762"/>
          </a:xfrm>
        </p:spPr>
        <p:txBody>
          <a:bodyPr>
            <a:normAutofit/>
          </a:bodyPr>
          <a:lstStyle/>
          <a:p>
            <a:r>
              <a:rPr lang="en-GB" sz="4500" dirty="0">
                <a:latin typeface="Aptos Display" panose="020B0004020202020204" pitchFamily="34" charset="0"/>
                <a:cs typeface="Arial" panose="020B0604020202020204" pitchFamily="34" charset="0"/>
              </a:rPr>
              <a:t>Digital skills portfolio </a:t>
            </a:r>
            <a:endParaRPr lang="en-US" sz="4500" dirty="0">
              <a:latin typeface="Aptos Display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C57545-A770-C30D-B3C3-54BC6EF0C7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055" y="2378930"/>
            <a:ext cx="10042770" cy="4479070"/>
          </a:xfrm>
        </p:spPr>
        <p:txBody>
          <a:bodyPr>
            <a:normAutofit/>
          </a:bodyPr>
          <a:lstStyle/>
          <a:p>
            <a:r>
              <a:rPr lang="en-GB" sz="2500" b="1" u="sng" dirty="0">
                <a:latin typeface="Aptos Display" panose="020B0004020202020204" pitchFamily="34" charset="0"/>
              </a:rPr>
              <a:t>Contents</a:t>
            </a:r>
          </a:p>
          <a:p>
            <a:r>
              <a:rPr lang="en-GB" dirty="0">
                <a:latin typeface="Aptos Display" panose="020B00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ptos Display" panose="020B0004020202020204" pitchFamily="34" charset="0"/>
              </a:rPr>
              <a:t>Spreadsheet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ptos Display" panose="020B0004020202020204" pitchFamily="34" charset="0"/>
              </a:rPr>
              <a:t>Microsoft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ptos Display" panose="020B0004020202020204" pitchFamily="34" charset="0"/>
              </a:rPr>
              <a:t>PowerPoint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ptos Display" panose="020B0004020202020204" pitchFamily="34" charset="0"/>
              </a:rPr>
              <a:t>Reflection</a:t>
            </a:r>
          </a:p>
        </p:txBody>
      </p:sp>
    </p:spTree>
    <p:extLst>
      <p:ext uri="{BB962C8B-B14F-4D97-AF65-F5344CB8AC3E}">
        <p14:creationId xmlns:p14="http://schemas.microsoft.com/office/powerpoint/2010/main" val="37218117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6359F-6740-C0E7-27F7-286707B47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242"/>
            <a:ext cx="7166812" cy="14522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Valley coffee </a:t>
            </a:r>
            <a:r>
              <a:rPr lang="en-GB" b="1" u="sng" dirty="0"/>
              <a:t>s</a:t>
            </a:r>
            <a:r>
              <a:rPr lang="en-US" b="1" u="sng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preadsheet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Task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EE1C62-76E2-8738-7C96-3EDCB6C3E454}"/>
              </a:ext>
            </a:extLst>
          </p:cNvPr>
          <p:cNvSpPr txBox="1"/>
          <p:nvPr/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The screenshot shows a spreadsheet I created using excel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The skills </a:t>
            </a:r>
            <a:r>
              <a:rPr lang="en-GB" sz="2000" dirty="0"/>
              <a:t>demonstrated </a:t>
            </a:r>
            <a:r>
              <a:rPr lang="en-US" sz="2000" dirty="0"/>
              <a:t>are </a:t>
            </a:r>
            <a:r>
              <a:rPr lang="en-GB" sz="2000" dirty="0"/>
              <a:t>using </a:t>
            </a:r>
            <a:r>
              <a:rPr lang="en-US" sz="2000" dirty="0"/>
              <a:t>formulas, </a:t>
            </a:r>
            <a:r>
              <a:rPr lang="en-GB" sz="2000" dirty="0"/>
              <a:t>creating </a:t>
            </a:r>
            <a:r>
              <a:rPr lang="en-US" sz="2000" dirty="0"/>
              <a:t>tables and </a:t>
            </a:r>
            <a:r>
              <a:rPr lang="en-GB" sz="2000" dirty="0"/>
              <a:t>organising data 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In this task</a:t>
            </a:r>
            <a:r>
              <a:rPr lang="en-GB" sz="2000" dirty="0"/>
              <a:t>,</a:t>
            </a:r>
            <a:r>
              <a:rPr lang="en-US" sz="2000" dirty="0"/>
              <a:t> I learned how to calculate totals,  </a:t>
            </a:r>
            <a:r>
              <a:rPr lang="en-GB" sz="2000" dirty="0"/>
              <a:t>organised </a:t>
            </a:r>
            <a:r>
              <a:rPr lang="en-US" sz="2000" dirty="0"/>
              <a:t>data and presents results clearly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AB00F7-1C08-D66A-726E-677BD3236D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955530"/>
            <a:ext cx="4788505" cy="2214683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17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BDFB4-00E9-CBC2-7ABD-98CB14263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3575" y="-459654"/>
            <a:ext cx="4980770" cy="11397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Microsoft word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47B6871-6C49-B2AF-8802-61219D56F4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073" y="110218"/>
            <a:ext cx="3069873" cy="66375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C5CF94-632E-C929-B8DD-E33139406C4F}"/>
              </a:ext>
            </a:extLst>
          </p:cNvPr>
          <p:cNvSpPr txBox="1"/>
          <p:nvPr/>
        </p:nvSpPr>
        <p:spPr>
          <a:xfrm>
            <a:off x="0" y="1568442"/>
            <a:ext cx="498076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The work shown is a document explaining how I use digital technologies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The skills I used to create this word document include formatting, writing and inserting images to support the task 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Whilst creating this document I learned how to format documents professionally</a:t>
            </a:r>
          </a:p>
        </p:txBody>
      </p:sp>
    </p:spTree>
    <p:extLst>
      <p:ext uri="{BB962C8B-B14F-4D97-AF65-F5344CB8AC3E}">
        <p14:creationId xmlns:p14="http://schemas.microsoft.com/office/powerpoint/2010/main" val="3446117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F2E2428-58BA-458D-AA54-05502E63F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48215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F89CC-9335-4C5E-7335-05496281C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879" y="755313"/>
            <a:ext cx="6881026" cy="1084525"/>
          </a:xfrm>
        </p:spPr>
        <p:txBody>
          <a:bodyPr>
            <a:normAutofit/>
          </a:bodyPr>
          <a:lstStyle/>
          <a:p>
            <a:r>
              <a:rPr lang="en-GB" b="1" u="sng" dirty="0"/>
              <a:t>PowerPoint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8275E-25B8-B5D4-CCAD-C4D7EE711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6573951" cy="39085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The screenshot shows my PowerPoint presentation created for my digital skills portfolio task  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The skills demonstrated include adding screenshots to support my work , creating e clear and professional slide shows and choosing designs that fit my work 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During this task I learned how to use PowerPoint to communicate information effectively 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024DC5-C4D4-43E4-85DC-56332CAEE3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098" y="846160"/>
            <a:ext cx="2402738" cy="5195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277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7C5E7-2A0B-A8C0-6D32-3C023775B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0635" y="553590"/>
            <a:ext cx="10515600" cy="706845"/>
          </a:xfrm>
        </p:spPr>
        <p:txBody>
          <a:bodyPr>
            <a:normAutofit/>
          </a:bodyPr>
          <a:lstStyle/>
          <a:p>
            <a:r>
              <a:rPr lang="en-GB" sz="4300" b="1" u="sng" dirty="0"/>
              <a:t>Reflection</a:t>
            </a:r>
            <a:endParaRPr lang="en-US" sz="43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830D5-2511-C244-09AB-ED940152E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359" y="2244114"/>
            <a:ext cx="9541281" cy="4613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During this module I found it difficult to understand some of Excel’s tools and how to use formulas correctly </a:t>
            </a:r>
          </a:p>
          <a:p>
            <a:pPr marL="0" indent="0">
              <a:buNone/>
            </a:pPr>
            <a:r>
              <a:rPr lang="en-GB" sz="2000" dirty="0"/>
              <a:t>I would improve by practising more with Excel, learning how to use different tools and formulas and organise data more efficiently </a:t>
            </a:r>
          </a:p>
          <a:p>
            <a:pPr marL="0" indent="0">
              <a:buNone/>
            </a:pPr>
            <a:r>
              <a:rPr lang="en-GB" sz="2000" dirty="0"/>
              <a:t>I can confidently use Microsoft Word and PowerPoint to create professional presentations and documents </a:t>
            </a:r>
          </a:p>
          <a:p>
            <a:pPr marL="0" indent="0">
              <a:buNone/>
            </a:pPr>
            <a:r>
              <a:rPr lang="en-GB" sz="2000" dirty="0"/>
              <a:t>This module has helped me develop my digital skills and become more confident using Microsoft office </a:t>
            </a:r>
          </a:p>
        </p:txBody>
      </p:sp>
    </p:spTree>
    <p:extLst>
      <p:ext uri="{BB962C8B-B14F-4D97-AF65-F5344CB8AC3E}">
        <p14:creationId xmlns:p14="http://schemas.microsoft.com/office/powerpoint/2010/main" val="3219022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Digital skills portfolio </vt:lpstr>
      <vt:lpstr>Valley coffee spreadsheet Task</vt:lpstr>
      <vt:lpstr>Microsoft word </vt:lpstr>
      <vt:lpstr>PowerPoint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portfolio </dc:title>
  <dc:creator>447495658235</dc:creator>
  <cp:lastModifiedBy>tishaunagumbs19@gmail.com</cp:lastModifiedBy>
  <cp:revision>6</cp:revision>
  <dcterms:created xsi:type="dcterms:W3CDTF">2026-07-23T19:53:50Z</dcterms:created>
  <dcterms:modified xsi:type="dcterms:W3CDTF">2026-07-23T21:29:17Z</dcterms:modified>
</cp:coreProperties>
</file>