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6" r:id="rId9"/>
    <p:sldId id="262" r:id="rId10"/>
    <p:sldId id="264" r:id="rId11"/>
    <p:sldId id="265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6B62A7-66FB-42D8-B353-9CD6BB6F5391}" v="14" dt="2024-03-19T14:52:01.844"/>
    <p1510:client id="{E8A78194-BAC3-437D-B76F-466AE1360921}" v="1832" dt="2024-03-17T23:19:03.3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PIKE" userId="572bd008c3240f24" providerId="Windows Live" clId="Web-{316B62A7-66FB-42D8-B353-9CD6BB6F5391}"/>
    <pc:docChg chg="modSld sldOrd">
      <pc:chgData name="Lisa PIKE" userId="572bd008c3240f24" providerId="Windows Live" clId="Web-{316B62A7-66FB-42D8-B353-9CD6BB6F5391}" dt="2024-03-19T14:52:01.844" v="27"/>
      <pc:docMkLst>
        <pc:docMk/>
      </pc:docMkLst>
      <pc:sldChg chg="modSp">
        <pc:chgData name="Lisa PIKE" userId="572bd008c3240f24" providerId="Windows Live" clId="Web-{316B62A7-66FB-42D8-B353-9CD6BB6F5391}" dt="2024-03-19T14:48:36.852" v="10" actId="20577"/>
        <pc:sldMkLst>
          <pc:docMk/>
          <pc:sldMk cId="2870242408" sldId="257"/>
        </pc:sldMkLst>
        <pc:spChg chg="mod">
          <ac:chgData name="Lisa PIKE" userId="572bd008c3240f24" providerId="Windows Live" clId="Web-{316B62A7-66FB-42D8-B353-9CD6BB6F5391}" dt="2024-03-19T14:48:36.852" v="10" actId="20577"/>
          <ac:spMkLst>
            <pc:docMk/>
            <pc:sldMk cId="2870242408" sldId="257"/>
            <ac:spMk id="3" creationId="{E67AAD6E-F995-2E8F-2278-E4EE8033B657}"/>
          </ac:spMkLst>
        </pc:spChg>
      </pc:sldChg>
      <pc:sldChg chg="modSp">
        <pc:chgData name="Lisa PIKE" userId="572bd008c3240f24" providerId="Windows Live" clId="Web-{316B62A7-66FB-42D8-B353-9CD6BB6F5391}" dt="2024-03-19T14:50:24.778" v="26" actId="20577"/>
        <pc:sldMkLst>
          <pc:docMk/>
          <pc:sldMk cId="1627408839" sldId="258"/>
        </pc:sldMkLst>
        <pc:graphicFrameChg chg="modGraphic">
          <ac:chgData name="Lisa PIKE" userId="572bd008c3240f24" providerId="Windows Live" clId="Web-{316B62A7-66FB-42D8-B353-9CD6BB6F5391}" dt="2024-03-19T14:50:24.778" v="26" actId="20577"/>
          <ac:graphicFrameMkLst>
            <pc:docMk/>
            <pc:sldMk cId="1627408839" sldId="258"/>
            <ac:graphicFrameMk id="5" creationId="{B57A141F-9AE2-A4CC-A370-A14A7BF619A3}"/>
          </ac:graphicFrameMkLst>
        </pc:graphicFrameChg>
      </pc:sldChg>
      <pc:sldChg chg="ord">
        <pc:chgData name="Lisa PIKE" userId="572bd008c3240f24" providerId="Windows Live" clId="Web-{316B62A7-66FB-42D8-B353-9CD6BB6F5391}" dt="2024-03-19T14:52:01.844" v="27"/>
        <pc:sldMkLst>
          <pc:docMk/>
          <pc:sldMk cId="3285439412" sldId="264"/>
        </pc:sldMkLst>
      </pc:sldChg>
    </pc:docChg>
  </pc:docChgLst>
  <pc:docChgLst>
    <pc:chgData name="Lisa PIKE" userId="572bd008c3240f24" providerId="Windows Live" clId="Web-{E8A78194-BAC3-437D-B76F-466AE1360921}"/>
    <pc:docChg chg="addSld delSld modSld sldOrd addMainMaster delMainMaster">
      <pc:chgData name="Lisa PIKE" userId="572bd008c3240f24" providerId="Windows Live" clId="Web-{E8A78194-BAC3-437D-B76F-466AE1360921}" dt="2024-03-17T23:20:10.699" v="1840"/>
      <pc:docMkLst>
        <pc:docMk/>
      </pc:docMkLst>
      <pc:sldChg chg="addSp delSp modSp mod setBg modClrScheme chgLayout">
        <pc:chgData name="Lisa PIKE" userId="572bd008c3240f24" providerId="Windows Live" clId="Web-{E8A78194-BAC3-437D-B76F-466AE1360921}" dt="2024-03-17T23:20:10.699" v="1840"/>
        <pc:sldMkLst>
          <pc:docMk/>
          <pc:sldMk cId="109857222" sldId="256"/>
        </pc:sldMkLst>
        <pc:spChg chg="mod">
          <ac:chgData name="Lisa PIKE" userId="572bd008c3240f24" providerId="Windows Live" clId="Web-{E8A78194-BAC3-437D-B76F-466AE1360921}" dt="2024-03-17T23:20:10.699" v="184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isa PIKE" userId="572bd008c3240f24" providerId="Windows Live" clId="Web-{E8A78194-BAC3-437D-B76F-466AE1360921}" dt="2024-03-17T23:20:10.699" v="184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Lisa PIKE" userId="572bd008c3240f24" providerId="Windows Live" clId="Web-{E8A78194-BAC3-437D-B76F-466AE1360921}" dt="2024-03-17T23:20:10.699" v="1840"/>
          <ac:spMkLst>
            <pc:docMk/>
            <pc:sldMk cId="109857222" sldId="256"/>
            <ac:spMk id="5" creationId="{68CA250C-CF5A-4736-9249-D6111F7C5545}"/>
          </ac:spMkLst>
        </pc:spChg>
        <pc:spChg chg="add del">
          <ac:chgData name="Lisa PIKE" userId="572bd008c3240f24" providerId="Windows Live" clId="Web-{E8A78194-BAC3-437D-B76F-466AE1360921}" dt="2024-03-17T23:20:10.699" v="1840"/>
          <ac:spMkLst>
            <pc:docMk/>
            <pc:sldMk cId="109857222" sldId="256"/>
            <ac:spMk id="6" creationId="{18D902C6-08DE-45F8-B54A-41065C31B0E9}"/>
          </ac:spMkLst>
        </pc:spChg>
        <pc:spChg chg="add del">
          <ac:chgData name="Lisa PIKE" userId="572bd008c3240f24" providerId="Windows Live" clId="Web-{E8A78194-BAC3-437D-B76F-466AE1360921}" dt="2024-03-17T23:20:10.699" v="1840"/>
          <ac:spMkLst>
            <pc:docMk/>
            <pc:sldMk cId="109857222" sldId="256"/>
            <ac:spMk id="7" creationId="{6B3AFF00-BBA4-4343-8496-80833519AA7C}"/>
          </ac:spMkLst>
        </pc:spChg>
        <pc:spChg chg="add del">
          <ac:chgData name="Lisa PIKE" userId="572bd008c3240f24" providerId="Windows Live" clId="Web-{E8A78194-BAC3-437D-B76F-466AE1360921}" dt="2024-03-17T21:31:42.952" v="29"/>
          <ac:spMkLst>
            <pc:docMk/>
            <pc:sldMk cId="109857222" sldId="256"/>
            <ac:spMk id="8" creationId="{9B45BA4C-9B54-4496-821F-9E0985CA984D}"/>
          </ac:spMkLst>
        </pc:spChg>
        <pc:spChg chg="add">
          <ac:chgData name="Lisa PIKE" userId="572bd008c3240f24" providerId="Windows Live" clId="Web-{E8A78194-BAC3-437D-B76F-466AE1360921}" dt="2024-03-17T23:20:10.699" v="1840"/>
          <ac:spMkLst>
            <pc:docMk/>
            <pc:sldMk cId="109857222" sldId="256"/>
            <ac:spMk id="9" creationId="{077F0382-62A9-4892-8762-DE9257672E39}"/>
          </ac:spMkLst>
        </pc:spChg>
        <pc:spChg chg="add del">
          <ac:chgData name="Lisa PIKE" userId="572bd008c3240f24" providerId="Windows Live" clId="Web-{E8A78194-BAC3-437D-B76F-466AE1360921}" dt="2024-03-17T21:31:42.952" v="29"/>
          <ac:spMkLst>
            <pc:docMk/>
            <pc:sldMk cId="109857222" sldId="256"/>
            <ac:spMk id="10" creationId="{C340C2BF-40B4-4E8A-A6BB-EF76CC80EE59}"/>
          </ac:spMkLst>
        </pc:spChg>
        <pc:spChg chg="add del">
          <ac:chgData name="Lisa PIKE" userId="572bd008c3240f24" providerId="Windows Live" clId="Web-{E8A78194-BAC3-437D-B76F-466AE1360921}" dt="2024-03-17T21:31:42.952" v="29"/>
          <ac:spMkLst>
            <pc:docMk/>
            <pc:sldMk cId="109857222" sldId="256"/>
            <ac:spMk id="12" creationId="{F0F00D00-FA76-49D4-9105-5692A512AF2C}"/>
          </ac:spMkLst>
        </pc:spChg>
        <pc:spChg chg="add">
          <ac:chgData name="Lisa PIKE" userId="572bd008c3240f24" providerId="Windows Live" clId="Web-{E8A78194-BAC3-437D-B76F-466AE1360921}" dt="2024-03-17T23:20:10.699" v="1840"/>
          <ac:spMkLst>
            <pc:docMk/>
            <pc:sldMk cId="109857222" sldId="256"/>
            <ac:spMk id="14" creationId="{6DA65B90-7B06-4499-91BA-CDDD36132481}"/>
          </ac:spMkLst>
        </pc:spChg>
        <pc:spChg chg="add">
          <ac:chgData name="Lisa PIKE" userId="572bd008c3240f24" providerId="Windows Live" clId="Web-{E8A78194-BAC3-437D-B76F-466AE1360921}" dt="2024-03-17T23:20:10.699" v="1840"/>
          <ac:spMkLst>
            <pc:docMk/>
            <pc:sldMk cId="109857222" sldId="256"/>
            <ac:spMk id="16" creationId="{93449CBA-4E79-4D04-90E8-F06D2CBBEA67}"/>
          </ac:spMkLst>
        </pc:spChg>
      </pc:sldChg>
      <pc:sldChg chg="addSp delSp modSp new mod setBg">
        <pc:chgData name="Lisa PIKE" userId="572bd008c3240f24" providerId="Windows Live" clId="Web-{E8A78194-BAC3-437D-B76F-466AE1360921}" dt="2024-03-17T23:19:50.995" v="1839"/>
        <pc:sldMkLst>
          <pc:docMk/>
          <pc:sldMk cId="2870242408" sldId="257"/>
        </pc:sldMkLst>
        <pc:spChg chg="mod">
          <ac:chgData name="Lisa PIKE" userId="572bd008c3240f24" providerId="Windows Live" clId="Web-{E8A78194-BAC3-437D-B76F-466AE1360921}" dt="2024-03-17T23:19:50.995" v="1839"/>
          <ac:spMkLst>
            <pc:docMk/>
            <pc:sldMk cId="2870242408" sldId="257"/>
            <ac:spMk id="2" creationId="{74EE5D53-A862-02FA-DA3A-D78D41AC5160}"/>
          </ac:spMkLst>
        </pc:spChg>
        <pc:spChg chg="mod">
          <ac:chgData name="Lisa PIKE" userId="572bd008c3240f24" providerId="Windows Live" clId="Web-{E8A78194-BAC3-437D-B76F-466AE1360921}" dt="2024-03-17T23:19:50.995" v="1839"/>
          <ac:spMkLst>
            <pc:docMk/>
            <pc:sldMk cId="2870242408" sldId="257"/>
            <ac:spMk id="3" creationId="{E67AAD6E-F995-2E8F-2278-E4EE8033B657}"/>
          </ac:spMkLst>
        </pc:spChg>
        <pc:spChg chg="add del">
          <ac:chgData name="Lisa PIKE" userId="572bd008c3240f24" providerId="Windows Live" clId="Web-{E8A78194-BAC3-437D-B76F-466AE1360921}" dt="2024-03-17T23:19:50.995" v="1839"/>
          <ac:spMkLst>
            <pc:docMk/>
            <pc:sldMk cId="2870242408" sldId="257"/>
            <ac:spMk id="8" creationId="{B937640E-EF7A-4A6C-A950-D12B7D5C923E}"/>
          </ac:spMkLst>
        </pc:spChg>
        <pc:spChg chg="add del">
          <ac:chgData name="Lisa PIKE" userId="572bd008c3240f24" providerId="Windows Live" clId="Web-{E8A78194-BAC3-437D-B76F-466AE1360921}" dt="2024-03-17T23:19:50.995" v="1839"/>
          <ac:spMkLst>
            <pc:docMk/>
            <pc:sldMk cId="2870242408" sldId="257"/>
            <ac:spMk id="10" creationId="{0CF52A5B-5810-4130-A3DB-FD2582D053FB}"/>
          </ac:spMkLst>
        </pc:spChg>
        <pc:spChg chg="add del">
          <ac:chgData name="Lisa PIKE" userId="572bd008c3240f24" providerId="Windows Live" clId="Web-{E8A78194-BAC3-437D-B76F-466AE1360921}" dt="2024-03-17T23:19:50.995" v="1839"/>
          <ac:spMkLst>
            <pc:docMk/>
            <pc:sldMk cId="2870242408" sldId="257"/>
            <ac:spMk id="12" creationId="{B77B4CB6-64B7-4C1D-B623-F1EC02FCCBCE}"/>
          </ac:spMkLst>
        </pc:spChg>
        <pc:spChg chg="add">
          <ac:chgData name="Lisa PIKE" userId="572bd008c3240f24" providerId="Windows Live" clId="Web-{E8A78194-BAC3-437D-B76F-466AE1360921}" dt="2024-03-17T23:19:50.995" v="1839"/>
          <ac:spMkLst>
            <pc:docMk/>
            <pc:sldMk cId="2870242408" sldId="257"/>
            <ac:spMk id="17" creationId="{B937640E-EF7A-4A6C-A950-D12B7D5C923E}"/>
          </ac:spMkLst>
        </pc:spChg>
        <pc:spChg chg="add">
          <ac:chgData name="Lisa PIKE" userId="572bd008c3240f24" providerId="Windows Live" clId="Web-{E8A78194-BAC3-437D-B76F-466AE1360921}" dt="2024-03-17T23:19:50.995" v="1839"/>
          <ac:spMkLst>
            <pc:docMk/>
            <pc:sldMk cId="2870242408" sldId="257"/>
            <ac:spMk id="19" creationId="{D72B6D96-D9A2-4E4A-8064-FCA9A1D3F647}"/>
          </ac:spMkLst>
        </pc:spChg>
        <pc:spChg chg="add">
          <ac:chgData name="Lisa PIKE" userId="572bd008c3240f24" providerId="Windows Live" clId="Web-{E8A78194-BAC3-437D-B76F-466AE1360921}" dt="2024-03-17T23:19:50.995" v="1839"/>
          <ac:spMkLst>
            <pc:docMk/>
            <pc:sldMk cId="2870242408" sldId="257"/>
            <ac:spMk id="21" creationId="{64ADF8E3-1B35-4C33-95FB-BAAD781AF743}"/>
          </ac:spMkLst>
        </pc:spChg>
      </pc:sldChg>
      <pc:sldChg chg="addSp delSp modSp new mod setBg">
        <pc:chgData name="Lisa PIKE" userId="572bd008c3240f24" providerId="Windows Live" clId="Web-{E8A78194-BAC3-437D-B76F-466AE1360921}" dt="2024-03-17T23:19:35.807" v="1838"/>
        <pc:sldMkLst>
          <pc:docMk/>
          <pc:sldMk cId="1627408839" sldId="258"/>
        </pc:sldMkLst>
        <pc:spChg chg="mod">
          <ac:chgData name="Lisa PIKE" userId="572bd008c3240f24" providerId="Windows Live" clId="Web-{E8A78194-BAC3-437D-B76F-466AE1360921}" dt="2024-03-17T23:19:35.807" v="1838"/>
          <ac:spMkLst>
            <pc:docMk/>
            <pc:sldMk cId="1627408839" sldId="258"/>
            <ac:spMk id="2" creationId="{7C024F0A-56D3-C58E-2AAC-FF2202AA11CB}"/>
          </ac:spMkLst>
        </pc:spChg>
        <pc:spChg chg="del mod">
          <ac:chgData name="Lisa PIKE" userId="572bd008c3240f24" providerId="Windows Live" clId="Web-{E8A78194-BAC3-437D-B76F-466AE1360921}" dt="2024-03-17T23:19:35.807" v="1838"/>
          <ac:spMkLst>
            <pc:docMk/>
            <pc:sldMk cId="1627408839" sldId="258"/>
            <ac:spMk id="3" creationId="{107D5A0D-42B2-A886-6745-575A7C64559E}"/>
          </ac:spMkLst>
        </pc:spChg>
        <pc:spChg chg="add">
          <ac:chgData name="Lisa PIKE" userId="572bd008c3240f24" providerId="Windows Live" clId="Web-{E8A78194-BAC3-437D-B76F-466AE1360921}" dt="2024-03-17T23:19:35.807" v="1838"/>
          <ac:spMkLst>
            <pc:docMk/>
            <pc:sldMk cId="1627408839" sldId="258"/>
            <ac:spMk id="9" creationId="{B937640E-EF7A-4A6C-A950-D12B7D5C923E}"/>
          </ac:spMkLst>
        </pc:spChg>
        <pc:spChg chg="add">
          <ac:chgData name="Lisa PIKE" userId="572bd008c3240f24" providerId="Windows Live" clId="Web-{E8A78194-BAC3-437D-B76F-466AE1360921}" dt="2024-03-17T23:19:35.807" v="1838"/>
          <ac:spMkLst>
            <pc:docMk/>
            <pc:sldMk cId="1627408839" sldId="258"/>
            <ac:spMk id="11" creationId="{9146CCC8-AA39-4037-B3E2-70602B93FFA0}"/>
          </ac:spMkLst>
        </pc:spChg>
        <pc:graphicFrameChg chg="add">
          <ac:chgData name="Lisa PIKE" userId="572bd008c3240f24" providerId="Windows Live" clId="Web-{E8A78194-BAC3-437D-B76F-466AE1360921}" dt="2024-03-17T23:19:35.807" v="1838"/>
          <ac:graphicFrameMkLst>
            <pc:docMk/>
            <pc:sldMk cId="1627408839" sldId="258"/>
            <ac:graphicFrameMk id="5" creationId="{B57A141F-9AE2-A4CC-A370-A14A7BF619A3}"/>
          </ac:graphicFrameMkLst>
        </pc:graphicFrameChg>
      </pc:sldChg>
      <pc:sldChg chg="addSp delSp modSp new mod setBg">
        <pc:chgData name="Lisa PIKE" userId="572bd008c3240f24" providerId="Windows Live" clId="Web-{E8A78194-BAC3-437D-B76F-466AE1360921}" dt="2024-03-17T23:19:24.213" v="1837"/>
        <pc:sldMkLst>
          <pc:docMk/>
          <pc:sldMk cId="2859310012" sldId="259"/>
        </pc:sldMkLst>
        <pc:spChg chg="mod">
          <ac:chgData name="Lisa PIKE" userId="572bd008c3240f24" providerId="Windows Live" clId="Web-{E8A78194-BAC3-437D-B76F-466AE1360921}" dt="2024-03-17T23:19:24.213" v="1837"/>
          <ac:spMkLst>
            <pc:docMk/>
            <pc:sldMk cId="2859310012" sldId="259"/>
            <ac:spMk id="2" creationId="{B5211C49-0E66-A037-E19E-6B304C908123}"/>
          </ac:spMkLst>
        </pc:spChg>
        <pc:spChg chg="del mod">
          <ac:chgData name="Lisa PIKE" userId="572bd008c3240f24" providerId="Windows Live" clId="Web-{E8A78194-BAC3-437D-B76F-466AE1360921}" dt="2024-03-17T23:19:24.213" v="1837"/>
          <ac:spMkLst>
            <pc:docMk/>
            <pc:sldMk cId="2859310012" sldId="259"/>
            <ac:spMk id="3" creationId="{0FD34A1E-A40D-5EF2-1C3E-9480F75AF972}"/>
          </ac:spMkLst>
        </pc:spChg>
        <pc:spChg chg="add">
          <ac:chgData name="Lisa PIKE" userId="572bd008c3240f24" providerId="Windows Live" clId="Web-{E8A78194-BAC3-437D-B76F-466AE1360921}" dt="2024-03-17T23:19:24.213" v="1837"/>
          <ac:spMkLst>
            <pc:docMk/>
            <pc:sldMk cId="2859310012" sldId="259"/>
            <ac:spMk id="9" creationId="{B937640E-EF7A-4A6C-A950-D12B7D5C923E}"/>
          </ac:spMkLst>
        </pc:spChg>
        <pc:spChg chg="add">
          <ac:chgData name="Lisa PIKE" userId="572bd008c3240f24" providerId="Windows Live" clId="Web-{E8A78194-BAC3-437D-B76F-466AE1360921}" dt="2024-03-17T23:19:24.213" v="1837"/>
          <ac:spMkLst>
            <pc:docMk/>
            <pc:sldMk cId="2859310012" sldId="259"/>
            <ac:spMk id="11" creationId="{9146CCC8-AA39-4037-B3E2-70602B93FFA0}"/>
          </ac:spMkLst>
        </pc:spChg>
        <pc:graphicFrameChg chg="add">
          <ac:chgData name="Lisa PIKE" userId="572bd008c3240f24" providerId="Windows Live" clId="Web-{E8A78194-BAC3-437D-B76F-466AE1360921}" dt="2024-03-17T23:19:24.213" v="1837"/>
          <ac:graphicFrameMkLst>
            <pc:docMk/>
            <pc:sldMk cId="2859310012" sldId="259"/>
            <ac:graphicFrameMk id="5" creationId="{1DBA6412-5BA0-F819-3C56-5D903115DFAE}"/>
          </ac:graphicFrameMkLst>
        </pc:graphicFrameChg>
      </pc:sldChg>
      <pc:sldChg chg="addSp delSp modSp new mod setBg">
        <pc:chgData name="Lisa PIKE" userId="572bd008c3240f24" providerId="Windows Live" clId="Web-{E8A78194-BAC3-437D-B76F-466AE1360921}" dt="2024-03-17T23:19:12.197" v="1836"/>
        <pc:sldMkLst>
          <pc:docMk/>
          <pc:sldMk cId="1351288366" sldId="260"/>
        </pc:sldMkLst>
        <pc:spChg chg="mod">
          <ac:chgData name="Lisa PIKE" userId="572bd008c3240f24" providerId="Windows Live" clId="Web-{E8A78194-BAC3-437D-B76F-466AE1360921}" dt="2024-03-17T23:19:12.197" v="1836"/>
          <ac:spMkLst>
            <pc:docMk/>
            <pc:sldMk cId="1351288366" sldId="260"/>
            <ac:spMk id="2" creationId="{B18F907F-5FFE-7768-341E-FAD9C21F3801}"/>
          </ac:spMkLst>
        </pc:spChg>
        <pc:spChg chg="del mod">
          <ac:chgData name="Lisa PIKE" userId="572bd008c3240f24" providerId="Windows Live" clId="Web-{E8A78194-BAC3-437D-B76F-466AE1360921}" dt="2024-03-17T23:19:12.197" v="1836"/>
          <ac:spMkLst>
            <pc:docMk/>
            <pc:sldMk cId="1351288366" sldId="260"/>
            <ac:spMk id="3" creationId="{5C4610F9-7752-0A73-E2BD-FF2847A85687}"/>
          </ac:spMkLst>
        </pc:spChg>
        <pc:spChg chg="add">
          <ac:chgData name="Lisa PIKE" userId="572bd008c3240f24" providerId="Windows Live" clId="Web-{E8A78194-BAC3-437D-B76F-466AE1360921}" dt="2024-03-17T23:19:12.197" v="1836"/>
          <ac:spMkLst>
            <pc:docMk/>
            <pc:sldMk cId="1351288366" sldId="260"/>
            <ac:spMk id="9" creationId="{B937640E-EF7A-4A6C-A950-D12B7D5C923E}"/>
          </ac:spMkLst>
        </pc:spChg>
        <pc:spChg chg="add">
          <ac:chgData name="Lisa PIKE" userId="572bd008c3240f24" providerId="Windows Live" clId="Web-{E8A78194-BAC3-437D-B76F-466AE1360921}" dt="2024-03-17T23:19:12.197" v="1836"/>
          <ac:spMkLst>
            <pc:docMk/>
            <pc:sldMk cId="1351288366" sldId="260"/>
            <ac:spMk id="11" creationId="{9146CCC8-AA39-4037-B3E2-70602B93FFA0}"/>
          </ac:spMkLst>
        </pc:spChg>
        <pc:graphicFrameChg chg="add">
          <ac:chgData name="Lisa PIKE" userId="572bd008c3240f24" providerId="Windows Live" clId="Web-{E8A78194-BAC3-437D-B76F-466AE1360921}" dt="2024-03-17T23:19:12.197" v="1836"/>
          <ac:graphicFrameMkLst>
            <pc:docMk/>
            <pc:sldMk cId="1351288366" sldId="260"/>
            <ac:graphicFrameMk id="5" creationId="{6D663281-4B75-0E1E-901E-1F99A0925F28}"/>
          </ac:graphicFrameMkLst>
        </pc:graphicFrameChg>
      </pc:sldChg>
      <pc:sldChg chg="addSp delSp modSp new mod setBg">
        <pc:chgData name="Lisa PIKE" userId="572bd008c3240f24" providerId="Windows Live" clId="Web-{E8A78194-BAC3-437D-B76F-466AE1360921}" dt="2024-03-17T23:18:53.601" v="1835"/>
        <pc:sldMkLst>
          <pc:docMk/>
          <pc:sldMk cId="979556330" sldId="261"/>
        </pc:sldMkLst>
        <pc:spChg chg="mod">
          <ac:chgData name="Lisa PIKE" userId="572bd008c3240f24" providerId="Windows Live" clId="Web-{E8A78194-BAC3-437D-B76F-466AE1360921}" dt="2024-03-17T23:18:53.601" v="1835"/>
          <ac:spMkLst>
            <pc:docMk/>
            <pc:sldMk cId="979556330" sldId="261"/>
            <ac:spMk id="2" creationId="{C4085CD2-C522-7CFF-47FA-8CA7F0705F07}"/>
          </ac:spMkLst>
        </pc:spChg>
        <pc:spChg chg="del mod">
          <ac:chgData name="Lisa PIKE" userId="572bd008c3240f24" providerId="Windows Live" clId="Web-{E8A78194-BAC3-437D-B76F-466AE1360921}" dt="2024-03-17T23:18:53.601" v="1835"/>
          <ac:spMkLst>
            <pc:docMk/>
            <pc:sldMk cId="979556330" sldId="261"/>
            <ac:spMk id="3" creationId="{774B5ACB-948F-4D2E-087C-929B186146F0}"/>
          </ac:spMkLst>
        </pc:spChg>
        <pc:spChg chg="add">
          <ac:chgData name="Lisa PIKE" userId="572bd008c3240f24" providerId="Windows Live" clId="Web-{E8A78194-BAC3-437D-B76F-466AE1360921}" dt="2024-03-17T23:18:53.601" v="1835"/>
          <ac:spMkLst>
            <pc:docMk/>
            <pc:sldMk cId="979556330" sldId="261"/>
            <ac:spMk id="9" creationId="{B937640E-EF7A-4A6C-A950-D12B7D5C923E}"/>
          </ac:spMkLst>
        </pc:spChg>
        <pc:spChg chg="add">
          <ac:chgData name="Lisa PIKE" userId="572bd008c3240f24" providerId="Windows Live" clId="Web-{E8A78194-BAC3-437D-B76F-466AE1360921}" dt="2024-03-17T23:18:53.601" v="1835"/>
          <ac:spMkLst>
            <pc:docMk/>
            <pc:sldMk cId="979556330" sldId="261"/>
            <ac:spMk id="11" creationId="{20C3F918-ED2F-42C3-ACDE-1052134866BC}"/>
          </ac:spMkLst>
        </pc:spChg>
        <pc:spChg chg="add">
          <ac:chgData name="Lisa PIKE" userId="572bd008c3240f24" providerId="Windows Live" clId="Web-{E8A78194-BAC3-437D-B76F-466AE1360921}" dt="2024-03-17T23:18:53.601" v="1835"/>
          <ac:spMkLst>
            <pc:docMk/>
            <pc:sldMk cId="979556330" sldId="261"/>
            <ac:spMk id="13" creationId="{D7A18E2E-4285-464F-9069-61D155A58B08}"/>
          </ac:spMkLst>
        </pc:spChg>
        <pc:graphicFrameChg chg="add">
          <ac:chgData name="Lisa PIKE" userId="572bd008c3240f24" providerId="Windows Live" clId="Web-{E8A78194-BAC3-437D-B76F-466AE1360921}" dt="2024-03-17T23:18:53.601" v="1835"/>
          <ac:graphicFrameMkLst>
            <pc:docMk/>
            <pc:sldMk cId="979556330" sldId="261"/>
            <ac:graphicFrameMk id="5" creationId="{024435CF-C130-6B51-C332-3C970BA168B1}"/>
          </ac:graphicFrameMkLst>
        </pc:graphicFrameChg>
      </pc:sldChg>
      <pc:sldChg chg="new del">
        <pc:chgData name="Lisa PIKE" userId="572bd008c3240f24" providerId="Windows Live" clId="Web-{E8A78194-BAC3-437D-B76F-466AE1360921}" dt="2024-03-17T22:16:36.088" v="940"/>
        <pc:sldMkLst>
          <pc:docMk/>
          <pc:sldMk cId="3174533245" sldId="262"/>
        </pc:sldMkLst>
      </pc:sldChg>
      <pc:sldChg chg="addSp delSp modSp new mod ord setBg">
        <pc:chgData name="Lisa PIKE" userId="572bd008c3240f24" providerId="Windows Live" clId="Web-{E8A78194-BAC3-437D-B76F-466AE1360921}" dt="2024-03-17T23:16:50.737" v="1826"/>
        <pc:sldMkLst>
          <pc:docMk/>
          <pc:sldMk cId="4273139957" sldId="262"/>
        </pc:sldMkLst>
        <pc:spChg chg="mod">
          <ac:chgData name="Lisa PIKE" userId="572bd008c3240f24" providerId="Windows Live" clId="Web-{E8A78194-BAC3-437D-B76F-466AE1360921}" dt="2024-03-17T23:16:50.737" v="1826"/>
          <ac:spMkLst>
            <pc:docMk/>
            <pc:sldMk cId="4273139957" sldId="262"/>
            <ac:spMk id="2" creationId="{F4F730E0-553D-DE30-767F-58877BB74B86}"/>
          </ac:spMkLst>
        </pc:spChg>
        <pc:spChg chg="add del mod">
          <ac:chgData name="Lisa PIKE" userId="572bd008c3240f24" providerId="Windows Live" clId="Web-{E8A78194-BAC3-437D-B76F-466AE1360921}" dt="2024-03-17T23:16:50.737" v="1826"/>
          <ac:spMkLst>
            <pc:docMk/>
            <pc:sldMk cId="4273139957" sldId="262"/>
            <ac:spMk id="3" creationId="{C7D87A2F-D53F-1266-B3F5-ED6A6A711CDD}"/>
          </ac:spMkLst>
        </pc:spChg>
        <pc:spChg chg="add del">
          <ac:chgData name="Lisa PIKE" userId="572bd008c3240f24" providerId="Windows Live" clId="Web-{E8A78194-BAC3-437D-B76F-466AE1360921}" dt="2024-03-17T23:16:50.722" v="1825"/>
          <ac:spMkLst>
            <pc:docMk/>
            <pc:sldMk cId="4273139957" sldId="262"/>
            <ac:spMk id="9" creationId="{B937640E-EF7A-4A6C-A950-D12B7D5C923E}"/>
          </ac:spMkLst>
        </pc:spChg>
        <pc:spChg chg="add del">
          <ac:chgData name="Lisa PIKE" userId="572bd008c3240f24" providerId="Windows Live" clId="Web-{E8A78194-BAC3-437D-B76F-466AE1360921}" dt="2024-03-17T23:16:50.722" v="1825"/>
          <ac:spMkLst>
            <pc:docMk/>
            <pc:sldMk cId="4273139957" sldId="262"/>
            <ac:spMk id="11" creationId="{89FE479B-A117-4AB2-83D6-65FFB84AE026}"/>
          </ac:spMkLst>
        </pc:spChg>
        <pc:spChg chg="add del">
          <ac:chgData name="Lisa PIKE" userId="572bd008c3240f24" providerId="Windows Live" clId="Web-{E8A78194-BAC3-437D-B76F-466AE1360921}" dt="2024-03-17T23:16:50.722" v="1825"/>
          <ac:spMkLst>
            <pc:docMk/>
            <pc:sldMk cId="4273139957" sldId="262"/>
            <ac:spMk id="13" creationId="{F69EB222-8605-4C92-BE6A-B57B12EAE3BD}"/>
          </ac:spMkLst>
        </pc:spChg>
        <pc:spChg chg="add">
          <ac:chgData name="Lisa PIKE" userId="572bd008c3240f24" providerId="Windows Live" clId="Web-{E8A78194-BAC3-437D-B76F-466AE1360921}" dt="2024-03-17T23:16:50.737" v="1826"/>
          <ac:spMkLst>
            <pc:docMk/>
            <pc:sldMk cId="4273139957" sldId="262"/>
            <ac:spMk id="15" creationId="{B937640E-EF7A-4A6C-A950-D12B7D5C923E}"/>
          </ac:spMkLst>
        </pc:spChg>
        <pc:spChg chg="add">
          <ac:chgData name="Lisa PIKE" userId="572bd008c3240f24" providerId="Windows Live" clId="Web-{E8A78194-BAC3-437D-B76F-466AE1360921}" dt="2024-03-17T23:16:50.737" v="1826"/>
          <ac:spMkLst>
            <pc:docMk/>
            <pc:sldMk cId="4273139957" sldId="262"/>
            <ac:spMk id="16" creationId="{FFF975DA-2F73-4697-B7A9-A2E834712394}"/>
          </ac:spMkLst>
        </pc:spChg>
        <pc:graphicFrameChg chg="add del">
          <ac:chgData name="Lisa PIKE" userId="572bd008c3240f24" providerId="Windows Live" clId="Web-{E8A78194-BAC3-437D-B76F-466AE1360921}" dt="2024-03-17T23:16:50.722" v="1825"/>
          <ac:graphicFrameMkLst>
            <pc:docMk/>
            <pc:sldMk cId="4273139957" sldId="262"/>
            <ac:graphicFrameMk id="5" creationId="{FFB0870F-A05C-A1AA-080C-15E87A2ECF49}"/>
          </ac:graphicFrameMkLst>
        </pc:graphicFrameChg>
        <pc:graphicFrameChg chg="add">
          <ac:chgData name="Lisa PIKE" userId="572bd008c3240f24" providerId="Windows Live" clId="Web-{E8A78194-BAC3-437D-B76F-466AE1360921}" dt="2024-03-17T23:16:50.737" v="1826"/>
          <ac:graphicFrameMkLst>
            <pc:docMk/>
            <pc:sldMk cId="4273139957" sldId="262"/>
            <ac:graphicFrameMk id="17" creationId="{D0727533-267E-0663-F396-AF425FB6ABE0}"/>
          </ac:graphicFrameMkLst>
        </pc:graphicFrameChg>
      </pc:sldChg>
      <pc:sldChg chg="addSp delSp modSp new mod setBg">
        <pc:chgData name="Lisa PIKE" userId="572bd008c3240f24" providerId="Windows Live" clId="Web-{E8A78194-BAC3-437D-B76F-466AE1360921}" dt="2024-03-17T23:18:26.882" v="1834"/>
        <pc:sldMkLst>
          <pc:docMk/>
          <pc:sldMk cId="1513325896" sldId="263"/>
        </pc:sldMkLst>
        <pc:spChg chg="mod">
          <ac:chgData name="Lisa PIKE" userId="572bd008c3240f24" providerId="Windows Live" clId="Web-{E8A78194-BAC3-437D-B76F-466AE1360921}" dt="2024-03-17T23:18:26.882" v="1834"/>
          <ac:spMkLst>
            <pc:docMk/>
            <pc:sldMk cId="1513325896" sldId="263"/>
            <ac:spMk id="2" creationId="{AC77575E-EA82-5F14-AC5E-3960281BDD64}"/>
          </ac:spMkLst>
        </pc:spChg>
        <pc:spChg chg="del mod">
          <ac:chgData name="Lisa PIKE" userId="572bd008c3240f24" providerId="Windows Live" clId="Web-{E8A78194-BAC3-437D-B76F-466AE1360921}" dt="2024-03-17T23:18:26.882" v="1834"/>
          <ac:spMkLst>
            <pc:docMk/>
            <pc:sldMk cId="1513325896" sldId="263"/>
            <ac:spMk id="3" creationId="{F7043A64-3C31-D310-37A8-374EF43B6A9D}"/>
          </ac:spMkLst>
        </pc:spChg>
        <pc:spChg chg="add">
          <ac:chgData name="Lisa PIKE" userId="572bd008c3240f24" providerId="Windows Live" clId="Web-{E8A78194-BAC3-437D-B76F-466AE1360921}" dt="2024-03-17T23:18:26.882" v="1834"/>
          <ac:spMkLst>
            <pc:docMk/>
            <pc:sldMk cId="1513325896" sldId="263"/>
            <ac:spMk id="9" creationId="{B937640E-EF7A-4A6C-A950-D12B7D5C923E}"/>
          </ac:spMkLst>
        </pc:spChg>
        <pc:spChg chg="add">
          <ac:chgData name="Lisa PIKE" userId="572bd008c3240f24" providerId="Windows Live" clId="Web-{E8A78194-BAC3-437D-B76F-466AE1360921}" dt="2024-03-17T23:18:26.882" v="1834"/>
          <ac:spMkLst>
            <pc:docMk/>
            <pc:sldMk cId="1513325896" sldId="263"/>
            <ac:spMk id="11" creationId="{1D9E6557-0E93-4B4F-8AD1-1A7E3870CD3F}"/>
          </ac:spMkLst>
        </pc:spChg>
        <pc:spChg chg="add">
          <ac:chgData name="Lisa PIKE" userId="572bd008c3240f24" providerId="Windows Live" clId="Web-{E8A78194-BAC3-437D-B76F-466AE1360921}" dt="2024-03-17T23:18:26.882" v="1834"/>
          <ac:spMkLst>
            <pc:docMk/>
            <pc:sldMk cId="1513325896" sldId="263"/>
            <ac:spMk id="13" creationId="{06B84358-2894-45F1-8753-B1EC1E593DD8}"/>
          </ac:spMkLst>
        </pc:spChg>
        <pc:graphicFrameChg chg="add">
          <ac:chgData name="Lisa PIKE" userId="572bd008c3240f24" providerId="Windows Live" clId="Web-{E8A78194-BAC3-437D-B76F-466AE1360921}" dt="2024-03-17T23:18:26.882" v="1834"/>
          <ac:graphicFrameMkLst>
            <pc:docMk/>
            <pc:sldMk cId="1513325896" sldId="263"/>
            <ac:graphicFrameMk id="5" creationId="{C7BD5924-CD7F-6FE9-998E-D380B1B18DB4}"/>
          </ac:graphicFrameMkLst>
        </pc:graphicFrameChg>
      </pc:sldChg>
      <pc:sldChg chg="addSp delSp modSp new mod setBg">
        <pc:chgData name="Lisa PIKE" userId="572bd008c3240f24" providerId="Windows Live" clId="Web-{E8A78194-BAC3-437D-B76F-466AE1360921}" dt="2024-03-17T23:18:10.709" v="1833"/>
        <pc:sldMkLst>
          <pc:docMk/>
          <pc:sldMk cId="3285439412" sldId="264"/>
        </pc:sldMkLst>
        <pc:spChg chg="mod">
          <ac:chgData name="Lisa PIKE" userId="572bd008c3240f24" providerId="Windows Live" clId="Web-{E8A78194-BAC3-437D-B76F-466AE1360921}" dt="2024-03-17T23:18:10.709" v="1833"/>
          <ac:spMkLst>
            <pc:docMk/>
            <pc:sldMk cId="3285439412" sldId="264"/>
            <ac:spMk id="2" creationId="{5362FAA3-0491-4DBC-BC43-B89FF61DA77E}"/>
          </ac:spMkLst>
        </pc:spChg>
        <pc:spChg chg="del">
          <ac:chgData name="Lisa PIKE" userId="572bd008c3240f24" providerId="Windows Live" clId="Web-{E8A78194-BAC3-437D-B76F-466AE1360921}" dt="2024-03-17T23:12:31.431" v="1808"/>
          <ac:spMkLst>
            <pc:docMk/>
            <pc:sldMk cId="3285439412" sldId="264"/>
            <ac:spMk id="3" creationId="{249266C3-B81F-AA64-6DC6-68A2D6E2B28D}"/>
          </ac:spMkLst>
        </pc:spChg>
        <pc:spChg chg="add del mod">
          <ac:chgData name="Lisa PIKE" userId="572bd008c3240f24" providerId="Windows Live" clId="Web-{E8A78194-BAC3-437D-B76F-466AE1360921}" dt="2024-03-17T23:15:27.015" v="1822"/>
          <ac:spMkLst>
            <pc:docMk/>
            <pc:sldMk cId="3285439412" sldId="264"/>
            <ac:spMk id="8" creationId="{65C589A4-A681-F237-2C1C-5623CC11E996}"/>
          </ac:spMkLst>
        </pc:spChg>
        <pc:spChg chg="add del">
          <ac:chgData name="Lisa PIKE" userId="572bd008c3240f24" providerId="Windows Live" clId="Web-{E8A78194-BAC3-437D-B76F-466AE1360921}" dt="2024-03-17T23:15:10.640" v="1820"/>
          <ac:spMkLst>
            <pc:docMk/>
            <pc:sldMk cId="3285439412" sldId="264"/>
            <ac:spMk id="11" creationId="{B937640E-EF7A-4A6C-A950-D12B7D5C923E}"/>
          </ac:spMkLst>
        </pc:spChg>
        <pc:spChg chg="add del">
          <ac:chgData name="Lisa PIKE" userId="572bd008c3240f24" providerId="Windows Live" clId="Web-{E8A78194-BAC3-437D-B76F-466AE1360921}" dt="2024-03-17T23:15:10.640" v="1820"/>
          <ac:spMkLst>
            <pc:docMk/>
            <pc:sldMk cId="3285439412" sldId="264"/>
            <ac:spMk id="13" creationId="{876BDF4D-4826-490A-8307-7247A295E282}"/>
          </ac:spMkLst>
        </pc:spChg>
        <pc:spChg chg="add del">
          <ac:chgData name="Lisa PIKE" userId="572bd008c3240f24" providerId="Windows Live" clId="Web-{E8A78194-BAC3-437D-B76F-466AE1360921}" dt="2024-03-17T23:15:10.640" v="1820"/>
          <ac:spMkLst>
            <pc:docMk/>
            <pc:sldMk cId="3285439412" sldId="264"/>
            <ac:spMk id="15" creationId="{2E0FF4CF-25CB-4537-9BBF-28B36C76BEED}"/>
          </ac:spMkLst>
        </pc:spChg>
        <pc:spChg chg="add del">
          <ac:chgData name="Lisa PIKE" userId="572bd008c3240f24" providerId="Windows Live" clId="Web-{E8A78194-BAC3-437D-B76F-466AE1360921}" dt="2024-03-17T23:18:10.709" v="1833"/>
          <ac:spMkLst>
            <pc:docMk/>
            <pc:sldMk cId="3285439412" sldId="264"/>
            <ac:spMk id="20" creationId="{B937640E-EF7A-4A6C-A950-D12B7D5C923E}"/>
          </ac:spMkLst>
        </pc:spChg>
        <pc:spChg chg="add del">
          <ac:chgData name="Lisa PIKE" userId="572bd008c3240f24" providerId="Windows Live" clId="Web-{E8A78194-BAC3-437D-B76F-466AE1360921}" dt="2024-03-17T23:18:10.709" v="1833"/>
          <ac:spMkLst>
            <pc:docMk/>
            <pc:sldMk cId="3285439412" sldId="264"/>
            <ac:spMk id="22" creationId="{0CF52A5B-5810-4130-A3DB-FD2582D053FB}"/>
          </ac:spMkLst>
        </pc:spChg>
        <pc:spChg chg="add del">
          <ac:chgData name="Lisa PIKE" userId="572bd008c3240f24" providerId="Windows Live" clId="Web-{E8A78194-BAC3-437D-B76F-466AE1360921}" dt="2024-03-17T23:18:10.709" v="1833"/>
          <ac:spMkLst>
            <pc:docMk/>
            <pc:sldMk cId="3285439412" sldId="264"/>
            <ac:spMk id="24" creationId="{B8FE145C-BED6-4533-8211-7AC773F7A26A}"/>
          </ac:spMkLst>
        </pc:spChg>
        <pc:spChg chg="add">
          <ac:chgData name="Lisa PIKE" userId="572bd008c3240f24" providerId="Windows Live" clId="Web-{E8A78194-BAC3-437D-B76F-466AE1360921}" dt="2024-03-17T23:18:10.709" v="1833"/>
          <ac:spMkLst>
            <pc:docMk/>
            <pc:sldMk cId="3285439412" sldId="264"/>
            <ac:spMk id="29" creationId="{042E603F-28B7-4831-BF23-65FBAB13D5FB}"/>
          </ac:spMkLst>
        </pc:spChg>
        <pc:spChg chg="add">
          <ac:chgData name="Lisa PIKE" userId="572bd008c3240f24" providerId="Windows Live" clId="Web-{E8A78194-BAC3-437D-B76F-466AE1360921}" dt="2024-03-17T23:18:10.709" v="1833"/>
          <ac:spMkLst>
            <pc:docMk/>
            <pc:sldMk cId="3285439412" sldId="264"/>
            <ac:spMk id="31" creationId="{4D39700F-2B10-4402-A7DD-06EE2245880D}"/>
          </ac:spMkLst>
        </pc:spChg>
        <pc:spChg chg="add">
          <ac:chgData name="Lisa PIKE" userId="572bd008c3240f24" providerId="Windows Live" clId="Web-{E8A78194-BAC3-437D-B76F-466AE1360921}" dt="2024-03-17T23:18:10.709" v="1833"/>
          <ac:spMkLst>
            <pc:docMk/>
            <pc:sldMk cId="3285439412" sldId="264"/>
            <ac:spMk id="33" creationId="{077F0382-62A9-4892-8762-DE9257672E39}"/>
          </ac:spMkLst>
        </pc:spChg>
        <pc:spChg chg="add">
          <ac:chgData name="Lisa PIKE" userId="572bd008c3240f24" providerId="Windows Live" clId="Web-{E8A78194-BAC3-437D-B76F-466AE1360921}" dt="2024-03-17T23:18:10.709" v="1833"/>
          <ac:spMkLst>
            <pc:docMk/>
            <pc:sldMk cId="3285439412" sldId="264"/>
            <ac:spMk id="35" creationId="{6DA65B90-7B06-4499-91BA-CDDD36132481}"/>
          </ac:spMkLst>
        </pc:spChg>
        <pc:spChg chg="add">
          <ac:chgData name="Lisa PIKE" userId="572bd008c3240f24" providerId="Windows Live" clId="Web-{E8A78194-BAC3-437D-B76F-466AE1360921}" dt="2024-03-17T23:18:10.709" v="1833"/>
          <ac:spMkLst>
            <pc:docMk/>
            <pc:sldMk cId="3285439412" sldId="264"/>
            <ac:spMk id="37" creationId="{93449CBA-4E79-4D04-90E8-F06D2CBBEA67}"/>
          </ac:spMkLst>
        </pc:spChg>
        <pc:picChg chg="add del mod ord">
          <ac:chgData name="Lisa PIKE" userId="572bd008c3240f24" providerId="Windows Live" clId="Web-{E8A78194-BAC3-437D-B76F-466AE1360921}" dt="2024-03-17T23:14:50.139" v="1819"/>
          <ac:picMkLst>
            <pc:docMk/>
            <pc:sldMk cId="3285439412" sldId="264"/>
            <ac:picMk id="4" creationId="{896A7E5A-9BBA-9203-BC3D-F7C5789EFB30}"/>
          </ac:picMkLst>
        </pc:picChg>
      </pc:sldChg>
      <pc:sldChg chg="addSp delSp modSp new mod setBg">
        <pc:chgData name="Lisa PIKE" userId="572bd008c3240f24" providerId="Windows Live" clId="Web-{E8A78194-BAC3-437D-B76F-466AE1360921}" dt="2024-03-17T23:17:38.755" v="1831"/>
        <pc:sldMkLst>
          <pc:docMk/>
          <pc:sldMk cId="2109367849" sldId="265"/>
        </pc:sldMkLst>
        <pc:spChg chg="mod">
          <ac:chgData name="Lisa PIKE" userId="572bd008c3240f24" providerId="Windows Live" clId="Web-{E8A78194-BAC3-437D-B76F-466AE1360921}" dt="2024-03-17T23:17:38.739" v="1830"/>
          <ac:spMkLst>
            <pc:docMk/>
            <pc:sldMk cId="2109367849" sldId="265"/>
            <ac:spMk id="2" creationId="{5877F5CF-126D-78BF-C7B6-B59238BC4825}"/>
          </ac:spMkLst>
        </pc:spChg>
        <pc:spChg chg="add del mod">
          <ac:chgData name="Lisa PIKE" userId="572bd008c3240f24" providerId="Windows Live" clId="Web-{E8A78194-BAC3-437D-B76F-466AE1360921}" dt="2024-03-17T23:17:38.755" v="1831"/>
          <ac:spMkLst>
            <pc:docMk/>
            <pc:sldMk cId="2109367849" sldId="265"/>
            <ac:spMk id="3" creationId="{E3ADF84F-32FB-4BB4-9320-ECABD250D8B3}"/>
          </ac:spMkLst>
        </pc:spChg>
        <pc:spChg chg="add del">
          <ac:chgData name="Lisa PIKE" userId="572bd008c3240f24" providerId="Windows Live" clId="Web-{E8A78194-BAC3-437D-B76F-466AE1360921}" dt="2024-03-17T23:17:20.410" v="1828"/>
          <ac:spMkLst>
            <pc:docMk/>
            <pc:sldMk cId="2109367849" sldId="265"/>
            <ac:spMk id="9" creationId="{B937640E-EF7A-4A6C-A950-D12B7D5C923E}"/>
          </ac:spMkLst>
        </pc:spChg>
        <pc:spChg chg="add del">
          <ac:chgData name="Lisa PIKE" userId="572bd008c3240f24" providerId="Windows Live" clId="Web-{E8A78194-BAC3-437D-B76F-466AE1360921}" dt="2024-03-17T23:17:20.410" v="1828"/>
          <ac:spMkLst>
            <pc:docMk/>
            <pc:sldMk cId="2109367849" sldId="265"/>
            <ac:spMk id="11" creationId="{FFF975DA-2F73-4697-B7A9-A2E834712394}"/>
          </ac:spMkLst>
        </pc:spChg>
        <pc:spChg chg="add del">
          <ac:chgData name="Lisa PIKE" userId="572bd008c3240f24" providerId="Windows Live" clId="Web-{E8A78194-BAC3-437D-B76F-466AE1360921}" dt="2024-03-17T23:17:38.739" v="1830"/>
          <ac:spMkLst>
            <pc:docMk/>
            <pc:sldMk cId="2109367849" sldId="265"/>
            <ac:spMk id="13" creationId="{ADBF9A7D-DF04-4422-981B-76DFC7208897}"/>
          </ac:spMkLst>
        </pc:spChg>
        <pc:spChg chg="add del">
          <ac:chgData name="Lisa PIKE" userId="572bd008c3240f24" providerId="Windows Live" clId="Web-{E8A78194-BAC3-437D-B76F-466AE1360921}" dt="2024-03-17T23:17:38.739" v="1830"/>
          <ac:spMkLst>
            <pc:docMk/>
            <pc:sldMk cId="2109367849" sldId="265"/>
            <ac:spMk id="14" creationId="{B937640E-EF7A-4A6C-A950-D12B7D5C923E}"/>
          </ac:spMkLst>
        </pc:spChg>
        <pc:spChg chg="add del">
          <ac:chgData name="Lisa PIKE" userId="572bd008c3240f24" providerId="Windows Live" clId="Web-{E8A78194-BAC3-437D-B76F-466AE1360921}" dt="2024-03-17T23:17:38.739" v="1830"/>
          <ac:spMkLst>
            <pc:docMk/>
            <pc:sldMk cId="2109367849" sldId="265"/>
            <ac:spMk id="15" creationId="{6A13B2A7-A44E-4940-9367-4788F2807FB5}"/>
          </ac:spMkLst>
        </pc:spChg>
        <pc:graphicFrameChg chg="add del">
          <ac:chgData name="Lisa PIKE" userId="572bd008c3240f24" providerId="Windows Live" clId="Web-{E8A78194-BAC3-437D-B76F-466AE1360921}" dt="2024-03-17T23:17:20.410" v="1828"/>
          <ac:graphicFrameMkLst>
            <pc:docMk/>
            <pc:sldMk cId="2109367849" sldId="265"/>
            <ac:graphicFrameMk id="5" creationId="{20B6F6A0-80AD-A74A-00C6-C93BD93F368C}"/>
          </ac:graphicFrameMkLst>
        </pc:graphicFrameChg>
        <pc:graphicFrameChg chg="add del">
          <ac:chgData name="Lisa PIKE" userId="572bd008c3240f24" providerId="Windows Live" clId="Web-{E8A78194-BAC3-437D-B76F-466AE1360921}" dt="2024-03-17T23:17:38.739" v="1830"/>
          <ac:graphicFrameMkLst>
            <pc:docMk/>
            <pc:sldMk cId="2109367849" sldId="265"/>
            <ac:graphicFrameMk id="16" creationId="{8CA6FF63-26CE-0206-0799-8C06A0B22923}"/>
          </ac:graphicFrameMkLst>
        </pc:graphicFrameChg>
        <pc:graphicFrameChg chg="add">
          <ac:chgData name="Lisa PIKE" userId="572bd008c3240f24" providerId="Windows Live" clId="Web-{E8A78194-BAC3-437D-B76F-466AE1360921}" dt="2024-03-17T23:17:38.755" v="1831"/>
          <ac:graphicFrameMkLst>
            <pc:docMk/>
            <pc:sldMk cId="2109367849" sldId="265"/>
            <ac:graphicFrameMk id="18" creationId="{7422812D-7386-477D-FD4F-898F843156BF}"/>
          </ac:graphicFrameMkLst>
        </pc:graphicFrameChg>
      </pc:sldChg>
      <pc:sldChg chg="addSp delSp modSp new mod setBg">
        <pc:chgData name="Lisa PIKE" userId="572bd008c3240f24" providerId="Windows Live" clId="Web-{E8A78194-BAC3-437D-B76F-466AE1360921}" dt="2024-03-17T23:17:52.974" v="1832"/>
        <pc:sldMkLst>
          <pc:docMk/>
          <pc:sldMk cId="1469194783" sldId="266"/>
        </pc:sldMkLst>
        <pc:spChg chg="del">
          <ac:chgData name="Lisa PIKE" userId="572bd008c3240f24" providerId="Windows Live" clId="Web-{E8A78194-BAC3-437D-B76F-466AE1360921}" dt="2024-03-17T23:17:52.974" v="1832"/>
          <ac:spMkLst>
            <pc:docMk/>
            <pc:sldMk cId="1469194783" sldId="266"/>
            <ac:spMk id="2" creationId="{59B1B86A-225E-0FA2-CD4F-47557A1C9D71}"/>
          </ac:spMkLst>
        </pc:spChg>
        <pc:spChg chg="del mod">
          <ac:chgData name="Lisa PIKE" userId="572bd008c3240f24" providerId="Windows Live" clId="Web-{E8A78194-BAC3-437D-B76F-466AE1360921}" dt="2024-03-17T23:17:52.974" v="1832"/>
          <ac:spMkLst>
            <pc:docMk/>
            <pc:sldMk cId="1469194783" sldId="266"/>
            <ac:spMk id="3" creationId="{C3FD3354-A0C1-5A4C-19C1-397D3128C8F3}"/>
          </ac:spMkLst>
        </pc:spChg>
        <pc:spChg chg="add">
          <ac:chgData name="Lisa PIKE" userId="572bd008c3240f24" providerId="Windows Live" clId="Web-{E8A78194-BAC3-437D-B76F-466AE1360921}" dt="2024-03-17T23:17:52.974" v="1832"/>
          <ac:spMkLst>
            <pc:docMk/>
            <pc:sldMk cId="1469194783" sldId="266"/>
            <ac:spMk id="10" creationId="{042E603F-28B7-4831-BF23-65FBAB13D5FB}"/>
          </ac:spMkLst>
        </pc:spChg>
        <pc:spChg chg="add">
          <ac:chgData name="Lisa PIKE" userId="572bd008c3240f24" providerId="Windows Live" clId="Web-{E8A78194-BAC3-437D-B76F-466AE1360921}" dt="2024-03-17T23:17:52.974" v="1832"/>
          <ac:spMkLst>
            <pc:docMk/>
            <pc:sldMk cId="1469194783" sldId="266"/>
            <ac:spMk id="12" creationId="{4D39700F-2B10-4402-A7DD-06EE2245880D}"/>
          </ac:spMkLst>
        </pc:spChg>
        <pc:spChg chg="add">
          <ac:chgData name="Lisa PIKE" userId="572bd008c3240f24" providerId="Windows Live" clId="Web-{E8A78194-BAC3-437D-B76F-466AE1360921}" dt="2024-03-17T23:17:52.974" v="1832"/>
          <ac:spMkLst>
            <pc:docMk/>
            <pc:sldMk cId="1469194783" sldId="266"/>
            <ac:spMk id="14" creationId="{68CA250C-CF5A-4736-9249-D6111F7C5545}"/>
          </ac:spMkLst>
        </pc:spChg>
        <pc:picChg chg="add mod">
          <ac:chgData name="Lisa PIKE" userId="572bd008c3240f24" providerId="Windows Live" clId="Web-{E8A78194-BAC3-437D-B76F-466AE1360921}" dt="2024-03-17T23:17:52.974" v="1832"/>
          <ac:picMkLst>
            <pc:docMk/>
            <pc:sldMk cId="1469194783" sldId="266"/>
            <ac:picMk id="5" creationId="{E66A52F9-EB97-B48C-B689-3BFEE6EE86B9}"/>
          </ac:picMkLst>
        </pc:picChg>
      </pc:sldChg>
      <pc:sldChg chg="new del">
        <pc:chgData name="Lisa PIKE" userId="572bd008c3240f24" providerId="Windows Live" clId="Web-{E8A78194-BAC3-437D-B76F-466AE1360921}" dt="2024-03-17T22:59:04.274" v="1716"/>
        <pc:sldMkLst>
          <pc:docMk/>
          <pc:sldMk cId="1493194458" sldId="266"/>
        </pc:sldMkLst>
      </pc:sldChg>
      <pc:sldMasterChg chg="add del addSldLayout delSldLayout">
        <pc:chgData name="Lisa PIKE" userId="572bd008c3240f24" providerId="Windows Live" clId="Web-{E8A78194-BAC3-437D-B76F-466AE1360921}" dt="2024-03-17T21:31:58.468" v="30"/>
        <pc:sldMasterMkLst>
          <pc:docMk/>
          <pc:sldMasterMk cId="2460954070" sldId="2147483660"/>
        </pc:sldMasterMkLst>
        <pc:sldLayoutChg chg="add del">
          <pc:chgData name="Lisa PIKE" userId="572bd008c3240f24" providerId="Windows Live" clId="Web-{E8A78194-BAC3-437D-B76F-466AE1360921}" dt="2024-03-17T21:31:58.468" v="30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Lisa PIKE" userId="572bd008c3240f24" providerId="Windows Live" clId="Web-{E8A78194-BAC3-437D-B76F-466AE1360921}" dt="2024-03-17T21:31:58.468" v="30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Lisa PIKE" userId="572bd008c3240f24" providerId="Windows Live" clId="Web-{E8A78194-BAC3-437D-B76F-466AE1360921}" dt="2024-03-17T21:31:58.468" v="30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Lisa PIKE" userId="572bd008c3240f24" providerId="Windows Live" clId="Web-{E8A78194-BAC3-437D-B76F-466AE1360921}" dt="2024-03-17T21:31:58.468" v="30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Lisa PIKE" userId="572bd008c3240f24" providerId="Windows Live" clId="Web-{E8A78194-BAC3-437D-B76F-466AE1360921}" dt="2024-03-17T21:31:58.468" v="30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Lisa PIKE" userId="572bd008c3240f24" providerId="Windows Live" clId="Web-{E8A78194-BAC3-437D-B76F-466AE1360921}" dt="2024-03-17T21:31:58.468" v="30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Lisa PIKE" userId="572bd008c3240f24" providerId="Windows Live" clId="Web-{E8A78194-BAC3-437D-B76F-466AE1360921}" dt="2024-03-17T21:31:58.468" v="30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Lisa PIKE" userId="572bd008c3240f24" providerId="Windows Live" clId="Web-{E8A78194-BAC3-437D-B76F-466AE1360921}" dt="2024-03-17T21:31:58.468" v="30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Lisa PIKE" userId="572bd008c3240f24" providerId="Windows Live" clId="Web-{E8A78194-BAC3-437D-B76F-466AE1360921}" dt="2024-03-17T21:31:58.468" v="30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Lisa PIKE" userId="572bd008c3240f24" providerId="Windows Live" clId="Web-{E8A78194-BAC3-437D-B76F-466AE1360921}" dt="2024-03-17T21:31:58.468" v="30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Lisa PIKE" userId="572bd008c3240f24" providerId="Windows Live" clId="Web-{E8A78194-BAC3-437D-B76F-466AE1360921}" dt="2024-03-17T21:31:58.468" v="3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Lisa PIKE" userId="572bd008c3240f24" providerId="Windows Live" clId="Web-{E8A78194-BAC3-437D-B76F-466AE1360921}" dt="2024-03-17T21:31:58.468" v="30"/>
        <pc:sldMasterMkLst>
          <pc:docMk/>
          <pc:sldMasterMk cId="3004011746" sldId="2147483763"/>
        </pc:sldMasterMkLst>
        <pc:sldLayoutChg chg="add">
          <pc:chgData name="Lisa PIKE" userId="572bd008c3240f24" providerId="Windows Live" clId="Web-{E8A78194-BAC3-437D-B76F-466AE1360921}" dt="2024-03-17T21:31:58.468" v="30"/>
          <pc:sldLayoutMkLst>
            <pc:docMk/>
            <pc:sldMasterMk cId="3004011746" sldId="2147483763"/>
            <pc:sldLayoutMk cId="3860055926" sldId="2147483752"/>
          </pc:sldLayoutMkLst>
        </pc:sldLayoutChg>
        <pc:sldLayoutChg chg="add">
          <pc:chgData name="Lisa PIKE" userId="572bd008c3240f24" providerId="Windows Live" clId="Web-{E8A78194-BAC3-437D-B76F-466AE1360921}" dt="2024-03-17T21:31:58.468" v="30"/>
          <pc:sldLayoutMkLst>
            <pc:docMk/>
            <pc:sldMasterMk cId="3004011746" sldId="2147483763"/>
            <pc:sldLayoutMk cId="1438180128" sldId="2147483753"/>
          </pc:sldLayoutMkLst>
        </pc:sldLayoutChg>
        <pc:sldLayoutChg chg="add">
          <pc:chgData name="Lisa PIKE" userId="572bd008c3240f24" providerId="Windows Live" clId="Web-{E8A78194-BAC3-437D-B76F-466AE1360921}" dt="2024-03-17T21:31:58.468" v="30"/>
          <pc:sldLayoutMkLst>
            <pc:docMk/>
            <pc:sldMasterMk cId="3004011746" sldId="2147483763"/>
            <pc:sldLayoutMk cId="3448787902" sldId="2147483754"/>
          </pc:sldLayoutMkLst>
        </pc:sldLayoutChg>
        <pc:sldLayoutChg chg="add">
          <pc:chgData name="Lisa PIKE" userId="572bd008c3240f24" providerId="Windows Live" clId="Web-{E8A78194-BAC3-437D-B76F-466AE1360921}" dt="2024-03-17T21:31:58.468" v="30"/>
          <pc:sldLayoutMkLst>
            <pc:docMk/>
            <pc:sldMasterMk cId="3004011746" sldId="2147483763"/>
            <pc:sldLayoutMk cId="1624016619" sldId="2147483755"/>
          </pc:sldLayoutMkLst>
        </pc:sldLayoutChg>
        <pc:sldLayoutChg chg="add">
          <pc:chgData name="Lisa PIKE" userId="572bd008c3240f24" providerId="Windows Live" clId="Web-{E8A78194-BAC3-437D-B76F-466AE1360921}" dt="2024-03-17T21:31:58.468" v="30"/>
          <pc:sldLayoutMkLst>
            <pc:docMk/>
            <pc:sldMasterMk cId="3004011746" sldId="2147483763"/>
            <pc:sldLayoutMk cId="3286631822" sldId="2147483756"/>
          </pc:sldLayoutMkLst>
        </pc:sldLayoutChg>
        <pc:sldLayoutChg chg="add">
          <pc:chgData name="Lisa PIKE" userId="572bd008c3240f24" providerId="Windows Live" clId="Web-{E8A78194-BAC3-437D-B76F-466AE1360921}" dt="2024-03-17T21:31:58.468" v="30"/>
          <pc:sldLayoutMkLst>
            <pc:docMk/>
            <pc:sldMasterMk cId="3004011746" sldId="2147483763"/>
            <pc:sldLayoutMk cId="2861546216" sldId="2147483757"/>
          </pc:sldLayoutMkLst>
        </pc:sldLayoutChg>
        <pc:sldLayoutChg chg="add">
          <pc:chgData name="Lisa PIKE" userId="572bd008c3240f24" providerId="Windows Live" clId="Web-{E8A78194-BAC3-437D-B76F-466AE1360921}" dt="2024-03-17T21:31:58.468" v="30"/>
          <pc:sldLayoutMkLst>
            <pc:docMk/>
            <pc:sldMasterMk cId="3004011746" sldId="2147483763"/>
            <pc:sldLayoutMk cId="4012228669" sldId="2147483758"/>
          </pc:sldLayoutMkLst>
        </pc:sldLayoutChg>
        <pc:sldLayoutChg chg="add">
          <pc:chgData name="Lisa PIKE" userId="572bd008c3240f24" providerId="Windows Live" clId="Web-{E8A78194-BAC3-437D-B76F-466AE1360921}" dt="2024-03-17T21:31:58.468" v="30"/>
          <pc:sldLayoutMkLst>
            <pc:docMk/>
            <pc:sldMasterMk cId="3004011746" sldId="2147483763"/>
            <pc:sldLayoutMk cId="3912822763" sldId="2147483759"/>
          </pc:sldLayoutMkLst>
        </pc:sldLayoutChg>
        <pc:sldLayoutChg chg="add">
          <pc:chgData name="Lisa PIKE" userId="572bd008c3240f24" providerId="Windows Live" clId="Web-{E8A78194-BAC3-437D-B76F-466AE1360921}" dt="2024-03-17T21:31:58.468" v="30"/>
          <pc:sldLayoutMkLst>
            <pc:docMk/>
            <pc:sldMasterMk cId="3004011746" sldId="2147483763"/>
            <pc:sldLayoutMk cId="185832962" sldId="2147483760"/>
          </pc:sldLayoutMkLst>
        </pc:sldLayoutChg>
        <pc:sldLayoutChg chg="add">
          <pc:chgData name="Lisa PIKE" userId="572bd008c3240f24" providerId="Windows Live" clId="Web-{E8A78194-BAC3-437D-B76F-466AE1360921}" dt="2024-03-17T21:31:58.468" v="30"/>
          <pc:sldLayoutMkLst>
            <pc:docMk/>
            <pc:sldMasterMk cId="3004011746" sldId="2147483763"/>
            <pc:sldLayoutMk cId="3119856380" sldId="2147483761"/>
          </pc:sldLayoutMkLst>
        </pc:sldLayoutChg>
        <pc:sldLayoutChg chg="add">
          <pc:chgData name="Lisa PIKE" userId="572bd008c3240f24" providerId="Windows Live" clId="Web-{E8A78194-BAC3-437D-B76F-466AE1360921}" dt="2024-03-17T21:31:58.468" v="30"/>
          <pc:sldLayoutMkLst>
            <pc:docMk/>
            <pc:sldMasterMk cId="3004011746" sldId="2147483763"/>
            <pc:sldLayoutMk cId="76593675" sldId="2147483762"/>
          </pc:sldLayoutMkLst>
        </pc:sldLayoutChg>
      </pc:sldMasterChg>
      <pc:sldMasterChg chg="add del addSldLayout delSldLayout">
        <pc:chgData name="Lisa PIKE" userId="572bd008c3240f24" providerId="Windows Live" clId="Web-{E8A78194-BAC3-437D-B76F-466AE1360921}" dt="2024-03-17T21:31:42.952" v="29"/>
        <pc:sldMasterMkLst>
          <pc:docMk/>
          <pc:sldMasterMk cId="3423087702" sldId="2147483763"/>
        </pc:sldMasterMkLst>
        <pc:sldLayoutChg chg="add del">
          <pc:chgData name="Lisa PIKE" userId="572bd008c3240f24" providerId="Windows Live" clId="Web-{E8A78194-BAC3-437D-B76F-466AE1360921}" dt="2024-03-17T21:31:42.952" v="29"/>
          <pc:sldLayoutMkLst>
            <pc:docMk/>
            <pc:sldMasterMk cId="3423087702" sldId="2147483763"/>
            <pc:sldLayoutMk cId="1537143029" sldId="2147483752"/>
          </pc:sldLayoutMkLst>
        </pc:sldLayoutChg>
        <pc:sldLayoutChg chg="add del">
          <pc:chgData name="Lisa PIKE" userId="572bd008c3240f24" providerId="Windows Live" clId="Web-{E8A78194-BAC3-437D-B76F-466AE1360921}" dt="2024-03-17T21:31:42.952" v="29"/>
          <pc:sldLayoutMkLst>
            <pc:docMk/>
            <pc:sldMasterMk cId="3423087702" sldId="2147483763"/>
            <pc:sldLayoutMk cId="1561457119" sldId="2147483753"/>
          </pc:sldLayoutMkLst>
        </pc:sldLayoutChg>
        <pc:sldLayoutChg chg="add del">
          <pc:chgData name="Lisa PIKE" userId="572bd008c3240f24" providerId="Windows Live" clId="Web-{E8A78194-BAC3-437D-B76F-466AE1360921}" dt="2024-03-17T21:31:42.952" v="29"/>
          <pc:sldLayoutMkLst>
            <pc:docMk/>
            <pc:sldMasterMk cId="3423087702" sldId="2147483763"/>
            <pc:sldLayoutMk cId="1065894294" sldId="2147483754"/>
          </pc:sldLayoutMkLst>
        </pc:sldLayoutChg>
        <pc:sldLayoutChg chg="add del">
          <pc:chgData name="Lisa PIKE" userId="572bd008c3240f24" providerId="Windows Live" clId="Web-{E8A78194-BAC3-437D-B76F-466AE1360921}" dt="2024-03-17T21:31:42.952" v="29"/>
          <pc:sldLayoutMkLst>
            <pc:docMk/>
            <pc:sldMasterMk cId="3423087702" sldId="2147483763"/>
            <pc:sldLayoutMk cId="3386602462" sldId="2147483755"/>
          </pc:sldLayoutMkLst>
        </pc:sldLayoutChg>
        <pc:sldLayoutChg chg="add del">
          <pc:chgData name="Lisa PIKE" userId="572bd008c3240f24" providerId="Windows Live" clId="Web-{E8A78194-BAC3-437D-B76F-466AE1360921}" dt="2024-03-17T21:31:42.952" v="29"/>
          <pc:sldLayoutMkLst>
            <pc:docMk/>
            <pc:sldMasterMk cId="3423087702" sldId="2147483763"/>
            <pc:sldLayoutMk cId="3847067174" sldId="2147483756"/>
          </pc:sldLayoutMkLst>
        </pc:sldLayoutChg>
        <pc:sldLayoutChg chg="add del">
          <pc:chgData name="Lisa PIKE" userId="572bd008c3240f24" providerId="Windows Live" clId="Web-{E8A78194-BAC3-437D-B76F-466AE1360921}" dt="2024-03-17T21:31:42.952" v="29"/>
          <pc:sldLayoutMkLst>
            <pc:docMk/>
            <pc:sldMasterMk cId="3423087702" sldId="2147483763"/>
            <pc:sldLayoutMk cId="1186235156" sldId="2147483757"/>
          </pc:sldLayoutMkLst>
        </pc:sldLayoutChg>
        <pc:sldLayoutChg chg="add del">
          <pc:chgData name="Lisa PIKE" userId="572bd008c3240f24" providerId="Windows Live" clId="Web-{E8A78194-BAC3-437D-B76F-466AE1360921}" dt="2024-03-17T21:31:42.952" v="29"/>
          <pc:sldLayoutMkLst>
            <pc:docMk/>
            <pc:sldMasterMk cId="3423087702" sldId="2147483763"/>
            <pc:sldLayoutMk cId="130007157" sldId="2147483758"/>
          </pc:sldLayoutMkLst>
        </pc:sldLayoutChg>
        <pc:sldLayoutChg chg="add del">
          <pc:chgData name="Lisa PIKE" userId="572bd008c3240f24" providerId="Windows Live" clId="Web-{E8A78194-BAC3-437D-B76F-466AE1360921}" dt="2024-03-17T21:31:42.952" v="29"/>
          <pc:sldLayoutMkLst>
            <pc:docMk/>
            <pc:sldMasterMk cId="3423087702" sldId="2147483763"/>
            <pc:sldLayoutMk cId="2556739775" sldId="2147483759"/>
          </pc:sldLayoutMkLst>
        </pc:sldLayoutChg>
        <pc:sldLayoutChg chg="add del">
          <pc:chgData name="Lisa PIKE" userId="572bd008c3240f24" providerId="Windows Live" clId="Web-{E8A78194-BAC3-437D-B76F-466AE1360921}" dt="2024-03-17T21:31:42.952" v="29"/>
          <pc:sldLayoutMkLst>
            <pc:docMk/>
            <pc:sldMasterMk cId="3423087702" sldId="2147483763"/>
            <pc:sldLayoutMk cId="2818207961" sldId="2147483760"/>
          </pc:sldLayoutMkLst>
        </pc:sldLayoutChg>
        <pc:sldLayoutChg chg="add del">
          <pc:chgData name="Lisa PIKE" userId="572bd008c3240f24" providerId="Windows Live" clId="Web-{E8A78194-BAC3-437D-B76F-466AE1360921}" dt="2024-03-17T21:31:42.952" v="29"/>
          <pc:sldLayoutMkLst>
            <pc:docMk/>
            <pc:sldMasterMk cId="3423087702" sldId="2147483763"/>
            <pc:sldLayoutMk cId="2506355412" sldId="2147483761"/>
          </pc:sldLayoutMkLst>
        </pc:sldLayoutChg>
        <pc:sldLayoutChg chg="add del">
          <pc:chgData name="Lisa PIKE" userId="572bd008c3240f24" providerId="Windows Live" clId="Web-{E8A78194-BAC3-437D-B76F-466AE1360921}" dt="2024-03-17T21:31:42.952" v="29"/>
          <pc:sldLayoutMkLst>
            <pc:docMk/>
            <pc:sldMasterMk cId="3423087702" sldId="2147483763"/>
            <pc:sldLayoutMk cId="1415980787" sldId="2147483762"/>
          </pc:sldLayoutMkLst>
        </pc:sldLayoutChg>
      </pc:sldMasterChg>
    </pc:docChg>
  </pc:docChgLst>
</pc:chgInfo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v.wales/" TargetMode="External"/><Relationship Id="rId3" Type="http://schemas.openxmlformats.org/officeDocument/2006/relationships/hyperlink" Target="http://www.cpdonline.co.uk/" TargetMode="External"/><Relationship Id="rId7" Type="http://schemas.openxmlformats.org/officeDocument/2006/relationships/hyperlink" Target="http://www.heiw.nhs.wales/" TargetMode="External"/><Relationship Id="rId2" Type="http://schemas.openxmlformats.org/officeDocument/2006/relationships/hyperlink" Target="http://www.ihv.org.uk/" TargetMode="External"/><Relationship Id="rId1" Type="http://schemas.openxmlformats.org/officeDocument/2006/relationships/hyperlink" Target="http://www.nationalcareers.service.gov.uk/" TargetMode="External"/><Relationship Id="rId6" Type="http://schemas.openxmlformats.org/officeDocument/2006/relationships/hyperlink" Target="http://www.careerswales.gov.wales/" TargetMode="External"/><Relationship Id="rId5" Type="http://schemas.openxmlformats.org/officeDocument/2006/relationships/hyperlink" Target="http://www.ukhsa.blog.gov.uk/" TargetMode="External"/><Relationship Id="rId10" Type="http://schemas.openxmlformats.org/officeDocument/2006/relationships/hyperlink" Target="http://www.nhs.uk.co.uk/" TargetMode="External"/><Relationship Id="rId4" Type="http://schemas.openxmlformats.org/officeDocument/2006/relationships/hyperlink" Target="http://www.nmc.org.uk/" TargetMode="External"/><Relationship Id="rId9" Type="http://schemas.openxmlformats.org/officeDocument/2006/relationships/hyperlink" Target="http://www.healthforunder5s.co.uk/" TargetMode="External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v.wales/" TargetMode="External"/><Relationship Id="rId3" Type="http://schemas.openxmlformats.org/officeDocument/2006/relationships/hyperlink" Target="http://www.cpdonline.co.uk/" TargetMode="External"/><Relationship Id="rId7" Type="http://schemas.openxmlformats.org/officeDocument/2006/relationships/hyperlink" Target="http://www.heiw.nhs.wales/" TargetMode="External"/><Relationship Id="rId2" Type="http://schemas.openxmlformats.org/officeDocument/2006/relationships/hyperlink" Target="http://www.ihv.org.uk/" TargetMode="External"/><Relationship Id="rId1" Type="http://schemas.openxmlformats.org/officeDocument/2006/relationships/hyperlink" Target="http://www.nationalcareers.service.gov.uk/" TargetMode="External"/><Relationship Id="rId6" Type="http://schemas.openxmlformats.org/officeDocument/2006/relationships/hyperlink" Target="http://www.careerswales.gov.wales/" TargetMode="External"/><Relationship Id="rId5" Type="http://schemas.openxmlformats.org/officeDocument/2006/relationships/hyperlink" Target="http://www.ukhsa.blog.gov.uk/" TargetMode="External"/><Relationship Id="rId10" Type="http://schemas.openxmlformats.org/officeDocument/2006/relationships/hyperlink" Target="http://www.nhs.uk.co.uk/" TargetMode="External"/><Relationship Id="rId4" Type="http://schemas.openxmlformats.org/officeDocument/2006/relationships/hyperlink" Target="http://www.nmc.org.uk/" TargetMode="External"/><Relationship Id="rId9" Type="http://schemas.openxmlformats.org/officeDocument/2006/relationships/hyperlink" Target="http://www.healthforunder5s.co.uk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4F1B506-F046-4366-9D52-C91F4BF2F0C7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ED027D1-209E-4188-9940-CE6B7B26A2E1}">
      <dgm:prSet/>
      <dgm:spPr/>
      <dgm:t>
        <a:bodyPr/>
        <a:lstStyle/>
        <a:p>
          <a:r>
            <a:rPr lang="en-GB" dirty="0"/>
            <a:t>To become a Health Visitor you would to firstly be a qualified nurse or midwife.</a:t>
          </a:r>
          <a:endParaRPr lang="en-US" dirty="0"/>
        </a:p>
      </dgm:t>
    </dgm:pt>
    <dgm:pt modelId="{45554C51-5113-4FE5-9DF8-59AA31C9FDC0}" type="parTrans" cxnId="{4A20C6C9-E81C-4A66-A518-02DD9995EBAA}">
      <dgm:prSet/>
      <dgm:spPr/>
      <dgm:t>
        <a:bodyPr/>
        <a:lstStyle/>
        <a:p>
          <a:endParaRPr lang="en-US"/>
        </a:p>
      </dgm:t>
    </dgm:pt>
    <dgm:pt modelId="{44A8F327-FCD4-43F5-931D-4DAE1B8CDA89}" type="sibTrans" cxnId="{4A20C6C9-E81C-4A66-A518-02DD9995EBAA}">
      <dgm:prSet/>
      <dgm:spPr/>
      <dgm:t>
        <a:bodyPr/>
        <a:lstStyle/>
        <a:p>
          <a:endParaRPr lang="en-US"/>
        </a:p>
      </dgm:t>
    </dgm:pt>
    <dgm:pt modelId="{75DF740C-8D49-46D5-AAD3-72455692B9FA}">
      <dgm:prSet/>
      <dgm:spPr/>
      <dgm:t>
        <a:bodyPr/>
        <a:lstStyle/>
        <a:p>
          <a:r>
            <a:rPr lang="en-GB" dirty="0"/>
            <a:t>You would then need to undertake a postgraduate degree course in specialist community public health nursing which can be studied full time which is run over 52 weeks or part time over a longer period.  Some areas even run apprenticeships.</a:t>
          </a:r>
          <a:endParaRPr lang="en-US" dirty="0"/>
        </a:p>
      </dgm:t>
    </dgm:pt>
    <dgm:pt modelId="{A6709BBB-7618-4C5B-882C-A91D7A5AE905}" type="parTrans" cxnId="{C3B943AB-6EB3-4504-9AE0-F2CC1F7F002B}">
      <dgm:prSet/>
      <dgm:spPr/>
      <dgm:t>
        <a:bodyPr/>
        <a:lstStyle/>
        <a:p>
          <a:endParaRPr lang="en-US"/>
        </a:p>
      </dgm:t>
    </dgm:pt>
    <dgm:pt modelId="{D47BFE99-EFB5-4BC5-988E-F2C7617FEFF5}" type="sibTrans" cxnId="{C3B943AB-6EB3-4504-9AE0-F2CC1F7F002B}">
      <dgm:prSet/>
      <dgm:spPr/>
      <dgm:t>
        <a:bodyPr/>
        <a:lstStyle/>
        <a:p>
          <a:endParaRPr lang="en-US"/>
        </a:p>
      </dgm:t>
    </dgm:pt>
    <dgm:pt modelId="{2CC96315-2F6A-4A81-A0BF-D48A967ED12A}">
      <dgm:prSet/>
      <dgm:spPr/>
      <dgm:t>
        <a:bodyPr/>
        <a:lstStyle/>
        <a:p>
          <a:pPr rtl="0"/>
          <a:r>
            <a:rPr lang="en-GB" dirty="0"/>
            <a:t>This would </a:t>
          </a:r>
          <a:r>
            <a:rPr lang="en-GB" dirty="0">
              <a:latin typeface="Posterama"/>
            </a:rPr>
            <a:t>then</a:t>
          </a:r>
          <a:r>
            <a:rPr lang="en-GB" dirty="0"/>
            <a:t> qualify you to become a specialist community public health nurse or health visitor as </a:t>
          </a:r>
          <a:r>
            <a:rPr lang="en-GB" dirty="0">
              <a:latin typeface="Posterama"/>
            </a:rPr>
            <a:t>they are</a:t>
          </a:r>
          <a:r>
            <a:rPr lang="en-GB" dirty="0"/>
            <a:t> mostly known as.</a:t>
          </a:r>
          <a:endParaRPr lang="en-US" dirty="0"/>
        </a:p>
      </dgm:t>
    </dgm:pt>
    <dgm:pt modelId="{DC9E47BE-7EA3-4721-8811-780C6C1C2D7D}" type="parTrans" cxnId="{5621FDFB-4CC3-4F95-AD09-CC4DAD1E756B}">
      <dgm:prSet/>
      <dgm:spPr/>
      <dgm:t>
        <a:bodyPr/>
        <a:lstStyle/>
        <a:p>
          <a:endParaRPr lang="en-US"/>
        </a:p>
      </dgm:t>
    </dgm:pt>
    <dgm:pt modelId="{006D7158-610C-4763-BDE0-036C9F0C414C}" type="sibTrans" cxnId="{5621FDFB-4CC3-4F95-AD09-CC4DAD1E756B}">
      <dgm:prSet/>
      <dgm:spPr/>
      <dgm:t>
        <a:bodyPr/>
        <a:lstStyle/>
        <a:p>
          <a:endParaRPr lang="en-US"/>
        </a:p>
      </dgm:t>
    </dgm:pt>
    <dgm:pt modelId="{2BBD61D8-B3BD-49FE-9DA6-906A7E49AA88}" type="pres">
      <dgm:prSet presAssocID="{54F1B506-F046-4366-9D52-C91F4BF2F0C7}" presName="Name0" presStyleCnt="0">
        <dgm:presLayoutVars>
          <dgm:dir/>
          <dgm:animLvl val="lvl"/>
          <dgm:resizeHandles val="exact"/>
        </dgm:presLayoutVars>
      </dgm:prSet>
      <dgm:spPr/>
    </dgm:pt>
    <dgm:pt modelId="{91D9DEC8-6B3A-4474-ADDC-8657C582E6BB}" type="pres">
      <dgm:prSet presAssocID="{2CC96315-2F6A-4A81-A0BF-D48A967ED12A}" presName="boxAndChildren" presStyleCnt="0"/>
      <dgm:spPr/>
    </dgm:pt>
    <dgm:pt modelId="{0E3B7083-532A-46B7-ABBD-9AD2C7A50F16}" type="pres">
      <dgm:prSet presAssocID="{2CC96315-2F6A-4A81-A0BF-D48A967ED12A}" presName="parentTextBox" presStyleLbl="node1" presStyleIdx="0" presStyleCnt="3"/>
      <dgm:spPr/>
    </dgm:pt>
    <dgm:pt modelId="{A5C12065-074F-42C3-8902-B2526E2FAEC6}" type="pres">
      <dgm:prSet presAssocID="{D47BFE99-EFB5-4BC5-988E-F2C7617FEFF5}" presName="sp" presStyleCnt="0"/>
      <dgm:spPr/>
    </dgm:pt>
    <dgm:pt modelId="{FA9396CC-2D53-4F27-AFBB-27580320F43F}" type="pres">
      <dgm:prSet presAssocID="{75DF740C-8D49-46D5-AAD3-72455692B9FA}" presName="arrowAndChildren" presStyleCnt="0"/>
      <dgm:spPr/>
    </dgm:pt>
    <dgm:pt modelId="{C1B57BC8-E481-4BFF-B491-E9B57979CAC6}" type="pres">
      <dgm:prSet presAssocID="{75DF740C-8D49-46D5-AAD3-72455692B9FA}" presName="parentTextArrow" presStyleLbl="node1" presStyleIdx="1" presStyleCnt="3"/>
      <dgm:spPr/>
    </dgm:pt>
    <dgm:pt modelId="{FB4CCA6E-4A5C-4709-A956-A0C1A2A372A2}" type="pres">
      <dgm:prSet presAssocID="{44A8F327-FCD4-43F5-931D-4DAE1B8CDA89}" presName="sp" presStyleCnt="0"/>
      <dgm:spPr/>
    </dgm:pt>
    <dgm:pt modelId="{F21B0E13-F65A-4163-B7FF-B5B2B00E3850}" type="pres">
      <dgm:prSet presAssocID="{EED027D1-209E-4188-9940-CE6B7B26A2E1}" presName="arrowAndChildren" presStyleCnt="0"/>
      <dgm:spPr/>
    </dgm:pt>
    <dgm:pt modelId="{DF531041-73CC-4015-A1F7-B616281E356C}" type="pres">
      <dgm:prSet presAssocID="{EED027D1-209E-4188-9940-CE6B7B26A2E1}" presName="parentTextArrow" presStyleLbl="node1" presStyleIdx="2" presStyleCnt="3"/>
      <dgm:spPr/>
    </dgm:pt>
  </dgm:ptLst>
  <dgm:cxnLst>
    <dgm:cxn modelId="{6965A807-1BDF-4255-A2B9-F6568D89C75B}" type="presOf" srcId="{54F1B506-F046-4366-9D52-C91F4BF2F0C7}" destId="{2BBD61D8-B3BD-49FE-9DA6-906A7E49AA88}" srcOrd="0" destOrd="0" presId="urn:microsoft.com/office/officeart/2005/8/layout/process4"/>
    <dgm:cxn modelId="{951F0757-E6DB-4654-9AF8-633784612EDC}" type="presOf" srcId="{2CC96315-2F6A-4A81-A0BF-D48A967ED12A}" destId="{0E3B7083-532A-46B7-ABBD-9AD2C7A50F16}" srcOrd="0" destOrd="0" presId="urn:microsoft.com/office/officeart/2005/8/layout/process4"/>
    <dgm:cxn modelId="{B733BF88-5EB9-48D4-9241-25BC0A4B63BC}" type="presOf" srcId="{75DF740C-8D49-46D5-AAD3-72455692B9FA}" destId="{C1B57BC8-E481-4BFF-B491-E9B57979CAC6}" srcOrd="0" destOrd="0" presId="urn:microsoft.com/office/officeart/2005/8/layout/process4"/>
    <dgm:cxn modelId="{C3B943AB-6EB3-4504-9AE0-F2CC1F7F002B}" srcId="{54F1B506-F046-4366-9D52-C91F4BF2F0C7}" destId="{75DF740C-8D49-46D5-AAD3-72455692B9FA}" srcOrd="1" destOrd="0" parTransId="{A6709BBB-7618-4C5B-882C-A91D7A5AE905}" sibTransId="{D47BFE99-EFB5-4BC5-988E-F2C7617FEFF5}"/>
    <dgm:cxn modelId="{4A20C6C9-E81C-4A66-A518-02DD9995EBAA}" srcId="{54F1B506-F046-4366-9D52-C91F4BF2F0C7}" destId="{EED027D1-209E-4188-9940-CE6B7B26A2E1}" srcOrd="0" destOrd="0" parTransId="{45554C51-5113-4FE5-9DF8-59AA31C9FDC0}" sibTransId="{44A8F327-FCD4-43F5-931D-4DAE1B8CDA89}"/>
    <dgm:cxn modelId="{95DA3CCC-9AD1-431B-80B3-3060135E95AF}" type="presOf" srcId="{EED027D1-209E-4188-9940-CE6B7B26A2E1}" destId="{DF531041-73CC-4015-A1F7-B616281E356C}" srcOrd="0" destOrd="0" presId="urn:microsoft.com/office/officeart/2005/8/layout/process4"/>
    <dgm:cxn modelId="{5621FDFB-4CC3-4F95-AD09-CC4DAD1E756B}" srcId="{54F1B506-F046-4366-9D52-C91F4BF2F0C7}" destId="{2CC96315-2F6A-4A81-A0BF-D48A967ED12A}" srcOrd="2" destOrd="0" parTransId="{DC9E47BE-7EA3-4721-8811-780C6C1C2D7D}" sibTransId="{006D7158-610C-4763-BDE0-036C9F0C414C}"/>
    <dgm:cxn modelId="{A2032793-A7AE-4F7D-BE38-640906580A77}" type="presParOf" srcId="{2BBD61D8-B3BD-49FE-9DA6-906A7E49AA88}" destId="{91D9DEC8-6B3A-4474-ADDC-8657C582E6BB}" srcOrd="0" destOrd="0" presId="urn:microsoft.com/office/officeart/2005/8/layout/process4"/>
    <dgm:cxn modelId="{5295AC25-DF25-45B3-88F2-B1B6BC1B7882}" type="presParOf" srcId="{91D9DEC8-6B3A-4474-ADDC-8657C582E6BB}" destId="{0E3B7083-532A-46B7-ABBD-9AD2C7A50F16}" srcOrd="0" destOrd="0" presId="urn:microsoft.com/office/officeart/2005/8/layout/process4"/>
    <dgm:cxn modelId="{46300080-733C-4626-910F-0558BEEEF996}" type="presParOf" srcId="{2BBD61D8-B3BD-49FE-9DA6-906A7E49AA88}" destId="{A5C12065-074F-42C3-8902-B2526E2FAEC6}" srcOrd="1" destOrd="0" presId="urn:microsoft.com/office/officeart/2005/8/layout/process4"/>
    <dgm:cxn modelId="{0435EB27-24E1-4248-8560-3DF820328D0B}" type="presParOf" srcId="{2BBD61D8-B3BD-49FE-9DA6-906A7E49AA88}" destId="{FA9396CC-2D53-4F27-AFBB-27580320F43F}" srcOrd="2" destOrd="0" presId="urn:microsoft.com/office/officeart/2005/8/layout/process4"/>
    <dgm:cxn modelId="{B03CB589-BF52-45FD-A54C-24D191EED56B}" type="presParOf" srcId="{FA9396CC-2D53-4F27-AFBB-27580320F43F}" destId="{C1B57BC8-E481-4BFF-B491-E9B57979CAC6}" srcOrd="0" destOrd="0" presId="urn:microsoft.com/office/officeart/2005/8/layout/process4"/>
    <dgm:cxn modelId="{5082FDA9-A329-4BF6-92F5-704185F34C13}" type="presParOf" srcId="{2BBD61D8-B3BD-49FE-9DA6-906A7E49AA88}" destId="{FB4CCA6E-4A5C-4709-A956-A0C1A2A372A2}" srcOrd="3" destOrd="0" presId="urn:microsoft.com/office/officeart/2005/8/layout/process4"/>
    <dgm:cxn modelId="{3FD7EA4B-B9EA-4CE7-8480-30CB2CF2C314}" type="presParOf" srcId="{2BBD61D8-B3BD-49FE-9DA6-906A7E49AA88}" destId="{F21B0E13-F65A-4163-B7FF-B5B2B00E3850}" srcOrd="4" destOrd="0" presId="urn:microsoft.com/office/officeart/2005/8/layout/process4"/>
    <dgm:cxn modelId="{81E60220-FAAE-45AB-A52A-FD75422ACA9A}" type="presParOf" srcId="{F21B0E13-F65A-4163-B7FF-B5B2B00E3850}" destId="{DF531041-73CC-4015-A1F7-B616281E356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993CAE9-93AA-4DBB-926B-57B6237314BD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34A3156-4C17-4C7A-AAE3-F8E1FE9B8C78}">
      <dgm:prSet/>
      <dgm:spPr/>
      <dgm:t>
        <a:bodyPr/>
        <a:lstStyle/>
        <a:p>
          <a:r>
            <a:rPr lang="en-GB"/>
            <a:t>A knowledge of neo-natal care, childcare, public health  sociology, psychology and mental health would all be necessary and advantageous.</a:t>
          </a:r>
          <a:endParaRPr lang="en-US"/>
        </a:p>
      </dgm:t>
    </dgm:pt>
    <dgm:pt modelId="{EA14FEB2-DDFA-4095-9EEF-6DC9B99AAF36}" type="parTrans" cxnId="{EC82F822-D279-4F93-9C00-4162989FFB76}">
      <dgm:prSet/>
      <dgm:spPr/>
      <dgm:t>
        <a:bodyPr/>
        <a:lstStyle/>
        <a:p>
          <a:endParaRPr lang="en-US"/>
        </a:p>
      </dgm:t>
    </dgm:pt>
    <dgm:pt modelId="{8CE6380E-CFFD-4672-A8BF-B4D6EAA0AE66}" type="sibTrans" cxnId="{EC82F822-D279-4F93-9C00-4162989FFB76}">
      <dgm:prSet/>
      <dgm:spPr/>
      <dgm:t>
        <a:bodyPr/>
        <a:lstStyle/>
        <a:p>
          <a:endParaRPr lang="en-US"/>
        </a:p>
      </dgm:t>
    </dgm:pt>
    <dgm:pt modelId="{B9C2F914-DB72-4D7E-A124-C7628DFEC557}">
      <dgm:prSet/>
      <dgm:spPr/>
      <dgm:t>
        <a:bodyPr/>
        <a:lstStyle/>
        <a:p>
          <a:r>
            <a:rPr lang="en-GB"/>
            <a:t>A knowledge of related legislation and standards</a:t>
          </a:r>
          <a:endParaRPr lang="en-US"/>
        </a:p>
      </dgm:t>
    </dgm:pt>
    <dgm:pt modelId="{DD1E9FD4-0C99-4E4D-A430-F4D0AD5AA862}" type="parTrans" cxnId="{CC289F25-C870-4B52-AFDF-926EC9F94B9D}">
      <dgm:prSet/>
      <dgm:spPr/>
      <dgm:t>
        <a:bodyPr/>
        <a:lstStyle/>
        <a:p>
          <a:endParaRPr lang="en-US"/>
        </a:p>
      </dgm:t>
    </dgm:pt>
    <dgm:pt modelId="{2B47DF55-676A-4542-9098-3C5C877CCE38}" type="sibTrans" cxnId="{CC289F25-C870-4B52-AFDF-926EC9F94B9D}">
      <dgm:prSet/>
      <dgm:spPr/>
      <dgm:t>
        <a:bodyPr/>
        <a:lstStyle/>
        <a:p>
          <a:endParaRPr lang="en-US"/>
        </a:p>
      </dgm:t>
    </dgm:pt>
    <dgm:pt modelId="{B4AECCFC-DDB8-4363-ACCC-264B4BC6B09C}">
      <dgm:prSet/>
      <dgm:spPr/>
      <dgm:t>
        <a:bodyPr/>
        <a:lstStyle/>
        <a:p>
          <a:r>
            <a:rPr lang="en-GB"/>
            <a:t>Health and safety guidelines.</a:t>
          </a:r>
          <a:endParaRPr lang="en-US"/>
        </a:p>
      </dgm:t>
    </dgm:pt>
    <dgm:pt modelId="{A6841391-EF50-4C83-BF80-E291B63AD70E}" type="parTrans" cxnId="{FE71D104-9CFA-492D-93F3-6AA9A2A78F7A}">
      <dgm:prSet/>
      <dgm:spPr/>
      <dgm:t>
        <a:bodyPr/>
        <a:lstStyle/>
        <a:p>
          <a:endParaRPr lang="en-US"/>
        </a:p>
      </dgm:t>
    </dgm:pt>
    <dgm:pt modelId="{7502E2FE-3757-488D-9E8C-A90A8D745920}" type="sibTrans" cxnId="{FE71D104-9CFA-492D-93F3-6AA9A2A78F7A}">
      <dgm:prSet/>
      <dgm:spPr/>
      <dgm:t>
        <a:bodyPr/>
        <a:lstStyle/>
        <a:p>
          <a:endParaRPr lang="en-US"/>
        </a:p>
      </dgm:t>
    </dgm:pt>
    <dgm:pt modelId="{F55FEB92-BF59-4C08-A4F4-99D450E2D2EA}">
      <dgm:prSet/>
      <dgm:spPr/>
      <dgm:t>
        <a:bodyPr/>
        <a:lstStyle/>
        <a:p>
          <a:r>
            <a:rPr lang="en-GB"/>
            <a:t>Equality and diversity.</a:t>
          </a:r>
          <a:endParaRPr lang="en-US"/>
        </a:p>
      </dgm:t>
    </dgm:pt>
    <dgm:pt modelId="{CF3923D1-D898-4C98-A62F-480C328FF778}" type="parTrans" cxnId="{A39064E2-1E9E-42F7-A9E7-3C3CE98BFD00}">
      <dgm:prSet/>
      <dgm:spPr/>
      <dgm:t>
        <a:bodyPr/>
        <a:lstStyle/>
        <a:p>
          <a:endParaRPr lang="en-US"/>
        </a:p>
      </dgm:t>
    </dgm:pt>
    <dgm:pt modelId="{2D844E78-9B3A-462F-9D81-2213BB0D4485}" type="sibTrans" cxnId="{A39064E2-1E9E-42F7-A9E7-3C3CE98BFD00}">
      <dgm:prSet/>
      <dgm:spPr/>
      <dgm:t>
        <a:bodyPr/>
        <a:lstStyle/>
        <a:p>
          <a:endParaRPr lang="en-US"/>
        </a:p>
      </dgm:t>
    </dgm:pt>
    <dgm:pt modelId="{5CB9DE65-43DE-4180-8625-9A68613E24B5}" type="pres">
      <dgm:prSet presAssocID="{0993CAE9-93AA-4DBB-926B-57B6237314BD}" presName="matrix" presStyleCnt="0">
        <dgm:presLayoutVars>
          <dgm:chMax val="1"/>
          <dgm:dir/>
          <dgm:resizeHandles val="exact"/>
        </dgm:presLayoutVars>
      </dgm:prSet>
      <dgm:spPr/>
    </dgm:pt>
    <dgm:pt modelId="{4DD4D686-BFAD-4C1E-887B-B003A2FD554D}" type="pres">
      <dgm:prSet presAssocID="{0993CAE9-93AA-4DBB-926B-57B6237314BD}" presName="diamond" presStyleLbl="bgShp" presStyleIdx="0" presStyleCnt="1"/>
      <dgm:spPr/>
    </dgm:pt>
    <dgm:pt modelId="{9FC1FAB5-E886-42EF-8930-8284AAA81ED0}" type="pres">
      <dgm:prSet presAssocID="{0993CAE9-93AA-4DBB-926B-57B6237314BD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E4ED5884-2C55-40C3-982E-07F3DC2CC20E}" type="pres">
      <dgm:prSet presAssocID="{0993CAE9-93AA-4DBB-926B-57B6237314BD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9CA2B4BD-D6F4-4B69-97EE-28D9E755B9DF}" type="pres">
      <dgm:prSet presAssocID="{0993CAE9-93AA-4DBB-926B-57B6237314BD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7E302C63-AC98-45AE-9DD6-CCCA743DCF83}" type="pres">
      <dgm:prSet presAssocID="{0993CAE9-93AA-4DBB-926B-57B6237314BD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FE71D104-9CFA-492D-93F3-6AA9A2A78F7A}" srcId="{0993CAE9-93AA-4DBB-926B-57B6237314BD}" destId="{B4AECCFC-DDB8-4363-ACCC-264B4BC6B09C}" srcOrd="2" destOrd="0" parTransId="{A6841391-EF50-4C83-BF80-E291B63AD70E}" sibTransId="{7502E2FE-3757-488D-9E8C-A90A8D745920}"/>
    <dgm:cxn modelId="{EC82F822-D279-4F93-9C00-4162989FFB76}" srcId="{0993CAE9-93AA-4DBB-926B-57B6237314BD}" destId="{934A3156-4C17-4C7A-AAE3-F8E1FE9B8C78}" srcOrd="0" destOrd="0" parTransId="{EA14FEB2-DDFA-4095-9EEF-6DC9B99AAF36}" sibTransId="{8CE6380E-CFFD-4672-A8BF-B4D6EAA0AE66}"/>
    <dgm:cxn modelId="{EBF4F224-E487-412A-8DA7-3F8BCA388267}" type="presOf" srcId="{F55FEB92-BF59-4C08-A4F4-99D450E2D2EA}" destId="{7E302C63-AC98-45AE-9DD6-CCCA743DCF83}" srcOrd="0" destOrd="0" presId="urn:microsoft.com/office/officeart/2005/8/layout/matrix3"/>
    <dgm:cxn modelId="{CC289F25-C870-4B52-AFDF-926EC9F94B9D}" srcId="{0993CAE9-93AA-4DBB-926B-57B6237314BD}" destId="{B9C2F914-DB72-4D7E-A124-C7628DFEC557}" srcOrd="1" destOrd="0" parTransId="{DD1E9FD4-0C99-4E4D-A430-F4D0AD5AA862}" sibTransId="{2B47DF55-676A-4542-9098-3C5C877CCE38}"/>
    <dgm:cxn modelId="{B16E2F30-0A15-40AD-BC04-472FA63F673C}" type="presOf" srcId="{B4AECCFC-DDB8-4363-ACCC-264B4BC6B09C}" destId="{9CA2B4BD-D6F4-4B69-97EE-28D9E755B9DF}" srcOrd="0" destOrd="0" presId="urn:microsoft.com/office/officeart/2005/8/layout/matrix3"/>
    <dgm:cxn modelId="{EC6D3382-4D3F-4982-BDE3-899956220D4A}" type="presOf" srcId="{934A3156-4C17-4C7A-AAE3-F8E1FE9B8C78}" destId="{9FC1FAB5-E886-42EF-8930-8284AAA81ED0}" srcOrd="0" destOrd="0" presId="urn:microsoft.com/office/officeart/2005/8/layout/matrix3"/>
    <dgm:cxn modelId="{B59F0A84-E5EA-4EA8-9B8F-CCE51911860A}" type="presOf" srcId="{B9C2F914-DB72-4D7E-A124-C7628DFEC557}" destId="{E4ED5884-2C55-40C3-982E-07F3DC2CC20E}" srcOrd="0" destOrd="0" presId="urn:microsoft.com/office/officeart/2005/8/layout/matrix3"/>
    <dgm:cxn modelId="{A39064E2-1E9E-42F7-A9E7-3C3CE98BFD00}" srcId="{0993CAE9-93AA-4DBB-926B-57B6237314BD}" destId="{F55FEB92-BF59-4C08-A4F4-99D450E2D2EA}" srcOrd="3" destOrd="0" parTransId="{CF3923D1-D898-4C98-A62F-480C328FF778}" sibTransId="{2D844E78-9B3A-462F-9D81-2213BB0D4485}"/>
    <dgm:cxn modelId="{29973FF9-F69D-4B67-A085-04937E438CFA}" type="presOf" srcId="{0993CAE9-93AA-4DBB-926B-57B6237314BD}" destId="{5CB9DE65-43DE-4180-8625-9A68613E24B5}" srcOrd="0" destOrd="0" presId="urn:microsoft.com/office/officeart/2005/8/layout/matrix3"/>
    <dgm:cxn modelId="{AC7ED99A-F41F-4135-9478-084921B8B3BD}" type="presParOf" srcId="{5CB9DE65-43DE-4180-8625-9A68613E24B5}" destId="{4DD4D686-BFAD-4C1E-887B-B003A2FD554D}" srcOrd="0" destOrd="0" presId="urn:microsoft.com/office/officeart/2005/8/layout/matrix3"/>
    <dgm:cxn modelId="{4D796F50-72B5-4B02-8DEA-9245A56E0CF9}" type="presParOf" srcId="{5CB9DE65-43DE-4180-8625-9A68613E24B5}" destId="{9FC1FAB5-E886-42EF-8930-8284AAA81ED0}" srcOrd="1" destOrd="0" presId="urn:microsoft.com/office/officeart/2005/8/layout/matrix3"/>
    <dgm:cxn modelId="{C3491C55-8887-4A39-BEAC-849D094779A1}" type="presParOf" srcId="{5CB9DE65-43DE-4180-8625-9A68613E24B5}" destId="{E4ED5884-2C55-40C3-982E-07F3DC2CC20E}" srcOrd="2" destOrd="0" presId="urn:microsoft.com/office/officeart/2005/8/layout/matrix3"/>
    <dgm:cxn modelId="{B6AAA546-80C4-4C4D-8473-085542A61443}" type="presParOf" srcId="{5CB9DE65-43DE-4180-8625-9A68613E24B5}" destId="{9CA2B4BD-D6F4-4B69-97EE-28D9E755B9DF}" srcOrd="3" destOrd="0" presId="urn:microsoft.com/office/officeart/2005/8/layout/matrix3"/>
    <dgm:cxn modelId="{3B1DE651-54D5-421E-8739-9CB1E47ED9FF}" type="presParOf" srcId="{5CB9DE65-43DE-4180-8625-9A68613E24B5}" destId="{7E302C63-AC98-45AE-9DD6-CCCA743DCF83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3907C2D-A4A8-411A-BE2A-6981B8F0D91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97FC705-145C-4680-AFFA-D8695694004C}">
      <dgm:prSet/>
      <dgm:spPr/>
      <dgm:t>
        <a:bodyPr/>
        <a:lstStyle/>
        <a:p>
          <a:r>
            <a:rPr lang="en-GB"/>
            <a:t>A Health Visitor needs to be and possess these values :</a:t>
          </a:r>
          <a:endParaRPr lang="en-US"/>
        </a:p>
      </dgm:t>
    </dgm:pt>
    <dgm:pt modelId="{D2FC82D5-D9BF-411A-96F0-96BF09D1D9A1}" type="parTrans" cxnId="{5D9F862E-852F-4359-9151-9386888408C0}">
      <dgm:prSet/>
      <dgm:spPr/>
      <dgm:t>
        <a:bodyPr/>
        <a:lstStyle/>
        <a:p>
          <a:endParaRPr lang="en-US"/>
        </a:p>
      </dgm:t>
    </dgm:pt>
    <dgm:pt modelId="{516B5BF2-DEA5-4471-8042-ECB1D2506DD0}" type="sibTrans" cxnId="{5D9F862E-852F-4359-9151-9386888408C0}">
      <dgm:prSet/>
      <dgm:spPr/>
      <dgm:t>
        <a:bodyPr/>
        <a:lstStyle/>
        <a:p>
          <a:endParaRPr lang="en-US"/>
        </a:p>
      </dgm:t>
    </dgm:pt>
    <dgm:pt modelId="{8F09EED8-EC7E-4451-947A-069EB7C658BF}">
      <dgm:prSet/>
      <dgm:spPr/>
      <dgm:t>
        <a:bodyPr/>
        <a:lstStyle/>
        <a:p>
          <a:r>
            <a:rPr lang="en-GB"/>
            <a:t>Be non-judgemental and a good listener </a:t>
          </a:r>
          <a:endParaRPr lang="en-US"/>
        </a:p>
      </dgm:t>
    </dgm:pt>
    <dgm:pt modelId="{B8144DB6-8289-4D1B-95DF-53BB277B24D5}" type="parTrans" cxnId="{41DDB1C0-1D62-47C3-A0CB-0EE5E2234971}">
      <dgm:prSet/>
      <dgm:spPr/>
      <dgm:t>
        <a:bodyPr/>
        <a:lstStyle/>
        <a:p>
          <a:endParaRPr lang="en-US"/>
        </a:p>
      </dgm:t>
    </dgm:pt>
    <dgm:pt modelId="{971EF255-C840-4097-85C8-B35BB0540D07}" type="sibTrans" cxnId="{41DDB1C0-1D62-47C3-A0CB-0EE5E2234971}">
      <dgm:prSet/>
      <dgm:spPr/>
      <dgm:t>
        <a:bodyPr/>
        <a:lstStyle/>
        <a:p>
          <a:endParaRPr lang="en-US"/>
        </a:p>
      </dgm:t>
    </dgm:pt>
    <dgm:pt modelId="{61BE4A23-1B0D-44B3-8AA6-A12DE2F745C4}">
      <dgm:prSet/>
      <dgm:spPr/>
      <dgm:t>
        <a:bodyPr/>
        <a:lstStyle/>
        <a:p>
          <a:r>
            <a:rPr lang="en-GB"/>
            <a:t>Be sensitive and understanding</a:t>
          </a:r>
          <a:endParaRPr lang="en-US"/>
        </a:p>
      </dgm:t>
    </dgm:pt>
    <dgm:pt modelId="{937AC078-06A9-4E72-ABCF-3F448955F339}" type="parTrans" cxnId="{10845095-B182-49E1-AC6F-2D1511494222}">
      <dgm:prSet/>
      <dgm:spPr/>
      <dgm:t>
        <a:bodyPr/>
        <a:lstStyle/>
        <a:p>
          <a:endParaRPr lang="en-US"/>
        </a:p>
      </dgm:t>
    </dgm:pt>
    <dgm:pt modelId="{D18158C7-3A9E-41D4-A21E-B879FB9B2C49}" type="sibTrans" cxnId="{10845095-B182-49E1-AC6F-2D1511494222}">
      <dgm:prSet/>
      <dgm:spPr/>
      <dgm:t>
        <a:bodyPr/>
        <a:lstStyle/>
        <a:p>
          <a:endParaRPr lang="en-US"/>
        </a:p>
      </dgm:t>
    </dgm:pt>
    <dgm:pt modelId="{85B517A7-9312-4380-81B5-4987CB86780C}">
      <dgm:prSet/>
      <dgm:spPr/>
      <dgm:t>
        <a:bodyPr/>
        <a:lstStyle/>
        <a:p>
          <a:r>
            <a:rPr lang="en-GB"/>
            <a:t>Kind and Caring </a:t>
          </a:r>
          <a:endParaRPr lang="en-US"/>
        </a:p>
      </dgm:t>
    </dgm:pt>
    <dgm:pt modelId="{80BCCEE1-1454-4901-9ADB-C7BC6FF88AE3}" type="parTrans" cxnId="{AA3ADD9A-1905-4E1B-B7EE-760803CBD7BC}">
      <dgm:prSet/>
      <dgm:spPr/>
      <dgm:t>
        <a:bodyPr/>
        <a:lstStyle/>
        <a:p>
          <a:endParaRPr lang="en-US"/>
        </a:p>
      </dgm:t>
    </dgm:pt>
    <dgm:pt modelId="{C0CAC444-D0B4-4CCE-B5B3-7621112B8354}" type="sibTrans" cxnId="{AA3ADD9A-1905-4E1B-B7EE-760803CBD7BC}">
      <dgm:prSet/>
      <dgm:spPr/>
      <dgm:t>
        <a:bodyPr/>
        <a:lstStyle/>
        <a:p>
          <a:endParaRPr lang="en-US"/>
        </a:p>
      </dgm:t>
    </dgm:pt>
    <dgm:pt modelId="{A6F3A496-269F-4B7E-B7C6-1E6D4FA61808}">
      <dgm:prSet/>
      <dgm:spPr/>
      <dgm:t>
        <a:bodyPr/>
        <a:lstStyle/>
        <a:p>
          <a:r>
            <a:rPr lang="en-GB"/>
            <a:t>Flexible and open to change</a:t>
          </a:r>
          <a:endParaRPr lang="en-US"/>
        </a:p>
      </dgm:t>
    </dgm:pt>
    <dgm:pt modelId="{B6AD26D3-C763-4BA9-AE68-DE4B7EE93793}" type="parTrans" cxnId="{71251BEF-924C-468C-875B-951638C32A47}">
      <dgm:prSet/>
      <dgm:spPr/>
      <dgm:t>
        <a:bodyPr/>
        <a:lstStyle/>
        <a:p>
          <a:endParaRPr lang="en-US"/>
        </a:p>
      </dgm:t>
    </dgm:pt>
    <dgm:pt modelId="{A8FEB37E-F07B-4DC9-9520-994F16348198}" type="sibTrans" cxnId="{71251BEF-924C-468C-875B-951638C32A47}">
      <dgm:prSet/>
      <dgm:spPr/>
      <dgm:t>
        <a:bodyPr/>
        <a:lstStyle/>
        <a:p>
          <a:endParaRPr lang="en-US"/>
        </a:p>
      </dgm:t>
    </dgm:pt>
    <dgm:pt modelId="{CE89B53F-921A-4E47-881A-47D11FA79032}">
      <dgm:prSet/>
      <dgm:spPr/>
      <dgm:t>
        <a:bodyPr/>
        <a:lstStyle/>
        <a:p>
          <a:r>
            <a:rPr lang="en-GB"/>
            <a:t>Have excellent timekeeping</a:t>
          </a:r>
          <a:endParaRPr lang="en-US"/>
        </a:p>
      </dgm:t>
    </dgm:pt>
    <dgm:pt modelId="{040FD04B-E359-4847-AB30-61DE231B44FC}" type="parTrans" cxnId="{2C3713AC-397E-4C76-B300-BB5576779DA9}">
      <dgm:prSet/>
      <dgm:spPr/>
      <dgm:t>
        <a:bodyPr/>
        <a:lstStyle/>
        <a:p>
          <a:endParaRPr lang="en-US"/>
        </a:p>
      </dgm:t>
    </dgm:pt>
    <dgm:pt modelId="{7D4BDD31-3A77-43E8-B68F-CCB0443CCA4D}" type="sibTrans" cxnId="{2C3713AC-397E-4C76-B300-BB5576779DA9}">
      <dgm:prSet/>
      <dgm:spPr/>
      <dgm:t>
        <a:bodyPr/>
        <a:lstStyle/>
        <a:p>
          <a:endParaRPr lang="en-US"/>
        </a:p>
      </dgm:t>
    </dgm:pt>
    <dgm:pt modelId="{23457A37-002F-49CA-BA70-1B843E409E1D}">
      <dgm:prSet/>
      <dgm:spPr/>
      <dgm:t>
        <a:bodyPr/>
        <a:lstStyle/>
        <a:p>
          <a:r>
            <a:rPr lang="en-GB"/>
            <a:t>The ability to work well with others </a:t>
          </a:r>
          <a:endParaRPr lang="en-US"/>
        </a:p>
      </dgm:t>
    </dgm:pt>
    <dgm:pt modelId="{DA159AB0-B341-4EE4-8A71-0193B96E1095}" type="parTrans" cxnId="{14369CE6-6412-496E-8AB9-2383CF5871B9}">
      <dgm:prSet/>
      <dgm:spPr/>
      <dgm:t>
        <a:bodyPr/>
        <a:lstStyle/>
        <a:p>
          <a:endParaRPr lang="en-US"/>
        </a:p>
      </dgm:t>
    </dgm:pt>
    <dgm:pt modelId="{AD8F67EC-542D-4F4F-B8D4-160F37116997}" type="sibTrans" cxnId="{14369CE6-6412-496E-8AB9-2383CF5871B9}">
      <dgm:prSet/>
      <dgm:spPr/>
      <dgm:t>
        <a:bodyPr/>
        <a:lstStyle/>
        <a:p>
          <a:endParaRPr lang="en-US"/>
        </a:p>
      </dgm:t>
    </dgm:pt>
    <dgm:pt modelId="{2BCE157D-8EE6-448E-8C4A-41A6460DE921}">
      <dgm:prSet/>
      <dgm:spPr/>
      <dgm:t>
        <a:bodyPr/>
        <a:lstStyle/>
        <a:p>
          <a:r>
            <a:rPr lang="en-GB"/>
            <a:t>Have a high degree of empathy </a:t>
          </a:r>
          <a:endParaRPr lang="en-US"/>
        </a:p>
      </dgm:t>
    </dgm:pt>
    <dgm:pt modelId="{526AF418-70B8-4D96-A198-C8BC835EF04D}" type="parTrans" cxnId="{02306D5F-A5CE-4212-A3DC-15023D16CCF4}">
      <dgm:prSet/>
      <dgm:spPr/>
      <dgm:t>
        <a:bodyPr/>
        <a:lstStyle/>
        <a:p>
          <a:endParaRPr lang="en-US"/>
        </a:p>
      </dgm:t>
    </dgm:pt>
    <dgm:pt modelId="{07FCEFE7-C563-4FDF-A1DC-F87EAC44D6DD}" type="sibTrans" cxnId="{02306D5F-A5CE-4212-A3DC-15023D16CCF4}">
      <dgm:prSet/>
      <dgm:spPr/>
      <dgm:t>
        <a:bodyPr/>
        <a:lstStyle/>
        <a:p>
          <a:endParaRPr lang="en-US"/>
        </a:p>
      </dgm:t>
    </dgm:pt>
    <dgm:pt modelId="{A185DDE0-047D-440E-B7AE-46810F7EB926}" type="pres">
      <dgm:prSet presAssocID="{73907C2D-A4A8-411A-BE2A-6981B8F0D916}" presName="linear" presStyleCnt="0">
        <dgm:presLayoutVars>
          <dgm:animLvl val="lvl"/>
          <dgm:resizeHandles val="exact"/>
        </dgm:presLayoutVars>
      </dgm:prSet>
      <dgm:spPr/>
    </dgm:pt>
    <dgm:pt modelId="{E2DCFB68-F1EF-4A8A-80EA-BA1EA4820DD3}" type="pres">
      <dgm:prSet presAssocID="{A97FC705-145C-4680-AFFA-D8695694004C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D03BDD09-2DCB-4ACF-92C9-0AD0C7EEA8E8}" type="pres">
      <dgm:prSet presAssocID="{516B5BF2-DEA5-4471-8042-ECB1D2506DD0}" presName="spacer" presStyleCnt="0"/>
      <dgm:spPr/>
    </dgm:pt>
    <dgm:pt modelId="{17395726-B843-4C71-B1BB-B69BDBF87DF0}" type="pres">
      <dgm:prSet presAssocID="{8F09EED8-EC7E-4451-947A-069EB7C658BF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0D8C9076-A89D-499A-86A0-C9BA38694AA9}" type="pres">
      <dgm:prSet presAssocID="{971EF255-C840-4097-85C8-B35BB0540D07}" presName="spacer" presStyleCnt="0"/>
      <dgm:spPr/>
    </dgm:pt>
    <dgm:pt modelId="{0710EBB9-8B07-4EE2-A5F9-FF89F473672D}" type="pres">
      <dgm:prSet presAssocID="{61BE4A23-1B0D-44B3-8AA6-A12DE2F745C4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ECE50A2E-F3B0-4822-9DBC-76A60590E261}" type="pres">
      <dgm:prSet presAssocID="{D18158C7-3A9E-41D4-A21E-B879FB9B2C49}" presName="spacer" presStyleCnt="0"/>
      <dgm:spPr/>
    </dgm:pt>
    <dgm:pt modelId="{DDC8FCE1-4990-48BA-B408-2E1C44302C6C}" type="pres">
      <dgm:prSet presAssocID="{85B517A7-9312-4380-81B5-4987CB86780C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EBE7344E-7BFF-45E4-A2D0-72775C463CA2}" type="pres">
      <dgm:prSet presAssocID="{C0CAC444-D0B4-4CCE-B5B3-7621112B8354}" presName="spacer" presStyleCnt="0"/>
      <dgm:spPr/>
    </dgm:pt>
    <dgm:pt modelId="{DD1A2B3F-4852-46A4-9B5E-C3F697F0E4A3}" type="pres">
      <dgm:prSet presAssocID="{A6F3A496-269F-4B7E-B7C6-1E6D4FA61808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B0892A0A-086E-4C19-8E52-0C01304344E4}" type="pres">
      <dgm:prSet presAssocID="{A8FEB37E-F07B-4DC9-9520-994F16348198}" presName="spacer" presStyleCnt="0"/>
      <dgm:spPr/>
    </dgm:pt>
    <dgm:pt modelId="{B47EE675-115D-4C93-B813-8997FA61C865}" type="pres">
      <dgm:prSet presAssocID="{CE89B53F-921A-4E47-881A-47D11FA79032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0E4B5293-67D7-47F4-9BE8-7F9CEDFA9725}" type="pres">
      <dgm:prSet presAssocID="{7D4BDD31-3A77-43E8-B68F-CCB0443CCA4D}" presName="spacer" presStyleCnt="0"/>
      <dgm:spPr/>
    </dgm:pt>
    <dgm:pt modelId="{A9CFF85C-09C2-404B-9233-67B4E64D6D16}" type="pres">
      <dgm:prSet presAssocID="{23457A37-002F-49CA-BA70-1B843E409E1D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AFF4B189-2692-4CBB-8732-0F00B79A007F}" type="pres">
      <dgm:prSet presAssocID="{AD8F67EC-542D-4F4F-B8D4-160F37116997}" presName="spacer" presStyleCnt="0"/>
      <dgm:spPr/>
    </dgm:pt>
    <dgm:pt modelId="{55836A41-C66C-4086-A7AD-C5293E2A4D52}" type="pres">
      <dgm:prSet presAssocID="{2BCE157D-8EE6-448E-8C4A-41A6460DE921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FE698608-00EC-4F6F-B75A-6925432737EC}" type="presOf" srcId="{23457A37-002F-49CA-BA70-1B843E409E1D}" destId="{A9CFF85C-09C2-404B-9233-67B4E64D6D16}" srcOrd="0" destOrd="0" presId="urn:microsoft.com/office/officeart/2005/8/layout/vList2"/>
    <dgm:cxn modelId="{AD7EA91D-40D5-4541-B09D-83535F5F31CC}" type="presOf" srcId="{8F09EED8-EC7E-4451-947A-069EB7C658BF}" destId="{17395726-B843-4C71-B1BB-B69BDBF87DF0}" srcOrd="0" destOrd="0" presId="urn:microsoft.com/office/officeart/2005/8/layout/vList2"/>
    <dgm:cxn modelId="{9B315721-E37C-461E-87E8-381332495FEF}" type="presOf" srcId="{73907C2D-A4A8-411A-BE2A-6981B8F0D916}" destId="{A185DDE0-047D-440E-B7AE-46810F7EB926}" srcOrd="0" destOrd="0" presId="urn:microsoft.com/office/officeart/2005/8/layout/vList2"/>
    <dgm:cxn modelId="{5D9F862E-852F-4359-9151-9386888408C0}" srcId="{73907C2D-A4A8-411A-BE2A-6981B8F0D916}" destId="{A97FC705-145C-4680-AFFA-D8695694004C}" srcOrd="0" destOrd="0" parTransId="{D2FC82D5-D9BF-411A-96F0-96BF09D1D9A1}" sibTransId="{516B5BF2-DEA5-4471-8042-ECB1D2506DD0}"/>
    <dgm:cxn modelId="{3664D92F-2102-461F-B500-9A9BD7C4F1DA}" type="presOf" srcId="{CE89B53F-921A-4E47-881A-47D11FA79032}" destId="{B47EE675-115D-4C93-B813-8997FA61C865}" srcOrd="0" destOrd="0" presId="urn:microsoft.com/office/officeart/2005/8/layout/vList2"/>
    <dgm:cxn modelId="{E84FBF31-BD67-43FD-9114-C371F881A662}" type="presOf" srcId="{85B517A7-9312-4380-81B5-4987CB86780C}" destId="{DDC8FCE1-4990-48BA-B408-2E1C44302C6C}" srcOrd="0" destOrd="0" presId="urn:microsoft.com/office/officeart/2005/8/layout/vList2"/>
    <dgm:cxn modelId="{02306D5F-A5CE-4212-A3DC-15023D16CCF4}" srcId="{73907C2D-A4A8-411A-BE2A-6981B8F0D916}" destId="{2BCE157D-8EE6-448E-8C4A-41A6460DE921}" srcOrd="7" destOrd="0" parTransId="{526AF418-70B8-4D96-A198-C8BC835EF04D}" sibTransId="{07FCEFE7-C563-4FDF-A1DC-F87EAC44D6DD}"/>
    <dgm:cxn modelId="{22278468-7234-4F0F-8BF5-A99B770629B1}" type="presOf" srcId="{A6F3A496-269F-4B7E-B7C6-1E6D4FA61808}" destId="{DD1A2B3F-4852-46A4-9B5E-C3F697F0E4A3}" srcOrd="0" destOrd="0" presId="urn:microsoft.com/office/officeart/2005/8/layout/vList2"/>
    <dgm:cxn modelId="{E03C677A-1594-4972-B441-82F2FFABB0D4}" type="presOf" srcId="{2BCE157D-8EE6-448E-8C4A-41A6460DE921}" destId="{55836A41-C66C-4086-A7AD-C5293E2A4D52}" srcOrd="0" destOrd="0" presId="urn:microsoft.com/office/officeart/2005/8/layout/vList2"/>
    <dgm:cxn modelId="{10845095-B182-49E1-AC6F-2D1511494222}" srcId="{73907C2D-A4A8-411A-BE2A-6981B8F0D916}" destId="{61BE4A23-1B0D-44B3-8AA6-A12DE2F745C4}" srcOrd="2" destOrd="0" parTransId="{937AC078-06A9-4E72-ABCF-3F448955F339}" sibTransId="{D18158C7-3A9E-41D4-A21E-B879FB9B2C49}"/>
    <dgm:cxn modelId="{AA3ADD9A-1905-4E1B-B7EE-760803CBD7BC}" srcId="{73907C2D-A4A8-411A-BE2A-6981B8F0D916}" destId="{85B517A7-9312-4380-81B5-4987CB86780C}" srcOrd="3" destOrd="0" parTransId="{80BCCEE1-1454-4901-9ADB-C7BC6FF88AE3}" sibTransId="{C0CAC444-D0B4-4CCE-B5B3-7621112B8354}"/>
    <dgm:cxn modelId="{2C3713AC-397E-4C76-B300-BB5576779DA9}" srcId="{73907C2D-A4A8-411A-BE2A-6981B8F0D916}" destId="{CE89B53F-921A-4E47-881A-47D11FA79032}" srcOrd="5" destOrd="0" parTransId="{040FD04B-E359-4847-AB30-61DE231B44FC}" sibTransId="{7D4BDD31-3A77-43E8-B68F-CCB0443CCA4D}"/>
    <dgm:cxn modelId="{027D78B4-ECE7-4C92-AEF3-6EFA6E653E46}" type="presOf" srcId="{A97FC705-145C-4680-AFFA-D8695694004C}" destId="{E2DCFB68-F1EF-4A8A-80EA-BA1EA4820DD3}" srcOrd="0" destOrd="0" presId="urn:microsoft.com/office/officeart/2005/8/layout/vList2"/>
    <dgm:cxn modelId="{41DDB1C0-1D62-47C3-A0CB-0EE5E2234971}" srcId="{73907C2D-A4A8-411A-BE2A-6981B8F0D916}" destId="{8F09EED8-EC7E-4451-947A-069EB7C658BF}" srcOrd="1" destOrd="0" parTransId="{B8144DB6-8289-4D1B-95DF-53BB277B24D5}" sibTransId="{971EF255-C840-4097-85C8-B35BB0540D07}"/>
    <dgm:cxn modelId="{E38E54E6-78AD-42E6-A8CA-D5D761A64018}" type="presOf" srcId="{61BE4A23-1B0D-44B3-8AA6-A12DE2F745C4}" destId="{0710EBB9-8B07-4EE2-A5F9-FF89F473672D}" srcOrd="0" destOrd="0" presId="urn:microsoft.com/office/officeart/2005/8/layout/vList2"/>
    <dgm:cxn modelId="{14369CE6-6412-496E-8AB9-2383CF5871B9}" srcId="{73907C2D-A4A8-411A-BE2A-6981B8F0D916}" destId="{23457A37-002F-49CA-BA70-1B843E409E1D}" srcOrd="6" destOrd="0" parTransId="{DA159AB0-B341-4EE4-8A71-0193B96E1095}" sibTransId="{AD8F67EC-542D-4F4F-B8D4-160F37116997}"/>
    <dgm:cxn modelId="{71251BEF-924C-468C-875B-951638C32A47}" srcId="{73907C2D-A4A8-411A-BE2A-6981B8F0D916}" destId="{A6F3A496-269F-4B7E-B7C6-1E6D4FA61808}" srcOrd="4" destOrd="0" parTransId="{B6AD26D3-C763-4BA9-AE68-DE4B7EE93793}" sibTransId="{A8FEB37E-F07B-4DC9-9520-994F16348198}"/>
    <dgm:cxn modelId="{FFBC8855-2194-4ABA-9D91-FD3A8C3037CB}" type="presParOf" srcId="{A185DDE0-047D-440E-B7AE-46810F7EB926}" destId="{E2DCFB68-F1EF-4A8A-80EA-BA1EA4820DD3}" srcOrd="0" destOrd="0" presId="urn:microsoft.com/office/officeart/2005/8/layout/vList2"/>
    <dgm:cxn modelId="{FDFE3297-617F-4503-93B1-5350E7DA1E83}" type="presParOf" srcId="{A185DDE0-047D-440E-B7AE-46810F7EB926}" destId="{D03BDD09-2DCB-4ACF-92C9-0AD0C7EEA8E8}" srcOrd="1" destOrd="0" presId="urn:microsoft.com/office/officeart/2005/8/layout/vList2"/>
    <dgm:cxn modelId="{99AA742E-AEC8-4B87-89C0-23F171A81DB3}" type="presParOf" srcId="{A185DDE0-047D-440E-B7AE-46810F7EB926}" destId="{17395726-B843-4C71-B1BB-B69BDBF87DF0}" srcOrd="2" destOrd="0" presId="urn:microsoft.com/office/officeart/2005/8/layout/vList2"/>
    <dgm:cxn modelId="{7D57B5BC-AFD4-458A-A355-0F2C35FBF695}" type="presParOf" srcId="{A185DDE0-047D-440E-B7AE-46810F7EB926}" destId="{0D8C9076-A89D-499A-86A0-C9BA38694AA9}" srcOrd="3" destOrd="0" presId="urn:microsoft.com/office/officeart/2005/8/layout/vList2"/>
    <dgm:cxn modelId="{D9150A6A-058D-48D9-858B-AD6DC85E74B1}" type="presParOf" srcId="{A185DDE0-047D-440E-B7AE-46810F7EB926}" destId="{0710EBB9-8B07-4EE2-A5F9-FF89F473672D}" srcOrd="4" destOrd="0" presId="urn:microsoft.com/office/officeart/2005/8/layout/vList2"/>
    <dgm:cxn modelId="{EF30C9AA-0494-4E73-AEFE-A333D06A298F}" type="presParOf" srcId="{A185DDE0-047D-440E-B7AE-46810F7EB926}" destId="{ECE50A2E-F3B0-4822-9DBC-76A60590E261}" srcOrd="5" destOrd="0" presId="urn:microsoft.com/office/officeart/2005/8/layout/vList2"/>
    <dgm:cxn modelId="{19AC1C01-2B10-42C4-9E0A-1ACF4ABE522F}" type="presParOf" srcId="{A185DDE0-047D-440E-B7AE-46810F7EB926}" destId="{DDC8FCE1-4990-48BA-B408-2E1C44302C6C}" srcOrd="6" destOrd="0" presId="urn:microsoft.com/office/officeart/2005/8/layout/vList2"/>
    <dgm:cxn modelId="{F8E0D93A-6E14-4FD6-8FA4-3D4A70CF6BC9}" type="presParOf" srcId="{A185DDE0-047D-440E-B7AE-46810F7EB926}" destId="{EBE7344E-7BFF-45E4-A2D0-72775C463CA2}" srcOrd="7" destOrd="0" presId="urn:microsoft.com/office/officeart/2005/8/layout/vList2"/>
    <dgm:cxn modelId="{D2E109AB-AE06-4E7E-B001-9119A3CAF29F}" type="presParOf" srcId="{A185DDE0-047D-440E-B7AE-46810F7EB926}" destId="{DD1A2B3F-4852-46A4-9B5E-C3F697F0E4A3}" srcOrd="8" destOrd="0" presId="urn:microsoft.com/office/officeart/2005/8/layout/vList2"/>
    <dgm:cxn modelId="{2DF657BE-F612-4CE7-AA2B-A739C9C7D4B5}" type="presParOf" srcId="{A185DDE0-047D-440E-B7AE-46810F7EB926}" destId="{B0892A0A-086E-4C19-8E52-0C01304344E4}" srcOrd="9" destOrd="0" presId="urn:microsoft.com/office/officeart/2005/8/layout/vList2"/>
    <dgm:cxn modelId="{72AE873E-5921-43AB-B519-640BF2A91070}" type="presParOf" srcId="{A185DDE0-047D-440E-B7AE-46810F7EB926}" destId="{B47EE675-115D-4C93-B813-8997FA61C865}" srcOrd="10" destOrd="0" presId="urn:microsoft.com/office/officeart/2005/8/layout/vList2"/>
    <dgm:cxn modelId="{9C3EEC23-ECF4-41F0-9FFB-3CA134CD50DE}" type="presParOf" srcId="{A185DDE0-047D-440E-B7AE-46810F7EB926}" destId="{0E4B5293-67D7-47F4-9BE8-7F9CEDFA9725}" srcOrd="11" destOrd="0" presId="urn:microsoft.com/office/officeart/2005/8/layout/vList2"/>
    <dgm:cxn modelId="{5E61AE02-EDA9-43BB-99D7-DD455AFDE385}" type="presParOf" srcId="{A185DDE0-047D-440E-B7AE-46810F7EB926}" destId="{A9CFF85C-09C2-404B-9233-67B4E64D6D16}" srcOrd="12" destOrd="0" presId="urn:microsoft.com/office/officeart/2005/8/layout/vList2"/>
    <dgm:cxn modelId="{8F6A8F5C-5FA5-4874-BEBB-27A20F55E4EE}" type="presParOf" srcId="{A185DDE0-047D-440E-B7AE-46810F7EB926}" destId="{AFF4B189-2692-4CBB-8732-0F00B79A007F}" srcOrd="13" destOrd="0" presId="urn:microsoft.com/office/officeart/2005/8/layout/vList2"/>
    <dgm:cxn modelId="{70F6153A-8423-46ED-8B6C-8BCF91DD669C}" type="presParOf" srcId="{A185DDE0-047D-440E-B7AE-46810F7EB926}" destId="{55836A41-C66C-4086-A7AD-C5293E2A4D52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5FCE009-B988-4966-AA51-6049005EF0FA}" type="doc">
      <dgm:prSet loTypeId="urn:microsoft.com/office/officeart/2016/7/layout/HorizontalAction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7C1A6C9-5E06-4ACE-9CEB-F90AB823FD4F}">
      <dgm:prSet/>
      <dgm:spPr/>
      <dgm:t>
        <a:bodyPr/>
        <a:lstStyle/>
        <a:p>
          <a:r>
            <a:rPr lang="en-US"/>
            <a:t>Ensure</a:t>
          </a:r>
        </a:p>
      </dgm:t>
    </dgm:pt>
    <dgm:pt modelId="{BFE66E40-4C30-40E3-9DD1-7DC7925F77F1}" type="parTrans" cxnId="{13F0BA94-9EEA-4B43-9953-8F0764B323C4}">
      <dgm:prSet/>
      <dgm:spPr/>
      <dgm:t>
        <a:bodyPr/>
        <a:lstStyle/>
        <a:p>
          <a:endParaRPr lang="en-US"/>
        </a:p>
      </dgm:t>
    </dgm:pt>
    <dgm:pt modelId="{3292D4B5-E5CD-439E-8F93-3E4C81BE373C}" type="sibTrans" cxnId="{13F0BA94-9EEA-4B43-9953-8F0764B323C4}">
      <dgm:prSet/>
      <dgm:spPr/>
      <dgm:t>
        <a:bodyPr/>
        <a:lstStyle/>
        <a:p>
          <a:endParaRPr lang="en-US"/>
        </a:p>
      </dgm:t>
    </dgm:pt>
    <dgm:pt modelId="{7AB84275-E30D-408C-A4F8-4DD2CAF179A7}">
      <dgm:prSet/>
      <dgm:spPr/>
      <dgm:t>
        <a:bodyPr/>
        <a:lstStyle/>
        <a:p>
          <a:r>
            <a:rPr lang="en-US"/>
            <a:t>A health visitor main aim is to ensure young children aged 0 –5 years old have the best start in life by providing appropriate support to parents and families.</a:t>
          </a:r>
        </a:p>
      </dgm:t>
    </dgm:pt>
    <dgm:pt modelId="{A238A223-30A9-4807-82A5-F7E293B766DE}" type="parTrans" cxnId="{C3BCD9B5-04E2-4840-8B94-45DA72F42681}">
      <dgm:prSet/>
      <dgm:spPr/>
      <dgm:t>
        <a:bodyPr/>
        <a:lstStyle/>
        <a:p>
          <a:endParaRPr lang="en-US"/>
        </a:p>
      </dgm:t>
    </dgm:pt>
    <dgm:pt modelId="{F5CA313E-48A8-47C5-BDF3-02A4306E6BE4}" type="sibTrans" cxnId="{C3BCD9B5-04E2-4840-8B94-45DA72F42681}">
      <dgm:prSet/>
      <dgm:spPr/>
      <dgm:t>
        <a:bodyPr/>
        <a:lstStyle/>
        <a:p>
          <a:endParaRPr lang="en-US"/>
        </a:p>
      </dgm:t>
    </dgm:pt>
    <dgm:pt modelId="{188A4716-7132-4A10-8E48-F5C26169533C}">
      <dgm:prSet/>
      <dgm:spPr/>
      <dgm:t>
        <a:bodyPr/>
        <a:lstStyle/>
        <a:p>
          <a:r>
            <a:rPr lang="en-US"/>
            <a:t>Educate</a:t>
          </a:r>
        </a:p>
      </dgm:t>
    </dgm:pt>
    <dgm:pt modelId="{A076A334-F9AD-45DC-B7F4-ADAD65D393D1}" type="parTrans" cxnId="{4B923710-1608-4B23-8229-BDE4026AEBBF}">
      <dgm:prSet/>
      <dgm:spPr/>
      <dgm:t>
        <a:bodyPr/>
        <a:lstStyle/>
        <a:p>
          <a:endParaRPr lang="en-US"/>
        </a:p>
      </dgm:t>
    </dgm:pt>
    <dgm:pt modelId="{778040C4-3339-4628-BD89-0BBD96AE0184}" type="sibTrans" cxnId="{4B923710-1608-4B23-8229-BDE4026AEBBF}">
      <dgm:prSet/>
      <dgm:spPr/>
      <dgm:t>
        <a:bodyPr/>
        <a:lstStyle/>
        <a:p>
          <a:endParaRPr lang="en-US"/>
        </a:p>
      </dgm:t>
    </dgm:pt>
    <dgm:pt modelId="{5AB59186-F6D3-45A4-9F6C-17A439CC9C34}">
      <dgm:prSet/>
      <dgm:spPr/>
      <dgm:t>
        <a:bodyPr/>
        <a:lstStyle/>
        <a:p>
          <a:r>
            <a:rPr lang="en-US"/>
            <a:t>Educate parents in the importance of the health and wellbeing of their children.</a:t>
          </a:r>
        </a:p>
      </dgm:t>
    </dgm:pt>
    <dgm:pt modelId="{65E33631-7DA9-45B4-870D-BC6CBFDB1AE1}" type="parTrans" cxnId="{6289B74A-031B-4372-84A5-B00BC6BC8544}">
      <dgm:prSet/>
      <dgm:spPr/>
      <dgm:t>
        <a:bodyPr/>
        <a:lstStyle/>
        <a:p>
          <a:endParaRPr lang="en-US"/>
        </a:p>
      </dgm:t>
    </dgm:pt>
    <dgm:pt modelId="{F8E347FC-7C44-4CB2-A88E-338259AD63A2}" type="sibTrans" cxnId="{6289B74A-031B-4372-84A5-B00BC6BC8544}">
      <dgm:prSet/>
      <dgm:spPr/>
      <dgm:t>
        <a:bodyPr/>
        <a:lstStyle/>
        <a:p>
          <a:endParaRPr lang="en-US"/>
        </a:p>
      </dgm:t>
    </dgm:pt>
    <dgm:pt modelId="{2DF4737F-D835-4EC1-8D90-5A236B7CCB5D}">
      <dgm:prSet/>
      <dgm:spPr/>
      <dgm:t>
        <a:bodyPr/>
        <a:lstStyle/>
        <a:p>
          <a:r>
            <a:rPr lang="en-US"/>
            <a:t>Promote</a:t>
          </a:r>
        </a:p>
      </dgm:t>
    </dgm:pt>
    <dgm:pt modelId="{81B881ED-A7A9-4357-B42F-804EC4651EEC}" type="parTrans" cxnId="{AB5C84CF-0285-4E86-A0EE-E9F6F9CCD38A}">
      <dgm:prSet/>
      <dgm:spPr/>
      <dgm:t>
        <a:bodyPr/>
        <a:lstStyle/>
        <a:p>
          <a:endParaRPr lang="en-US"/>
        </a:p>
      </dgm:t>
    </dgm:pt>
    <dgm:pt modelId="{62301314-E27B-4DF5-98BE-416BB84FD477}" type="sibTrans" cxnId="{AB5C84CF-0285-4E86-A0EE-E9F6F9CCD38A}">
      <dgm:prSet/>
      <dgm:spPr/>
      <dgm:t>
        <a:bodyPr/>
        <a:lstStyle/>
        <a:p>
          <a:endParaRPr lang="en-US"/>
        </a:p>
      </dgm:t>
    </dgm:pt>
    <dgm:pt modelId="{96E32B52-8575-4600-9DEE-0F1B798E5C8F}">
      <dgm:prSet/>
      <dgm:spPr/>
      <dgm:t>
        <a:bodyPr/>
        <a:lstStyle/>
        <a:p>
          <a:r>
            <a:rPr lang="en-US"/>
            <a:t>Promote healthy living </a:t>
          </a:r>
        </a:p>
      </dgm:t>
    </dgm:pt>
    <dgm:pt modelId="{7F468A6D-6A06-41E6-BB2B-846EA21D7152}" type="parTrans" cxnId="{8BCAC487-3A35-480F-BBC6-08FF7B9F1615}">
      <dgm:prSet/>
      <dgm:spPr/>
      <dgm:t>
        <a:bodyPr/>
        <a:lstStyle/>
        <a:p>
          <a:endParaRPr lang="en-US"/>
        </a:p>
      </dgm:t>
    </dgm:pt>
    <dgm:pt modelId="{AEF3D4B4-3B1E-4C01-A6AC-CBF3CB183078}" type="sibTrans" cxnId="{8BCAC487-3A35-480F-BBC6-08FF7B9F1615}">
      <dgm:prSet/>
      <dgm:spPr/>
      <dgm:t>
        <a:bodyPr/>
        <a:lstStyle/>
        <a:p>
          <a:endParaRPr lang="en-US"/>
        </a:p>
      </dgm:t>
    </dgm:pt>
    <dgm:pt modelId="{47C66D85-F922-4C6A-BC40-9AA73768B6F2}">
      <dgm:prSet/>
      <dgm:spPr/>
      <dgm:t>
        <a:bodyPr/>
        <a:lstStyle/>
        <a:p>
          <a:r>
            <a:rPr lang="en-US"/>
            <a:t>Promote</a:t>
          </a:r>
        </a:p>
      </dgm:t>
    </dgm:pt>
    <dgm:pt modelId="{DC68ADC5-7349-4D5C-825F-FFA5C700D80D}" type="parTrans" cxnId="{0A0ACB71-32B9-4145-9D07-7EF9AFFF19EE}">
      <dgm:prSet/>
      <dgm:spPr/>
      <dgm:t>
        <a:bodyPr/>
        <a:lstStyle/>
        <a:p>
          <a:endParaRPr lang="en-US"/>
        </a:p>
      </dgm:t>
    </dgm:pt>
    <dgm:pt modelId="{E239E84F-2DD4-4601-A191-07A1F0E92BA3}" type="sibTrans" cxnId="{0A0ACB71-32B9-4145-9D07-7EF9AFFF19EE}">
      <dgm:prSet/>
      <dgm:spPr/>
      <dgm:t>
        <a:bodyPr/>
        <a:lstStyle/>
        <a:p>
          <a:endParaRPr lang="en-US"/>
        </a:p>
      </dgm:t>
    </dgm:pt>
    <dgm:pt modelId="{18670FB6-77AC-42A6-84FA-B9BB95A3C1D3}">
      <dgm:prSet/>
      <dgm:spPr/>
      <dgm:t>
        <a:bodyPr/>
        <a:lstStyle/>
        <a:p>
          <a:r>
            <a:rPr lang="en-US"/>
            <a:t>Promote the importance of child immunisation </a:t>
          </a:r>
        </a:p>
      </dgm:t>
    </dgm:pt>
    <dgm:pt modelId="{192FBF88-D592-42DF-9104-B1C51E607F37}" type="parTrans" cxnId="{607BC5F0-BC81-44D2-B7B3-197A44774D6E}">
      <dgm:prSet/>
      <dgm:spPr/>
      <dgm:t>
        <a:bodyPr/>
        <a:lstStyle/>
        <a:p>
          <a:endParaRPr lang="en-US"/>
        </a:p>
      </dgm:t>
    </dgm:pt>
    <dgm:pt modelId="{0CB40308-13E8-4ECC-A800-C86F7288378F}" type="sibTrans" cxnId="{607BC5F0-BC81-44D2-B7B3-197A44774D6E}">
      <dgm:prSet/>
      <dgm:spPr/>
      <dgm:t>
        <a:bodyPr/>
        <a:lstStyle/>
        <a:p>
          <a:endParaRPr lang="en-US"/>
        </a:p>
      </dgm:t>
    </dgm:pt>
    <dgm:pt modelId="{E06F2D0E-F392-402A-B3BA-1E155C5E6DAD}">
      <dgm:prSet/>
      <dgm:spPr/>
      <dgm:t>
        <a:bodyPr/>
        <a:lstStyle/>
        <a:p>
          <a:r>
            <a:rPr lang="en-US"/>
            <a:t>Have</a:t>
          </a:r>
        </a:p>
      </dgm:t>
    </dgm:pt>
    <dgm:pt modelId="{F665B523-7B4C-45C8-BFD3-71174BD96CA3}" type="parTrans" cxnId="{EB66B87F-006D-44FB-AB9C-7CBEA50A6B32}">
      <dgm:prSet/>
      <dgm:spPr/>
      <dgm:t>
        <a:bodyPr/>
        <a:lstStyle/>
        <a:p>
          <a:endParaRPr lang="en-US"/>
        </a:p>
      </dgm:t>
    </dgm:pt>
    <dgm:pt modelId="{4828C820-313C-495B-8532-7049CEB90C3C}" type="sibTrans" cxnId="{EB66B87F-006D-44FB-AB9C-7CBEA50A6B32}">
      <dgm:prSet/>
      <dgm:spPr/>
      <dgm:t>
        <a:bodyPr/>
        <a:lstStyle/>
        <a:p>
          <a:endParaRPr lang="en-US"/>
        </a:p>
      </dgm:t>
    </dgm:pt>
    <dgm:pt modelId="{6388FD08-FEFB-4AD0-82B2-59A5F5837931}">
      <dgm:prSet/>
      <dgm:spPr/>
      <dgm:t>
        <a:bodyPr/>
        <a:lstStyle/>
        <a:p>
          <a:r>
            <a:rPr lang="en-US"/>
            <a:t>Have a positive impact on the community in which they work, which can be sometimes deprived areas.</a:t>
          </a:r>
        </a:p>
      </dgm:t>
    </dgm:pt>
    <dgm:pt modelId="{606C6958-B953-4A2A-A369-81E8EC4EF3E9}" type="parTrans" cxnId="{6FC38B2A-E28D-44EA-9A27-2615430BDDB6}">
      <dgm:prSet/>
      <dgm:spPr/>
      <dgm:t>
        <a:bodyPr/>
        <a:lstStyle/>
        <a:p>
          <a:endParaRPr lang="en-US"/>
        </a:p>
      </dgm:t>
    </dgm:pt>
    <dgm:pt modelId="{14958B51-B4CF-450A-8CAE-F63E1322181E}" type="sibTrans" cxnId="{6FC38B2A-E28D-44EA-9A27-2615430BDDB6}">
      <dgm:prSet/>
      <dgm:spPr/>
      <dgm:t>
        <a:bodyPr/>
        <a:lstStyle/>
        <a:p>
          <a:endParaRPr lang="en-US"/>
        </a:p>
      </dgm:t>
    </dgm:pt>
    <dgm:pt modelId="{29397956-AC95-4DD3-B613-F7D17134DB33}">
      <dgm:prSet/>
      <dgm:spPr/>
      <dgm:t>
        <a:bodyPr/>
        <a:lstStyle/>
        <a:p>
          <a:r>
            <a:rPr lang="en-US"/>
            <a:t>Benefit</a:t>
          </a:r>
        </a:p>
      </dgm:t>
    </dgm:pt>
    <dgm:pt modelId="{8E9E0BC6-CBB2-4C0B-BBD4-3AC0E444A521}" type="parTrans" cxnId="{7B574D28-0D4F-4DC9-8C67-0B50C0355EAF}">
      <dgm:prSet/>
      <dgm:spPr/>
      <dgm:t>
        <a:bodyPr/>
        <a:lstStyle/>
        <a:p>
          <a:endParaRPr lang="en-US"/>
        </a:p>
      </dgm:t>
    </dgm:pt>
    <dgm:pt modelId="{E7803290-4067-4C6C-BA26-C140C40EFD1B}" type="sibTrans" cxnId="{7B574D28-0D4F-4DC9-8C67-0B50C0355EAF}">
      <dgm:prSet/>
      <dgm:spPr/>
      <dgm:t>
        <a:bodyPr/>
        <a:lstStyle/>
        <a:p>
          <a:endParaRPr lang="en-US"/>
        </a:p>
      </dgm:t>
    </dgm:pt>
    <dgm:pt modelId="{E8405A93-AE55-4FD2-9DBF-01C4A532A607}">
      <dgm:prSet/>
      <dgm:spPr/>
      <dgm:t>
        <a:bodyPr/>
        <a:lstStyle/>
        <a:p>
          <a:r>
            <a:rPr lang="en-US"/>
            <a:t>The whole community can benefit from the positive impact of a health visitor.</a:t>
          </a:r>
        </a:p>
      </dgm:t>
    </dgm:pt>
    <dgm:pt modelId="{B72C7F0D-97BE-419A-9413-9DF0F1491C6D}" type="parTrans" cxnId="{9D6AB6FC-A6E5-4F17-B2E5-7F25EA252F5E}">
      <dgm:prSet/>
      <dgm:spPr/>
      <dgm:t>
        <a:bodyPr/>
        <a:lstStyle/>
        <a:p>
          <a:endParaRPr lang="en-US"/>
        </a:p>
      </dgm:t>
    </dgm:pt>
    <dgm:pt modelId="{498D0B96-1DCA-4CB0-BBFD-C5BBC4A1CD89}" type="sibTrans" cxnId="{9D6AB6FC-A6E5-4F17-B2E5-7F25EA252F5E}">
      <dgm:prSet/>
      <dgm:spPr/>
      <dgm:t>
        <a:bodyPr/>
        <a:lstStyle/>
        <a:p>
          <a:endParaRPr lang="en-US"/>
        </a:p>
      </dgm:t>
    </dgm:pt>
    <dgm:pt modelId="{7AB83FDF-9163-4F03-A492-399189896E32}" type="pres">
      <dgm:prSet presAssocID="{95FCE009-B988-4966-AA51-6049005EF0FA}" presName="Name0" presStyleCnt="0">
        <dgm:presLayoutVars>
          <dgm:dir/>
          <dgm:animLvl val="lvl"/>
          <dgm:resizeHandles val="exact"/>
        </dgm:presLayoutVars>
      </dgm:prSet>
      <dgm:spPr/>
    </dgm:pt>
    <dgm:pt modelId="{0B856563-B60D-40EC-B36C-8EDE6CDFF026}" type="pres">
      <dgm:prSet presAssocID="{E7C1A6C9-5E06-4ACE-9CEB-F90AB823FD4F}" presName="composite" presStyleCnt="0"/>
      <dgm:spPr/>
    </dgm:pt>
    <dgm:pt modelId="{1ACE14A9-B6CC-4D7E-B87D-9EB7FDCF2EFF}" type="pres">
      <dgm:prSet presAssocID="{E7C1A6C9-5E06-4ACE-9CEB-F90AB823FD4F}" presName="parTx" presStyleLbl="alignNode1" presStyleIdx="0" presStyleCnt="6">
        <dgm:presLayoutVars>
          <dgm:chMax val="0"/>
          <dgm:chPref val="0"/>
        </dgm:presLayoutVars>
      </dgm:prSet>
      <dgm:spPr/>
    </dgm:pt>
    <dgm:pt modelId="{BE46CD4B-57FA-4010-B428-8E869BA81468}" type="pres">
      <dgm:prSet presAssocID="{E7C1A6C9-5E06-4ACE-9CEB-F90AB823FD4F}" presName="desTx" presStyleLbl="alignAccFollowNode1" presStyleIdx="0" presStyleCnt="6">
        <dgm:presLayoutVars/>
      </dgm:prSet>
      <dgm:spPr/>
    </dgm:pt>
    <dgm:pt modelId="{EFC7716A-47AF-41A8-B49B-B8BEA5923426}" type="pres">
      <dgm:prSet presAssocID="{3292D4B5-E5CD-439E-8F93-3E4C81BE373C}" presName="space" presStyleCnt="0"/>
      <dgm:spPr/>
    </dgm:pt>
    <dgm:pt modelId="{F2809BBD-491D-42F2-9C6D-EEDF26F1CA87}" type="pres">
      <dgm:prSet presAssocID="{188A4716-7132-4A10-8E48-F5C26169533C}" presName="composite" presStyleCnt="0"/>
      <dgm:spPr/>
    </dgm:pt>
    <dgm:pt modelId="{6D5E9CE9-138D-4809-9DCE-B336F7C9E12E}" type="pres">
      <dgm:prSet presAssocID="{188A4716-7132-4A10-8E48-F5C26169533C}" presName="parTx" presStyleLbl="alignNode1" presStyleIdx="1" presStyleCnt="6">
        <dgm:presLayoutVars>
          <dgm:chMax val="0"/>
          <dgm:chPref val="0"/>
        </dgm:presLayoutVars>
      </dgm:prSet>
      <dgm:spPr/>
    </dgm:pt>
    <dgm:pt modelId="{DE4788D7-A5CD-4E7E-BCC7-9FA90B660010}" type="pres">
      <dgm:prSet presAssocID="{188A4716-7132-4A10-8E48-F5C26169533C}" presName="desTx" presStyleLbl="alignAccFollowNode1" presStyleIdx="1" presStyleCnt="6">
        <dgm:presLayoutVars/>
      </dgm:prSet>
      <dgm:spPr/>
    </dgm:pt>
    <dgm:pt modelId="{C37F98CD-3ED2-429B-A06A-4A6241B41393}" type="pres">
      <dgm:prSet presAssocID="{778040C4-3339-4628-BD89-0BBD96AE0184}" presName="space" presStyleCnt="0"/>
      <dgm:spPr/>
    </dgm:pt>
    <dgm:pt modelId="{56A871E6-E299-45C7-AD6B-0F0E0FD2667F}" type="pres">
      <dgm:prSet presAssocID="{2DF4737F-D835-4EC1-8D90-5A236B7CCB5D}" presName="composite" presStyleCnt="0"/>
      <dgm:spPr/>
    </dgm:pt>
    <dgm:pt modelId="{3B8F1540-8177-4E44-952F-05EC27457A4E}" type="pres">
      <dgm:prSet presAssocID="{2DF4737F-D835-4EC1-8D90-5A236B7CCB5D}" presName="parTx" presStyleLbl="alignNode1" presStyleIdx="2" presStyleCnt="6">
        <dgm:presLayoutVars>
          <dgm:chMax val="0"/>
          <dgm:chPref val="0"/>
        </dgm:presLayoutVars>
      </dgm:prSet>
      <dgm:spPr/>
    </dgm:pt>
    <dgm:pt modelId="{86F1F748-4757-49D6-A35C-4F6168196158}" type="pres">
      <dgm:prSet presAssocID="{2DF4737F-D835-4EC1-8D90-5A236B7CCB5D}" presName="desTx" presStyleLbl="alignAccFollowNode1" presStyleIdx="2" presStyleCnt="6">
        <dgm:presLayoutVars/>
      </dgm:prSet>
      <dgm:spPr/>
    </dgm:pt>
    <dgm:pt modelId="{F5011C4D-4E84-41D2-8E78-F06EAE0FB087}" type="pres">
      <dgm:prSet presAssocID="{62301314-E27B-4DF5-98BE-416BB84FD477}" presName="space" presStyleCnt="0"/>
      <dgm:spPr/>
    </dgm:pt>
    <dgm:pt modelId="{D97C441E-02C1-423E-B89E-795AA0CA3555}" type="pres">
      <dgm:prSet presAssocID="{47C66D85-F922-4C6A-BC40-9AA73768B6F2}" presName="composite" presStyleCnt="0"/>
      <dgm:spPr/>
    </dgm:pt>
    <dgm:pt modelId="{96E95840-AD44-4EB0-8B03-070886CF8662}" type="pres">
      <dgm:prSet presAssocID="{47C66D85-F922-4C6A-BC40-9AA73768B6F2}" presName="parTx" presStyleLbl="alignNode1" presStyleIdx="3" presStyleCnt="6">
        <dgm:presLayoutVars>
          <dgm:chMax val="0"/>
          <dgm:chPref val="0"/>
        </dgm:presLayoutVars>
      </dgm:prSet>
      <dgm:spPr/>
    </dgm:pt>
    <dgm:pt modelId="{1AC659ED-B44E-4B28-AF94-F290D05C1643}" type="pres">
      <dgm:prSet presAssocID="{47C66D85-F922-4C6A-BC40-9AA73768B6F2}" presName="desTx" presStyleLbl="alignAccFollowNode1" presStyleIdx="3" presStyleCnt="6">
        <dgm:presLayoutVars/>
      </dgm:prSet>
      <dgm:spPr/>
    </dgm:pt>
    <dgm:pt modelId="{FDC9354E-23B4-43EF-A6A3-3EA9F01950FF}" type="pres">
      <dgm:prSet presAssocID="{E239E84F-2DD4-4601-A191-07A1F0E92BA3}" presName="space" presStyleCnt="0"/>
      <dgm:spPr/>
    </dgm:pt>
    <dgm:pt modelId="{8B144E8A-30A1-4B3F-9D36-867E4076F194}" type="pres">
      <dgm:prSet presAssocID="{E06F2D0E-F392-402A-B3BA-1E155C5E6DAD}" presName="composite" presStyleCnt="0"/>
      <dgm:spPr/>
    </dgm:pt>
    <dgm:pt modelId="{70909E53-38B2-4D76-A9FB-1C437A7F6975}" type="pres">
      <dgm:prSet presAssocID="{E06F2D0E-F392-402A-B3BA-1E155C5E6DAD}" presName="parTx" presStyleLbl="alignNode1" presStyleIdx="4" presStyleCnt="6">
        <dgm:presLayoutVars>
          <dgm:chMax val="0"/>
          <dgm:chPref val="0"/>
        </dgm:presLayoutVars>
      </dgm:prSet>
      <dgm:spPr/>
    </dgm:pt>
    <dgm:pt modelId="{BE7FD003-13EB-4CEE-832A-44D1C602F8C6}" type="pres">
      <dgm:prSet presAssocID="{E06F2D0E-F392-402A-B3BA-1E155C5E6DAD}" presName="desTx" presStyleLbl="alignAccFollowNode1" presStyleIdx="4" presStyleCnt="6">
        <dgm:presLayoutVars/>
      </dgm:prSet>
      <dgm:spPr/>
    </dgm:pt>
    <dgm:pt modelId="{37A2BCB3-CF7E-4120-A621-16CA15DCE56B}" type="pres">
      <dgm:prSet presAssocID="{4828C820-313C-495B-8532-7049CEB90C3C}" presName="space" presStyleCnt="0"/>
      <dgm:spPr/>
    </dgm:pt>
    <dgm:pt modelId="{0338FA5C-23A3-4B24-844B-2B0F1DC341B7}" type="pres">
      <dgm:prSet presAssocID="{29397956-AC95-4DD3-B613-F7D17134DB33}" presName="composite" presStyleCnt="0"/>
      <dgm:spPr/>
    </dgm:pt>
    <dgm:pt modelId="{EEAB0E9B-2F01-4FF1-8BBB-B9FE4C1FFE57}" type="pres">
      <dgm:prSet presAssocID="{29397956-AC95-4DD3-B613-F7D17134DB33}" presName="parTx" presStyleLbl="alignNode1" presStyleIdx="5" presStyleCnt="6">
        <dgm:presLayoutVars>
          <dgm:chMax val="0"/>
          <dgm:chPref val="0"/>
        </dgm:presLayoutVars>
      </dgm:prSet>
      <dgm:spPr/>
    </dgm:pt>
    <dgm:pt modelId="{46CCE8FD-7C62-42B6-9A0E-984535EDB8BB}" type="pres">
      <dgm:prSet presAssocID="{29397956-AC95-4DD3-B613-F7D17134DB33}" presName="desTx" presStyleLbl="alignAccFollowNode1" presStyleIdx="5" presStyleCnt="6">
        <dgm:presLayoutVars/>
      </dgm:prSet>
      <dgm:spPr/>
    </dgm:pt>
  </dgm:ptLst>
  <dgm:cxnLst>
    <dgm:cxn modelId="{86E1DF0A-9252-465F-81E9-5F0C29B40021}" type="presOf" srcId="{29397956-AC95-4DD3-B613-F7D17134DB33}" destId="{EEAB0E9B-2F01-4FF1-8BBB-B9FE4C1FFE57}" srcOrd="0" destOrd="0" presId="urn:microsoft.com/office/officeart/2016/7/layout/HorizontalActionList"/>
    <dgm:cxn modelId="{1FFB3B0C-2C73-4D27-B2C3-C3D90E6517A9}" type="presOf" srcId="{95FCE009-B988-4966-AA51-6049005EF0FA}" destId="{7AB83FDF-9163-4F03-A492-399189896E32}" srcOrd="0" destOrd="0" presId="urn:microsoft.com/office/officeart/2016/7/layout/HorizontalActionList"/>
    <dgm:cxn modelId="{4B923710-1608-4B23-8229-BDE4026AEBBF}" srcId="{95FCE009-B988-4966-AA51-6049005EF0FA}" destId="{188A4716-7132-4A10-8E48-F5C26169533C}" srcOrd="1" destOrd="0" parTransId="{A076A334-F9AD-45DC-B7F4-ADAD65D393D1}" sibTransId="{778040C4-3339-4628-BD89-0BBD96AE0184}"/>
    <dgm:cxn modelId="{7B574D28-0D4F-4DC9-8C67-0B50C0355EAF}" srcId="{95FCE009-B988-4966-AA51-6049005EF0FA}" destId="{29397956-AC95-4DD3-B613-F7D17134DB33}" srcOrd="5" destOrd="0" parTransId="{8E9E0BC6-CBB2-4C0B-BBD4-3AC0E444A521}" sibTransId="{E7803290-4067-4C6C-BA26-C140C40EFD1B}"/>
    <dgm:cxn modelId="{6FC38B2A-E28D-44EA-9A27-2615430BDDB6}" srcId="{E06F2D0E-F392-402A-B3BA-1E155C5E6DAD}" destId="{6388FD08-FEFB-4AD0-82B2-59A5F5837931}" srcOrd="0" destOrd="0" parTransId="{606C6958-B953-4A2A-A369-81E8EC4EF3E9}" sibTransId="{14958B51-B4CF-450A-8CAE-F63E1322181E}"/>
    <dgm:cxn modelId="{59C3FD38-5C8D-4605-8379-61F45CA95E14}" type="presOf" srcId="{E8405A93-AE55-4FD2-9DBF-01C4A532A607}" destId="{46CCE8FD-7C62-42B6-9A0E-984535EDB8BB}" srcOrd="0" destOrd="0" presId="urn:microsoft.com/office/officeart/2016/7/layout/HorizontalActionList"/>
    <dgm:cxn modelId="{0B0C9B3E-763F-45DB-8EEF-FB7FF2EC6B98}" type="presOf" srcId="{96E32B52-8575-4600-9DEE-0F1B798E5C8F}" destId="{86F1F748-4757-49D6-A35C-4F6168196158}" srcOrd="0" destOrd="0" presId="urn:microsoft.com/office/officeart/2016/7/layout/HorizontalActionList"/>
    <dgm:cxn modelId="{1A031D41-1EFF-4861-B372-71A4A0E1726E}" type="presOf" srcId="{7AB84275-E30D-408C-A4F8-4DD2CAF179A7}" destId="{BE46CD4B-57FA-4010-B428-8E869BA81468}" srcOrd="0" destOrd="0" presId="urn:microsoft.com/office/officeart/2016/7/layout/HorizontalActionList"/>
    <dgm:cxn modelId="{6289B74A-031B-4372-84A5-B00BC6BC8544}" srcId="{188A4716-7132-4A10-8E48-F5C26169533C}" destId="{5AB59186-F6D3-45A4-9F6C-17A439CC9C34}" srcOrd="0" destOrd="0" parTransId="{65E33631-7DA9-45B4-870D-BC6CBFDB1AE1}" sibTransId="{F8E347FC-7C44-4CB2-A88E-338259AD63A2}"/>
    <dgm:cxn modelId="{0A0ACB71-32B9-4145-9D07-7EF9AFFF19EE}" srcId="{95FCE009-B988-4966-AA51-6049005EF0FA}" destId="{47C66D85-F922-4C6A-BC40-9AA73768B6F2}" srcOrd="3" destOrd="0" parTransId="{DC68ADC5-7349-4D5C-825F-FFA5C700D80D}" sibTransId="{E239E84F-2DD4-4601-A191-07A1F0E92BA3}"/>
    <dgm:cxn modelId="{D6A19959-CC56-4088-98CA-7230B26A4464}" type="presOf" srcId="{188A4716-7132-4A10-8E48-F5C26169533C}" destId="{6D5E9CE9-138D-4809-9DCE-B336F7C9E12E}" srcOrd="0" destOrd="0" presId="urn:microsoft.com/office/officeart/2016/7/layout/HorizontalActionList"/>
    <dgm:cxn modelId="{EB66B87F-006D-44FB-AB9C-7CBEA50A6B32}" srcId="{95FCE009-B988-4966-AA51-6049005EF0FA}" destId="{E06F2D0E-F392-402A-B3BA-1E155C5E6DAD}" srcOrd="4" destOrd="0" parTransId="{F665B523-7B4C-45C8-BFD3-71174BD96CA3}" sibTransId="{4828C820-313C-495B-8532-7049CEB90C3C}"/>
    <dgm:cxn modelId="{8BCAC487-3A35-480F-BBC6-08FF7B9F1615}" srcId="{2DF4737F-D835-4EC1-8D90-5A236B7CCB5D}" destId="{96E32B52-8575-4600-9DEE-0F1B798E5C8F}" srcOrd="0" destOrd="0" parTransId="{7F468A6D-6A06-41E6-BB2B-846EA21D7152}" sibTransId="{AEF3D4B4-3B1E-4C01-A6AC-CBF3CB183078}"/>
    <dgm:cxn modelId="{79119789-4267-433C-9602-EB468BF38A8B}" type="presOf" srcId="{E06F2D0E-F392-402A-B3BA-1E155C5E6DAD}" destId="{70909E53-38B2-4D76-A9FB-1C437A7F6975}" srcOrd="0" destOrd="0" presId="urn:microsoft.com/office/officeart/2016/7/layout/HorizontalActionList"/>
    <dgm:cxn modelId="{13F0BA94-9EEA-4B43-9953-8F0764B323C4}" srcId="{95FCE009-B988-4966-AA51-6049005EF0FA}" destId="{E7C1A6C9-5E06-4ACE-9CEB-F90AB823FD4F}" srcOrd="0" destOrd="0" parTransId="{BFE66E40-4C30-40E3-9DD1-7DC7925F77F1}" sibTransId="{3292D4B5-E5CD-439E-8F93-3E4C81BE373C}"/>
    <dgm:cxn modelId="{EB4ED8AA-1406-4568-B9AB-DFFC52218F50}" type="presOf" srcId="{6388FD08-FEFB-4AD0-82B2-59A5F5837931}" destId="{BE7FD003-13EB-4CEE-832A-44D1C602F8C6}" srcOrd="0" destOrd="0" presId="urn:microsoft.com/office/officeart/2016/7/layout/HorizontalActionList"/>
    <dgm:cxn modelId="{7E0472AB-8E8D-4F8E-8F31-57C9FA0F8AE6}" type="presOf" srcId="{47C66D85-F922-4C6A-BC40-9AA73768B6F2}" destId="{96E95840-AD44-4EB0-8B03-070886CF8662}" srcOrd="0" destOrd="0" presId="urn:microsoft.com/office/officeart/2016/7/layout/HorizontalActionList"/>
    <dgm:cxn modelId="{69238AAC-2F81-4044-A374-17E8CD1D4651}" type="presOf" srcId="{E7C1A6C9-5E06-4ACE-9CEB-F90AB823FD4F}" destId="{1ACE14A9-B6CC-4D7E-B87D-9EB7FDCF2EFF}" srcOrd="0" destOrd="0" presId="urn:microsoft.com/office/officeart/2016/7/layout/HorizontalActionList"/>
    <dgm:cxn modelId="{C3BCD9B5-04E2-4840-8B94-45DA72F42681}" srcId="{E7C1A6C9-5E06-4ACE-9CEB-F90AB823FD4F}" destId="{7AB84275-E30D-408C-A4F8-4DD2CAF179A7}" srcOrd="0" destOrd="0" parTransId="{A238A223-30A9-4807-82A5-F7E293B766DE}" sibTransId="{F5CA313E-48A8-47C5-BDF3-02A4306E6BE4}"/>
    <dgm:cxn modelId="{48B9F7BD-B8F7-40EF-ABBC-F66BD07A9E9C}" type="presOf" srcId="{5AB59186-F6D3-45A4-9F6C-17A439CC9C34}" destId="{DE4788D7-A5CD-4E7E-BCC7-9FA90B660010}" srcOrd="0" destOrd="0" presId="urn:microsoft.com/office/officeart/2016/7/layout/HorizontalActionList"/>
    <dgm:cxn modelId="{4A2A6CCE-6FD5-4CBE-9038-D09E76CE0ABF}" type="presOf" srcId="{18670FB6-77AC-42A6-84FA-B9BB95A3C1D3}" destId="{1AC659ED-B44E-4B28-AF94-F290D05C1643}" srcOrd="0" destOrd="0" presId="urn:microsoft.com/office/officeart/2016/7/layout/HorizontalActionList"/>
    <dgm:cxn modelId="{AB5C84CF-0285-4E86-A0EE-E9F6F9CCD38A}" srcId="{95FCE009-B988-4966-AA51-6049005EF0FA}" destId="{2DF4737F-D835-4EC1-8D90-5A236B7CCB5D}" srcOrd="2" destOrd="0" parTransId="{81B881ED-A7A9-4357-B42F-804EC4651EEC}" sibTransId="{62301314-E27B-4DF5-98BE-416BB84FD477}"/>
    <dgm:cxn modelId="{1A20EFDD-9350-44C5-9685-BF42B1EA1D3D}" type="presOf" srcId="{2DF4737F-D835-4EC1-8D90-5A236B7CCB5D}" destId="{3B8F1540-8177-4E44-952F-05EC27457A4E}" srcOrd="0" destOrd="0" presId="urn:microsoft.com/office/officeart/2016/7/layout/HorizontalActionList"/>
    <dgm:cxn modelId="{607BC5F0-BC81-44D2-B7B3-197A44774D6E}" srcId="{47C66D85-F922-4C6A-BC40-9AA73768B6F2}" destId="{18670FB6-77AC-42A6-84FA-B9BB95A3C1D3}" srcOrd="0" destOrd="0" parTransId="{192FBF88-D592-42DF-9104-B1C51E607F37}" sibTransId="{0CB40308-13E8-4ECC-A800-C86F7288378F}"/>
    <dgm:cxn modelId="{9D6AB6FC-A6E5-4F17-B2E5-7F25EA252F5E}" srcId="{29397956-AC95-4DD3-B613-F7D17134DB33}" destId="{E8405A93-AE55-4FD2-9DBF-01C4A532A607}" srcOrd="0" destOrd="0" parTransId="{B72C7F0D-97BE-419A-9413-9DF0F1491C6D}" sibTransId="{498D0B96-1DCA-4CB0-BBFD-C5BBC4A1CD89}"/>
    <dgm:cxn modelId="{7F73B765-7349-4906-918C-DCC97C5D04DF}" type="presParOf" srcId="{7AB83FDF-9163-4F03-A492-399189896E32}" destId="{0B856563-B60D-40EC-B36C-8EDE6CDFF026}" srcOrd="0" destOrd="0" presId="urn:microsoft.com/office/officeart/2016/7/layout/HorizontalActionList"/>
    <dgm:cxn modelId="{055DDFCC-FF58-4789-814C-77C058171156}" type="presParOf" srcId="{0B856563-B60D-40EC-B36C-8EDE6CDFF026}" destId="{1ACE14A9-B6CC-4D7E-B87D-9EB7FDCF2EFF}" srcOrd="0" destOrd="0" presId="urn:microsoft.com/office/officeart/2016/7/layout/HorizontalActionList"/>
    <dgm:cxn modelId="{CDB1BD9B-093F-476F-B69C-A2033922558D}" type="presParOf" srcId="{0B856563-B60D-40EC-B36C-8EDE6CDFF026}" destId="{BE46CD4B-57FA-4010-B428-8E869BA81468}" srcOrd="1" destOrd="0" presId="urn:microsoft.com/office/officeart/2016/7/layout/HorizontalActionList"/>
    <dgm:cxn modelId="{10EBD42F-51FB-4DFC-950F-7B13EF53F50D}" type="presParOf" srcId="{7AB83FDF-9163-4F03-A492-399189896E32}" destId="{EFC7716A-47AF-41A8-B49B-B8BEA5923426}" srcOrd="1" destOrd="0" presId="urn:microsoft.com/office/officeart/2016/7/layout/HorizontalActionList"/>
    <dgm:cxn modelId="{396B2972-061D-45A3-8BC7-47B6725E94C6}" type="presParOf" srcId="{7AB83FDF-9163-4F03-A492-399189896E32}" destId="{F2809BBD-491D-42F2-9C6D-EEDF26F1CA87}" srcOrd="2" destOrd="0" presId="urn:microsoft.com/office/officeart/2016/7/layout/HorizontalActionList"/>
    <dgm:cxn modelId="{59C32F89-7CFF-4A03-8FDD-10F19AFD2640}" type="presParOf" srcId="{F2809BBD-491D-42F2-9C6D-EEDF26F1CA87}" destId="{6D5E9CE9-138D-4809-9DCE-B336F7C9E12E}" srcOrd="0" destOrd="0" presId="urn:microsoft.com/office/officeart/2016/7/layout/HorizontalActionList"/>
    <dgm:cxn modelId="{D5BCC875-03A4-4363-8745-32083C220149}" type="presParOf" srcId="{F2809BBD-491D-42F2-9C6D-EEDF26F1CA87}" destId="{DE4788D7-A5CD-4E7E-BCC7-9FA90B660010}" srcOrd="1" destOrd="0" presId="urn:microsoft.com/office/officeart/2016/7/layout/HorizontalActionList"/>
    <dgm:cxn modelId="{61E04170-E038-4180-A580-7BE43688FEBB}" type="presParOf" srcId="{7AB83FDF-9163-4F03-A492-399189896E32}" destId="{C37F98CD-3ED2-429B-A06A-4A6241B41393}" srcOrd="3" destOrd="0" presId="urn:microsoft.com/office/officeart/2016/7/layout/HorizontalActionList"/>
    <dgm:cxn modelId="{9A6EC7DC-228D-461F-A5F7-BF94BC395023}" type="presParOf" srcId="{7AB83FDF-9163-4F03-A492-399189896E32}" destId="{56A871E6-E299-45C7-AD6B-0F0E0FD2667F}" srcOrd="4" destOrd="0" presId="urn:microsoft.com/office/officeart/2016/7/layout/HorizontalActionList"/>
    <dgm:cxn modelId="{0B231A73-B3CF-4626-9CB1-A4ED5B478DF1}" type="presParOf" srcId="{56A871E6-E299-45C7-AD6B-0F0E0FD2667F}" destId="{3B8F1540-8177-4E44-952F-05EC27457A4E}" srcOrd="0" destOrd="0" presId="urn:microsoft.com/office/officeart/2016/7/layout/HorizontalActionList"/>
    <dgm:cxn modelId="{9CB31BE9-3A52-4CF0-A253-C915B112514D}" type="presParOf" srcId="{56A871E6-E299-45C7-AD6B-0F0E0FD2667F}" destId="{86F1F748-4757-49D6-A35C-4F6168196158}" srcOrd="1" destOrd="0" presId="urn:microsoft.com/office/officeart/2016/7/layout/HorizontalActionList"/>
    <dgm:cxn modelId="{03536D2E-DFCC-490C-9F05-A8E6EA167CC5}" type="presParOf" srcId="{7AB83FDF-9163-4F03-A492-399189896E32}" destId="{F5011C4D-4E84-41D2-8E78-F06EAE0FB087}" srcOrd="5" destOrd="0" presId="urn:microsoft.com/office/officeart/2016/7/layout/HorizontalActionList"/>
    <dgm:cxn modelId="{8AFD7896-3C6E-4887-A2C1-7798C6CBB7D6}" type="presParOf" srcId="{7AB83FDF-9163-4F03-A492-399189896E32}" destId="{D97C441E-02C1-423E-B89E-795AA0CA3555}" srcOrd="6" destOrd="0" presId="urn:microsoft.com/office/officeart/2016/7/layout/HorizontalActionList"/>
    <dgm:cxn modelId="{E247E58A-43A2-4DCB-BA61-B3EF08C40040}" type="presParOf" srcId="{D97C441E-02C1-423E-B89E-795AA0CA3555}" destId="{96E95840-AD44-4EB0-8B03-070886CF8662}" srcOrd="0" destOrd="0" presId="urn:microsoft.com/office/officeart/2016/7/layout/HorizontalActionList"/>
    <dgm:cxn modelId="{0FFCB379-3C6D-4565-BE98-6A28E4816AEF}" type="presParOf" srcId="{D97C441E-02C1-423E-B89E-795AA0CA3555}" destId="{1AC659ED-B44E-4B28-AF94-F290D05C1643}" srcOrd="1" destOrd="0" presId="urn:microsoft.com/office/officeart/2016/7/layout/HorizontalActionList"/>
    <dgm:cxn modelId="{54B5511A-C316-4BC2-BC2E-D9902139C705}" type="presParOf" srcId="{7AB83FDF-9163-4F03-A492-399189896E32}" destId="{FDC9354E-23B4-43EF-A6A3-3EA9F01950FF}" srcOrd="7" destOrd="0" presId="urn:microsoft.com/office/officeart/2016/7/layout/HorizontalActionList"/>
    <dgm:cxn modelId="{C34340A8-1082-4CED-B33D-195BE993E9D8}" type="presParOf" srcId="{7AB83FDF-9163-4F03-A492-399189896E32}" destId="{8B144E8A-30A1-4B3F-9D36-867E4076F194}" srcOrd="8" destOrd="0" presId="urn:microsoft.com/office/officeart/2016/7/layout/HorizontalActionList"/>
    <dgm:cxn modelId="{934448E5-560D-461D-8011-CC32E2D4C204}" type="presParOf" srcId="{8B144E8A-30A1-4B3F-9D36-867E4076F194}" destId="{70909E53-38B2-4D76-A9FB-1C437A7F6975}" srcOrd="0" destOrd="0" presId="urn:microsoft.com/office/officeart/2016/7/layout/HorizontalActionList"/>
    <dgm:cxn modelId="{E7B44E3C-D8D2-4AF5-B2CE-491A4BAF2182}" type="presParOf" srcId="{8B144E8A-30A1-4B3F-9D36-867E4076F194}" destId="{BE7FD003-13EB-4CEE-832A-44D1C602F8C6}" srcOrd="1" destOrd="0" presId="urn:microsoft.com/office/officeart/2016/7/layout/HorizontalActionList"/>
    <dgm:cxn modelId="{79A19EBD-DFC9-4795-A40A-6621289F4224}" type="presParOf" srcId="{7AB83FDF-9163-4F03-A492-399189896E32}" destId="{37A2BCB3-CF7E-4120-A621-16CA15DCE56B}" srcOrd="9" destOrd="0" presId="urn:microsoft.com/office/officeart/2016/7/layout/HorizontalActionList"/>
    <dgm:cxn modelId="{91BB6957-2D32-42A1-A458-DBBC162DFFDA}" type="presParOf" srcId="{7AB83FDF-9163-4F03-A492-399189896E32}" destId="{0338FA5C-23A3-4B24-844B-2B0F1DC341B7}" srcOrd="10" destOrd="0" presId="urn:microsoft.com/office/officeart/2016/7/layout/HorizontalActionList"/>
    <dgm:cxn modelId="{1FAA8043-F288-40F3-B97B-C569AE65A3BE}" type="presParOf" srcId="{0338FA5C-23A3-4B24-844B-2B0F1DC341B7}" destId="{EEAB0E9B-2F01-4FF1-8BBB-B9FE4C1FFE57}" srcOrd="0" destOrd="0" presId="urn:microsoft.com/office/officeart/2016/7/layout/HorizontalActionList"/>
    <dgm:cxn modelId="{0F159744-E09A-409A-83AF-4DBFF916ADCC}" type="presParOf" srcId="{0338FA5C-23A3-4B24-844B-2B0F1DC341B7}" destId="{46CCE8FD-7C62-42B6-9A0E-984535EDB8BB}" srcOrd="1" destOrd="0" presId="urn:microsoft.com/office/officeart/2016/7/layout/Horizontal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732BD3B-7F07-4D4F-8F8C-5486551302D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D8BF847-0AD2-49E2-9D0E-482D4D4ABD5C}">
      <dgm:prSet/>
      <dgm:spPr/>
      <dgm:t>
        <a:bodyPr/>
        <a:lstStyle/>
        <a:p>
          <a:r>
            <a:rPr lang="en-GB"/>
            <a:t>To conclude this presentation, we can see that the role of a health visitor can be a positive and rewarding career path to follow.</a:t>
          </a:r>
          <a:endParaRPr lang="en-US"/>
        </a:p>
      </dgm:t>
    </dgm:pt>
    <dgm:pt modelId="{093893BD-A78B-4E39-AE9F-3D187156F11C}" type="parTrans" cxnId="{FC0EDD68-B4D7-4D36-BAD3-FFC868B69537}">
      <dgm:prSet/>
      <dgm:spPr/>
      <dgm:t>
        <a:bodyPr/>
        <a:lstStyle/>
        <a:p>
          <a:endParaRPr lang="en-US"/>
        </a:p>
      </dgm:t>
    </dgm:pt>
    <dgm:pt modelId="{1A3E9010-F7B7-4893-8BBC-ABE6BFFB5BCA}" type="sibTrans" cxnId="{FC0EDD68-B4D7-4D36-BAD3-FFC868B69537}">
      <dgm:prSet/>
      <dgm:spPr/>
      <dgm:t>
        <a:bodyPr/>
        <a:lstStyle/>
        <a:p>
          <a:endParaRPr lang="en-US"/>
        </a:p>
      </dgm:t>
    </dgm:pt>
    <dgm:pt modelId="{2CF5BA08-6F7D-4AB7-880C-36F2CCAC2B00}">
      <dgm:prSet/>
      <dgm:spPr/>
      <dgm:t>
        <a:bodyPr/>
        <a:lstStyle/>
        <a:p>
          <a:r>
            <a:rPr lang="en-GB"/>
            <a:t>They must be qualified registered nurses or midwives firstly then they would need to  complete the specialist community public health visiting course.</a:t>
          </a:r>
          <a:endParaRPr lang="en-US"/>
        </a:p>
      </dgm:t>
    </dgm:pt>
    <dgm:pt modelId="{C93D887D-6C0E-4568-A9F1-05797669DC5C}" type="parTrans" cxnId="{D6C2D7F8-D2D8-437D-A268-B709C77DD110}">
      <dgm:prSet/>
      <dgm:spPr/>
      <dgm:t>
        <a:bodyPr/>
        <a:lstStyle/>
        <a:p>
          <a:endParaRPr lang="en-US"/>
        </a:p>
      </dgm:t>
    </dgm:pt>
    <dgm:pt modelId="{3D6BB34F-2D2F-433C-963C-58CE7E0C29AF}" type="sibTrans" cxnId="{D6C2D7F8-D2D8-437D-A268-B709C77DD110}">
      <dgm:prSet/>
      <dgm:spPr/>
      <dgm:t>
        <a:bodyPr/>
        <a:lstStyle/>
        <a:p>
          <a:endParaRPr lang="en-US"/>
        </a:p>
      </dgm:t>
    </dgm:pt>
    <dgm:pt modelId="{6ED8C7D0-E519-47B4-955D-A93BB75F209D}">
      <dgm:prSet/>
      <dgm:spPr/>
      <dgm:t>
        <a:bodyPr/>
        <a:lstStyle/>
        <a:p>
          <a:r>
            <a:rPr lang="en-GB"/>
            <a:t>They need to uphold a number of personal values such as being kind caring and commited to their work, have excellent time keeping and be flexible and open to change.</a:t>
          </a:r>
          <a:endParaRPr lang="en-US"/>
        </a:p>
      </dgm:t>
    </dgm:pt>
    <dgm:pt modelId="{B45A258C-C7BC-4DEA-901F-DE159D64D710}" type="parTrans" cxnId="{4BBF1606-C59F-4EBD-BAFB-CF6822F9F71E}">
      <dgm:prSet/>
      <dgm:spPr/>
      <dgm:t>
        <a:bodyPr/>
        <a:lstStyle/>
        <a:p>
          <a:endParaRPr lang="en-US"/>
        </a:p>
      </dgm:t>
    </dgm:pt>
    <dgm:pt modelId="{B66F00FD-439F-4A22-8590-FDB8B5A7A929}" type="sibTrans" cxnId="{4BBF1606-C59F-4EBD-BAFB-CF6822F9F71E}">
      <dgm:prSet/>
      <dgm:spPr/>
      <dgm:t>
        <a:bodyPr/>
        <a:lstStyle/>
        <a:p>
          <a:endParaRPr lang="en-US"/>
        </a:p>
      </dgm:t>
    </dgm:pt>
    <dgm:pt modelId="{35F5AFE5-B4ED-4516-BD0B-1A9DD97A3E8D}">
      <dgm:prSet/>
      <dgm:spPr/>
      <dgm:t>
        <a:bodyPr/>
        <a:lstStyle/>
        <a:p>
          <a:r>
            <a:rPr lang="en-GB"/>
            <a:t>They must uphold a commitment to their professional practice by having a knowledge of neo-natal care, public health and mental health.  A knowledge of related legislation procedures and standards.  And a commitment to health and safety.</a:t>
          </a:r>
          <a:endParaRPr lang="en-US"/>
        </a:p>
      </dgm:t>
    </dgm:pt>
    <dgm:pt modelId="{51AA1E9B-C366-4660-A3D8-774A6F4B421A}" type="parTrans" cxnId="{7183E884-F441-4CCF-835B-A2BDAE29F241}">
      <dgm:prSet/>
      <dgm:spPr/>
      <dgm:t>
        <a:bodyPr/>
        <a:lstStyle/>
        <a:p>
          <a:endParaRPr lang="en-US"/>
        </a:p>
      </dgm:t>
    </dgm:pt>
    <dgm:pt modelId="{AFA62D1A-0558-43C1-8593-3D48A222FF8D}" type="sibTrans" cxnId="{7183E884-F441-4CCF-835B-A2BDAE29F241}">
      <dgm:prSet/>
      <dgm:spPr/>
      <dgm:t>
        <a:bodyPr/>
        <a:lstStyle/>
        <a:p>
          <a:endParaRPr lang="en-US"/>
        </a:p>
      </dgm:t>
    </dgm:pt>
    <dgm:pt modelId="{0FFD4652-4FF7-478C-85C5-D4586DBD355B}" type="pres">
      <dgm:prSet presAssocID="{B732BD3B-7F07-4D4F-8F8C-5486551302DC}" presName="linear" presStyleCnt="0">
        <dgm:presLayoutVars>
          <dgm:animLvl val="lvl"/>
          <dgm:resizeHandles val="exact"/>
        </dgm:presLayoutVars>
      </dgm:prSet>
      <dgm:spPr/>
    </dgm:pt>
    <dgm:pt modelId="{DA60DFAA-58A9-4B0D-8BB6-E4FBB336B6EF}" type="pres">
      <dgm:prSet presAssocID="{FD8BF847-0AD2-49E2-9D0E-482D4D4ABD5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7167E81-FF6C-4B62-98A8-81F6D6E32144}" type="pres">
      <dgm:prSet presAssocID="{1A3E9010-F7B7-4893-8BBC-ABE6BFFB5BCA}" presName="spacer" presStyleCnt="0"/>
      <dgm:spPr/>
    </dgm:pt>
    <dgm:pt modelId="{6F6EDFDD-0D32-4948-96BB-6F24EC775274}" type="pres">
      <dgm:prSet presAssocID="{2CF5BA08-6F7D-4AB7-880C-36F2CCAC2B0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EA185CF-5E2F-4DCD-A6CE-797F9B1D1EED}" type="pres">
      <dgm:prSet presAssocID="{3D6BB34F-2D2F-433C-963C-58CE7E0C29AF}" presName="spacer" presStyleCnt="0"/>
      <dgm:spPr/>
    </dgm:pt>
    <dgm:pt modelId="{96FAEB55-8ABD-43C4-9107-DEDD8C32316C}" type="pres">
      <dgm:prSet presAssocID="{6ED8C7D0-E519-47B4-955D-A93BB75F209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148F448-F9BB-4744-8DF8-05C34328E02D}" type="pres">
      <dgm:prSet presAssocID="{B66F00FD-439F-4A22-8590-FDB8B5A7A929}" presName="spacer" presStyleCnt="0"/>
      <dgm:spPr/>
    </dgm:pt>
    <dgm:pt modelId="{64574DBF-0792-4F9E-B9F2-FB7A9D685A09}" type="pres">
      <dgm:prSet presAssocID="{35F5AFE5-B4ED-4516-BD0B-1A9DD97A3E8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E869101-5FFC-4859-B399-91F3C7149E80}" type="presOf" srcId="{B732BD3B-7F07-4D4F-8F8C-5486551302DC}" destId="{0FFD4652-4FF7-478C-85C5-D4586DBD355B}" srcOrd="0" destOrd="0" presId="urn:microsoft.com/office/officeart/2005/8/layout/vList2"/>
    <dgm:cxn modelId="{4BBF1606-C59F-4EBD-BAFB-CF6822F9F71E}" srcId="{B732BD3B-7F07-4D4F-8F8C-5486551302DC}" destId="{6ED8C7D0-E519-47B4-955D-A93BB75F209D}" srcOrd="2" destOrd="0" parTransId="{B45A258C-C7BC-4DEA-901F-DE159D64D710}" sibTransId="{B66F00FD-439F-4A22-8590-FDB8B5A7A929}"/>
    <dgm:cxn modelId="{8832635C-09C5-480E-9A18-D0C72E588001}" type="presOf" srcId="{6ED8C7D0-E519-47B4-955D-A93BB75F209D}" destId="{96FAEB55-8ABD-43C4-9107-DEDD8C32316C}" srcOrd="0" destOrd="0" presId="urn:microsoft.com/office/officeart/2005/8/layout/vList2"/>
    <dgm:cxn modelId="{FC0EDD68-B4D7-4D36-BAD3-FFC868B69537}" srcId="{B732BD3B-7F07-4D4F-8F8C-5486551302DC}" destId="{FD8BF847-0AD2-49E2-9D0E-482D4D4ABD5C}" srcOrd="0" destOrd="0" parTransId="{093893BD-A78B-4E39-AE9F-3D187156F11C}" sibTransId="{1A3E9010-F7B7-4893-8BBC-ABE6BFFB5BCA}"/>
    <dgm:cxn modelId="{5BB2627A-F33D-48A8-A046-53D03F9E6281}" type="presOf" srcId="{35F5AFE5-B4ED-4516-BD0B-1A9DD97A3E8D}" destId="{64574DBF-0792-4F9E-B9F2-FB7A9D685A09}" srcOrd="0" destOrd="0" presId="urn:microsoft.com/office/officeart/2005/8/layout/vList2"/>
    <dgm:cxn modelId="{7183E884-F441-4CCF-835B-A2BDAE29F241}" srcId="{B732BD3B-7F07-4D4F-8F8C-5486551302DC}" destId="{35F5AFE5-B4ED-4516-BD0B-1A9DD97A3E8D}" srcOrd="3" destOrd="0" parTransId="{51AA1E9B-C366-4660-A3D8-774A6F4B421A}" sibTransId="{AFA62D1A-0558-43C1-8593-3D48A222FF8D}"/>
    <dgm:cxn modelId="{E31ABBC2-0820-4151-A3CF-0554ECC19C2E}" type="presOf" srcId="{FD8BF847-0AD2-49E2-9D0E-482D4D4ABD5C}" destId="{DA60DFAA-58A9-4B0D-8BB6-E4FBB336B6EF}" srcOrd="0" destOrd="0" presId="urn:microsoft.com/office/officeart/2005/8/layout/vList2"/>
    <dgm:cxn modelId="{27151CF3-FB7B-4751-BADA-86CCE379DA27}" type="presOf" srcId="{2CF5BA08-6F7D-4AB7-880C-36F2CCAC2B00}" destId="{6F6EDFDD-0D32-4948-96BB-6F24EC775274}" srcOrd="0" destOrd="0" presId="urn:microsoft.com/office/officeart/2005/8/layout/vList2"/>
    <dgm:cxn modelId="{D6C2D7F8-D2D8-437D-A268-B709C77DD110}" srcId="{B732BD3B-7F07-4D4F-8F8C-5486551302DC}" destId="{2CF5BA08-6F7D-4AB7-880C-36F2CCAC2B00}" srcOrd="1" destOrd="0" parTransId="{C93D887D-6C0E-4568-A9F1-05797669DC5C}" sibTransId="{3D6BB34F-2D2F-433C-963C-58CE7E0C29AF}"/>
    <dgm:cxn modelId="{97BBA232-D6FB-48D9-95D2-B4F78608FB2A}" type="presParOf" srcId="{0FFD4652-4FF7-478C-85C5-D4586DBD355B}" destId="{DA60DFAA-58A9-4B0D-8BB6-E4FBB336B6EF}" srcOrd="0" destOrd="0" presId="urn:microsoft.com/office/officeart/2005/8/layout/vList2"/>
    <dgm:cxn modelId="{F5ABCA1E-EAD6-4356-AC45-962EFCD90DE0}" type="presParOf" srcId="{0FFD4652-4FF7-478C-85C5-D4586DBD355B}" destId="{87167E81-FF6C-4B62-98A8-81F6D6E32144}" srcOrd="1" destOrd="0" presId="urn:microsoft.com/office/officeart/2005/8/layout/vList2"/>
    <dgm:cxn modelId="{641E56A8-33FC-411D-9301-B51A2E5FF8A6}" type="presParOf" srcId="{0FFD4652-4FF7-478C-85C5-D4586DBD355B}" destId="{6F6EDFDD-0D32-4948-96BB-6F24EC775274}" srcOrd="2" destOrd="0" presId="urn:microsoft.com/office/officeart/2005/8/layout/vList2"/>
    <dgm:cxn modelId="{AA1BED85-ECF2-4FF5-9395-F65D4C71758A}" type="presParOf" srcId="{0FFD4652-4FF7-478C-85C5-D4586DBD355B}" destId="{FEA185CF-5E2F-4DCD-A6CE-797F9B1D1EED}" srcOrd="3" destOrd="0" presId="urn:microsoft.com/office/officeart/2005/8/layout/vList2"/>
    <dgm:cxn modelId="{84BCF420-27F0-4C14-8465-EF1D1B10A99E}" type="presParOf" srcId="{0FFD4652-4FF7-478C-85C5-D4586DBD355B}" destId="{96FAEB55-8ABD-43C4-9107-DEDD8C32316C}" srcOrd="4" destOrd="0" presId="urn:microsoft.com/office/officeart/2005/8/layout/vList2"/>
    <dgm:cxn modelId="{83981E55-FD45-444D-9508-0C9D6230C6AB}" type="presParOf" srcId="{0FFD4652-4FF7-478C-85C5-D4586DBD355B}" destId="{5148F448-F9BB-4744-8DF8-05C34328E02D}" srcOrd="5" destOrd="0" presId="urn:microsoft.com/office/officeart/2005/8/layout/vList2"/>
    <dgm:cxn modelId="{32BD5C2D-7B2C-4DE5-BA6C-78462AD22AF3}" type="presParOf" srcId="{0FFD4652-4FF7-478C-85C5-D4586DBD355B}" destId="{64574DBF-0792-4F9E-B9F2-FB7A9D685A0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4ABF240-B48E-43FD-8798-165267078E29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3F3D1BC-07EC-465E-98E9-028E7E81E14A}">
      <dgm:prSet/>
      <dgm:spPr/>
      <dgm:t>
        <a:bodyPr/>
        <a:lstStyle/>
        <a:p>
          <a:r>
            <a:rPr lang="en-GB"/>
            <a:t>Careers Wales – how to become a health visitor</a:t>
          </a:r>
          <a:endParaRPr lang="en-US"/>
        </a:p>
      </dgm:t>
    </dgm:pt>
    <dgm:pt modelId="{427B3410-0834-4C86-B3FC-46D07AEC3D32}" type="parTrans" cxnId="{C33C323B-110D-4FF0-BCA4-3AD44CCD8A40}">
      <dgm:prSet/>
      <dgm:spPr/>
      <dgm:t>
        <a:bodyPr/>
        <a:lstStyle/>
        <a:p>
          <a:endParaRPr lang="en-US"/>
        </a:p>
      </dgm:t>
    </dgm:pt>
    <dgm:pt modelId="{B86910E2-8EB0-425E-9702-EFECBA8496C0}" type="sibTrans" cxnId="{C33C323B-110D-4FF0-BCA4-3AD44CCD8A40}">
      <dgm:prSet/>
      <dgm:spPr/>
      <dgm:t>
        <a:bodyPr/>
        <a:lstStyle/>
        <a:p>
          <a:endParaRPr lang="en-US"/>
        </a:p>
      </dgm:t>
    </dgm:pt>
    <dgm:pt modelId="{3A94798B-E631-419C-9A82-93EE60900373}">
      <dgm:prSet/>
      <dgm:spPr/>
      <dgm:t>
        <a:bodyPr/>
        <a:lstStyle/>
        <a:p>
          <a:r>
            <a:rPr lang="en-GB"/>
            <a:t>The nursing and midwifery council (NMC)</a:t>
          </a:r>
          <a:endParaRPr lang="en-US"/>
        </a:p>
      </dgm:t>
    </dgm:pt>
    <dgm:pt modelId="{994D531A-DD19-4C1E-9E1B-F93F6B333FD1}" type="parTrans" cxnId="{C55B2CF2-842C-4D96-AAD4-60809CB3D8E1}">
      <dgm:prSet/>
      <dgm:spPr/>
      <dgm:t>
        <a:bodyPr/>
        <a:lstStyle/>
        <a:p>
          <a:endParaRPr lang="en-US"/>
        </a:p>
      </dgm:t>
    </dgm:pt>
    <dgm:pt modelId="{CBA73132-9423-4945-B9DC-98DD904BB9A0}" type="sibTrans" cxnId="{C55B2CF2-842C-4D96-AAD4-60809CB3D8E1}">
      <dgm:prSet/>
      <dgm:spPr/>
      <dgm:t>
        <a:bodyPr/>
        <a:lstStyle/>
        <a:p>
          <a:endParaRPr lang="en-US"/>
        </a:p>
      </dgm:t>
    </dgm:pt>
    <dgm:pt modelId="{35E7706C-2243-455D-BE2A-BCAF74998296}">
      <dgm:prSet/>
      <dgm:spPr/>
      <dgm:t>
        <a:bodyPr/>
        <a:lstStyle/>
        <a:p>
          <a:r>
            <a:rPr lang="en-GB"/>
            <a:t>Health education and improvement Wales (HEIW) guidance for Specialist community public health nursing (SCPHN)</a:t>
          </a:r>
          <a:endParaRPr lang="en-US"/>
        </a:p>
      </dgm:t>
    </dgm:pt>
    <dgm:pt modelId="{983BF26A-EC9C-4343-A525-5642F133CA41}" type="parTrans" cxnId="{99D6C252-6FC4-4C6D-9E23-A846BDC3CC22}">
      <dgm:prSet/>
      <dgm:spPr/>
      <dgm:t>
        <a:bodyPr/>
        <a:lstStyle/>
        <a:p>
          <a:endParaRPr lang="en-US"/>
        </a:p>
      </dgm:t>
    </dgm:pt>
    <dgm:pt modelId="{C1F1F97B-ADAC-44D7-A1B6-C33F98E15895}" type="sibTrans" cxnId="{99D6C252-6FC4-4C6D-9E23-A846BDC3CC22}">
      <dgm:prSet/>
      <dgm:spPr/>
      <dgm:t>
        <a:bodyPr/>
        <a:lstStyle/>
        <a:p>
          <a:endParaRPr lang="en-US"/>
        </a:p>
      </dgm:t>
    </dgm:pt>
    <dgm:pt modelId="{B27A51EC-EC6E-4C3A-8E75-376FE8AB7EBB}">
      <dgm:prSet/>
      <dgm:spPr/>
      <dgm:t>
        <a:bodyPr/>
        <a:lstStyle/>
        <a:p>
          <a:r>
            <a:rPr lang="en-GB"/>
            <a:t>Healthy Child Wales Programme</a:t>
          </a:r>
          <a:endParaRPr lang="en-US"/>
        </a:p>
      </dgm:t>
    </dgm:pt>
    <dgm:pt modelId="{5F526B94-F9D8-44DA-937C-AEB58DB45AB3}" type="parTrans" cxnId="{7260FC1B-873E-4F2C-9BC2-2A67E76B54DA}">
      <dgm:prSet/>
      <dgm:spPr/>
      <dgm:t>
        <a:bodyPr/>
        <a:lstStyle/>
        <a:p>
          <a:endParaRPr lang="en-US"/>
        </a:p>
      </dgm:t>
    </dgm:pt>
    <dgm:pt modelId="{AB20C22C-82FD-4098-B975-22E1BB683915}" type="sibTrans" cxnId="{7260FC1B-873E-4F2C-9BC2-2A67E76B54DA}">
      <dgm:prSet/>
      <dgm:spPr/>
      <dgm:t>
        <a:bodyPr/>
        <a:lstStyle/>
        <a:p>
          <a:endParaRPr lang="en-US"/>
        </a:p>
      </dgm:t>
    </dgm:pt>
    <dgm:pt modelId="{1F0D0076-4AC5-436E-A25A-203055340CCD}">
      <dgm:prSet/>
      <dgm:spPr/>
      <dgm:t>
        <a:bodyPr/>
        <a:lstStyle/>
        <a:p>
          <a:r>
            <a:rPr lang="en-GB"/>
            <a:t>Wales Safeguarding Procedures </a:t>
          </a:r>
          <a:endParaRPr lang="en-US"/>
        </a:p>
      </dgm:t>
    </dgm:pt>
    <dgm:pt modelId="{88BC17DC-19FF-440E-BD86-F8D8B2F6FF74}" type="parTrans" cxnId="{3CD591C3-DD4C-4CB3-938E-222FBBDF80B4}">
      <dgm:prSet/>
      <dgm:spPr/>
      <dgm:t>
        <a:bodyPr/>
        <a:lstStyle/>
        <a:p>
          <a:endParaRPr lang="en-US"/>
        </a:p>
      </dgm:t>
    </dgm:pt>
    <dgm:pt modelId="{8370C24D-7E63-46B6-9B3F-1A7FE4221AC6}" type="sibTrans" cxnId="{3CD591C3-DD4C-4CB3-938E-222FBBDF80B4}">
      <dgm:prSet/>
      <dgm:spPr/>
      <dgm:t>
        <a:bodyPr/>
        <a:lstStyle/>
        <a:p>
          <a:endParaRPr lang="en-US"/>
        </a:p>
      </dgm:t>
    </dgm:pt>
    <dgm:pt modelId="{DC7782B7-DCE5-4CA4-90B4-EEFF20D88B35}">
      <dgm:prSet/>
      <dgm:spPr/>
      <dgm:t>
        <a:bodyPr/>
        <a:lstStyle/>
        <a:p>
          <a:r>
            <a:rPr lang="en-GB"/>
            <a:t>First 1000 days – Public Health Wales</a:t>
          </a:r>
          <a:endParaRPr lang="en-US"/>
        </a:p>
      </dgm:t>
    </dgm:pt>
    <dgm:pt modelId="{8B035773-C047-464C-A6E7-63AACA91E0CA}" type="parTrans" cxnId="{836AD97B-5423-4097-971F-E25872A8A828}">
      <dgm:prSet/>
      <dgm:spPr/>
      <dgm:t>
        <a:bodyPr/>
        <a:lstStyle/>
        <a:p>
          <a:endParaRPr lang="en-US"/>
        </a:p>
      </dgm:t>
    </dgm:pt>
    <dgm:pt modelId="{6727727E-010A-48AC-99DF-22DB987F9F55}" type="sibTrans" cxnId="{836AD97B-5423-4097-971F-E25872A8A828}">
      <dgm:prSet/>
      <dgm:spPr/>
      <dgm:t>
        <a:bodyPr/>
        <a:lstStyle/>
        <a:p>
          <a:endParaRPr lang="en-US"/>
        </a:p>
      </dgm:t>
    </dgm:pt>
    <dgm:pt modelId="{EC255554-97E3-4990-8A21-4F8F7EE6F1A4}" type="pres">
      <dgm:prSet presAssocID="{14ABF240-B48E-43FD-8798-165267078E29}" presName="diagram" presStyleCnt="0">
        <dgm:presLayoutVars>
          <dgm:dir/>
          <dgm:resizeHandles val="exact"/>
        </dgm:presLayoutVars>
      </dgm:prSet>
      <dgm:spPr/>
    </dgm:pt>
    <dgm:pt modelId="{FDE03121-DE75-43CE-A419-7BFAA6A8B0DE}" type="pres">
      <dgm:prSet presAssocID="{13F3D1BC-07EC-465E-98E9-028E7E81E14A}" presName="node" presStyleLbl="node1" presStyleIdx="0" presStyleCnt="6">
        <dgm:presLayoutVars>
          <dgm:bulletEnabled val="1"/>
        </dgm:presLayoutVars>
      </dgm:prSet>
      <dgm:spPr/>
    </dgm:pt>
    <dgm:pt modelId="{B5556883-CFF0-430D-B5B5-0B2CCD34ACF9}" type="pres">
      <dgm:prSet presAssocID="{B86910E2-8EB0-425E-9702-EFECBA8496C0}" presName="sibTrans" presStyleCnt="0"/>
      <dgm:spPr/>
    </dgm:pt>
    <dgm:pt modelId="{1E6B888C-0FB6-4206-9B50-206A2BC4EA41}" type="pres">
      <dgm:prSet presAssocID="{3A94798B-E631-419C-9A82-93EE60900373}" presName="node" presStyleLbl="node1" presStyleIdx="1" presStyleCnt="6">
        <dgm:presLayoutVars>
          <dgm:bulletEnabled val="1"/>
        </dgm:presLayoutVars>
      </dgm:prSet>
      <dgm:spPr/>
    </dgm:pt>
    <dgm:pt modelId="{ED2FD72B-67F5-4911-B1C2-CE5CCAC3B3D8}" type="pres">
      <dgm:prSet presAssocID="{CBA73132-9423-4945-B9DC-98DD904BB9A0}" presName="sibTrans" presStyleCnt="0"/>
      <dgm:spPr/>
    </dgm:pt>
    <dgm:pt modelId="{8F5B0394-0FA3-4DDD-9810-58480EE3CAA3}" type="pres">
      <dgm:prSet presAssocID="{35E7706C-2243-455D-BE2A-BCAF74998296}" presName="node" presStyleLbl="node1" presStyleIdx="2" presStyleCnt="6">
        <dgm:presLayoutVars>
          <dgm:bulletEnabled val="1"/>
        </dgm:presLayoutVars>
      </dgm:prSet>
      <dgm:spPr/>
    </dgm:pt>
    <dgm:pt modelId="{3A8ABA8D-2A8C-4225-B978-8DF8AD3DC09E}" type="pres">
      <dgm:prSet presAssocID="{C1F1F97B-ADAC-44D7-A1B6-C33F98E15895}" presName="sibTrans" presStyleCnt="0"/>
      <dgm:spPr/>
    </dgm:pt>
    <dgm:pt modelId="{3EC4ADEE-62F3-4127-9B7B-A39BCCA5CFFC}" type="pres">
      <dgm:prSet presAssocID="{B27A51EC-EC6E-4C3A-8E75-376FE8AB7EBB}" presName="node" presStyleLbl="node1" presStyleIdx="3" presStyleCnt="6">
        <dgm:presLayoutVars>
          <dgm:bulletEnabled val="1"/>
        </dgm:presLayoutVars>
      </dgm:prSet>
      <dgm:spPr/>
    </dgm:pt>
    <dgm:pt modelId="{F91C5F5A-1ACD-456A-9254-1F96AAB116D2}" type="pres">
      <dgm:prSet presAssocID="{AB20C22C-82FD-4098-B975-22E1BB683915}" presName="sibTrans" presStyleCnt="0"/>
      <dgm:spPr/>
    </dgm:pt>
    <dgm:pt modelId="{A47EB9CE-AD6D-4B49-AC8A-F5BDE9D5674A}" type="pres">
      <dgm:prSet presAssocID="{1F0D0076-4AC5-436E-A25A-203055340CCD}" presName="node" presStyleLbl="node1" presStyleIdx="4" presStyleCnt="6">
        <dgm:presLayoutVars>
          <dgm:bulletEnabled val="1"/>
        </dgm:presLayoutVars>
      </dgm:prSet>
      <dgm:spPr/>
    </dgm:pt>
    <dgm:pt modelId="{ADCDB9F6-B0B6-449A-96A5-598F6890E780}" type="pres">
      <dgm:prSet presAssocID="{8370C24D-7E63-46B6-9B3F-1A7FE4221AC6}" presName="sibTrans" presStyleCnt="0"/>
      <dgm:spPr/>
    </dgm:pt>
    <dgm:pt modelId="{A6BC6319-C56C-44C8-AEFF-165E4C8ACFED}" type="pres">
      <dgm:prSet presAssocID="{DC7782B7-DCE5-4CA4-90B4-EEFF20D88B35}" presName="node" presStyleLbl="node1" presStyleIdx="5" presStyleCnt="6">
        <dgm:presLayoutVars>
          <dgm:bulletEnabled val="1"/>
        </dgm:presLayoutVars>
      </dgm:prSet>
      <dgm:spPr/>
    </dgm:pt>
  </dgm:ptLst>
  <dgm:cxnLst>
    <dgm:cxn modelId="{232DBE04-6CC6-441C-99FD-486FF8BD5302}" type="presOf" srcId="{14ABF240-B48E-43FD-8798-165267078E29}" destId="{EC255554-97E3-4990-8A21-4F8F7EE6F1A4}" srcOrd="0" destOrd="0" presId="urn:microsoft.com/office/officeart/2005/8/layout/default"/>
    <dgm:cxn modelId="{94ED281A-1B25-45E5-AEF5-9C8E89ED1A3D}" type="presOf" srcId="{1F0D0076-4AC5-436E-A25A-203055340CCD}" destId="{A47EB9CE-AD6D-4B49-AC8A-F5BDE9D5674A}" srcOrd="0" destOrd="0" presId="urn:microsoft.com/office/officeart/2005/8/layout/default"/>
    <dgm:cxn modelId="{7260FC1B-873E-4F2C-9BC2-2A67E76B54DA}" srcId="{14ABF240-B48E-43FD-8798-165267078E29}" destId="{B27A51EC-EC6E-4C3A-8E75-376FE8AB7EBB}" srcOrd="3" destOrd="0" parTransId="{5F526B94-F9D8-44DA-937C-AEB58DB45AB3}" sibTransId="{AB20C22C-82FD-4098-B975-22E1BB683915}"/>
    <dgm:cxn modelId="{FFE24334-D5A8-424B-B6E7-DDE4BD52E6AB}" type="presOf" srcId="{13F3D1BC-07EC-465E-98E9-028E7E81E14A}" destId="{FDE03121-DE75-43CE-A419-7BFAA6A8B0DE}" srcOrd="0" destOrd="0" presId="urn:microsoft.com/office/officeart/2005/8/layout/default"/>
    <dgm:cxn modelId="{C33C323B-110D-4FF0-BCA4-3AD44CCD8A40}" srcId="{14ABF240-B48E-43FD-8798-165267078E29}" destId="{13F3D1BC-07EC-465E-98E9-028E7E81E14A}" srcOrd="0" destOrd="0" parTransId="{427B3410-0834-4C86-B3FC-46D07AEC3D32}" sibTransId="{B86910E2-8EB0-425E-9702-EFECBA8496C0}"/>
    <dgm:cxn modelId="{18E6F762-72AA-4342-81C6-FA472CEE8FB1}" type="presOf" srcId="{DC7782B7-DCE5-4CA4-90B4-EEFF20D88B35}" destId="{A6BC6319-C56C-44C8-AEFF-165E4C8ACFED}" srcOrd="0" destOrd="0" presId="urn:microsoft.com/office/officeart/2005/8/layout/default"/>
    <dgm:cxn modelId="{2779014E-117E-41D5-AF59-95F26B5CDDC9}" type="presOf" srcId="{3A94798B-E631-419C-9A82-93EE60900373}" destId="{1E6B888C-0FB6-4206-9B50-206A2BC4EA41}" srcOrd="0" destOrd="0" presId="urn:microsoft.com/office/officeart/2005/8/layout/default"/>
    <dgm:cxn modelId="{99D6C252-6FC4-4C6D-9E23-A846BDC3CC22}" srcId="{14ABF240-B48E-43FD-8798-165267078E29}" destId="{35E7706C-2243-455D-BE2A-BCAF74998296}" srcOrd="2" destOrd="0" parTransId="{983BF26A-EC9C-4343-A525-5642F133CA41}" sibTransId="{C1F1F97B-ADAC-44D7-A1B6-C33F98E15895}"/>
    <dgm:cxn modelId="{836AD97B-5423-4097-971F-E25872A8A828}" srcId="{14ABF240-B48E-43FD-8798-165267078E29}" destId="{DC7782B7-DCE5-4CA4-90B4-EEFF20D88B35}" srcOrd="5" destOrd="0" parTransId="{8B035773-C047-464C-A6E7-63AACA91E0CA}" sibTransId="{6727727E-010A-48AC-99DF-22DB987F9F55}"/>
    <dgm:cxn modelId="{96A48E87-B34A-46BD-960F-DA25BF77F3B1}" type="presOf" srcId="{35E7706C-2243-455D-BE2A-BCAF74998296}" destId="{8F5B0394-0FA3-4DDD-9810-58480EE3CAA3}" srcOrd="0" destOrd="0" presId="urn:microsoft.com/office/officeart/2005/8/layout/default"/>
    <dgm:cxn modelId="{DD5A6DB5-1C4F-4B67-8A9F-68EA9C2882CF}" type="presOf" srcId="{B27A51EC-EC6E-4C3A-8E75-376FE8AB7EBB}" destId="{3EC4ADEE-62F3-4127-9B7B-A39BCCA5CFFC}" srcOrd="0" destOrd="0" presId="urn:microsoft.com/office/officeart/2005/8/layout/default"/>
    <dgm:cxn modelId="{3CD591C3-DD4C-4CB3-938E-222FBBDF80B4}" srcId="{14ABF240-B48E-43FD-8798-165267078E29}" destId="{1F0D0076-4AC5-436E-A25A-203055340CCD}" srcOrd="4" destOrd="0" parTransId="{88BC17DC-19FF-440E-BD86-F8D8B2F6FF74}" sibTransId="{8370C24D-7E63-46B6-9B3F-1A7FE4221AC6}"/>
    <dgm:cxn modelId="{C55B2CF2-842C-4D96-AAD4-60809CB3D8E1}" srcId="{14ABF240-B48E-43FD-8798-165267078E29}" destId="{3A94798B-E631-419C-9A82-93EE60900373}" srcOrd="1" destOrd="0" parTransId="{994D531A-DD19-4C1E-9E1B-F93F6B333FD1}" sibTransId="{CBA73132-9423-4945-B9DC-98DD904BB9A0}"/>
    <dgm:cxn modelId="{800DD6C8-BBDF-4451-8BAE-FE66AD069D30}" type="presParOf" srcId="{EC255554-97E3-4990-8A21-4F8F7EE6F1A4}" destId="{FDE03121-DE75-43CE-A419-7BFAA6A8B0DE}" srcOrd="0" destOrd="0" presId="urn:microsoft.com/office/officeart/2005/8/layout/default"/>
    <dgm:cxn modelId="{8C55447B-28B0-4E76-BF28-AF370C54C08E}" type="presParOf" srcId="{EC255554-97E3-4990-8A21-4F8F7EE6F1A4}" destId="{B5556883-CFF0-430D-B5B5-0B2CCD34ACF9}" srcOrd="1" destOrd="0" presId="urn:microsoft.com/office/officeart/2005/8/layout/default"/>
    <dgm:cxn modelId="{4162FF0F-EDC1-45C7-A69E-6978BA80B7D2}" type="presParOf" srcId="{EC255554-97E3-4990-8A21-4F8F7EE6F1A4}" destId="{1E6B888C-0FB6-4206-9B50-206A2BC4EA41}" srcOrd="2" destOrd="0" presId="urn:microsoft.com/office/officeart/2005/8/layout/default"/>
    <dgm:cxn modelId="{8059870A-C4EB-429D-AFBC-7C946E035454}" type="presParOf" srcId="{EC255554-97E3-4990-8A21-4F8F7EE6F1A4}" destId="{ED2FD72B-67F5-4911-B1C2-CE5CCAC3B3D8}" srcOrd="3" destOrd="0" presId="urn:microsoft.com/office/officeart/2005/8/layout/default"/>
    <dgm:cxn modelId="{D3805740-1955-409B-A0E0-B61F88F0153C}" type="presParOf" srcId="{EC255554-97E3-4990-8A21-4F8F7EE6F1A4}" destId="{8F5B0394-0FA3-4DDD-9810-58480EE3CAA3}" srcOrd="4" destOrd="0" presId="urn:microsoft.com/office/officeart/2005/8/layout/default"/>
    <dgm:cxn modelId="{0C7DB7D4-F7D5-4467-BA79-7C8760FF0F19}" type="presParOf" srcId="{EC255554-97E3-4990-8A21-4F8F7EE6F1A4}" destId="{3A8ABA8D-2A8C-4225-B978-8DF8AD3DC09E}" srcOrd="5" destOrd="0" presId="urn:microsoft.com/office/officeart/2005/8/layout/default"/>
    <dgm:cxn modelId="{7F7DBF73-CBC8-48BF-AB8A-2483BF78BEC9}" type="presParOf" srcId="{EC255554-97E3-4990-8A21-4F8F7EE6F1A4}" destId="{3EC4ADEE-62F3-4127-9B7B-A39BCCA5CFFC}" srcOrd="6" destOrd="0" presId="urn:microsoft.com/office/officeart/2005/8/layout/default"/>
    <dgm:cxn modelId="{804334B2-5F2D-483A-97B8-04C52AB16F56}" type="presParOf" srcId="{EC255554-97E3-4990-8A21-4F8F7EE6F1A4}" destId="{F91C5F5A-1ACD-456A-9254-1F96AAB116D2}" srcOrd="7" destOrd="0" presId="urn:microsoft.com/office/officeart/2005/8/layout/default"/>
    <dgm:cxn modelId="{E20F0ADF-FE32-4EB1-8D31-C5D61C4D6C58}" type="presParOf" srcId="{EC255554-97E3-4990-8A21-4F8F7EE6F1A4}" destId="{A47EB9CE-AD6D-4B49-AC8A-F5BDE9D5674A}" srcOrd="8" destOrd="0" presId="urn:microsoft.com/office/officeart/2005/8/layout/default"/>
    <dgm:cxn modelId="{97E7F46E-4844-467D-9DCE-950680099939}" type="presParOf" srcId="{EC255554-97E3-4990-8A21-4F8F7EE6F1A4}" destId="{ADCDB9F6-B0B6-449A-96A5-598F6890E780}" srcOrd="9" destOrd="0" presId="urn:microsoft.com/office/officeart/2005/8/layout/default"/>
    <dgm:cxn modelId="{3F99AB2F-416A-486F-8D13-EEEA89D58EB7}" type="presParOf" srcId="{EC255554-97E3-4990-8A21-4F8F7EE6F1A4}" destId="{A6BC6319-C56C-44C8-AEFF-165E4C8ACFE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8159201-B0FB-4ACB-BF48-BE996C48A954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82B1F68-6809-4FDD-A33F-401BA25C4975}">
      <dgm:prSet/>
      <dgm:spPr/>
      <dgm:t>
        <a:bodyPr/>
        <a:lstStyle/>
        <a:p>
          <a:r>
            <a:rPr lang="en-GB">
              <a:hlinkClick xmlns:r="http://schemas.openxmlformats.org/officeDocument/2006/relationships" r:id="rId1"/>
            </a:rPr>
            <a:t>www.nationalcareers.service.gov.uk</a:t>
          </a:r>
          <a:r>
            <a:rPr lang="en-GB"/>
            <a:t>       </a:t>
          </a:r>
          <a:endParaRPr lang="en-US"/>
        </a:p>
      </dgm:t>
    </dgm:pt>
    <dgm:pt modelId="{4D58FDCF-5A3A-44ED-97DB-91413B018896}" type="parTrans" cxnId="{69DE7526-41AF-42AC-ACA7-4C3BF0112483}">
      <dgm:prSet/>
      <dgm:spPr/>
      <dgm:t>
        <a:bodyPr/>
        <a:lstStyle/>
        <a:p>
          <a:endParaRPr lang="en-US"/>
        </a:p>
      </dgm:t>
    </dgm:pt>
    <dgm:pt modelId="{D959E7A7-4EFF-48C9-9FDE-E05EC9C0CB0E}" type="sibTrans" cxnId="{69DE7526-41AF-42AC-ACA7-4C3BF0112483}">
      <dgm:prSet/>
      <dgm:spPr/>
      <dgm:t>
        <a:bodyPr/>
        <a:lstStyle/>
        <a:p>
          <a:endParaRPr lang="en-US"/>
        </a:p>
      </dgm:t>
    </dgm:pt>
    <dgm:pt modelId="{C4A59875-F7E5-4848-B720-1141918AC6A2}">
      <dgm:prSet/>
      <dgm:spPr/>
      <dgm:t>
        <a:bodyPr/>
        <a:lstStyle/>
        <a:p>
          <a:r>
            <a:rPr lang="en-GB">
              <a:hlinkClick xmlns:r="http://schemas.openxmlformats.org/officeDocument/2006/relationships" r:id="rId2"/>
            </a:rPr>
            <a:t>www.ihv.org.uk</a:t>
          </a:r>
          <a:endParaRPr lang="en-US"/>
        </a:p>
      </dgm:t>
    </dgm:pt>
    <dgm:pt modelId="{F8641158-E966-4419-B95F-2F4B685A4B14}" type="parTrans" cxnId="{C18546F7-E483-4D4E-9C57-18280DA4EB2C}">
      <dgm:prSet/>
      <dgm:spPr/>
      <dgm:t>
        <a:bodyPr/>
        <a:lstStyle/>
        <a:p>
          <a:endParaRPr lang="en-US"/>
        </a:p>
      </dgm:t>
    </dgm:pt>
    <dgm:pt modelId="{431AF0D4-1E48-42C0-BB26-CA0EB6E9738E}" type="sibTrans" cxnId="{C18546F7-E483-4D4E-9C57-18280DA4EB2C}">
      <dgm:prSet/>
      <dgm:spPr/>
      <dgm:t>
        <a:bodyPr/>
        <a:lstStyle/>
        <a:p>
          <a:endParaRPr lang="en-US"/>
        </a:p>
      </dgm:t>
    </dgm:pt>
    <dgm:pt modelId="{E8C950D9-1178-48CB-919C-1039D999D9C5}">
      <dgm:prSet/>
      <dgm:spPr/>
      <dgm:t>
        <a:bodyPr/>
        <a:lstStyle/>
        <a:p>
          <a:r>
            <a:rPr lang="en-GB">
              <a:hlinkClick xmlns:r="http://schemas.openxmlformats.org/officeDocument/2006/relationships" r:id="rId3"/>
            </a:rPr>
            <a:t>www.cpdonline.co.uk</a:t>
          </a:r>
          <a:endParaRPr lang="en-US"/>
        </a:p>
      </dgm:t>
    </dgm:pt>
    <dgm:pt modelId="{C300BA65-9E3A-4F19-9D56-7ACBF4B9DEBB}" type="parTrans" cxnId="{B4AE52B0-A9AB-4C33-854A-658557EAD755}">
      <dgm:prSet/>
      <dgm:spPr/>
      <dgm:t>
        <a:bodyPr/>
        <a:lstStyle/>
        <a:p>
          <a:endParaRPr lang="en-US"/>
        </a:p>
      </dgm:t>
    </dgm:pt>
    <dgm:pt modelId="{2F7A14B9-856A-438C-8DB5-7102545C600A}" type="sibTrans" cxnId="{B4AE52B0-A9AB-4C33-854A-658557EAD755}">
      <dgm:prSet/>
      <dgm:spPr/>
      <dgm:t>
        <a:bodyPr/>
        <a:lstStyle/>
        <a:p>
          <a:endParaRPr lang="en-US"/>
        </a:p>
      </dgm:t>
    </dgm:pt>
    <dgm:pt modelId="{00FAFB57-28C5-416D-BE7B-49CC20AA4535}">
      <dgm:prSet/>
      <dgm:spPr/>
      <dgm:t>
        <a:bodyPr/>
        <a:lstStyle/>
        <a:p>
          <a:r>
            <a:rPr lang="en-GB">
              <a:hlinkClick xmlns:r="http://schemas.openxmlformats.org/officeDocument/2006/relationships" r:id="rId4"/>
            </a:rPr>
            <a:t>www.nmc.org.uk</a:t>
          </a:r>
          <a:endParaRPr lang="en-US"/>
        </a:p>
      </dgm:t>
    </dgm:pt>
    <dgm:pt modelId="{29A41B17-64B9-4B94-9CF8-2818F7E1A1D5}" type="parTrans" cxnId="{BBA24280-6B03-4462-A6F1-ADBDC9A8C344}">
      <dgm:prSet/>
      <dgm:spPr/>
      <dgm:t>
        <a:bodyPr/>
        <a:lstStyle/>
        <a:p>
          <a:endParaRPr lang="en-US"/>
        </a:p>
      </dgm:t>
    </dgm:pt>
    <dgm:pt modelId="{4E157B10-2B05-4D27-901E-7A128D6555B3}" type="sibTrans" cxnId="{BBA24280-6B03-4462-A6F1-ADBDC9A8C344}">
      <dgm:prSet/>
      <dgm:spPr/>
      <dgm:t>
        <a:bodyPr/>
        <a:lstStyle/>
        <a:p>
          <a:endParaRPr lang="en-US"/>
        </a:p>
      </dgm:t>
    </dgm:pt>
    <dgm:pt modelId="{89E7F4B9-1C73-410A-8629-670F026DFFEB}">
      <dgm:prSet/>
      <dgm:spPr/>
      <dgm:t>
        <a:bodyPr/>
        <a:lstStyle/>
        <a:p>
          <a:r>
            <a:rPr lang="en-GB">
              <a:hlinkClick xmlns:r="http://schemas.openxmlformats.org/officeDocument/2006/relationships" r:id="rId5"/>
            </a:rPr>
            <a:t>www.ukhsa.blog.gov.uk</a:t>
          </a:r>
          <a:endParaRPr lang="en-US"/>
        </a:p>
      </dgm:t>
    </dgm:pt>
    <dgm:pt modelId="{FFE88FEC-1540-476D-AC2A-8B7AC3344688}" type="parTrans" cxnId="{187D7177-F606-4A5B-ADD2-EE0C71A2E086}">
      <dgm:prSet/>
      <dgm:spPr/>
      <dgm:t>
        <a:bodyPr/>
        <a:lstStyle/>
        <a:p>
          <a:endParaRPr lang="en-US"/>
        </a:p>
      </dgm:t>
    </dgm:pt>
    <dgm:pt modelId="{8C192B25-DCC1-431F-96F8-DF2A83F999DC}" type="sibTrans" cxnId="{187D7177-F606-4A5B-ADD2-EE0C71A2E086}">
      <dgm:prSet/>
      <dgm:spPr/>
      <dgm:t>
        <a:bodyPr/>
        <a:lstStyle/>
        <a:p>
          <a:endParaRPr lang="en-US"/>
        </a:p>
      </dgm:t>
    </dgm:pt>
    <dgm:pt modelId="{7E222A93-3463-400D-A8B0-D2DCB8D5E6AB}">
      <dgm:prSet/>
      <dgm:spPr/>
      <dgm:t>
        <a:bodyPr/>
        <a:lstStyle/>
        <a:p>
          <a:r>
            <a:rPr lang="en-GB">
              <a:hlinkClick xmlns:r="http://schemas.openxmlformats.org/officeDocument/2006/relationships" r:id="rId6"/>
            </a:rPr>
            <a:t>www.careerswales.gov.wales</a:t>
          </a:r>
          <a:endParaRPr lang="en-US"/>
        </a:p>
      </dgm:t>
    </dgm:pt>
    <dgm:pt modelId="{5CF7389F-65AD-4061-BF6E-66AF1E0BE5C1}" type="parTrans" cxnId="{E7AE6C94-19B6-4981-8DE9-1B0725B8E3B7}">
      <dgm:prSet/>
      <dgm:spPr/>
      <dgm:t>
        <a:bodyPr/>
        <a:lstStyle/>
        <a:p>
          <a:endParaRPr lang="en-US"/>
        </a:p>
      </dgm:t>
    </dgm:pt>
    <dgm:pt modelId="{E10D018C-493F-4E78-A2C1-49AC31DFD952}" type="sibTrans" cxnId="{E7AE6C94-19B6-4981-8DE9-1B0725B8E3B7}">
      <dgm:prSet/>
      <dgm:spPr/>
      <dgm:t>
        <a:bodyPr/>
        <a:lstStyle/>
        <a:p>
          <a:endParaRPr lang="en-US"/>
        </a:p>
      </dgm:t>
    </dgm:pt>
    <dgm:pt modelId="{900D4BBF-90F5-4AE3-86C2-38B30FDADD4C}">
      <dgm:prSet/>
      <dgm:spPr/>
      <dgm:t>
        <a:bodyPr/>
        <a:lstStyle/>
        <a:p>
          <a:r>
            <a:rPr lang="en-GB">
              <a:hlinkClick xmlns:r="http://schemas.openxmlformats.org/officeDocument/2006/relationships" r:id="rId7"/>
            </a:rPr>
            <a:t>www.heiw.nhs.wales</a:t>
          </a:r>
          <a:endParaRPr lang="en-US"/>
        </a:p>
      </dgm:t>
    </dgm:pt>
    <dgm:pt modelId="{7EAC15EA-A84C-4B95-A467-37D7BD5CA0E4}" type="parTrans" cxnId="{379FE3F6-0AF5-4982-BD0C-E01BB3943224}">
      <dgm:prSet/>
      <dgm:spPr/>
      <dgm:t>
        <a:bodyPr/>
        <a:lstStyle/>
        <a:p>
          <a:endParaRPr lang="en-US"/>
        </a:p>
      </dgm:t>
    </dgm:pt>
    <dgm:pt modelId="{7CF9846E-CC99-4AB2-AF86-FBB838D1D11C}" type="sibTrans" cxnId="{379FE3F6-0AF5-4982-BD0C-E01BB3943224}">
      <dgm:prSet/>
      <dgm:spPr/>
      <dgm:t>
        <a:bodyPr/>
        <a:lstStyle/>
        <a:p>
          <a:endParaRPr lang="en-US"/>
        </a:p>
      </dgm:t>
    </dgm:pt>
    <dgm:pt modelId="{0345D90C-211C-4947-9D55-9AE867BD1BCF}">
      <dgm:prSet/>
      <dgm:spPr/>
      <dgm:t>
        <a:bodyPr/>
        <a:lstStyle/>
        <a:p>
          <a:r>
            <a:rPr lang="en-GB">
              <a:hlinkClick xmlns:r="http://schemas.openxmlformats.org/officeDocument/2006/relationships" r:id="rId8"/>
            </a:rPr>
            <a:t>www.gov.wales</a:t>
          </a:r>
          <a:endParaRPr lang="en-US"/>
        </a:p>
      </dgm:t>
    </dgm:pt>
    <dgm:pt modelId="{0A1853EE-5076-4F1A-B4A9-9820E48A7A7F}" type="parTrans" cxnId="{C5649FF2-50DD-429E-8099-141EA50D80AF}">
      <dgm:prSet/>
      <dgm:spPr/>
      <dgm:t>
        <a:bodyPr/>
        <a:lstStyle/>
        <a:p>
          <a:endParaRPr lang="en-US"/>
        </a:p>
      </dgm:t>
    </dgm:pt>
    <dgm:pt modelId="{DD9D1997-1A3D-4AF8-B7B1-76680AC05916}" type="sibTrans" cxnId="{C5649FF2-50DD-429E-8099-141EA50D80AF}">
      <dgm:prSet/>
      <dgm:spPr/>
      <dgm:t>
        <a:bodyPr/>
        <a:lstStyle/>
        <a:p>
          <a:endParaRPr lang="en-US"/>
        </a:p>
      </dgm:t>
    </dgm:pt>
    <dgm:pt modelId="{1ADA034B-874F-4469-B0ED-0F1094A6AA87}">
      <dgm:prSet/>
      <dgm:spPr/>
      <dgm:t>
        <a:bodyPr/>
        <a:lstStyle/>
        <a:p>
          <a:r>
            <a:rPr lang="en-GB">
              <a:hlinkClick xmlns:r="http://schemas.openxmlformats.org/officeDocument/2006/relationships" r:id="rId9"/>
            </a:rPr>
            <a:t>www.healthforunder5s.co.uk</a:t>
          </a:r>
          <a:endParaRPr lang="en-US"/>
        </a:p>
      </dgm:t>
    </dgm:pt>
    <dgm:pt modelId="{7A246048-D13F-4781-9031-B9CF947FB7C0}" type="parTrans" cxnId="{554E55CE-B9FF-4CF2-BB3B-DB8EF5C8EDB1}">
      <dgm:prSet/>
      <dgm:spPr/>
      <dgm:t>
        <a:bodyPr/>
        <a:lstStyle/>
        <a:p>
          <a:endParaRPr lang="en-US"/>
        </a:p>
      </dgm:t>
    </dgm:pt>
    <dgm:pt modelId="{53A3DC30-2C08-4884-A1BA-7171FF1BE4F0}" type="sibTrans" cxnId="{554E55CE-B9FF-4CF2-BB3B-DB8EF5C8EDB1}">
      <dgm:prSet/>
      <dgm:spPr/>
      <dgm:t>
        <a:bodyPr/>
        <a:lstStyle/>
        <a:p>
          <a:endParaRPr lang="en-US"/>
        </a:p>
      </dgm:t>
    </dgm:pt>
    <dgm:pt modelId="{AEAF31B5-9586-4A4D-8AFD-D21202175FEA}">
      <dgm:prSet/>
      <dgm:spPr/>
      <dgm:t>
        <a:bodyPr/>
        <a:lstStyle/>
        <a:p>
          <a:r>
            <a:rPr lang="en-GB">
              <a:hlinkClick xmlns:r="http://schemas.openxmlformats.org/officeDocument/2006/relationships" r:id="rId10"/>
            </a:rPr>
            <a:t>www.nhs.uk.co.uk</a:t>
          </a:r>
          <a:endParaRPr lang="en-US"/>
        </a:p>
      </dgm:t>
    </dgm:pt>
    <dgm:pt modelId="{370A252D-C287-447C-A717-574002C8D466}" type="parTrans" cxnId="{43E87298-C005-4658-BFDE-90EDC7461FC7}">
      <dgm:prSet/>
      <dgm:spPr/>
      <dgm:t>
        <a:bodyPr/>
        <a:lstStyle/>
        <a:p>
          <a:endParaRPr lang="en-US"/>
        </a:p>
      </dgm:t>
    </dgm:pt>
    <dgm:pt modelId="{49EE7C8B-86F6-4E1E-9002-263EE1EC33E2}" type="sibTrans" cxnId="{43E87298-C005-4658-BFDE-90EDC7461FC7}">
      <dgm:prSet/>
      <dgm:spPr/>
      <dgm:t>
        <a:bodyPr/>
        <a:lstStyle/>
        <a:p>
          <a:endParaRPr lang="en-US"/>
        </a:p>
      </dgm:t>
    </dgm:pt>
    <dgm:pt modelId="{2508ED23-2ACC-4A9A-90C0-0FB37328094C}" type="pres">
      <dgm:prSet presAssocID="{98159201-B0FB-4ACB-BF48-BE996C48A954}" presName="diagram" presStyleCnt="0">
        <dgm:presLayoutVars>
          <dgm:dir/>
          <dgm:resizeHandles val="exact"/>
        </dgm:presLayoutVars>
      </dgm:prSet>
      <dgm:spPr/>
    </dgm:pt>
    <dgm:pt modelId="{3B4DA914-4F01-449E-8415-D39A723A901D}" type="pres">
      <dgm:prSet presAssocID="{182B1F68-6809-4FDD-A33F-401BA25C4975}" presName="node" presStyleLbl="node1" presStyleIdx="0" presStyleCnt="10">
        <dgm:presLayoutVars>
          <dgm:bulletEnabled val="1"/>
        </dgm:presLayoutVars>
      </dgm:prSet>
      <dgm:spPr/>
    </dgm:pt>
    <dgm:pt modelId="{77F835E7-C0B5-4061-B597-9F1CDEB9A19D}" type="pres">
      <dgm:prSet presAssocID="{D959E7A7-4EFF-48C9-9FDE-E05EC9C0CB0E}" presName="sibTrans" presStyleCnt="0"/>
      <dgm:spPr/>
    </dgm:pt>
    <dgm:pt modelId="{C4C04DD6-F850-4B04-A9A2-C89B0B979F24}" type="pres">
      <dgm:prSet presAssocID="{C4A59875-F7E5-4848-B720-1141918AC6A2}" presName="node" presStyleLbl="node1" presStyleIdx="1" presStyleCnt="10">
        <dgm:presLayoutVars>
          <dgm:bulletEnabled val="1"/>
        </dgm:presLayoutVars>
      </dgm:prSet>
      <dgm:spPr/>
    </dgm:pt>
    <dgm:pt modelId="{F0CFF8CB-48D6-4AB3-B35B-D3632F5F91BF}" type="pres">
      <dgm:prSet presAssocID="{431AF0D4-1E48-42C0-BB26-CA0EB6E9738E}" presName="sibTrans" presStyleCnt="0"/>
      <dgm:spPr/>
    </dgm:pt>
    <dgm:pt modelId="{7E581D3E-5CE4-4D1F-B111-B000128FB2F4}" type="pres">
      <dgm:prSet presAssocID="{E8C950D9-1178-48CB-919C-1039D999D9C5}" presName="node" presStyleLbl="node1" presStyleIdx="2" presStyleCnt="10">
        <dgm:presLayoutVars>
          <dgm:bulletEnabled val="1"/>
        </dgm:presLayoutVars>
      </dgm:prSet>
      <dgm:spPr/>
    </dgm:pt>
    <dgm:pt modelId="{29A529F3-E30B-4EB3-81B4-1E54E30287A6}" type="pres">
      <dgm:prSet presAssocID="{2F7A14B9-856A-438C-8DB5-7102545C600A}" presName="sibTrans" presStyleCnt="0"/>
      <dgm:spPr/>
    </dgm:pt>
    <dgm:pt modelId="{96EECCB9-FE35-4720-AA52-48B900739C2B}" type="pres">
      <dgm:prSet presAssocID="{00FAFB57-28C5-416D-BE7B-49CC20AA4535}" presName="node" presStyleLbl="node1" presStyleIdx="3" presStyleCnt="10">
        <dgm:presLayoutVars>
          <dgm:bulletEnabled val="1"/>
        </dgm:presLayoutVars>
      </dgm:prSet>
      <dgm:spPr/>
    </dgm:pt>
    <dgm:pt modelId="{3FC48CE4-60A4-4C64-AE29-F313FDF7863D}" type="pres">
      <dgm:prSet presAssocID="{4E157B10-2B05-4D27-901E-7A128D6555B3}" presName="sibTrans" presStyleCnt="0"/>
      <dgm:spPr/>
    </dgm:pt>
    <dgm:pt modelId="{0A2E9CB4-DDE2-49DE-BD9B-D801BB19CDD8}" type="pres">
      <dgm:prSet presAssocID="{89E7F4B9-1C73-410A-8629-670F026DFFEB}" presName="node" presStyleLbl="node1" presStyleIdx="4" presStyleCnt="10">
        <dgm:presLayoutVars>
          <dgm:bulletEnabled val="1"/>
        </dgm:presLayoutVars>
      </dgm:prSet>
      <dgm:spPr/>
    </dgm:pt>
    <dgm:pt modelId="{09F32979-53E5-4459-9A04-3B77318F5ADA}" type="pres">
      <dgm:prSet presAssocID="{8C192B25-DCC1-431F-96F8-DF2A83F999DC}" presName="sibTrans" presStyleCnt="0"/>
      <dgm:spPr/>
    </dgm:pt>
    <dgm:pt modelId="{E8425600-C569-4DD3-B9B2-C967828E82FA}" type="pres">
      <dgm:prSet presAssocID="{7E222A93-3463-400D-A8B0-D2DCB8D5E6AB}" presName="node" presStyleLbl="node1" presStyleIdx="5" presStyleCnt="10">
        <dgm:presLayoutVars>
          <dgm:bulletEnabled val="1"/>
        </dgm:presLayoutVars>
      </dgm:prSet>
      <dgm:spPr/>
    </dgm:pt>
    <dgm:pt modelId="{5C725623-AA98-4A3B-B1A3-6A584E0E93FF}" type="pres">
      <dgm:prSet presAssocID="{E10D018C-493F-4E78-A2C1-49AC31DFD952}" presName="sibTrans" presStyleCnt="0"/>
      <dgm:spPr/>
    </dgm:pt>
    <dgm:pt modelId="{6F67AB23-DECC-46BB-9284-6FA2B7630F98}" type="pres">
      <dgm:prSet presAssocID="{900D4BBF-90F5-4AE3-86C2-38B30FDADD4C}" presName="node" presStyleLbl="node1" presStyleIdx="6" presStyleCnt="10">
        <dgm:presLayoutVars>
          <dgm:bulletEnabled val="1"/>
        </dgm:presLayoutVars>
      </dgm:prSet>
      <dgm:spPr/>
    </dgm:pt>
    <dgm:pt modelId="{55408203-779E-48BB-8596-0CD0ED7F5FE6}" type="pres">
      <dgm:prSet presAssocID="{7CF9846E-CC99-4AB2-AF86-FBB838D1D11C}" presName="sibTrans" presStyleCnt="0"/>
      <dgm:spPr/>
    </dgm:pt>
    <dgm:pt modelId="{2556BDEE-54C7-4DAF-8CB5-B0E7D1C2368F}" type="pres">
      <dgm:prSet presAssocID="{0345D90C-211C-4947-9D55-9AE867BD1BCF}" presName="node" presStyleLbl="node1" presStyleIdx="7" presStyleCnt="10">
        <dgm:presLayoutVars>
          <dgm:bulletEnabled val="1"/>
        </dgm:presLayoutVars>
      </dgm:prSet>
      <dgm:spPr/>
    </dgm:pt>
    <dgm:pt modelId="{550C495B-E8FF-491B-891D-8BC7A111CAFC}" type="pres">
      <dgm:prSet presAssocID="{DD9D1997-1A3D-4AF8-B7B1-76680AC05916}" presName="sibTrans" presStyleCnt="0"/>
      <dgm:spPr/>
    </dgm:pt>
    <dgm:pt modelId="{24BC99C8-91DF-467A-802D-FDA976970EF4}" type="pres">
      <dgm:prSet presAssocID="{1ADA034B-874F-4469-B0ED-0F1094A6AA87}" presName="node" presStyleLbl="node1" presStyleIdx="8" presStyleCnt="10">
        <dgm:presLayoutVars>
          <dgm:bulletEnabled val="1"/>
        </dgm:presLayoutVars>
      </dgm:prSet>
      <dgm:spPr/>
    </dgm:pt>
    <dgm:pt modelId="{B799A2AF-98DE-4D91-9F88-CEEE0EAC9685}" type="pres">
      <dgm:prSet presAssocID="{53A3DC30-2C08-4884-A1BA-7171FF1BE4F0}" presName="sibTrans" presStyleCnt="0"/>
      <dgm:spPr/>
    </dgm:pt>
    <dgm:pt modelId="{2CD7DC3D-9770-41E2-A8C0-0489D80BF2B6}" type="pres">
      <dgm:prSet presAssocID="{AEAF31B5-9586-4A4D-8AFD-D21202175FEA}" presName="node" presStyleLbl="node1" presStyleIdx="9" presStyleCnt="10">
        <dgm:presLayoutVars>
          <dgm:bulletEnabled val="1"/>
        </dgm:presLayoutVars>
      </dgm:prSet>
      <dgm:spPr/>
    </dgm:pt>
  </dgm:ptLst>
  <dgm:cxnLst>
    <dgm:cxn modelId="{1F40D40C-08F5-4864-8F9C-867C26B5A455}" type="presOf" srcId="{182B1F68-6809-4FDD-A33F-401BA25C4975}" destId="{3B4DA914-4F01-449E-8415-D39A723A901D}" srcOrd="0" destOrd="0" presId="urn:microsoft.com/office/officeart/2005/8/layout/default"/>
    <dgm:cxn modelId="{69DE7526-41AF-42AC-ACA7-4C3BF0112483}" srcId="{98159201-B0FB-4ACB-BF48-BE996C48A954}" destId="{182B1F68-6809-4FDD-A33F-401BA25C4975}" srcOrd="0" destOrd="0" parTransId="{4D58FDCF-5A3A-44ED-97DB-91413B018896}" sibTransId="{D959E7A7-4EFF-48C9-9FDE-E05EC9C0CB0E}"/>
    <dgm:cxn modelId="{96548D42-8D2A-476A-9CB9-15F273F5EF74}" type="presOf" srcId="{7E222A93-3463-400D-A8B0-D2DCB8D5E6AB}" destId="{E8425600-C569-4DD3-B9B2-C967828E82FA}" srcOrd="0" destOrd="0" presId="urn:microsoft.com/office/officeart/2005/8/layout/default"/>
    <dgm:cxn modelId="{1070E367-117B-40A1-8E8F-697C8F481906}" type="presOf" srcId="{89E7F4B9-1C73-410A-8629-670F026DFFEB}" destId="{0A2E9CB4-DDE2-49DE-BD9B-D801BB19CDD8}" srcOrd="0" destOrd="0" presId="urn:microsoft.com/office/officeart/2005/8/layout/default"/>
    <dgm:cxn modelId="{47112855-5EE5-4BFC-BFB1-C389532BCA8D}" type="presOf" srcId="{1ADA034B-874F-4469-B0ED-0F1094A6AA87}" destId="{24BC99C8-91DF-467A-802D-FDA976970EF4}" srcOrd="0" destOrd="0" presId="urn:microsoft.com/office/officeart/2005/8/layout/default"/>
    <dgm:cxn modelId="{187D7177-F606-4A5B-ADD2-EE0C71A2E086}" srcId="{98159201-B0FB-4ACB-BF48-BE996C48A954}" destId="{89E7F4B9-1C73-410A-8629-670F026DFFEB}" srcOrd="4" destOrd="0" parTransId="{FFE88FEC-1540-476D-AC2A-8B7AC3344688}" sibTransId="{8C192B25-DCC1-431F-96F8-DF2A83F999DC}"/>
    <dgm:cxn modelId="{0D59A879-3ECD-4B19-ADE3-F11C9B3E7353}" type="presOf" srcId="{900D4BBF-90F5-4AE3-86C2-38B30FDADD4C}" destId="{6F67AB23-DECC-46BB-9284-6FA2B7630F98}" srcOrd="0" destOrd="0" presId="urn:microsoft.com/office/officeart/2005/8/layout/default"/>
    <dgm:cxn modelId="{BBA24280-6B03-4462-A6F1-ADBDC9A8C344}" srcId="{98159201-B0FB-4ACB-BF48-BE996C48A954}" destId="{00FAFB57-28C5-416D-BE7B-49CC20AA4535}" srcOrd="3" destOrd="0" parTransId="{29A41B17-64B9-4B94-9CF8-2818F7E1A1D5}" sibTransId="{4E157B10-2B05-4D27-901E-7A128D6555B3}"/>
    <dgm:cxn modelId="{E7AE6C94-19B6-4981-8DE9-1B0725B8E3B7}" srcId="{98159201-B0FB-4ACB-BF48-BE996C48A954}" destId="{7E222A93-3463-400D-A8B0-D2DCB8D5E6AB}" srcOrd="5" destOrd="0" parTransId="{5CF7389F-65AD-4061-BF6E-66AF1E0BE5C1}" sibTransId="{E10D018C-493F-4E78-A2C1-49AC31DFD952}"/>
    <dgm:cxn modelId="{43E87298-C005-4658-BFDE-90EDC7461FC7}" srcId="{98159201-B0FB-4ACB-BF48-BE996C48A954}" destId="{AEAF31B5-9586-4A4D-8AFD-D21202175FEA}" srcOrd="9" destOrd="0" parTransId="{370A252D-C287-447C-A717-574002C8D466}" sibTransId="{49EE7C8B-86F6-4E1E-9002-263EE1EC33E2}"/>
    <dgm:cxn modelId="{D1F89298-305C-4B31-925F-ACE98FE93955}" type="presOf" srcId="{98159201-B0FB-4ACB-BF48-BE996C48A954}" destId="{2508ED23-2ACC-4A9A-90C0-0FB37328094C}" srcOrd="0" destOrd="0" presId="urn:microsoft.com/office/officeart/2005/8/layout/default"/>
    <dgm:cxn modelId="{965868A5-5F22-4462-922A-E20F422CFE90}" type="presOf" srcId="{00FAFB57-28C5-416D-BE7B-49CC20AA4535}" destId="{96EECCB9-FE35-4720-AA52-48B900739C2B}" srcOrd="0" destOrd="0" presId="urn:microsoft.com/office/officeart/2005/8/layout/default"/>
    <dgm:cxn modelId="{F3549EAE-A638-4D8D-9A4F-4344968D631F}" type="presOf" srcId="{AEAF31B5-9586-4A4D-8AFD-D21202175FEA}" destId="{2CD7DC3D-9770-41E2-A8C0-0489D80BF2B6}" srcOrd="0" destOrd="0" presId="urn:microsoft.com/office/officeart/2005/8/layout/default"/>
    <dgm:cxn modelId="{28023BB0-6C26-4E20-BB63-44CE9C7961D0}" type="presOf" srcId="{C4A59875-F7E5-4848-B720-1141918AC6A2}" destId="{C4C04DD6-F850-4B04-A9A2-C89B0B979F24}" srcOrd="0" destOrd="0" presId="urn:microsoft.com/office/officeart/2005/8/layout/default"/>
    <dgm:cxn modelId="{B4AE52B0-A9AB-4C33-854A-658557EAD755}" srcId="{98159201-B0FB-4ACB-BF48-BE996C48A954}" destId="{E8C950D9-1178-48CB-919C-1039D999D9C5}" srcOrd="2" destOrd="0" parTransId="{C300BA65-9E3A-4F19-9D56-7ACBF4B9DEBB}" sibTransId="{2F7A14B9-856A-438C-8DB5-7102545C600A}"/>
    <dgm:cxn modelId="{554E55CE-B9FF-4CF2-BB3B-DB8EF5C8EDB1}" srcId="{98159201-B0FB-4ACB-BF48-BE996C48A954}" destId="{1ADA034B-874F-4469-B0ED-0F1094A6AA87}" srcOrd="8" destOrd="0" parTransId="{7A246048-D13F-4781-9031-B9CF947FB7C0}" sibTransId="{53A3DC30-2C08-4884-A1BA-7171FF1BE4F0}"/>
    <dgm:cxn modelId="{C5649FF2-50DD-429E-8099-141EA50D80AF}" srcId="{98159201-B0FB-4ACB-BF48-BE996C48A954}" destId="{0345D90C-211C-4947-9D55-9AE867BD1BCF}" srcOrd="7" destOrd="0" parTransId="{0A1853EE-5076-4F1A-B4A9-9820E48A7A7F}" sibTransId="{DD9D1997-1A3D-4AF8-B7B1-76680AC05916}"/>
    <dgm:cxn modelId="{476336F3-2511-4234-8A65-5C27FEADA702}" type="presOf" srcId="{E8C950D9-1178-48CB-919C-1039D999D9C5}" destId="{7E581D3E-5CE4-4D1F-B111-B000128FB2F4}" srcOrd="0" destOrd="0" presId="urn:microsoft.com/office/officeart/2005/8/layout/default"/>
    <dgm:cxn modelId="{235EB1F3-4628-4ADC-BBEC-412AC857A500}" type="presOf" srcId="{0345D90C-211C-4947-9D55-9AE867BD1BCF}" destId="{2556BDEE-54C7-4DAF-8CB5-B0E7D1C2368F}" srcOrd="0" destOrd="0" presId="urn:microsoft.com/office/officeart/2005/8/layout/default"/>
    <dgm:cxn modelId="{379FE3F6-0AF5-4982-BD0C-E01BB3943224}" srcId="{98159201-B0FB-4ACB-BF48-BE996C48A954}" destId="{900D4BBF-90F5-4AE3-86C2-38B30FDADD4C}" srcOrd="6" destOrd="0" parTransId="{7EAC15EA-A84C-4B95-A467-37D7BD5CA0E4}" sibTransId="{7CF9846E-CC99-4AB2-AF86-FBB838D1D11C}"/>
    <dgm:cxn modelId="{C18546F7-E483-4D4E-9C57-18280DA4EB2C}" srcId="{98159201-B0FB-4ACB-BF48-BE996C48A954}" destId="{C4A59875-F7E5-4848-B720-1141918AC6A2}" srcOrd="1" destOrd="0" parTransId="{F8641158-E966-4419-B95F-2F4B685A4B14}" sibTransId="{431AF0D4-1E48-42C0-BB26-CA0EB6E9738E}"/>
    <dgm:cxn modelId="{707E1E9B-9D6A-41D7-AF9B-21E581E69124}" type="presParOf" srcId="{2508ED23-2ACC-4A9A-90C0-0FB37328094C}" destId="{3B4DA914-4F01-449E-8415-D39A723A901D}" srcOrd="0" destOrd="0" presId="urn:microsoft.com/office/officeart/2005/8/layout/default"/>
    <dgm:cxn modelId="{40A07E21-6D4A-4CB3-B61A-14415D153F06}" type="presParOf" srcId="{2508ED23-2ACC-4A9A-90C0-0FB37328094C}" destId="{77F835E7-C0B5-4061-B597-9F1CDEB9A19D}" srcOrd="1" destOrd="0" presId="urn:microsoft.com/office/officeart/2005/8/layout/default"/>
    <dgm:cxn modelId="{ECBF799A-3663-4B36-B4E4-188823B8EF0E}" type="presParOf" srcId="{2508ED23-2ACC-4A9A-90C0-0FB37328094C}" destId="{C4C04DD6-F850-4B04-A9A2-C89B0B979F24}" srcOrd="2" destOrd="0" presId="urn:microsoft.com/office/officeart/2005/8/layout/default"/>
    <dgm:cxn modelId="{C828E148-EF33-46AB-87B8-17F9417F4C4C}" type="presParOf" srcId="{2508ED23-2ACC-4A9A-90C0-0FB37328094C}" destId="{F0CFF8CB-48D6-4AB3-B35B-D3632F5F91BF}" srcOrd="3" destOrd="0" presId="urn:microsoft.com/office/officeart/2005/8/layout/default"/>
    <dgm:cxn modelId="{70C252E9-831C-4A56-92DA-DB616AD101BC}" type="presParOf" srcId="{2508ED23-2ACC-4A9A-90C0-0FB37328094C}" destId="{7E581D3E-5CE4-4D1F-B111-B000128FB2F4}" srcOrd="4" destOrd="0" presId="urn:microsoft.com/office/officeart/2005/8/layout/default"/>
    <dgm:cxn modelId="{AA47DC72-7430-424E-9A8D-0AE4ED9AD7FD}" type="presParOf" srcId="{2508ED23-2ACC-4A9A-90C0-0FB37328094C}" destId="{29A529F3-E30B-4EB3-81B4-1E54E30287A6}" srcOrd="5" destOrd="0" presId="urn:microsoft.com/office/officeart/2005/8/layout/default"/>
    <dgm:cxn modelId="{BBD65AC8-8BB5-4C8D-BD04-B585693F7E5A}" type="presParOf" srcId="{2508ED23-2ACC-4A9A-90C0-0FB37328094C}" destId="{96EECCB9-FE35-4720-AA52-48B900739C2B}" srcOrd="6" destOrd="0" presId="urn:microsoft.com/office/officeart/2005/8/layout/default"/>
    <dgm:cxn modelId="{EBEB7F86-56F0-4D17-AC0E-C6C192E75154}" type="presParOf" srcId="{2508ED23-2ACC-4A9A-90C0-0FB37328094C}" destId="{3FC48CE4-60A4-4C64-AE29-F313FDF7863D}" srcOrd="7" destOrd="0" presId="urn:microsoft.com/office/officeart/2005/8/layout/default"/>
    <dgm:cxn modelId="{4CB7F16F-4AD0-42F4-B6DB-5AB12C38E659}" type="presParOf" srcId="{2508ED23-2ACC-4A9A-90C0-0FB37328094C}" destId="{0A2E9CB4-DDE2-49DE-BD9B-D801BB19CDD8}" srcOrd="8" destOrd="0" presId="urn:microsoft.com/office/officeart/2005/8/layout/default"/>
    <dgm:cxn modelId="{FE316F58-C997-4583-8FC0-785D8956CFC1}" type="presParOf" srcId="{2508ED23-2ACC-4A9A-90C0-0FB37328094C}" destId="{09F32979-53E5-4459-9A04-3B77318F5ADA}" srcOrd="9" destOrd="0" presId="urn:microsoft.com/office/officeart/2005/8/layout/default"/>
    <dgm:cxn modelId="{85116D7D-439B-43CA-921C-1E38AAA52033}" type="presParOf" srcId="{2508ED23-2ACC-4A9A-90C0-0FB37328094C}" destId="{E8425600-C569-4DD3-B9B2-C967828E82FA}" srcOrd="10" destOrd="0" presId="urn:microsoft.com/office/officeart/2005/8/layout/default"/>
    <dgm:cxn modelId="{4B3009F9-A88E-4A8A-A790-BD9C2D8DFB78}" type="presParOf" srcId="{2508ED23-2ACC-4A9A-90C0-0FB37328094C}" destId="{5C725623-AA98-4A3B-B1A3-6A584E0E93FF}" srcOrd="11" destOrd="0" presId="urn:microsoft.com/office/officeart/2005/8/layout/default"/>
    <dgm:cxn modelId="{49B8B5E9-98A5-4192-A0D3-C8A571C545CC}" type="presParOf" srcId="{2508ED23-2ACC-4A9A-90C0-0FB37328094C}" destId="{6F67AB23-DECC-46BB-9284-6FA2B7630F98}" srcOrd="12" destOrd="0" presId="urn:microsoft.com/office/officeart/2005/8/layout/default"/>
    <dgm:cxn modelId="{05A55150-20C0-40F0-80CC-0D310FCCFE8F}" type="presParOf" srcId="{2508ED23-2ACC-4A9A-90C0-0FB37328094C}" destId="{55408203-779E-48BB-8596-0CD0ED7F5FE6}" srcOrd="13" destOrd="0" presId="urn:microsoft.com/office/officeart/2005/8/layout/default"/>
    <dgm:cxn modelId="{CD7F584C-0318-4B4E-81E6-5BEFB6433221}" type="presParOf" srcId="{2508ED23-2ACC-4A9A-90C0-0FB37328094C}" destId="{2556BDEE-54C7-4DAF-8CB5-B0E7D1C2368F}" srcOrd="14" destOrd="0" presId="urn:microsoft.com/office/officeart/2005/8/layout/default"/>
    <dgm:cxn modelId="{BEAAC1C8-54FD-474E-A640-12008731DA42}" type="presParOf" srcId="{2508ED23-2ACC-4A9A-90C0-0FB37328094C}" destId="{550C495B-E8FF-491B-891D-8BC7A111CAFC}" srcOrd="15" destOrd="0" presId="urn:microsoft.com/office/officeart/2005/8/layout/default"/>
    <dgm:cxn modelId="{C00B0880-8A4C-40E7-8A30-C18889BF7582}" type="presParOf" srcId="{2508ED23-2ACC-4A9A-90C0-0FB37328094C}" destId="{24BC99C8-91DF-467A-802D-FDA976970EF4}" srcOrd="16" destOrd="0" presId="urn:microsoft.com/office/officeart/2005/8/layout/default"/>
    <dgm:cxn modelId="{6FD08917-98D0-4FB0-988B-458F3DD1E040}" type="presParOf" srcId="{2508ED23-2ACC-4A9A-90C0-0FB37328094C}" destId="{B799A2AF-98DE-4D91-9F88-CEEE0EAC9685}" srcOrd="17" destOrd="0" presId="urn:microsoft.com/office/officeart/2005/8/layout/default"/>
    <dgm:cxn modelId="{44A64F95-6DCD-46CE-BBE9-4A169981CF15}" type="presParOf" srcId="{2508ED23-2ACC-4A9A-90C0-0FB37328094C}" destId="{2CD7DC3D-9770-41E2-A8C0-0489D80BF2B6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3B7083-532A-46B7-ABBD-9AD2C7A50F16}">
      <dsp:nvSpPr>
        <dsp:cNvPr id="0" name=""/>
        <dsp:cNvSpPr/>
      </dsp:nvSpPr>
      <dsp:spPr>
        <a:xfrm>
          <a:off x="0" y="3583790"/>
          <a:ext cx="5283200" cy="117628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This would </a:t>
          </a:r>
          <a:r>
            <a:rPr lang="en-GB" sz="1400" kern="1200" dirty="0">
              <a:latin typeface="Posterama"/>
            </a:rPr>
            <a:t>then</a:t>
          </a:r>
          <a:r>
            <a:rPr lang="en-GB" sz="1400" kern="1200" dirty="0"/>
            <a:t> qualify you to become a specialist community public health nurse or health visitor as </a:t>
          </a:r>
          <a:r>
            <a:rPr lang="en-GB" sz="1400" kern="1200" dirty="0">
              <a:latin typeface="Posterama"/>
            </a:rPr>
            <a:t>they are</a:t>
          </a:r>
          <a:r>
            <a:rPr lang="en-GB" sz="1400" kern="1200" dirty="0"/>
            <a:t> mostly known as.</a:t>
          </a:r>
          <a:endParaRPr lang="en-US" sz="1400" kern="1200" dirty="0"/>
        </a:p>
      </dsp:txBody>
      <dsp:txXfrm>
        <a:off x="0" y="3583790"/>
        <a:ext cx="5283200" cy="1176280"/>
      </dsp:txXfrm>
    </dsp:sp>
    <dsp:sp modelId="{C1B57BC8-E481-4BFF-B491-E9B57979CAC6}">
      <dsp:nvSpPr>
        <dsp:cNvPr id="0" name=""/>
        <dsp:cNvSpPr/>
      </dsp:nvSpPr>
      <dsp:spPr>
        <a:xfrm rot="10800000">
          <a:off x="0" y="1792315"/>
          <a:ext cx="5283200" cy="1809118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You would then need to undertake a postgraduate degree course in specialist community public health nursing which can be studied full time which is run over 52 weeks or part time over a longer period.  Some areas even run apprenticeships.</a:t>
          </a:r>
          <a:endParaRPr lang="en-US" sz="1400" kern="1200" dirty="0"/>
        </a:p>
      </dsp:txBody>
      <dsp:txXfrm rot="10800000">
        <a:off x="0" y="1792315"/>
        <a:ext cx="5283200" cy="1175511"/>
      </dsp:txXfrm>
    </dsp:sp>
    <dsp:sp modelId="{DF531041-73CC-4015-A1F7-B616281E356C}">
      <dsp:nvSpPr>
        <dsp:cNvPr id="0" name=""/>
        <dsp:cNvSpPr/>
      </dsp:nvSpPr>
      <dsp:spPr>
        <a:xfrm rot="10800000">
          <a:off x="0" y="841"/>
          <a:ext cx="5283200" cy="1809118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To become a Health Visitor you would to firstly be a qualified nurse or midwife.</a:t>
          </a:r>
          <a:endParaRPr lang="en-US" sz="1400" kern="1200" dirty="0"/>
        </a:p>
      </dsp:txBody>
      <dsp:txXfrm rot="10800000">
        <a:off x="0" y="841"/>
        <a:ext cx="5283200" cy="11755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D4D686-BFAD-4C1E-887B-B003A2FD554D}">
      <dsp:nvSpPr>
        <dsp:cNvPr id="0" name=""/>
        <dsp:cNvSpPr/>
      </dsp:nvSpPr>
      <dsp:spPr>
        <a:xfrm>
          <a:off x="261144" y="0"/>
          <a:ext cx="4760912" cy="4760912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C1FAB5-E886-42EF-8930-8284AAA81ED0}">
      <dsp:nvSpPr>
        <dsp:cNvPr id="0" name=""/>
        <dsp:cNvSpPr/>
      </dsp:nvSpPr>
      <dsp:spPr>
        <a:xfrm>
          <a:off x="713430" y="452286"/>
          <a:ext cx="1856755" cy="18567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 knowledge of neo-natal care, childcare, public health  sociology, psychology and mental health would all be necessary and advantageous.</a:t>
          </a:r>
          <a:endParaRPr lang="en-US" sz="1300" kern="1200"/>
        </a:p>
      </dsp:txBody>
      <dsp:txXfrm>
        <a:off x="804069" y="542925"/>
        <a:ext cx="1675477" cy="1675477"/>
      </dsp:txXfrm>
    </dsp:sp>
    <dsp:sp modelId="{E4ED5884-2C55-40C3-982E-07F3DC2CC20E}">
      <dsp:nvSpPr>
        <dsp:cNvPr id="0" name=""/>
        <dsp:cNvSpPr/>
      </dsp:nvSpPr>
      <dsp:spPr>
        <a:xfrm>
          <a:off x="2713013" y="452286"/>
          <a:ext cx="1856755" cy="18567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 knowledge of related legislation and standards</a:t>
          </a:r>
          <a:endParaRPr lang="en-US" sz="1300" kern="1200"/>
        </a:p>
      </dsp:txBody>
      <dsp:txXfrm>
        <a:off x="2803652" y="542925"/>
        <a:ext cx="1675477" cy="1675477"/>
      </dsp:txXfrm>
    </dsp:sp>
    <dsp:sp modelId="{9CA2B4BD-D6F4-4B69-97EE-28D9E755B9DF}">
      <dsp:nvSpPr>
        <dsp:cNvPr id="0" name=""/>
        <dsp:cNvSpPr/>
      </dsp:nvSpPr>
      <dsp:spPr>
        <a:xfrm>
          <a:off x="713430" y="2451869"/>
          <a:ext cx="1856755" cy="18567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Health and safety guidelines.</a:t>
          </a:r>
          <a:endParaRPr lang="en-US" sz="1300" kern="1200"/>
        </a:p>
      </dsp:txBody>
      <dsp:txXfrm>
        <a:off x="804069" y="2542508"/>
        <a:ext cx="1675477" cy="1675477"/>
      </dsp:txXfrm>
    </dsp:sp>
    <dsp:sp modelId="{7E302C63-AC98-45AE-9DD6-CCCA743DCF83}">
      <dsp:nvSpPr>
        <dsp:cNvPr id="0" name=""/>
        <dsp:cNvSpPr/>
      </dsp:nvSpPr>
      <dsp:spPr>
        <a:xfrm>
          <a:off x="2713013" y="2451869"/>
          <a:ext cx="1856755" cy="18567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Equality and diversity.</a:t>
          </a:r>
          <a:endParaRPr lang="en-US" sz="1300" kern="1200"/>
        </a:p>
      </dsp:txBody>
      <dsp:txXfrm>
        <a:off x="2803652" y="2542508"/>
        <a:ext cx="1675477" cy="167547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DCFB68-F1EF-4A8A-80EA-BA1EA4820DD3}">
      <dsp:nvSpPr>
        <dsp:cNvPr id="0" name=""/>
        <dsp:cNvSpPr/>
      </dsp:nvSpPr>
      <dsp:spPr>
        <a:xfrm>
          <a:off x="0" y="684135"/>
          <a:ext cx="5283200" cy="3837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 Health Visitor needs to be and possess these values :</a:t>
          </a:r>
          <a:endParaRPr lang="en-US" sz="1600" kern="1200"/>
        </a:p>
      </dsp:txBody>
      <dsp:txXfrm>
        <a:off x="18734" y="702869"/>
        <a:ext cx="5245732" cy="346292"/>
      </dsp:txXfrm>
    </dsp:sp>
    <dsp:sp modelId="{17395726-B843-4C71-B1BB-B69BDBF87DF0}">
      <dsp:nvSpPr>
        <dsp:cNvPr id="0" name=""/>
        <dsp:cNvSpPr/>
      </dsp:nvSpPr>
      <dsp:spPr>
        <a:xfrm>
          <a:off x="0" y="1113975"/>
          <a:ext cx="5283200" cy="383760"/>
        </a:xfrm>
        <a:prstGeom prst="roundRect">
          <a:avLst/>
        </a:prstGeom>
        <a:solidFill>
          <a:schemeClr val="accent5">
            <a:hueOff val="-790778"/>
            <a:satOff val="2770"/>
            <a:lumOff val="5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Be non-judgemental and a good listener </a:t>
          </a:r>
          <a:endParaRPr lang="en-US" sz="1600" kern="1200"/>
        </a:p>
      </dsp:txBody>
      <dsp:txXfrm>
        <a:off x="18734" y="1132709"/>
        <a:ext cx="5245732" cy="346292"/>
      </dsp:txXfrm>
    </dsp:sp>
    <dsp:sp modelId="{0710EBB9-8B07-4EE2-A5F9-FF89F473672D}">
      <dsp:nvSpPr>
        <dsp:cNvPr id="0" name=""/>
        <dsp:cNvSpPr/>
      </dsp:nvSpPr>
      <dsp:spPr>
        <a:xfrm>
          <a:off x="0" y="1543815"/>
          <a:ext cx="5283200" cy="383760"/>
        </a:xfrm>
        <a:prstGeom prst="roundRect">
          <a:avLst/>
        </a:prstGeom>
        <a:solidFill>
          <a:schemeClr val="accent5">
            <a:hueOff val="-1581557"/>
            <a:satOff val="5539"/>
            <a:lumOff val="10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Be sensitive and understanding</a:t>
          </a:r>
          <a:endParaRPr lang="en-US" sz="1600" kern="1200"/>
        </a:p>
      </dsp:txBody>
      <dsp:txXfrm>
        <a:off x="18734" y="1562549"/>
        <a:ext cx="5245732" cy="346292"/>
      </dsp:txXfrm>
    </dsp:sp>
    <dsp:sp modelId="{DDC8FCE1-4990-48BA-B408-2E1C44302C6C}">
      <dsp:nvSpPr>
        <dsp:cNvPr id="0" name=""/>
        <dsp:cNvSpPr/>
      </dsp:nvSpPr>
      <dsp:spPr>
        <a:xfrm>
          <a:off x="0" y="1973656"/>
          <a:ext cx="5283200" cy="383760"/>
        </a:xfrm>
        <a:prstGeom prst="roundRect">
          <a:avLst/>
        </a:prstGeom>
        <a:solidFill>
          <a:schemeClr val="accent5">
            <a:hueOff val="-2372335"/>
            <a:satOff val="8309"/>
            <a:lumOff val="15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Kind and Caring </a:t>
          </a:r>
          <a:endParaRPr lang="en-US" sz="1600" kern="1200"/>
        </a:p>
      </dsp:txBody>
      <dsp:txXfrm>
        <a:off x="18734" y="1992390"/>
        <a:ext cx="5245732" cy="346292"/>
      </dsp:txXfrm>
    </dsp:sp>
    <dsp:sp modelId="{DD1A2B3F-4852-46A4-9B5E-C3F697F0E4A3}">
      <dsp:nvSpPr>
        <dsp:cNvPr id="0" name=""/>
        <dsp:cNvSpPr/>
      </dsp:nvSpPr>
      <dsp:spPr>
        <a:xfrm>
          <a:off x="0" y="2403496"/>
          <a:ext cx="5283200" cy="383760"/>
        </a:xfrm>
        <a:prstGeom prst="roundRect">
          <a:avLst/>
        </a:prstGeom>
        <a:solidFill>
          <a:schemeClr val="accent5">
            <a:hueOff val="-3163113"/>
            <a:satOff val="11079"/>
            <a:lumOff val="201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Flexible and open to change</a:t>
          </a:r>
          <a:endParaRPr lang="en-US" sz="1600" kern="1200"/>
        </a:p>
      </dsp:txBody>
      <dsp:txXfrm>
        <a:off x="18734" y="2422230"/>
        <a:ext cx="5245732" cy="346292"/>
      </dsp:txXfrm>
    </dsp:sp>
    <dsp:sp modelId="{B47EE675-115D-4C93-B813-8997FA61C865}">
      <dsp:nvSpPr>
        <dsp:cNvPr id="0" name=""/>
        <dsp:cNvSpPr/>
      </dsp:nvSpPr>
      <dsp:spPr>
        <a:xfrm>
          <a:off x="0" y="2833336"/>
          <a:ext cx="5283200" cy="383760"/>
        </a:xfrm>
        <a:prstGeom prst="roundRect">
          <a:avLst/>
        </a:prstGeom>
        <a:solidFill>
          <a:schemeClr val="accent5">
            <a:hueOff val="-3953891"/>
            <a:satOff val="13849"/>
            <a:lumOff val="25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Have excellent timekeeping</a:t>
          </a:r>
          <a:endParaRPr lang="en-US" sz="1600" kern="1200"/>
        </a:p>
      </dsp:txBody>
      <dsp:txXfrm>
        <a:off x="18734" y="2852070"/>
        <a:ext cx="5245732" cy="346292"/>
      </dsp:txXfrm>
    </dsp:sp>
    <dsp:sp modelId="{A9CFF85C-09C2-404B-9233-67B4E64D6D16}">
      <dsp:nvSpPr>
        <dsp:cNvPr id="0" name=""/>
        <dsp:cNvSpPr/>
      </dsp:nvSpPr>
      <dsp:spPr>
        <a:xfrm>
          <a:off x="0" y="3263176"/>
          <a:ext cx="5283200" cy="383760"/>
        </a:xfrm>
        <a:prstGeom prst="roundRect">
          <a:avLst/>
        </a:prstGeom>
        <a:solidFill>
          <a:schemeClr val="accent5">
            <a:hueOff val="-4744670"/>
            <a:satOff val="16618"/>
            <a:lumOff val="302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ability to work well with others </a:t>
          </a:r>
          <a:endParaRPr lang="en-US" sz="1600" kern="1200"/>
        </a:p>
      </dsp:txBody>
      <dsp:txXfrm>
        <a:off x="18734" y="3281910"/>
        <a:ext cx="5245732" cy="346292"/>
      </dsp:txXfrm>
    </dsp:sp>
    <dsp:sp modelId="{55836A41-C66C-4086-A7AD-C5293E2A4D52}">
      <dsp:nvSpPr>
        <dsp:cNvPr id="0" name=""/>
        <dsp:cNvSpPr/>
      </dsp:nvSpPr>
      <dsp:spPr>
        <a:xfrm>
          <a:off x="0" y="3693016"/>
          <a:ext cx="5283200" cy="383760"/>
        </a:xfrm>
        <a:prstGeom prst="roundRect">
          <a:avLst/>
        </a:prstGeom>
        <a:solidFill>
          <a:schemeClr val="accent5">
            <a:hueOff val="-5535448"/>
            <a:satOff val="19388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Have a high degree of empathy </a:t>
          </a:r>
          <a:endParaRPr lang="en-US" sz="1600" kern="1200"/>
        </a:p>
      </dsp:txBody>
      <dsp:txXfrm>
        <a:off x="18734" y="3711750"/>
        <a:ext cx="5245732" cy="34629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CE14A9-B6CC-4D7E-B87D-9EB7FDCF2EFF}">
      <dsp:nvSpPr>
        <dsp:cNvPr id="0" name=""/>
        <dsp:cNvSpPr/>
      </dsp:nvSpPr>
      <dsp:spPr>
        <a:xfrm>
          <a:off x="5926" y="658633"/>
          <a:ext cx="1736912" cy="52107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255" tIns="137255" rIns="137255" bIns="13725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Ensure</a:t>
          </a:r>
        </a:p>
      </dsp:txBody>
      <dsp:txXfrm>
        <a:off x="5926" y="658633"/>
        <a:ext cx="1736912" cy="521073"/>
      </dsp:txXfrm>
    </dsp:sp>
    <dsp:sp modelId="{BE46CD4B-57FA-4010-B428-8E869BA81468}">
      <dsp:nvSpPr>
        <dsp:cNvPr id="0" name=""/>
        <dsp:cNvSpPr/>
      </dsp:nvSpPr>
      <dsp:spPr>
        <a:xfrm>
          <a:off x="5926" y="1179707"/>
          <a:ext cx="1736912" cy="2197084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568" tIns="171568" rIns="171568" bIns="171568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 health visitor main aim is to ensure young children aged 0 –5 years old have the best start in life by providing appropriate support to parents and families.</a:t>
          </a:r>
        </a:p>
      </dsp:txBody>
      <dsp:txXfrm>
        <a:off x="5926" y="1179707"/>
        <a:ext cx="1736912" cy="2197084"/>
      </dsp:txXfrm>
    </dsp:sp>
    <dsp:sp modelId="{6D5E9CE9-138D-4809-9DCE-B336F7C9E12E}">
      <dsp:nvSpPr>
        <dsp:cNvPr id="0" name=""/>
        <dsp:cNvSpPr/>
      </dsp:nvSpPr>
      <dsp:spPr>
        <a:xfrm>
          <a:off x="1850733" y="658633"/>
          <a:ext cx="1736912" cy="52107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255" tIns="137255" rIns="137255" bIns="13725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Educate</a:t>
          </a:r>
        </a:p>
      </dsp:txBody>
      <dsp:txXfrm>
        <a:off x="1850733" y="658633"/>
        <a:ext cx="1736912" cy="521073"/>
      </dsp:txXfrm>
    </dsp:sp>
    <dsp:sp modelId="{DE4788D7-A5CD-4E7E-BCC7-9FA90B660010}">
      <dsp:nvSpPr>
        <dsp:cNvPr id="0" name=""/>
        <dsp:cNvSpPr/>
      </dsp:nvSpPr>
      <dsp:spPr>
        <a:xfrm>
          <a:off x="1850733" y="1179707"/>
          <a:ext cx="1736912" cy="2197084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568" tIns="171568" rIns="171568" bIns="171568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Educate parents in the importance of the health and wellbeing of their children.</a:t>
          </a:r>
        </a:p>
      </dsp:txBody>
      <dsp:txXfrm>
        <a:off x="1850733" y="1179707"/>
        <a:ext cx="1736912" cy="2197084"/>
      </dsp:txXfrm>
    </dsp:sp>
    <dsp:sp modelId="{3B8F1540-8177-4E44-952F-05EC27457A4E}">
      <dsp:nvSpPr>
        <dsp:cNvPr id="0" name=""/>
        <dsp:cNvSpPr/>
      </dsp:nvSpPr>
      <dsp:spPr>
        <a:xfrm>
          <a:off x="3695540" y="658633"/>
          <a:ext cx="1736912" cy="52107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255" tIns="137255" rIns="137255" bIns="13725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Promote</a:t>
          </a:r>
        </a:p>
      </dsp:txBody>
      <dsp:txXfrm>
        <a:off x="3695540" y="658633"/>
        <a:ext cx="1736912" cy="521073"/>
      </dsp:txXfrm>
    </dsp:sp>
    <dsp:sp modelId="{86F1F748-4757-49D6-A35C-4F6168196158}">
      <dsp:nvSpPr>
        <dsp:cNvPr id="0" name=""/>
        <dsp:cNvSpPr/>
      </dsp:nvSpPr>
      <dsp:spPr>
        <a:xfrm>
          <a:off x="3695540" y="1179707"/>
          <a:ext cx="1736912" cy="2197084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568" tIns="171568" rIns="171568" bIns="171568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Promote healthy living </a:t>
          </a:r>
        </a:p>
      </dsp:txBody>
      <dsp:txXfrm>
        <a:off x="3695540" y="1179707"/>
        <a:ext cx="1736912" cy="2197084"/>
      </dsp:txXfrm>
    </dsp:sp>
    <dsp:sp modelId="{96E95840-AD44-4EB0-8B03-070886CF8662}">
      <dsp:nvSpPr>
        <dsp:cNvPr id="0" name=""/>
        <dsp:cNvSpPr/>
      </dsp:nvSpPr>
      <dsp:spPr>
        <a:xfrm>
          <a:off x="5540347" y="658633"/>
          <a:ext cx="1736912" cy="52107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255" tIns="137255" rIns="137255" bIns="13725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Promote</a:t>
          </a:r>
        </a:p>
      </dsp:txBody>
      <dsp:txXfrm>
        <a:off x="5540347" y="658633"/>
        <a:ext cx="1736912" cy="521073"/>
      </dsp:txXfrm>
    </dsp:sp>
    <dsp:sp modelId="{1AC659ED-B44E-4B28-AF94-F290D05C1643}">
      <dsp:nvSpPr>
        <dsp:cNvPr id="0" name=""/>
        <dsp:cNvSpPr/>
      </dsp:nvSpPr>
      <dsp:spPr>
        <a:xfrm>
          <a:off x="5540347" y="1179707"/>
          <a:ext cx="1736912" cy="2197084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568" tIns="171568" rIns="171568" bIns="171568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Promote the importance of child immunisation </a:t>
          </a:r>
        </a:p>
      </dsp:txBody>
      <dsp:txXfrm>
        <a:off x="5540347" y="1179707"/>
        <a:ext cx="1736912" cy="2197084"/>
      </dsp:txXfrm>
    </dsp:sp>
    <dsp:sp modelId="{70909E53-38B2-4D76-A9FB-1C437A7F6975}">
      <dsp:nvSpPr>
        <dsp:cNvPr id="0" name=""/>
        <dsp:cNvSpPr/>
      </dsp:nvSpPr>
      <dsp:spPr>
        <a:xfrm>
          <a:off x="7385154" y="658633"/>
          <a:ext cx="1736912" cy="52107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255" tIns="137255" rIns="137255" bIns="13725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Have</a:t>
          </a:r>
        </a:p>
      </dsp:txBody>
      <dsp:txXfrm>
        <a:off x="7385154" y="658633"/>
        <a:ext cx="1736912" cy="521073"/>
      </dsp:txXfrm>
    </dsp:sp>
    <dsp:sp modelId="{BE7FD003-13EB-4CEE-832A-44D1C602F8C6}">
      <dsp:nvSpPr>
        <dsp:cNvPr id="0" name=""/>
        <dsp:cNvSpPr/>
      </dsp:nvSpPr>
      <dsp:spPr>
        <a:xfrm>
          <a:off x="7385154" y="1179707"/>
          <a:ext cx="1736912" cy="2197084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568" tIns="171568" rIns="171568" bIns="171568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Have a positive impact on the community in which they work, which can be sometimes deprived areas.</a:t>
          </a:r>
        </a:p>
      </dsp:txBody>
      <dsp:txXfrm>
        <a:off x="7385154" y="1179707"/>
        <a:ext cx="1736912" cy="2197084"/>
      </dsp:txXfrm>
    </dsp:sp>
    <dsp:sp modelId="{EEAB0E9B-2F01-4FF1-8BBB-B9FE4C1FFE57}">
      <dsp:nvSpPr>
        <dsp:cNvPr id="0" name=""/>
        <dsp:cNvSpPr/>
      </dsp:nvSpPr>
      <dsp:spPr>
        <a:xfrm>
          <a:off x="9229960" y="658633"/>
          <a:ext cx="1736912" cy="52107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255" tIns="137255" rIns="137255" bIns="13725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Benefit</a:t>
          </a:r>
        </a:p>
      </dsp:txBody>
      <dsp:txXfrm>
        <a:off x="9229960" y="658633"/>
        <a:ext cx="1736912" cy="521073"/>
      </dsp:txXfrm>
    </dsp:sp>
    <dsp:sp modelId="{46CCE8FD-7C62-42B6-9A0E-984535EDB8BB}">
      <dsp:nvSpPr>
        <dsp:cNvPr id="0" name=""/>
        <dsp:cNvSpPr/>
      </dsp:nvSpPr>
      <dsp:spPr>
        <a:xfrm>
          <a:off x="9229960" y="1179707"/>
          <a:ext cx="1736912" cy="2197084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568" tIns="171568" rIns="171568" bIns="171568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The whole community can benefit from the positive impact of a health visitor.</a:t>
          </a:r>
        </a:p>
      </dsp:txBody>
      <dsp:txXfrm>
        <a:off x="9229960" y="1179707"/>
        <a:ext cx="1736912" cy="219708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60DFAA-58A9-4B0D-8BB6-E4FBB336B6EF}">
      <dsp:nvSpPr>
        <dsp:cNvPr id="0" name=""/>
        <dsp:cNvSpPr/>
      </dsp:nvSpPr>
      <dsp:spPr>
        <a:xfrm>
          <a:off x="0" y="466275"/>
          <a:ext cx="5473546" cy="98113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To conclude this presentation, we can see that the role of a health visitor can be a positive and rewarding career path to follow.</a:t>
          </a:r>
          <a:endParaRPr lang="en-US" sz="1400" kern="1200"/>
        </a:p>
      </dsp:txBody>
      <dsp:txXfrm>
        <a:off x="47895" y="514170"/>
        <a:ext cx="5377756" cy="885346"/>
      </dsp:txXfrm>
    </dsp:sp>
    <dsp:sp modelId="{6F6EDFDD-0D32-4948-96BB-6F24EC775274}">
      <dsp:nvSpPr>
        <dsp:cNvPr id="0" name=""/>
        <dsp:cNvSpPr/>
      </dsp:nvSpPr>
      <dsp:spPr>
        <a:xfrm>
          <a:off x="0" y="1487731"/>
          <a:ext cx="5473546" cy="981136"/>
        </a:xfrm>
        <a:prstGeom prst="roundRect">
          <a:avLst/>
        </a:prstGeom>
        <a:solidFill>
          <a:schemeClr val="accent2">
            <a:hueOff val="3429466"/>
            <a:satOff val="-2095"/>
            <a:lumOff val="-1156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They must be qualified registered nurses or midwives firstly then they would need to  complete the specialist community public health visiting course.</a:t>
          </a:r>
          <a:endParaRPr lang="en-US" sz="1400" kern="1200"/>
        </a:p>
      </dsp:txBody>
      <dsp:txXfrm>
        <a:off x="47895" y="1535626"/>
        <a:ext cx="5377756" cy="885346"/>
      </dsp:txXfrm>
    </dsp:sp>
    <dsp:sp modelId="{96FAEB55-8ABD-43C4-9107-DEDD8C32316C}">
      <dsp:nvSpPr>
        <dsp:cNvPr id="0" name=""/>
        <dsp:cNvSpPr/>
      </dsp:nvSpPr>
      <dsp:spPr>
        <a:xfrm>
          <a:off x="0" y="2509188"/>
          <a:ext cx="5473546" cy="981136"/>
        </a:xfrm>
        <a:prstGeom prst="roundRect">
          <a:avLst/>
        </a:prstGeom>
        <a:solidFill>
          <a:schemeClr val="accent2">
            <a:hueOff val="6858932"/>
            <a:satOff val="-4191"/>
            <a:lumOff val="-231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They need to uphold a number of personal values such as being kind caring and commited to their work, have excellent time keeping and be flexible and open to change.</a:t>
          </a:r>
          <a:endParaRPr lang="en-US" sz="1400" kern="1200"/>
        </a:p>
      </dsp:txBody>
      <dsp:txXfrm>
        <a:off x="47895" y="2557083"/>
        <a:ext cx="5377756" cy="885346"/>
      </dsp:txXfrm>
    </dsp:sp>
    <dsp:sp modelId="{64574DBF-0792-4F9E-B9F2-FB7A9D685A09}">
      <dsp:nvSpPr>
        <dsp:cNvPr id="0" name=""/>
        <dsp:cNvSpPr/>
      </dsp:nvSpPr>
      <dsp:spPr>
        <a:xfrm>
          <a:off x="0" y="3530644"/>
          <a:ext cx="5473546" cy="981136"/>
        </a:xfrm>
        <a:prstGeom prst="roundRect">
          <a:avLst/>
        </a:prstGeom>
        <a:solidFill>
          <a:schemeClr val="accent2">
            <a:hueOff val="10288398"/>
            <a:satOff val="-6286"/>
            <a:lumOff val="-347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They must uphold a commitment to their professional practice by having a knowledge of neo-natal care, public health and mental health.  A knowledge of related legislation procedures and standards.  And a commitment to health and safety.</a:t>
          </a:r>
          <a:endParaRPr lang="en-US" sz="1400" kern="1200"/>
        </a:p>
      </dsp:txBody>
      <dsp:txXfrm>
        <a:off x="47895" y="3578539"/>
        <a:ext cx="5377756" cy="88534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E03121-DE75-43CE-A419-7BFAA6A8B0DE}">
      <dsp:nvSpPr>
        <dsp:cNvPr id="0" name=""/>
        <dsp:cNvSpPr/>
      </dsp:nvSpPr>
      <dsp:spPr>
        <a:xfrm>
          <a:off x="522922" y="1299"/>
          <a:ext cx="3102173" cy="186130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Careers Wales – how to become a health visitor</a:t>
          </a:r>
          <a:endParaRPr lang="en-US" sz="2000" kern="1200"/>
        </a:p>
      </dsp:txBody>
      <dsp:txXfrm>
        <a:off x="522922" y="1299"/>
        <a:ext cx="3102173" cy="1861304"/>
      </dsp:txXfrm>
    </dsp:sp>
    <dsp:sp modelId="{1E6B888C-0FB6-4206-9B50-206A2BC4EA41}">
      <dsp:nvSpPr>
        <dsp:cNvPr id="0" name=""/>
        <dsp:cNvSpPr/>
      </dsp:nvSpPr>
      <dsp:spPr>
        <a:xfrm>
          <a:off x="3935313" y="1299"/>
          <a:ext cx="3102173" cy="186130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nursing and midwifery council (NMC)</a:t>
          </a:r>
          <a:endParaRPr lang="en-US" sz="2000" kern="1200"/>
        </a:p>
      </dsp:txBody>
      <dsp:txXfrm>
        <a:off x="3935313" y="1299"/>
        <a:ext cx="3102173" cy="1861304"/>
      </dsp:txXfrm>
    </dsp:sp>
    <dsp:sp modelId="{8F5B0394-0FA3-4DDD-9810-58480EE3CAA3}">
      <dsp:nvSpPr>
        <dsp:cNvPr id="0" name=""/>
        <dsp:cNvSpPr/>
      </dsp:nvSpPr>
      <dsp:spPr>
        <a:xfrm>
          <a:off x="7347704" y="1299"/>
          <a:ext cx="3102173" cy="186130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Health education and improvement Wales (HEIW) guidance for Specialist community public health nursing (SCPHN)</a:t>
          </a:r>
          <a:endParaRPr lang="en-US" sz="2000" kern="1200"/>
        </a:p>
      </dsp:txBody>
      <dsp:txXfrm>
        <a:off x="7347704" y="1299"/>
        <a:ext cx="3102173" cy="1861304"/>
      </dsp:txXfrm>
    </dsp:sp>
    <dsp:sp modelId="{3EC4ADEE-62F3-4127-9B7B-A39BCCA5CFFC}">
      <dsp:nvSpPr>
        <dsp:cNvPr id="0" name=""/>
        <dsp:cNvSpPr/>
      </dsp:nvSpPr>
      <dsp:spPr>
        <a:xfrm>
          <a:off x="522922" y="2172821"/>
          <a:ext cx="3102173" cy="186130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Healthy Child Wales Programme</a:t>
          </a:r>
          <a:endParaRPr lang="en-US" sz="2000" kern="1200"/>
        </a:p>
      </dsp:txBody>
      <dsp:txXfrm>
        <a:off x="522922" y="2172821"/>
        <a:ext cx="3102173" cy="1861304"/>
      </dsp:txXfrm>
    </dsp:sp>
    <dsp:sp modelId="{A47EB9CE-AD6D-4B49-AC8A-F5BDE9D5674A}">
      <dsp:nvSpPr>
        <dsp:cNvPr id="0" name=""/>
        <dsp:cNvSpPr/>
      </dsp:nvSpPr>
      <dsp:spPr>
        <a:xfrm>
          <a:off x="3935313" y="2172821"/>
          <a:ext cx="3102173" cy="186130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Wales Safeguarding Procedures </a:t>
          </a:r>
          <a:endParaRPr lang="en-US" sz="2000" kern="1200"/>
        </a:p>
      </dsp:txBody>
      <dsp:txXfrm>
        <a:off x="3935313" y="2172821"/>
        <a:ext cx="3102173" cy="1861304"/>
      </dsp:txXfrm>
    </dsp:sp>
    <dsp:sp modelId="{A6BC6319-C56C-44C8-AEFF-165E4C8ACFED}">
      <dsp:nvSpPr>
        <dsp:cNvPr id="0" name=""/>
        <dsp:cNvSpPr/>
      </dsp:nvSpPr>
      <dsp:spPr>
        <a:xfrm>
          <a:off x="7347704" y="2172821"/>
          <a:ext cx="3102173" cy="186130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First 1000 days – Public Health Wales</a:t>
          </a:r>
          <a:endParaRPr lang="en-US" sz="2000" kern="1200"/>
        </a:p>
      </dsp:txBody>
      <dsp:txXfrm>
        <a:off x="7347704" y="2172821"/>
        <a:ext cx="3102173" cy="186130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4DA914-4F01-449E-8415-D39A723A901D}">
      <dsp:nvSpPr>
        <dsp:cNvPr id="0" name=""/>
        <dsp:cNvSpPr/>
      </dsp:nvSpPr>
      <dsp:spPr>
        <a:xfrm>
          <a:off x="809565" y="2322"/>
          <a:ext cx="2175271" cy="13051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>
              <a:hlinkClick xmlns:r="http://schemas.openxmlformats.org/officeDocument/2006/relationships" r:id="rId1"/>
            </a:rPr>
            <a:t>www.nationalcareers.service.gov.uk</a:t>
          </a:r>
          <a:r>
            <a:rPr lang="en-GB" sz="900" kern="1200"/>
            <a:t>       </a:t>
          </a:r>
          <a:endParaRPr lang="en-US" sz="900" kern="1200"/>
        </a:p>
      </dsp:txBody>
      <dsp:txXfrm>
        <a:off x="809565" y="2322"/>
        <a:ext cx="2175271" cy="1305163"/>
      </dsp:txXfrm>
    </dsp:sp>
    <dsp:sp modelId="{C4C04DD6-F850-4B04-A9A2-C89B0B979F24}">
      <dsp:nvSpPr>
        <dsp:cNvPr id="0" name=""/>
        <dsp:cNvSpPr/>
      </dsp:nvSpPr>
      <dsp:spPr>
        <a:xfrm>
          <a:off x="3202364" y="2322"/>
          <a:ext cx="2175271" cy="13051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>
              <a:hlinkClick xmlns:r="http://schemas.openxmlformats.org/officeDocument/2006/relationships" r:id="rId2"/>
            </a:rPr>
            <a:t>www.ihv.org.uk</a:t>
          </a:r>
          <a:endParaRPr lang="en-US" sz="900" kern="1200"/>
        </a:p>
      </dsp:txBody>
      <dsp:txXfrm>
        <a:off x="3202364" y="2322"/>
        <a:ext cx="2175271" cy="1305163"/>
      </dsp:txXfrm>
    </dsp:sp>
    <dsp:sp modelId="{7E581D3E-5CE4-4D1F-B111-B000128FB2F4}">
      <dsp:nvSpPr>
        <dsp:cNvPr id="0" name=""/>
        <dsp:cNvSpPr/>
      </dsp:nvSpPr>
      <dsp:spPr>
        <a:xfrm>
          <a:off x="5595163" y="2322"/>
          <a:ext cx="2175271" cy="13051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>
              <a:hlinkClick xmlns:r="http://schemas.openxmlformats.org/officeDocument/2006/relationships" r:id="rId3"/>
            </a:rPr>
            <a:t>www.cpdonline.co.uk</a:t>
          </a:r>
          <a:endParaRPr lang="en-US" sz="900" kern="1200"/>
        </a:p>
      </dsp:txBody>
      <dsp:txXfrm>
        <a:off x="5595163" y="2322"/>
        <a:ext cx="2175271" cy="1305163"/>
      </dsp:txXfrm>
    </dsp:sp>
    <dsp:sp modelId="{96EECCB9-FE35-4720-AA52-48B900739C2B}">
      <dsp:nvSpPr>
        <dsp:cNvPr id="0" name=""/>
        <dsp:cNvSpPr/>
      </dsp:nvSpPr>
      <dsp:spPr>
        <a:xfrm>
          <a:off x="7987962" y="2322"/>
          <a:ext cx="2175271" cy="13051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>
              <a:hlinkClick xmlns:r="http://schemas.openxmlformats.org/officeDocument/2006/relationships" r:id="rId4"/>
            </a:rPr>
            <a:t>www.nmc.org.uk</a:t>
          </a:r>
          <a:endParaRPr lang="en-US" sz="900" kern="1200"/>
        </a:p>
      </dsp:txBody>
      <dsp:txXfrm>
        <a:off x="7987962" y="2322"/>
        <a:ext cx="2175271" cy="1305163"/>
      </dsp:txXfrm>
    </dsp:sp>
    <dsp:sp modelId="{0A2E9CB4-DDE2-49DE-BD9B-D801BB19CDD8}">
      <dsp:nvSpPr>
        <dsp:cNvPr id="0" name=""/>
        <dsp:cNvSpPr/>
      </dsp:nvSpPr>
      <dsp:spPr>
        <a:xfrm>
          <a:off x="809565" y="1525012"/>
          <a:ext cx="2175271" cy="13051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>
              <a:hlinkClick xmlns:r="http://schemas.openxmlformats.org/officeDocument/2006/relationships" r:id="rId5"/>
            </a:rPr>
            <a:t>www.ukhsa.blog.gov.uk</a:t>
          </a:r>
          <a:endParaRPr lang="en-US" sz="900" kern="1200"/>
        </a:p>
      </dsp:txBody>
      <dsp:txXfrm>
        <a:off x="809565" y="1525012"/>
        <a:ext cx="2175271" cy="1305163"/>
      </dsp:txXfrm>
    </dsp:sp>
    <dsp:sp modelId="{E8425600-C569-4DD3-B9B2-C967828E82FA}">
      <dsp:nvSpPr>
        <dsp:cNvPr id="0" name=""/>
        <dsp:cNvSpPr/>
      </dsp:nvSpPr>
      <dsp:spPr>
        <a:xfrm>
          <a:off x="3202364" y="1525012"/>
          <a:ext cx="2175271" cy="13051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>
              <a:hlinkClick xmlns:r="http://schemas.openxmlformats.org/officeDocument/2006/relationships" r:id="rId6"/>
            </a:rPr>
            <a:t>www.careerswales.gov.wales</a:t>
          </a:r>
          <a:endParaRPr lang="en-US" sz="900" kern="1200"/>
        </a:p>
      </dsp:txBody>
      <dsp:txXfrm>
        <a:off x="3202364" y="1525012"/>
        <a:ext cx="2175271" cy="1305163"/>
      </dsp:txXfrm>
    </dsp:sp>
    <dsp:sp modelId="{6F67AB23-DECC-46BB-9284-6FA2B7630F98}">
      <dsp:nvSpPr>
        <dsp:cNvPr id="0" name=""/>
        <dsp:cNvSpPr/>
      </dsp:nvSpPr>
      <dsp:spPr>
        <a:xfrm>
          <a:off x="5595163" y="1525012"/>
          <a:ext cx="2175271" cy="13051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>
              <a:hlinkClick xmlns:r="http://schemas.openxmlformats.org/officeDocument/2006/relationships" r:id="rId7"/>
            </a:rPr>
            <a:t>www.heiw.nhs.wales</a:t>
          </a:r>
          <a:endParaRPr lang="en-US" sz="900" kern="1200"/>
        </a:p>
      </dsp:txBody>
      <dsp:txXfrm>
        <a:off x="5595163" y="1525012"/>
        <a:ext cx="2175271" cy="1305163"/>
      </dsp:txXfrm>
    </dsp:sp>
    <dsp:sp modelId="{2556BDEE-54C7-4DAF-8CB5-B0E7D1C2368F}">
      <dsp:nvSpPr>
        <dsp:cNvPr id="0" name=""/>
        <dsp:cNvSpPr/>
      </dsp:nvSpPr>
      <dsp:spPr>
        <a:xfrm>
          <a:off x="7987962" y="1525012"/>
          <a:ext cx="2175271" cy="13051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>
              <a:hlinkClick xmlns:r="http://schemas.openxmlformats.org/officeDocument/2006/relationships" r:id="rId8"/>
            </a:rPr>
            <a:t>www.gov.wales</a:t>
          </a:r>
          <a:endParaRPr lang="en-US" sz="900" kern="1200"/>
        </a:p>
      </dsp:txBody>
      <dsp:txXfrm>
        <a:off x="7987962" y="1525012"/>
        <a:ext cx="2175271" cy="1305163"/>
      </dsp:txXfrm>
    </dsp:sp>
    <dsp:sp modelId="{24BC99C8-91DF-467A-802D-FDA976970EF4}">
      <dsp:nvSpPr>
        <dsp:cNvPr id="0" name=""/>
        <dsp:cNvSpPr/>
      </dsp:nvSpPr>
      <dsp:spPr>
        <a:xfrm>
          <a:off x="3202364" y="3047702"/>
          <a:ext cx="2175271" cy="13051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>
              <a:hlinkClick xmlns:r="http://schemas.openxmlformats.org/officeDocument/2006/relationships" r:id="rId9"/>
            </a:rPr>
            <a:t>www.healthforunder5s.co.uk</a:t>
          </a:r>
          <a:endParaRPr lang="en-US" sz="900" kern="1200"/>
        </a:p>
      </dsp:txBody>
      <dsp:txXfrm>
        <a:off x="3202364" y="3047702"/>
        <a:ext cx="2175271" cy="1305163"/>
      </dsp:txXfrm>
    </dsp:sp>
    <dsp:sp modelId="{2CD7DC3D-9770-41E2-A8C0-0489D80BF2B6}">
      <dsp:nvSpPr>
        <dsp:cNvPr id="0" name=""/>
        <dsp:cNvSpPr/>
      </dsp:nvSpPr>
      <dsp:spPr>
        <a:xfrm>
          <a:off x="5595163" y="3047702"/>
          <a:ext cx="2175271" cy="13051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>
              <a:hlinkClick xmlns:r="http://schemas.openxmlformats.org/officeDocument/2006/relationships" r:id="rId10"/>
            </a:rPr>
            <a:t>www.nhs.uk.co.uk</a:t>
          </a:r>
          <a:endParaRPr lang="en-US" sz="900" kern="1200"/>
        </a:p>
      </dsp:txBody>
      <dsp:txXfrm>
        <a:off x="5595163" y="3047702"/>
        <a:ext cx="2175271" cy="13051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3/19/2024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22286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3/19/2024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8227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3/19/2024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329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3/19/2024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98563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3/19/2024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93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3/19/2024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66318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3/19/2024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055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3/19/2024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8180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3/19/2024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8787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3/19/2024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0166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3/19/2024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1546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3/19/2024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40117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56" r:id="rId6"/>
    <p:sldLayoutId id="2147483752" r:id="rId7"/>
    <p:sldLayoutId id="2147483753" r:id="rId8"/>
    <p:sldLayoutId id="2147483754" r:id="rId9"/>
    <p:sldLayoutId id="2147483755" r:id="rId10"/>
    <p:sldLayoutId id="214748375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077F0382-62A9-4892-8762-DE9257672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3449CBA-4E79-4D04-90E8-F06D2CBBE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9528226" cy="6457764"/>
          </a:xfrm>
          <a:custGeom>
            <a:avLst/>
            <a:gdLst>
              <a:gd name="connsiteX0" fmla="*/ 2736475 w 9528226"/>
              <a:gd name="connsiteY0" fmla="*/ 4943824 h 6457764"/>
              <a:gd name="connsiteX1" fmla="*/ 3063896 w 9528226"/>
              <a:gd name="connsiteY1" fmla="*/ 5271245 h 6457764"/>
              <a:gd name="connsiteX2" fmla="*/ 2736475 w 9528226"/>
              <a:gd name="connsiteY2" fmla="*/ 5598667 h 6457764"/>
              <a:gd name="connsiteX3" fmla="*/ 2409054 w 9528226"/>
              <a:gd name="connsiteY3" fmla="*/ 5271245 h 6457764"/>
              <a:gd name="connsiteX4" fmla="*/ 2736475 w 9528226"/>
              <a:gd name="connsiteY4" fmla="*/ 4943824 h 6457764"/>
              <a:gd name="connsiteX5" fmla="*/ 44916 w 9528226"/>
              <a:gd name="connsiteY5" fmla="*/ 1742226 h 6457764"/>
              <a:gd name="connsiteX6" fmla="*/ 467728 w 9528226"/>
              <a:gd name="connsiteY6" fmla="*/ 2165037 h 6457764"/>
              <a:gd name="connsiteX7" fmla="*/ 44916 w 9528226"/>
              <a:gd name="connsiteY7" fmla="*/ 2587850 h 6457764"/>
              <a:gd name="connsiteX8" fmla="*/ 0 w 9528226"/>
              <a:gd name="connsiteY8" fmla="*/ 2583322 h 6457764"/>
              <a:gd name="connsiteX9" fmla="*/ 0 w 9528226"/>
              <a:gd name="connsiteY9" fmla="*/ 1746754 h 6457764"/>
              <a:gd name="connsiteX10" fmla="*/ 8146150 w 9528226"/>
              <a:gd name="connsiteY10" fmla="*/ 164844 h 6457764"/>
              <a:gd name="connsiteX11" fmla="*/ 8568962 w 9528226"/>
              <a:gd name="connsiteY11" fmla="*/ 587657 h 6457764"/>
              <a:gd name="connsiteX12" fmla="*/ 8146150 w 9528226"/>
              <a:gd name="connsiteY12" fmla="*/ 1010469 h 6457764"/>
              <a:gd name="connsiteX13" fmla="*/ 7723339 w 9528226"/>
              <a:gd name="connsiteY13" fmla="*/ 587657 h 6457764"/>
              <a:gd name="connsiteX14" fmla="*/ 8146150 w 9528226"/>
              <a:gd name="connsiteY14" fmla="*/ 164844 h 6457764"/>
              <a:gd name="connsiteX15" fmla="*/ 0 w 9528226"/>
              <a:gd name="connsiteY15" fmla="*/ 0 h 6457764"/>
              <a:gd name="connsiteX16" fmla="*/ 3639996 w 9528226"/>
              <a:gd name="connsiteY16" fmla="*/ 0 h 6457764"/>
              <a:gd name="connsiteX17" fmla="*/ 3807018 w 9528226"/>
              <a:gd name="connsiteY17" fmla="*/ 175279 h 6457764"/>
              <a:gd name="connsiteX18" fmla="*/ 5197388 w 9528226"/>
              <a:gd name="connsiteY18" fmla="*/ 392484 h 6457764"/>
              <a:gd name="connsiteX19" fmla="*/ 5832777 w 9528226"/>
              <a:gd name="connsiteY19" fmla="*/ 125323 h 6457764"/>
              <a:gd name="connsiteX20" fmla="*/ 7115053 w 9528226"/>
              <a:gd name="connsiteY20" fmla="*/ 908157 h 6457764"/>
              <a:gd name="connsiteX21" fmla="*/ 7598273 w 9528226"/>
              <a:gd name="connsiteY21" fmla="*/ 1476979 h 6457764"/>
              <a:gd name="connsiteX22" fmla="*/ 8473354 w 9528226"/>
              <a:gd name="connsiteY22" fmla="*/ 1654191 h 6457764"/>
              <a:gd name="connsiteX23" fmla="*/ 9178759 w 9528226"/>
              <a:gd name="connsiteY23" fmla="*/ 1960834 h 6457764"/>
              <a:gd name="connsiteX24" fmla="*/ 9526671 w 9528226"/>
              <a:gd name="connsiteY24" fmla="*/ 3063087 h 6457764"/>
              <a:gd name="connsiteX25" fmla="*/ 9462277 w 9528226"/>
              <a:gd name="connsiteY25" fmla="*/ 3629482 h 6457764"/>
              <a:gd name="connsiteX26" fmla="*/ 7101893 w 9528226"/>
              <a:gd name="connsiteY26" fmla="*/ 4935013 h 6457764"/>
              <a:gd name="connsiteX27" fmla="*/ 6030051 w 9528226"/>
              <a:gd name="connsiteY27" fmla="*/ 5522745 h 6457764"/>
              <a:gd name="connsiteX28" fmla="*/ 5858074 w 9528226"/>
              <a:gd name="connsiteY28" fmla="*/ 6061031 h 6457764"/>
              <a:gd name="connsiteX29" fmla="*/ 4505781 w 9528226"/>
              <a:gd name="connsiteY29" fmla="*/ 6237222 h 6457764"/>
              <a:gd name="connsiteX30" fmla="*/ 4059488 w 9528226"/>
              <a:gd name="connsiteY30" fmla="*/ 5699959 h 6457764"/>
              <a:gd name="connsiteX31" fmla="*/ 3327506 w 9528226"/>
              <a:gd name="connsiteY31" fmla="*/ 4873812 h 6457764"/>
              <a:gd name="connsiteX32" fmla="*/ 2072827 w 9528226"/>
              <a:gd name="connsiteY32" fmla="*/ 4690594 h 6457764"/>
              <a:gd name="connsiteX33" fmla="*/ 645786 w 9528226"/>
              <a:gd name="connsiteY33" fmla="*/ 4468278 h 6457764"/>
              <a:gd name="connsiteX34" fmla="*/ 230030 w 9528226"/>
              <a:gd name="connsiteY34" fmla="*/ 3226886 h 6457764"/>
              <a:gd name="connsiteX35" fmla="*/ 685140 w 9528226"/>
              <a:gd name="connsiteY35" fmla="*/ 2483788 h 6457764"/>
              <a:gd name="connsiteX36" fmla="*/ 659586 w 9528226"/>
              <a:gd name="connsiteY36" fmla="*/ 1810196 h 6457764"/>
              <a:gd name="connsiteX37" fmla="*/ 135739 w 9528226"/>
              <a:gd name="connsiteY37" fmla="*/ 1164458 h 6457764"/>
              <a:gd name="connsiteX38" fmla="*/ 72 w 9528226"/>
              <a:gd name="connsiteY38" fmla="*/ 997841 h 6457764"/>
              <a:gd name="connsiteX39" fmla="*/ 0 w 9528226"/>
              <a:gd name="connsiteY39" fmla="*/ 997725 h 64577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9528226" h="6457764">
                <a:moveTo>
                  <a:pt x="2736475" y="4943824"/>
                </a:moveTo>
                <a:cubicBezTo>
                  <a:pt x="2917304" y="4943824"/>
                  <a:pt x="3063896" y="5090416"/>
                  <a:pt x="3063896" y="5271245"/>
                </a:cubicBezTo>
                <a:cubicBezTo>
                  <a:pt x="3063896" y="5452075"/>
                  <a:pt x="2917304" y="5598667"/>
                  <a:pt x="2736475" y="5598667"/>
                </a:cubicBezTo>
                <a:cubicBezTo>
                  <a:pt x="2555645" y="5598667"/>
                  <a:pt x="2409054" y="5452075"/>
                  <a:pt x="2409054" y="5271245"/>
                </a:cubicBezTo>
                <a:cubicBezTo>
                  <a:pt x="2409054" y="5090416"/>
                  <a:pt x="2555645" y="4943824"/>
                  <a:pt x="2736475" y="4943824"/>
                </a:cubicBezTo>
                <a:close/>
                <a:moveTo>
                  <a:pt x="44916" y="1742226"/>
                </a:moveTo>
                <a:cubicBezTo>
                  <a:pt x="278428" y="1742226"/>
                  <a:pt x="467728" y="1931525"/>
                  <a:pt x="467728" y="2165037"/>
                </a:cubicBezTo>
                <a:cubicBezTo>
                  <a:pt x="467728" y="2398550"/>
                  <a:pt x="278428" y="2587850"/>
                  <a:pt x="44916" y="2587850"/>
                </a:cubicBezTo>
                <a:lnTo>
                  <a:pt x="0" y="2583322"/>
                </a:lnTo>
                <a:lnTo>
                  <a:pt x="0" y="1746754"/>
                </a:lnTo>
                <a:close/>
                <a:moveTo>
                  <a:pt x="8146150" y="164844"/>
                </a:moveTo>
                <a:cubicBezTo>
                  <a:pt x="8379663" y="164844"/>
                  <a:pt x="8568962" y="354144"/>
                  <a:pt x="8568962" y="587657"/>
                </a:cubicBezTo>
                <a:cubicBezTo>
                  <a:pt x="8568962" y="821169"/>
                  <a:pt x="8379663" y="1010469"/>
                  <a:pt x="8146150" y="1010469"/>
                </a:cubicBezTo>
                <a:cubicBezTo>
                  <a:pt x="7912638" y="1010469"/>
                  <a:pt x="7723339" y="821169"/>
                  <a:pt x="7723339" y="587657"/>
                </a:cubicBezTo>
                <a:cubicBezTo>
                  <a:pt x="7723339" y="354144"/>
                  <a:pt x="7912638" y="164844"/>
                  <a:pt x="8146150" y="164844"/>
                </a:cubicBezTo>
                <a:close/>
                <a:moveTo>
                  <a:pt x="0" y="0"/>
                </a:moveTo>
                <a:lnTo>
                  <a:pt x="3639996" y="0"/>
                </a:lnTo>
                <a:lnTo>
                  <a:pt x="3807018" y="175279"/>
                </a:lnTo>
                <a:cubicBezTo>
                  <a:pt x="4183423" y="552322"/>
                  <a:pt x="4665363" y="699894"/>
                  <a:pt x="5197388" y="392484"/>
                </a:cubicBezTo>
                <a:cubicBezTo>
                  <a:pt x="5395811" y="277877"/>
                  <a:pt x="5612122" y="157775"/>
                  <a:pt x="5832777" y="125323"/>
                </a:cubicBezTo>
                <a:cubicBezTo>
                  <a:pt x="6401726" y="41635"/>
                  <a:pt x="6838437" y="330133"/>
                  <a:pt x="7115053" y="908157"/>
                </a:cubicBezTo>
                <a:cubicBezTo>
                  <a:pt x="7226084" y="1140054"/>
                  <a:pt x="7336603" y="1393929"/>
                  <a:pt x="7598273" y="1476979"/>
                </a:cubicBezTo>
                <a:cubicBezTo>
                  <a:pt x="7880639" y="1566416"/>
                  <a:pt x="8177826" y="1618417"/>
                  <a:pt x="8473354" y="1654191"/>
                </a:cubicBezTo>
                <a:cubicBezTo>
                  <a:pt x="8745115" y="1686900"/>
                  <a:pt x="8988003" y="1764967"/>
                  <a:pt x="9178759" y="1960834"/>
                </a:cubicBezTo>
                <a:cubicBezTo>
                  <a:pt x="9477863" y="2267988"/>
                  <a:pt x="9539448" y="2652569"/>
                  <a:pt x="9526671" y="3063087"/>
                </a:cubicBezTo>
                <a:cubicBezTo>
                  <a:pt x="9506611" y="3252950"/>
                  <a:pt x="9516705" y="3450734"/>
                  <a:pt x="9462277" y="3629482"/>
                </a:cubicBezTo>
                <a:cubicBezTo>
                  <a:pt x="9144391" y="4672578"/>
                  <a:pt x="8300867" y="5284458"/>
                  <a:pt x="7101893" y="4935013"/>
                </a:cubicBezTo>
                <a:cubicBezTo>
                  <a:pt x="6689459" y="4815806"/>
                  <a:pt x="6122554" y="4981393"/>
                  <a:pt x="6030051" y="5522745"/>
                </a:cubicBezTo>
                <a:cubicBezTo>
                  <a:pt x="5998619" y="5707753"/>
                  <a:pt x="5957222" y="5907709"/>
                  <a:pt x="5858074" y="6061031"/>
                </a:cubicBezTo>
                <a:cubicBezTo>
                  <a:pt x="5634355" y="6406131"/>
                  <a:pt x="4922430" y="6658856"/>
                  <a:pt x="4505781" y="6237222"/>
                </a:cubicBezTo>
                <a:cubicBezTo>
                  <a:pt x="4342749" y="6072274"/>
                  <a:pt x="4209998" y="5877683"/>
                  <a:pt x="4059488" y="5699959"/>
                </a:cubicBezTo>
                <a:cubicBezTo>
                  <a:pt x="3820689" y="5418359"/>
                  <a:pt x="3618433" y="5084374"/>
                  <a:pt x="3327506" y="4873812"/>
                </a:cubicBezTo>
                <a:cubicBezTo>
                  <a:pt x="2967966" y="4613934"/>
                  <a:pt x="2503914" y="4647408"/>
                  <a:pt x="2072827" y="4690594"/>
                </a:cubicBezTo>
                <a:cubicBezTo>
                  <a:pt x="1574275" y="4740679"/>
                  <a:pt x="1095913" y="4730457"/>
                  <a:pt x="645786" y="4468278"/>
                </a:cubicBezTo>
                <a:cubicBezTo>
                  <a:pt x="96898" y="4148602"/>
                  <a:pt x="6948" y="3691193"/>
                  <a:pt x="230030" y="3226886"/>
                </a:cubicBezTo>
                <a:cubicBezTo>
                  <a:pt x="355115" y="2966494"/>
                  <a:pt x="532585" y="2731274"/>
                  <a:pt x="685140" y="2483788"/>
                </a:cubicBezTo>
                <a:cubicBezTo>
                  <a:pt x="823511" y="2258535"/>
                  <a:pt x="819040" y="2018330"/>
                  <a:pt x="659586" y="1810196"/>
                </a:cubicBezTo>
                <a:cubicBezTo>
                  <a:pt x="490932" y="1590180"/>
                  <a:pt x="323046" y="1368121"/>
                  <a:pt x="135739" y="1164458"/>
                </a:cubicBezTo>
                <a:cubicBezTo>
                  <a:pt x="85183" y="1109502"/>
                  <a:pt x="40064" y="1053889"/>
                  <a:pt x="72" y="997841"/>
                </a:cubicBezTo>
                <a:lnTo>
                  <a:pt x="0" y="99772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2440" y="1114424"/>
            <a:ext cx="6481835" cy="1771651"/>
          </a:xfrm>
        </p:spPr>
        <p:txBody>
          <a:bodyPr anchor="b">
            <a:normAutofit/>
          </a:bodyPr>
          <a:lstStyle/>
          <a:p>
            <a:r>
              <a:rPr lang="en-GB" dirty="0"/>
              <a:t>The role of the Health Visitor.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52440" y="3324224"/>
            <a:ext cx="5367410" cy="9810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Lisa Quinn</a:t>
            </a:r>
          </a:p>
          <a:p>
            <a:r>
              <a:rPr lang="en-GB" dirty="0"/>
              <a:t>2314138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72B6D96-D9A2-4E4A-8064-FCA9A1D3F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EE5D53-A862-02FA-DA3A-D78D41AC5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10562"/>
            <a:ext cx="8197977" cy="1349314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INTRODUCTION.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7AAD6E-F995-2E8F-2278-E4EE8033B6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391995"/>
            <a:ext cx="8197977" cy="317478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This presentation will explain the role of the health visitor.  The skills needed to become a health visitor, and the academic and professional qualities needed.  Personal values a health visitor needs to possess and explain the commitment that is needed in order for the health visitor develop fully in their career, and also I will talk about codes of conduct from professional bodies with The Nursing and Midwifery Council (NMC).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4ADF8E3-1B35-4C33-95FB-BAAD781AF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58188" y="0"/>
            <a:ext cx="2933812" cy="2750153"/>
          </a:xfrm>
          <a:custGeom>
            <a:avLst/>
            <a:gdLst>
              <a:gd name="connsiteX0" fmla="*/ 1067830 w 2933812"/>
              <a:gd name="connsiteY0" fmla="*/ 776732 h 2750153"/>
              <a:gd name="connsiteX1" fmla="*/ 1305537 w 2933812"/>
              <a:gd name="connsiteY1" fmla="*/ 842083 h 2750153"/>
              <a:gd name="connsiteX2" fmla="*/ 1421053 w 2933812"/>
              <a:gd name="connsiteY2" fmla="*/ 1397856 h 2750153"/>
              <a:gd name="connsiteX3" fmla="*/ 865267 w 2933812"/>
              <a:gd name="connsiteY3" fmla="*/ 1513301 h 2750153"/>
              <a:gd name="connsiteX4" fmla="*/ 749819 w 2933812"/>
              <a:gd name="connsiteY4" fmla="*/ 957568 h 2750153"/>
              <a:gd name="connsiteX5" fmla="*/ 836727 w 2933812"/>
              <a:gd name="connsiteY5" fmla="*/ 862679 h 2750153"/>
              <a:gd name="connsiteX6" fmla="*/ 1067830 w 2933812"/>
              <a:gd name="connsiteY6" fmla="*/ 776732 h 2750153"/>
              <a:gd name="connsiteX7" fmla="*/ 209205 w 2933812"/>
              <a:gd name="connsiteY7" fmla="*/ 551704 h 2750153"/>
              <a:gd name="connsiteX8" fmla="*/ 328901 w 2933812"/>
              <a:gd name="connsiteY8" fmla="*/ 567267 h 2750153"/>
              <a:gd name="connsiteX9" fmla="*/ 460887 w 2933812"/>
              <a:gd name="connsiteY9" fmla="*/ 878648 h 2750153"/>
              <a:gd name="connsiteX10" fmla="*/ 149506 w 2933812"/>
              <a:gd name="connsiteY10" fmla="*/ 1010633 h 2750153"/>
              <a:gd name="connsiteX11" fmla="*/ 17517 w 2933812"/>
              <a:gd name="connsiteY11" fmla="*/ 699260 h 2750153"/>
              <a:gd name="connsiteX12" fmla="*/ 97142 w 2933812"/>
              <a:gd name="connsiteY12" fmla="*/ 596577 h 2750153"/>
              <a:gd name="connsiteX13" fmla="*/ 209205 w 2933812"/>
              <a:gd name="connsiteY13" fmla="*/ 551704 h 2750153"/>
              <a:gd name="connsiteX14" fmla="*/ 603014 w 2933812"/>
              <a:gd name="connsiteY14" fmla="*/ 0 h 2750153"/>
              <a:gd name="connsiteX15" fmla="*/ 2933812 w 2933812"/>
              <a:gd name="connsiteY15" fmla="*/ 0 h 2750153"/>
              <a:gd name="connsiteX16" fmla="*/ 2933812 w 2933812"/>
              <a:gd name="connsiteY16" fmla="*/ 2748233 h 2750153"/>
              <a:gd name="connsiteX17" fmla="*/ 2877044 w 2933812"/>
              <a:gd name="connsiteY17" fmla="*/ 2704219 h 2750153"/>
              <a:gd name="connsiteX18" fmla="*/ 1987800 w 2933812"/>
              <a:gd name="connsiteY18" fmla="*/ 2707378 h 2750153"/>
              <a:gd name="connsiteX19" fmla="*/ 1571775 w 2933812"/>
              <a:gd name="connsiteY19" fmla="*/ 2085562 h 2750153"/>
              <a:gd name="connsiteX20" fmla="*/ 2085622 w 2933812"/>
              <a:gd name="connsiteY20" fmla="*/ 1038354 h 2750153"/>
              <a:gd name="connsiteX21" fmla="*/ 1614635 w 2933812"/>
              <a:gd name="connsiteY21" fmla="*/ 560521 h 2750153"/>
              <a:gd name="connsiteX22" fmla="*/ 825009 w 2933812"/>
              <a:gd name="connsiteY22" fmla="*/ 518839 h 2750153"/>
              <a:gd name="connsiteX23" fmla="*/ 599925 w 2933812"/>
              <a:gd name="connsiteY23" fmla="*/ 14372 h 2750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933812" h="2750153">
                <a:moveTo>
                  <a:pt x="1067830" y="776732"/>
                </a:moveTo>
                <a:cubicBezTo>
                  <a:pt x="1150031" y="773119"/>
                  <a:pt x="1233332" y="794722"/>
                  <a:pt x="1305537" y="842083"/>
                </a:cubicBezTo>
                <a:cubicBezTo>
                  <a:pt x="1490941" y="963689"/>
                  <a:pt x="1542616" y="1212493"/>
                  <a:pt x="1421053" y="1397856"/>
                </a:cubicBezTo>
                <a:cubicBezTo>
                  <a:pt x="1299424" y="1583173"/>
                  <a:pt x="1050671" y="1634906"/>
                  <a:pt x="865267" y="1513301"/>
                </a:cubicBezTo>
                <a:cubicBezTo>
                  <a:pt x="679936" y="1391729"/>
                  <a:pt x="628260" y="1142925"/>
                  <a:pt x="749819" y="957568"/>
                </a:cubicBezTo>
                <a:cubicBezTo>
                  <a:pt x="773570" y="921529"/>
                  <a:pt x="802922" y="889506"/>
                  <a:pt x="836727" y="862679"/>
                </a:cubicBezTo>
                <a:cubicBezTo>
                  <a:pt x="904529" y="809175"/>
                  <a:pt x="985629" y="780345"/>
                  <a:pt x="1067830" y="776732"/>
                </a:cubicBezTo>
                <a:close/>
                <a:moveTo>
                  <a:pt x="209205" y="551704"/>
                </a:moveTo>
                <a:cubicBezTo>
                  <a:pt x="249147" y="546653"/>
                  <a:pt x="290360" y="551675"/>
                  <a:pt x="328901" y="567267"/>
                </a:cubicBezTo>
                <a:cubicBezTo>
                  <a:pt x="451346" y="616809"/>
                  <a:pt x="510410" y="756201"/>
                  <a:pt x="460887" y="878648"/>
                </a:cubicBezTo>
                <a:cubicBezTo>
                  <a:pt x="411366" y="1001087"/>
                  <a:pt x="271948" y="1060182"/>
                  <a:pt x="149506" y="1010633"/>
                </a:cubicBezTo>
                <a:cubicBezTo>
                  <a:pt x="27060" y="961092"/>
                  <a:pt x="-32003" y="821699"/>
                  <a:pt x="17517" y="699260"/>
                </a:cubicBezTo>
                <a:cubicBezTo>
                  <a:pt x="34058" y="658332"/>
                  <a:pt x="61655" y="622811"/>
                  <a:pt x="97142" y="596577"/>
                </a:cubicBezTo>
                <a:cubicBezTo>
                  <a:pt x="130594" y="571878"/>
                  <a:pt x="169264" y="556754"/>
                  <a:pt x="209205" y="551704"/>
                </a:cubicBezTo>
                <a:close/>
                <a:moveTo>
                  <a:pt x="603014" y="0"/>
                </a:moveTo>
                <a:lnTo>
                  <a:pt x="2933812" y="0"/>
                </a:lnTo>
                <a:lnTo>
                  <a:pt x="2933812" y="2748233"/>
                </a:lnTo>
                <a:lnTo>
                  <a:pt x="2877044" y="2704219"/>
                </a:lnTo>
                <a:cubicBezTo>
                  <a:pt x="2590402" y="2543052"/>
                  <a:pt x="2331640" y="2859871"/>
                  <a:pt x="1987800" y="2707378"/>
                </a:cubicBezTo>
                <a:cubicBezTo>
                  <a:pt x="1763640" y="2607782"/>
                  <a:pt x="1580044" y="2342268"/>
                  <a:pt x="1571775" y="2085562"/>
                </a:cubicBezTo>
                <a:cubicBezTo>
                  <a:pt x="1556983" y="1612648"/>
                  <a:pt x="2147977" y="1430482"/>
                  <a:pt x="2085622" y="1038354"/>
                </a:cubicBezTo>
                <a:cubicBezTo>
                  <a:pt x="2048252" y="804151"/>
                  <a:pt x="1799013" y="625551"/>
                  <a:pt x="1614635" y="560521"/>
                </a:cubicBezTo>
                <a:cubicBezTo>
                  <a:pt x="1263737" y="436354"/>
                  <a:pt x="1061091" y="667936"/>
                  <a:pt x="825009" y="518839"/>
                </a:cubicBezTo>
                <a:cubicBezTo>
                  <a:pt x="671642" y="421917"/>
                  <a:pt x="576178" y="209445"/>
                  <a:pt x="599925" y="1437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02424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46CCC8-AA39-4037-B3E2-70602B93F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024F0A-56D3-C58E-2AAC-FF2202AA1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71" y="810563"/>
            <a:ext cx="3705572" cy="5409262"/>
          </a:xfrm>
        </p:spPr>
        <p:txBody>
          <a:bodyPr anchor="t">
            <a:normAutofit/>
          </a:bodyPr>
          <a:lstStyle/>
          <a:p>
            <a:r>
              <a:rPr lang="en-GB" dirty="0">
                <a:cs typeface="Posterama"/>
              </a:rPr>
              <a:t>ACADEMIC SKILLS.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57A141F-9AE2-A4CC-A370-A14A7BF619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7881050"/>
              </p:ext>
            </p:extLst>
          </p:nvPr>
        </p:nvGraphicFramePr>
        <p:xfrm>
          <a:off x="5046663" y="811213"/>
          <a:ext cx="5283200" cy="476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274088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46CCC8-AA39-4037-B3E2-70602B93F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211C49-0E66-A037-E19E-6B304C9081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71" y="810563"/>
            <a:ext cx="3705572" cy="5409262"/>
          </a:xfrm>
        </p:spPr>
        <p:txBody>
          <a:bodyPr anchor="t">
            <a:normAutofit/>
          </a:bodyPr>
          <a:lstStyle/>
          <a:p>
            <a:r>
              <a:rPr lang="en-GB" sz="3700">
                <a:cs typeface="Posterama"/>
              </a:rPr>
              <a:t>PROFESSIONAL SKILLS.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BA6412-5BA0-F819-3C56-5D903115DF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4011115"/>
              </p:ext>
            </p:extLst>
          </p:nvPr>
        </p:nvGraphicFramePr>
        <p:xfrm>
          <a:off x="5046663" y="811213"/>
          <a:ext cx="5283200" cy="476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93100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46CCC8-AA39-4037-B3E2-70602B93F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8F907F-5FFE-7768-341E-FAD9C21F38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71" y="810563"/>
            <a:ext cx="3705572" cy="5409262"/>
          </a:xfrm>
        </p:spPr>
        <p:txBody>
          <a:bodyPr anchor="t">
            <a:normAutofit/>
          </a:bodyPr>
          <a:lstStyle/>
          <a:p>
            <a:r>
              <a:rPr lang="en-GB" dirty="0">
                <a:cs typeface="Posterama"/>
              </a:rPr>
              <a:t>PERSONAL VALUES.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663281-4B75-0E1E-901E-1F99A0925F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7097232"/>
              </p:ext>
            </p:extLst>
          </p:nvPr>
        </p:nvGraphicFramePr>
        <p:xfrm>
          <a:off x="5046663" y="811213"/>
          <a:ext cx="5283200" cy="476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512883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C3F918-ED2F-42C3-ACDE-1052134866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7A18E2E-4285-464F-9069-61D155A58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58188" y="0"/>
            <a:ext cx="2933812" cy="2750153"/>
          </a:xfrm>
          <a:custGeom>
            <a:avLst/>
            <a:gdLst>
              <a:gd name="connsiteX0" fmla="*/ 1067830 w 2933812"/>
              <a:gd name="connsiteY0" fmla="*/ 776732 h 2750153"/>
              <a:gd name="connsiteX1" fmla="*/ 1305537 w 2933812"/>
              <a:gd name="connsiteY1" fmla="*/ 842083 h 2750153"/>
              <a:gd name="connsiteX2" fmla="*/ 1421053 w 2933812"/>
              <a:gd name="connsiteY2" fmla="*/ 1397856 h 2750153"/>
              <a:gd name="connsiteX3" fmla="*/ 865267 w 2933812"/>
              <a:gd name="connsiteY3" fmla="*/ 1513301 h 2750153"/>
              <a:gd name="connsiteX4" fmla="*/ 749819 w 2933812"/>
              <a:gd name="connsiteY4" fmla="*/ 957568 h 2750153"/>
              <a:gd name="connsiteX5" fmla="*/ 836727 w 2933812"/>
              <a:gd name="connsiteY5" fmla="*/ 862679 h 2750153"/>
              <a:gd name="connsiteX6" fmla="*/ 1067830 w 2933812"/>
              <a:gd name="connsiteY6" fmla="*/ 776732 h 2750153"/>
              <a:gd name="connsiteX7" fmla="*/ 209205 w 2933812"/>
              <a:gd name="connsiteY7" fmla="*/ 551704 h 2750153"/>
              <a:gd name="connsiteX8" fmla="*/ 328901 w 2933812"/>
              <a:gd name="connsiteY8" fmla="*/ 567267 h 2750153"/>
              <a:gd name="connsiteX9" fmla="*/ 460887 w 2933812"/>
              <a:gd name="connsiteY9" fmla="*/ 878648 h 2750153"/>
              <a:gd name="connsiteX10" fmla="*/ 149506 w 2933812"/>
              <a:gd name="connsiteY10" fmla="*/ 1010633 h 2750153"/>
              <a:gd name="connsiteX11" fmla="*/ 17517 w 2933812"/>
              <a:gd name="connsiteY11" fmla="*/ 699260 h 2750153"/>
              <a:gd name="connsiteX12" fmla="*/ 97142 w 2933812"/>
              <a:gd name="connsiteY12" fmla="*/ 596577 h 2750153"/>
              <a:gd name="connsiteX13" fmla="*/ 209205 w 2933812"/>
              <a:gd name="connsiteY13" fmla="*/ 551704 h 2750153"/>
              <a:gd name="connsiteX14" fmla="*/ 603014 w 2933812"/>
              <a:gd name="connsiteY14" fmla="*/ 0 h 2750153"/>
              <a:gd name="connsiteX15" fmla="*/ 2933812 w 2933812"/>
              <a:gd name="connsiteY15" fmla="*/ 0 h 2750153"/>
              <a:gd name="connsiteX16" fmla="*/ 2933812 w 2933812"/>
              <a:gd name="connsiteY16" fmla="*/ 2748233 h 2750153"/>
              <a:gd name="connsiteX17" fmla="*/ 2877044 w 2933812"/>
              <a:gd name="connsiteY17" fmla="*/ 2704219 h 2750153"/>
              <a:gd name="connsiteX18" fmla="*/ 1987800 w 2933812"/>
              <a:gd name="connsiteY18" fmla="*/ 2707378 h 2750153"/>
              <a:gd name="connsiteX19" fmla="*/ 1571775 w 2933812"/>
              <a:gd name="connsiteY19" fmla="*/ 2085562 h 2750153"/>
              <a:gd name="connsiteX20" fmla="*/ 2085622 w 2933812"/>
              <a:gd name="connsiteY20" fmla="*/ 1038354 h 2750153"/>
              <a:gd name="connsiteX21" fmla="*/ 1614635 w 2933812"/>
              <a:gd name="connsiteY21" fmla="*/ 560521 h 2750153"/>
              <a:gd name="connsiteX22" fmla="*/ 825009 w 2933812"/>
              <a:gd name="connsiteY22" fmla="*/ 518839 h 2750153"/>
              <a:gd name="connsiteX23" fmla="*/ 599925 w 2933812"/>
              <a:gd name="connsiteY23" fmla="*/ 14372 h 2750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933812" h="2750153">
                <a:moveTo>
                  <a:pt x="1067830" y="776732"/>
                </a:moveTo>
                <a:cubicBezTo>
                  <a:pt x="1150031" y="773119"/>
                  <a:pt x="1233332" y="794722"/>
                  <a:pt x="1305537" y="842083"/>
                </a:cubicBezTo>
                <a:cubicBezTo>
                  <a:pt x="1490941" y="963689"/>
                  <a:pt x="1542616" y="1212493"/>
                  <a:pt x="1421053" y="1397856"/>
                </a:cubicBezTo>
                <a:cubicBezTo>
                  <a:pt x="1299424" y="1583173"/>
                  <a:pt x="1050671" y="1634906"/>
                  <a:pt x="865267" y="1513301"/>
                </a:cubicBezTo>
                <a:cubicBezTo>
                  <a:pt x="679936" y="1391729"/>
                  <a:pt x="628260" y="1142925"/>
                  <a:pt x="749819" y="957568"/>
                </a:cubicBezTo>
                <a:cubicBezTo>
                  <a:pt x="773570" y="921529"/>
                  <a:pt x="802922" y="889506"/>
                  <a:pt x="836727" y="862679"/>
                </a:cubicBezTo>
                <a:cubicBezTo>
                  <a:pt x="904529" y="809175"/>
                  <a:pt x="985629" y="780345"/>
                  <a:pt x="1067830" y="776732"/>
                </a:cubicBezTo>
                <a:close/>
                <a:moveTo>
                  <a:pt x="209205" y="551704"/>
                </a:moveTo>
                <a:cubicBezTo>
                  <a:pt x="249147" y="546653"/>
                  <a:pt x="290360" y="551675"/>
                  <a:pt x="328901" y="567267"/>
                </a:cubicBezTo>
                <a:cubicBezTo>
                  <a:pt x="451346" y="616809"/>
                  <a:pt x="510410" y="756201"/>
                  <a:pt x="460887" y="878648"/>
                </a:cubicBezTo>
                <a:cubicBezTo>
                  <a:pt x="411366" y="1001087"/>
                  <a:pt x="271948" y="1060182"/>
                  <a:pt x="149506" y="1010633"/>
                </a:cubicBezTo>
                <a:cubicBezTo>
                  <a:pt x="27060" y="961092"/>
                  <a:pt x="-32003" y="821699"/>
                  <a:pt x="17517" y="699260"/>
                </a:cubicBezTo>
                <a:cubicBezTo>
                  <a:pt x="34058" y="658332"/>
                  <a:pt x="61655" y="622811"/>
                  <a:pt x="97142" y="596577"/>
                </a:cubicBezTo>
                <a:cubicBezTo>
                  <a:pt x="130594" y="571878"/>
                  <a:pt x="169264" y="556754"/>
                  <a:pt x="209205" y="551704"/>
                </a:cubicBezTo>
                <a:close/>
                <a:moveTo>
                  <a:pt x="603014" y="0"/>
                </a:moveTo>
                <a:lnTo>
                  <a:pt x="2933812" y="0"/>
                </a:lnTo>
                <a:lnTo>
                  <a:pt x="2933812" y="2748233"/>
                </a:lnTo>
                <a:lnTo>
                  <a:pt x="2877044" y="2704219"/>
                </a:lnTo>
                <a:cubicBezTo>
                  <a:pt x="2590402" y="2543052"/>
                  <a:pt x="2331640" y="2859871"/>
                  <a:pt x="1987800" y="2707378"/>
                </a:cubicBezTo>
                <a:cubicBezTo>
                  <a:pt x="1763640" y="2607782"/>
                  <a:pt x="1580044" y="2342268"/>
                  <a:pt x="1571775" y="2085562"/>
                </a:cubicBezTo>
                <a:cubicBezTo>
                  <a:pt x="1556983" y="1612648"/>
                  <a:pt x="2147977" y="1430482"/>
                  <a:pt x="2085622" y="1038354"/>
                </a:cubicBezTo>
                <a:cubicBezTo>
                  <a:pt x="2048252" y="804151"/>
                  <a:pt x="1799013" y="625551"/>
                  <a:pt x="1614635" y="560521"/>
                </a:cubicBezTo>
                <a:cubicBezTo>
                  <a:pt x="1263737" y="436354"/>
                  <a:pt x="1061091" y="667936"/>
                  <a:pt x="825009" y="518839"/>
                </a:cubicBezTo>
                <a:cubicBezTo>
                  <a:pt x="671642" y="421917"/>
                  <a:pt x="576178" y="209445"/>
                  <a:pt x="599925" y="1437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085CD2-C522-7CFF-47FA-8CA7F0705F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cs typeface="Posterama"/>
              </a:rPr>
              <a:t>COMMITMENT TO PROFESSIONAL</a:t>
            </a:r>
            <a:br>
              <a:rPr lang="en-GB" dirty="0">
                <a:cs typeface="Posterama"/>
              </a:rPr>
            </a:br>
            <a:r>
              <a:rPr lang="en-GB" dirty="0">
                <a:cs typeface="Posterama"/>
              </a:rPr>
              <a:t>PRACTICE.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4435CF-C130-6B51-C332-3C970BA168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7507481"/>
              </p:ext>
            </p:extLst>
          </p:nvPr>
        </p:nvGraphicFramePr>
        <p:xfrm>
          <a:off x="609600" y="2106613"/>
          <a:ext cx="10972800" cy="4035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795563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D9E6557-0E93-4B4F-8AD1-1A7E3870C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6B84358-2894-45F1-8753-B1EC1E593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8517" y="-2"/>
            <a:ext cx="7742945" cy="6858001"/>
          </a:xfrm>
          <a:custGeom>
            <a:avLst/>
            <a:gdLst>
              <a:gd name="connsiteX0" fmla="*/ 615190 w 7742945"/>
              <a:gd name="connsiteY0" fmla="*/ 3536636 h 6858001"/>
              <a:gd name="connsiteX1" fmla="*/ 1124778 w 7742945"/>
              <a:gd name="connsiteY1" fmla="*/ 4046224 h 6858001"/>
              <a:gd name="connsiteX2" fmla="*/ 615190 w 7742945"/>
              <a:gd name="connsiteY2" fmla="*/ 4555812 h 6858001"/>
              <a:gd name="connsiteX3" fmla="*/ 105602 w 7742945"/>
              <a:gd name="connsiteY3" fmla="*/ 4046224 h 6858001"/>
              <a:gd name="connsiteX4" fmla="*/ 615190 w 7742945"/>
              <a:gd name="connsiteY4" fmla="*/ 3536636 h 6858001"/>
              <a:gd name="connsiteX5" fmla="*/ 14543 w 7742945"/>
              <a:gd name="connsiteY5" fmla="*/ 1 h 6858001"/>
              <a:gd name="connsiteX6" fmla="*/ 879351 w 7742945"/>
              <a:gd name="connsiteY6" fmla="*/ 1 h 6858001"/>
              <a:gd name="connsiteX7" fmla="*/ 892053 w 7742945"/>
              <a:gd name="connsiteY7" fmla="*/ 78053 h 6858001"/>
              <a:gd name="connsiteX8" fmla="*/ 561940 w 7742945"/>
              <a:gd name="connsiteY8" fmla="*/ 535444 h 6858001"/>
              <a:gd name="connsiteX9" fmla="*/ 15319 w 7742945"/>
              <a:gd name="connsiteY9" fmla="*/ 219853 h 6858001"/>
              <a:gd name="connsiteX10" fmla="*/ 4234 w 7742945"/>
              <a:gd name="connsiteY10" fmla="*/ 42970 h 6858001"/>
              <a:gd name="connsiteX11" fmla="*/ 2617781 w 7742945"/>
              <a:gd name="connsiteY11" fmla="*/ 0 h 6858001"/>
              <a:gd name="connsiteX12" fmla="*/ 7742945 w 7742945"/>
              <a:gd name="connsiteY12" fmla="*/ 0 h 6858001"/>
              <a:gd name="connsiteX13" fmla="*/ 7742945 w 7742945"/>
              <a:gd name="connsiteY13" fmla="*/ 6858000 h 6858001"/>
              <a:gd name="connsiteX14" fmla="*/ 5726653 w 7742945"/>
              <a:gd name="connsiteY14" fmla="*/ 6858000 h 6858001"/>
              <a:gd name="connsiteX15" fmla="*/ 5726653 w 7742945"/>
              <a:gd name="connsiteY15" fmla="*/ 6858001 h 6858001"/>
              <a:gd name="connsiteX16" fmla="*/ 311757 w 7742945"/>
              <a:gd name="connsiteY16" fmla="*/ 6858001 h 6858001"/>
              <a:gd name="connsiteX17" fmla="*/ 314130 w 7742945"/>
              <a:gd name="connsiteY17" fmla="*/ 6707671 h 6858001"/>
              <a:gd name="connsiteX18" fmla="*/ 599702 w 7742945"/>
              <a:gd name="connsiteY18" fmla="*/ 5670859 h 6858001"/>
              <a:gd name="connsiteX19" fmla="*/ 1211433 w 7742945"/>
              <a:gd name="connsiteY19" fmla="*/ 4641256 h 6858001"/>
              <a:gd name="connsiteX20" fmla="*/ 1053041 w 7742945"/>
              <a:gd name="connsiteY20" fmla="*/ 3164270 h 6858001"/>
              <a:gd name="connsiteX21" fmla="*/ 607048 w 7742945"/>
              <a:gd name="connsiteY21" fmla="*/ 2589406 h 6858001"/>
              <a:gd name="connsiteX22" fmla="*/ 1054915 w 7742945"/>
              <a:gd name="connsiteY22" fmla="*/ 1068100 h 6858001"/>
              <a:gd name="connsiteX23" fmla="*/ 1502877 w 7742945"/>
              <a:gd name="connsiteY23" fmla="*/ 419996 h 6858001"/>
              <a:gd name="connsiteX24" fmla="*/ 1505904 w 7742945"/>
              <a:gd name="connsiteY24" fmla="*/ 184997 h 6858001"/>
              <a:gd name="connsiteX25" fmla="*/ 1497780 w 7742945"/>
              <a:gd name="connsiteY25" fmla="*/ 1 h 6858001"/>
              <a:gd name="connsiteX26" fmla="*/ 2617781 w 7742945"/>
              <a:gd name="connsiteY26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742945" h="6858001">
                <a:moveTo>
                  <a:pt x="615190" y="3536636"/>
                </a:moveTo>
                <a:cubicBezTo>
                  <a:pt x="896628" y="3536636"/>
                  <a:pt x="1124778" y="3764786"/>
                  <a:pt x="1124778" y="4046224"/>
                </a:cubicBezTo>
                <a:cubicBezTo>
                  <a:pt x="1124778" y="4327662"/>
                  <a:pt x="896628" y="4555812"/>
                  <a:pt x="615190" y="4555812"/>
                </a:cubicBezTo>
                <a:cubicBezTo>
                  <a:pt x="333752" y="4555812"/>
                  <a:pt x="105602" y="4327662"/>
                  <a:pt x="105602" y="4046224"/>
                </a:cubicBezTo>
                <a:cubicBezTo>
                  <a:pt x="105602" y="3764786"/>
                  <a:pt x="333752" y="3536636"/>
                  <a:pt x="615190" y="3536636"/>
                </a:cubicBezTo>
                <a:close/>
                <a:moveTo>
                  <a:pt x="14543" y="1"/>
                </a:moveTo>
                <a:lnTo>
                  <a:pt x="879351" y="1"/>
                </a:lnTo>
                <a:lnTo>
                  <a:pt x="892053" y="78053"/>
                </a:lnTo>
                <a:cubicBezTo>
                  <a:pt x="904492" y="285272"/>
                  <a:pt x="770271" y="479622"/>
                  <a:pt x="561940" y="535444"/>
                </a:cubicBezTo>
                <a:cubicBezTo>
                  <a:pt x="323846" y="599241"/>
                  <a:pt x="79116" y="457946"/>
                  <a:pt x="15319" y="219853"/>
                </a:cubicBezTo>
                <a:cubicBezTo>
                  <a:pt x="-631" y="160330"/>
                  <a:pt x="-3762" y="100392"/>
                  <a:pt x="4234" y="42970"/>
                </a:cubicBezTo>
                <a:close/>
                <a:moveTo>
                  <a:pt x="2617781" y="0"/>
                </a:moveTo>
                <a:lnTo>
                  <a:pt x="7742945" y="0"/>
                </a:lnTo>
                <a:lnTo>
                  <a:pt x="7742945" y="6858000"/>
                </a:lnTo>
                <a:lnTo>
                  <a:pt x="5726653" y="6858000"/>
                </a:lnTo>
                <a:lnTo>
                  <a:pt x="5726653" y="6858001"/>
                </a:lnTo>
                <a:lnTo>
                  <a:pt x="311757" y="6858001"/>
                </a:lnTo>
                <a:lnTo>
                  <a:pt x="314130" y="6707671"/>
                </a:lnTo>
                <a:cubicBezTo>
                  <a:pt x="335132" y="6366410"/>
                  <a:pt x="433651" y="6019043"/>
                  <a:pt x="599702" y="5670859"/>
                </a:cubicBezTo>
                <a:cubicBezTo>
                  <a:pt x="770257" y="5311557"/>
                  <a:pt x="1010813" y="4986833"/>
                  <a:pt x="1211433" y="4641256"/>
                </a:cubicBezTo>
                <a:cubicBezTo>
                  <a:pt x="1493036" y="4154457"/>
                  <a:pt x="1511835" y="3622745"/>
                  <a:pt x="1053041" y="3164270"/>
                </a:cubicBezTo>
                <a:cubicBezTo>
                  <a:pt x="881977" y="2993265"/>
                  <a:pt x="700422" y="2805524"/>
                  <a:pt x="607048" y="2589406"/>
                </a:cubicBezTo>
                <a:cubicBezTo>
                  <a:pt x="366279" y="2032159"/>
                  <a:pt x="541125" y="1508062"/>
                  <a:pt x="1054915" y="1068100"/>
                </a:cubicBezTo>
                <a:cubicBezTo>
                  <a:pt x="1261027" y="891536"/>
                  <a:pt x="1489688" y="709489"/>
                  <a:pt x="1502877" y="419996"/>
                </a:cubicBezTo>
                <a:cubicBezTo>
                  <a:pt x="1506389" y="341911"/>
                  <a:pt x="1507262" y="263521"/>
                  <a:pt x="1505904" y="184997"/>
                </a:cubicBezTo>
                <a:lnTo>
                  <a:pt x="1497780" y="1"/>
                </a:lnTo>
                <a:lnTo>
                  <a:pt x="2617781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77575E-EA82-5F14-AC5E-3960281BDD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71" y="810563"/>
            <a:ext cx="3705572" cy="5409262"/>
          </a:xfrm>
        </p:spPr>
        <p:txBody>
          <a:bodyPr anchor="t">
            <a:normAutofit/>
          </a:bodyPr>
          <a:lstStyle/>
          <a:p>
            <a:r>
              <a:rPr lang="en-GB" sz="4100">
                <a:cs typeface="Posterama"/>
              </a:rPr>
              <a:t>CONCLUSION</a:t>
            </a:r>
            <a:br>
              <a:rPr lang="en-GB" sz="4100">
                <a:cs typeface="Posterama"/>
              </a:rPr>
            </a:br>
            <a:endParaRPr lang="en-GB" sz="41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BD5924-CD7F-6FE9-998E-D380B1B18D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2448063"/>
              </p:ext>
            </p:extLst>
          </p:nvPr>
        </p:nvGraphicFramePr>
        <p:xfrm>
          <a:off x="6156183" y="594069"/>
          <a:ext cx="5473546" cy="4978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33258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4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3" descr="A purple sign with a baby in it&#10;&#10;Description automatically generated">
            <a:extLst>
              <a:ext uri="{FF2B5EF4-FFF2-40B4-BE49-F238E27FC236}">
                <a16:creationId xmlns:a16="http://schemas.microsoft.com/office/drawing/2014/main" id="{E66A52F9-EB97-B48C-B689-3BFEE6EE86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9994" r="-1" b="-1"/>
          <a:stretch/>
        </p:blipFill>
        <p:spPr>
          <a:xfrm>
            <a:off x="20" y="10"/>
            <a:ext cx="11903508" cy="6857990"/>
          </a:xfrm>
          <a:custGeom>
            <a:avLst/>
            <a:gdLst/>
            <a:ahLst/>
            <a:cxnLst/>
            <a:rect l="l" t="t" r="r" b="b"/>
            <a:pathLst>
              <a:path w="11903528" h="6858000">
                <a:moveTo>
                  <a:pt x="11269613" y="5740066"/>
                </a:moveTo>
                <a:cubicBezTo>
                  <a:pt x="11523057" y="5740066"/>
                  <a:pt x="11728514" y="5947453"/>
                  <a:pt x="11728514" y="6203278"/>
                </a:cubicBezTo>
                <a:cubicBezTo>
                  <a:pt x="11728514" y="6459103"/>
                  <a:pt x="11523057" y="6666491"/>
                  <a:pt x="11269613" y="6666491"/>
                </a:cubicBezTo>
                <a:cubicBezTo>
                  <a:pt x="11016169" y="6666491"/>
                  <a:pt x="10810712" y="6459103"/>
                  <a:pt x="10810712" y="6203278"/>
                </a:cubicBezTo>
                <a:cubicBezTo>
                  <a:pt x="10810712" y="5947453"/>
                  <a:pt x="11016169" y="5740066"/>
                  <a:pt x="11269613" y="5740066"/>
                </a:cubicBezTo>
                <a:close/>
                <a:moveTo>
                  <a:pt x="10975748" y="1735199"/>
                </a:moveTo>
                <a:cubicBezTo>
                  <a:pt x="11353634" y="1735199"/>
                  <a:pt x="11659973" y="2044415"/>
                  <a:pt x="11659973" y="2425851"/>
                </a:cubicBezTo>
                <a:cubicBezTo>
                  <a:pt x="11659973" y="2807287"/>
                  <a:pt x="11353634" y="3116504"/>
                  <a:pt x="10975748" y="3116504"/>
                </a:cubicBezTo>
                <a:cubicBezTo>
                  <a:pt x="10597862" y="3116504"/>
                  <a:pt x="10291524" y="2807287"/>
                  <a:pt x="10291524" y="2425851"/>
                </a:cubicBezTo>
                <a:cubicBezTo>
                  <a:pt x="10291524" y="2044415"/>
                  <a:pt x="10597862" y="1735199"/>
                  <a:pt x="10975748" y="1735199"/>
                </a:cubicBezTo>
                <a:close/>
                <a:moveTo>
                  <a:pt x="11502658" y="714661"/>
                </a:moveTo>
                <a:cubicBezTo>
                  <a:pt x="11724053" y="714661"/>
                  <a:pt x="11903528" y="895822"/>
                  <a:pt x="11903528" y="1119297"/>
                </a:cubicBezTo>
                <a:cubicBezTo>
                  <a:pt x="11903528" y="1342772"/>
                  <a:pt x="11724053" y="1523933"/>
                  <a:pt x="11502658" y="1523933"/>
                </a:cubicBezTo>
                <a:cubicBezTo>
                  <a:pt x="11281263" y="1523933"/>
                  <a:pt x="11101789" y="1342772"/>
                  <a:pt x="11101789" y="1119297"/>
                </a:cubicBezTo>
                <a:cubicBezTo>
                  <a:pt x="11101789" y="895822"/>
                  <a:pt x="11281263" y="714661"/>
                  <a:pt x="11502658" y="714661"/>
                </a:cubicBezTo>
                <a:close/>
                <a:moveTo>
                  <a:pt x="0" y="0"/>
                </a:moveTo>
                <a:lnTo>
                  <a:pt x="11326820" y="0"/>
                </a:lnTo>
                <a:lnTo>
                  <a:pt x="11285255" y="103713"/>
                </a:lnTo>
                <a:cubicBezTo>
                  <a:pt x="11182844" y="335871"/>
                  <a:pt x="11033307" y="567005"/>
                  <a:pt x="10828773" y="791429"/>
                </a:cubicBezTo>
                <a:cubicBezTo>
                  <a:pt x="10525658" y="1124107"/>
                  <a:pt x="10253973" y="1486836"/>
                  <a:pt x="9981044" y="1846225"/>
                </a:cubicBezTo>
                <a:cubicBezTo>
                  <a:pt x="9723005" y="2186208"/>
                  <a:pt x="9715769" y="2578576"/>
                  <a:pt x="9939692" y="2946522"/>
                </a:cubicBezTo>
                <a:cubicBezTo>
                  <a:pt x="10186568" y="3350784"/>
                  <a:pt x="10473761" y="3735011"/>
                  <a:pt x="10676183" y="4160354"/>
                </a:cubicBezTo>
                <a:cubicBezTo>
                  <a:pt x="11037192" y="4918788"/>
                  <a:pt x="10891628" y="5665954"/>
                  <a:pt x="10003377" y="6188136"/>
                </a:cubicBezTo>
                <a:cubicBezTo>
                  <a:pt x="9274949" y="6616400"/>
                  <a:pt x="8500829" y="6633098"/>
                  <a:pt x="7694037" y="6551285"/>
                </a:cubicBezTo>
                <a:cubicBezTo>
                  <a:pt x="6996421" y="6480742"/>
                  <a:pt x="6245458" y="6426062"/>
                  <a:pt x="5663625" y="6850567"/>
                </a:cubicBezTo>
                <a:lnTo>
                  <a:pt x="5654448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691947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FF975DA-2F73-4697-B7A9-A2E834712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F730E0-553D-DE30-767F-58877BB74B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GUIDELINES AND POLICIES.</a:t>
            </a:r>
            <a:endParaRPr lang="en-GB" dirty="0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D0727533-267E-0663-F396-AF425FB6AB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4413524"/>
              </p:ext>
            </p:extLst>
          </p:nvPr>
        </p:nvGraphicFramePr>
        <p:xfrm>
          <a:off x="609600" y="2106613"/>
          <a:ext cx="10972800" cy="4035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31399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3" name="Background Fill">
            <a:extLst>
              <a:ext uri="{FF2B5EF4-FFF2-40B4-BE49-F238E27FC236}">
                <a16:creationId xmlns:a16="http://schemas.microsoft.com/office/drawing/2014/main" id="{077F0382-62A9-4892-8762-DE9257672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5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93449CBA-4E79-4D04-90E8-F06D2CBBE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9528226" cy="6457764"/>
          </a:xfrm>
          <a:custGeom>
            <a:avLst/>
            <a:gdLst>
              <a:gd name="connsiteX0" fmla="*/ 2736475 w 9528226"/>
              <a:gd name="connsiteY0" fmla="*/ 4943824 h 6457764"/>
              <a:gd name="connsiteX1" fmla="*/ 3063896 w 9528226"/>
              <a:gd name="connsiteY1" fmla="*/ 5271245 h 6457764"/>
              <a:gd name="connsiteX2" fmla="*/ 2736475 w 9528226"/>
              <a:gd name="connsiteY2" fmla="*/ 5598667 h 6457764"/>
              <a:gd name="connsiteX3" fmla="*/ 2409054 w 9528226"/>
              <a:gd name="connsiteY3" fmla="*/ 5271245 h 6457764"/>
              <a:gd name="connsiteX4" fmla="*/ 2736475 w 9528226"/>
              <a:gd name="connsiteY4" fmla="*/ 4943824 h 6457764"/>
              <a:gd name="connsiteX5" fmla="*/ 44916 w 9528226"/>
              <a:gd name="connsiteY5" fmla="*/ 1742226 h 6457764"/>
              <a:gd name="connsiteX6" fmla="*/ 467728 w 9528226"/>
              <a:gd name="connsiteY6" fmla="*/ 2165037 h 6457764"/>
              <a:gd name="connsiteX7" fmla="*/ 44916 w 9528226"/>
              <a:gd name="connsiteY7" fmla="*/ 2587850 h 6457764"/>
              <a:gd name="connsiteX8" fmla="*/ 0 w 9528226"/>
              <a:gd name="connsiteY8" fmla="*/ 2583322 h 6457764"/>
              <a:gd name="connsiteX9" fmla="*/ 0 w 9528226"/>
              <a:gd name="connsiteY9" fmla="*/ 1746754 h 6457764"/>
              <a:gd name="connsiteX10" fmla="*/ 8146150 w 9528226"/>
              <a:gd name="connsiteY10" fmla="*/ 164844 h 6457764"/>
              <a:gd name="connsiteX11" fmla="*/ 8568962 w 9528226"/>
              <a:gd name="connsiteY11" fmla="*/ 587657 h 6457764"/>
              <a:gd name="connsiteX12" fmla="*/ 8146150 w 9528226"/>
              <a:gd name="connsiteY12" fmla="*/ 1010469 h 6457764"/>
              <a:gd name="connsiteX13" fmla="*/ 7723339 w 9528226"/>
              <a:gd name="connsiteY13" fmla="*/ 587657 h 6457764"/>
              <a:gd name="connsiteX14" fmla="*/ 8146150 w 9528226"/>
              <a:gd name="connsiteY14" fmla="*/ 164844 h 6457764"/>
              <a:gd name="connsiteX15" fmla="*/ 0 w 9528226"/>
              <a:gd name="connsiteY15" fmla="*/ 0 h 6457764"/>
              <a:gd name="connsiteX16" fmla="*/ 3639996 w 9528226"/>
              <a:gd name="connsiteY16" fmla="*/ 0 h 6457764"/>
              <a:gd name="connsiteX17" fmla="*/ 3807018 w 9528226"/>
              <a:gd name="connsiteY17" fmla="*/ 175279 h 6457764"/>
              <a:gd name="connsiteX18" fmla="*/ 5197388 w 9528226"/>
              <a:gd name="connsiteY18" fmla="*/ 392484 h 6457764"/>
              <a:gd name="connsiteX19" fmla="*/ 5832777 w 9528226"/>
              <a:gd name="connsiteY19" fmla="*/ 125323 h 6457764"/>
              <a:gd name="connsiteX20" fmla="*/ 7115053 w 9528226"/>
              <a:gd name="connsiteY20" fmla="*/ 908157 h 6457764"/>
              <a:gd name="connsiteX21" fmla="*/ 7598273 w 9528226"/>
              <a:gd name="connsiteY21" fmla="*/ 1476979 h 6457764"/>
              <a:gd name="connsiteX22" fmla="*/ 8473354 w 9528226"/>
              <a:gd name="connsiteY22" fmla="*/ 1654191 h 6457764"/>
              <a:gd name="connsiteX23" fmla="*/ 9178759 w 9528226"/>
              <a:gd name="connsiteY23" fmla="*/ 1960834 h 6457764"/>
              <a:gd name="connsiteX24" fmla="*/ 9526671 w 9528226"/>
              <a:gd name="connsiteY24" fmla="*/ 3063087 h 6457764"/>
              <a:gd name="connsiteX25" fmla="*/ 9462277 w 9528226"/>
              <a:gd name="connsiteY25" fmla="*/ 3629482 h 6457764"/>
              <a:gd name="connsiteX26" fmla="*/ 7101893 w 9528226"/>
              <a:gd name="connsiteY26" fmla="*/ 4935013 h 6457764"/>
              <a:gd name="connsiteX27" fmla="*/ 6030051 w 9528226"/>
              <a:gd name="connsiteY27" fmla="*/ 5522745 h 6457764"/>
              <a:gd name="connsiteX28" fmla="*/ 5858074 w 9528226"/>
              <a:gd name="connsiteY28" fmla="*/ 6061031 h 6457764"/>
              <a:gd name="connsiteX29" fmla="*/ 4505781 w 9528226"/>
              <a:gd name="connsiteY29" fmla="*/ 6237222 h 6457764"/>
              <a:gd name="connsiteX30" fmla="*/ 4059488 w 9528226"/>
              <a:gd name="connsiteY30" fmla="*/ 5699959 h 6457764"/>
              <a:gd name="connsiteX31" fmla="*/ 3327506 w 9528226"/>
              <a:gd name="connsiteY31" fmla="*/ 4873812 h 6457764"/>
              <a:gd name="connsiteX32" fmla="*/ 2072827 w 9528226"/>
              <a:gd name="connsiteY32" fmla="*/ 4690594 h 6457764"/>
              <a:gd name="connsiteX33" fmla="*/ 645786 w 9528226"/>
              <a:gd name="connsiteY33" fmla="*/ 4468278 h 6457764"/>
              <a:gd name="connsiteX34" fmla="*/ 230030 w 9528226"/>
              <a:gd name="connsiteY34" fmla="*/ 3226886 h 6457764"/>
              <a:gd name="connsiteX35" fmla="*/ 685140 w 9528226"/>
              <a:gd name="connsiteY35" fmla="*/ 2483788 h 6457764"/>
              <a:gd name="connsiteX36" fmla="*/ 659586 w 9528226"/>
              <a:gd name="connsiteY36" fmla="*/ 1810196 h 6457764"/>
              <a:gd name="connsiteX37" fmla="*/ 135739 w 9528226"/>
              <a:gd name="connsiteY37" fmla="*/ 1164458 h 6457764"/>
              <a:gd name="connsiteX38" fmla="*/ 72 w 9528226"/>
              <a:gd name="connsiteY38" fmla="*/ 997841 h 6457764"/>
              <a:gd name="connsiteX39" fmla="*/ 0 w 9528226"/>
              <a:gd name="connsiteY39" fmla="*/ 997725 h 64577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9528226" h="6457764">
                <a:moveTo>
                  <a:pt x="2736475" y="4943824"/>
                </a:moveTo>
                <a:cubicBezTo>
                  <a:pt x="2917304" y="4943824"/>
                  <a:pt x="3063896" y="5090416"/>
                  <a:pt x="3063896" y="5271245"/>
                </a:cubicBezTo>
                <a:cubicBezTo>
                  <a:pt x="3063896" y="5452075"/>
                  <a:pt x="2917304" y="5598667"/>
                  <a:pt x="2736475" y="5598667"/>
                </a:cubicBezTo>
                <a:cubicBezTo>
                  <a:pt x="2555645" y="5598667"/>
                  <a:pt x="2409054" y="5452075"/>
                  <a:pt x="2409054" y="5271245"/>
                </a:cubicBezTo>
                <a:cubicBezTo>
                  <a:pt x="2409054" y="5090416"/>
                  <a:pt x="2555645" y="4943824"/>
                  <a:pt x="2736475" y="4943824"/>
                </a:cubicBezTo>
                <a:close/>
                <a:moveTo>
                  <a:pt x="44916" y="1742226"/>
                </a:moveTo>
                <a:cubicBezTo>
                  <a:pt x="278428" y="1742226"/>
                  <a:pt x="467728" y="1931525"/>
                  <a:pt x="467728" y="2165037"/>
                </a:cubicBezTo>
                <a:cubicBezTo>
                  <a:pt x="467728" y="2398550"/>
                  <a:pt x="278428" y="2587850"/>
                  <a:pt x="44916" y="2587850"/>
                </a:cubicBezTo>
                <a:lnTo>
                  <a:pt x="0" y="2583322"/>
                </a:lnTo>
                <a:lnTo>
                  <a:pt x="0" y="1746754"/>
                </a:lnTo>
                <a:close/>
                <a:moveTo>
                  <a:pt x="8146150" y="164844"/>
                </a:moveTo>
                <a:cubicBezTo>
                  <a:pt x="8379663" y="164844"/>
                  <a:pt x="8568962" y="354144"/>
                  <a:pt x="8568962" y="587657"/>
                </a:cubicBezTo>
                <a:cubicBezTo>
                  <a:pt x="8568962" y="821169"/>
                  <a:pt x="8379663" y="1010469"/>
                  <a:pt x="8146150" y="1010469"/>
                </a:cubicBezTo>
                <a:cubicBezTo>
                  <a:pt x="7912638" y="1010469"/>
                  <a:pt x="7723339" y="821169"/>
                  <a:pt x="7723339" y="587657"/>
                </a:cubicBezTo>
                <a:cubicBezTo>
                  <a:pt x="7723339" y="354144"/>
                  <a:pt x="7912638" y="164844"/>
                  <a:pt x="8146150" y="164844"/>
                </a:cubicBezTo>
                <a:close/>
                <a:moveTo>
                  <a:pt x="0" y="0"/>
                </a:moveTo>
                <a:lnTo>
                  <a:pt x="3639996" y="0"/>
                </a:lnTo>
                <a:lnTo>
                  <a:pt x="3807018" y="175279"/>
                </a:lnTo>
                <a:cubicBezTo>
                  <a:pt x="4183423" y="552322"/>
                  <a:pt x="4665363" y="699894"/>
                  <a:pt x="5197388" y="392484"/>
                </a:cubicBezTo>
                <a:cubicBezTo>
                  <a:pt x="5395811" y="277877"/>
                  <a:pt x="5612122" y="157775"/>
                  <a:pt x="5832777" y="125323"/>
                </a:cubicBezTo>
                <a:cubicBezTo>
                  <a:pt x="6401726" y="41635"/>
                  <a:pt x="6838437" y="330133"/>
                  <a:pt x="7115053" y="908157"/>
                </a:cubicBezTo>
                <a:cubicBezTo>
                  <a:pt x="7226084" y="1140054"/>
                  <a:pt x="7336603" y="1393929"/>
                  <a:pt x="7598273" y="1476979"/>
                </a:cubicBezTo>
                <a:cubicBezTo>
                  <a:pt x="7880639" y="1566416"/>
                  <a:pt x="8177826" y="1618417"/>
                  <a:pt x="8473354" y="1654191"/>
                </a:cubicBezTo>
                <a:cubicBezTo>
                  <a:pt x="8745115" y="1686900"/>
                  <a:pt x="8988003" y="1764967"/>
                  <a:pt x="9178759" y="1960834"/>
                </a:cubicBezTo>
                <a:cubicBezTo>
                  <a:pt x="9477863" y="2267988"/>
                  <a:pt x="9539448" y="2652569"/>
                  <a:pt x="9526671" y="3063087"/>
                </a:cubicBezTo>
                <a:cubicBezTo>
                  <a:pt x="9506611" y="3252950"/>
                  <a:pt x="9516705" y="3450734"/>
                  <a:pt x="9462277" y="3629482"/>
                </a:cubicBezTo>
                <a:cubicBezTo>
                  <a:pt x="9144391" y="4672578"/>
                  <a:pt x="8300867" y="5284458"/>
                  <a:pt x="7101893" y="4935013"/>
                </a:cubicBezTo>
                <a:cubicBezTo>
                  <a:pt x="6689459" y="4815806"/>
                  <a:pt x="6122554" y="4981393"/>
                  <a:pt x="6030051" y="5522745"/>
                </a:cubicBezTo>
                <a:cubicBezTo>
                  <a:pt x="5998619" y="5707753"/>
                  <a:pt x="5957222" y="5907709"/>
                  <a:pt x="5858074" y="6061031"/>
                </a:cubicBezTo>
                <a:cubicBezTo>
                  <a:pt x="5634355" y="6406131"/>
                  <a:pt x="4922430" y="6658856"/>
                  <a:pt x="4505781" y="6237222"/>
                </a:cubicBezTo>
                <a:cubicBezTo>
                  <a:pt x="4342749" y="6072274"/>
                  <a:pt x="4209998" y="5877683"/>
                  <a:pt x="4059488" y="5699959"/>
                </a:cubicBezTo>
                <a:cubicBezTo>
                  <a:pt x="3820689" y="5418359"/>
                  <a:pt x="3618433" y="5084374"/>
                  <a:pt x="3327506" y="4873812"/>
                </a:cubicBezTo>
                <a:cubicBezTo>
                  <a:pt x="2967966" y="4613934"/>
                  <a:pt x="2503914" y="4647408"/>
                  <a:pt x="2072827" y="4690594"/>
                </a:cubicBezTo>
                <a:cubicBezTo>
                  <a:pt x="1574275" y="4740679"/>
                  <a:pt x="1095913" y="4730457"/>
                  <a:pt x="645786" y="4468278"/>
                </a:cubicBezTo>
                <a:cubicBezTo>
                  <a:pt x="96898" y="4148602"/>
                  <a:pt x="6948" y="3691193"/>
                  <a:pt x="230030" y="3226886"/>
                </a:cubicBezTo>
                <a:cubicBezTo>
                  <a:pt x="355115" y="2966494"/>
                  <a:pt x="532585" y="2731274"/>
                  <a:pt x="685140" y="2483788"/>
                </a:cubicBezTo>
                <a:cubicBezTo>
                  <a:pt x="823511" y="2258535"/>
                  <a:pt x="819040" y="2018330"/>
                  <a:pt x="659586" y="1810196"/>
                </a:cubicBezTo>
                <a:cubicBezTo>
                  <a:pt x="490932" y="1590180"/>
                  <a:pt x="323046" y="1368121"/>
                  <a:pt x="135739" y="1164458"/>
                </a:cubicBezTo>
                <a:cubicBezTo>
                  <a:pt x="85183" y="1109502"/>
                  <a:pt x="40064" y="1053889"/>
                  <a:pt x="72" y="997841"/>
                </a:cubicBezTo>
                <a:lnTo>
                  <a:pt x="0" y="99772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2FAA3-0491-4DBC-BC43-B89FF61DA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440" y="1114424"/>
            <a:ext cx="6481835" cy="177165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ANY QUESTIONS ?</a:t>
            </a:r>
          </a:p>
        </p:txBody>
      </p:sp>
    </p:spTree>
    <p:extLst>
      <p:ext uri="{BB962C8B-B14F-4D97-AF65-F5344CB8AC3E}">
        <p14:creationId xmlns:p14="http://schemas.microsoft.com/office/powerpoint/2010/main" val="32854394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77F5CF-126D-78BF-C7B6-B59238BC48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cs typeface="Posterama"/>
              </a:rPr>
              <a:t>REFERENCES.</a:t>
            </a:r>
            <a:br>
              <a:rPr lang="en-GB" dirty="0">
                <a:cs typeface="Posterama"/>
              </a:rPr>
            </a:br>
            <a:endParaRPr lang="en-GB" dirty="0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7422812D-7386-477D-FD4F-898F843156B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09600" y="2106204"/>
          <a:ext cx="10972800" cy="43551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09367849"/>
      </p:ext>
    </p:extLst>
  </p:cSld>
  <p:clrMapOvr>
    <a:masterClrMapping/>
  </p:clrMapOvr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SplashVTI</vt:lpstr>
      <vt:lpstr>The role of the Health Visitor.</vt:lpstr>
      <vt:lpstr>INTRODUCTION.</vt:lpstr>
      <vt:lpstr>ACADEMIC SKILLS.</vt:lpstr>
      <vt:lpstr>PROFESSIONAL SKILLS.</vt:lpstr>
      <vt:lpstr>PERSONAL VALUES.</vt:lpstr>
      <vt:lpstr>COMMITMENT TO PROFESSIONAL PRACTICE.</vt:lpstr>
      <vt:lpstr>CONCLUSION </vt:lpstr>
      <vt:lpstr>PowerPoint Presentation</vt:lpstr>
      <vt:lpstr>GUIDELINES AND POLICIES.</vt:lpstr>
      <vt:lpstr>ANY QUESTIONS ?</vt:lpstr>
      <vt:lpstr>REFERENCES.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545</cp:revision>
  <dcterms:created xsi:type="dcterms:W3CDTF">2024-03-17T21:29:08Z</dcterms:created>
  <dcterms:modified xsi:type="dcterms:W3CDTF">2024-03-19T14:52:01Z</dcterms:modified>
</cp:coreProperties>
</file>