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1" r:id="rId2"/>
    <p:sldId id="2562" r:id="rId3"/>
    <p:sldId id="2563" r:id="rId4"/>
    <p:sldId id="2564" r:id="rId5"/>
    <p:sldId id="2565" r:id="rId6"/>
    <p:sldId id="2566" r:id="rId7"/>
    <p:sldId id="256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rational Decision-Making Recap: Cognition, Bias, and Overconfidence" id="{ACC9CB81-885C-472F-AB6A-1958FF7C1669}">
          <p14:sldIdLst>
            <p14:sldId id="2561"/>
          </p14:sldIdLst>
        </p14:section>
        <p14:section name="Recap of Operational Decision-Making Concepts" id="{224B2D93-1B9E-4BA0-9F2E-C2F6074A02ED}">
          <p14:sldIdLst>
            <p14:sldId id="2562"/>
            <p14:sldId id="2563"/>
            <p14:sldId id="2564"/>
            <p14:sldId id="2565"/>
            <p14:sldId id="2566"/>
            <p14:sldId id="25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A49C6B-18B8-C91E-58CA-F77F9CD468FF}" v="67" dt="2026-05-26T08:34:43.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868" autoAdjust="0"/>
  </p:normalViewPr>
  <p:slideViewPr>
    <p:cSldViewPr snapToGrid="0">
      <p:cViewPr varScale="1">
        <p:scale>
          <a:sx n="60" d="100"/>
          <a:sy n="60" d="100"/>
        </p:scale>
        <p:origin x="1107"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7CAA73-AFDF-4BEA-BC3A-4B94D8695883}" type="datetimeFigureOut">
              <a:t>5/26/2026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2C6A9F-7B13-4648-96C3-713FC77EE570}" type="slidenum">
              <a:t>‹#›</a:t>
            </a:fld>
            <a:endParaRPr lang="en-US"/>
          </a:p>
        </p:txBody>
      </p:sp>
    </p:spTree>
    <p:extLst>
      <p:ext uri="{BB962C8B-B14F-4D97-AF65-F5344CB8AC3E}">
        <p14:creationId xmlns:p14="http://schemas.microsoft.com/office/powerpoint/2010/main" val="2775940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63D351D-FB06-4C62-B6E0-F37C64D97FB0}" type="slidenum">
              <a:t>1</a:t>
            </a:fld>
            <a:endParaRPr lang="en-US"/>
          </a:p>
        </p:txBody>
      </p:sp>
    </p:spTree>
    <p:extLst>
      <p:ext uri="{BB962C8B-B14F-4D97-AF65-F5344CB8AC3E}">
        <p14:creationId xmlns:p14="http://schemas.microsoft.com/office/powerpoint/2010/main" val="2175223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Purpose and Focus of the Recap Session, Leadership Residue and Cognitive Risk, Heuristics and Recognition-Based Decision Processes, Risk, Emotion, and Framing Effects, Overconfidence and Safeguards in Professional Practice</a:t>
            </a:r>
          </a:p>
        </p:txBody>
      </p:sp>
      <p:sp>
        <p:nvSpPr>
          <p:cNvPr id="4" name="Slide Number Placeholder 3"/>
          <p:cNvSpPr>
            <a:spLocks noGrp="1"/>
          </p:cNvSpPr>
          <p:nvPr>
            <p:ph type="sldNum" sz="quarter" idx="5"/>
          </p:nvPr>
        </p:nvSpPr>
        <p:spPr/>
        <p:txBody>
          <a:bodyPr/>
          <a:lstStyle/>
          <a:p>
            <a:fld id="{963D351D-FB06-4C62-B6E0-F37C64D97FB0}" type="slidenum">
              <a:t>2</a:t>
            </a:fld>
            <a:endParaRPr lang="en-US"/>
          </a:p>
        </p:txBody>
      </p:sp>
    </p:spTree>
    <p:extLst>
      <p:ext uri="{BB962C8B-B14F-4D97-AF65-F5344CB8AC3E}">
        <p14:creationId xmlns:p14="http://schemas.microsoft.com/office/powerpoint/2010/main" val="3885008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recap session is designed to reconnect with the core themes of the recorded lecture on operational decision-making, with a particular emphasis on cognition, bias, and the risks associated with overconfidence in leadership. Rather than repeating content verbatim, the aim is to consolidate understanding and re-anchor key ideas so they can be actively applied in professional contexts. </a:t>
            </a:r>
          </a:p>
          <a:p>
            <a:r>
              <a:rPr lang="en-US" dirty="0"/>
              <a:t>
A central focus of the lecture is the idea that operational leaders do not make decisions in isolation or from a neutral starting point. Instead, decision-making is shaped by accumulated experience, emotional residue from past incidents, </a:t>
            </a:r>
            <a:r>
              <a:rPr lang="en-US" dirty="0" err="1"/>
              <a:t>organisational</a:t>
            </a:r>
            <a:r>
              <a:rPr lang="en-US" dirty="0"/>
              <a:t> expectations, and time pressure. This recap foregrounds that insight, reminding us that judgement is a cognitive process influenced by both individual psychology and systemic context. In policing and other high-risk environments, this matters because decisions are often made under uncertainty, scrutiny, and accountability without full control over outcomes.
</a:t>
            </a:r>
          </a:p>
        </p:txBody>
      </p:sp>
      <p:sp>
        <p:nvSpPr>
          <p:cNvPr id="4" name="Slide Number Placeholder 3"/>
          <p:cNvSpPr>
            <a:spLocks noGrp="1"/>
          </p:cNvSpPr>
          <p:nvPr>
            <p:ph type="sldNum" sz="quarter" idx="5"/>
          </p:nvPr>
        </p:nvSpPr>
        <p:spPr/>
        <p:txBody>
          <a:bodyPr/>
          <a:lstStyle/>
          <a:p>
            <a:fld id="{963D351D-FB06-4C62-B6E0-F37C64D97FB0}" type="slidenum">
              <a:t>3</a:t>
            </a:fld>
            <a:endParaRPr lang="en-US"/>
          </a:p>
        </p:txBody>
      </p:sp>
    </p:spTree>
    <p:extLst>
      <p:ext uri="{BB962C8B-B14F-4D97-AF65-F5344CB8AC3E}">
        <p14:creationId xmlns:p14="http://schemas.microsoft.com/office/powerpoint/2010/main" val="1786318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Leadership residue refers to the accumulated psychological, emotional, and experiential impact of repeated operational decision-making. Over time, leaders carry forward traces of previous incidents, including successes, failures, scrutiny, and stress. This residue does not simply affect wellbeing or confidence; it actively shapes how new situations are perceived and interpreted. In operational environments such as policing, where leaders face recurring uncertainty and high stakes, this accumulation is unavoidable and deeply influential.
A key concept linked to leadership residue is decision momentum. As leaders rely on past experience to navigate complex situations, familiar patterns of judgement become reinforced. When previous decisions have led to acceptable or successful outcomes, those cognitive pathways feel validated and efficient. This momentum can be adaptive, allowing faster and more decisive action under pressure. However, it also introduces cognitive risk. Leaders may begin to narrow the range of options they consider, discount information that challenges their preferred interpretation, or assume that past patterns will reliably predict future outcomes.
This narrowing effect is particularly dangerous when confidence grows faster than situational awareness. Over time, leaders may become less sensitive to novelty, ambiguity, or weak signals that do not fit established expectations. In policing, this can manifest as tunnel vision during major incidents, premature commitment to a course of action, or resistance to alternative views. The risk is not a lack of experience, but the unexamined influence of that experience on perception and judgement.
Reframing leadership residue as a cognitive risk factor is therefore crucial. It shifts the discussion away from individual weakness or error and towards an understanding of how normal psychological processes operate under sustained pressure. This perspective highlights the importance of deliberate reflection, structured challenge, and </a:t>
            </a:r>
            <a:r>
              <a:rPr lang="en-US" dirty="0" err="1"/>
              <a:t>organisational</a:t>
            </a:r>
            <a:r>
              <a:rPr lang="en-US" dirty="0"/>
              <a:t> safeguards. By </a:t>
            </a:r>
            <a:r>
              <a:rPr lang="en-US" dirty="0" err="1"/>
              <a:t>recognising</a:t>
            </a:r>
            <a:r>
              <a:rPr lang="en-US" dirty="0"/>
              <a:t> that experience shapes cognition in both helpful and hazardous ways, leaders are better positioned to balance confidence with humility and maintain effective, adaptable decision-making over time.</a:t>
            </a:r>
          </a:p>
          <a:p>
            <a:endParaRPr lang="en-US" dirty="0"/>
          </a:p>
          <a:p>
            <a:r>
              <a:rPr lang="en-GB" sz="1200" dirty="0">
                <a:latin typeface="Segoe UI"/>
                <a:cs typeface="Segoe UI"/>
              </a:rPr>
              <a:t>Can you identify an example where a previous decision has influenced how you interpreted a later situation?</a:t>
            </a:r>
            <a:endParaRPr lang="en-GB" sz="1200" dirty="0"/>
          </a:p>
          <a:p>
            <a:br>
              <a:rPr lang="en-US" sz="1200" dirty="0"/>
            </a:br>
            <a:endParaRPr lang="en-US" dirty="0"/>
          </a:p>
        </p:txBody>
      </p:sp>
      <p:sp>
        <p:nvSpPr>
          <p:cNvPr id="4" name="Slide Number Placeholder 3"/>
          <p:cNvSpPr>
            <a:spLocks noGrp="1"/>
          </p:cNvSpPr>
          <p:nvPr>
            <p:ph type="sldNum" sz="quarter" idx="5"/>
          </p:nvPr>
        </p:nvSpPr>
        <p:spPr/>
        <p:txBody>
          <a:bodyPr/>
          <a:lstStyle/>
          <a:p>
            <a:fld id="{963D351D-FB06-4C62-B6E0-F37C64D97FB0}" type="slidenum">
              <a:t>4</a:t>
            </a:fld>
            <a:endParaRPr lang="en-US"/>
          </a:p>
        </p:txBody>
      </p:sp>
    </p:spTree>
    <p:extLst>
      <p:ext uri="{BB962C8B-B14F-4D97-AF65-F5344CB8AC3E}">
        <p14:creationId xmlns:p14="http://schemas.microsoft.com/office/powerpoint/2010/main" val="38846596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Operational leaders frequently rely on heuristics—mental shortcuts that enable rapid judgement when time, information, and cognitive capacity are limited. The heuristics and biases framework developed by Tversky and Kahneman explains how these shortcuts are efficient but systematically imperfect. In policing contexts, heuristics are not optional; they are a functional necessity. Commanders rarely have the luxury of full information or extended deliberation, and heuristics allow action under pressure.
Common biases such as availability, anchoring, and representativeness are particularly relevant. </a:t>
            </a:r>
          </a:p>
          <a:p>
            <a:endParaRPr lang="en-US" dirty="0"/>
          </a:p>
          <a:p>
            <a:r>
              <a:rPr lang="en-US" dirty="0"/>
              <a:t>Availability bias leads leaders to overestimate the likelihood of events that are vivid or recent, such as serious violence following a high-profile incident. </a:t>
            </a:r>
          </a:p>
          <a:p>
            <a:endParaRPr lang="en-US" dirty="0"/>
          </a:p>
          <a:p>
            <a:r>
              <a:rPr lang="en-US" dirty="0"/>
              <a:t>Anchoring causes early information or initial assessments to disproportionately shape subsequent decisions, even when new intelligence emerges. </a:t>
            </a:r>
          </a:p>
          <a:p>
            <a:endParaRPr lang="en-US" dirty="0"/>
          </a:p>
          <a:p>
            <a:r>
              <a:rPr lang="en-US" dirty="0"/>
              <a:t>Representativeness encourages leaders to match current situations to familiar patterns, sometimes overlooking critical differences. Each of these biases can </a:t>
            </a:r>
            <a:r>
              <a:rPr lang="en-US" dirty="0" err="1"/>
              <a:t>stabilise</a:t>
            </a:r>
            <a:r>
              <a:rPr lang="en-US" dirty="0"/>
              <a:t> performance, but they also reduce adaptability in dynamic environments.
Recognition-Primed Decision Making (RPD), developed by Gary Klein, provides a complementary account of expert judgement. According to RPD, experienced practitioners do not compare multiple options; instead, they </a:t>
            </a:r>
            <a:r>
              <a:rPr lang="en-US" dirty="0" err="1"/>
              <a:t>recognise</a:t>
            </a:r>
            <a:r>
              <a:rPr lang="en-US" dirty="0"/>
              <a:t> patterns and generate a single, workable course of action, which they mentally simulate before acting. This model accurately reflects how many operational decisions are made in real-world policing and explains the speed and confidence often associated with experienced leaders.
However, RPD also exposes a key vulnerability: pattern recognition is only as good as the patterns stored in memory. Leadership residue shapes which patterns feel familiar and credible, increasing the risk of misrecognition and premature closure. Understanding heuristics and recognition-based processes therefore helps leaders appreciate both the strengths and limits of intuitive judgement, reinforcing the need for structured pauses and challenge in high-stakes decisions.</a:t>
            </a:r>
          </a:p>
          <a:p>
            <a:endParaRPr lang="en-US" dirty="0">
              <a:ea typeface="Calibri"/>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Segoe UI"/>
                <a:cs typeface="Segoe UI"/>
              </a:rPr>
              <a:t>When making rapid decisions under pressure, which heuristics do you think you rely on most, and what risks does this create?</a:t>
            </a:r>
            <a:endParaRPr lang="en-GB" sz="1200"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63D351D-FB06-4C62-B6E0-F37C64D97FB0}" type="slidenum">
              <a:t>5</a:t>
            </a:fld>
            <a:endParaRPr lang="en-US"/>
          </a:p>
        </p:txBody>
      </p:sp>
    </p:spTree>
    <p:extLst>
      <p:ext uri="{BB962C8B-B14F-4D97-AF65-F5344CB8AC3E}">
        <p14:creationId xmlns:p14="http://schemas.microsoft.com/office/powerpoint/2010/main" val="186256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Risk perception in operational leadership is not objective; it is shaped by framing, emotion, and accountability pressures. Prospect Theory demonstrates that people’s willingness to take risk depends on whether situations are framed as gains or losses. Individuals tend to be risk-averse when protecting gains but risk-seeking when attempting to avoid losses. In policing, decisions are often framed in terms of avoiding loss—loss of control, legitimacy, or reputation—rather than pursuing optimal outcomes.
This loss framing is intensified by accountability without control. Leaders may feel personally exposed to scrutiny and blame, even when outcomes depend on factors beyond their influence. As a result, taking decisive or escalatory action can feel psychologically safer than restraint, even when objective risk increases. This dynamic helps explain why leaders sometimes escalate commitment to failing strategies, not because they are unaware of risk, but because withdrawing feels like an unacceptable loss.
Emotion plays a central role in this process. Stress, fear, anger, and fatigue all shape what leaders notice and </a:t>
            </a:r>
            <a:r>
              <a:rPr lang="en-US" dirty="0" err="1"/>
              <a:t>prioritise</a:t>
            </a:r>
            <a:r>
              <a:rPr lang="en-US" dirty="0"/>
              <a:t>. The affect heuristic shows that situations which feel dangerous are treated as dangerous, often independently of evidence. Physiological arousal narrows attention and reduces reflective capacity, encouraging reliance on familiar patterns and rapid closure. Leadership residue further amplifies these effects, as past traumatic or highly </a:t>
            </a:r>
            <a:r>
              <a:rPr lang="en-US" dirty="0" err="1"/>
              <a:t>scrutinised</a:t>
            </a:r>
            <a:r>
              <a:rPr lang="en-US" dirty="0"/>
              <a:t> incidents </a:t>
            </a:r>
            <a:r>
              <a:rPr lang="en-US" dirty="0" err="1"/>
              <a:t>sensitise</a:t>
            </a:r>
            <a:r>
              <a:rPr lang="en-US" dirty="0"/>
              <a:t> leaders to particular cues.
The Lens Model reinforces this understanding by showing how leaders interpret imperfect cues to infer reality. Under pressure, certain cues are overweighted while others are ignored, degrading situational awareness. Together, these insights highlight that risk, emotion, and framing are inseparable from cognition, underscoring the need for deliberate reframing and emotional awareness in operational command.</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Segoe UI"/>
                <a:cs typeface="Segoe UI"/>
              </a:rPr>
              <a:t>What types of information (cues) do you instinctively prioritise in operational decision-making—and which might you overlook?</a:t>
            </a:r>
            <a:endParaRPr lang="en-GB" sz="1200" dirty="0"/>
          </a:p>
          <a:p>
            <a:endParaRPr lang="en-US" dirty="0"/>
          </a:p>
        </p:txBody>
      </p:sp>
      <p:sp>
        <p:nvSpPr>
          <p:cNvPr id="4" name="Slide Number Placeholder 3"/>
          <p:cNvSpPr>
            <a:spLocks noGrp="1"/>
          </p:cNvSpPr>
          <p:nvPr>
            <p:ph type="sldNum" sz="quarter" idx="5"/>
          </p:nvPr>
        </p:nvSpPr>
        <p:spPr/>
        <p:txBody>
          <a:bodyPr/>
          <a:lstStyle/>
          <a:p>
            <a:fld id="{963D351D-FB06-4C62-B6E0-F37C64D97FB0}" type="slidenum">
              <a:t>6</a:t>
            </a:fld>
            <a:endParaRPr lang="en-US"/>
          </a:p>
        </p:txBody>
      </p:sp>
    </p:spTree>
    <p:extLst>
      <p:ext uri="{BB962C8B-B14F-4D97-AF65-F5344CB8AC3E}">
        <p14:creationId xmlns:p14="http://schemas.microsoft.com/office/powerpoint/2010/main" val="543793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Overconfidence bias refers to the systematic tendency for individuals to be more confident in their judgements than their actual accuracy warrants. Research shows that people overestimate their abilities, </a:t>
            </a:r>
            <a:r>
              <a:rPr lang="en-US" dirty="0" err="1"/>
              <a:t>overplace</a:t>
            </a:r>
            <a:r>
              <a:rPr lang="en-US" dirty="0"/>
              <a:t> themselves relative to others, and express excessive certainty in beliefs. In operational leadership, confidence is often rewarded and interpreted as competence, making overconfidence particularly difficult to detect and challenge.
As leaders gain experience, confidence often increases even as situations become more complex and uncertain. This can create a growing gap between perceived and actual accuracy. Overconfidence reduces openness to new information, discourages reassessment, and suppresses challenge from others. In policing, strong authority gradients can intensify this effect, as subordinates may interpret certainty as expertise and become reluctant to question decisions, even when they hold relevant or contradictory information.
The interaction between overconfidence and leadership residue is especially risky. Prior success can reinforce belief in one’s judgement while reducing sensitivity to emerging or unfamiliar threats. Decisions may become increasingly resistant to revision, leading to persistence with a chosen course of action despite deteriorating evidence. Importantly, this is not a personality flaw but a predictable cognitive response to experience and </a:t>
            </a:r>
            <a:r>
              <a:rPr lang="en-US" dirty="0" err="1"/>
              <a:t>organisational</a:t>
            </a:r>
            <a:r>
              <a:rPr lang="en-US" dirty="0"/>
              <a:t> context.
Effective mitigation therefore requires structural and cultural safeguards rather than reliance on individual humility alone. These include explicit challenge roles, structured briefings, reflective practice, and review processes that reconstruct decision context rather than judge with hindsight. By treating overconfidence as a cognitive and </a:t>
            </a:r>
            <a:r>
              <a:rPr lang="en-US" dirty="0" err="1"/>
              <a:t>organisational</a:t>
            </a:r>
            <a:r>
              <a:rPr lang="en-US" dirty="0"/>
              <a:t> risk, leaders and institutions can preserve the benefits of confidence while protecting against unwarranted certainty in uncertain conditions.</a:t>
            </a:r>
          </a:p>
          <a:p>
            <a:endParaRPr lang="en-US" dirty="0"/>
          </a:p>
          <a:p>
            <a:r>
              <a:rPr lang="en-GB" sz="1200" b="1" dirty="0"/>
              <a:t>Closing Question</a:t>
            </a:r>
          </a:p>
          <a:p>
            <a:r>
              <a:rPr lang="en-GB" sz="1200" dirty="0">
                <a:latin typeface="Segoe UI"/>
                <a:cs typeface="Segoe UI"/>
              </a:rPr>
              <a:t>If the greatest risk in operational leadership is unwarranted certainty, what mechanisms </a:t>
            </a:r>
          </a:p>
          <a:p>
            <a:r>
              <a:rPr lang="en-GB" sz="1200" dirty="0">
                <a:latin typeface="Segoe UI"/>
                <a:cs typeface="Segoe UI"/>
              </a:rPr>
              <a:t>should be in place to continuously test and challenge that certainty?</a:t>
            </a:r>
            <a:endParaRPr lang="en-GB" dirty="0"/>
          </a:p>
          <a:p>
            <a:endParaRPr lang="en-US" dirty="0"/>
          </a:p>
        </p:txBody>
      </p:sp>
      <p:sp>
        <p:nvSpPr>
          <p:cNvPr id="4" name="Slide Number Placeholder 3"/>
          <p:cNvSpPr>
            <a:spLocks noGrp="1"/>
          </p:cNvSpPr>
          <p:nvPr>
            <p:ph type="sldNum" sz="quarter" idx="5"/>
          </p:nvPr>
        </p:nvSpPr>
        <p:spPr/>
        <p:txBody>
          <a:bodyPr/>
          <a:lstStyle/>
          <a:p>
            <a:fld id="{963D351D-FB06-4C62-B6E0-F37C64D97FB0}" type="slidenum">
              <a:t>7</a:t>
            </a:fld>
            <a:endParaRPr lang="en-US"/>
          </a:p>
        </p:txBody>
      </p:sp>
    </p:spTree>
    <p:extLst>
      <p:ext uri="{BB962C8B-B14F-4D97-AF65-F5344CB8AC3E}">
        <p14:creationId xmlns:p14="http://schemas.microsoft.com/office/powerpoint/2010/main" val="32814022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Title with Picture">
    <p:spTree>
      <p:nvGrpSpPr>
        <p:cNvPr id="1" name=""/>
        <p:cNvGrpSpPr/>
        <p:nvPr/>
      </p:nvGrpSpPr>
      <p:grpSpPr>
        <a:xfrm>
          <a:off x="0" y="0"/>
          <a:ext cx="0" cy="0"/>
          <a:chOff x="0" y="0"/>
          <a:chExt cx="0" cy="0"/>
        </a:xfrm>
      </p:grpSpPr>
      <p:sp>
        <p:nvSpPr>
          <p:cNvPr id="4" name="Shape">
            <a:extLst>
              <a:ext uri="{FF2B5EF4-FFF2-40B4-BE49-F238E27FC236}">
                <a16:creationId xmlns:a16="http://schemas.microsoft.com/office/drawing/2014/main" id="{0202F551-CD9C-6E27-92C3-595934B22837}"/>
              </a:ext>
            </a:extLst>
          </p:cNvPr>
          <p:cNvSpPr/>
          <p:nvPr/>
        </p:nvSpPr>
        <p:spPr>
          <a:xfrm>
            <a:off x="1062566" y="1161412"/>
            <a:ext cx="10221119" cy="4831742"/>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5" name="Shape">
            <a:extLst>
              <a:ext uri="{FF2B5EF4-FFF2-40B4-BE49-F238E27FC236}">
                <a16:creationId xmlns:a16="http://schemas.microsoft.com/office/drawing/2014/main" id="{A703234F-30D0-CB47-612B-1247B3B32162}"/>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cxnSp>
        <p:nvCxnSpPr>
          <p:cNvPr id="10" name="Straight Connector 9">
            <a:extLst>
              <a:ext uri="{FF2B5EF4-FFF2-40B4-BE49-F238E27FC236}">
                <a16:creationId xmlns:a16="http://schemas.microsoft.com/office/drawing/2014/main" id="{8A20E2C7-A47E-F74C-7AE3-3B9E0FAB4AC3}"/>
              </a:ext>
            </a:extLst>
          </p:cNvPr>
          <p:cNvCxnSpPr>
            <a:cxnSpLocks/>
          </p:cNvCxnSpPr>
          <p:nvPr/>
        </p:nvCxnSpPr>
        <p:spPr>
          <a:xfrm>
            <a:off x="7223309" y="800100"/>
            <a:ext cx="0" cy="4953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61123" y="1339060"/>
            <a:ext cx="4974183" cy="2624418"/>
          </a:xfr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59205" y="4312625"/>
            <a:ext cx="4974183" cy="1065807"/>
          </a:xfrm>
        </p:spPr>
        <p:txBody>
          <a:bodyPr vert="horz" lIns="91440" tIns="45720" rIns="91440" bIns="45720" rtlCol="0" anchor="b">
            <a:normAutofit/>
          </a:bodyPr>
          <a:lstStyle>
            <a:lvl1pPr marL="0" indent="0">
              <a:buNone/>
              <a:defRPr lang="en-US" sz="1600" cap="all" baseline="0" dirty="0"/>
            </a:lvl1pPr>
          </a:lstStyle>
          <a:p>
            <a:pPr lvl="0"/>
            <a:r>
              <a:rPr lang="en-US"/>
              <a:t>Click to edit Master subtitle style</a:t>
            </a:r>
          </a:p>
        </p:txBody>
      </p:sp>
      <p:sp>
        <p:nvSpPr>
          <p:cNvPr id="6" name="Picture Placeholder 13">
            <a:extLst>
              <a:ext uri="{FF2B5EF4-FFF2-40B4-BE49-F238E27FC236}">
                <a16:creationId xmlns:a16="http://schemas.microsoft.com/office/drawing/2014/main" id="{4DC1A109-E158-1AD7-E2B7-416EEE08ACC4}"/>
              </a:ext>
            </a:extLst>
          </p:cNvPr>
          <p:cNvSpPr>
            <a:spLocks noGrp="1"/>
          </p:cNvSpPr>
          <p:nvPr>
            <p:ph type="pic" sz="quarter" idx="10" hasCustomPrompt="1"/>
          </p:nvPr>
        </p:nvSpPr>
        <p:spPr>
          <a:xfrm>
            <a:off x="7238313" y="812266"/>
            <a:ext cx="3829736" cy="4928136"/>
          </a:xfrm>
          <a:blipFill>
            <a:blip r:embed="rId2">
              <a:alphaModFix amt="85000"/>
              <a:extLst>
                <a:ext uri="{28A0092B-C50C-407E-A947-70E740481C1C}">
                  <a14:useLocalDpi xmlns:a14="http://schemas.microsoft.com/office/drawing/2010/main" val="0"/>
                </a:ext>
              </a:extLst>
            </a:blip>
            <a:stretch>
              <a:fillRect/>
            </a:stretch>
          </a:blipFill>
          <a:ln w="25400">
            <a:noFill/>
          </a:ln>
        </p:spPr>
        <p:txBody>
          <a:bodyPr vert="horz" lIns="91440" tIns="0" rIns="0" bIns="0" rtlCol="0">
            <a:noAutofit/>
          </a:bodyPr>
          <a:lstStyle>
            <a:lvl1pPr marL="0" indent="0">
              <a:buNone/>
              <a:defRPr lang="en-US" sz="2400" b="0" i="0" noProof="0">
                <a:solidFill>
                  <a:schemeClr val="tx1"/>
                </a:solidFill>
              </a:defRPr>
            </a:lvl1pPr>
          </a:lstStyle>
          <a:p>
            <a:pPr marL="228600" lvl="0" indent="-228600">
              <a:lnSpc>
                <a:spcPct val="150000"/>
              </a:lnSpc>
            </a:pPr>
            <a:r>
              <a:rPr lang="en-US" noProof="0"/>
              <a:t>  </a:t>
            </a:r>
          </a:p>
        </p:txBody>
      </p:sp>
      <p:sp>
        <p:nvSpPr>
          <p:cNvPr id="15" name="Footer Placeholder 4">
            <a:extLst>
              <a:ext uri="{FF2B5EF4-FFF2-40B4-BE49-F238E27FC236}">
                <a16:creationId xmlns:a16="http://schemas.microsoft.com/office/drawing/2014/main" id="{DF7B139E-1A4F-D7CF-7764-58DA6FAFE2EA}"/>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4" name="Date Placeholder 3">
            <a:extLst>
              <a:ext uri="{FF2B5EF4-FFF2-40B4-BE49-F238E27FC236}">
                <a16:creationId xmlns:a16="http://schemas.microsoft.com/office/drawing/2014/main" id="{9538451A-1E74-ABF8-A9BB-311A384BE9B5}"/>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6" name="Slide Number Placeholder 5">
            <a:extLst>
              <a:ext uri="{FF2B5EF4-FFF2-40B4-BE49-F238E27FC236}">
                <a16:creationId xmlns:a16="http://schemas.microsoft.com/office/drawing/2014/main" id="{358985DD-E6CE-DBCC-61CF-9BBFE330EF13}"/>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6147635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D8A1486C-62DF-0286-F0FA-6D8E6C8513B7}"/>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US"/>
              <a:t>Click to edit Master title style</a:t>
            </a:r>
          </a:p>
        </p:txBody>
      </p:sp>
      <p:sp>
        <p:nvSpPr>
          <p:cNvPr id="7" name="Text Placeholder 2">
            <a:extLst>
              <a:ext uri="{FF2B5EF4-FFF2-40B4-BE49-F238E27FC236}">
                <a16:creationId xmlns:a16="http://schemas.microsoft.com/office/drawing/2014/main" id="{F873A82E-EC69-8912-507C-DA9B307DE6F2}"/>
              </a:ext>
            </a:extLst>
          </p:cNvPr>
          <p:cNvSpPr>
            <a:spLocks noGrp="1"/>
          </p:cNvSpPr>
          <p:nvPr>
            <p:ph idx="1"/>
          </p:nvPr>
        </p:nvSpPr>
        <p:spPr>
          <a:xfrm>
            <a:off x="612647" y="1629786"/>
            <a:ext cx="10963656"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4">
            <a:extLst>
              <a:ext uri="{FF2B5EF4-FFF2-40B4-BE49-F238E27FC236}">
                <a16:creationId xmlns:a16="http://schemas.microsoft.com/office/drawing/2014/main" id="{0CDC75B5-A903-6188-96C8-F110399607F2}"/>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0" name="Date Placeholder 3">
            <a:extLst>
              <a:ext uri="{FF2B5EF4-FFF2-40B4-BE49-F238E27FC236}">
                <a16:creationId xmlns:a16="http://schemas.microsoft.com/office/drawing/2014/main" id="{B97D771A-54A9-9D83-6EAA-DDC7151C8627}"/>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2" name="Slide Number Placeholder 5">
            <a:extLst>
              <a:ext uri="{FF2B5EF4-FFF2-40B4-BE49-F238E27FC236}">
                <a16:creationId xmlns:a16="http://schemas.microsoft.com/office/drawing/2014/main" id="{52259B42-FA10-6971-2364-7DC5DFA2DAA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852841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D7E220B-260A-1899-9D05-BB8723A88261}"/>
              </a:ext>
            </a:extLst>
          </p:cNvPr>
          <p:cNvGrpSpPr/>
          <p:nvPr/>
        </p:nvGrpSpPr>
        <p:grpSpPr>
          <a:xfrm>
            <a:off x="6941116" y="366348"/>
            <a:ext cx="4886768" cy="6125303"/>
            <a:chOff x="521210" y="647905"/>
            <a:chExt cx="11365967" cy="5565740"/>
          </a:xfrm>
        </p:grpSpPr>
        <p:sp>
          <p:nvSpPr>
            <p:cNvPr id="5" name="Shape 2">
              <a:extLst>
                <a:ext uri="{FF2B5EF4-FFF2-40B4-BE49-F238E27FC236}">
                  <a16:creationId xmlns:a16="http://schemas.microsoft.com/office/drawing/2014/main" id="{91ECAE7C-A949-93C0-3EB3-0B16C6DAC3B2}"/>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6" name="Shape 1">
              <a:extLst>
                <a:ext uri="{FF2B5EF4-FFF2-40B4-BE49-F238E27FC236}">
                  <a16:creationId xmlns:a16="http://schemas.microsoft.com/office/drawing/2014/main" id="{C0165170-3C5A-515F-1EA4-AA3CB178D565}"/>
                </a:ext>
              </a:extLst>
            </p:cNvPr>
            <p:cNvSpPr/>
            <p:nvPr/>
          </p:nvSpPr>
          <p:spPr>
            <a:xfrm>
              <a:off x="521210" y="647905"/>
              <a:ext cx="10911523"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7" name="Title 6">
            <a:extLst>
              <a:ext uri="{FF2B5EF4-FFF2-40B4-BE49-F238E27FC236}">
                <a16:creationId xmlns:a16="http://schemas.microsoft.com/office/drawing/2014/main" id="{77F9E3EB-FD43-A59C-A54A-F11FA9251FDC}"/>
              </a:ext>
            </a:extLst>
          </p:cNvPr>
          <p:cNvSpPr>
            <a:spLocks noGrp="1"/>
          </p:cNvSpPr>
          <p:nvPr>
            <p:ph type="title"/>
          </p:nvPr>
        </p:nvSpPr>
        <p:spPr>
          <a:xfrm>
            <a:off x="7168896" y="1129554"/>
            <a:ext cx="4219626" cy="3475236"/>
          </a:xfrm>
        </p:spPr>
        <p:txBody>
          <a:bodyPr anchor="b">
            <a:normAutofit/>
          </a:bodyPr>
          <a:lstStyle>
            <a:lvl1pPr>
              <a:defRPr sz="4800"/>
            </a:lvl1pPr>
          </a:lstStyle>
          <a:p>
            <a:r>
              <a:rPr lang="en-US"/>
              <a:t>Click to edit Master title style</a:t>
            </a:r>
          </a:p>
        </p:txBody>
      </p:sp>
      <p:sp>
        <p:nvSpPr>
          <p:cNvPr id="15" name="Subtitle 2">
            <a:extLst>
              <a:ext uri="{FF2B5EF4-FFF2-40B4-BE49-F238E27FC236}">
                <a16:creationId xmlns:a16="http://schemas.microsoft.com/office/drawing/2014/main" id="{56AC0B9A-E217-462C-714E-6E5BE5799003}"/>
              </a:ext>
            </a:extLst>
          </p:cNvPr>
          <p:cNvSpPr>
            <a:spLocks noGrp="1"/>
          </p:cNvSpPr>
          <p:nvPr>
            <p:ph type="subTitle" idx="1"/>
          </p:nvPr>
        </p:nvSpPr>
        <p:spPr>
          <a:xfrm>
            <a:off x="7168895" y="4731335"/>
            <a:ext cx="4219626" cy="1184585"/>
          </a:xfrm>
        </p:spPr>
        <p:txBody>
          <a:bodyPr vert="horz" lIns="91440" tIns="45720" rIns="91440" bIns="45720" rtlCol="0" anchor="t">
            <a:normAutofit/>
          </a:bodyPr>
          <a:lstStyle>
            <a:lvl1pPr marL="0" indent="0">
              <a:buNone/>
              <a:defRPr lang="en-US" sz="1600" cap="all" baseline="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a:blip r:embed="rId2">
              <a:alphaModFix amt="85000"/>
              <a:extLst>
                <a:ext uri="{28A0092B-C50C-407E-A947-70E740481C1C}">
                  <a14:useLocalDpi xmlns:a14="http://schemas.microsoft.com/office/drawing/2010/main" val="0"/>
                </a:ext>
              </a:extLst>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cxnSp>
        <p:nvCxnSpPr>
          <p:cNvPr id="12" name="Straight Connector 11">
            <a:extLst>
              <a:ext uri="{FF2B5EF4-FFF2-40B4-BE49-F238E27FC236}">
                <a16:creationId xmlns:a16="http://schemas.microsoft.com/office/drawing/2014/main" id="{AF16905E-92F3-BA17-041B-A2D4BCBF5BB2}"/>
              </a:ext>
            </a:extLst>
          </p:cNvPr>
          <p:cNvCxnSpPr>
            <a:cxnSpLocks/>
          </p:cNvCxnSpPr>
          <p:nvPr userDrawn="1"/>
        </p:nvCxnSpPr>
        <p:spPr>
          <a:xfrm>
            <a:off x="6592577"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736871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7F24906-AE7E-6354-BEF6-653E4278B8E2}"/>
              </a:ext>
            </a:extLst>
          </p:cNvPr>
          <p:cNvGrpSpPr/>
          <p:nvPr/>
        </p:nvGrpSpPr>
        <p:grpSpPr>
          <a:xfrm>
            <a:off x="365760" y="366348"/>
            <a:ext cx="4886768" cy="6125303"/>
            <a:chOff x="521210" y="647905"/>
            <a:chExt cx="11365967" cy="5565740"/>
          </a:xfrm>
        </p:grpSpPr>
        <p:sp>
          <p:nvSpPr>
            <p:cNvPr id="8" name="Shape 2">
              <a:extLst>
                <a:ext uri="{FF2B5EF4-FFF2-40B4-BE49-F238E27FC236}">
                  <a16:creationId xmlns:a16="http://schemas.microsoft.com/office/drawing/2014/main" id="{97863BD0-3668-62B2-C6F4-BD77D371C352}"/>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Shape 1">
              <a:extLst>
                <a:ext uri="{FF2B5EF4-FFF2-40B4-BE49-F238E27FC236}">
                  <a16:creationId xmlns:a16="http://schemas.microsoft.com/office/drawing/2014/main" id="{A731F6E5-8C9E-C424-E6F3-6E6FC4DD5464}"/>
                </a:ext>
              </a:extLst>
            </p:cNvPr>
            <p:cNvSpPr/>
            <p:nvPr/>
          </p:nvSpPr>
          <p:spPr>
            <a:xfrm>
              <a:off x="521210" y="647905"/>
              <a:ext cx="10911523"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5" name="Title 4">
            <a:extLst>
              <a:ext uri="{FF2B5EF4-FFF2-40B4-BE49-F238E27FC236}">
                <a16:creationId xmlns:a16="http://schemas.microsoft.com/office/drawing/2014/main" id="{1FE1C070-AE3A-DBC9-E7FC-B233E403A44B}"/>
              </a:ext>
            </a:extLst>
          </p:cNvPr>
          <p:cNvSpPr>
            <a:spLocks noGrp="1"/>
          </p:cNvSpPr>
          <p:nvPr>
            <p:ph type="title"/>
          </p:nvPr>
        </p:nvSpPr>
        <p:spPr>
          <a:xfrm>
            <a:off x="593541" y="603503"/>
            <a:ext cx="4235820" cy="3739895"/>
          </a:xfrm>
        </p:spPr>
        <p:txBody>
          <a:bodyPr>
            <a:normAutofit/>
          </a:bodyPr>
          <a:lstStyle>
            <a:lvl1pPr>
              <a:defRPr sz="5200"/>
            </a:lvl1pPr>
          </a:lstStyle>
          <a:p>
            <a:r>
              <a:rPr lang="en-US"/>
              <a:t>Click to edit Master title style</a:t>
            </a:r>
          </a:p>
        </p:txBody>
      </p:sp>
      <p:sp>
        <p:nvSpPr>
          <p:cNvPr id="13" name="Subtitle 2">
            <a:extLst>
              <a:ext uri="{FF2B5EF4-FFF2-40B4-BE49-F238E27FC236}">
                <a16:creationId xmlns:a16="http://schemas.microsoft.com/office/drawing/2014/main" id="{2F9F140D-1A01-09CE-B008-51350362BB32}"/>
              </a:ext>
            </a:extLst>
          </p:cNvPr>
          <p:cNvSpPr>
            <a:spLocks noGrp="1"/>
          </p:cNvSpPr>
          <p:nvPr>
            <p:ph type="subTitle" idx="1"/>
          </p:nvPr>
        </p:nvSpPr>
        <p:spPr>
          <a:xfrm>
            <a:off x="593541" y="4661255"/>
            <a:ext cx="4235820" cy="1380744"/>
          </a:xfrm>
        </p:spPr>
        <p:txBody>
          <a:bodyPr vert="horz" lIns="91440" tIns="45720" rIns="91440" bIns="45720" rtlCol="0" anchor="b">
            <a:normAutofit/>
          </a:bodyPr>
          <a:lstStyle>
            <a:lvl1pPr marL="0" indent="0">
              <a:buNone/>
              <a:defRPr lang="en-US" sz="1800" cap="all" baseline="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613962" y="0"/>
            <a:ext cx="6578038" cy="6858000"/>
          </a:xfrm>
          <a:blipFill>
            <a:blip r:embed="rId2">
              <a:alphaModFix amt="85000"/>
              <a:extLst>
                <a:ext uri="{28A0092B-C50C-407E-A947-70E740481C1C}">
                  <a14:useLocalDpi xmlns:a14="http://schemas.microsoft.com/office/drawing/2010/main" val="0"/>
                </a:ext>
              </a:extLst>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a:t>  </a:t>
            </a:r>
          </a:p>
        </p:txBody>
      </p:sp>
      <p:cxnSp>
        <p:nvCxnSpPr>
          <p:cNvPr id="10" name="Straight Connector 9">
            <a:extLst>
              <a:ext uri="{FF2B5EF4-FFF2-40B4-BE49-F238E27FC236}">
                <a16:creationId xmlns:a16="http://schemas.microsoft.com/office/drawing/2014/main" id="{E33280CB-6F3A-4AAC-F373-F6910037E871}"/>
              </a:ext>
            </a:extLst>
          </p:cNvPr>
          <p:cNvCxnSpPr>
            <a:cxnSpLocks/>
          </p:cNvCxnSpPr>
          <p:nvPr/>
        </p:nvCxnSpPr>
        <p:spPr>
          <a:xfrm>
            <a:off x="5594712"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099730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4" name="Shape">
            <a:extLst>
              <a:ext uri="{FF2B5EF4-FFF2-40B4-BE49-F238E27FC236}">
                <a16:creationId xmlns:a16="http://schemas.microsoft.com/office/drawing/2014/main" id="{0202F551-CD9C-6E27-92C3-595934B22837}"/>
              </a:ext>
            </a:extLst>
          </p:cNvPr>
          <p:cNvSpPr/>
          <p:nvPr/>
        </p:nvSpPr>
        <p:spPr>
          <a:xfrm>
            <a:off x="1062566" y="1161412"/>
            <a:ext cx="10221119" cy="4831742"/>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5" name="Shape">
            <a:extLst>
              <a:ext uri="{FF2B5EF4-FFF2-40B4-BE49-F238E27FC236}">
                <a16:creationId xmlns:a16="http://schemas.microsoft.com/office/drawing/2014/main" id="{A703234F-30D0-CB47-612B-1247B3B32162}"/>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cxnSp>
        <p:nvCxnSpPr>
          <p:cNvPr id="10" name="Straight Connector 9">
            <a:extLst>
              <a:ext uri="{FF2B5EF4-FFF2-40B4-BE49-F238E27FC236}">
                <a16:creationId xmlns:a16="http://schemas.microsoft.com/office/drawing/2014/main" id="{8A20E2C7-A47E-F74C-7AE3-3B9E0FAB4AC3}"/>
              </a:ext>
            </a:extLst>
          </p:cNvPr>
          <p:cNvCxnSpPr>
            <a:cxnSpLocks/>
          </p:cNvCxnSpPr>
          <p:nvPr/>
        </p:nvCxnSpPr>
        <p:spPr>
          <a:xfrm>
            <a:off x="8790317" y="800100"/>
            <a:ext cx="0" cy="4953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61123" y="1339060"/>
            <a:ext cx="6699667" cy="2207884"/>
          </a:xfrm>
        </p:spPr>
        <p:txBody>
          <a:bodyPr vert="horz" lIns="91440" tIns="45720" rIns="91440" bIns="45720" rtlCol="0" anchor="b">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59205" y="3786997"/>
            <a:ext cx="6699665" cy="1591436"/>
          </a:xfrm>
        </p:spPr>
        <p:txBody>
          <a:bodyPr vert="horz" lIns="91440" tIns="45720" rIns="91440" bIns="45720" rtlCol="0" anchor="t">
            <a:normAutofit/>
          </a:bodyPr>
          <a:lstStyle>
            <a:lvl1pPr marL="0" indent="0">
              <a:buNone/>
              <a:defRPr lang="en-US" sz="1600" cap="all" baseline="0" dirty="0"/>
            </a:lvl1pPr>
          </a:lstStyle>
          <a:p>
            <a:pPr lvl="0"/>
            <a:r>
              <a:rPr lang="en-US"/>
              <a:t>Click to edit Master subtitle style</a:t>
            </a:r>
          </a:p>
        </p:txBody>
      </p:sp>
      <p:sp>
        <p:nvSpPr>
          <p:cNvPr id="6" name="Picture Placeholder 13">
            <a:extLst>
              <a:ext uri="{FF2B5EF4-FFF2-40B4-BE49-F238E27FC236}">
                <a16:creationId xmlns:a16="http://schemas.microsoft.com/office/drawing/2014/main" id="{4DC1A109-E158-1AD7-E2B7-416EEE08ACC4}"/>
              </a:ext>
            </a:extLst>
          </p:cNvPr>
          <p:cNvSpPr>
            <a:spLocks noGrp="1"/>
          </p:cNvSpPr>
          <p:nvPr>
            <p:ph type="pic" sz="quarter" idx="10" hasCustomPrompt="1"/>
          </p:nvPr>
        </p:nvSpPr>
        <p:spPr>
          <a:xfrm>
            <a:off x="8807569" y="812266"/>
            <a:ext cx="2260479" cy="4928136"/>
          </a:xfrm>
          <a:blipFill>
            <a:blip r:embed="rId2">
              <a:alphaModFix amt="85000"/>
              <a:extLst>
                <a:ext uri="{28A0092B-C50C-407E-A947-70E740481C1C}">
                  <a14:useLocalDpi xmlns:a14="http://schemas.microsoft.com/office/drawing/2010/main" val="0"/>
                </a:ext>
              </a:extLst>
            </a:blip>
            <a:stretch>
              <a:fillRect/>
            </a:stretch>
          </a:blipFill>
          <a:ln w="25400">
            <a:noFill/>
          </a:ln>
        </p:spPr>
        <p:txBody>
          <a:bodyPr vert="horz" lIns="91440" tIns="0" rIns="0" bIns="0" rtlCol="0">
            <a:noAutofit/>
          </a:bodyPr>
          <a:lstStyle>
            <a:lvl1pPr marL="0" indent="0">
              <a:buNone/>
              <a:defRPr lang="en-US" sz="2400" b="0" i="0" noProof="0">
                <a:solidFill>
                  <a:schemeClr val="tx1"/>
                </a:solidFill>
              </a:defRPr>
            </a:lvl1pPr>
          </a:lstStyle>
          <a:p>
            <a:pPr marL="228600" lvl="0" indent="-228600">
              <a:lnSpc>
                <a:spcPct val="150000"/>
              </a:lnSpc>
            </a:pPr>
            <a:r>
              <a:rPr lang="en-US" noProof="0"/>
              <a:t>  </a:t>
            </a:r>
          </a:p>
        </p:txBody>
      </p:sp>
      <p:sp>
        <p:nvSpPr>
          <p:cNvPr id="15" name="Footer Placeholder 4">
            <a:extLst>
              <a:ext uri="{FF2B5EF4-FFF2-40B4-BE49-F238E27FC236}">
                <a16:creationId xmlns:a16="http://schemas.microsoft.com/office/drawing/2014/main" id="{DF7B139E-1A4F-D7CF-7764-58DA6FAFE2EA}"/>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4" name="Date Placeholder 3">
            <a:extLst>
              <a:ext uri="{FF2B5EF4-FFF2-40B4-BE49-F238E27FC236}">
                <a16:creationId xmlns:a16="http://schemas.microsoft.com/office/drawing/2014/main" id="{9538451A-1E74-ABF8-A9BB-311A384BE9B5}"/>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6" name="Slide Number Placeholder 5">
            <a:extLst>
              <a:ext uri="{FF2B5EF4-FFF2-40B4-BE49-F238E27FC236}">
                <a16:creationId xmlns:a16="http://schemas.microsoft.com/office/drawing/2014/main" id="{358985DD-E6CE-DBCC-61CF-9BBFE330EF13}"/>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4272038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B67FC65-5AAF-6A23-5752-1C26B207DC72}"/>
              </a:ext>
            </a:extLst>
          </p:cNvPr>
          <p:cNvGrpSpPr/>
          <p:nvPr/>
        </p:nvGrpSpPr>
        <p:grpSpPr>
          <a:xfrm>
            <a:off x="452064" y="492893"/>
            <a:ext cx="11287872" cy="5876422"/>
            <a:chOff x="521208" y="647905"/>
            <a:chExt cx="11365969" cy="5565740"/>
          </a:xfrm>
        </p:grpSpPr>
        <p:sp>
          <p:nvSpPr>
            <p:cNvPr id="5" name="Shape 2">
              <a:extLst>
                <a:ext uri="{FF2B5EF4-FFF2-40B4-BE49-F238E27FC236}">
                  <a16:creationId xmlns:a16="http://schemas.microsoft.com/office/drawing/2014/main" id="{043EAAF4-DE2D-970B-4D15-6D36EEAC1744}"/>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6" name="Shape 1">
              <a:extLst>
                <a:ext uri="{FF2B5EF4-FFF2-40B4-BE49-F238E27FC236}">
                  <a16:creationId xmlns:a16="http://schemas.microsoft.com/office/drawing/2014/main" id="{496DF73D-E4E2-469F-D426-591823D792A6}"/>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278923" y="874374"/>
            <a:ext cx="9634154" cy="2821728"/>
          </a:xfrm>
        </p:spPr>
        <p:txBody>
          <a:bodyPr anchor="b">
            <a:normAutofit/>
          </a:bodyPr>
          <a:lstStyle>
            <a:lvl1pPr algn="ctr">
              <a:defRPr sz="7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012480" y="4077583"/>
            <a:ext cx="8167040" cy="1717042"/>
          </a:xfrm>
        </p:spPr>
        <p:txBody>
          <a:bodyPr anchor="t">
            <a:normAutofit/>
          </a:bodyPr>
          <a:lstStyle>
            <a:lvl1pPr marL="0" indent="0" algn="ctr">
              <a:buNone/>
              <a:defRPr sz="22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2196230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E55F6A4-0EE0-72F7-43D5-EB21317D9598}"/>
              </a:ext>
            </a:extLst>
          </p:cNvPr>
          <p:cNvGrpSpPr/>
          <p:nvPr/>
        </p:nvGrpSpPr>
        <p:grpSpPr>
          <a:xfrm>
            <a:off x="452064" y="492893"/>
            <a:ext cx="11287872" cy="5876422"/>
            <a:chOff x="521208" y="647905"/>
            <a:chExt cx="11365969" cy="5565740"/>
          </a:xfrm>
        </p:grpSpPr>
        <p:sp>
          <p:nvSpPr>
            <p:cNvPr id="5" name="Shape 2">
              <a:extLst>
                <a:ext uri="{FF2B5EF4-FFF2-40B4-BE49-F238E27FC236}">
                  <a16:creationId xmlns:a16="http://schemas.microsoft.com/office/drawing/2014/main" id="{C4D77848-8CF0-5322-623B-CDF1FE03362C}"/>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a:solidFill>
                  <a:schemeClr val="lt1"/>
                </a:solidFill>
                <a:latin typeface="Karla"/>
                <a:ea typeface="Karla"/>
                <a:cs typeface="Karla"/>
                <a:sym typeface="Karla"/>
              </a:endParaRPr>
            </a:p>
          </p:txBody>
        </p:sp>
        <p:sp>
          <p:nvSpPr>
            <p:cNvPr id="6" name="Shape1">
              <a:extLst>
                <a:ext uri="{FF2B5EF4-FFF2-40B4-BE49-F238E27FC236}">
                  <a16:creationId xmlns:a16="http://schemas.microsoft.com/office/drawing/2014/main" id="{677E7171-85EC-575A-EE36-F9950B227D94}"/>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a:solidFill>
                  <a:schemeClr val="lt1"/>
                </a:solidFill>
                <a:latin typeface="Karla"/>
                <a:ea typeface="Karla"/>
                <a:cs typeface="Karla"/>
                <a:sym typeface="Karla"/>
              </a:endParaRPr>
            </a:p>
          </p:txBody>
        </p:sp>
      </p:grpSp>
      <p:sp>
        <p:nvSpPr>
          <p:cNvPr id="8" name="Title 7">
            <a:extLst>
              <a:ext uri="{FF2B5EF4-FFF2-40B4-BE49-F238E27FC236}">
                <a16:creationId xmlns:a16="http://schemas.microsoft.com/office/drawing/2014/main" id="{BAC83CEA-8EC3-98F1-0078-550B9B56BE91}"/>
              </a:ext>
            </a:extLst>
          </p:cNvPr>
          <p:cNvSpPr>
            <a:spLocks noGrp="1"/>
          </p:cNvSpPr>
          <p:nvPr>
            <p:ph type="title"/>
          </p:nvPr>
        </p:nvSpPr>
        <p:spPr>
          <a:xfrm>
            <a:off x="974845" y="935204"/>
            <a:ext cx="10036005" cy="3592628"/>
          </a:xfrm>
        </p:spPr>
        <p:txBody>
          <a:bodyPr anchor="b">
            <a:normAutofit/>
          </a:bodyPr>
          <a:lstStyle>
            <a:lvl1pPr>
              <a:defRPr sz="7200"/>
            </a:lvl1pPr>
          </a:lstStyle>
          <a:p>
            <a:r>
              <a:rPr lang="en-US"/>
              <a:t>Click to edit Master title style</a:t>
            </a:r>
          </a:p>
        </p:txBody>
      </p:sp>
      <p:sp>
        <p:nvSpPr>
          <p:cNvPr id="11" name="Subtitle 2">
            <a:extLst>
              <a:ext uri="{FF2B5EF4-FFF2-40B4-BE49-F238E27FC236}">
                <a16:creationId xmlns:a16="http://schemas.microsoft.com/office/drawing/2014/main" id="{42BA4ADB-DF4D-29DD-5069-E1950A2F6636}"/>
              </a:ext>
            </a:extLst>
          </p:cNvPr>
          <p:cNvSpPr>
            <a:spLocks noGrp="1"/>
          </p:cNvSpPr>
          <p:nvPr>
            <p:ph type="subTitle" idx="1"/>
          </p:nvPr>
        </p:nvSpPr>
        <p:spPr>
          <a:xfrm>
            <a:off x="974845" y="4698103"/>
            <a:ext cx="10036005" cy="1014984"/>
          </a:xfrm>
        </p:spPr>
        <p:txBody>
          <a:bodyPr vert="horz" lIns="91440" tIns="45720" rIns="91440" bIns="45720" rtlCol="0" anchor="t">
            <a:noAutofit/>
          </a:bodyPr>
          <a:lstStyle>
            <a:lvl1pPr marL="0" indent="0">
              <a:buNone/>
              <a:defRPr lang="en-US" sz="2800" cap="all" baseline="0" dirty="0"/>
            </a:lvl1pPr>
          </a:lstStyle>
          <a:p>
            <a:pPr lvl="0"/>
            <a:r>
              <a:rPr lang="en-US"/>
              <a:t>Click to edit Master subtitle style</a:t>
            </a:r>
          </a:p>
        </p:txBody>
      </p:sp>
    </p:spTree>
    <p:extLst>
      <p:ext uri="{BB962C8B-B14F-4D97-AF65-F5344CB8AC3E}">
        <p14:creationId xmlns:p14="http://schemas.microsoft.com/office/powerpoint/2010/main" val="82707312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3">
    <p:spTree>
      <p:nvGrpSpPr>
        <p:cNvPr id="1" name=""/>
        <p:cNvGrpSpPr/>
        <p:nvPr/>
      </p:nvGrpSpPr>
      <p:grpSpPr>
        <a:xfrm>
          <a:off x="0" y="0"/>
          <a:ext cx="0" cy="0"/>
          <a:chOff x="0" y="0"/>
          <a:chExt cx="0" cy="0"/>
        </a:xfrm>
      </p:grpSpPr>
      <p:sp>
        <p:nvSpPr>
          <p:cNvPr id="4" name="Shape 2">
            <a:extLst>
              <a:ext uri="{FF2B5EF4-FFF2-40B4-BE49-F238E27FC236}">
                <a16:creationId xmlns:a16="http://schemas.microsoft.com/office/drawing/2014/main" id="{965F8DDB-78C2-9A91-D69C-2BE7D0DC5F3C}"/>
              </a:ext>
            </a:extLst>
          </p:cNvPr>
          <p:cNvSpPr/>
          <p:nvPr/>
        </p:nvSpPr>
        <p:spPr>
          <a:xfrm>
            <a:off x="1062566" y="1161412"/>
            <a:ext cx="10221119" cy="483174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5" name="Shape 1">
            <a:extLst>
              <a:ext uri="{FF2B5EF4-FFF2-40B4-BE49-F238E27FC236}">
                <a16:creationId xmlns:a16="http://schemas.microsoft.com/office/drawing/2014/main" id="{F2CE1086-051B-D73D-67CF-8E86D2965B5E}"/>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6900" y="1208585"/>
            <a:ext cx="8229600" cy="2621154"/>
          </a:xfrm>
        </p:spPr>
        <p:txBody>
          <a:bodyPr anchor="b">
            <a:normAutofit/>
          </a:bodyPr>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87623" y="3929930"/>
            <a:ext cx="7588155" cy="1414091"/>
          </a:xfrm>
        </p:spPr>
        <p:txBody>
          <a:bodyPr>
            <a:normAutofit/>
          </a:bodyPr>
          <a:lstStyle>
            <a:lvl1pPr marL="0" indent="0" algn="ctr">
              <a:buNone/>
              <a:defRPr sz="22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932370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3" name="Shape 2">
            <a:extLst>
              <a:ext uri="{FF2B5EF4-FFF2-40B4-BE49-F238E27FC236}">
                <a16:creationId xmlns:a16="http://schemas.microsoft.com/office/drawing/2014/main" id="{309359E1-DCAB-6CB5-49DB-E3E715B038D7}"/>
              </a:ext>
            </a:extLst>
          </p:cNvPr>
          <p:cNvSpPr/>
          <p:nvPr/>
        </p:nvSpPr>
        <p:spPr>
          <a:xfrm>
            <a:off x="1062566" y="1161412"/>
            <a:ext cx="10221119" cy="483174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7" name="Shape 1">
            <a:extLst>
              <a:ext uri="{FF2B5EF4-FFF2-40B4-BE49-F238E27FC236}">
                <a16:creationId xmlns:a16="http://schemas.microsoft.com/office/drawing/2014/main" id="{D92930F3-3A63-5E7D-B558-798DFD2A08F5}"/>
              </a:ext>
            </a:extLst>
          </p:cNvPr>
          <p:cNvSpPr/>
          <p:nvPr/>
        </p:nvSpPr>
        <p:spPr>
          <a:xfrm>
            <a:off x="858371" y="800100"/>
            <a:ext cx="10221119" cy="4953001"/>
          </a:xfrm>
          <a:prstGeom prst="rect">
            <a:avLst/>
          </a:prstGeom>
          <a:solidFill>
            <a:schemeClr val="tx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2013" y="1282325"/>
            <a:ext cx="8893834" cy="3988550"/>
          </a:xfrm>
        </p:spPr>
        <p:txBody>
          <a:bodyPr vert="horz" lIns="91440" tIns="45720" rIns="91440" bIns="45720" rtlCol="0" anchor="ctr">
            <a:normAutofit/>
          </a:bodyPr>
          <a:lstStyle>
            <a:lvl1pPr algn="ctr">
              <a:defRPr lang="en-US" sz="5400" dirty="0">
                <a:solidFill>
                  <a:schemeClr val="bg1"/>
                </a:solidFill>
              </a:defRPr>
            </a:lvl1pPr>
          </a:lstStyle>
          <a:p>
            <a:pPr lvl="0"/>
            <a:r>
              <a:rPr lang="en-US"/>
              <a:t>Section header</a:t>
            </a:r>
          </a:p>
        </p:txBody>
      </p:sp>
      <p:sp>
        <p:nvSpPr>
          <p:cNvPr id="12" name="Footer Placeholder 4">
            <a:extLst>
              <a:ext uri="{FF2B5EF4-FFF2-40B4-BE49-F238E27FC236}">
                <a16:creationId xmlns:a16="http://schemas.microsoft.com/office/drawing/2014/main" id="{99B0FCAC-1DD5-03B7-6568-464B93F97E04}"/>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1" name="Date Placeholder 3">
            <a:extLst>
              <a:ext uri="{FF2B5EF4-FFF2-40B4-BE49-F238E27FC236}">
                <a16:creationId xmlns:a16="http://schemas.microsoft.com/office/drawing/2014/main" id="{410DA06E-F976-C917-8034-10D5651419EA}"/>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3" name="Slide Number Placeholder 5">
            <a:extLst>
              <a:ext uri="{FF2B5EF4-FFF2-40B4-BE49-F238E27FC236}">
                <a16:creationId xmlns:a16="http://schemas.microsoft.com/office/drawing/2014/main" id="{7B2B0EFD-25F7-7463-7D6B-AD6B0A8B0FF2}"/>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7969073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3" name="Shape 2">
            <a:extLst>
              <a:ext uri="{FF2B5EF4-FFF2-40B4-BE49-F238E27FC236}">
                <a16:creationId xmlns:a16="http://schemas.microsoft.com/office/drawing/2014/main" id="{8B3FAB4B-5BE6-36A5-AC57-A8A4DE80EDF0}"/>
              </a:ext>
            </a:extLst>
          </p:cNvPr>
          <p:cNvSpPr/>
          <p:nvPr userDrawn="1"/>
        </p:nvSpPr>
        <p:spPr>
          <a:xfrm>
            <a:off x="1062566" y="1161412"/>
            <a:ext cx="10221119" cy="4831742"/>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4" name="Shape 1">
            <a:extLst>
              <a:ext uri="{FF2B5EF4-FFF2-40B4-BE49-F238E27FC236}">
                <a16:creationId xmlns:a16="http://schemas.microsoft.com/office/drawing/2014/main" id="{455D774B-5A74-ECBA-B23F-FDB73925D455}"/>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br>
              <a:rPr lang="en-US" sz="1800" b="0" i="0" u="none" strike="noStrike" cap="none" noProof="0">
                <a:solidFill>
                  <a:schemeClr val="lt1"/>
                </a:solidFill>
                <a:latin typeface="Karla"/>
                <a:ea typeface="Karla"/>
                <a:cs typeface="Karla"/>
                <a:sym typeface="Karla"/>
              </a:rPr>
            </a:b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80331" y="1525905"/>
            <a:ext cx="8838202" cy="846396"/>
          </a:xfrm>
        </p:spPr>
        <p:txBody>
          <a:bodyPr anchor="b">
            <a:normAutofit/>
          </a:bodyPr>
          <a:lstStyle>
            <a:lvl1pPr>
              <a:defRPr sz="44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80332" y="2650524"/>
            <a:ext cx="8838202" cy="2386352"/>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4">
            <a:extLst>
              <a:ext uri="{FF2B5EF4-FFF2-40B4-BE49-F238E27FC236}">
                <a16:creationId xmlns:a16="http://schemas.microsoft.com/office/drawing/2014/main" id="{327C2936-23FD-A202-FEC8-A04EC6038E21}"/>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9" name="Date Placeholder 3">
            <a:extLst>
              <a:ext uri="{FF2B5EF4-FFF2-40B4-BE49-F238E27FC236}">
                <a16:creationId xmlns:a16="http://schemas.microsoft.com/office/drawing/2014/main" id="{A74C11B4-B6D5-47F5-335E-A913C2501ED0}"/>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3" name="Slide Number Placeholder 5">
            <a:extLst>
              <a:ext uri="{FF2B5EF4-FFF2-40B4-BE49-F238E27FC236}">
                <a16:creationId xmlns:a16="http://schemas.microsoft.com/office/drawing/2014/main" id="{040C422B-2C69-102F-F573-37A60C6CA350}"/>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014009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7" name="Date Placeholder 3">
            <a:extLst>
              <a:ext uri="{FF2B5EF4-FFF2-40B4-BE49-F238E27FC236}">
                <a16:creationId xmlns:a16="http://schemas.microsoft.com/office/drawing/2014/main" id="{8CA9E58B-E51C-E405-905F-70ADA8DA97C1}"/>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4" name="Shape">
            <a:extLst>
              <a:ext uri="{FF2B5EF4-FFF2-40B4-BE49-F238E27FC236}">
                <a16:creationId xmlns:a16="http://schemas.microsoft.com/office/drawing/2014/main" id="{0202F551-CD9C-6E27-92C3-595934B22837}"/>
              </a:ext>
            </a:extLst>
          </p:cNvPr>
          <p:cNvSpPr/>
          <p:nvPr/>
        </p:nvSpPr>
        <p:spPr>
          <a:xfrm>
            <a:off x="1062566" y="1161412"/>
            <a:ext cx="10221119" cy="4831742"/>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5" name="Shape">
            <a:extLst>
              <a:ext uri="{FF2B5EF4-FFF2-40B4-BE49-F238E27FC236}">
                <a16:creationId xmlns:a16="http://schemas.microsoft.com/office/drawing/2014/main" id="{A703234F-30D0-CB47-612B-1247B3B32162}"/>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cxnSp>
        <p:nvCxnSpPr>
          <p:cNvPr id="10" name="Straight Connector 9">
            <a:extLst>
              <a:ext uri="{FF2B5EF4-FFF2-40B4-BE49-F238E27FC236}">
                <a16:creationId xmlns:a16="http://schemas.microsoft.com/office/drawing/2014/main" id="{8A20E2C7-A47E-F74C-7AE3-3B9E0FAB4AC3}"/>
              </a:ext>
            </a:extLst>
          </p:cNvPr>
          <p:cNvCxnSpPr>
            <a:cxnSpLocks/>
          </p:cNvCxnSpPr>
          <p:nvPr/>
        </p:nvCxnSpPr>
        <p:spPr>
          <a:xfrm>
            <a:off x="5981630" y="787402"/>
            <a:ext cx="0" cy="4953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563974" y="1339060"/>
            <a:ext cx="3927674" cy="794540"/>
          </a:xfrm>
        </p:spPr>
        <p:txBody>
          <a:bodyPr vert="horz" lIns="91440" tIns="45720" rIns="91440" bIns="45720" rtlCol="0" anchor="t">
            <a:normAutofit/>
          </a:bodyPr>
          <a:lstStyle>
            <a:lvl1pPr>
              <a:defRPr lang="en-US" sz="4800" dirty="0"/>
            </a:lvl1pPr>
          </a:lstStyle>
          <a:p>
            <a:pPr lvl="0"/>
            <a:r>
              <a:rPr lang="en-US"/>
              <a:t>Agenda</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62056" y="2430700"/>
            <a:ext cx="3927674" cy="2947733"/>
          </a:xfrm>
        </p:spPr>
        <p:txBody>
          <a:bodyPr vert="horz" lIns="91440" tIns="45720" rIns="91440" bIns="45720" rtlCol="0" anchor="t">
            <a:normAutofit/>
          </a:bodyPr>
          <a:lstStyle>
            <a:lvl1pPr marL="0" indent="0">
              <a:buNone/>
              <a:defRPr lang="en-US" sz="1600" dirty="0"/>
            </a:lvl1pPr>
          </a:lstStyle>
          <a:p>
            <a:pPr lvl="0"/>
            <a:r>
              <a:rPr lang="en-US"/>
              <a:t>Click to edit Master subtitle style</a:t>
            </a:r>
          </a:p>
        </p:txBody>
      </p:sp>
      <p:sp>
        <p:nvSpPr>
          <p:cNvPr id="6" name="Picture Placeholder 13">
            <a:extLst>
              <a:ext uri="{FF2B5EF4-FFF2-40B4-BE49-F238E27FC236}">
                <a16:creationId xmlns:a16="http://schemas.microsoft.com/office/drawing/2014/main" id="{4DC1A109-E158-1AD7-E2B7-416EEE08ACC4}"/>
              </a:ext>
            </a:extLst>
          </p:cNvPr>
          <p:cNvSpPr>
            <a:spLocks noGrp="1"/>
          </p:cNvSpPr>
          <p:nvPr>
            <p:ph type="pic" sz="quarter" idx="10" hasCustomPrompt="1"/>
          </p:nvPr>
        </p:nvSpPr>
        <p:spPr>
          <a:xfrm>
            <a:off x="872663" y="812266"/>
            <a:ext cx="5096260" cy="4928136"/>
          </a:xfrm>
          <a:blipFill>
            <a:blip r:embed="rId2">
              <a:alphaModFix amt="70000"/>
              <a:extLst>
                <a:ext uri="{28A0092B-C50C-407E-A947-70E740481C1C}">
                  <a14:useLocalDpi xmlns:a14="http://schemas.microsoft.com/office/drawing/2010/main" val="0"/>
                </a:ext>
              </a:extLst>
            </a:blip>
            <a:stretch>
              <a:fillRect/>
            </a:stretch>
          </a:blipFill>
          <a:ln w="25400">
            <a:noFill/>
          </a:ln>
        </p:spPr>
        <p:txBody>
          <a:bodyPr vert="horz" lIns="91440" tIns="0" rIns="0" bIns="0" rtlCol="0">
            <a:noAutofit/>
          </a:bodyPr>
          <a:lstStyle>
            <a:lvl1pPr marL="0" indent="0">
              <a:buNone/>
              <a:defRPr lang="en-US" sz="2400" b="0" i="0" noProof="0">
                <a:solidFill>
                  <a:schemeClr val="tx1"/>
                </a:solidFill>
              </a:defRPr>
            </a:lvl1pPr>
          </a:lstStyle>
          <a:p>
            <a:pPr marL="228600" lvl="0" indent="-228600">
              <a:lnSpc>
                <a:spcPct val="150000"/>
              </a:lnSpc>
            </a:pPr>
            <a:r>
              <a:rPr lang="en-US" noProof="0"/>
              <a:t> </a:t>
            </a:r>
          </a:p>
        </p:txBody>
      </p:sp>
      <p:sp>
        <p:nvSpPr>
          <p:cNvPr id="8" name="Footer Placeholder 4">
            <a:extLst>
              <a:ext uri="{FF2B5EF4-FFF2-40B4-BE49-F238E27FC236}">
                <a16:creationId xmlns:a16="http://schemas.microsoft.com/office/drawing/2014/main" id="{E01417BD-FFDA-56B8-4551-B115E221D4D3}"/>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9" name="Slide Number Placeholder 5">
            <a:extLst>
              <a:ext uri="{FF2B5EF4-FFF2-40B4-BE49-F238E27FC236}">
                <a16:creationId xmlns:a16="http://schemas.microsoft.com/office/drawing/2014/main" id="{58EBB8A5-D4C6-548F-819A-FE7750FBFDD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3196682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7744A8A6-B09A-3C25-2DA9-92129860EDBD}"/>
              </a:ext>
            </a:extLst>
          </p:cNvPr>
          <p:cNvGrpSpPr/>
          <p:nvPr/>
        </p:nvGrpSpPr>
        <p:grpSpPr>
          <a:xfrm>
            <a:off x="858371" y="1538141"/>
            <a:ext cx="5594950" cy="3781718"/>
            <a:chOff x="521208" y="647905"/>
            <a:chExt cx="11365969" cy="5565740"/>
          </a:xfrm>
        </p:grpSpPr>
        <p:sp>
          <p:nvSpPr>
            <p:cNvPr id="36" name="Shape">
              <a:extLst>
                <a:ext uri="{FF2B5EF4-FFF2-40B4-BE49-F238E27FC236}">
                  <a16:creationId xmlns:a16="http://schemas.microsoft.com/office/drawing/2014/main" id="{18600D5A-4CF6-D9F9-1A3A-5136CC2CE45D}"/>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37" name="Shape">
              <a:extLst>
                <a:ext uri="{FF2B5EF4-FFF2-40B4-BE49-F238E27FC236}">
                  <a16:creationId xmlns:a16="http://schemas.microsoft.com/office/drawing/2014/main" id="{69249D5A-EA70-0210-8234-7481C00A91D0}"/>
                </a:ext>
              </a:extLst>
            </p:cNvPr>
            <p:cNvSpPr/>
            <p:nvPr/>
          </p:nvSpPr>
          <p:spPr>
            <a:xfrm>
              <a:off x="521208" y="647905"/>
              <a:ext cx="11047664" cy="5370983"/>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7" name="Title 6">
            <a:extLst>
              <a:ext uri="{FF2B5EF4-FFF2-40B4-BE49-F238E27FC236}">
                <a16:creationId xmlns:a16="http://schemas.microsoft.com/office/drawing/2014/main" id="{9F42DEFD-DF95-ABA5-F5E7-97EE2BC38A02}"/>
              </a:ext>
            </a:extLst>
          </p:cNvPr>
          <p:cNvSpPr>
            <a:spLocks noGrp="1"/>
          </p:cNvSpPr>
          <p:nvPr>
            <p:ph type="title"/>
          </p:nvPr>
        </p:nvSpPr>
        <p:spPr>
          <a:xfrm>
            <a:off x="1305332" y="2009984"/>
            <a:ext cx="4515599" cy="2692020"/>
          </a:xfrm>
        </p:spPr>
        <p:txBody>
          <a:bodyPr anchor="ct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7028878" y="2129872"/>
            <a:ext cx="4304752" cy="2454797"/>
          </a:xfrm>
        </p:spPr>
        <p:txBody>
          <a:bodyPr anchor="ct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E1BCE18F-7F76-B015-517A-B218F96C3D64}"/>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3" name="Date Placeholder 3">
            <a:extLst>
              <a:ext uri="{FF2B5EF4-FFF2-40B4-BE49-F238E27FC236}">
                <a16:creationId xmlns:a16="http://schemas.microsoft.com/office/drawing/2014/main" id="{D4B1BEB0-0A50-8032-92AF-CE95330EA0A8}"/>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5" name="Slide Number Placeholder 5">
            <a:extLst>
              <a:ext uri="{FF2B5EF4-FFF2-40B4-BE49-F238E27FC236}">
                <a16:creationId xmlns:a16="http://schemas.microsoft.com/office/drawing/2014/main" id="{65677150-7CBF-C5C3-D369-2021EB4B3F03}"/>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299621363"/>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E7B2878-E57A-BF28-CA0B-25C595B6B23B}"/>
              </a:ext>
            </a:extLst>
          </p:cNvPr>
          <p:cNvGrpSpPr/>
          <p:nvPr/>
        </p:nvGrpSpPr>
        <p:grpSpPr>
          <a:xfrm>
            <a:off x="858371" y="971570"/>
            <a:ext cx="4956175" cy="4914861"/>
            <a:chOff x="521208" y="647905"/>
            <a:chExt cx="11365969" cy="5565740"/>
          </a:xfrm>
        </p:grpSpPr>
        <p:sp>
          <p:nvSpPr>
            <p:cNvPr id="7" name="Shape">
              <a:extLst>
                <a:ext uri="{FF2B5EF4-FFF2-40B4-BE49-F238E27FC236}">
                  <a16:creationId xmlns:a16="http://schemas.microsoft.com/office/drawing/2014/main" id="{F08FFA22-A55A-8523-9665-963EF8BF5CEE}"/>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Shape">
              <a:extLst>
                <a:ext uri="{FF2B5EF4-FFF2-40B4-BE49-F238E27FC236}">
                  <a16:creationId xmlns:a16="http://schemas.microsoft.com/office/drawing/2014/main" id="{249E8B92-9DA1-2B88-C923-D1B15EB00E1E}"/>
                </a:ext>
              </a:extLst>
            </p:cNvPr>
            <p:cNvSpPr/>
            <p:nvPr/>
          </p:nvSpPr>
          <p:spPr>
            <a:xfrm>
              <a:off x="521208" y="647905"/>
              <a:ext cx="11047664" cy="5370983"/>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11" name="Title 10">
            <a:extLst>
              <a:ext uri="{FF2B5EF4-FFF2-40B4-BE49-F238E27FC236}">
                <a16:creationId xmlns:a16="http://schemas.microsoft.com/office/drawing/2014/main" id="{B7E33A4B-2075-9CF4-BC69-F5E43B10A54B}"/>
              </a:ext>
            </a:extLst>
          </p:cNvPr>
          <p:cNvSpPr>
            <a:spLocks noGrp="1"/>
          </p:cNvSpPr>
          <p:nvPr>
            <p:ph type="title"/>
          </p:nvPr>
        </p:nvSpPr>
        <p:spPr>
          <a:xfrm>
            <a:off x="1307592" y="1478826"/>
            <a:ext cx="3846237" cy="3744148"/>
          </a:xfrm>
        </p:spPr>
        <p:txBody>
          <a:bodyPr anchor="ct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623177" y="1727014"/>
            <a:ext cx="4956175" cy="346121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CD96A57-F4BE-9BFE-192B-8B6BE3EB5045}"/>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5112D03E-A50A-19D0-5987-28EA74509B0A}"/>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6" name="Slide Number Placeholder 5">
            <a:extLst>
              <a:ext uri="{FF2B5EF4-FFF2-40B4-BE49-F238E27FC236}">
                <a16:creationId xmlns:a16="http://schemas.microsoft.com/office/drawing/2014/main" id="{5919D5AA-125E-CB20-B949-8633A826DADF}"/>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266978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741D8BB-05AF-A317-C2B4-DC1CB87B9246}"/>
              </a:ext>
            </a:extLst>
          </p:cNvPr>
          <p:cNvGrpSpPr/>
          <p:nvPr/>
        </p:nvGrpSpPr>
        <p:grpSpPr>
          <a:xfrm>
            <a:off x="858371" y="971570"/>
            <a:ext cx="4708425" cy="4914861"/>
            <a:chOff x="521208" y="647905"/>
            <a:chExt cx="10797805" cy="5565740"/>
          </a:xfrm>
        </p:grpSpPr>
        <p:sp>
          <p:nvSpPr>
            <p:cNvPr id="7" name="Shape">
              <a:extLst>
                <a:ext uri="{FF2B5EF4-FFF2-40B4-BE49-F238E27FC236}">
                  <a16:creationId xmlns:a16="http://schemas.microsoft.com/office/drawing/2014/main" id="{D76689D7-5D3E-ECBB-6775-7B400A96F3D7}"/>
                </a:ext>
              </a:extLst>
            </p:cNvPr>
            <p:cNvSpPr/>
            <p:nvPr/>
          </p:nvSpPr>
          <p:spPr>
            <a:xfrm>
              <a:off x="725405" y="1009217"/>
              <a:ext cx="10593608"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Shape">
              <a:extLst>
                <a:ext uri="{FF2B5EF4-FFF2-40B4-BE49-F238E27FC236}">
                  <a16:creationId xmlns:a16="http://schemas.microsoft.com/office/drawing/2014/main" id="{93638B9C-5DAA-F32E-C1B3-8B5DF702E8BE}"/>
                </a:ext>
              </a:extLst>
            </p:cNvPr>
            <p:cNvSpPr/>
            <p:nvPr/>
          </p:nvSpPr>
          <p:spPr>
            <a:xfrm>
              <a:off x="521208" y="647905"/>
              <a:ext cx="10441168" cy="5370983"/>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11" name="Title 10">
            <a:extLst>
              <a:ext uri="{FF2B5EF4-FFF2-40B4-BE49-F238E27FC236}">
                <a16:creationId xmlns:a16="http://schemas.microsoft.com/office/drawing/2014/main" id="{84027933-14DD-AC05-2EC9-CE1166FE7EDB}"/>
              </a:ext>
            </a:extLst>
          </p:cNvPr>
          <p:cNvSpPr>
            <a:spLocks noGrp="1"/>
          </p:cNvSpPr>
          <p:nvPr>
            <p:ph type="title"/>
          </p:nvPr>
        </p:nvSpPr>
        <p:spPr>
          <a:xfrm>
            <a:off x="1307593" y="1478826"/>
            <a:ext cx="3647180" cy="3744148"/>
          </a:xfrm>
        </p:spPr>
        <p:txBody>
          <a:bodyPr anchor="ct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379486" y="971569"/>
            <a:ext cx="5199866" cy="491486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46C4A6CC-4DAE-D6DF-005D-9A746EA3416B}"/>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5C2D53F9-F5D7-A57F-631C-1011FA2D28D8}"/>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6" name="Slide Number Placeholder 5">
            <a:extLst>
              <a:ext uri="{FF2B5EF4-FFF2-40B4-BE49-F238E27FC236}">
                <a16:creationId xmlns:a16="http://schemas.microsoft.com/office/drawing/2014/main" id="{DF767895-A265-B576-2779-D9431696A27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76065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7" name="Shape">
            <a:extLst>
              <a:ext uri="{FF2B5EF4-FFF2-40B4-BE49-F238E27FC236}">
                <a16:creationId xmlns:a16="http://schemas.microsoft.com/office/drawing/2014/main" id="{38F88781-30C8-3349-475F-145EFAD547E5}"/>
              </a:ext>
            </a:extLst>
          </p:cNvPr>
          <p:cNvSpPr/>
          <p:nvPr/>
        </p:nvSpPr>
        <p:spPr>
          <a:xfrm>
            <a:off x="924451" y="1290629"/>
            <a:ext cx="3469803" cy="459580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Shape">
            <a:extLst>
              <a:ext uri="{FF2B5EF4-FFF2-40B4-BE49-F238E27FC236}">
                <a16:creationId xmlns:a16="http://schemas.microsoft.com/office/drawing/2014/main" id="{5C0C482B-4AFD-2FA3-38E4-917E66DA8BB7}"/>
              </a:ext>
            </a:extLst>
          </p:cNvPr>
          <p:cNvSpPr/>
          <p:nvPr/>
        </p:nvSpPr>
        <p:spPr>
          <a:xfrm>
            <a:off x="858371" y="971570"/>
            <a:ext cx="3378902" cy="4742880"/>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Title 1">
            <a:extLst>
              <a:ext uri="{FF2B5EF4-FFF2-40B4-BE49-F238E27FC236}">
                <a16:creationId xmlns:a16="http://schemas.microsoft.com/office/drawing/2014/main" id="{00CC4C23-E507-7EE9-B6A1-7AC512473B88}"/>
              </a:ext>
            </a:extLst>
          </p:cNvPr>
          <p:cNvSpPr>
            <a:spLocks noGrp="1"/>
          </p:cNvSpPr>
          <p:nvPr>
            <p:ph type="title"/>
          </p:nvPr>
        </p:nvSpPr>
        <p:spPr>
          <a:xfrm>
            <a:off x="1305332" y="1388700"/>
            <a:ext cx="2480605" cy="3908620"/>
          </a:xfrm>
        </p:spPr>
        <p:txBody>
          <a:bodyPr anchor="ct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206945" y="796935"/>
            <a:ext cx="6369358" cy="5264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2F846573-B9BF-5258-A368-AE00F48459DD}"/>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FCD80948-8FBA-8AE9-029C-B469581BC9FE}"/>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6" name="Slide Number Placeholder 5">
            <a:extLst>
              <a:ext uri="{FF2B5EF4-FFF2-40B4-BE49-F238E27FC236}">
                <a16:creationId xmlns:a16="http://schemas.microsoft.com/office/drawing/2014/main" id="{7811F34A-A62C-BC8F-113D-3A7AD96EFFF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9950853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10" name="Shape">
            <a:extLst>
              <a:ext uri="{FF2B5EF4-FFF2-40B4-BE49-F238E27FC236}">
                <a16:creationId xmlns:a16="http://schemas.microsoft.com/office/drawing/2014/main" id="{518C51F0-983B-E75D-43D9-AB5A1692E483}"/>
              </a:ext>
            </a:extLst>
          </p:cNvPr>
          <p:cNvSpPr/>
          <p:nvPr/>
        </p:nvSpPr>
        <p:spPr>
          <a:xfrm>
            <a:off x="678727" y="1027243"/>
            <a:ext cx="3469803" cy="2960557"/>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1" name="Shape">
            <a:extLst>
              <a:ext uri="{FF2B5EF4-FFF2-40B4-BE49-F238E27FC236}">
                <a16:creationId xmlns:a16="http://schemas.microsoft.com/office/drawing/2014/main" id="{4F13FE91-399F-901F-6CF0-0447176EA2EF}"/>
              </a:ext>
            </a:extLst>
          </p:cNvPr>
          <p:cNvSpPr/>
          <p:nvPr/>
        </p:nvSpPr>
        <p:spPr>
          <a:xfrm>
            <a:off x="612647" y="708184"/>
            <a:ext cx="3378902" cy="3101816"/>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2" name="Title 1">
            <a:extLst>
              <a:ext uri="{FF2B5EF4-FFF2-40B4-BE49-F238E27FC236}">
                <a16:creationId xmlns:a16="http://schemas.microsoft.com/office/drawing/2014/main" id="{830AF312-BB7E-63CF-42C0-3AAF17BB4CC9}"/>
              </a:ext>
            </a:extLst>
          </p:cNvPr>
          <p:cNvSpPr>
            <a:spLocks noGrp="1"/>
          </p:cNvSpPr>
          <p:nvPr>
            <p:ph type="title"/>
          </p:nvPr>
        </p:nvSpPr>
        <p:spPr>
          <a:xfrm>
            <a:off x="1059609" y="1170994"/>
            <a:ext cx="2474546" cy="2192044"/>
          </a:xfrm>
        </p:spPr>
        <p:txBody>
          <a:bodyPr anchor="ct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13300" y="708184"/>
            <a:ext cx="67630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0C75D260-6D49-B6E6-0AF7-CB139EC2E175}"/>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CE7449F8-8E08-2E2D-E1DC-B35D55FA98C7}"/>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6" name="Slide Number Placeholder 5">
            <a:extLst>
              <a:ext uri="{FF2B5EF4-FFF2-40B4-BE49-F238E27FC236}">
                <a16:creationId xmlns:a16="http://schemas.microsoft.com/office/drawing/2014/main" id="{B7485ACA-FF2D-E071-ABB4-8D1CBF292DAD}"/>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9298858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514175"/>
            <a:ext cx="6426389" cy="1315029"/>
          </a:xfrm>
        </p:spPr>
        <p:txBody>
          <a:bodyPr anchor="b"/>
          <a:lstStyle/>
          <a:p>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85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a:prstGeom prst="rect">
            <a:avLst/>
          </a:prstGeo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a:prstGeom prst="rect">
            <a:avLst/>
          </a:prstGeom>
        </p:spPr>
        <p:txBody>
          <a:bodyPr/>
          <a:lstStyle/>
          <a:p>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a:prstGeom prst="rect">
            <a:avLst/>
          </a:prstGeom>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11894081-07CB-999F-D411-9154D25C9500}"/>
              </a:ext>
            </a:extLst>
          </p:cNvPr>
          <p:cNvCxnSpPr>
            <a:cxnSpLocks/>
          </p:cNvCxnSpPr>
          <p:nvPr/>
        </p:nvCxnSpPr>
        <p:spPr>
          <a:xfrm>
            <a:off x="4571087"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59972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3319"/>
            <a:ext cx="6339541"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75104"/>
            <a:ext cx="6339414"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a:prstGeom prst="rect">
            <a:avLst/>
          </a:prstGeo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a:prstGeom prst="rect">
            <a:avLst/>
          </a:prstGeom>
        </p:spPr>
        <p:txBody>
          <a:bodyPr/>
          <a:lstStyle/>
          <a:p>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a:prstGeom prst="rect">
            <a:avLst/>
          </a:prstGeo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lang="en-US" dirty="0"/>
            </a:lvl1pPr>
          </a:lstStyle>
          <a:p>
            <a:r>
              <a:rPr lang="en-US"/>
              <a:t> </a:t>
            </a:r>
          </a:p>
        </p:txBody>
      </p:sp>
      <p:cxnSp>
        <p:nvCxnSpPr>
          <p:cNvPr id="3" name="Straight Connector 2">
            <a:extLst>
              <a:ext uri="{FF2B5EF4-FFF2-40B4-BE49-F238E27FC236}">
                <a16:creationId xmlns:a16="http://schemas.microsoft.com/office/drawing/2014/main" id="{B316B204-7C08-FBD9-C195-7CBD8936FB7B}"/>
              </a:ext>
            </a:extLst>
          </p:cNvPr>
          <p:cNvCxnSpPr>
            <a:cxnSpLocks/>
          </p:cNvCxnSpPr>
          <p:nvPr/>
        </p:nvCxnSpPr>
        <p:spPr>
          <a:xfrm>
            <a:off x="7614198"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41555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555536"/>
            <a:ext cx="6950232" cy="932688"/>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a:prstGeom prst="rect">
            <a:avLst/>
          </a:prstGeo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a:prstGeom prst="rect">
            <a:avLst/>
          </a:prstGeom>
        </p:spPr>
        <p:txBody>
          <a:bodyPr/>
          <a:lstStyle/>
          <a:p>
            <a:fld id="{AEAA3239-9EA4-4A65-A281-97F994456D9F}" type="slidenum">
              <a:rPr lang="en-US" smtClean="0"/>
              <a:t>‹#›</a:t>
            </a:fld>
            <a:endParaRPr lang="en-US"/>
          </a:p>
        </p:txBody>
      </p:sp>
      <p:cxnSp>
        <p:nvCxnSpPr>
          <p:cNvPr id="5" name="Straight Connector 4">
            <a:extLst>
              <a:ext uri="{FF2B5EF4-FFF2-40B4-BE49-F238E27FC236}">
                <a16:creationId xmlns:a16="http://schemas.microsoft.com/office/drawing/2014/main" id="{8AE22ED6-A6FC-6BAB-A8E5-6EFB749B5EC5}"/>
              </a:ext>
            </a:extLst>
          </p:cNvPr>
          <p:cNvCxnSpPr>
            <a:cxnSpLocks/>
          </p:cNvCxnSpPr>
          <p:nvPr/>
        </p:nvCxnSpPr>
        <p:spPr>
          <a:xfrm>
            <a:off x="4033993"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94795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2478"/>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a:prstGeom prst="rect">
            <a:avLst/>
          </a:prstGeo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a:prstGeom prst="rect">
            <a:avLst/>
          </a:prstGeom>
        </p:spPr>
        <p:txBody>
          <a:bodyPr/>
          <a:lstStyle/>
          <a:p>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a:prstGeom prst="rect">
            <a:avLst/>
          </a:prstGeo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cxnSp>
        <p:nvCxnSpPr>
          <p:cNvPr id="3" name="Straight Connector 2">
            <a:extLst>
              <a:ext uri="{FF2B5EF4-FFF2-40B4-BE49-F238E27FC236}">
                <a16:creationId xmlns:a16="http://schemas.microsoft.com/office/drawing/2014/main" id="{11A678A9-441B-21DA-8AA8-66BD33D80407}"/>
              </a:ext>
            </a:extLst>
          </p:cNvPr>
          <p:cNvCxnSpPr>
            <a:cxnSpLocks/>
          </p:cNvCxnSpPr>
          <p:nvPr/>
        </p:nvCxnSpPr>
        <p:spPr>
          <a:xfrm>
            <a:off x="8082107"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9029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99533"/>
            <a:ext cx="4477512" cy="1328932"/>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1975104"/>
            <a:ext cx="447751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a:prstGeom prst="rect">
            <a:avLst/>
          </a:prstGeo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a:prstGeom prst="rect">
            <a:avLst/>
          </a:prstGeom>
        </p:spPr>
        <p:txBody>
          <a:bodyPr/>
          <a:lstStyle>
            <a:lvl1pPr>
              <a:defRPr>
                <a:solidFill>
                  <a:schemeClr val="tx1"/>
                </a:solidFill>
                <a:effectLst/>
              </a:defRPr>
            </a:lvl1p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prstGeom prst="rect">
            <a:avLst/>
          </a:prstGeom>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A54EE92A-D40E-A2FF-476E-83554812296F}"/>
              </a:ext>
            </a:extLst>
          </p:cNvPr>
          <p:cNvCxnSpPr>
            <a:cxnSpLocks/>
          </p:cNvCxnSpPr>
          <p:nvPr/>
        </p:nvCxnSpPr>
        <p:spPr>
          <a:xfrm>
            <a:off x="6502874"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B3D94575-E64C-2C45-ED82-56D9EFD2AB39}"/>
              </a:ext>
            </a:extLst>
          </p:cNvPr>
          <p:cNvCxnSpPr>
            <a:cxnSpLocks/>
          </p:cNvCxnSpPr>
          <p:nvPr userDrawn="1"/>
        </p:nvCxnSpPr>
        <p:spPr>
          <a:xfrm>
            <a:off x="6502874"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4769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538716"/>
            <a:ext cx="4494189" cy="1288169"/>
          </a:xfrm>
        </p:spPr>
        <p:txBody>
          <a:bodyPr anchor="b">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a:prstGeom prst="rect">
            <a:avLst/>
          </a:prstGeo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a:prstGeom prst="rect">
            <a:avLst/>
          </a:prstGeom>
        </p:spPr>
        <p:txBody>
          <a:bodyPr/>
          <a:lstStyle>
            <a:lvl1pPr>
              <a:defRPr>
                <a:solidFill>
                  <a:schemeClr val="tx1"/>
                </a:solidFill>
                <a:effectLst/>
              </a:defRPr>
            </a:lvl1p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cxnSp>
        <p:nvCxnSpPr>
          <p:cNvPr id="3" name="Straight Connector 2">
            <a:extLst>
              <a:ext uri="{FF2B5EF4-FFF2-40B4-BE49-F238E27FC236}">
                <a16:creationId xmlns:a16="http://schemas.microsoft.com/office/drawing/2014/main" id="{1FAD69B9-5A14-83A8-41F7-86017A14E034}"/>
              </a:ext>
            </a:extLst>
          </p:cNvPr>
          <p:cNvCxnSpPr>
            <a:cxnSpLocks/>
          </p:cNvCxnSpPr>
          <p:nvPr/>
        </p:nvCxnSpPr>
        <p:spPr>
          <a:xfrm>
            <a:off x="5648295"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C24A26F-E6FC-DE28-35E6-D03BF996DC47}"/>
              </a:ext>
            </a:extLst>
          </p:cNvPr>
          <p:cNvCxnSpPr>
            <a:cxnSpLocks/>
          </p:cNvCxnSpPr>
          <p:nvPr userDrawn="1"/>
        </p:nvCxnSpPr>
        <p:spPr>
          <a:xfrm>
            <a:off x="5648295"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61760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00039"/>
            <a:ext cx="3363514" cy="1667226"/>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lang="en-US" dirty="0"/>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315569"/>
            <a:ext cx="3363513" cy="38546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a:prstGeom prst="rect">
            <a:avLst/>
          </a:prstGeo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a:prstGeom prst="rect">
            <a:avLst/>
          </a:prstGeom>
        </p:spPr>
        <p:txBody>
          <a:bodyPr/>
          <a:lstStyle/>
          <a:p>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a:prstGeom prst="rect">
            <a:avLst/>
          </a:prstGeom>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3B3C7E6A-ACFC-5D7E-62EC-7EDD357DED5D}"/>
              </a:ext>
            </a:extLst>
          </p:cNvPr>
          <p:cNvCxnSpPr>
            <a:cxnSpLocks/>
          </p:cNvCxnSpPr>
          <p:nvPr/>
        </p:nvCxnSpPr>
        <p:spPr>
          <a:xfrm>
            <a:off x="7600186"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59801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500039"/>
            <a:ext cx="3363514" cy="1667226"/>
          </a:xfrm>
        </p:spPr>
        <p:txBody>
          <a:bodyPr anchor="b">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4" y="2315569"/>
            <a:ext cx="3363513"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a:prstGeom prst="rect">
            <a:avLst/>
          </a:prstGeo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a:prstGeom prst="rect">
            <a:avLst/>
          </a:prstGeom>
        </p:spPr>
        <p:txBody>
          <a:bodyPr/>
          <a:lstStyle/>
          <a:p>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a:prstGeom prst="rect">
            <a:avLst/>
          </a:prstGeo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607856" y="0"/>
            <a:ext cx="7584144"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cxnSp>
        <p:nvCxnSpPr>
          <p:cNvPr id="3" name="Straight Connector 2">
            <a:extLst>
              <a:ext uri="{FF2B5EF4-FFF2-40B4-BE49-F238E27FC236}">
                <a16:creationId xmlns:a16="http://schemas.microsoft.com/office/drawing/2014/main" id="{F2A89F80-5D6A-4ABF-AB9F-E9B855484CF2}"/>
              </a:ext>
            </a:extLst>
          </p:cNvPr>
          <p:cNvCxnSpPr>
            <a:cxnSpLocks/>
          </p:cNvCxnSpPr>
          <p:nvPr/>
        </p:nvCxnSpPr>
        <p:spPr>
          <a:xfrm>
            <a:off x="4597223"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75705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90511"/>
            <a:ext cx="2699254" cy="1858941"/>
          </a:xfrm>
        </p:spPr>
        <p:txBody>
          <a:bodyPr anchor="b"/>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85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a:prstGeom prst="rect">
            <a:avLst/>
          </a:prstGeo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prstGeom prst="rect">
            <a:avLst/>
          </a:prstGeom>
        </p:spPr>
        <p:txBody>
          <a:bodyPr/>
          <a:lstStyle>
            <a:lvl1pPr>
              <a:defRPr>
                <a:solidFill>
                  <a:schemeClr val="tx1"/>
                </a:solidFill>
                <a:effectLst/>
              </a:defRPr>
            </a:lvl1p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prstGeom prst="rect">
            <a:avLst/>
          </a:prstGeom>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EC6861E3-1150-D516-3BEE-655B15B4B936}"/>
              </a:ext>
            </a:extLst>
          </p:cNvPr>
          <p:cNvCxnSpPr>
            <a:cxnSpLocks/>
          </p:cNvCxnSpPr>
          <p:nvPr/>
        </p:nvCxnSpPr>
        <p:spPr>
          <a:xfrm>
            <a:off x="8340807"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68074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90511"/>
            <a:ext cx="2699254" cy="1858941"/>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1404460" cy="365125"/>
          </a:xfrm>
          <a:prstGeom prst="rect">
            <a:avLst/>
          </a:prstGeo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606165" y="6343955"/>
            <a:ext cx="1597578" cy="365125"/>
          </a:xfrm>
          <a:prstGeom prst="rect">
            <a:avLst/>
          </a:prstGeom>
        </p:spPr>
        <p:txBody>
          <a:bodyPr/>
          <a:lstStyle>
            <a:lvl1pPr>
              <a:defRPr>
                <a:solidFill>
                  <a:schemeClr val="tx1"/>
                </a:solidFill>
                <a:effectLst/>
              </a:defRPr>
            </a:lvl1p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a:prstGeom prst="rect">
            <a:avLst/>
          </a:prstGeo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85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lang="en-US" dirty="0"/>
            </a:lvl1pPr>
          </a:lstStyle>
          <a:p>
            <a:r>
              <a:rPr lang="en-US"/>
              <a:t> </a:t>
            </a:r>
          </a:p>
        </p:txBody>
      </p:sp>
      <p:cxnSp>
        <p:nvCxnSpPr>
          <p:cNvPr id="3" name="Straight Connector 2">
            <a:extLst>
              <a:ext uri="{FF2B5EF4-FFF2-40B4-BE49-F238E27FC236}">
                <a16:creationId xmlns:a16="http://schemas.microsoft.com/office/drawing/2014/main" id="{94B94044-CD6D-BA64-4DAF-CF4588CD625D}"/>
              </a:ext>
            </a:extLst>
          </p:cNvPr>
          <p:cNvCxnSpPr>
            <a:cxnSpLocks/>
          </p:cNvCxnSpPr>
          <p:nvPr/>
        </p:nvCxnSpPr>
        <p:spPr>
          <a:xfrm>
            <a:off x="3855044"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49163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457610"/>
            <a:ext cx="4019522" cy="161792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142231"/>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10" y="4457611"/>
            <a:ext cx="6426391" cy="161792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9620E07E-3D6A-C86E-678B-DE98A157F07A}"/>
              </a:ext>
            </a:extLst>
          </p:cNvPr>
          <p:cNvCxnSpPr>
            <a:cxnSpLocks/>
          </p:cNvCxnSpPr>
          <p:nvPr/>
        </p:nvCxnSpPr>
        <p:spPr>
          <a:xfrm>
            <a:off x="0" y="4142231"/>
            <a:ext cx="121920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08AF9810-922B-05C3-1FAC-78185AB607C8}"/>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323AD7B9-A665-0D5C-1732-A369FD093C99}"/>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0" name="Slide Number Placeholder 5">
            <a:extLst>
              <a:ext uri="{FF2B5EF4-FFF2-40B4-BE49-F238E27FC236}">
                <a16:creationId xmlns:a16="http://schemas.microsoft.com/office/drawing/2014/main" id="{087B8D0A-511A-808A-9972-2B279CED552D}"/>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8681067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0757"/>
            <a:ext cx="3044954" cy="2245126"/>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880757"/>
            <a:ext cx="7460029" cy="244384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58B5EBB-F005-1B2B-24BF-B4DBB49FF96A}"/>
              </a:ext>
            </a:extLst>
          </p:cNvPr>
          <p:cNvCxnSpPr>
            <a:cxnSpLocks/>
          </p:cNvCxnSpPr>
          <p:nvPr/>
        </p:nvCxnSpPr>
        <p:spPr>
          <a:xfrm>
            <a:off x="0" y="3453964"/>
            <a:ext cx="121920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4EE91E5E-1D54-4277-467D-BF89B7943D9A}"/>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5C57E62A-1224-89D2-C4D8-65D8B0271FF5}"/>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0" name="Slide Number Placeholder 5">
            <a:extLst>
              <a:ext uri="{FF2B5EF4-FFF2-40B4-BE49-F238E27FC236}">
                <a16:creationId xmlns:a16="http://schemas.microsoft.com/office/drawing/2014/main" id="{BB0821DC-7B6A-0BDA-7ED9-271E04FA2C89}"/>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022566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707477"/>
            <a:ext cx="3021873" cy="177354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707476"/>
            <a:ext cx="7460029"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a:prstGeom prst="rect">
            <a:avLst/>
          </a:prstGeo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a:prstGeom prst="rect">
            <a:avLst/>
          </a:prstGeom>
        </p:spPr>
        <p:txBody>
          <a:bodyPr/>
          <a:lstStyle/>
          <a:p>
            <a:fld id="{AEAA3239-9EA4-4A65-A281-97F994456D9F}"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a:blip r:embed="rId2">
              <a:alphaModFix amt="85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cxnSp>
        <p:nvCxnSpPr>
          <p:cNvPr id="3" name="Straight Connector 2">
            <a:extLst>
              <a:ext uri="{FF2B5EF4-FFF2-40B4-BE49-F238E27FC236}">
                <a16:creationId xmlns:a16="http://schemas.microsoft.com/office/drawing/2014/main" id="{EB6FCCB7-3844-DE9F-A18B-F5FFF900264C}"/>
              </a:ext>
            </a:extLst>
          </p:cNvPr>
          <p:cNvCxnSpPr>
            <a:cxnSpLocks/>
          </p:cNvCxnSpPr>
          <p:nvPr/>
        </p:nvCxnSpPr>
        <p:spPr>
          <a:xfrm>
            <a:off x="-1" y="3625891"/>
            <a:ext cx="121920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1529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838424"/>
            <a:ext cx="4485564" cy="44881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055525" cy="365125"/>
          </a:xfrm>
          <a:prstGeom prst="rect">
            <a:avLst/>
          </a:prstGeo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232969" y="6343955"/>
            <a:ext cx="1449697" cy="365125"/>
          </a:xfrm>
          <a:prstGeom prst="rect">
            <a:avLst/>
          </a:prstGeom>
        </p:spPr>
        <p:txBody>
          <a:bodyPr/>
          <a:lstStyle/>
          <a:p>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682667" y="6343955"/>
            <a:ext cx="443060" cy="365125"/>
          </a:xfrm>
          <a:prstGeom prst="rect">
            <a:avLst/>
          </a:prstGeom>
        </p:spPr>
        <p:txBody>
          <a:bodyPr/>
          <a:lstStyle/>
          <a:p>
            <a:fld id="{AEAA3239-9EA4-4A65-A281-97F994456D9F}" type="slidenum">
              <a:rPr lang="en-US" smtClean="0"/>
              <a:t>‹#›</a:t>
            </a:fld>
            <a:endParaRPr lang="en-US"/>
          </a:p>
        </p:txBody>
      </p:sp>
      <p:sp>
        <p:nvSpPr>
          <p:cNvPr id="3" name="Shape">
            <a:extLst>
              <a:ext uri="{FF2B5EF4-FFF2-40B4-BE49-F238E27FC236}">
                <a16:creationId xmlns:a16="http://schemas.microsoft.com/office/drawing/2014/main" id="{7D2E59BA-BC78-5994-0E85-6CEE8FE1A2C7}"/>
              </a:ext>
            </a:extLst>
          </p:cNvPr>
          <p:cNvSpPr/>
          <p:nvPr/>
        </p:nvSpPr>
        <p:spPr>
          <a:xfrm>
            <a:off x="5774454" y="2174531"/>
            <a:ext cx="5804899" cy="4152068"/>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5" name="Picture Placeholder 10">
            <a:extLst>
              <a:ext uri="{FF2B5EF4-FFF2-40B4-BE49-F238E27FC236}">
                <a16:creationId xmlns:a16="http://schemas.microsoft.com/office/drawing/2014/main" id="{7C8527F9-0AAC-2962-54C9-733B06E86439}"/>
              </a:ext>
            </a:extLst>
          </p:cNvPr>
          <p:cNvSpPr>
            <a:spLocks noGrp="1"/>
          </p:cNvSpPr>
          <p:nvPr>
            <p:ph type="pic" sz="quarter" idx="18" hasCustomPrompt="1"/>
          </p:nvPr>
        </p:nvSpPr>
        <p:spPr>
          <a:xfrm>
            <a:off x="5644314" y="1838424"/>
            <a:ext cx="5715205" cy="4292324"/>
          </a:xfrm>
          <a:blipFill>
            <a:blip r:embed="rId2">
              <a:alphaModFix amt="85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a:lvl1pPr>
          </a:lstStyle>
          <a:p>
            <a:r>
              <a:rPr lang="en-US"/>
              <a:t> </a:t>
            </a:r>
          </a:p>
        </p:txBody>
      </p:sp>
    </p:spTree>
    <p:extLst>
      <p:ext uri="{BB962C8B-B14F-4D97-AF65-F5344CB8AC3E}">
        <p14:creationId xmlns:p14="http://schemas.microsoft.com/office/powerpoint/2010/main" val="2871147289"/>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3" name="Shape">
            <a:extLst>
              <a:ext uri="{FF2B5EF4-FFF2-40B4-BE49-F238E27FC236}">
                <a16:creationId xmlns:a16="http://schemas.microsoft.com/office/drawing/2014/main" id="{50FC415C-6548-7A71-9590-9F59EEF87C10}"/>
              </a:ext>
            </a:extLst>
          </p:cNvPr>
          <p:cNvSpPr/>
          <p:nvPr/>
        </p:nvSpPr>
        <p:spPr>
          <a:xfrm>
            <a:off x="5440228" y="2239339"/>
            <a:ext cx="6139125" cy="3880753"/>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113357"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10">
            <a:extLst>
              <a:ext uri="{FF2B5EF4-FFF2-40B4-BE49-F238E27FC236}">
                <a16:creationId xmlns:a16="http://schemas.microsoft.com/office/drawing/2014/main" id="{5013ECA8-A109-DA0B-779F-91413FC01923}"/>
              </a:ext>
            </a:extLst>
          </p:cNvPr>
          <p:cNvSpPr>
            <a:spLocks noGrp="1"/>
          </p:cNvSpPr>
          <p:nvPr>
            <p:ph type="pic" sz="quarter" idx="18" hasCustomPrompt="1"/>
          </p:nvPr>
        </p:nvSpPr>
        <p:spPr>
          <a:xfrm>
            <a:off x="5315252" y="1912398"/>
            <a:ext cx="6044267" cy="4011844"/>
          </a:xfrm>
          <a:blipFill>
            <a:blip r:embed="rId2">
              <a:alphaModFix amt="85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lang="en-US" dirty="0"/>
            </a:lvl1pPr>
          </a:lstStyle>
          <a:p>
            <a:r>
              <a:rPr lang="en-US"/>
              <a:t> </a:t>
            </a:r>
          </a:p>
        </p:txBody>
      </p:sp>
      <p:sp>
        <p:nvSpPr>
          <p:cNvPr id="7" name="Footer Placeholder 4">
            <a:extLst>
              <a:ext uri="{FF2B5EF4-FFF2-40B4-BE49-F238E27FC236}">
                <a16:creationId xmlns:a16="http://schemas.microsoft.com/office/drawing/2014/main" id="{F87E7E84-44E5-0E60-3EE3-8737B2A18FA8}"/>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6" name="Date Placeholder 3">
            <a:extLst>
              <a:ext uri="{FF2B5EF4-FFF2-40B4-BE49-F238E27FC236}">
                <a16:creationId xmlns:a16="http://schemas.microsoft.com/office/drawing/2014/main" id="{38E621FE-7CC2-0C35-A07D-B3FC44FD4C21}"/>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1" name="Slide Number Placeholder 5">
            <a:extLst>
              <a:ext uri="{FF2B5EF4-FFF2-40B4-BE49-F238E27FC236}">
                <a16:creationId xmlns:a16="http://schemas.microsoft.com/office/drawing/2014/main" id="{A00CB403-B088-E56C-7827-A20ABF5769E6}"/>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5868702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3" name="Shape">
            <a:extLst>
              <a:ext uri="{FF2B5EF4-FFF2-40B4-BE49-F238E27FC236}">
                <a16:creationId xmlns:a16="http://schemas.microsoft.com/office/drawing/2014/main" id="{2677956A-C88F-78CB-7428-13BB3FEF3483}"/>
              </a:ext>
            </a:extLst>
          </p:cNvPr>
          <p:cNvSpPr/>
          <p:nvPr/>
        </p:nvSpPr>
        <p:spPr>
          <a:xfrm>
            <a:off x="739739" y="1970410"/>
            <a:ext cx="5804899" cy="434956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7784"/>
            <a:ext cx="10969753" cy="932688"/>
          </a:xfrm>
        </p:spPr>
        <p:txBody>
          <a:bodyPr anchor="b"/>
          <a:lstStyle/>
          <a:p>
            <a:r>
              <a:rPr lang="en-US"/>
              <a:t>Click to edit Master title style</a:t>
            </a:r>
          </a:p>
        </p:txBody>
      </p:sp>
      <p:sp>
        <p:nvSpPr>
          <p:cNvPr id="5" name="Picture Placeholder 10">
            <a:extLst>
              <a:ext uri="{FF2B5EF4-FFF2-40B4-BE49-F238E27FC236}">
                <a16:creationId xmlns:a16="http://schemas.microsoft.com/office/drawing/2014/main" id="{186B2304-4EA6-E2B5-F4F8-D1686841F0A1}"/>
              </a:ext>
            </a:extLst>
          </p:cNvPr>
          <p:cNvSpPr>
            <a:spLocks noGrp="1"/>
          </p:cNvSpPr>
          <p:nvPr>
            <p:ph type="pic" sz="quarter" idx="18" hasCustomPrompt="1"/>
          </p:nvPr>
        </p:nvSpPr>
        <p:spPr>
          <a:xfrm>
            <a:off x="609599" y="1627632"/>
            <a:ext cx="5715205" cy="4496489"/>
          </a:xfrm>
          <a:blipFill>
            <a:blip r:embed="rId2">
              <a:alphaModFix amt="85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627632"/>
            <a:ext cx="4479145" cy="46923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7103254" y="6343955"/>
            <a:ext cx="2144113" cy="365125"/>
          </a:xfrm>
          <a:prstGeom prst="rect">
            <a:avLst/>
          </a:prstGeo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a:prstGeom prst="rect">
            <a:avLst/>
          </a:prstGeom>
        </p:spPr>
        <p:txBody>
          <a:bodyPr/>
          <a:lstStyle/>
          <a:p>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847770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3" name="Shape">
            <a:extLst>
              <a:ext uri="{FF2B5EF4-FFF2-40B4-BE49-F238E27FC236}">
                <a16:creationId xmlns:a16="http://schemas.microsoft.com/office/drawing/2014/main" id="{D5D7C530-B577-9E02-8A60-5EDBB72006B5}"/>
              </a:ext>
            </a:extLst>
          </p:cNvPr>
          <p:cNvSpPr/>
          <p:nvPr/>
        </p:nvSpPr>
        <p:spPr>
          <a:xfrm>
            <a:off x="675680" y="2516628"/>
            <a:ext cx="4609551" cy="3620904"/>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anchor="t">
            <a:normAutofit/>
          </a:bodyPr>
          <a:lstStyle>
            <a:lvl1pPr>
              <a:defRPr sz="3600"/>
            </a:lvl1pPr>
          </a:lstStyle>
          <a:p>
            <a:r>
              <a:rPr lang="en-US"/>
              <a:t>Click to edit Master title style</a:t>
            </a:r>
          </a:p>
        </p:txBody>
      </p:sp>
      <p:sp>
        <p:nvSpPr>
          <p:cNvPr id="4" name="Picture Placeholder 10">
            <a:extLst>
              <a:ext uri="{FF2B5EF4-FFF2-40B4-BE49-F238E27FC236}">
                <a16:creationId xmlns:a16="http://schemas.microsoft.com/office/drawing/2014/main" id="{4F75EDFE-D268-4D74-752B-6DB079CF1C9C}"/>
              </a:ext>
            </a:extLst>
          </p:cNvPr>
          <p:cNvSpPr>
            <a:spLocks noGrp="1"/>
          </p:cNvSpPr>
          <p:nvPr>
            <p:ph type="pic" sz="quarter" idx="15" hasCustomPrompt="1"/>
          </p:nvPr>
        </p:nvSpPr>
        <p:spPr>
          <a:xfrm>
            <a:off x="609599" y="2173850"/>
            <a:ext cx="4488792" cy="3793671"/>
          </a:xfrm>
          <a:blipFill>
            <a:blip r:embed="rId2">
              <a:alphaModFix amt="85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4">
            <a:extLst>
              <a:ext uri="{FF2B5EF4-FFF2-40B4-BE49-F238E27FC236}">
                <a16:creationId xmlns:a16="http://schemas.microsoft.com/office/drawing/2014/main" id="{6B72A591-427A-90CA-36AE-C150001B3889}"/>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9" name="Date Placeholder 3">
            <a:extLst>
              <a:ext uri="{FF2B5EF4-FFF2-40B4-BE49-F238E27FC236}">
                <a16:creationId xmlns:a16="http://schemas.microsoft.com/office/drawing/2014/main" id="{9FBD4796-905C-132A-092E-22E9AF1B0175}"/>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1" name="Slide Number Placeholder 5">
            <a:extLst>
              <a:ext uri="{FF2B5EF4-FFF2-40B4-BE49-F238E27FC236}">
                <a16:creationId xmlns:a16="http://schemas.microsoft.com/office/drawing/2014/main" id="{FFED0402-467D-E037-9829-BCC7DE3B8845}"/>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0816168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3" name="Shape">
            <a:extLst>
              <a:ext uri="{FF2B5EF4-FFF2-40B4-BE49-F238E27FC236}">
                <a16:creationId xmlns:a16="http://schemas.microsoft.com/office/drawing/2014/main" id="{6E70FB67-0F80-BE17-D86B-F8A00D36D16F}"/>
              </a:ext>
            </a:extLst>
          </p:cNvPr>
          <p:cNvSpPr/>
          <p:nvPr/>
        </p:nvSpPr>
        <p:spPr>
          <a:xfrm>
            <a:off x="792041" y="2637923"/>
            <a:ext cx="3529341" cy="3508440"/>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09098"/>
            <a:ext cx="3696859" cy="1316347"/>
          </a:xfrm>
        </p:spPr>
        <p:txBody>
          <a:bodyPr anchor="t">
            <a:no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5960" y="2295145"/>
            <a:ext cx="3436881" cy="3675841"/>
          </a:xfrm>
          <a:blipFill>
            <a:blip r:embed="rId2">
              <a:alphaModFix amt="85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709098"/>
            <a:ext cx="6644488" cy="5439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4">
            <a:extLst>
              <a:ext uri="{FF2B5EF4-FFF2-40B4-BE49-F238E27FC236}">
                <a16:creationId xmlns:a16="http://schemas.microsoft.com/office/drawing/2014/main" id="{82135E48-6254-45C6-7DDB-66AFB415069D}"/>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DE660DF9-E1C4-5761-5FC3-5D2AEF15370B}"/>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0" name="Slide Number Placeholder 5">
            <a:extLst>
              <a:ext uri="{FF2B5EF4-FFF2-40B4-BE49-F238E27FC236}">
                <a16:creationId xmlns:a16="http://schemas.microsoft.com/office/drawing/2014/main" id="{7BEF33CE-9AB9-2977-453D-017FBD4238B0}"/>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616420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80E54B-9B48-0C0F-0610-C04073FB653D}"/>
              </a:ext>
            </a:extLst>
          </p:cNvPr>
          <p:cNvGrpSpPr/>
          <p:nvPr/>
        </p:nvGrpSpPr>
        <p:grpSpPr>
          <a:xfrm>
            <a:off x="452064" y="492893"/>
            <a:ext cx="11287872" cy="5876422"/>
            <a:chOff x="521208" y="647905"/>
            <a:chExt cx="11365969" cy="5565740"/>
          </a:xfrm>
        </p:grpSpPr>
        <p:sp>
          <p:nvSpPr>
            <p:cNvPr id="13" name="Shape">
              <a:extLst>
                <a:ext uri="{FF2B5EF4-FFF2-40B4-BE49-F238E27FC236}">
                  <a16:creationId xmlns:a16="http://schemas.microsoft.com/office/drawing/2014/main" id="{6C86CAED-F5F2-5E4A-1988-46AA4868C1FA}"/>
                </a:ext>
              </a:extLst>
            </p:cNvPr>
            <p:cNvSpPr/>
            <p:nvPr/>
          </p:nvSpPr>
          <p:spPr>
            <a:xfrm>
              <a:off x="725402" y="1009217"/>
              <a:ext cx="11161775" cy="520442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4" name="Shape">
              <a:extLst>
                <a:ext uri="{FF2B5EF4-FFF2-40B4-BE49-F238E27FC236}">
                  <a16:creationId xmlns:a16="http://schemas.microsoft.com/office/drawing/2014/main" id="{62AE8BDC-EA76-AF91-E344-4442668F1ED3}"/>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5" name="Title 9">
            <a:extLst>
              <a:ext uri="{FF2B5EF4-FFF2-40B4-BE49-F238E27FC236}">
                <a16:creationId xmlns:a16="http://schemas.microsoft.com/office/drawing/2014/main" id="{213AB558-35C1-4A44-D31A-525DE98EC36A}"/>
              </a:ext>
            </a:extLst>
          </p:cNvPr>
          <p:cNvSpPr>
            <a:spLocks noGrp="1"/>
          </p:cNvSpPr>
          <p:nvPr>
            <p:ph type="title"/>
          </p:nvPr>
        </p:nvSpPr>
        <p:spPr>
          <a:xfrm>
            <a:off x="1806646" y="4411825"/>
            <a:ext cx="8385556" cy="1500447"/>
          </a:xfrm>
        </p:spPr>
        <p:txBody>
          <a:bodyPr>
            <a:normAutofit/>
          </a:bodyPr>
          <a:lstStyle>
            <a:lvl1pPr algn="ctr">
              <a:lnSpc>
                <a:spcPct val="120000"/>
              </a:lnSpc>
              <a:spcBef>
                <a:spcPts val="1000"/>
              </a:spcBef>
              <a:defRPr sz="2400" cap="all" baseline="0">
                <a:latin typeface="+mn-lt"/>
              </a:defRPr>
            </a:lvl1pPr>
          </a:lstStyle>
          <a:p>
            <a:r>
              <a:rPr lang="en-US"/>
              <a:t>Click to edit Master title style</a:t>
            </a:r>
          </a:p>
        </p:txBody>
      </p:sp>
      <p:sp>
        <p:nvSpPr>
          <p:cNvPr id="4" name="Content Placeholder 5">
            <a:extLst>
              <a:ext uri="{FF2B5EF4-FFF2-40B4-BE49-F238E27FC236}">
                <a16:creationId xmlns:a16="http://schemas.microsoft.com/office/drawing/2014/main" id="{0A5A92EC-E3FB-31E9-61F0-EE7ECD707D39}"/>
              </a:ext>
            </a:extLst>
          </p:cNvPr>
          <p:cNvSpPr>
            <a:spLocks noGrp="1"/>
          </p:cNvSpPr>
          <p:nvPr>
            <p:ph sz="quarter" idx="10" hasCustomPrompt="1"/>
          </p:nvPr>
        </p:nvSpPr>
        <p:spPr>
          <a:xfrm>
            <a:off x="708096" y="731564"/>
            <a:ext cx="10582656" cy="3680261"/>
          </a:xfrm>
        </p:spPr>
        <p:txBody>
          <a:bodyPr anchor="b">
            <a:noAutofit/>
          </a:bodyPr>
          <a:lstStyle>
            <a:lvl1pPr marL="0" indent="0" algn="ctr">
              <a:lnSpc>
                <a:spcPct val="90000"/>
              </a:lnSpc>
              <a:buNone/>
              <a:defRPr sz="23200">
                <a:latin typeface="+mj-lt"/>
              </a:defRPr>
            </a:lvl1pPr>
          </a:lstStyle>
          <a:p>
            <a:pPr lvl="0"/>
            <a:r>
              <a:rPr lang="en-US"/>
              <a:t>##%</a:t>
            </a:r>
          </a:p>
        </p:txBody>
      </p:sp>
      <p:sp>
        <p:nvSpPr>
          <p:cNvPr id="8" name="Footer Placeholder 4">
            <a:extLst>
              <a:ext uri="{FF2B5EF4-FFF2-40B4-BE49-F238E27FC236}">
                <a16:creationId xmlns:a16="http://schemas.microsoft.com/office/drawing/2014/main" id="{0772E3F0-624C-9464-9338-4D71D7C1241D}"/>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7" name="Date Placeholder 3">
            <a:extLst>
              <a:ext uri="{FF2B5EF4-FFF2-40B4-BE49-F238E27FC236}">
                <a16:creationId xmlns:a16="http://schemas.microsoft.com/office/drawing/2014/main" id="{DDC64F13-B276-91F5-3FAF-69DAEAF48A45}"/>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9" name="Slide Number Placeholder 5">
            <a:extLst>
              <a:ext uri="{FF2B5EF4-FFF2-40B4-BE49-F238E27FC236}">
                <a16:creationId xmlns:a16="http://schemas.microsoft.com/office/drawing/2014/main" id="{7A266EE2-59A7-B270-100C-C647392CA5E6}"/>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622453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80E54B-9B48-0C0F-0610-C04073FB653D}"/>
              </a:ext>
            </a:extLst>
          </p:cNvPr>
          <p:cNvGrpSpPr/>
          <p:nvPr/>
        </p:nvGrpSpPr>
        <p:grpSpPr>
          <a:xfrm>
            <a:off x="452064" y="492893"/>
            <a:ext cx="11287872" cy="5876422"/>
            <a:chOff x="521208" y="647905"/>
            <a:chExt cx="11365969" cy="5565740"/>
          </a:xfrm>
        </p:grpSpPr>
        <p:sp>
          <p:nvSpPr>
            <p:cNvPr id="13" name="Shape">
              <a:extLst>
                <a:ext uri="{FF2B5EF4-FFF2-40B4-BE49-F238E27FC236}">
                  <a16:creationId xmlns:a16="http://schemas.microsoft.com/office/drawing/2014/main" id="{6C86CAED-F5F2-5E4A-1988-46AA4868C1FA}"/>
                </a:ext>
              </a:extLst>
            </p:cNvPr>
            <p:cNvSpPr/>
            <p:nvPr/>
          </p:nvSpPr>
          <p:spPr>
            <a:xfrm>
              <a:off x="725402" y="1009217"/>
              <a:ext cx="11161775" cy="5204428"/>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4" name="Shape">
              <a:extLst>
                <a:ext uri="{FF2B5EF4-FFF2-40B4-BE49-F238E27FC236}">
                  <a16:creationId xmlns:a16="http://schemas.microsoft.com/office/drawing/2014/main" id="{62AE8BDC-EA76-AF91-E344-4442668F1ED3}"/>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10" name="Title 9">
            <a:extLst>
              <a:ext uri="{FF2B5EF4-FFF2-40B4-BE49-F238E27FC236}">
                <a16:creationId xmlns:a16="http://schemas.microsoft.com/office/drawing/2014/main" id="{CFF24796-27C6-1A14-59BA-1D20CAD01649}"/>
              </a:ext>
            </a:extLst>
          </p:cNvPr>
          <p:cNvSpPr>
            <a:spLocks noGrp="1"/>
          </p:cNvSpPr>
          <p:nvPr>
            <p:ph type="title"/>
          </p:nvPr>
        </p:nvSpPr>
        <p:spPr>
          <a:xfrm>
            <a:off x="1042666" y="4411825"/>
            <a:ext cx="8385556" cy="1500447"/>
          </a:xfrm>
        </p:spPr>
        <p:txBody>
          <a:bodyPr>
            <a:normAutofit/>
          </a:bodyPr>
          <a:lstStyle>
            <a:lvl1pPr>
              <a:lnSpc>
                <a:spcPct val="120000"/>
              </a:lnSpc>
              <a:spcBef>
                <a:spcPts val="1000"/>
              </a:spcBef>
              <a:defRPr sz="2400" cap="all" baseline="0">
                <a:latin typeface="+mn-lt"/>
              </a:defRPr>
            </a:lvl1pPr>
          </a:lstStyle>
          <a:p>
            <a:r>
              <a:rPr lang="en-US"/>
              <a:t>Click to edit Master title style</a:t>
            </a:r>
          </a:p>
        </p:txBody>
      </p:sp>
      <p:sp>
        <p:nvSpPr>
          <p:cNvPr id="6" name="Content Placeholder 5">
            <a:extLst>
              <a:ext uri="{FF2B5EF4-FFF2-40B4-BE49-F238E27FC236}">
                <a16:creationId xmlns:a16="http://schemas.microsoft.com/office/drawing/2014/main" id="{339E7A66-804B-6952-8FF1-16C74E3D536B}"/>
              </a:ext>
            </a:extLst>
          </p:cNvPr>
          <p:cNvSpPr>
            <a:spLocks noGrp="1"/>
          </p:cNvSpPr>
          <p:nvPr>
            <p:ph sz="quarter" idx="10" hasCustomPrompt="1"/>
          </p:nvPr>
        </p:nvSpPr>
        <p:spPr>
          <a:xfrm>
            <a:off x="1042666" y="731564"/>
            <a:ext cx="9918700" cy="3680261"/>
          </a:xfrm>
        </p:spPr>
        <p:txBody>
          <a:bodyPr anchor="b">
            <a:noAutofit/>
          </a:bodyPr>
          <a:lstStyle>
            <a:lvl1pPr marL="0" indent="0">
              <a:lnSpc>
                <a:spcPct val="90000"/>
              </a:lnSpc>
              <a:buNone/>
              <a:defRPr sz="23200">
                <a:latin typeface="+mj-lt"/>
              </a:defRPr>
            </a:lvl1pPr>
          </a:lstStyle>
          <a:p>
            <a:pPr lvl="0"/>
            <a:r>
              <a:rPr lang="en-US"/>
              <a:t>##%</a:t>
            </a:r>
          </a:p>
        </p:txBody>
      </p:sp>
      <p:sp>
        <p:nvSpPr>
          <p:cNvPr id="8" name="Footer Placeholder 4">
            <a:extLst>
              <a:ext uri="{FF2B5EF4-FFF2-40B4-BE49-F238E27FC236}">
                <a16:creationId xmlns:a16="http://schemas.microsoft.com/office/drawing/2014/main" id="{48B0C2F5-833E-589B-382A-13B46D9A4B26}"/>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7" name="Date Placeholder 3">
            <a:extLst>
              <a:ext uri="{FF2B5EF4-FFF2-40B4-BE49-F238E27FC236}">
                <a16:creationId xmlns:a16="http://schemas.microsoft.com/office/drawing/2014/main" id="{FB498214-05A5-D7BC-183C-F46B38033726}"/>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9" name="Slide Number Placeholder 5">
            <a:extLst>
              <a:ext uri="{FF2B5EF4-FFF2-40B4-BE49-F238E27FC236}">
                <a16:creationId xmlns:a16="http://schemas.microsoft.com/office/drawing/2014/main" id="{21D5C440-7C25-FCBF-0AFD-9A43D18655E3}"/>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5732347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80E54B-9B48-0C0F-0610-C04073FB653D}"/>
              </a:ext>
            </a:extLst>
          </p:cNvPr>
          <p:cNvGrpSpPr/>
          <p:nvPr/>
        </p:nvGrpSpPr>
        <p:grpSpPr>
          <a:xfrm>
            <a:off x="452064" y="492893"/>
            <a:ext cx="11287872" cy="5876422"/>
            <a:chOff x="521208" y="647905"/>
            <a:chExt cx="11365969" cy="5565740"/>
          </a:xfrm>
        </p:grpSpPr>
        <p:sp>
          <p:nvSpPr>
            <p:cNvPr id="13" name="Shape">
              <a:extLst>
                <a:ext uri="{FF2B5EF4-FFF2-40B4-BE49-F238E27FC236}">
                  <a16:creationId xmlns:a16="http://schemas.microsoft.com/office/drawing/2014/main" id="{6C86CAED-F5F2-5E4A-1988-46AA4868C1FA}"/>
                </a:ext>
              </a:extLst>
            </p:cNvPr>
            <p:cNvSpPr/>
            <p:nvPr/>
          </p:nvSpPr>
          <p:spPr>
            <a:xfrm>
              <a:off x="725402" y="1009217"/>
              <a:ext cx="11161775" cy="5204428"/>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4" name="Shape">
              <a:extLst>
                <a:ext uri="{FF2B5EF4-FFF2-40B4-BE49-F238E27FC236}">
                  <a16:creationId xmlns:a16="http://schemas.microsoft.com/office/drawing/2014/main" id="{62AE8BDC-EA76-AF91-E344-4442668F1ED3}"/>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6" name="Title 9">
            <a:extLst>
              <a:ext uri="{FF2B5EF4-FFF2-40B4-BE49-F238E27FC236}">
                <a16:creationId xmlns:a16="http://schemas.microsoft.com/office/drawing/2014/main" id="{966F0FDE-BE83-A597-B207-9E1836880992}"/>
              </a:ext>
            </a:extLst>
          </p:cNvPr>
          <p:cNvSpPr>
            <a:spLocks noGrp="1"/>
          </p:cNvSpPr>
          <p:nvPr>
            <p:ph type="title"/>
          </p:nvPr>
        </p:nvSpPr>
        <p:spPr>
          <a:xfrm>
            <a:off x="1806646" y="4411825"/>
            <a:ext cx="8385556" cy="1500447"/>
          </a:xfrm>
        </p:spPr>
        <p:txBody>
          <a:bodyPr>
            <a:normAutofit/>
          </a:bodyPr>
          <a:lstStyle>
            <a:lvl1pPr algn="ctr">
              <a:lnSpc>
                <a:spcPct val="120000"/>
              </a:lnSpc>
              <a:spcBef>
                <a:spcPts val="1000"/>
              </a:spcBef>
              <a:defRPr sz="2400" cap="all" baseline="0">
                <a:latin typeface="+mn-lt"/>
              </a:defRPr>
            </a:lvl1pPr>
          </a:lstStyle>
          <a:p>
            <a:r>
              <a:rPr lang="en-US"/>
              <a:t>Click to edit Master title style</a:t>
            </a:r>
          </a:p>
        </p:txBody>
      </p:sp>
      <p:sp>
        <p:nvSpPr>
          <p:cNvPr id="5" name="Content Placeholder 5">
            <a:extLst>
              <a:ext uri="{FF2B5EF4-FFF2-40B4-BE49-F238E27FC236}">
                <a16:creationId xmlns:a16="http://schemas.microsoft.com/office/drawing/2014/main" id="{AECA9D19-419F-EF79-9149-F59A94F89DF0}"/>
              </a:ext>
            </a:extLst>
          </p:cNvPr>
          <p:cNvSpPr>
            <a:spLocks noGrp="1"/>
          </p:cNvSpPr>
          <p:nvPr>
            <p:ph sz="quarter" idx="10" hasCustomPrompt="1"/>
          </p:nvPr>
        </p:nvSpPr>
        <p:spPr>
          <a:xfrm>
            <a:off x="708096" y="731564"/>
            <a:ext cx="10582656" cy="3680261"/>
          </a:xfrm>
        </p:spPr>
        <p:txBody>
          <a:bodyPr anchor="b">
            <a:noAutofit/>
          </a:bodyPr>
          <a:lstStyle>
            <a:lvl1pPr marL="0" indent="0" algn="ctr">
              <a:lnSpc>
                <a:spcPct val="90000"/>
              </a:lnSpc>
              <a:buNone/>
              <a:defRPr sz="23200">
                <a:latin typeface="+mj-lt"/>
              </a:defRPr>
            </a:lvl1pPr>
          </a:lstStyle>
          <a:p>
            <a:pPr lvl="0"/>
            <a:r>
              <a:rPr lang="en-US"/>
              <a:t>##%</a:t>
            </a:r>
          </a:p>
        </p:txBody>
      </p:sp>
      <p:sp>
        <p:nvSpPr>
          <p:cNvPr id="8" name="Footer Placeholder 4">
            <a:extLst>
              <a:ext uri="{FF2B5EF4-FFF2-40B4-BE49-F238E27FC236}">
                <a16:creationId xmlns:a16="http://schemas.microsoft.com/office/drawing/2014/main" id="{F573A4C0-0776-77C6-66AA-8AB5D53B5E64}"/>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7" name="Date Placeholder 3">
            <a:extLst>
              <a:ext uri="{FF2B5EF4-FFF2-40B4-BE49-F238E27FC236}">
                <a16:creationId xmlns:a16="http://schemas.microsoft.com/office/drawing/2014/main" id="{22B00FB5-92F5-2777-E446-7B3B689332FF}"/>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9" name="Slide Number Placeholder 5">
            <a:extLst>
              <a:ext uri="{FF2B5EF4-FFF2-40B4-BE49-F238E27FC236}">
                <a16:creationId xmlns:a16="http://schemas.microsoft.com/office/drawing/2014/main" id="{0F52380C-3432-CA29-4761-532477B722E2}"/>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552180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Shape 2">
            <a:extLst>
              <a:ext uri="{FF2B5EF4-FFF2-40B4-BE49-F238E27FC236}">
                <a16:creationId xmlns:a16="http://schemas.microsoft.com/office/drawing/2014/main" id="{A53F8570-6B05-5072-2FE4-39B21A8F9EA3}"/>
              </a:ext>
            </a:extLst>
          </p:cNvPr>
          <p:cNvSpPr/>
          <p:nvPr/>
        </p:nvSpPr>
        <p:spPr>
          <a:xfrm>
            <a:off x="1062566" y="1161412"/>
            <a:ext cx="10221119" cy="483174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8" name="Shape 1">
            <a:extLst>
              <a:ext uri="{FF2B5EF4-FFF2-40B4-BE49-F238E27FC236}">
                <a16:creationId xmlns:a16="http://schemas.microsoft.com/office/drawing/2014/main" id="{08F171EE-5BF3-25A4-19B0-5E5E7959125A}"/>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9927" y="1322671"/>
            <a:ext cx="9298005" cy="3907858"/>
          </a:xfrm>
        </p:spPr>
        <p:txBody>
          <a:bodyPr anchor="ctr">
            <a:noAutofit/>
          </a:bodyPr>
          <a:lstStyle>
            <a:lvl1pPr marL="0" indent="0" algn="ctr">
              <a:lnSpc>
                <a:spcPct val="90000"/>
              </a:lnSpc>
              <a:buNone/>
              <a:defRPr sz="6000" b="1" cap="all" baseline="0"/>
            </a:lvl1pPr>
            <a:lvl2pPr marL="228600" indent="0" algn="ctr">
              <a:lnSpc>
                <a:spcPct val="90000"/>
              </a:lnSpc>
              <a:buNone/>
              <a:defRPr sz="5400" b="1"/>
            </a:lvl2pPr>
            <a:lvl3pPr marL="457200" indent="0" algn="ctr">
              <a:lnSpc>
                <a:spcPct val="90000"/>
              </a:lnSpc>
              <a:buNone/>
              <a:defRPr sz="4800" b="1"/>
            </a:lvl3pPr>
            <a:lvl4pPr marL="685800" indent="0" algn="ctr">
              <a:lnSpc>
                <a:spcPct val="90000"/>
              </a:lnSpc>
              <a:buNone/>
              <a:defRPr sz="4400" b="1"/>
            </a:lvl4pPr>
            <a:lvl5pPr marL="914400" indent="0" algn="ctr">
              <a:lnSpc>
                <a:spcPct val="90000"/>
              </a:lnSpc>
              <a:buNone/>
              <a:defRPr sz="4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10" name="Footer Placeholder 4">
            <a:extLst>
              <a:ext uri="{FF2B5EF4-FFF2-40B4-BE49-F238E27FC236}">
                <a16:creationId xmlns:a16="http://schemas.microsoft.com/office/drawing/2014/main" id="{7CE3EBB0-2A3C-612E-DC6C-0AE876654FED}"/>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9" name="Date Placeholder 3">
            <a:extLst>
              <a:ext uri="{FF2B5EF4-FFF2-40B4-BE49-F238E27FC236}">
                <a16:creationId xmlns:a16="http://schemas.microsoft.com/office/drawing/2014/main" id="{075E6F7F-E895-1277-02D6-F925FA6D27AA}"/>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1" name="Slide Number Placeholder 5">
            <a:extLst>
              <a:ext uri="{FF2B5EF4-FFF2-40B4-BE49-F238E27FC236}">
                <a16:creationId xmlns:a16="http://schemas.microsoft.com/office/drawing/2014/main" id="{39676103-43BF-3489-0BCB-B1D89DE77C04}"/>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04190773"/>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6" name="Shape 2">
            <a:extLst>
              <a:ext uri="{FF2B5EF4-FFF2-40B4-BE49-F238E27FC236}">
                <a16:creationId xmlns:a16="http://schemas.microsoft.com/office/drawing/2014/main" id="{67509756-1709-4FB3-87C9-65E52F8A642D}"/>
              </a:ext>
            </a:extLst>
          </p:cNvPr>
          <p:cNvSpPr/>
          <p:nvPr/>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8" name="Shape 1">
            <a:extLst>
              <a:ext uri="{FF2B5EF4-FFF2-40B4-BE49-F238E27FC236}">
                <a16:creationId xmlns:a16="http://schemas.microsoft.com/office/drawing/2014/main" id="{CF72170A-AA7E-9DE2-6ECB-19945A37EAD7}"/>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3C9F461-9F58-7EDE-FFF1-E8FCAD2E23AE}"/>
              </a:ext>
            </a:extLst>
          </p:cNvPr>
          <p:cNvSpPr>
            <a:spLocks noGrp="1"/>
          </p:cNvSpPr>
          <p:nvPr>
            <p:ph sz="quarter" idx="14" hasCustomPrompt="1"/>
          </p:nvPr>
        </p:nvSpPr>
        <p:spPr>
          <a:xfrm>
            <a:off x="1319927" y="1322104"/>
            <a:ext cx="9297987" cy="3908425"/>
          </a:xfrm>
        </p:spPr>
        <p:txBody>
          <a:bodyPr anchor="ctr">
            <a:noAutofit/>
          </a:bodyPr>
          <a:lstStyle>
            <a:lvl1pPr marL="0" indent="0">
              <a:lnSpc>
                <a:spcPct val="90000"/>
              </a:lnSpc>
              <a:buNone/>
              <a:defRPr sz="6000" b="1" cap="all" baseline="0"/>
            </a:lvl1pPr>
            <a:lvl2pPr marL="228600" indent="0">
              <a:lnSpc>
                <a:spcPct val="90000"/>
              </a:lnSpc>
              <a:buNone/>
              <a:defRPr sz="5400"/>
            </a:lvl2pPr>
            <a:lvl3pPr marL="457200" indent="0">
              <a:lnSpc>
                <a:spcPct val="90000"/>
              </a:lnSpc>
              <a:buNone/>
              <a:defRPr sz="4800"/>
            </a:lvl3pPr>
            <a:lvl4pPr marL="685800" indent="0">
              <a:lnSpc>
                <a:spcPct val="90000"/>
              </a:lnSpc>
              <a:buNone/>
              <a:defRPr sz="4400"/>
            </a:lvl4pPr>
            <a:lvl5pPr marL="914400" indent="0">
              <a:lnSpc>
                <a:spcPct val="90000"/>
              </a:lnSpc>
              <a:buNone/>
              <a:defRPr sz="400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13" name="Footer Placeholder 4">
            <a:extLst>
              <a:ext uri="{FF2B5EF4-FFF2-40B4-BE49-F238E27FC236}">
                <a16:creationId xmlns:a16="http://schemas.microsoft.com/office/drawing/2014/main" id="{B368E2D6-4C18-38E3-8152-995311472939}"/>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2" name="Date Placeholder 3">
            <a:extLst>
              <a:ext uri="{FF2B5EF4-FFF2-40B4-BE49-F238E27FC236}">
                <a16:creationId xmlns:a16="http://schemas.microsoft.com/office/drawing/2014/main" id="{9CB827A9-A5DE-C188-2939-D60BED18436C}"/>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4" name="Slide Number Placeholder 5">
            <a:extLst>
              <a:ext uri="{FF2B5EF4-FFF2-40B4-BE49-F238E27FC236}">
                <a16:creationId xmlns:a16="http://schemas.microsoft.com/office/drawing/2014/main" id="{2FEBF00D-1E46-AF2D-0D8E-2F38D533C171}"/>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674665678"/>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C9F509C9-EBD3-FFB9-4531-BBE9EE870C9B}"/>
              </a:ext>
            </a:extLst>
          </p:cNvPr>
          <p:cNvGrpSpPr/>
          <p:nvPr/>
        </p:nvGrpSpPr>
        <p:grpSpPr>
          <a:xfrm>
            <a:off x="452064" y="492893"/>
            <a:ext cx="11287872" cy="5876422"/>
            <a:chOff x="521208" y="647905"/>
            <a:chExt cx="11365969" cy="5565740"/>
          </a:xfrm>
        </p:grpSpPr>
        <p:sp>
          <p:nvSpPr>
            <p:cNvPr id="11" name="Shape">
              <a:extLst>
                <a:ext uri="{FF2B5EF4-FFF2-40B4-BE49-F238E27FC236}">
                  <a16:creationId xmlns:a16="http://schemas.microsoft.com/office/drawing/2014/main" id="{F77DADAD-5C68-8B22-D7D6-9EFA4FCE9FBF}"/>
                </a:ext>
              </a:extLst>
            </p:cNvPr>
            <p:cNvSpPr/>
            <p:nvPr/>
          </p:nvSpPr>
          <p:spPr>
            <a:xfrm>
              <a:off x="725402" y="1009217"/>
              <a:ext cx="11161775" cy="5204428"/>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2" name="Shape">
              <a:extLst>
                <a:ext uri="{FF2B5EF4-FFF2-40B4-BE49-F238E27FC236}">
                  <a16:creationId xmlns:a16="http://schemas.microsoft.com/office/drawing/2014/main" id="{C84AEDAF-DA87-0FC6-A421-8548D43C9150}"/>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9" name="Content Placeholder 6">
            <a:extLst>
              <a:ext uri="{FF2B5EF4-FFF2-40B4-BE49-F238E27FC236}">
                <a16:creationId xmlns:a16="http://schemas.microsoft.com/office/drawing/2014/main" id="{3F4551C1-F77D-5DEA-D4A6-E296C313BDBD}"/>
              </a:ext>
            </a:extLst>
          </p:cNvPr>
          <p:cNvSpPr>
            <a:spLocks noGrp="1"/>
          </p:cNvSpPr>
          <p:nvPr>
            <p:ph sz="quarter" idx="13" hasCustomPrompt="1"/>
          </p:nvPr>
        </p:nvSpPr>
        <p:spPr>
          <a:xfrm>
            <a:off x="811593" y="844209"/>
            <a:ext cx="10362510" cy="4968161"/>
          </a:xfrm>
        </p:spPr>
        <p:txBody>
          <a:bodyPr anchor="ctr">
            <a:noAutofit/>
          </a:bodyPr>
          <a:lstStyle>
            <a:lvl1pPr marL="0" indent="0" algn="ctr">
              <a:lnSpc>
                <a:spcPct val="90000"/>
              </a:lnSpc>
              <a:buNone/>
              <a:defRPr sz="6000" b="1" cap="all" baseline="0"/>
            </a:lvl1pPr>
            <a:lvl2pPr marL="228600" indent="0" algn="ctr">
              <a:lnSpc>
                <a:spcPct val="90000"/>
              </a:lnSpc>
              <a:buNone/>
              <a:defRPr sz="5400" b="1"/>
            </a:lvl2pPr>
            <a:lvl3pPr marL="457200" indent="0" algn="ctr">
              <a:lnSpc>
                <a:spcPct val="90000"/>
              </a:lnSpc>
              <a:buNone/>
              <a:defRPr sz="4800" b="1"/>
            </a:lvl3pPr>
            <a:lvl4pPr marL="685800" indent="0" algn="ctr">
              <a:lnSpc>
                <a:spcPct val="90000"/>
              </a:lnSpc>
              <a:buNone/>
              <a:defRPr sz="4400" b="1"/>
            </a:lvl4pPr>
            <a:lvl5pPr marL="914400" indent="0" algn="ctr">
              <a:lnSpc>
                <a:spcPct val="90000"/>
              </a:lnSpc>
              <a:buNone/>
              <a:defRPr sz="4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6C2AFDFC-279D-866C-97E4-0413DAD3750E}"/>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6" name="Date Placeholder 3">
            <a:extLst>
              <a:ext uri="{FF2B5EF4-FFF2-40B4-BE49-F238E27FC236}">
                <a16:creationId xmlns:a16="http://schemas.microsoft.com/office/drawing/2014/main" id="{D329DF21-7E57-6F8D-84A6-32DD2CDC6644}"/>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8" name="Slide Number Placeholder 5">
            <a:extLst>
              <a:ext uri="{FF2B5EF4-FFF2-40B4-BE49-F238E27FC236}">
                <a16:creationId xmlns:a16="http://schemas.microsoft.com/office/drawing/2014/main" id="{7F0DFF13-FAC1-37BC-2037-41048E696257}"/>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359479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2" name="Shape">
            <a:extLst>
              <a:ext uri="{FF2B5EF4-FFF2-40B4-BE49-F238E27FC236}">
                <a16:creationId xmlns:a16="http://schemas.microsoft.com/office/drawing/2014/main" id="{2DE75237-C959-D427-59CB-754609076995}"/>
              </a:ext>
            </a:extLst>
          </p:cNvPr>
          <p:cNvSpPr/>
          <p:nvPr/>
        </p:nvSpPr>
        <p:spPr>
          <a:xfrm>
            <a:off x="680973" y="1199512"/>
            <a:ext cx="11058961" cy="4831742"/>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accent2">
                  <a:lumMod val="20000"/>
                  <a:lumOff val="80000"/>
                </a:schemeClr>
              </a:solidFill>
              <a:latin typeface="Karla"/>
              <a:ea typeface="Karla"/>
              <a:cs typeface="Karla"/>
              <a:sym typeface="Karla"/>
            </a:endParaRPr>
          </a:p>
        </p:txBody>
      </p:sp>
      <p:sp>
        <p:nvSpPr>
          <p:cNvPr id="13" name="Shape">
            <a:extLst>
              <a:ext uri="{FF2B5EF4-FFF2-40B4-BE49-F238E27FC236}">
                <a16:creationId xmlns:a16="http://schemas.microsoft.com/office/drawing/2014/main" id="{2E7456C8-E832-7DE1-2809-F37CD2039059}"/>
              </a:ext>
            </a:extLst>
          </p:cNvPr>
          <p:cNvSpPr/>
          <p:nvPr/>
        </p:nvSpPr>
        <p:spPr>
          <a:xfrm>
            <a:off x="452064" y="838200"/>
            <a:ext cx="11058961"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6" name="Title 7">
            <a:extLst>
              <a:ext uri="{FF2B5EF4-FFF2-40B4-BE49-F238E27FC236}">
                <a16:creationId xmlns:a16="http://schemas.microsoft.com/office/drawing/2014/main" id="{C8B71B71-DED1-B066-5130-1F2DE6145746}"/>
              </a:ext>
            </a:extLst>
          </p:cNvPr>
          <p:cNvSpPr>
            <a:spLocks noGrp="1"/>
          </p:cNvSpPr>
          <p:nvPr>
            <p:ph type="title" hasCustomPrompt="1"/>
          </p:nvPr>
        </p:nvSpPr>
        <p:spPr>
          <a:xfrm>
            <a:off x="1263157" y="4171150"/>
            <a:ext cx="9427773" cy="466344"/>
          </a:xfrm>
        </p:spPr>
        <p:txBody>
          <a:bodyPr anchor="ctr">
            <a:normAutofit/>
          </a:bodyPr>
          <a:lstStyle>
            <a:lvl1pPr algn="ctr">
              <a:lnSpc>
                <a:spcPct val="120000"/>
              </a:lnSpc>
              <a:defRPr sz="2200" b="1" cap="all" baseline="0">
                <a:latin typeface="+mn-lt"/>
              </a:defRPr>
            </a:lvl1pPr>
          </a:lstStyle>
          <a:p>
            <a:r>
              <a:rPr lang="en-US"/>
              <a:t>Quote Author</a:t>
            </a:r>
          </a:p>
        </p:txBody>
      </p:sp>
      <p:sp>
        <p:nvSpPr>
          <p:cNvPr id="2" name="Content Placeholder 6">
            <a:extLst>
              <a:ext uri="{FF2B5EF4-FFF2-40B4-BE49-F238E27FC236}">
                <a16:creationId xmlns:a16="http://schemas.microsoft.com/office/drawing/2014/main" id="{764B92A2-9C11-A473-0B3F-CAAD66CB9FFC}"/>
              </a:ext>
            </a:extLst>
          </p:cNvPr>
          <p:cNvSpPr>
            <a:spLocks noGrp="1"/>
          </p:cNvSpPr>
          <p:nvPr>
            <p:ph sz="quarter" idx="10" hasCustomPrompt="1"/>
          </p:nvPr>
        </p:nvSpPr>
        <p:spPr>
          <a:xfrm>
            <a:off x="1050623" y="1475874"/>
            <a:ext cx="9852843" cy="2393479"/>
          </a:xfrm>
        </p:spPr>
        <p:txBody>
          <a:bodyPr anchor="b">
            <a:normAutofit/>
          </a:bodyPr>
          <a:lstStyle>
            <a:lvl1pPr marL="228600" indent="0" algn="ctr">
              <a:buNone/>
              <a:defRPr sz="4000">
                <a:latin typeface="+mj-lt"/>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add Quote</a:t>
            </a:r>
          </a:p>
        </p:txBody>
      </p:sp>
      <p:sp>
        <p:nvSpPr>
          <p:cNvPr id="4" name="Footer Placeholder 4">
            <a:extLst>
              <a:ext uri="{FF2B5EF4-FFF2-40B4-BE49-F238E27FC236}">
                <a16:creationId xmlns:a16="http://schemas.microsoft.com/office/drawing/2014/main" id="{B47B8EDB-536A-003E-AE0A-AB072C6BD4F2}"/>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3" name="Date Placeholder 3">
            <a:extLst>
              <a:ext uri="{FF2B5EF4-FFF2-40B4-BE49-F238E27FC236}">
                <a16:creationId xmlns:a16="http://schemas.microsoft.com/office/drawing/2014/main" id="{F59023AF-254C-8366-C5DA-6778C61166AB}"/>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5" name="Slide Number Placeholder 5">
            <a:extLst>
              <a:ext uri="{FF2B5EF4-FFF2-40B4-BE49-F238E27FC236}">
                <a16:creationId xmlns:a16="http://schemas.microsoft.com/office/drawing/2014/main" id="{BCDA5A3A-7694-A45B-B5A0-90DAAB4B23EE}"/>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9699101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2" name="Shape">
            <a:extLst>
              <a:ext uri="{FF2B5EF4-FFF2-40B4-BE49-F238E27FC236}">
                <a16:creationId xmlns:a16="http://schemas.microsoft.com/office/drawing/2014/main" id="{2DE75237-C959-D427-59CB-754609076995}"/>
              </a:ext>
            </a:extLst>
          </p:cNvPr>
          <p:cNvSpPr/>
          <p:nvPr/>
        </p:nvSpPr>
        <p:spPr>
          <a:xfrm>
            <a:off x="680973" y="1199512"/>
            <a:ext cx="11058961" cy="483174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accent2">
                  <a:lumMod val="20000"/>
                  <a:lumOff val="80000"/>
                </a:schemeClr>
              </a:solidFill>
              <a:latin typeface="Karla"/>
              <a:ea typeface="Karla"/>
              <a:cs typeface="Karla"/>
              <a:sym typeface="Karla"/>
            </a:endParaRPr>
          </a:p>
        </p:txBody>
      </p:sp>
      <p:sp>
        <p:nvSpPr>
          <p:cNvPr id="13" name="Shape">
            <a:extLst>
              <a:ext uri="{FF2B5EF4-FFF2-40B4-BE49-F238E27FC236}">
                <a16:creationId xmlns:a16="http://schemas.microsoft.com/office/drawing/2014/main" id="{2E7456C8-E832-7DE1-2809-F37CD2039059}"/>
              </a:ext>
            </a:extLst>
          </p:cNvPr>
          <p:cNvSpPr/>
          <p:nvPr/>
        </p:nvSpPr>
        <p:spPr>
          <a:xfrm>
            <a:off x="452064" y="838200"/>
            <a:ext cx="11058961"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8" name="Title 7">
            <a:extLst>
              <a:ext uri="{FF2B5EF4-FFF2-40B4-BE49-F238E27FC236}">
                <a16:creationId xmlns:a16="http://schemas.microsoft.com/office/drawing/2014/main" id="{F1D793A1-BF22-DDD0-DBA9-DEFF700F008F}"/>
              </a:ext>
            </a:extLst>
          </p:cNvPr>
          <p:cNvSpPr>
            <a:spLocks noGrp="1"/>
          </p:cNvSpPr>
          <p:nvPr>
            <p:ph type="title" hasCustomPrompt="1"/>
          </p:nvPr>
        </p:nvSpPr>
        <p:spPr>
          <a:xfrm>
            <a:off x="800100" y="4935583"/>
            <a:ext cx="9427773" cy="466344"/>
          </a:xfrm>
        </p:spPr>
        <p:txBody>
          <a:bodyPr anchor="ctr">
            <a:normAutofit/>
          </a:bodyPr>
          <a:lstStyle>
            <a:lvl1pPr>
              <a:lnSpc>
                <a:spcPct val="120000"/>
              </a:lnSpc>
              <a:defRPr sz="2200" b="1" cap="all" baseline="0">
                <a:latin typeface="+mn-lt"/>
              </a:defRPr>
            </a:lvl1pPr>
          </a:lstStyle>
          <a:p>
            <a:r>
              <a:rPr lang="en-US"/>
              <a:t>Quote Author</a:t>
            </a:r>
          </a:p>
        </p:txBody>
      </p:sp>
      <p:sp>
        <p:nvSpPr>
          <p:cNvPr id="7" name="Content Placeholder 6">
            <a:extLst>
              <a:ext uri="{FF2B5EF4-FFF2-40B4-BE49-F238E27FC236}">
                <a16:creationId xmlns:a16="http://schemas.microsoft.com/office/drawing/2014/main" id="{3B302FB0-A6C5-BD5A-AF43-984A6C3F8682}"/>
              </a:ext>
            </a:extLst>
          </p:cNvPr>
          <p:cNvSpPr>
            <a:spLocks noGrp="1"/>
          </p:cNvSpPr>
          <p:nvPr>
            <p:ph sz="quarter" idx="10" hasCustomPrompt="1"/>
          </p:nvPr>
        </p:nvSpPr>
        <p:spPr>
          <a:xfrm>
            <a:off x="800100" y="1365758"/>
            <a:ext cx="9898063" cy="3308350"/>
          </a:xfrm>
        </p:spPr>
        <p:txBody>
          <a:bodyPr anchor="ctr">
            <a:normAutofit/>
          </a:bodyPr>
          <a:lstStyle>
            <a:lvl1pPr marL="228600" indent="0">
              <a:buNone/>
              <a:defRPr sz="4000">
                <a:latin typeface="+mj-lt"/>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add Quote</a:t>
            </a:r>
          </a:p>
        </p:txBody>
      </p:sp>
      <p:sp>
        <p:nvSpPr>
          <p:cNvPr id="3" name="Footer Placeholder 4">
            <a:extLst>
              <a:ext uri="{FF2B5EF4-FFF2-40B4-BE49-F238E27FC236}">
                <a16:creationId xmlns:a16="http://schemas.microsoft.com/office/drawing/2014/main" id="{90B46980-787B-28B2-BEF9-0889894EF45C}"/>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2" name="Date Placeholder 3">
            <a:extLst>
              <a:ext uri="{FF2B5EF4-FFF2-40B4-BE49-F238E27FC236}">
                <a16:creationId xmlns:a16="http://schemas.microsoft.com/office/drawing/2014/main" id="{CA696B03-9BC5-E21E-A5FD-103860D280DA}"/>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4" name="Slide Number Placeholder 5">
            <a:extLst>
              <a:ext uri="{FF2B5EF4-FFF2-40B4-BE49-F238E27FC236}">
                <a16:creationId xmlns:a16="http://schemas.microsoft.com/office/drawing/2014/main" id="{AB97DCEF-D6BB-4719-2240-3051D4DDEDEE}"/>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1615831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8" name="Shape 2">
            <a:extLst>
              <a:ext uri="{FF2B5EF4-FFF2-40B4-BE49-F238E27FC236}">
                <a16:creationId xmlns:a16="http://schemas.microsoft.com/office/drawing/2014/main" id="{7FA2DADE-9D41-2081-4A77-1D5CE9B7776B}"/>
              </a:ext>
            </a:extLst>
          </p:cNvPr>
          <p:cNvSpPr/>
          <p:nvPr/>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Shape 1">
            <a:extLst>
              <a:ext uri="{FF2B5EF4-FFF2-40B4-BE49-F238E27FC236}">
                <a16:creationId xmlns:a16="http://schemas.microsoft.com/office/drawing/2014/main" id="{D138D331-ECD1-1788-A7CA-448A49C9F489}"/>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4" name="Title 7">
            <a:extLst>
              <a:ext uri="{FF2B5EF4-FFF2-40B4-BE49-F238E27FC236}">
                <a16:creationId xmlns:a16="http://schemas.microsoft.com/office/drawing/2014/main" id="{B18BA15F-A0BE-EFD1-7E68-4B1BD84BEB67}"/>
              </a:ext>
            </a:extLst>
          </p:cNvPr>
          <p:cNvSpPr>
            <a:spLocks noGrp="1"/>
          </p:cNvSpPr>
          <p:nvPr>
            <p:ph type="title" hasCustomPrompt="1"/>
          </p:nvPr>
        </p:nvSpPr>
        <p:spPr>
          <a:xfrm>
            <a:off x="1236585" y="4526280"/>
            <a:ext cx="9108208" cy="466344"/>
          </a:xfrm>
        </p:spPr>
        <p:txBody>
          <a:bodyPr anchor="ctr">
            <a:normAutofit/>
          </a:bodyPr>
          <a:lstStyle>
            <a:lvl1pPr>
              <a:lnSpc>
                <a:spcPct val="120000"/>
              </a:lnSpc>
              <a:defRPr sz="2200" b="1" cap="all" baseline="0">
                <a:latin typeface="+mn-lt"/>
              </a:defRPr>
            </a:lvl1pPr>
          </a:lstStyle>
          <a:p>
            <a:r>
              <a:rPr lang="en-US"/>
              <a:t>Quote Author</a:t>
            </a:r>
          </a:p>
        </p:txBody>
      </p:sp>
      <p:sp>
        <p:nvSpPr>
          <p:cNvPr id="3" name="Content Placeholder 6">
            <a:extLst>
              <a:ext uri="{FF2B5EF4-FFF2-40B4-BE49-F238E27FC236}">
                <a16:creationId xmlns:a16="http://schemas.microsoft.com/office/drawing/2014/main" id="{56074EC9-559B-FD63-2E36-6C0F1C29A954}"/>
              </a:ext>
            </a:extLst>
          </p:cNvPr>
          <p:cNvSpPr>
            <a:spLocks noGrp="1"/>
          </p:cNvSpPr>
          <p:nvPr>
            <p:ph sz="quarter" idx="10" hasCustomPrompt="1"/>
          </p:nvPr>
        </p:nvSpPr>
        <p:spPr>
          <a:xfrm>
            <a:off x="1236585" y="1527048"/>
            <a:ext cx="9108208" cy="2704206"/>
          </a:xfrm>
        </p:spPr>
        <p:txBody>
          <a:bodyPr anchor="t">
            <a:normAutofit/>
          </a:bodyPr>
          <a:lstStyle>
            <a:lvl1pPr marL="0" indent="0">
              <a:lnSpc>
                <a:spcPct val="100000"/>
              </a:lnSpc>
              <a:spcBef>
                <a:spcPts val="0"/>
              </a:spcBef>
              <a:buNone/>
              <a:defRPr sz="4400">
                <a:latin typeface="+mj-lt"/>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add Quote</a:t>
            </a:r>
          </a:p>
        </p:txBody>
      </p:sp>
      <p:sp>
        <p:nvSpPr>
          <p:cNvPr id="13" name="Footer Placeholder 4">
            <a:extLst>
              <a:ext uri="{FF2B5EF4-FFF2-40B4-BE49-F238E27FC236}">
                <a16:creationId xmlns:a16="http://schemas.microsoft.com/office/drawing/2014/main" id="{FB5B5DC6-7732-056F-CCE9-08CA0A2F5A70}"/>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2" name="Date Placeholder 3">
            <a:extLst>
              <a:ext uri="{FF2B5EF4-FFF2-40B4-BE49-F238E27FC236}">
                <a16:creationId xmlns:a16="http://schemas.microsoft.com/office/drawing/2014/main" id="{C30CB01E-671D-F7D5-38AC-15837FE387E1}"/>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6" name="Slide Number Placeholder 5">
            <a:extLst>
              <a:ext uri="{FF2B5EF4-FFF2-40B4-BE49-F238E27FC236}">
                <a16:creationId xmlns:a16="http://schemas.microsoft.com/office/drawing/2014/main" id="{1CEAD38F-C515-CF0A-DFEF-E4F3E918B03F}"/>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8710455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Shape">
            <a:extLst>
              <a:ext uri="{FF2B5EF4-FFF2-40B4-BE49-F238E27FC236}">
                <a16:creationId xmlns:a16="http://schemas.microsoft.com/office/drawing/2014/main" id="{8EAF9CAC-FFA2-BEF7-4631-1C54E575EDE5}"/>
              </a:ext>
            </a:extLst>
          </p:cNvPr>
          <p:cNvSpPr/>
          <p:nvPr/>
        </p:nvSpPr>
        <p:spPr>
          <a:xfrm>
            <a:off x="734919" y="2106081"/>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Shape">
            <a:extLst>
              <a:ext uri="{FF2B5EF4-FFF2-40B4-BE49-F238E27FC236}">
                <a16:creationId xmlns:a16="http://schemas.microsoft.com/office/drawing/2014/main" id="{37C03440-D61A-0EBF-6628-89058E855965}"/>
              </a:ext>
            </a:extLst>
          </p:cNvPr>
          <p:cNvSpPr/>
          <p:nvPr/>
        </p:nvSpPr>
        <p:spPr>
          <a:xfrm>
            <a:off x="6525104" y="2090064"/>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966704" cy="1132258"/>
          </a:xfrm>
        </p:spPr>
        <p:txBody>
          <a:bodyPr anchor="t"/>
          <a:lstStyle/>
          <a:p>
            <a:r>
              <a:rPr lang="en-US"/>
              <a:t>Click to edit Master title style</a:t>
            </a:r>
          </a:p>
        </p:txBody>
      </p:sp>
      <p:sp>
        <p:nvSpPr>
          <p:cNvPr id="11" name="Content Placeholder 6">
            <a:extLst>
              <a:ext uri="{FF2B5EF4-FFF2-40B4-BE49-F238E27FC236}">
                <a16:creationId xmlns:a16="http://schemas.microsoft.com/office/drawing/2014/main" id="{B0235ED5-6A34-E190-C6AF-47C4365CF4DA}"/>
              </a:ext>
            </a:extLst>
          </p:cNvPr>
          <p:cNvSpPr>
            <a:spLocks noGrp="1"/>
          </p:cNvSpPr>
          <p:nvPr>
            <p:ph sz="quarter" idx="17"/>
          </p:nvPr>
        </p:nvSpPr>
        <p:spPr>
          <a:xfrm>
            <a:off x="612647" y="1956816"/>
            <a:ext cx="5049837" cy="3986212"/>
          </a:xfrm>
          <a:solidFill>
            <a:schemeClr val="bg1"/>
          </a:solidFill>
          <a:ln w="25400">
            <a:solidFill>
              <a:schemeClr val="dk1"/>
            </a:solidFill>
          </a:ln>
        </p:spPr>
        <p:txBody>
          <a:bodyPr lIns="365760" tIns="274320" rIns="365760"/>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6">
            <a:extLst>
              <a:ext uri="{FF2B5EF4-FFF2-40B4-BE49-F238E27FC236}">
                <a16:creationId xmlns:a16="http://schemas.microsoft.com/office/drawing/2014/main" id="{15924B5D-8BA0-6E97-9FCD-477345587304}"/>
              </a:ext>
            </a:extLst>
          </p:cNvPr>
          <p:cNvSpPr>
            <a:spLocks noGrp="1"/>
          </p:cNvSpPr>
          <p:nvPr>
            <p:ph sz="quarter" idx="16"/>
          </p:nvPr>
        </p:nvSpPr>
        <p:spPr>
          <a:xfrm>
            <a:off x="6402388" y="1941513"/>
            <a:ext cx="5049837" cy="3986212"/>
          </a:xfrm>
          <a:solidFill>
            <a:schemeClr val="bg1"/>
          </a:solidFill>
          <a:ln w="25400">
            <a:solidFill>
              <a:schemeClr val="dk1"/>
            </a:solidFill>
          </a:ln>
        </p:spPr>
        <p:txBody>
          <a:bodyPr lIns="365760" tIns="274320" rIns="365760"/>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4">
            <a:extLst>
              <a:ext uri="{FF2B5EF4-FFF2-40B4-BE49-F238E27FC236}">
                <a16:creationId xmlns:a16="http://schemas.microsoft.com/office/drawing/2014/main" id="{39E9D210-740B-975E-F164-1DE3D1A898C0}"/>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3" name="Date Placeholder 3">
            <a:extLst>
              <a:ext uri="{FF2B5EF4-FFF2-40B4-BE49-F238E27FC236}">
                <a16:creationId xmlns:a16="http://schemas.microsoft.com/office/drawing/2014/main" id="{4378DF6A-F028-C688-AFFC-152D73F73A1C}"/>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0" name="Slide Number Placeholder 5">
            <a:extLst>
              <a:ext uri="{FF2B5EF4-FFF2-40B4-BE49-F238E27FC236}">
                <a16:creationId xmlns:a16="http://schemas.microsoft.com/office/drawing/2014/main" id="{EF58732C-80CB-B4FE-AB5F-DDFE3F83A3D7}"/>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40060661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Shape">
            <a:extLst>
              <a:ext uri="{FF2B5EF4-FFF2-40B4-BE49-F238E27FC236}">
                <a16:creationId xmlns:a16="http://schemas.microsoft.com/office/drawing/2014/main" id="{87053FE2-64E0-3012-349A-A9A3630871D9}"/>
              </a:ext>
            </a:extLst>
          </p:cNvPr>
          <p:cNvSpPr/>
          <p:nvPr/>
        </p:nvSpPr>
        <p:spPr>
          <a:xfrm>
            <a:off x="734919" y="2106081"/>
            <a:ext cx="5054248" cy="398701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Shape">
            <a:extLst>
              <a:ext uri="{FF2B5EF4-FFF2-40B4-BE49-F238E27FC236}">
                <a16:creationId xmlns:a16="http://schemas.microsoft.com/office/drawing/2014/main" id="{C46A75A9-A17B-098E-3A45-F6C555BE2639}"/>
              </a:ext>
            </a:extLst>
          </p:cNvPr>
          <p:cNvSpPr/>
          <p:nvPr/>
        </p:nvSpPr>
        <p:spPr>
          <a:xfrm>
            <a:off x="609964" y="1964050"/>
            <a:ext cx="5054248" cy="3987012"/>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Shape">
            <a:extLst>
              <a:ext uri="{FF2B5EF4-FFF2-40B4-BE49-F238E27FC236}">
                <a16:creationId xmlns:a16="http://schemas.microsoft.com/office/drawing/2014/main" id="{09A08B6C-E5A4-86B0-F3FC-9D459A8BBBFE}"/>
              </a:ext>
            </a:extLst>
          </p:cNvPr>
          <p:cNvSpPr/>
          <p:nvPr/>
        </p:nvSpPr>
        <p:spPr>
          <a:xfrm>
            <a:off x="6527790" y="2106081"/>
            <a:ext cx="5054248" cy="398701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Shape">
            <a:extLst>
              <a:ext uri="{FF2B5EF4-FFF2-40B4-BE49-F238E27FC236}">
                <a16:creationId xmlns:a16="http://schemas.microsoft.com/office/drawing/2014/main" id="{BC04CEF9-7BA9-D4E7-7852-594CC56DBD37}"/>
              </a:ext>
            </a:extLst>
          </p:cNvPr>
          <p:cNvSpPr/>
          <p:nvPr/>
        </p:nvSpPr>
        <p:spPr>
          <a:xfrm>
            <a:off x="6402835" y="1964050"/>
            <a:ext cx="5054248" cy="3987012"/>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7" name="Title 1">
            <a:extLst>
              <a:ext uri="{FF2B5EF4-FFF2-40B4-BE49-F238E27FC236}">
                <a16:creationId xmlns:a16="http://schemas.microsoft.com/office/drawing/2014/main" id="{FDBC014A-57E4-E622-1B5A-DDCDE4F19F68}"/>
              </a:ext>
            </a:extLst>
          </p:cNvPr>
          <p:cNvSpPr>
            <a:spLocks noGrp="1"/>
          </p:cNvSpPr>
          <p:nvPr>
            <p:ph type="title"/>
          </p:nvPr>
        </p:nvSpPr>
        <p:spPr>
          <a:xfrm>
            <a:off x="612648" y="548640"/>
            <a:ext cx="10966704" cy="1132258"/>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923026" y="2140585"/>
            <a:ext cx="4433978" cy="575962"/>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2">
            <a:extLst>
              <a:ext uri="{FF2B5EF4-FFF2-40B4-BE49-F238E27FC236}">
                <a16:creationId xmlns:a16="http://schemas.microsoft.com/office/drawing/2014/main" id="{BBDB215F-F64D-AFEC-78DE-A34FCC39898B}"/>
              </a:ext>
            </a:extLst>
          </p:cNvPr>
          <p:cNvSpPr>
            <a:spLocks noGrp="1"/>
          </p:cNvSpPr>
          <p:nvPr>
            <p:ph type="body" idx="17"/>
          </p:nvPr>
        </p:nvSpPr>
        <p:spPr>
          <a:xfrm>
            <a:off x="6715897" y="2140585"/>
            <a:ext cx="4433978" cy="575962"/>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923026" y="2842450"/>
            <a:ext cx="4433978" cy="28982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Content Placeholder 5">
            <a:extLst>
              <a:ext uri="{FF2B5EF4-FFF2-40B4-BE49-F238E27FC236}">
                <a16:creationId xmlns:a16="http://schemas.microsoft.com/office/drawing/2014/main" id="{2EAD70E4-41EC-CD82-9922-84432DB90008}"/>
              </a:ext>
            </a:extLst>
          </p:cNvPr>
          <p:cNvSpPr>
            <a:spLocks noGrp="1"/>
          </p:cNvSpPr>
          <p:nvPr>
            <p:ph sz="quarter" idx="16"/>
          </p:nvPr>
        </p:nvSpPr>
        <p:spPr>
          <a:xfrm>
            <a:off x="6715897" y="2842450"/>
            <a:ext cx="4433978" cy="28982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E45957D-E390-A6CD-0738-7DBCB3C4B41C}"/>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2" name="Date Placeholder 3">
            <a:extLst>
              <a:ext uri="{FF2B5EF4-FFF2-40B4-BE49-F238E27FC236}">
                <a16:creationId xmlns:a16="http://schemas.microsoft.com/office/drawing/2014/main" id="{6323C36B-3396-E0B9-7965-0F8040BFF210}"/>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0" name="Slide Number Placeholder 5">
            <a:extLst>
              <a:ext uri="{FF2B5EF4-FFF2-40B4-BE49-F238E27FC236}">
                <a16:creationId xmlns:a16="http://schemas.microsoft.com/office/drawing/2014/main" id="{78F87EB5-54D8-0C98-C391-699B7F558C89}"/>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37021165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4" name="Footer Placeholder 4">
            <a:extLst>
              <a:ext uri="{FF2B5EF4-FFF2-40B4-BE49-F238E27FC236}">
                <a16:creationId xmlns:a16="http://schemas.microsoft.com/office/drawing/2014/main" id="{997C84A4-6A79-3485-A77E-989CD758309D}"/>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3" name="Date Placeholder 3">
            <a:extLst>
              <a:ext uri="{FF2B5EF4-FFF2-40B4-BE49-F238E27FC236}">
                <a16:creationId xmlns:a16="http://schemas.microsoft.com/office/drawing/2014/main" id="{9E55074A-9964-8F29-CF91-8A0D5AF16CB0}"/>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5" name="Slide Number Placeholder 5">
            <a:extLst>
              <a:ext uri="{FF2B5EF4-FFF2-40B4-BE49-F238E27FC236}">
                <a16:creationId xmlns:a16="http://schemas.microsoft.com/office/drawing/2014/main" id="{6AAF6FDF-2AC3-DB97-1683-2D56D880D51B}"/>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07395217"/>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A6B9D93-9B64-1CD3-A833-FFDD8C5DBA7C}"/>
              </a:ext>
            </a:extLst>
          </p:cNvPr>
          <p:cNvGrpSpPr/>
          <p:nvPr/>
        </p:nvGrpSpPr>
        <p:grpSpPr>
          <a:xfrm>
            <a:off x="452064" y="492893"/>
            <a:ext cx="11287872" cy="5876422"/>
            <a:chOff x="521208" y="647905"/>
            <a:chExt cx="11365969" cy="5565740"/>
          </a:xfrm>
        </p:grpSpPr>
        <p:sp>
          <p:nvSpPr>
            <p:cNvPr id="11" name="Shape">
              <a:extLst>
                <a:ext uri="{FF2B5EF4-FFF2-40B4-BE49-F238E27FC236}">
                  <a16:creationId xmlns:a16="http://schemas.microsoft.com/office/drawing/2014/main" id="{37BFBC61-3CC2-D636-FC54-55E9720C4A08}"/>
                </a:ext>
              </a:extLst>
            </p:cNvPr>
            <p:cNvSpPr/>
            <p:nvPr/>
          </p:nvSpPr>
          <p:spPr>
            <a:xfrm>
              <a:off x="725402" y="1009217"/>
              <a:ext cx="11161775" cy="5204428"/>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2" name="Shape">
              <a:extLst>
                <a:ext uri="{FF2B5EF4-FFF2-40B4-BE49-F238E27FC236}">
                  <a16:creationId xmlns:a16="http://schemas.microsoft.com/office/drawing/2014/main" id="{9D0D17A4-DEA9-4B44-C0FE-1238BACA12F7}"/>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grpSp>
      <p:sp>
        <p:nvSpPr>
          <p:cNvPr id="3" name="Footer Placeholder 4">
            <a:extLst>
              <a:ext uri="{FF2B5EF4-FFF2-40B4-BE49-F238E27FC236}">
                <a16:creationId xmlns:a16="http://schemas.microsoft.com/office/drawing/2014/main" id="{373E672C-94F7-4F94-AA9D-0B2344E4BC8A}"/>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2" name="Date Placeholder 3">
            <a:extLst>
              <a:ext uri="{FF2B5EF4-FFF2-40B4-BE49-F238E27FC236}">
                <a16:creationId xmlns:a16="http://schemas.microsoft.com/office/drawing/2014/main" id="{794D1CA6-A4DC-DBEE-5E99-FCD16E8FE0E4}"/>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4" name="Slide Number Placeholder 5">
            <a:extLst>
              <a:ext uri="{FF2B5EF4-FFF2-40B4-BE49-F238E27FC236}">
                <a16:creationId xmlns:a16="http://schemas.microsoft.com/office/drawing/2014/main" id="{C02D83F5-E164-0E11-063F-914D641C1C8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82164219"/>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4">
            <a:extLst>
              <a:ext uri="{FF2B5EF4-FFF2-40B4-BE49-F238E27FC236}">
                <a16:creationId xmlns:a16="http://schemas.microsoft.com/office/drawing/2014/main" id="{3490C2B9-2891-C4B8-A62C-388B9E630863}"/>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5" name="Date Placeholder 3">
            <a:extLst>
              <a:ext uri="{FF2B5EF4-FFF2-40B4-BE49-F238E27FC236}">
                <a16:creationId xmlns:a16="http://schemas.microsoft.com/office/drawing/2014/main" id="{72391F72-8364-5853-5AF7-052CEB5F9248}"/>
              </a:ext>
            </a:extLst>
          </p:cNvPr>
          <p:cNvSpPr>
            <a:spLocks noGrp="1"/>
          </p:cNvSpPr>
          <p:nvPr>
            <p:ph type="dt" sz="half" idx="10"/>
          </p:nvPr>
        </p:nvSpPr>
        <p:spPr>
          <a:xfrm>
            <a:off x="8893929" y="6410960"/>
            <a:ext cx="2202644" cy="298120"/>
          </a:xfrm>
          <a:prstGeom prst="rect">
            <a:avLst/>
          </a:prstGeom>
        </p:spPr>
        <p:txBody>
          <a:bodyPr anchor="b"/>
          <a:lstStyle>
            <a:lvl1pPr>
              <a:defRPr sz="1200"/>
            </a:lvl1pPr>
          </a:lstStyle>
          <a:p>
            <a:endParaRPr lang="en-US"/>
          </a:p>
        </p:txBody>
      </p:sp>
      <p:sp>
        <p:nvSpPr>
          <p:cNvPr id="7" name="Slide Number Placeholder 5">
            <a:extLst>
              <a:ext uri="{FF2B5EF4-FFF2-40B4-BE49-F238E27FC236}">
                <a16:creationId xmlns:a16="http://schemas.microsoft.com/office/drawing/2014/main" id="{8E50753C-CFE5-2B43-A721-D0E923A0E0E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29211831"/>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Shape">
            <a:extLst>
              <a:ext uri="{FF2B5EF4-FFF2-40B4-BE49-F238E27FC236}">
                <a16:creationId xmlns:a16="http://schemas.microsoft.com/office/drawing/2014/main" id="{AAA00F4A-8B03-B8A7-EF9E-9FA816B844D9}"/>
              </a:ext>
            </a:extLst>
          </p:cNvPr>
          <p:cNvSpPr/>
          <p:nvPr/>
        </p:nvSpPr>
        <p:spPr>
          <a:xfrm>
            <a:off x="5134801" y="980808"/>
            <a:ext cx="6345319" cy="5190277"/>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1762083"/>
          </a:xfr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10">
            <a:extLst>
              <a:ext uri="{FF2B5EF4-FFF2-40B4-BE49-F238E27FC236}">
                <a16:creationId xmlns:a16="http://schemas.microsoft.com/office/drawing/2014/main" id="{6AB62C19-EED5-2CB6-3778-D242A01B31A4}"/>
              </a:ext>
            </a:extLst>
          </p:cNvPr>
          <p:cNvSpPr>
            <a:spLocks noGrp="1"/>
          </p:cNvSpPr>
          <p:nvPr>
            <p:ph type="pic" sz="quarter" idx="13" hasCustomPrompt="1"/>
          </p:nvPr>
        </p:nvSpPr>
        <p:spPr>
          <a:xfrm>
            <a:off x="4976261" y="557784"/>
            <a:ext cx="6345319" cy="5437925"/>
          </a:xfrm>
          <a:blipFill>
            <a:blip r:embed="rId2">
              <a:alphaModFix amt="70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a:lvl1pPr>
          </a:lstStyle>
          <a:p>
            <a:r>
              <a:rPr lang="en-US"/>
              <a:t> </a:t>
            </a:r>
          </a:p>
        </p:txBody>
      </p:sp>
      <p:sp>
        <p:nvSpPr>
          <p:cNvPr id="10" name="Footer Placeholder 4">
            <a:extLst>
              <a:ext uri="{FF2B5EF4-FFF2-40B4-BE49-F238E27FC236}">
                <a16:creationId xmlns:a16="http://schemas.microsoft.com/office/drawing/2014/main" id="{13D8F1A6-74FA-F0AA-BD1D-9179B632224B}"/>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3" name="Date Placeholder 3">
            <a:extLst>
              <a:ext uri="{FF2B5EF4-FFF2-40B4-BE49-F238E27FC236}">
                <a16:creationId xmlns:a16="http://schemas.microsoft.com/office/drawing/2014/main" id="{CDAC8853-1F8E-BAF2-7EA5-E7CC3A30143B}"/>
              </a:ext>
            </a:extLst>
          </p:cNvPr>
          <p:cNvSpPr>
            <a:spLocks noGrp="1"/>
          </p:cNvSpPr>
          <p:nvPr>
            <p:ph type="dt" sz="half" idx="14"/>
          </p:nvPr>
        </p:nvSpPr>
        <p:spPr>
          <a:xfrm>
            <a:off x="8893929" y="6410960"/>
            <a:ext cx="2202644" cy="298120"/>
          </a:xfrm>
          <a:prstGeom prst="rect">
            <a:avLst/>
          </a:prstGeom>
        </p:spPr>
        <p:txBody>
          <a:bodyPr anchor="b"/>
          <a:lstStyle>
            <a:lvl1pPr>
              <a:defRPr sz="1200"/>
            </a:lvl1pPr>
          </a:lstStyle>
          <a:p>
            <a:endParaRPr lang="en-US"/>
          </a:p>
        </p:txBody>
      </p:sp>
      <p:sp>
        <p:nvSpPr>
          <p:cNvPr id="11" name="Slide Number Placeholder 5">
            <a:extLst>
              <a:ext uri="{FF2B5EF4-FFF2-40B4-BE49-F238E27FC236}">
                <a16:creationId xmlns:a16="http://schemas.microsoft.com/office/drawing/2014/main" id="{81F632EE-8F97-1D42-BC0E-348FE22EAD0F}"/>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9336012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60F089B-9235-81DB-CA69-D7CB62593609}"/>
              </a:ext>
            </a:extLst>
          </p:cNvPr>
          <p:cNvGrpSpPr/>
          <p:nvPr/>
        </p:nvGrpSpPr>
        <p:grpSpPr>
          <a:xfrm>
            <a:off x="452064" y="492893"/>
            <a:ext cx="11287872" cy="5876422"/>
            <a:chOff x="521208" y="647905"/>
            <a:chExt cx="11365969" cy="5565740"/>
          </a:xfrm>
        </p:grpSpPr>
        <p:sp>
          <p:nvSpPr>
            <p:cNvPr id="4" name="Shape 2">
              <a:extLst>
                <a:ext uri="{FF2B5EF4-FFF2-40B4-BE49-F238E27FC236}">
                  <a16:creationId xmlns:a16="http://schemas.microsoft.com/office/drawing/2014/main" id="{A7BE37C7-4A0D-B366-88A7-61DDF6BADDFF}"/>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a:solidFill>
                  <a:schemeClr val="lt1"/>
                </a:solidFill>
                <a:latin typeface="Karla"/>
                <a:ea typeface="Karla"/>
                <a:cs typeface="Karla"/>
                <a:sym typeface="Karla"/>
              </a:endParaRPr>
            </a:p>
          </p:txBody>
        </p:sp>
        <p:sp>
          <p:nvSpPr>
            <p:cNvPr id="5" name="Shape1">
              <a:extLst>
                <a:ext uri="{FF2B5EF4-FFF2-40B4-BE49-F238E27FC236}">
                  <a16:creationId xmlns:a16="http://schemas.microsoft.com/office/drawing/2014/main" id="{F6ED5B22-34B0-7A29-DE32-F681BB887699}"/>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a:solidFill>
                  <a:schemeClr val="lt1"/>
                </a:solidFill>
                <a:latin typeface="Karla"/>
                <a:ea typeface="Karla"/>
                <a:cs typeface="Karla"/>
                <a:sym typeface="Karla"/>
              </a:endParaRPr>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51011" y="1571632"/>
            <a:ext cx="6905972" cy="1133856"/>
          </a:xfrm>
        </p:spPr>
        <p:txBody>
          <a:bodyPr anchor="b">
            <a:noAutofit/>
          </a:bodyPr>
          <a:lstStyle>
            <a:lvl1pPr>
              <a:defRPr sz="60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072428" y="3198297"/>
            <a:ext cx="9844686" cy="2411393"/>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4">
            <a:extLst>
              <a:ext uri="{FF2B5EF4-FFF2-40B4-BE49-F238E27FC236}">
                <a16:creationId xmlns:a16="http://schemas.microsoft.com/office/drawing/2014/main" id="{43B0EB48-D222-B712-F2B3-9932C893C4F7}"/>
              </a:ext>
            </a:extLst>
          </p:cNvPr>
          <p:cNvSpPr>
            <a:spLocks noGrp="1"/>
          </p:cNvSpPr>
          <p:nvPr>
            <p:ph type="ftr" sz="quarter" idx="3"/>
          </p:nvPr>
        </p:nvSpPr>
        <p:spPr>
          <a:xfrm>
            <a:off x="612647" y="6410960"/>
            <a:ext cx="2805405" cy="298120"/>
          </a:xfrm>
          <a:prstGeom prst="rect">
            <a:avLst/>
          </a:prstGeom>
        </p:spPr>
        <p:txBody>
          <a:bodyPr anchor="b"/>
          <a:lstStyle>
            <a:lvl1pPr>
              <a:defRPr sz="1200">
                <a:solidFill>
                  <a:schemeClr val="bg1"/>
                </a:solidFill>
              </a:defRPr>
            </a:lvl1pPr>
          </a:lstStyle>
          <a:p>
            <a:endParaRPr lang="en-US"/>
          </a:p>
        </p:txBody>
      </p:sp>
      <p:sp>
        <p:nvSpPr>
          <p:cNvPr id="6" name="Date Placeholder 3">
            <a:extLst>
              <a:ext uri="{FF2B5EF4-FFF2-40B4-BE49-F238E27FC236}">
                <a16:creationId xmlns:a16="http://schemas.microsoft.com/office/drawing/2014/main" id="{A38DC1E4-B259-385B-34D7-4FEBAE45C04F}"/>
              </a:ext>
            </a:extLst>
          </p:cNvPr>
          <p:cNvSpPr>
            <a:spLocks noGrp="1"/>
          </p:cNvSpPr>
          <p:nvPr>
            <p:ph type="dt" sz="half" idx="2"/>
          </p:nvPr>
        </p:nvSpPr>
        <p:spPr>
          <a:xfrm>
            <a:off x="8893929" y="6410960"/>
            <a:ext cx="2202644" cy="298120"/>
          </a:xfrm>
          <a:prstGeom prst="rect">
            <a:avLst/>
          </a:prstGeom>
        </p:spPr>
        <p:txBody>
          <a:bodyPr anchor="b"/>
          <a:lstStyle>
            <a:lvl1pPr>
              <a:defRPr sz="1200">
                <a:solidFill>
                  <a:schemeClr val="bg1"/>
                </a:solidFill>
              </a:defRPr>
            </a:lvl1pPr>
          </a:lstStyle>
          <a:p>
            <a:endParaRPr lang="en-US"/>
          </a:p>
        </p:txBody>
      </p:sp>
      <p:sp>
        <p:nvSpPr>
          <p:cNvPr id="9" name="Slide Number Placeholder 5">
            <a:extLst>
              <a:ext uri="{FF2B5EF4-FFF2-40B4-BE49-F238E27FC236}">
                <a16:creationId xmlns:a16="http://schemas.microsoft.com/office/drawing/2014/main" id="{BB0374E6-29F5-6E16-088E-EC1EE38D0D71}"/>
              </a:ext>
            </a:extLst>
          </p:cNvPr>
          <p:cNvSpPr>
            <a:spLocks noGrp="1"/>
          </p:cNvSpPr>
          <p:nvPr>
            <p:ph type="sldNum" sz="quarter" idx="4"/>
          </p:nvPr>
        </p:nvSpPr>
        <p:spPr>
          <a:xfrm>
            <a:off x="11147096" y="6410960"/>
            <a:ext cx="429207" cy="298120"/>
          </a:xfrm>
          <a:prstGeom prst="rect">
            <a:avLst/>
          </a:prstGeom>
        </p:spPr>
        <p:txBody>
          <a:bodyPr anchor="b"/>
          <a:lstStyle>
            <a:lvl1pPr>
              <a:defRPr sz="1200">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571895218"/>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67284EC-3D0F-3F16-846C-AB08017ABD0D}"/>
              </a:ext>
            </a:extLst>
          </p:cNvPr>
          <p:cNvGrpSpPr/>
          <p:nvPr/>
        </p:nvGrpSpPr>
        <p:grpSpPr>
          <a:xfrm>
            <a:off x="1290931" y="492893"/>
            <a:ext cx="9610139" cy="5876422"/>
            <a:chOff x="521208" y="647905"/>
            <a:chExt cx="11365969" cy="5565740"/>
          </a:xfrm>
        </p:grpSpPr>
        <p:sp>
          <p:nvSpPr>
            <p:cNvPr id="4" name="Shape 2">
              <a:extLst>
                <a:ext uri="{FF2B5EF4-FFF2-40B4-BE49-F238E27FC236}">
                  <a16:creationId xmlns:a16="http://schemas.microsoft.com/office/drawing/2014/main" id="{7E5FBE18-9CC6-A8C8-127B-CCA2232BDB14}"/>
                </a:ext>
              </a:extLst>
            </p:cNvPr>
            <p:cNvSpPr/>
            <p:nvPr/>
          </p:nvSpPr>
          <p:spPr>
            <a:xfrm>
              <a:off x="725402" y="1009217"/>
              <a:ext cx="11161775" cy="5204428"/>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a:solidFill>
                  <a:schemeClr val="lt1"/>
                </a:solidFill>
                <a:latin typeface="Karla"/>
                <a:ea typeface="Karla"/>
                <a:cs typeface="Karla"/>
                <a:sym typeface="Karla"/>
              </a:endParaRPr>
            </a:p>
          </p:txBody>
        </p:sp>
        <p:sp>
          <p:nvSpPr>
            <p:cNvPr id="5" name="Shape1">
              <a:extLst>
                <a:ext uri="{FF2B5EF4-FFF2-40B4-BE49-F238E27FC236}">
                  <a16:creationId xmlns:a16="http://schemas.microsoft.com/office/drawing/2014/main" id="{896B8FC0-2B00-3276-EB32-68AEA34310A4}"/>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a:solidFill>
                  <a:schemeClr val="lt1"/>
                </a:solidFill>
                <a:latin typeface="Karla"/>
                <a:ea typeface="Karla"/>
                <a:cs typeface="Karla"/>
                <a:sym typeface="Karla"/>
              </a:endParaRPr>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9548" y="1627318"/>
            <a:ext cx="8257213" cy="1842020"/>
          </a:xfrm>
        </p:spPr>
        <p:txBody>
          <a:bodyPr anchor="b">
            <a:no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879669" y="3622674"/>
            <a:ext cx="8257087" cy="1279615"/>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4">
            <a:extLst>
              <a:ext uri="{FF2B5EF4-FFF2-40B4-BE49-F238E27FC236}">
                <a16:creationId xmlns:a16="http://schemas.microsoft.com/office/drawing/2014/main" id="{300BE14F-B804-8786-E6FC-084A0A7FA683}"/>
              </a:ext>
            </a:extLst>
          </p:cNvPr>
          <p:cNvSpPr>
            <a:spLocks noGrp="1"/>
          </p:cNvSpPr>
          <p:nvPr>
            <p:ph type="ftr" sz="quarter" idx="3"/>
          </p:nvPr>
        </p:nvSpPr>
        <p:spPr>
          <a:xfrm>
            <a:off x="612647" y="6410960"/>
            <a:ext cx="2805405" cy="298120"/>
          </a:xfrm>
          <a:prstGeom prst="rect">
            <a:avLst/>
          </a:prstGeom>
        </p:spPr>
        <p:txBody>
          <a:bodyPr anchor="b"/>
          <a:lstStyle>
            <a:lvl1pPr>
              <a:defRPr sz="1200">
                <a:solidFill>
                  <a:schemeClr val="bg1"/>
                </a:solidFill>
              </a:defRPr>
            </a:lvl1pPr>
          </a:lstStyle>
          <a:p>
            <a:endParaRPr lang="en-US"/>
          </a:p>
        </p:txBody>
      </p:sp>
      <p:sp>
        <p:nvSpPr>
          <p:cNvPr id="8" name="Date Placeholder 3">
            <a:extLst>
              <a:ext uri="{FF2B5EF4-FFF2-40B4-BE49-F238E27FC236}">
                <a16:creationId xmlns:a16="http://schemas.microsoft.com/office/drawing/2014/main" id="{61CB601B-B447-CD6E-FCA1-4CC6DDC76626}"/>
              </a:ext>
            </a:extLst>
          </p:cNvPr>
          <p:cNvSpPr>
            <a:spLocks noGrp="1"/>
          </p:cNvSpPr>
          <p:nvPr>
            <p:ph type="dt" sz="half" idx="2"/>
          </p:nvPr>
        </p:nvSpPr>
        <p:spPr>
          <a:xfrm>
            <a:off x="8893929" y="6410960"/>
            <a:ext cx="2202644" cy="298120"/>
          </a:xfrm>
          <a:prstGeom prst="rect">
            <a:avLst/>
          </a:prstGeom>
        </p:spPr>
        <p:txBody>
          <a:bodyPr anchor="b"/>
          <a:lstStyle>
            <a:lvl1pPr>
              <a:defRPr sz="1200">
                <a:solidFill>
                  <a:schemeClr val="bg1"/>
                </a:solidFill>
              </a:defRPr>
            </a:lvl1pPr>
          </a:lstStyle>
          <a:p>
            <a:endParaRPr lang="en-US"/>
          </a:p>
        </p:txBody>
      </p:sp>
      <p:sp>
        <p:nvSpPr>
          <p:cNvPr id="10" name="Slide Number Placeholder 5">
            <a:extLst>
              <a:ext uri="{FF2B5EF4-FFF2-40B4-BE49-F238E27FC236}">
                <a16:creationId xmlns:a16="http://schemas.microsoft.com/office/drawing/2014/main" id="{1F950DAF-2879-C094-CC30-7714177A4C96}"/>
              </a:ext>
            </a:extLst>
          </p:cNvPr>
          <p:cNvSpPr>
            <a:spLocks noGrp="1"/>
          </p:cNvSpPr>
          <p:nvPr>
            <p:ph type="sldNum" sz="quarter" idx="4"/>
          </p:nvPr>
        </p:nvSpPr>
        <p:spPr>
          <a:xfrm>
            <a:off x="11147096" y="6410960"/>
            <a:ext cx="429207" cy="298120"/>
          </a:xfrm>
          <a:prstGeom prst="rect">
            <a:avLst/>
          </a:prstGeom>
        </p:spPr>
        <p:txBody>
          <a:bodyPr anchor="b"/>
          <a:lstStyle>
            <a:lvl1pPr>
              <a:defRPr sz="1200">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86591187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7" y="548640"/>
            <a:ext cx="10966705"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966706"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C3C955DE-5CD9-CD51-B605-4A616AD7CFF8}"/>
              </a:ext>
            </a:extLst>
          </p:cNvPr>
          <p:cNvSpPr>
            <a:spLocks noGrp="1"/>
          </p:cNvSpPr>
          <p:nvPr>
            <p:ph type="dt" sz="half" idx="2"/>
          </p:nvPr>
        </p:nvSpPr>
        <p:spPr>
          <a:xfrm>
            <a:off x="8893929" y="6410960"/>
            <a:ext cx="2202644" cy="298120"/>
          </a:xfrm>
          <a:prstGeom prst="rect">
            <a:avLst/>
          </a:prstGeom>
        </p:spPr>
        <p:txBody>
          <a:bodyPr anchor="b"/>
          <a:lstStyle>
            <a:lvl1pPr algn="l" rtl="0">
              <a:defRPr sz="1200" cap="all" baseline="0"/>
            </a:lvl1pPr>
          </a:lstStyle>
          <a:p>
            <a:endParaRPr lang="en-US"/>
          </a:p>
        </p:txBody>
      </p:sp>
      <p:sp>
        <p:nvSpPr>
          <p:cNvPr id="8" name="Footer Placeholder 4">
            <a:extLst>
              <a:ext uri="{FF2B5EF4-FFF2-40B4-BE49-F238E27FC236}">
                <a16:creationId xmlns:a16="http://schemas.microsoft.com/office/drawing/2014/main" id="{79DD014B-8F2C-F57A-615A-FA05655D563F}"/>
              </a:ext>
            </a:extLst>
          </p:cNvPr>
          <p:cNvSpPr>
            <a:spLocks noGrp="1"/>
          </p:cNvSpPr>
          <p:nvPr>
            <p:ph type="ftr" sz="quarter" idx="3"/>
          </p:nvPr>
        </p:nvSpPr>
        <p:spPr>
          <a:xfrm>
            <a:off x="612647" y="6410960"/>
            <a:ext cx="2805405" cy="298120"/>
          </a:xfrm>
          <a:prstGeom prst="rect">
            <a:avLst/>
          </a:prstGeom>
        </p:spPr>
        <p:txBody>
          <a:bodyPr anchor="b"/>
          <a:lstStyle>
            <a:lvl1pPr algn="l" rtl="0">
              <a:defRPr sz="1200" cap="all" baseline="0"/>
            </a:lvl1pPr>
          </a:lstStyle>
          <a:p>
            <a:endParaRPr lang="en-US"/>
          </a:p>
        </p:txBody>
      </p:sp>
      <p:sp>
        <p:nvSpPr>
          <p:cNvPr id="9" name="Slide Number Placeholder 5">
            <a:extLst>
              <a:ext uri="{FF2B5EF4-FFF2-40B4-BE49-F238E27FC236}">
                <a16:creationId xmlns:a16="http://schemas.microsoft.com/office/drawing/2014/main" id="{991BBAA5-67F0-C82E-FEFD-FB109AD13395}"/>
              </a:ext>
            </a:extLst>
          </p:cNvPr>
          <p:cNvSpPr>
            <a:spLocks noGrp="1"/>
          </p:cNvSpPr>
          <p:nvPr>
            <p:ph type="sldNum" sz="quarter" idx="4"/>
          </p:nvPr>
        </p:nvSpPr>
        <p:spPr>
          <a:xfrm>
            <a:off x="11147096" y="6410960"/>
            <a:ext cx="429207" cy="298120"/>
          </a:xfrm>
          <a:prstGeom prst="rect">
            <a:avLst/>
          </a:prstGeom>
        </p:spPr>
        <p:txBody>
          <a:bodyPr anchor="b"/>
          <a:lstStyle>
            <a:lvl1pPr algn="r" rtl="0">
              <a:defRPr sz="1200" cap="all" baseline="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7907975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Lst>
  <p:hf sldNum="0" hdr="0" ftr="0" dt="0"/>
  <p:txStyles>
    <p:titleStyle>
      <a:lvl1pPr algn="l" defTabSz="914400" rtl="0" eaLnBrk="1" latinLnBrk="0" hangingPunct="1">
        <a:lnSpc>
          <a:spcPct val="90000"/>
        </a:lnSpc>
        <a:spcBef>
          <a:spcPct val="0"/>
        </a:spcBef>
        <a:buNone/>
        <a:defRPr sz="36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33.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0.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48.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0.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A7393-B2B9-0A0C-C30F-CE7A2F5460AE}"/>
              </a:ext>
            </a:extLst>
          </p:cNvPr>
          <p:cNvSpPr>
            <a:spLocks noGrp="1"/>
          </p:cNvSpPr>
          <p:nvPr>
            <p:ph type="title"/>
          </p:nvPr>
        </p:nvSpPr>
        <p:spPr>
          <a:xfrm>
            <a:off x="593541" y="603503"/>
            <a:ext cx="4235820" cy="3739895"/>
          </a:xfrm>
        </p:spPr>
        <p:txBody>
          <a:bodyPr anchor="t">
            <a:normAutofit/>
          </a:bodyPr>
          <a:lstStyle/>
          <a:p>
            <a:r>
              <a:rPr lang="en-US" sz="3600"/>
              <a:t>Operational Decision-Making Recap: Cognition, Bias, and Overconfidence</a:t>
            </a:r>
          </a:p>
        </p:txBody>
      </p:sp>
      <p:sp>
        <p:nvSpPr>
          <p:cNvPr id="3" name="Subtitle 2">
            <a:extLst>
              <a:ext uri="{FF2B5EF4-FFF2-40B4-BE49-F238E27FC236}">
                <a16:creationId xmlns:a16="http://schemas.microsoft.com/office/drawing/2014/main" id="{8CCFFE85-8DB4-FE86-B9CA-CBA79FD3437E}"/>
              </a:ext>
            </a:extLst>
          </p:cNvPr>
          <p:cNvSpPr>
            <a:spLocks noGrp="1"/>
          </p:cNvSpPr>
          <p:nvPr>
            <p:ph type="subTitle" idx="1"/>
          </p:nvPr>
        </p:nvSpPr>
        <p:spPr>
          <a:xfrm>
            <a:off x="690476" y="4061901"/>
            <a:ext cx="4235820" cy="1380744"/>
          </a:xfrm>
        </p:spPr>
        <p:txBody>
          <a:bodyPr anchor="b">
            <a:normAutofit/>
          </a:bodyPr>
          <a:lstStyle/>
          <a:p>
            <a:r>
              <a:rPr lang="en-US" dirty="0"/>
              <a:t>Understanding mental processes affecting effective decision-making</a:t>
            </a:r>
          </a:p>
        </p:txBody>
      </p:sp>
      <p:pic>
        <p:nvPicPr>
          <p:cNvPr id="6" name="Picture 5" descr="Arrows pointing right while one points left">
            <a:extLst>
              <a:ext uri="{FF2B5EF4-FFF2-40B4-BE49-F238E27FC236}">
                <a16:creationId xmlns:a16="http://schemas.microsoft.com/office/drawing/2014/main" id="{70E05A10-30AC-9FAD-536C-B1E4BFA63EF5}"/>
              </a:ext>
            </a:extLst>
          </p:cNvPr>
          <p:cNvPicPr>
            <a:picLocks noChangeAspect="1"/>
          </p:cNvPicPr>
          <p:nvPr/>
        </p:nvPicPr>
        <p:blipFill>
          <a:blip r:embed="rId3"/>
          <a:srcRect l="25721" r="10253" b="-1"/>
          <a:stretch>
            <a:fillRect/>
          </a:stretch>
        </p:blipFill>
        <p:spPr>
          <a:xfrm>
            <a:off x="5613962" y="10"/>
            <a:ext cx="6578038" cy="6857990"/>
          </a:xfrm>
          <a:prstGeom prst="rect">
            <a:avLst/>
          </a:prstGeom>
          <a:noFill/>
        </p:spPr>
      </p:pic>
      <p:pic>
        <p:nvPicPr>
          <p:cNvPr id="4" name="Picture 3" descr="A blue square with white lines&#10;&#10;AI-generated content may be incorrect.">
            <a:extLst>
              <a:ext uri="{FF2B5EF4-FFF2-40B4-BE49-F238E27FC236}">
                <a16:creationId xmlns:a16="http://schemas.microsoft.com/office/drawing/2014/main" id="{AEFDB48C-17D4-61B1-FACA-19CC2E2EB55F}"/>
              </a:ext>
            </a:extLst>
          </p:cNvPr>
          <p:cNvPicPr>
            <a:picLocks noChangeAspect="1"/>
          </p:cNvPicPr>
          <p:nvPr/>
        </p:nvPicPr>
        <p:blipFill>
          <a:blip r:embed="rId4"/>
          <a:stretch>
            <a:fillRect/>
          </a:stretch>
        </p:blipFill>
        <p:spPr>
          <a:xfrm>
            <a:off x="2809" y="5737958"/>
            <a:ext cx="12186382" cy="1116623"/>
          </a:xfrm>
          <a:prstGeom prst="rect">
            <a:avLst/>
          </a:prstGeom>
        </p:spPr>
      </p:pic>
    </p:spTree>
    <p:extLst>
      <p:ext uri="{BB962C8B-B14F-4D97-AF65-F5344CB8AC3E}">
        <p14:creationId xmlns:p14="http://schemas.microsoft.com/office/powerpoint/2010/main" val="40860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AD5B3-55D5-0844-3053-0F38742E6F0A}"/>
              </a:ext>
            </a:extLst>
          </p:cNvPr>
          <p:cNvSpPr>
            <a:spLocks noGrp="1"/>
          </p:cNvSpPr>
          <p:nvPr>
            <p:ph type="ctrTitle"/>
          </p:nvPr>
        </p:nvSpPr>
        <p:spPr>
          <a:xfrm>
            <a:off x="1522013" y="1282325"/>
            <a:ext cx="8893834" cy="3988550"/>
          </a:xfrm>
        </p:spPr>
        <p:txBody>
          <a:bodyPr anchor="ctr">
            <a:normAutofit/>
          </a:bodyPr>
          <a:lstStyle/>
          <a:p>
            <a:r>
              <a:rPr lang="en-US"/>
              <a:t>Recap of Operational Decision-Making Concepts</a:t>
            </a:r>
          </a:p>
        </p:txBody>
      </p:sp>
    </p:spTree>
    <p:extLst>
      <p:ext uri="{BB962C8B-B14F-4D97-AF65-F5344CB8AC3E}">
        <p14:creationId xmlns:p14="http://schemas.microsoft.com/office/powerpoint/2010/main" val="7958059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E1E-B728-B380-E6CB-9B4317468D67}"/>
              </a:ext>
            </a:extLst>
          </p:cNvPr>
          <p:cNvSpPr>
            <a:spLocks noGrp="1"/>
          </p:cNvSpPr>
          <p:nvPr>
            <p:ph type="title"/>
          </p:nvPr>
        </p:nvSpPr>
        <p:spPr>
          <a:xfrm>
            <a:off x="612648" y="706802"/>
            <a:ext cx="4672584" cy="1269482"/>
          </a:xfrm>
        </p:spPr>
        <p:txBody>
          <a:bodyPr anchor="t">
            <a:normAutofit/>
          </a:bodyPr>
          <a:lstStyle/>
          <a:p>
            <a:r>
              <a:rPr lang="en-US" sz="3300" b="1">
                <a:solidFill>
                  <a:srgbClr val="002060"/>
                </a:solidFill>
                <a:latin typeface="Univers Condensed Light"/>
              </a:rPr>
              <a:t>Purpose and Focus of the Recap Session</a:t>
            </a:r>
          </a:p>
        </p:txBody>
      </p:sp>
      <p:pic>
        <p:nvPicPr>
          <p:cNvPr id="5" name="Content Placeholder 4" descr="Idea light bulb success inspiration crumpled paper">
            <a:extLst>
              <a:ext uri="{FF2B5EF4-FFF2-40B4-BE49-F238E27FC236}">
                <a16:creationId xmlns:a16="http://schemas.microsoft.com/office/drawing/2014/main" id="{B413C12D-FD42-4D4B-A658-7A48235A3CAB}"/>
              </a:ext>
            </a:extLst>
          </p:cNvPr>
          <p:cNvPicPr>
            <a:picLocks noGrp="1" noChangeAspect="1"/>
          </p:cNvPicPr>
          <p:nvPr>
            <p:ph type="pic" sz="quarter" idx="15"/>
          </p:nvPr>
        </p:nvPicPr>
        <p:blipFill>
          <a:blip r:embed="rId3"/>
          <a:srcRect l="5628" r="5628"/>
          <a:stretch/>
        </p:blipFill>
        <p:spPr>
          <a:xfrm>
            <a:off x="609599" y="1822193"/>
            <a:ext cx="4488792" cy="3793601"/>
          </a:xfrm>
          <a:noFill/>
          <a:ln>
            <a:solidFill>
              <a:srgbClr val="4472C4"/>
            </a:solidFill>
          </a:ln>
        </p:spPr>
      </p:pic>
      <p:sp>
        <p:nvSpPr>
          <p:cNvPr id="3" name="Content Placeholder 2">
            <a:extLst>
              <a:ext uri="{FF2B5EF4-FFF2-40B4-BE49-F238E27FC236}">
                <a16:creationId xmlns:a16="http://schemas.microsoft.com/office/drawing/2014/main" id="{52644768-B022-EAFA-7E05-4D2810266B7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vert="horz" lIns="91440" tIns="45720" rIns="91440" bIns="45720" rtlCol="0" anchor="t">
            <a:normAutofit/>
          </a:bodyPr>
          <a:lstStyle/>
          <a:p>
            <a:pPr marL="0" indent="0">
              <a:spcBef>
                <a:spcPts val="2500"/>
              </a:spcBef>
              <a:buFont typeface="Arial" panose="020B0604020202020204" pitchFamily="34" charset="0"/>
              <a:buNone/>
            </a:pPr>
            <a:r>
              <a:rPr lang="en-GB" sz="1400" b="1">
                <a:solidFill>
                  <a:srgbClr val="0070C0"/>
                </a:solidFill>
              </a:rPr>
              <a:t>Recap Session Purpose</a:t>
            </a:r>
          </a:p>
          <a:p>
            <a:pPr marL="0" lvl="1" indent="0">
              <a:buNone/>
            </a:pPr>
            <a:r>
              <a:rPr lang="en-GB" sz="1400">
                <a:solidFill>
                  <a:srgbClr val="0070C0"/>
                </a:solidFill>
              </a:rPr>
              <a:t>The session reconnects with core themes of cognition, bias, and leadership overconfidence from the lecture.</a:t>
            </a:r>
            <a:endParaRPr lang="en-GB" sz="1400" dirty="0">
              <a:solidFill>
                <a:srgbClr val="0070C0"/>
              </a:solidFill>
            </a:endParaRPr>
          </a:p>
          <a:p>
            <a:pPr marL="0" indent="0">
              <a:spcBef>
                <a:spcPts val="2500"/>
              </a:spcBef>
              <a:buFont typeface="Arial" panose="020B0604020202020204" pitchFamily="34" charset="0"/>
              <a:buNone/>
            </a:pPr>
            <a:r>
              <a:rPr lang="en-GB" sz="1400" b="1">
                <a:solidFill>
                  <a:srgbClr val="0070C0"/>
                </a:solidFill>
              </a:rPr>
              <a:t>Context of Decision-Making</a:t>
            </a:r>
          </a:p>
          <a:p>
            <a:pPr marL="0" lvl="1" indent="0">
              <a:buFont typeface="Arial" panose="020B0604020202020204" pitchFamily="34" charset="0"/>
              <a:buNone/>
            </a:pPr>
            <a:r>
              <a:rPr lang="en-GB" sz="1400">
                <a:solidFill>
                  <a:srgbClr val="0070C0"/>
                </a:solidFill>
              </a:rPr>
              <a:t>Operational decisions are influenced by experience, emotions, </a:t>
            </a:r>
            <a:r>
              <a:rPr lang="en-GB" sz="1400" err="1">
                <a:solidFill>
                  <a:srgbClr val="0070C0"/>
                </a:solidFill>
              </a:rPr>
              <a:t>organisational</a:t>
            </a:r>
            <a:r>
              <a:rPr lang="en-GB" sz="1400" dirty="0">
                <a:solidFill>
                  <a:srgbClr val="0070C0"/>
                </a:solidFill>
              </a:rPr>
              <a:t> </a:t>
            </a:r>
            <a:r>
              <a:rPr lang="en-GB" sz="1400">
                <a:solidFill>
                  <a:srgbClr val="0070C0"/>
                </a:solidFill>
              </a:rPr>
              <a:t>expectations, and time pressure.</a:t>
            </a:r>
            <a:endParaRPr lang="en-GB" sz="1400" dirty="0">
              <a:solidFill>
                <a:srgbClr val="0070C0"/>
              </a:solidFill>
            </a:endParaRPr>
          </a:p>
          <a:p>
            <a:pPr marL="0" indent="0">
              <a:spcBef>
                <a:spcPts val="2500"/>
              </a:spcBef>
              <a:buFont typeface="Arial" panose="020B0604020202020204" pitchFamily="34" charset="0"/>
              <a:buNone/>
            </a:pPr>
            <a:r>
              <a:rPr lang="en-GB" sz="1400" b="1">
                <a:solidFill>
                  <a:srgbClr val="0070C0"/>
                </a:solidFill>
              </a:rPr>
              <a:t>Shared Cognitive Baseline</a:t>
            </a:r>
          </a:p>
          <a:p>
            <a:pPr marL="0" lvl="1" indent="0">
              <a:buNone/>
            </a:pPr>
            <a:r>
              <a:rPr lang="en-GB" sz="1400" dirty="0">
                <a:solidFill>
                  <a:srgbClr val="0070C0"/>
                </a:solidFill>
              </a:rPr>
              <a:t>Recap ensures a common understanding for effective discussion and deeper engagement.</a:t>
            </a:r>
          </a:p>
          <a:p>
            <a:pPr marL="0" indent="0">
              <a:spcBef>
                <a:spcPts val="2500"/>
              </a:spcBef>
              <a:buFont typeface="Arial" panose="020B0604020202020204" pitchFamily="34" charset="0"/>
              <a:buNone/>
            </a:pPr>
            <a:r>
              <a:rPr lang="en-GB" sz="1400" b="1">
                <a:solidFill>
                  <a:srgbClr val="0070C0"/>
                </a:solidFill>
              </a:rPr>
              <a:t>Professional Relevance</a:t>
            </a:r>
          </a:p>
          <a:p>
            <a:pPr marL="0" lvl="1" indent="0">
              <a:buFont typeface="Arial" panose="020B0604020202020204" pitchFamily="34" charset="0"/>
              <a:buNone/>
            </a:pPr>
            <a:r>
              <a:rPr lang="en-GB" sz="1400">
                <a:solidFill>
                  <a:srgbClr val="0070C0"/>
                </a:solidFill>
              </a:rPr>
              <a:t>Operational decision-making is a daily leadership reality requiring confidence but recognition of uncertainty.</a:t>
            </a:r>
          </a:p>
        </p:txBody>
      </p:sp>
      <p:pic>
        <p:nvPicPr>
          <p:cNvPr id="4" name="Picture 3" descr="A blue square with white lines&#10;&#10;AI-generated content may be incorrect.">
            <a:extLst>
              <a:ext uri="{FF2B5EF4-FFF2-40B4-BE49-F238E27FC236}">
                <a16:creationId xmlns:a16="http://schemas.microsoft.com/office/drawing/2014/main" id="{80FD3B0D-ABA8-C059-723A-AB4940E20C24}"/>
              </a:ext>
            </a:extLst>
          </p:cNvPr>
          <p:cNvPicPr>
            <a:picLocks noChangeAspect="1"/>
          </p:cNvPicPr>
          <p:nvPr/>
        </p:nvPicPr>
        <p:blipFill>
          <a:blip r:embed="rId4"/>
          <a:stretch>
            <a:fillRect/>
          </a:stretch>
        </p:blipFill>
        <p:spPr>
          <a:xfrm>
            <a:off x="2809" y="5737958"/>
            <a:ext cx="12186382" cy="1116623"/>
          </a:xfrm>
          <a:prstGeom prst="rect">
            <a:avLst/>
          </a:prstGeom>
        </p:spPr>
      </p:pic>
    </p:spTree>
    <p:extLst>
      <p:ext uri="{BB962C8B-B14F-4D97-AF65-F5344CB8AC3E}">
        <p14:creationId xmlns:p14="http://schemas.microsoft.com/office/powerpoint/2010/main" val="7640335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AFCFA-CA4A-F3C6-86EF-3709CBD82EA4}"/>
              </a:ext>
            </a:extLst>
          </p:cNvPr>
          <p:cNvSpPr>
            <a:spLocks noGrp="1"/>
          </p:cNvSpPr>
          <p:nvPr>
            <p:ph type="title"/>
          </p:nvPr>
        </p:nvSpPr>
        <p:spPr>
          <a:xfrm>
            <a:off x="506814" y="965228"/>
            <a:ext cx="6858000" cy="932688"/>
          </a:xfrm>
        </p:spPr>
        <p:txBody>
          <a:bodyPr anchor="b">
            <a:normAutofit/>
          </a:bodyPr>
          <a:lstStyle/>
          <a:p>
            <a:r>
              <a:rPr lang="en-US" sz="3300" b="1">
                <a:solidFill>
                  <a:srgbClr val="002060"/>
                </a:solidFill>
                <a:latin typeface="Univers Condensed Light"/>
              </a:rPr>
              <a:t>Leadership Residue and Cognitive Risk</a:t>
            </a:r>
          </a:p>
        </p:txBody>
      </p:sp>
      <p:sp>
        <p:nvSpPr>
          <p:cNvPr id="3" name="Content Placeholder 2">
            <a:extLst>
              <a:ext uri="{FF2B5EF4-FFF2-40B4-BE49-F238E27FC236}">
                <a16:creationId xmlns:a16="http://schemas.microsoft.com/office/drawing/2014/main" id="{ADD9FA42-23E5-52A4-78FA-F8FD873768A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2241465"/>
            <a:ext cx="6858000" cy="4535370"/>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solidFill>
                  <a:srgbClr val="0070C0"/>
                </a:solidFill>
              </a:rPr>
              <a:t>Leadership Residue Defined</a:t>
            </a:r>
          </a:p>
          <a:p>
            <a:pPr marL="0" lvl="1" indent="0">
              <a:buFont typeface="Arial" panose="020B0604020202020204" pitchFamily="34" charset="0"/>
              <a:buNone/>
            </a:pPr>
            <a:r>
              <a:rPr lang="en-US" sz="1400" dirty="0">
                <a:solidFill>
                  <a:srgbClr val="0070C0"/>
                </a:solidFill>
              </a:rPr>
              <a:t>Leadership residue accumulates psychological and emotional impacts from past decisions, shaping new perceptions.</a:t>
            </a:r>
          </a:p>
          <a:p>
            <a:pPr marL="0" indent="0">
              <a:spcBef>
                <a:spcPts val="2500"/>
              </a:spcBef>
              <a:buFont typeface="Arial" panose="020B0604020202020204" pitchFamily="34" charset="0"/>
              <a:buNone/>
            </a:pPr>
            <a:r>
              <a:rPr lang="en-US" sz="1400" b="1">
                <a:solidFill>
                  <a:srgbClr val="0070C0"/>
                </a:solidFill>
              </a:rPr>
              <a:t>Decision Momentum</a:t>
            </a:r>
          </a:p>
          <a:p>
            <a:pPr marL="0" lvl="1" indent="0">
              <a:buFont typeface="Arial" panose="020B0604020202020204" pitchFamily="34" charset="0"/>
              <a:buNone/>
            </a:pPr>
            <a:r>
              <a:rPr lang="en-US" sz="1400">
                <a:solidFill>
                  <a:srgbClr val="0070C0"/>
                </a:solidFill>
              </a:rPr>
              <a:t>Past successful decisions reinforce judgment patterns, enabling quicker actions but increasing cognitive risks.</a:t>
            </a:r>
            <a:endParaRPr lang="en-US" sz="1400" dirty="0">
              <a:solidFill>
                <a:srgbClr val="0070C0"/>
              </a:solidFill>
            </a:endParaRPr>
          </a:p>
          <a:p>
            <a:pPr marL="0" indent="0">
              <a:spcBef>
                <a:spcPts val="2500"/>
              </a:spcBef>
              <a:buFont typeface="Arial" panose="020B0604020202020204" pitchFamily="34" charset="0"/>
              <a:buNone/>
            </a:pPr>
            <a:r>
              <a:rPr lang="en-US" sz="1400" b="1">
                <a:solidFill>
                  <a:srgbClr val="0070C0"/>
                </a:solidFill>
              </a:rPr>
              <a:t>Cognitive Risk and Narrowing</a:t>
            </a:r>
          </a:p>
          <a:p>
            <a:pPr marL="0" lvl="1" indent="0">
              <a:buFont typeface="Arial" panose="020B0604020202020204" pitchFamily="34" charset="0"/>
              <a:buNone/>
            </a:pPr>
            <a:r>
              <a:rPr lang="en-US" sz="1400" dirty="0">
                <a:solidFill>
                  <a:srgbClr val="0070C0"/>
                </a:solidFill>
              </a:rPr>
              <a:t>Overconfidence narrows options and sensitivity to new information, risking tunnel vision in critical moments.</a:t>
            </a:r>
          </a:p>
          <a:p>
            <a:pPr marL="0" indent="0">
              <a:spcBef>
                <a:spcPts val="2500"/>
              </a:spcBef>
              <a:buFont typeface="Arial" panose="020B0604020202020204" pitchFamily="34" charset="0"/>
              <a:buNone/>
            </a:pPr>
            <a:r>
              <a:rPr lang="en-US" sz="1400" b="1">
                <a:solidFill>
                  <a:srgbClr val="0070C0"/>
                </a:solidFill>
              </a:rPr>
              <a:t>Mitigating Cognitive Risks</a:t>
            </a:r>
          </a:p>
          <a:p>
            <a:pPr marL="0" lvl="1" indent="0">
              <a:buFont typeface="Arial" panose="020B0604020202020204" pitchFamily="34" charset="0"/>
              <a:buNone/>
            </a:pPr>
            <a:r>
              <a:rPr lang="en-US" sz="1400">
                <a:solidFill>
                  <a:srgbClr val="0070C0"/>
                </a:solidFill>
              </a:rPr>
              <a:t>Reflection, challenge, and safeguards help balance confidence with humility for adaptable leadership.</a:t>
            </a:r>
          </a:p>
        </p:txBody>
      </p:sp>
      <p:pic>
        <p:nvPicPr>
          <p:cNvPr id="5" name="Content Placeholder 4" descr="Human head in paper cut style and wooden balls on blue background">
            <a:extLst>
              <a:ext uri="{FF2B5EF4-FFF2-40B4-BE49-F238E27FC236}">
                <a16:creationId xmlns:a16="http://schemas.microsoft.com/office/drawing/2014/main" id="{429321CB-DF9D-49DB-A931-112D423A06EE}"/>
              </a:ext>
            </a:extLst>
          </p:cNvPr>
          <p:cNvPicPr>
            <a:picLocks noGrp="1" noChangeAspect="1"/>
          </p:cNvPicPr>
          <p:nvPr>
            <p:ph type="pic" sz="quarter" idx="13"/>
          </p:nvPr>
        </p:nvPicPr>
        <p:blipFill>
          <a:blip r:embed="rId3"/>
          <a:srcRect l="15673" r="44418" b="-1"/>
          <a:stretch>
            <a:fillRect/>
          </a:stretch>
        </p:blipFill>
        <p:spPr>
          <a:xfrm>
            <a:off x="8091732" y="10"/>
            <a:ext cx="4100267" cy="6857990"/>
          </a:xfrm>
          <a:solidFill>
            <a:srgbClr val="F3EBE8"/>
          </a:solidFill>
        </p:spPr>
      </p:pic>
      <p:pic>
        <p:nvPicPr>
          <p:cNvPr id="6" name="Picture 5" descr="A blue square with white lines&#10;&#10;AI-generated content may be incorrect.">
            <a:extLst>
              <a:ext uri="{FF2B5EF4-FFF2-40B4-BE49-F238E27FC236}">
                <a16:creationId xmlns:a16="http://schemas.microsoft.com/office/drawing/2014/main" id="{67F9ADEE-2163-ADE9-1693-50B9ADD47BB3}"/>
              </a:ext>
            </a:extLst>
          </p:cNvPr>
          <p:cNvPicPr>
            <a:picLocks noChangeAspect="1"/>
          </p:cNvPicPr>
          <p:nvPr/>
        </p:nvPicPr>
        <p:blipFill>
          <a:blip r:embed="rId4"/>
          <a:stretch>
            <a:fillRect/>
          </a:stretch>
        </p:blipFill>
        <p:spPr>
          <a:xfrm>
            <a:off x="2809" y="-8792"/>
            <a:ext cx="12186382" cy="1116623"/>
          </a:xfrm>
          <a:prstGeom prst="rect">
            <a:avLst/>
          </a:prstGeom>
        </p:spPr>
      </p:pic>
    </p:spTree>
    <p:extLst>
      <p:ext uri="{BB962C8B-B14F-4D97-AF65-F5344CB8AC3E}">
        <p14:creationId xmlns:p14="http://schemas.microsoft.com/office/powerpoint/2010/main" val="36205940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69A4A-6CEE-190D-0416-9AAD3A0137F9}"/>
              </a:ext>
            </a:extLst>
          </p:cNvPr>
          <p:cNvSpPr>
            <a:spLocks noGrp="1"/>
          </p:cNvSpPr>
          <p:nvPr>
            <p:ph type="title"/>
          </p:nvPr>
        </p:nvSpPr>
        <p:spPr>
          <a:xfrm>
            <a:off x="4558085" y="89869"/>
            <a:ext cx="6950232" cy="932688"/>
          </a:xfrm>
        </p:spPr>
        <p:txBody>
          <a:bodyPr anchor="b">
            <a:normAutofit/>
          </a:bodyPr>
          <a:lstStyle/>
          <a:p>
            <a:r>
              <a:rPr lang="en-US" sz="2800" b="1">
                <a:solidFill>
                  <a:srgbClr val="002060"/>
                </a:solidFill>
              </a:rPr>
              <a:t>Heuristics and Recognition-Based Decision Processes</a:t>
            </a:r>
          </a:p>
        </p:txBody>
      </p:sp>
      <p:pic>
        <p:nvPicPr>
          <p:cNvPr id="5" name="Content Placeholder 4" descr="Creative Thinking">
            <a:extLst>
              <a:ext uri="{FF2B5EF4-FFF2-40B4-BE49-F238E27FC236}">
                <a16:creationId xmlns:a16="http://schemas.microsoft.com/office/drawing/2014/main" id="{B6255105-0585-4D33-9A3F-5654508FD9DE}"/>
              </a:ext>
            </a:extLst>
          </p:cNvPr>
          <p:cNvPicPr>
            <a:picLocks noGrp="1" noChangeAspect="1"/>
          </p:cNvPicPr>
          <p:nvPr>
            <p:ph type="pic" sz="quarter" idx="13"/>
          </p:nvPr>
        </p:nvPicPr>
        <p:blipFill>
          <a:blip r:embed="rId3"/>
          <a:srcRect l="32099" r="23901"/>
          <a:stretch>
            <a:fillRect/>
          </a:stretch>
        </p:blipFill>
        <p:spPr>
          <a:xfrm>
            <a:off x="20" y="1"/>
            <a:ext cx="4023340" cy="6858000"/>
          </a:xfrm>
          <a:noFill/>
        </p:spPr>
      </p:pic>
      <p:sp>
        <p:nvSpPr>
          <p:cNvPr id="3" name="Content Placeholder 2">
            <a:extLst>
              <a:ext uri="{FF2B5EF4-FFF2-40B4-BE49-F238E27FC236}">
                <a16:creationId xmlns:a16="http://schemas.microsoft.com/office/drawing/2014/main" id="{61CAED39-80E2-828D-8DBB-44E97448745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58085" y="1034965"/>
            <a:ext cx="6950232" cy="4686224"/>
          </a:xfrm>
        </p:spPr>
        <p:txBody>
          <a:bodyPr vert="horz" lIns="91440" tIns="45720" rIns="91440" bIns="45720" rtlCol="0" anchor="t">
            <a:normAutofit/>
          </a:bodyPr>
          <a:lstStyle/>
          <a:p>
            <a:pPr marL="0" indent="0">
              <a:spcBef>
                <a:spcPts val="2500"/>
              </a:spcBef>
              <a:buFont typeface="Arial" panose="020B0604020202020204" pitchFamily="34" charset="0"/>
              <a:buNone/>
            </a:pPr>
            <a:r>
              <a:rPr lang="en-GB" sz="1400" b="1">
                <a:solidFill>
                  <a:srgbClr val="0070C0"/>
                </a:solidFill>
              </a:rPr>
              <a:t>Role of Heuristics</a:t>
            </a:r>
            <a:endParaRPr lang="en-GB" sz="1400" b="1" dirty="0">
              <a:solidFill>
                <a:srgbClr val="0070C0"/>
              </a:solidFill>
            </a:endParaRPr>
          </a:p>
          <a:p>
            <a:pPr marL="0" lvl="1" indent="0">
              <a:buFont typeface="Arial" panose="020B0604020202020204" pitchFamily="34" charset="0"/>
              <a:buNone/>
            </a:pPr>
            <a:r>
              <a:rPr lang="en-GB" sz="1400" b="1">
                <a:solidFill>
                  <a:srgbClr val="0070C0"/>
                </a:solidFill>
              </a:rPr>
              <a:t>Heuristics enable rapid judgments when time and information are limited, essential for operational leaders under pressure.</a:t>
            </a:r>
            <a:endParaRPr lang="en-GB" sz="1400" b="1" dirty="0">
              <a:solidFill>
                <a:srgbClr val="0070C0"/>
              </a:solidFill>
            </a:endParaRPr>
          </a:p>
          <a:p>
            <a:pPr marL="0" indent="0">
              <a:spcBef>
                <a:spcPts val="2500"/>
              </a:spcBef>
              <a:buFont typeface="Arial" panose="020B0604020202020204" pitchFamily="34" charset="0"/>
              <a:buNone/>
            </a:pPr>
            <a:r>
              <a:rPr lang="en-GB" sz="1400" b="1">
                <a:solidFill>
                  <a:srgbClr val="0070C0"/>
                </a:solidFill>
              </a:rPr>
              <a:t>Common Cognitive Biases</a:t>
            </a:r>
            <a:endParaRPr lang="en-GB" sz="1400" b="1" dirty="0">
              <a:solidFill>
                <a:srgbClr val="0070C0"/>
              </a:solidFill>
            </a:endParaRPr>
          </a:p>
          <a:p>
            <a:pPr marL="0" lvl="1" indent="0">
              <a:buFont typeface="Arial" panose="020B0604020202020204" pitchFamily="34" charset="0"/>
              <a:buNone/>
            </a:pPr>
            <a:r>
              <a:rPr lang="en-GB" sz="1400" b="1" dirty="0">
                <a:solidFill>
                  <a:srgbClr val="0070C0"/>
                </a:solidFill>
              </a:rPr>
              <a:t>Biases like availability, anchoring, and representativeness influence leaders’ perceptions and decisions, affecting adaptability.</a:t>
            </a:r>
          </a:p>
          <a:p>
            <a:pPr marL="0" indent="0">
              <a:spcBef>
                <a:spcPts val="2500"/>
              </a:spcBef>
              <a:buFont typeface="Arial" panose="020B0604020202020204" pitchFamily="34" charset="0"/>
              <a:buNone/>
            </a:pPr>
            <a:r>
              <a:rPr lang="en-GB" sz="1400" b="1">
                <a:solidFill>
                  <a:srgbClr val="0070C0"/>
                </a:solidFill>
              </a:rPr>
              <a:t>Recognition-Primed Decision Making</a:t>
            </a:r>
            <a:endParaRPr lang="en-GB" sz="1400" b="1" dirty="0">
              <a:solidFill>
                <a:srgbClr val="0070C0"/>
              </a:solidFill>
            </a:endParaRPr>
          </a:p>
          <a:p>
            <a:pPr marL="0" lvl="1" indent="0">
              <a:buFont typeface="Arial" panose="020B0604020202020204" pitchFamily="34" charset="0"/>
              <a:buNone/>
            </a:pPr>
            <a:r>
              <a:rPr lang="en-GB" sz="1400" b="1">
                <a:solidFill>
                  <a:srgbClr val="0070C0"/>
                </a:solidFill>
              </a:rPr>
              <a:t>RPD describes experts using pattern recognition to select a single course of action, simulating outcomes mentally before acting.</a:t>
            </a:r>
            <a:endParaRPr lang="en-GB" sz="1400" b="1" dirty="0">
              <a:solidFill>
                <a:srgbClr val="0070C0"/>
              </a:solidFill>
            </a:endParaRPr>
          </a:p>
          <a:p>
            <a:pPr marL="0" indent="0">
              <a:spcBef>
                <a:spcPts val="2500"/>
              </a:spcBef>
              <a:buFont typeface="Arial" panose="020B0604020202020204" pitchFamily="34" charset="0"/>
              <a:buNone/>
            </a:pPr>
            <a:r>
              <a:rPr lang="en-GB" sz="1400" b="1">
                <a:solidFill>
                  <a:srgbClr val="0070C0"/>
                </a:solidFill>
              </a:rPr>
              <a:t>Limits of Intuitive Judgement</a:t>
            </a:r>
            <a:endParaRPr lang="en-GB" sz="1400" b="1" dirty="0">
              <a:solidFill>
                <a:srgbClr val="0070C0"/>
              </a:solidFill>
            </a:endParaRPr>
          </a:p>
          <a:p>
            <a:pPr marL="0" lvl="1" indent="0">
              <a:buFont typeface="Arial" panose="020B0604020202020204" pitchFamily="34" charset="0"/>
              <a:buNone/>
            </a:pPr>
            <a:r>
              <a:rPr lang="en-GB" sz="1400" b="1">
                <a:solidFill>
                  <a:srgbClr val="0070C0"/>
                </a:solidFill>
              </a:rPr>
              <a:t>Pattern recognition depends on stored experiences, risking misrecognition and premature closure without structured reflection.</a:t>
            </a:r>
          </a:p>
        </p:txBody>
      </p:sp>
      <p:pic>
        <p:nvPicPr>
          <p:cNvPr id="6" name="Picture 5" descr="A blue square with white lines&#10;&#10;AI-generated content may be incorrect.">
            <a:extLst>
              <a:ext uri="{FF2B5EF4-FFF2-40B4-BE49-F238E27FC236}">
                <a16:creationId xmlns:a16="http://schemas.microsoft.com/office/drawing/2014/main" id="{EDAE1032-91D6-A9DE-B669-53F5253C679B}"/>
              </a:ext>
            </a:extLst>
          </p:cNvPr>
          <p:cNvPicPr>
            <a:picLocks noChangeAspect="1"/>
          </p:cNvPicPr>
          <p:nvPr/>
        </p:nvPicPr>
        <p:blipFill>
          <a:blip r:embed="rId4"/>
          <a:stretch>
            <a:fillRect/>
          </a:stretch>
        </p:blipFill>
        <p:spPr>
          <a:xfrm>
            <a:off x="2809" y="5737958"/>
            <a:ext cx="12186382" cy="1116623"/>
          </a:xfrm>
          <a:prstGeom prst="rect">
            <a:avLst/>
          </a:prstGeom>
        </p:spPr>
      </p:pic>
    </p:spTree>
    <p:extLst>
      <p:ext uri="{BB962C8B-B14F-4D97-AF65-F5344CB8AC3E}">
        <p14:creationId xmlns:p14="http://schemas.microsoft.com/office/powerpoint/2010/main" val="28651352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2EC23-C30D-454D-52C6-5CF0C8CA5477}"/>
              </a:ext>
            </a:extLst>
          </p:cNvPr>
          <p:cNvSpPr>
            <a:spLocks noGrp="1"/>
          </p:cNvSpPr>
          <p:nvPr>
            <p:ph type="title"/>
          </p:nvPr>
        </p:nvSpPr>
        <p:spPr>
          <a:xfrm>
            <a:off x="597160" y="1230949"/>
            <a:ext cx="5225467" cy="1080172"/>
          </a:xfrm>
        </p:spPr>
        <p:txBody>
          <a:bodyPr anchor="t">
            <a:normAutofit/>
          </a:bodyPr>
          <a:lstStyle/>
          <a:p>
            <a:r>
              <a:rPr lang="en-US" sz="3300" b="1">
                <a:solidFill>
                  <a:srgbClr val="002060"/>
                </a:solidFill>
                <a:latin typeface="Univers Condensed Light"/>
              </a:rPr>
              <a:t>Risk, Emotion, and Framing Effects</a:t>
            </a:r>
          </a:p>
        </p:txBody>
      </p:sp>
      <p:pic>
        <p:nvPicPr>
          <p:cNvPr id="5" name="Content Placeholder 4" descr="Shot of a businessman holding on to a bunch of cryptocurrency balloons on top of a graph against a white background">
            <a:extLst>
              <a:ext uri="{FF2B5EF4-FFF2-40B4-BE49-F238E27FC236}">
                <a16:creationId xmlns:a16="http://schemas.microsoft.com/office/drawing/2014/main" id="{C21231E4-3866-40BA-A43B-EE2887D62964}"/>
              </a:ext>
            </a:extLst>
          </p:cNvPr>
          <p:cNvPicPr>
            <a:picLocks noGrp="1" noChangeAspect="1"/>
          </p:cNvPicPr>
          <p:nvPr>
            <p:ph idx="1"/>
          </p:nvPr>
        </p:nvPicPr>
        <p:blipFill>
          <a:blip r:embed="rId3"/>
          <a:stretch>
            <a:fillRect/>
          </a:stretch>
        </p:blipFill>
        <p:spPr>
          <a:xfrm>
            <a:off x="5452208" y="1336659"/>
            <a:ext cx="6440258" cy="5522521"/>
          </a:xfrm>
          <a:noFill/>
        </p:spPr>
      </p:pic>
      <p:sp>
        <p:nvSpPr>
          <p:cNvPr id="3" name="Content Placeholder 2">
            <a:extLst>
              <a:ext uri="{FF2B5EF4-FFF2-40B4-BE49-F238E27FC236}">
                <a16:creationId xmlns:a16="http://schemas.microsoft.com/office/drawing/2014/main" id="{CB2759A1-845F-5956-9A2E-0AE31AED7047}"/>
              </a:ext>
            </a:extLst>
          </p:cNvPr>
          <p:cNvSpPr>
            <a:spLocks noGrp="1"/>
          </p:cNvSpPr>
          <p:nvPr>
            <p:ph type="body"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7160" y="2311121"/>
            <a:ext cx="4855050" cy="3993263"/>
          </a:xfrm>
        </p:spPr>
        <p:txBody>
          <a:bodyPr>
            <a:normAutofit/>
          </a:bodyPr>
          <a:lstStyle/>
          <a:p>
            <a:pPr marL="0" indent="0">
              <a:lnSpc>
                <a:spcPct val="110000"/>
              </a:lnSpc>
              <a:spcBef>
                <a:spcPts val="2500"/>
              </a:spcBef>
              <a:buFont typeface="Arial" panose="020B0604020202020204" pitchFamily="34" charset="0"/>
              <a:buNone/>
            </a:pPr>
            <a:r>
              <a:rPr lang="en-GB" sz="1200" b="1">
                <a:solidFill>
                  <a:srgbClr val="0070C0"/>
                </a:solidFill>
              </a:rPr>
              <a:t>Framing Influences Risk Perception</a:t>
            </a:r>
          </a:p>
          <a:p>
            <a:pPr marL="0" lvl="1" indent="0">
              <a:lnSpc>
                <a:spcPct val="110000"/>
              </a:lnSpc>
              <a:buFont typeface="Arial" panose="020B0604020202020204" pitchFamily="34" charset="0"/>
              <a:buNone/>
            </a:pPr>
            <a:r>
              <a:rPr lang="en-GB" sz="1200">
                <a:solidFill>
                  <a:srgbClr val="0070C0"/>
                </a:solidFill>
              </a:rPr>
              <a:t>Risk-taking varies based on framing as gain or loss, affecting leadership decisions in high-pressure situations.</a:t>
            </a:r>
          </a:p>
          <a:p>
            <a:pPr marL="0" indent="0">
              <a:lnSpc>
                <a:spcPct val="110000"/>
              </a:lnSpc>
              <a:spcBef>
                <a:spcPts val="2500"/>
              </a:spcBef>
              <a:buFont typeface="Arial" panose="020B0604020202020204" pitchFamily="34" charset="0"/>
              <a:buNone/>
            </a:pPr>
            <a:r>
              <a:rPr lang="en-GB" sz="1200" b="1">
                <a:solidFill>
                  <a:srgbClr val="0070C0"/>
                </a:solidFill>
              </a:rPr>
              <a:t>Accountability and Loss Aversion</a:t>
            </a:r>
          </a:p>
          <a:p>
            <a:pPr marL="0" lvl="1" indent="0">
              <a:lnSpc>
                <a:spcPct val="110000"/>
              </a:lnSpc>
              <a:buFont typeface="Arial" panose="020B0604020202020204" pitchFamily="34" charset="0"/>
              <a:buNone/>
            </a:pPr>
            <a:r>
              <a:rPr lang="en-GB" sz="1200">
                <a:solidFill>
                  <a:srgbClr val="0070C0"/>
                </a:solidFill>
              </a:rPr>
              <a:t>Accountability pressures increase loss aversion, making leaders prefer action over restraint to avoid blame.</a:t>
            </a:r>
          </a:p>
          <a:p>
            <a:pPr marL="0" indent="0">
              <a:lnSpc>
                <a:spcPct val="110000"/>
              </a:lnSpc>
              <a:spcBef>
                <a:spcPts val="2500"/>
              </a:spcBef>
              <a:buFont typeface="Arial" panose="020B0604020202020204" pitchFamily="34" charset="0"/>
              <a:buNone/>
            </a:pPr>
            <a:r>
              <a:rPr lang="en-GB" sz="1200" b="1">
                <a:solidFill>
                  <a:srgbClr val="0070C0"/>
                </a:solidFill>
              </a:rPr>
              <a:t>Emotional Impact on Decision-Making</a:t>
            </a:r>
          </a:p>
          <a:p>
            <a:pPr marL="0" lvl="1" indent="0">
              <a:lnSpc>
                <a:spcPct val="110000"/>
              </a:lnSpc>
              <a:buFont typeface="Arial" panose="020B0604020202020204" pitchFamily="34" charset="0"/>
              <a:buNone/>
            </a:pPr>
            <a:r>
              <a:rPr lang="en-GB" sz="1200">
                <a:solidFill>
                  <a:srgbClr val="0070C0"/>
                </a:solidFill>
              </a:rPr>
              <a:t>Emotions like stress and fear narrow attention and foster reliance on familiar patterns during risk evaluation.</a:t>
            </a:r>
          </a:p>
          <a:p>
            <a:pPr marL="0" indent="0">
              <a:lnSpc>
                <a:spcPct val="110000"/>
              </a:lnSpc>
              <a:spcBef>
                <a:spcPts val="2500"/>
              </a:spcBef>
              <a:buFont typeface="Arial" panose="020B0604020202020204" pitchFamily="34" charset="0"/>
              <a:buNone/>
            </a:pPr>
            <a:r>
              <a:rPr lang="en-GB" sz="1200" b="1">
                <a:solidFill>
                  <a:srgbClr val="0070C0"/>
                </a:solidFill>
              </a:rPr>
              <a:t>Imperfect Cues and Situational Awareness</a:t>
            </a:r>
          </a:p>
          <a:p>
            <a:pPr marL="0" lvl="1" indent="0">
              <a:lnSpc>
                <a:spcPct val="110000"/>
              </a:lnSpc>
              <a:buFont typeface="Arial" panose="020B0604020202020204" pitchFamily="34" charset="0"/>
              <a:buNone/>
            </a:pPr>
            <a:r>
              <a:rPr lang="en-GB" sz="1200">
                <a:solidFill>
                  <a:srgbClr val="0070C0"/>
                </a:solidFill>
              </a:rPr>
              <a:t>Leaders overweight some cues and ignore others under pressure, reducing situational awareness and accuracy.</a:t>
            </a:r>
          </a:p>
        </p:txBody>
      </p:sp>
      <p:pic>
        <p:nvPicPr>
          <p:cNvPr id="6" name="Picture 5" descr="A blue square with white lines&#10;&#10;AI-generated content may be incorrect.">
            <a:extLst>
              <a:ext uri="{FF2B5EF4-FFF2-40B4-BE49-F238E27FC236}">
                <a16:creationId xmlns:a16="http://schemas.microsoft.com/office/drawing/2014/main" id="{357B14B6-4989-F56D-DBEE-562AFBA65266}"/>
              </a:ext>
            </a:extLst>
          </p:cNvPr>
          <p:cNvPicPr>
            <a:picLocks noChangeAspect="1"/>
          </p:cNvPicPr>
          <p:nvPr/>
        </p:nvPicPr>
        <p:blipFill>
          <a:blip r:embed="rId4"/>
          <a:stretch>
            <a:fillRect/>
          </a:stretch>
        </p:blipFill>
        <p:spPr>
          <a:xfrm>
            <a:off x="2809" y="1791"/>
            <a:ext cx="12186382" cy="1116623"/>
          </a:xfrm>
          <a:prstGeom prst="rect">
            <a:avLst/>
          </a:prstGeom>
        </p:spPr>
      </p:pic>
    </p:spTree>
    <p:extLst>
      <p:ext uri="{BB962C8B-B14F-4D97-AF65-F5344CB8AC3E}">
        <p14:creationId xmlns:p14="http://schemas.microsoft.com/office/powerpoint/2010/main" val="36247995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5889E-BD1D-DABB-A041-B778A007AF30}"/>
              </a:ext>
            </a:extLst>
          </p:cNvPr>
          <p:cNvSpPr>
            <a:spLocks noGrp="1"/>
          </p:cNvSpPr>
          <p:nvPr>
            <p:ph type="title"/>
          </p:nvPr>
        </p:nvSpPr>
        <p:spPr>
          <a:xfrm>
            <a:off x="612647" y="287895"/>
            <a:ext cx="6858000" cy="932688"/>
          </a:xfrm>
        </p:spPr>
        <p:txBody>
          <a:bodyPr anchor="b">
            <a:noAutofit/>
          </a:bodyPr>
          <a:lstStyle/>
          <a:p>
            <a:r>
              <a:rPr lang="en-US" sz="3300" b="1">
                <a:solidFill>
                  <a:srgbClr val="002060"/>
                </a:solidFill>
                <a:latin typeface="Univers Condensed Light"/>
              </a:rPr>
              <a:t>Overconfidence and Safeguards in Professional Practice</a:t>
            </a:r>
          </a:p>
        </p:txBody>
      </p:sp>
      <p:sp>
        <p:nvSpPr>
          <p:cNvPr id="3" name="Content Placeholder 2">
            <a:extLst>
              <a:ext uri="{FF2B5EF4-FFF2-40B4-BE49-F238E27FC236}">
                <a16:creationId xmlns:a16="http://schemas.microsoft.com/office/drawing/2014/main" id="{AC8D9D8C-BCF9-8D58-ED74-D8176AC7503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214882"/>
            <a:ext cx="6858000" cy="4535370"/>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solidFill>
                  <a:srgbClr val="0070C0"/>
                </a:solidFill>
              </a:rPr>
              <a:t>Nature of Overconfidence Bias</a:t>
            </a:r>
          </a:p>
          <a:p>
            <a:pPr marL="0" lvl="1" indent="0">
              <a:buFont typeface="Arial" panose="020B0604020202020204" pitchFamily="34" charset="0"/>
              <a:buNone/>
            </a:pPr>
            <a:r>
              <a:rPr lang="en-US" sz="1400">
                <a:solidFill>
                  <a:srgbClr val="0070C0"/>
                </a:solidFill>
              </a:rPr>
              <a:t>Overconfidence bias leads individuals to overestimate abilities and hold excessive certainty despite limited accuracy.</a:t>
            </a:r>
          </a:p>
          <a:p>
            <a:pPr marL="0" indent="0">
              <a:spcBef>
                <a:spcPts val="2500"/>
              </a:spcBef>
              <a:buFont typeface="Arial" panose="020B0604020202020204" pitchFamily="34" charset="0"/>
              <a:buNone/>
            </a:pPr>
            <a:r>
              <a:rPr lang="en-US" sz="1400" b="1">
                <a:solidFill>
                  <a:srgbClr val="0070C0"/>
                </a:solidFill>
              </a:rPr>
              <a:t>Impact on Leadership Decisions</a:t>
            </a:r>
          </a:p>
          <a:p>
            <a:pPr marL="0" lvl="1" indent="0">
              <a:buFont typeface="Arial" panose="020B0604020202020204" pitchFamily="34" charset="0"/>
              <a:buNone/>
            </a:pPr>
            <a:r>
              <a:rPr lang="en-US" sz="1400">
                <a:solidFill>
                  <a:srgbClr val="0070C0"/>
                </a:solidFill>
              </a:rPr>
              <a:t>Increased confidence with experience can widen the gap between perceived and actual judgement accuracy in complex situations.</a:t>
            </a:r>
          </a:p>
          <a:p>
            <a:pPr marL="0" indent="0">
              <a:spcBef>
                <a:spcPts val="2500"/>
              </a:spcBef>
              <a:buFont typeface="Arial" panose="020B0604020202020204" pitchFamily="34" charset="0"/>
              <a:buNone/>
            </a:pPr>
            <a:r>
              <a:rPr lang="en-US" sz="1400" b="1">
                <a:solidFill>
                  <a:srgbClr val="0070C0"/>
                </a:solidFill>
              </a:rPr>
              <a:t>Risks of Authority Gradients</a:t>
            </a:r>
          </a:p>
          <a:p>
            <a:pPr marL="0" lvl="1" indent="0">
              <a:buFont typeface="Arial" panose="020B0604020202020204" pitchFamily="34" charset="0"/>
              <a:buNone/>
            </a:pPr>
            <a:r>
              <a:rPr lang="en-US" sz="1400">
                <a:solidFill>
                  <a:srgbClr val="0070C0"/>
                </a:solidFill>
              </a:rPr>
              <a:t>Strong authority gradients discourage challenges, causing subordinates to hesitate in questioning overconfident decisions.</a:t>
            </a:r>
          </a:p>
          <a:p>
            <a:pPr marL="0" indent="0">
              <a:spcBef>
                <a:spcPts val="2500"/>
              </a:spcBef>
              <a:buFont typeface="Arial" panose="020B0604020202020204" pitchFamily="34" charset="0"/>
              <a:buNone/>
            </a:pPr>
            <a:r>
              <a:rPr lang="en-US" sz="1400" b="1">
                <a:solidFill>
                  <a:srgbClr val="0070C0"/>
                </a:solidFill>
              </a:rPr>
              <a:t>Safeguards Against Overconfidence</a:t>
            </a:r>
          </a:p>
          <a:p>
            <a:pPr marL="0" lvl="1" indent="0">
              <a:buFont typeface="Arial" panose="020B0604020202020204" pitchFamily="34" charset="0"/>
              <a:buNone/>
            </a:pPr>
            <a:r>
              <a:rPr lang="en-US" sz="1400">
                <a:solidFill>
                  <a:srgbClr val="0070C0"/>
                </a:solidFill>
              </a:rPr>
              <a:t>Structural and cultural safeguards like challenge roles and reflective practices mitigate risks of overconfidence bias.</a:t>
            </a:r>
          </a:p>
        </p:txBody>
      </p:sp>
      <p:pic>
        <p:nvPicPr>
          <p:cNvPr id="5" name="Content Placeholder 4" descr="Thinking progress, searching for idea. Businessman in a black suite with gears (progress symbol) instead of head. From small to medium and big. Arrow pointing from one to another.">
            <a:extLst>
              <a:ext uri="{FF2B5EF4-FFF2-40B4-BE49-F238E27FC236}">
                <a16:creationId xmlns:a16="http://schemas.microsoft.com/office/drawing/2014/main" id="{4AF4A57C-6182-4315-A20A-8AC6BAC1EE22}"/>
              </a:ext>
            </a:extLst>
          </p:cNvPr>
          <p:cNvPicPr>
            <a:picLocks noGrp="1" noChangeAspect="1"/>
          </p:cNvPicPr>
          <p:nvPr>
            <p:ph type="pic" sz="quarter" idx="13"/>
          </p:nvPr>
        </p:nvPicPr>
        <p:blipFill>
          <a:blip r:embed="rId3"/>
          <a:srcRect l="33575" r="26516" b="-1"/>
          <a:stretch>
            <a:fillRect/>
          </a:stretch>
        </p:blipFill>
        <p:spPr>
          <a:xfrm>
            <a:off x="8091732" y="10"/>
            <a:ext cx="4100267" cy="6857990"/>
          </a:xfrm>
          <a:solidFill>
            <a:srgbClr val="F3EBE8"/>
          </a:solidFill>
        </p:spPr>
      </p:pic>
      <p:pic>
        <p:nvPicPr>
          <p:cNvPr id="6" name="Picture 5" descr="A blue square with white lines&#10;&#10;AI-generated content may be incorrect.">
            <a:extLst>
              <a:ext uri="{FF2B5EF4-FFF2-40B4-BE49-F238E27FC236}">
                <a16:creationId xmlns:a16="http://schemas.microsoft.com/office/drawing/2014/main" id="{BD2F3D1D-D25F-5D25-75EC-CD42F7994CF3}"/>
              </a:ext>
            </a:extLst>
          </p:cNvPr>
          <p:cNvPicPr>
            <a:picLocks noChangeAspect="1"/>
          </p:cNvPicPr>
          <p:nvPr/>
        </p:nvPicPr>
        <p:blipFill>
          <a:blip r:embed="rId4"/>
          <a:stretch>
            <a:fillRect/>
          </a:stretch>
        </p:blipFill>
        <p:spPr>
          <a:xfrm>
            <a:off x="2809" y="5737958"/>
            <a:ext cx="12186382" cy="1116623"/>
          </a:xfrm>
          <a:prstGeom prst="rect">
            <a:avLst/>
          </a:prstGeom>
        </p:spPr>
      </p:pic>
    </p:spTree>
    <p:extLst>
      <p:ext uri="{BB962C8B-B14F-4D97-AF65-F5344CB8AC3E}">
        <p14:creationId xmlns:p14="http://schemas.microsoft.com/office/powerpoint/2010/main" val="278648055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Chalcot">
  <a:themeElements>
    <a:clrScheme name="Custom 2">
      <a:dk1>
        <a:srgbClr val="000000"/>
      </a:dk1>
      <a:lt1>
        <a:srgbClr val="F3EBE8"/>
      </a:lt1>
      <a:dk2>
        <a:srgbClr val="264653"/>
      </a:dk2>
      <a:lt2>
        <a:srgbClr val="FFFFFF"/>
      </a:lt2>
      <a:accent1>
        <a:srgbClr val="E9939D"/>
      </a:accent1>
      <a:accent2>
        <a:srgbClr val="E9C369"/>
      </a:accent2>
      <a:accent3>
        <a:srgbClr val="2A9D8F"/>
      </a:accent3>
      <a:accent4>
        <a:srgbClr val="F3D6CD"/>
      </a:accent4>
      <a:accent5>
        <a:srgbClr val="8CBA8F"/>
      </a:accent5>
      <a:accent6>
        <a:srgbClr val="919FA9"/>
      </a:accent6>
      <a:hlink>
        <a:srgbClr val="8F45C7"/>
      </a:hlink>
      <a:folHlink>
        <a:srgbClr val="D08A55"/>
      </a:folHlink>
    </a:clrScheme>
    <a:fontScheme name="Custom 362">
      <a:majorFont>
        <a:latin typeface="Century Gothic"/>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alcot_Copilot Layouts_win32_LW_V5" id="{BB83E610-C1CA-49EC-A787-4EFEA8456B79}" vid="{40FB1116-6983-46AA-9CD7-BA42C7965D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2034</Words>
  <Application>Microsoft Office PowerPoint</Application>
  <PresentationFormat>Widescreen</PresentationFormat>
  <Paragraphs>80</Paragraphs>
  <Slides>7</Slides>
  <Notes>7</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Century Gothic</vt:lpstr>
      <vt:lpstr>Karla</vt:lpstr>
      <vt:lpstr>Segoe UI</vt:lpstr>
      <vt:lpstr>Univers Condensed Light</vt:lpstr>
      <vt:lpstr>Chalcot</vt:lpstr>
      <vt:lpstr>Operational Decision-Making Recap: Cognition, Bias, and Overconfidence</vt:lpstr>
      <vt:lpstr>Recap of Operational Decision-Making Concepts</vt:lpstr>
      <vt:lpstr>Purpose and Focus of the Recap Session</vt:lpstr>
      <vt:lpstr>Leadership Residue and Cognitive Risk</vt:lpstr>
      <vt:lpstr>Heuristics and Recognition-Based Decision Processes</vt:lpstr>
      <vt:lpstr>Risk, Emotion, and Framing Effects</vt:lpstr>
      <vt:lpstr>Overconfidence and Safeguards in Professional Practice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j.d.evans@uwtsd.ac.uk</dc:creator>
  <cp:lastModifiedBy>Justin Evans</cp:lastModifiedBy>
  <cp:revision>55</cp:revision>
  <dcterms:modified xsi:type="dcterms:W3CDTF">2026-05-27T08:01:45Z</dcterms:modified>
</cp:coreProperties>
</file>