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9601200" cy="12801600" type="A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3C66D-7BD7-9971-60CA-DBCA8CE28E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66FB72-BE96-2B95-3AD1-AB0B8F5643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49CE3-9923-40FC-BC4B-670B0B8C0DA8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DE903C-0D2E-0884-770A-4DFA17AB5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1D8D0A-CF5D-B687-42C3-C163AD4B6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B65D2D-4BBA-423C-B96D-103131E69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1182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950E96-B700-E8C1-5690-762851FE3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83" y="681568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134A69-3EA7-15A2-EDBB-9D086C91C4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083" y="3407833"/>
            <a:ext cx="8281035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190A13-DDA7-88AF-C072-8D2BB09FC2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60083" y="11865187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4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4C49CE3-9923-40FC-BC4B-670B0B8C0DA8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693A9F-0AA9-E5F5-BC1C-ECD413F64F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80398" y="11865187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4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26543-164E-D295-4957-69A3F14C38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780848" y="11865187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4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8B65D2D-4BBA-423C-B96D-103131E69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665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720090" rtl="0" eaLnBrk="1" latinLnBrk="0" hangingPunct="1">
        <a:lnSpc>
          <a:spcPct val="90000"/>
        </a:lnSpc>
        <a:spcBef>
          <a:spcPct val="0"/>
        </a:spcBef>
        <a:buNone/>
        <a:defRPr sz="346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0023" indent="-180023" algn="l" defTabSz="720090" rtl="0" eaLnBrk="1" latinLnBrk="0" hangingPunct="1">
        <a:lnSpc>
          <a:spcPct val="90000"/>
        </a:lnSpc>
        <a:spcBef>
          <a:spcPts val="788"/>
        </a:spcBef>
        <a:buFont typeface="Arial" panose="020B0604020202020204" pitchFamily="34" charset="0"/>
        <a:buChar char="•"/>
        <a:defRPr sz="2205" kern="1200">
          <a:solidFill>
            <a:schemeClr val="tx1"/>
          </a:solidFill>
          <a:latin typeface="+mn-lt"/>
          <a:ea typeface="+mn-ea"/>
          <a:cs typeface="+mn-cs"/>
        </a:defRPr>
      </a:lvl1pPr>
      <a:lvl2pPr marL="540068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00113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3pPr>
      <a:lvl4pPr marL="1260158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4pPr>
      <a:lvl5pPr marL="1620203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5pPr>
      <a:lvl6pPr marL="1980248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6pPr>
      <a:lvl7pPr marL="2340293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7pPr>
      <a:lvl8pPr marL="2700338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8pPr>
      <a:lvl9pPr marL="3060383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1pPr>
      <a:lvl2pPr marL="36004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2pPr>
      <a:lvl3pPr marL="72009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3pPr>
      <a:lvl4pPr marL="108013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4pPr>
      <a:lvl5pPr marL="144018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5pPr>
      <a:lvl6pPr marL="180022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6pPr>
      <a:lvl7pPr marL="216027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7pPr>
      <a:lvl8pPr marL="252031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8pPr>
      <a:lvl9pPr marL="288036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11CF29D-AEBE-D541-B793-11C83396E5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3A3B421-6F4E-835D-5E90-839C4BC968D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601200" cy="1280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2844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5" ma:contentTypeDescription="Create a new document." ma:contentTypeScope="" ma:versionID="37a2d0e75424b76ac44e563b9019d9a9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e45ae67080411a42b1beb99a6b207786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16bca3a-9bc9-4129-a185-7ea87f9d73cc" xsi:nil="true"/>
  </documentManagement>
</p:properties>
</file>

<file path=customXml/itemProps1.xml><?xml version="1.0" encoding="utf-8"?>
<ds:datastoreItem xmlns:ds="http://schemas.openxmlformats.org/officeDocument/2006/customXml" ds:itemID="{658EB7EB-B72E-4212-9396-E9A312ECAC2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6bca3a-9bc9-4129-a185-7ea87f9d73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6589A58-35CE-4BB0-A6AC-B453ACB1C2E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053C743-DF3C-4D59-8A20-98F9A12629EE}">
  <ds:schemaRefs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716bca3a-9bc9-4129-a185-7ea87f9d73cc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A3 Paper (297x420 mm)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Mihai-Alexandru Tanase (2435231)</dc:creator>
  <cp:lastModifiedBy>Mihai-Alexandru Tanase (2435231)</cp:lastModifiedBy>
  <cp:revision>1</cp:revision>
  <dcterms:created xsi:type="dcterms:W3CDTF">2025-11-23T15:06:04Z</dcterms:created>
  <dcterms:modified xsi:type="dcterms:W3CDTF">2025-11-23T15:06:04Z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