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9" r:id="rId1"/>
  </p:sldMasterIdLst>
  <p:notesMasterIdLst>
    <p:notesMasterId r:id="rId14"/>
  </p:notesMasterIdLst>
  <p:sldIdLst>
    <p:sldId id="256" r:id="rId2"/>
    <p:sldId id="257" r:id="rId3"/>
    <p:sldId id="258" r:id="rId4"/>
    <p:sldId id="260" r:id="rId5"/>
    <p:sldId id="268"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475F2C-ACFF-4428-8F76-D6929FD54811}" v="4" dt="2022-04-13T20:37:08.6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1382" autoAdjust="0"/>
  </p:normalViewPr>
  <p:slideViewPr>
    <p:cSldViewPr snapToGrid="0">
      <p:cViewPr varScale="1">
        <p:scale>
          <a:sx n="56" d="100"/>
          <a:sy n="56" d="100"/>
        </p:scale>
        <p:origin x="106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mun Rahman" userId="3b102c8dd021288e" providerId="Windows Live" clId="Web-{6F6B6AC7-37CB-4BB7-9DAA-D4D07B97D2DB}"/>
    <pc:docChg chg="modSld">
      <pc:chgData name="Symun Rahman" userId="3b102c8dd021288e" providerId="Windows Live" clId="Web-{6F6B6AC7-37CB-4BB7-9DAA-D4D07B97D2DB}" dt="2022-04-12T09:30:58.995" v="8"/>
      <pc:docMkLst>
        <pc:docMk/>
      </pc:docMkLst>
      <pc:sldChg chg="addSp modSp mod setBg addAnim setClrOvrMap">
        <pc:chgData name="Symun Rahman" userId="3b102c8dd021288e" providerId="Windows Live" clId="Web-{6F6B6AC7-37CB-4BB7-9DAA-D4D07B97D2DB}" dt="2022-04-12T09:27:48.070" v="2"/>
        <pc:sldMkLst>
          <pc:docMk/>
          <pc:sldMk cId="2874068068" sldId="256"/>
        </pc:sldMkLst>
        <pc:spChg chg="mod">
          <ac:chgData name="Symun Rahman" userId="3b102c8dd021288e" providerId="Windows Live" clId="Web-{6F6B6AC7-37CB-4BB7-9DAA-D4D07B97D2DB}" dt="2022-04-12T09:27:48.070" v="0"/>
          <ac:spMkLst>
            <pc:docMk/>
            <pc:sldMk cId="2874068068" sldId="256"/>
            <ac:spMk id="2" creationId="{70322B31-14FD-4303-B5CE-2FB1CB4F8CD8}"/>
          </ac:spMkLst>
        </pc:spChg>
        <pc:spChg chg="mod">
          <ac:chgData name="Symun Rahman" userId="3b102c8dd021288e" providerId="Windows Live" clId="Web-{6F6B6AC7-37CB-4BB7-9DAA-D4D07B97D2DB}" dt="2022-04-12T09:27:48.070" v="0"/>
          <ac:spMkLst>
            <pc:docMk/>
            <pc:sldMk cId="2874068068" sldId="256"/>
            <ac:spMk id="3" creationId="{483D9F37-1C2A-4C74-83D1-D4602DD364E8}"/>
          </ac:spMkLst>
        </pc:spChg>
        <pc:spChg chg="add">
          <ac:chgData name="Symun Rahman" userId="3b102c8dd021288e" providerId="Windows Live" clId="Web-{6F6B6AC7-37CB-4BB7-9DAA-D4D07B97D2DB}" dt="2022-04-12T09:27:48.070" v="0"/>
          <ac:spMkLst>
            <pc:docMk/>
            <pc:sldMk cId="2874068068" sldId="256"/>
            <ac:spMk id="9" creationId="{491A5E26-1F21-459D-8C03-ADB057B09066}"/>
          </ac:spMkLst>
        </pc:spChg>
        <pc:picChg chg="add">
          <ac:chgData name="Symun Rahman" userId="3b102c8dd021288e" providerId="Windows Live" clId="Web-{6F6B6AC7-37CB-4BB7-9DAA-D4D07B97D2DB}" dt="2022-04-12T09:27:48.070" v="0"/>
          <ac:picMkLst>
            <pc:docMk/>
            <pc:sldMk cId="2874068068" sldId="256"/>
            <ac:picMk id="5" creationId="{5EDD8E32-1897-C033-062B-AABCF03C0B21}"/>
          </ac:picMkLst>
        </pc:picChg>
      </pc:sldChg>
      <pc:sldChg chg="addSp modSp mod setBg">
        <pc:chgData name="Symun Rahman" userId="3b102c8dd021288e" providerId="Windows Live" clId="Web-{6F6B6AC7-37CB-4BB7-9DAA-D4D07B97D2DB}" dt="2022-04-12T09:28:37.962" v="3"/>
        <pc:sldMkLst>
          <pc:docMk/>
          <pc:sldMk cId="3299660424" sldId="257"/>
        </pc:sldMkLst>
        <pc:spChg chg="mod">
          <ac:chgData name="Symun Rahman" userId="3b102c8dd021288e" providerId="Windows Live" clId="Web-{6F6B6AC7-37CB-4BB7-9DAA-D4D07B97D2DB}" dt="2022-04-12T09:28:37.962" v="3"/>
          <ac:spMkLst>
            <pc:docMk/>
            <pc:sldMk cId="3299660424" sldId="257"/>
            <ac:spMk id="2" creationId="{B926AECE-BE6B-49F6-A37F-F611448C8DE7}"/>
          </ac:spMkLst>
        </pc:spChg>
        <pc:spChg chg="mod">
          <ac:chgData name="Symun Rahman" userId="3b102c8dd021288e" providerId="Windows Live" clId="Web-{6F6B6AC7-37CB-4BB7-9DAA-D4D07B97D2DB}" dt="2022-04-12T09:28:37.962" v="3"/>
          <ac:spMkLst>
            <pc:docMk/>
            <pc:sldMk cId="3299660424" sldId="257"/>
            <ac:spMk id="3" creationId="{2D8B5BB4-B898-4C55-8C93-E2326CFC3203}"/>
          </ac:spMkLst>
        </pc:spChg>
        <pc:spChg chg="add">
          <ac:chgData name="Symun Rahman" userId="3b102c8dd021288e" providerId="Windows Live" clId="Web-{6F6B6AC7-37CB-4BB7-9DAA-D4D07B97D2DB}" dt="2022-04-12T09:28:37.962" v="3"/>
          <ac:spMkLst>
            <pc:docMk/>
            <pc:sldMk cId="3299660424" sldId="257"/>
            <ac:spMk id="8" creationId="{FB3EF4D6-026A-4D52-B916-967329EE3FFE}"/>
          </ac:spMkLst>
        </pc:spChg>
        <pc:spChg chg="add">
          <ac:chgData name="Symun Rahman" userId="3b102c8dd021288e" providerId="Windows Live" clId="Web-{6F6B6AC7-37CB-4BB7-9DAA-D4D07B97D2DB}" dt="2022-04-12T09:28:37.962" v="3"/>
          <ac:spMkLst>
            <pc:docMk/>
            <pc:sldMk cId="3299660424" sldId="257"/>
            <ac:spMk id="10" creationId="{4DB4846F-6AA5-4DB3-9581-D95F22BD5662}"/>
          </ac:spMkLst>
        </pc:spChg>
        <pc:spChg chg="add">
          <ac:chgData name="Symun Rahman" userId="3b102c8dd021288e" providerId="Windows Live" clId="Web-{6F6B6AC7-37CB-4BB7-9DAA-D4D07B97D2DB}" dt="2022-04-12T09:28:37.962" v="3"/>
          <ac:spMkLst>
            <pc:docMk/>
            <pc:sldMk cId="3299660424" sldId="257"/>
            <ac:spMk id="12" creationId="{D54EC22E-2292-4292-A80B-E81DF64BFB26}"/>
          </ac:spMkLst>
        </pc:spChg>
        <pc:spChg chg="add">
          <ac:chgData name="Symun Rahman" userId="3b102c8dd021288e" providerId="Windows Live" clId="Web-{6F6B6AC7-37CB-4BB7-9DAA-D4D07B97D2DB}" dt="2022-04-12T09:28:37.962" v="3"/>
          <ac:spMkLst>
            <pc:docMk/>
            <pc:sldMk cId="3299660424" sldId="257"/>
            <ac:spMk id="14" creationId="{CC1C7165-8A3A-44EB-88D0-4EFA36A004E2}"/>
          </ac:spMkLst>
        </pc:spChg>
        <pc:spChg chg="add">
          <ac:chgData name="Symun Rahman" userId="3b102c8dd021288e" providerId="Windows Live" clId="Web-{6F6B6AC7-37CB-4BB7-9DAA-D4D07B97D2DB}" dt="2022-04-12T09:28:37.962" v="3"/>
          <ac:spMkLst>
            <pc:docMk/>
            <pc:sldMk cId="3299660424" sldId="257"/>
            <ac:spMk id="16" creationId="{A1081473-BB93-49A4-B605-4E2053739770}"/>
          </ac:spMkLst>
        </pc:spChg>
      </pc:sldChg>
      <pc:sldChg chg="addSp delSp">
        <pc:chgData name="Symun Rahman" userId="3b102c8dd021288e" providerId="Windows Live" clId="Web-{6F6B6AC7-37CB-4BB7-9DAA-D4D07B97D2DB}" dt="2022-04-12T09:28:47.790" v="4"/>
        <pc:sldMkLst>
          <pc:docMk/>
          <pc:sldMk cId="3251307661" sldId="258"/>
        </pc:sldMkLst>
        <pc:spChg chg="del">
          <ac:chgData name="Symun Rahman" userId="3b102c8dd021288e" providerId="Windows Live" clId="Web-{6F6B6AC7-37CB-4BB7-9DAA-D4D07B97D2DB}" dt="2022-04-12T09:28:47.790" v="4"/>
          <ac:spMkLst>
            <pc:docMk/>
            <pc:sldMk cId="3251307661" sldId="258"/>
            <ac:spMk id="3" creationId="{AAF2B074-035F-4D2E-B192-449C30A6FB39}"/>
          </ac:spMkLst>
        </pc:spChg>
        <pc:graphicFrameChg chg="add">
          <ac:chgData name="Symun Rahman" userId="3b102c8dd021288e" providerId="Windows Live" clId="Web-{6F6B6AC7-37CB-4BB7-9DAA-D4D07B97D2DB}" dt="2022-04-12T09:28:47.790" v="4"/>
          <ac:graphicFrameMkLst>
            <pc:docMk/>
            <pc:sldMk cId="3251307661" sldId="258"/>
            <ac:graphicFrameMk id="5" creationId="{D735F6FC-6573-74D7-C33B-4AC76501566C}"/>
          </ac:graphicFrameMkLst>
        </pc:graphicFrameChg>
      </pc:sldChg>
      <pc:sldChg chg="addSp delSp">
        <pc:chgData name="Symun Rahman" userId="3b102c8dd021288e" providerId="Windows Live" clId="Web-{6F6B6AC7-37CB-4BB7-9DAA-D4D07B97D2DB}" dt="2022-04-12T09:29:53.479" v="6"/>
        <pc:sldMkLst>
          <pc:docMk/>
          <pc:sldMk cId="3479968233" sldId="264"/>
        </pc:sldMkLst>
        <pc:spChg chg="del">
          <ac:chgData name="Symun Rahman" userId="3b102c8dd021288e" providerId="Windows Live" clId="Web-{6F6B6AC7-37CB-4BB7-9DAA-D4D07B97D2DB}" dt="2022-04-12T09:29:53.479" v="6"/>
          <ac:spMkLst>
            <pc:docMk/>
            <pc:sldMk cId="3479968233" sldId="264"/>
            <ac:spMk id="3" creationId="{A5ABFAF3-8D64-414A-A728-87A90C065847}"/>
          </ac:spMkLst>
        </pc:spChg>
        <pc:graphicFrameChg chg="add">
          <ac:chgData name="Symun Rahman" userId="3b102c8dd021288e" providerId="Windows Live" clId="Web-{6F6B6AC7-37CB-4BB7-9DAA-D4D07B97D2DB}" dt="2022-04-12T09:29:53.479" v="6"/>
          <ac:graphicFrameMkLst>
            <pc:docMk/>
            <pc:sldMk cId="3479968233" sldId="264"/>
            <ac:graphicFrameMk id="5" creationId="{62A6F399-49D5-4B0A-772F-50713C2E08DE}"/>
          </ac:graphicFrameMkLst>
        </pc:graphicFrameChg>
      </pc:sldChg>
      <pc:sldChg chg="addSp modSp mod setBg">
        <pc:chgData name="Symun Rahman" userId="3b102c8dd021288e" providerId="Windows Live" clId="Web-{6F6B6AC7-37CB-4BB7-9DAA-D4D07B97D2DB}" dt="2022-04-12T09:30:45.464" v="7"/>
        <pc:sldMkLst>
          <pc:docMk/>
          <pc:sldMk cId="2508062807" sldId="266"/>
        </pc:sldMkLst>
        <pc:spChg chg="mod">
          <ac:chgData name="Symun Rahman" userId="3b102c8dd021288e" providerId="Windows Live" clId="Web-{6F6B6AC7-37CB-4BB7-9DAA-D4D07B97D2DB}" dt="2022-04-12T09:30:45.464" v="7"/>
          <ac:spMkLst>
            <pc:docMk/>
            <pc:sldMk cId="2508062807" sldId="266"/>
            <ac:spMk id="2" creationId="{4D61C02B-A2AE-4543-9917-018449F598E7}"/>
          </ac:spMkLst>
        </pc:spChg>
        <pc:spChg chg="mod">
          <ac:chgData name="Symun Rahman" userId="3b102c8dd021288e" providerId="Windows Live" clId="Web-{6F6B6AC7-37CB-4BB7-9DAA-D4D07B97D2DB}" dt="2022-04-12T09:30:45.464" v="7"/>
          <ac:spMkLst>
            <pc:docMk/>
            <pc:sldMk cId="2508062807" sldId="266"/>
            <ac:spMk id="3" creationId="{1A2B2591-4EEA-44AE-B998-2BADCD94CBAE}"/>
          </ac:spMkLst>
        </pc:spChg>
        <pc:spChg chg="add">
          <ac:chgData name="Symun Rahman" userId="3b102c8dd021288e" providerId="Windows Live" clId="Web-{6F6B6AC7-37CB-4BB7-9DAA-D4D07B97D2DB}" dt="2022-04-12T09:30:45.464" v="7"/>
          <ac:spMkLst>
            <pc:docMk/>
            <pc:sldMk cId="2508062807" sldId="266"/>
            <ac:spMk id="8" creationId="{FB3EF4D6-026A-4D52-B916-967329EE3FFE}"/>
          </ac:spMkLst>
        </pc:spChg>
        <pc:spChg chg="add">
          <ac:chgData name="Symun Rahman" userId="3b102c8dd021288e" providerId="Windows Live" clId="Web-{6F6B6AC7-37CB-4BB7-9DAA-D4D07B97D2DB}" dt="2022-04-12T09:30:45.464" v="7"/>
          <ac:spMkLst>
            <pc:docMk/>
            <pc:sldMk cId="2508062807" sldId="266"/>
            <ac:spMk id="10" creationId="{4DB4846F-6AA5-4DB3-9581-D95F22BD5662}"/>
          </ac:spMkLst>
        </pc:spChg>
        <pc:spChg chg="add">
          <ac:chgData name="Symun Rahman" userId="3b102c8dd021288e" providerId="Windows Live" clId="Web-{6F6B6AC7-37CB-4BB7-9DAA-D4D07B97D2DB}" dt="2022-04-12T09:30:45.464" v="7"/>
          <ac:spMkLst>
            <pc:docMk/>
            <pc:sldMk cId="2508062807" sldId="266"/>
            <ac:spMk id="12" creationId="{D54EC22E-2292-4292-A80B-E81DF64BFB26}"/>
          </ac:spMkLst>
        </pc:spChg>
        <pc:spChg chg="add">
          <ac:chgData name="Symun Rahman" userId="3b102c8dd021288e" providerId="Windows Live" clId="Web-{6F6B6AC7-37CB-4BB7-9DAA-D4D07B97D2DB}" dt="2022-04-12T09:30:45.464" v="7"/>
          <ac:spMkLst>
            <pc:docMk/>
            <pc:sldMk cId="2508062807" sldId="266"/>
            <ac:spMk id="14" creationId="{CC1C7165-8A3A-44EB-88D0-4EFA36A004E2}"/>
          </ac:spMkLst>
        </pc:spChg>
        <pc:spChg chg="add">
          <ac:chgData name="Symun Rahman" userId="3b102c8dd021288e" providerId="Windows Live" clId="Web-{6F6B6AC7-37CB-4BB7-9DAA-D4D07B97D2DB}" dt="2022-04-12T09:30:45.464" v="7"/>
          <ac:spMkLst>
            <pc:docMk/>
            <pc:sldMk cId="2508062807" sldId="266"/>
            <ac:spMk id="16" creationId="{A1081473-BB93-49A4-B605-4E2053739770}"/>
          </ac:spMkLst>
        </pc:spChg>
      </pc:sldChg>
      <pc:sldChg chg="addSp modSp mod setBg setClrOvrMap">
        <pc:chgData name="Symun Rahman" userId="3b102c8dd021288e" providerId="Windows Live" clId="Web-{6F6B6AC7-37CB-4BB7-9DAA-D4D07B97D2DB}" dt="2022-04-12T09:30:58.995" v="8"/>
        <pc:sldMkLst>
          <pc:docMk/>
          <pc:sldMk cId="1476671528" sldId="267"/>
        </pc:sldMkLst>
        <pc:spChg chg="mod">
          <ac:chgData name="Symun Rahman" userId="3b102c8dd021288e" providerId="Windows Live" clId="Web-{6F6B6AC7-37CB-4BB7-9DAA-D4D07B97D2DB}" dt="2022-04-12T09:30:58.995" v="8"/>
          <ac:spMkLst>
            <pc:docMk/>
            <pc:sldMk cId="1476671528" sldId="267"/>
            <ac:spMk id="2" creationId="{0D16841D-DAD5-4928-BA51-8EB52875749E}"/>
          </ac:spMkLst>
        </pc:spChg>
        <pc:spChg chg="mod">
          <ac:chgData name="Symun Rahman" userId="3b102c8dd021288e" providerId="Windows Live" clId="Web-{6F6B6AC7-37CB-4BB7-9DAA-D4D07B97D2DB}" dt="2022-04-12T09:30:58.995" v="8"/>
          <ac:spMkLst>
            <pc:docMk/>
            <pc:sldMk cId="1476671528" sldId="267"/>
            <ac:spMk id="4" creationId="{00000000-0000-0000-0000-000000000000}"/>
          </ac:spMkLst>
        </pc:spChg>
        <pc:spChg chg="add">
          <ac:chgData name="Symun Rahman" userId="3b102c8dd021288e" providerId="Windows Live" clId="Web-{6F6B6AC7-37CB-4BB7-9DAA-D4D07B97D2DB}" dt="2022-04-12T09:30:58.995" v="8"/>
          <ac:spMkLst>
            <pc:docMk/>
            <pc:sldMk cId="1476671528" sldId="267"/>
            <ac:spMk id="9" creationId="{B219AE65-9B94-44EA-BEF3-EF4BFA169C81}"/>
          </ac:spMkLst>
        </pc:spChg>
        <pc:spChg chg="add">
          <ac:chgData name="Symun Rahman" userId="3b102c8dd021288e" providerId="Windows Live" clId="Web-{6F6B6AC7-37CB-4BB7-9DAA-D4D07B97D2DB}" dt="2022-04-12T09:30:58.995" v="8"/>
          <ac:spMkLst>
            <pc:docMk/>
            <pc:sldMk cId="1476671528" sldId="267"/>
            <ac:spMk id="11" creationId="{F0C81A57-9CD5-461B-8FFE-4A8CB6CFBE01}"/>
          </ac:spMkLst>
        </pc:spChg>
        <pc:grpChg chg="add">
          <ac:chgData name="Symun Rahman" userId="3b102c8dd021288e" providerId="Windows Live" clId="Web-{6F6B6AC7-37CB-4BB7-9DAA-D4D07B97D2DB}" dt="2022-04-12T09:30:58.995" v="8"/>
          <ac:grpSpMkLst>
            <pc:docMk/>
            <pc:sldMk cId="1476671528" sldId="267"/>
            <ac:grpSpMk id="13" creationId="{3086C462-37F4-494D-8292-CCB95221CC1A}"/>
          </ac:grpSpMkLst>
        </pc:grpChg>
      </pc:sldChg>
      <pc:sldChg chg="addSp modSp mod setBg setClrOvrMap">
        <pc:chgData name="Symun Rahman" userId="3b102c8dd021288e" providerId="Windows Live" clId="Web-{6F6B6AC7-37CB-4BB7-9DAA-D4D07B97D2DB}" dt="2022-04-12T09:29:17.165" v="5"/>
        <pc:sldMkLst>
          <pc:docMk/>
          <pc:sldMk cId="2238055988" sldId="268"/>
        </pc:sldMkLst>
        <pc:spChg chg="mod">
          <ac:chgData name="Symun Rahman" userId="3b102c8dd021288e" providerId="Windows Live" clId="Web-{6F6B6AC7-37CB-4BB7-9DAA-D4D07B97D2DB}" dt="2022-04-12T09:29:17.165" v="5"/>
          <ac:spMkLst>
            <pc:docMk/>
            <pc:sldMk cId="2238055988" sldId="268"/>
            <ac:spMk id="2" creationId="{22DEF9AC-F296-4A00-BF3A-27ABFBFCA041}"/>
          </ac:spMkLst>
        </pc:spChg>
        <pc:spChg chg="add">
          <ac:chgData name="Symun Rahman" userId="3b102c8dd021288e" providerId="Windows Live" clId="Web-{6F6B6AC7-37CB-4BB7-9DAA-D4D07B97D2DB}" dt="2022-04-12T09:29:17.165" v="5"/>
          <ac:spMkLst>
            <pc:docMk/>
            <pc:sldMk cId="2238055988" sldId="268"/>
            <ac:spMk id="14" creationId="{B8144315-1C5A-4185-A952-25D98D303D46}"/>
          </ac:spMkLst>
        </pc:spChg>
        <pc:spChg chg="add">
          <ac:chgData name="Symun Rahman" userId="3b102c8dd021288e" providerId="Windows Live" clId="Web-{6F6B6AC7-37CB-4BB7-9DAA-D4D07B97D2DB}" dt="2022-04-12T09:29:17.165" v="5"/>
          <ac:spMkLst>
            <pc:docMk/>
            <pc:sldMk cId="2238055988" sldId="268"/>
            <ac:spMk id="16" creationId="{11CAC6F2-0806-417B-BF5D-5AEF6195FA49}"/>
          </ac:spMkLst>
        </pc:spChg>
        <pc:spChg chg="add">
          <ac:chgData name="Symun Rahman" userId="3b102c8dd021288e" providerId="Windows Live" clId="Web-{6F6B6AC7-37CB-4BB7-9DAA-D4D07B97D2DB}" dt="2022-04-12T09:29:17.165" v="5"/>
          <ac:spMkLst>
            <pc:docMk/>
            <pc:sldMk cId="2238055988" sldId="268"/>
            <ac:spMk id="18" creationId="{D4723B02-0AAB-4F6E-BA41-8ED99D559D93}"/>
          </ac:spMkLst>
        </pc:spChg>
        <pc:grpChg chg="add">
          <ac:chgData name="Symun Rahman" userId="3b102c8dd021288e" providerId="Windows Live" clId="Web-{6F6B6AC7-37CB-4BB7-9DAA-D4D07B97D2DB}" dt="2022-04-12T09:29:17.165" v="5"/>
          <ac:grpSpMkLst>
            <pc:docMk/>
            <pc:sldMk cId="2238055988" sldId="268"/>
            <ac:grpSpMk id="10" creationId="{4091D54B-59AB-4A5E-8E9E-0421BD66D4FB}"/>
          </ac:grpSpMkLst>
        </pc:grpChg>
        <pc:picChg chg="mod">
          <ac:chgData name="Symun Rahman" userId="3b102c8dd021288e" providerId="Windows Live" clId="Web-{6F6B6AC7-37CB-4BB7-9DAA-D4D07B97D2DB}" dt="2022-04-12T09:29:17.165" v="5"/>
          <ac:picMkLst>
            <pc:docMk/>
            <pc:sldMk cId="2238055988" sldId="268"/>
            <ac:picMk id="5" creationId="{F6C13524-E84A-4B2E-8ABE-7ED399B67152}"/>
          </ac:picMkLst>
        </pc:picChg>
      </pc:sldChg>
    </pc:docChg>
  </pc:docChgLst>
  <pc:docChgLst>
    <pc:chgData name="Alexandru Nicolae" userId="dd2b74180e858441" providerId="LiveId" clId="{F2475F2C-ACFF-4428-8F76-D6929FD54811}"/>
    <pc:docChg chg="modSld">
      <pc:chgData name="Alexandru Nicolae" userId="dd2b74180e858441" providerId="LiveId" clId="{F2475F2C-ACFF-4428-8F76-D6929FD54811}" dt="2022-04-13T20:38:28.161" v="89" actId="255"/>
      <pc:docMkLst>
        <pc:docMk/>
      </pc:docMkLst>
      <pc:sldChg chg="addSp modSp mod">
        <pc:chgData name="Alexandru Nicolae" userId="dd2b74180e858441" providerId="LiveId" clId="{F2475F2C-ACFF-4428-8F76-D6929FD54811}" dt="2022-04-13T20:38:28.161" v="89" actId="255"/>
        <pc:sldMkLst>
          <pc:docMk/>
          <pc:sldMk cId="2874068068" sldId="256"/>
        </pc:sldMkLst>
        <pc:spChg chg="mod">
          <ac:chgData name="Alexandru Nicolae" userId="dd2b74180e858441" providerId="LiveId" clId="{F2475F2C-ACFF-4428-8F76-D6929FD54811}" dt="2022-04-13T20:37:36.721" v="85" actId="1076"/>
          <ac:spMkLst>
            <pc:docMk/>
            <pc:sldMk cId="2874068068" sldId="256"/>
            <ac:spMk id="2" creationId="{70322B31-14FD-4303-B5CE-2FB1CB4F8CD8}"/>
          </ac:spMkLst>
        </pc:spChg>
        <pc:spChg chg="mod">
          <ac:chgData name="Alexandru Nicolae" userId="dd2b74180e858441" providerId="LiveId" clId="{F2475F2C-ACFF-4428-8F76-D6929FD54811}" dt="2022-04-13T20:37:53.903" v="87" actId="1076"/>
          <ac:spMkLst>
            <pc:docMk/>
            <pc:sldMk cId="2874068068" sldId="256"/>
            <ac:spMk id="3" creationId="{483D9F37-1C2A-4C74-83D1-D4602DD364E8}"/>
          </ac:spMkLst>
        </pc:spChg>
        <pc:spChg chg="add mod">
          <ac:chgData name="Alexandru Nicolae" userId="dd2b74180e858441" providerId="LiveId" clId="{F2475F2C-ACFF-4428-8F76-D6929FD54811}" dt="2022-04-13T20:38:28.161" v="89" actId="255"/>
          <ac:spMkLst>
            <pc:docMk/>
            <pc:sldMk cId="2874068068" sldId="256"/>
            <ac:spMk id="4" creationId="{864A3ADF-AC3F-4827-950E-6264620902CC}"/>
          </ac:spMkLst>
        </pc:spChg>
        <pc:picChg chg="mod">
          <ac:chgData name="Alexandru Nicolae" userId="dd2b74180e858441" providerId="LiveId" clId="{F2475F2C-ACFF-4428-8F76-D6929FD54811}" dt="2022-04-13T20:37:57.727" v="88" actId="1076"/>
          <ac:picMkLst>
            <pc:docMk/>
            <pc:sldMk cId="2874068068" sldId="256"/>
            <ac:picMk id="5" creationId="{5EDD8E32-1897-C033-062B-AABCF03C0B21}"/>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 Id="rId14" Type="http://schemas.openxmlformats.org/officeDocument/2006/relationships/image" Target="../media/image1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 Id="rId1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A7CAFB-0E10-4B48-B7E7-FD918CBFEA4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C3D8FF9-9D6A-4E23-BEE8-A9F0A7682964}">
      <dgm:prSet/>
      <dgm:spPr/>
      <dgm:t>
        <a:bodyPr/>
        <a:lstStyle/>
        <a:p>
          <a:r>
            <a:rPr lang="en-US" b="0" i="0"/>
            <a:t>Workplace stress can be both physical and psychological</a:t>
          </a:r>
          <a:endParaRPr lang="en-US"/>
        </a:p>
      </dgm:t>
    </dgm:pt>
    <dgm:pt modelId="{83B9F89B-A5DD-4B8D-B3A4-8459896422A8}" type="parTrans" cxnId="{585C5E14-DA43-4FFB-95C2-9F0CCC953AFE}">
      <dgm:prSet/>
      <dgm:spPr/>
      <dgm:t>
        <a:bodyPr/>
        <a:lstStyle/>
        <a:p>
          <a:endParaRPr lang="en-US"/>
        </a:p>
      </dgm:t>
    </dgm:pt>
    <dgm:pt modelId="{88FC9371-204C-4999-AAF8-1B9C964057BC}" type="sibTrans" cxnId="{585C5E14-DA43-4FFB-95C2-9F0CCC953AFE}">
      <dgm:prSet/>
      <dgm:spPr/>
      <dgm:t>
        <a:bodyPr/>
        <a:lstStyle/>
        <a:p>
          <a:endParaRPr lang="en-US"/>
        </a:p>
      </dgm:t>
    </dgm:pt>
    <dgm:pt modelId="{88DB148E-A32D-4536-8882-6F50DCC4A865}">
      <dgm:prSet/>
      <dgm:spPr/>
      <dgm:t>
        <a:bodyPr/>
        <a:lstStyle/>
        <a:p>
          <a:r>
            <a:rPr lang="en-US" b="0" i="0"/>
            <a:t>Workplace stress can come from different factors.</a:t>
          </a:r>
          <a:endParaRPr lang="en-US"/>
        </a:p>
      </dgm:t>
    </dgm:pt>
    <dgm:pt modelId="{6FAF0DE6-B31A-4543-88C6-576B201D247F}" type="parTrans" cxnId="{CDBE5741-EE51-479E-B071-C7926877E21A}">
      <dgm:prSet/>
      <dgm:spPr/>
      <dgm:t>
        <a:bodyPr/>
        <a:lstStyle/>
        <a:p>
          <a:endParaRPr lang="en-US"/>
        </a:p>
      </dgm:t>
    </dgm:pt>
    <dgm:pt modelId="{12EFA450-22C4-42B3-940C-146C695A394A}" type="sibTrans" cxnId="{CDBE5741-EE51-479E-B071-C7926877E21A}">
      <dgm:prSet/>
      <dgm:spPr/>
      <dgm:t>
        <a:bodyPr/>
        <a:lstStyle/>
        <a:p>
          <a:endParaRPr lang="en-US"/>
        </a:p>
      </dgm:t>
    </dgm:pt>
    <dgm:pt modelId="{0B8EB944-6C38-4169-A908-782FA6B4E75F}">
      <dgm:prSet/>
      <dgm:spPr/>
      <dgm:t>
        <a:bodyPr/>
        <a:lstStyle/>
        <a:p>
          <a:r>
            <a:rPr lang="en-US" b="0" i="0"/>
            <a:t>Similar type of workplace stress can affect different people differently.</a:t>
          </a:r>
          <a:endParaRPr lang="en-US"/>
        </a:p>
      </dgm:t>
    </dgm:pt>
    <dgm:pt modelId="{26D96A2A-B425-4B7E-9164-67C0F2A20569}" type="parTrans" cxnId="{3E105EAC-DF88-4B41-AFAA-E865D628DF1C}">
      <dgm:prSet/>
      <dgm:spPr/>
      <dgm:t>
        <a:bodyPr/>
        <a:lstStyle/>
        <a:p>
          <a:endParaRPr lang="en-US"/>
        </a:p>
      </dgm:t>
    </dgm:pt>
    <dgm:pt modelId="{227CE7BF-35DD-4AC5-93DD-90850B7C9239}" type="sibTrans" cxnId="{3E105EAC-DF88-4B41-AFAA-E865D628DF1C}">
      <dgm:prSet/>
      <dgm:spPr/>
      <dgm:t>
        <a:bodyPr/>
        <a:lstStyle/>
        <a:p>
          <a:endParaRPr lang="en-US"/>
        </a:p>
      </dgm:t>
    </dgm:pt>
    <dgm:pt modelId="{6DE10ADD-DB83-4AAD-974A-B1D01BF4D1E8}">
      <dgm:prSet/>
      <dgm:spPr/>
      <dgm:t>
        <a:bodyPr/>
        <a:lstStyle/>
        <a:p>
          <a:r>
            <a:rPr lang="en-US" b="0" i="0"/>
            <a:t>Workplace stress can cause workers physically and mentally.</a:t>
          </a:r>
          <a:endParaRPr lang="en-US"/>
        </a:p>
      </dgm:t>
    </dgm:pt>
    <dgm:pt modelId="{A7B4A018-5942-4906-87EC-1CC80FDB856C}" type="parTrans" cxnId="{5398B2F9-33BB-4FFA-90D2-72975CE7E3C9}">
      <dgm:prSet/>
      <dgm:spPr/>
      <dgm:t>
        <a:bodyPr/>
        <a:lstStyle/>
        <a:p>
          <a:endParaRPr lang="en-US"/>
        </a:p>
      </dgm:t>
    </dgm:pt>
    <dgm:pt modelId="{542D56CE-B0E4-4FF6-BDDD-803F5318A68C}" type="sibTrans" cxnId="{5398B2F9-33BB-4FFA-90D2-72975CE7E3C9}">
      <dgm:prSet/>
      <dgm:spPr/>
      <dgm:t>
        <a:bodyPr/>
        <a:lstStyle/>
        <a:p>
          <a:endParaRPr lang="en-US"/>
        </a:p>
      </dgm:t>
    </dgm:pt>
    <dgm:pt modelId="{B397FE9D-1B4F-40EE-93A6-5B4D2551E63E}">
      <dgm:prSet/>
      <dgm:spPr/>
      <dgm:t>
        <a:bodyPr/>
        <a:lstStyle/>
        <a:p>
          <a:r>
            <a:rPr lang="en-US" b="0" i="0"/>
            <a:t>The ultimate impact of workplace stress is low productivity and employee dissatisfaction.</a:t>
          </a:r>
          <a:endParaRPr lang="en-US"/>
        </a:p>
      </dgm:t>
    </dgm:pt>
    <dgm:pt modelId="{219C1462-7CB3-4499-BF6C-2FB05BCF3FDB}" type="parTrans" cxnId="{54D835C5-4075-4181-AA21-65D2769409E9}">
      <dgm:prSet/>
      <dgm:spPr/>
      <dgm:t>
        <a:bodyPr/>
        <a:lstStyle/>
        <a:p>
          <a:endParaRPr lang="en-US"/>
        </a:p>
      </dgm:t>
    </dgm:pt>
    <dgm:pt modelId="{150D44DA-F2EF-4621-A049-66FFEC6070C6}" type="sibTrans" cxnId="{54D835C5-4075-4181-AA21-65D2769409E9}">
      <dgm:prSet/>
      <dgm:spPr/>
      <dgm:t>
        <a:bodyPr/>
        <a:lstStyle/>
        <a:p>
          <a:endParaRPr lang="en-US"/>
        </a:p>
      </dgm:t>
    </dgm:pt>
    <dgm:pt modelId="{7BC3EA56-543E-472D-8207-06C94D2DF5F4}" type="pres">
      <dgm:prSet presAssocID="{3AA7CAFB-0E10-4B48-B7E7-FD918CBFEA4C}" presName="linear" presStyleCnt="0">
        <dgm:presLayoutVars>
          <dgm:animLvl val="lvl"/>
          <dgm:resizeHandles val="exact"/>
        </dgm:presLayoutVars>
      </dgm:prSet>
      <dgm:spPr/>
    </dgm:pt>
    <dgm:pt modelId="{07F21A06-EBCF-413D-A73A-66DBFEA3217B}" type="pres">
      <dgm:prSet presAssocID="{5C3D8FF9-9D6A-4E23-BEE8-A9F0A7682964}" presName="parentText" presStyleLbl="node1" presStyleIdx="0" presStyleCnt="5">
        <dgm:presLayoutVars>
          <dgm:chMax val="0"/>
          <dgm:bulletEnabled val="1"/>
        </dgm:presLayoutVars>
      </dgm:prSet>
      <dgm:spPr/>
    </dgm:pt>
    <dgm:pt modelId="{DBC910FD-A7C1-4C8E-B4DA-C1BF31EAAE7D}" type="pres">
      <dgm:prSet presAssocID="{88FC9371-204C-4999-AAF8-1B9C964057BC}" presName="spacer" presStyleCnt="0"/>
      <dgm:spPr/>
    </dgm:pt>
    <dgm:pt modelId="{A424F2E9-005F-486F-8CCC-035B9E8CD794}" type="pres">
      <dgm:prSet presAssocID="{88DB148E-A32D-4536-8882-6F50DCC4A865}" presName="parentText" presStyleLbl="node1" presStyleIdx="1" presStyleCnt="5">
        <dgm:presLayoutVars>
          <dgm:chMax val="0"/>
          <dgm:bulletEnabled val="1"/>
        </dgm:presLayoutVars>
      </dgm:prSet>
      <dgm:spPr/>
    </dgm:pt>
    <dgm:pt modelId="{5B8F3E01-6E77-49ED-AAE0-F372DEF48B3B}" type="pres">
      <dgm:prSet presAssocID="{12EFA450-22C4-42B3-940C-146C695A394A}" presName="spacer" presStyleCnt="0"/>
      <dgm:spPr/>
    </dgm:pt>
    <dgm:pt modelId="{12BB4516-C717-4328-8C97-1CD4BAFC3019}" type="pres">
      <dgm:prSet presAssocID="{0B8EB944-6C38-4169-A908-782FA6B4E75F}" presName="parentText" presStyleLbl="node1" presStyleIdx="2" presStyleCnt="5">
        <dgm:presLayoutVars>
          <dgm:chMax val="0"/>
          <dgm:bulletEnabled val="1"/>
        </dgm:presLayoutVars>
      </dgm:prSet>
      <dgm:spPr/>
    </dgm:pt>
    <dgm:pt modelId="{8D4A0F08-D076-4992-88DF-16FED5E7110C}" type="pres">
      <dgm:prSet presAssocID="{227CE7BF-35DD-4AC5-93DD-90850B7C9239}" presName="spacer" presStyleCnt="0"/>
      <dgm:spPr/>
    </dgm:pt>
    <dgm:pt modelId="{84B114A9-C93A-4A3E-AD19-37AE502D1645}" type="pres">
      <dgm:prSet presAssocID="{6DE10ADD-DB83-4AAD-974A-B1D01BF4D1E8}" presName="parentText" presStyleLbl="node1" presStyleIdx="3" presStyleCnt="5">
        <dgm:presLayoutVars>
          <dgm:chMax val="0"/>
          <dgm:bulletEnabled val="1"/>
        </dgm:presLayoutVars>
      </dgm:prSet>
      <dgm:spPr/>
    </dgm:pt>
    <dgm:pt modelId="{0AECE447-9B3D-49BD-AE95-E1A3198F672E}" type="pres">
      <dgm:prSet presAssocID="{542D56CE-B0E4-4FF6-BDDD-803F5318A68C}" presName="spacer" presStyleCnt="0"/>
      <dgm:spPr/>
    </dgm:pt>
    <dgm:pt modelId="{356C82A5-1463-48B7-8A35-CA7D74F36D91}" type="pres">
      <dgm:prSet presAssocID="{B397FE9D-1B4F-40EE-93A6-5B4D2551E63E}" presName="parentText" presStyleLbl="node1" presStyleIdx="4" presStyleCnt="5">
        <dgm:presLayoutVars>
          <dgm:chMax val="0"/>
          <dgm:bulletEnabled val="1"/>
        </dgm:presLayoutVars>
      </dgm:prSet>
      <dgm:spPr/>
    </dgm:pt>
  </dgm:ptLst>
  <dgm:cxnLst>
    <dgm:cxn modelId="{3521E407-581C-4443-8BB2-4C2A94D8ECF0}" type="presOf" srcId="{3AA7CAFB-0E10-4B48-B7E7-FD918CBFEA4C}" destId="{7BC3EA56-543E-472D-8207-06C94D2DF5F4}" srcOrd="0" destOrd="0" presId="urn:microsoft.com/office/officeart/2005/8/layout/vList2"/>
    <dgm:cxn modelId="{585C5E14-DA43-4FFB-95C2-9F0CCC953AFE}" srcId="{3AA7CAFB-0E10-4B48-B7E7-FD918CBFEA4C}" destId="{5C3D8FF9-9D6A-4E23-BEE8-A9F0A7682964}" srcOrd="0" destOrd="0" parTransId="{83B9F89B-A5DD-4B8D-B3A4-8459896422A8}" sibTransId="{88FC9371-204C-4999-AAF8-1B9C964057BC}"/>
    <dgm:cxn modelId="{8064533D-97D3-49EF-80F8-F88300610C23}" type="presOf" srcId="{6DE10ADD-DB83-4AAD-974A-B1D01BF4D1E8}" destId="{84B114A9-C93A-4A3E-AD19-37AE502D1645}" srcOrd="0" destOrd="0" presId="urn:microsoft.com/office/officeart/2005/8/layout/vList2"/>
    <dgm:cxn modelId="{CDBE5741-EE51-479E-B071-C7926877E21A}" srcId="{3AA7CAFB-0E10-4B48-B7E7-FD918CBFEA4C}" destId="{88DB148E-A32D-4536-8882-6F50DCC4A865}" srcOrd="1" destOrd="0" parTransId="{6FAF0DE6-B31A-4543-88C6-576B201D247F}" sibTransId="{12EFA450-22C4-42B3-940C-146C695A394A}"/>
    <dgm:cxn modelId="{4384D157-3A70-4210-98C7-F57123422F8F}" type="presOf" srcId="{0B8EB944-6C38-4169-A908-782FA6B4E75F}" destId="{12BB4516-C717-4328-8C97-1CD4BAFC3019}" srcOrd="0" destOrd="0" presId="urn:microsoft.com/office/officeart/2005/8/layout/vList2"/>
    <dgm:cxn modelId="{3E105EAC-DF88-4B41-AFAA-E865D628DF1C}" srcId="{3AA7CAFB-0E10-4B48-B7E7-FD918CBFEA4C}" destId="{0B8EB944-6C38-4169-A908-782FA6B4E75F}" srcOrd="2" destOrd="0" parTransId="{26D96A2A-B425-4B7E-9164-67C0F2A20569}" sibTransId="{227CE7BF-35DD-4AC5-93DD-90850B7C9239}"/>
    <dgm:cxn modelId="{C078E0BB-7A17-4A2D-A1B9-BED2B010A2C7}" type="presOf" srcId="{88DB148E-A32D-4536-8882-6F50DCC4A865}" destId="{A424F2E9-005F-486F-8CCC-035B9E8CD794}" srcOrd="0" destOrd="0" presId="urn:microsoft.com/office/officeart/2005/8/layout/vList2"/>
    <dgm:cxn modelId="{54D835C5-4075-4181-AA21-65D2769409E9}" srcId="{3AA7CAFB-0E10-4B48-B7E7-FD918CBFEA4C}" destId="{B397FE9D-1B4F-40EE-93A6-5B4D2551E63E}" srcOrd="4" destOrd="0" parTransId="{219C1462-7CB3-4499-BF6C-2FB05BCF3FDB}" sibTransId="{150D44DA-F2EF-4621-A049-66FFEC6070C6}"/>
    <dgm:cxn modelId="{523BCBC8-3C58-43A2-AD49-9A898B6B472A}" type="presOf" srcId="{B397FE9D-1B4F-40EE-93A6-5B4D2551E63E}" destId="{356C82A5-1463-48B7-8A35-CA7D74F36D91}" srcOrd="0" destOrd="0" presId="urn:microsoft.com/office/officeart/2005/8/layout/vList2"/>
    <dgm:cxn modelId="{2310DAED-FE88-4D9D-997E-1D50F71BE34B}" type="presOf" srcId="{5C3D8FF9-9D6A-4E23-BEE8-A9F0A7682964}" destId="{07F21A06-EBCF-413D-A73A-66DBFEA3217B}" srcOrd="0" destOrd="0" presId="urn:microsoft.com/office/officeart/2005/8/layout/vList2"/>
    <dgm:cxn modelId="{5398B2F9-33BB-4FFA-90D2-72975CE7E3C9}" srcId="{3AA7CAFB-0E10-4B48-B7E7-FD918CBFEA4C}" destId="{6DE10ADD-DB83-4AAD-974A-B1D01BF4D1E8}" srcOrd="3" destOrd="0" parTransId="{A7B4A018-5942-4906-87EC-1CC80FDB856C}" sibTransId="{542D56CE-B0E4-4FF6-BDDD-803F5318A68C}"/>
    <dgm:cxn modelId="{068C88A0-CEDF-4E1B-A18C-32E4D9060B56}" type="presParOf" srcId="{7BC3EA56-543E-472D-8207-06C94D2DF5F4}" destId="{07F21A06-EBCF-413D-A73A-66DBFEA3217B}" srcOrd="0" destOrd="0" presId="urn:microsoft.com/office/officeart/2005/8/layout/vList2"/>
    <dgm:cxn modelId="{03EEB435-7B29-4B32-B347-9D13463DB70B}" type="presParOf" srcId="{7BC3EA56-543E-472D-8207-06C94D2DF5F4}" destId="{DBC910FD-A7C1-4C8E-B4DA-C1BF31EAAE7D}" srcOrd="1" destOrd="0" presId="urn:microsoft.com/office/officeart/2005/8/layout/vList2"/>
    <dgm:cxn modelId="{79781FF8-C452-4334-82C6-65215504A718}" type="presParOf" srcId="{7BC3EA56-543E-472D-8207-06C94D2DF5F4}" destId="{A424F2E9-005F-486F-8CCC-035B9E8CD794}" srcOrd="2" destOrd="0" presId="urn:microsoft.com/office/officeart/2005/8/layout/vList2"/>
    <dgm:cxn modelId="{DC9B2446-4AF3-497A-9861-29C9B5BC5F74}" type="presParOf" srcId="{7BC3EA56-543E-472D-8207-06C94D2DF5F4}" destId="{5B8F3E01-6E77-49ED-AAE0-F372DEF48B3B}" srcOrd="3" destOrd="0" presId="urn:microsoft.com/office/officeart/2005/8/layout/vList2"/>
    <dgm:cxn modelId="{A2998E4B-7E70-4D67-A4F7-9583F767655C}" type="presParOf" srcId="{7BC3EA56-543E-472D-8207-06C94D2DF5F4}" destId="{12BB4516-C717-4328-8C97-1CD4BAFC3019}" srcOrd="4" destOrd="0" presId="urn:microsoft.com/office/officeart/2005/8/layout/vList2"/>
    <dgm:cxn modelId="{D28937DF-327C-4F5F-A2C9-F13F28D5DCD8}" type="presParOf" srcId="{7BC3EA56-543E-472D-8207-06C94D2DF5F4}" destId="{8D4A0F08-D076-4992-88DF-16FED5E7110C}" srcOrd="5" destOrd="0" presId="urn:microsoft.com/office/officeart/2005/8/layout/vList2"/>
    <dgm:cxn modelId="{EF7C2363-3E2C-4BF5-AFC7-B8055B390655}" type="presParOf" srcId="{7BC3EA56-543E-472D-8207-06C94D2DF5F4}" destId="{84B114A9-C93A-4A3E-AD19-37AE502D1645}" srcOrd="6" destOrd="0" presId="urn:microsoft.com/office/officeart/2005/8/layout/vList2"/>
    <dgm:cxn modelId="{EBCB7AEF-CC6C-4992-BFC8-38D760B28A2A}" type="presParOf" srcId="{7BC3EA56-543E-472D-8207-06C94D2DF5F4}" destId="{0AECE447-9B3D-49BD-AE95-E1A3198F672E}" srcOrd="7" destOrd="0" presId="urn:microsoft.com/office/officeart/2005/8/layout/vList2"/>
    <dgm:cxn modelId="{7B449CD2-B12E-474F-9CEE-6F0B5EA476F8}" type="presParOf" srcId="{7BC3EA56-543E-472D-8207-06C94D2DF5F4}" destId="{356C82A5-1463-48B7-8A35-CA7D74F36D9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0BE02F-5785-4AE0-998E-8D2DF908E57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957C8E2-48FA-46BD-BEA0-5DB21742E86D}">
      <dgm:prSet/>
      <dgm:spPr/>
      <dgm:t>
        <a:bodyPr/>
        <a:lstStyle/>
        <a:p>
          <a:pPr>
            <a:lnSpc>
              <a:spcPct val="100000"/>
            </a:lnSpc>
          </a:pPr>
          <a:r>
            <a:rPr lang="en-US" b="0" i="0"/>
            <a:t>Developing employee friendly policies</a:t>
          </a:r>
          <a:endParaRPr lang="en-US"/>
        </a:p>
      </dgm:t>
    </dgm:pt>
    <dgm:pt modelId="{E470B669-0A9E-4ACD-8602-0F4ADEBBDC7F}" type="parTrans" cxnId="{6E2B8EEA-A600-4A64-B90A-D1E77E5EC206}">
      <dgm:prSet/>
      <dgm:spPr/>
      <dgm:t>
        <a:bodyPr/>
        <a:lstStyle/>
        <a:p>
          <a:endParaRPr lang="en-US"/>
        </a:p>
      </dgm:t>
    </dgm:pt>
    <dgm:pt modelId="{9892F135-C920-4B0D-85E6-F39FC6E3071F}" type="sibTrans" cxnId="{6E2B8EEA-A600-4A64-B90A-D1E77E5EC206}">
      <dgm:prSet/>
      <dgm:spPr/>
      <dgm:t>
        <a:bodyPr/>
        <a:lstStyle/>
        <a:p>
          <a:endParaRPr lang="en-US"/>
        </a:p>
      </dgm:t>
    </dgm:pt>
    <dgm:pt modelId="{279D7BF1-A493-45F8-8BFE-04097D687AD9}">
      <dgm:prSet/>
      <dgm:spPr/>
      <dgm:t>
        <a:bodyPr/>
        <a:lstStyle/>
        <a:p>
          <a:pPr>
            <a:lnSpc>
              <a:spcPct val="100000"/>
            </a:lnSpc>
          </a:pPr>
          <a:r>
            <a:rPr lang="en-US" b="0" i="0"/>
            <a:t>Having easy work-schedule</a:t>
          </a:r>
          <a:endParaRPr lang="en-US"/>
        </a:p>
      </dgm:t>
    </dgm:pt>
    <dgm:pt modelId="{F7A13F58-709A-45A6-844E-367ACA56F587}" type="parTrans" cxnId="{6A420F6F-11F0-4FBA-A827-B9F3A4FC2839}">
      <dgm:prSet/>
      <dgm:spPr/>
      <dgm:t>
        <a:bodyPr/>
        <a:lstStyle/>
        <a:p>
          <a:endParaRPr lang="en-US"/>
        </a:p>
      </dgm:t>
    </dgm:pt>
    <dgm:pt modelId="{E6CD75B3-E002-48E5-9BCE-95E396E724A4}" type="sibTrans" cxnId="{6A420F6F-11F0-4FBA-A827-B9F3A4FC2839}">
      <dgm:prSet/>
      <dgm:spPr/>
      <dgm:t>
        <a:bodyPr/>
        <a:lstStyle/>
        <a:p>
          <a:endParaRPr lang="en-US"/>
        </a:p>
      </dgm:t>
    </dgm:pt>
    <dgm:pt modelId="{6BABAA66-95C2-4909-892A-420A03397538}">
      <dgm:prSet/>
      <dgm:spPr/>
      <dgm:t>
        <a:bodyPr/>
        <a:lstStyle/>
        <a:p>
          <a:pPr>
            <a:lnSpc>
              <a:spcPct val="100000"/>
            </a:lnSpc>
          </a:pPr>
          <a:r>
            <a:rPr lang="en-US" b="0" i="0" dirty="0"/>
            <a:t>Providing good working environment </a:t>
          </a:r>
          <a:r>
            <a:rPr lang="en-GB" b="0" i="0" dirty="0"/>
            <a:t>(Kato, 2014)</a:t>
          </a:r>
          <a:endParaRPr lang="en-US" dirty="0"/>
        </a:p>
      </dgm:t>
    </dgm:pt>
    <dgm:pt modelId="{49F80901-1785-4D2C-8F1B-E5C1385BE71B}" type="parTrans" cxnId="{4C1F8CF3-53E3-484E-AA21-5449F0F2E41C}">
      <dgm:prSet/>
      <dgm:spPr/>
      <dgm:t>
        <a:bodyPr/>
        <a:lstStyle/>
        <a:p>
          <a:endParaRPr lang="en-US"/>
        </a:p>
      </dgm:t>
    </dgm:pt>
    <dgm:pt modelId="{8B8998F0-0555-416B-8F7A-FA0A675FEA00}" type="sibTrans" cxnId="{4C1F8CF3-53E3-484E-AA21-5449F0F2E41C}">
      <dgm:prSet/>
      <dgm:spPr/>
      <dgm:t>
        <a:bodyPr/>
        <a:lstStyle/>
        <a:p>
          <a:endParaRPr lang="en-US"/>
        </a:p>
      </dgm:t>
    </dgm:pt>
    <dgm:pt modelId="{69C0D819-410A-4928-8993-ABB2A2F0E71F}">
      <dgm:prSet/>
      <dgm:spPr/>
      <dgm:t>
        <a:bodyPr/>
        <a:lstStyle/>
        <a:p>
          <a:pPr>
            <a:lnSpc>
              <a:spcPct val="100000"/>
            </a:lnSpc>
          </a:pPr>
          <a:r>
            <a:rPr lang="en-US" b="0" i="0"/>
            <a:t>Providing competitive salary and benefits</a:t>
          </a:r>
          <a:endParaRPr lang="en-US"/>
        </a:p>
      </dgm:t>
    </dgm:pt>
    <dgm:pt modelId="{63968CEB-1EBD-49F9-876A-7CDBF10AC438}" type="parTrans" cxnId="{6FA1A848-F918-44CA-82EC-86F8B86F9633}">
      <dgm:prSet/>
      <dgm:spPr/>
      <dgm:t>
        <a:bodyPr/>
        <a:lstStyle/>
        <a:p>
          <a:endParaRPr lang="en-US"/>
        </a:p>
      </dgm:t>
    </dgm:pt>
    <dgm:pt modelId="{6AA07197-A64A-4B13-B98F-5EB5386CD331}" type="sibTrans" cxnId="{6FA1A848-F918-44CA-82EC-86F8B86F9633}">
      <dgm:prSet/>
      <dgm:spPr/>
      <dgm:t>
        <a:bodyPr/>
        <a:lstStyle/>
        <a:p>
          <a:endParaRPr lang="en-US"/>
        </a:p>
      </dgm:t>
    </dgm:pt>
    <dgm:pt modelId="{9410A44B-CA9E-42BC-8A9D-44E5DA9803F2}">
      <dgm:prSet/>
      <dgm:spPr/>
      <dgm:t>
        <a:bodyPr/>
        <a:lstStyle/>
        <a:p>
          <a:pPr>
            <a:lnSpc>
              <a:spcPct val="100000"/>
            </a:lnSpc>
          </a:pPr>
          <a:r>
            <a:rPr lang="en-US" b="0" i="0"/>
            <a:t>Providing the employees with the opportunity to participate in decision making</a:t>
          </a:r>
          <a:endParaRPr lang="en-US"/>
        </a:p>
      </dgm:t>
    </dgm:pt>
    <dgm:pt modelId="{56D26B60-1273-424C-8E63-949EBAE61FB9}" type="parTrans" cxnId="{734DE0EA-FF2D-41E4-A2E0-0207C35B29E4}">
      <dgm:prSet/>
      <dgm:spPr/>
      <dgm:t>
        <a:bodyPr/>
        <a:lstStyle/>
        <a:p>
          <a:endParaRPr lang="en-US"/>
        </a:p>
      </dgm:t>
    </dgm:pt>
    <dgm:pt modelId="{67ACC5C4-2562-43C5-95DD-692590799412}" type="sibTrans" cxnId="{734DE0EA-FF2D-41E4-A2E0-0207C35B29E4}">
      <dgm:prSet/>
      <dgm:spPr/>
      <dgm:t>
        <a:bodyPr/>
        <a:lstStyle/>
        <a:p>
          <a:endParaRPr lang="en-US"/>
        </a:p>
      </dgm:t>
    </dgm:pt>
    <dgm:pt modelId="{F15ECB99-F475-474F-9F0B-603FD997AFE6}">
      <dgm:prSet/>
      <dgm:spPr/>
      <dgm:t>
        <a:bodyPr/>
        <a:lstStyle/>
        <a:p>
          <a:pPr>
            <a:lnSpc>
              <a:spcPct val="100000"/>
            </a:lnSpc>
          </a:pPr>
          <a:r>
            <a:rPr lang="en-US" b="0" i="0" dirty="0"/>
            <a:t>Getting the employees work for greater cause</a:t>
          </a:r>
          <a:endParaRPr lang="en-US" dirty="0"/>
        </a:p>
      </dgm:t>
    </dgm:pt>
    <dgm:pt modelId="{360EF2E9-1E1F-46FD-BAE7-500E9BD1EBF1}" type="parTrans" cxnId="{17F68D92-B3E6-4467-878C-C35C0EDDB0A9}">
      <dgm:prSet/>
      <dgm:spPr/>
      <dgm:t>
        <a:bodyPr/>
        <a:lstStyle/>
        <a:p>
          <a:endParaRPr lang="en-US"/>
        </a:p>
      </dgm:t>
    </dgm:pt>
    <dgm:pt modelId="{D9106CF3-F225-4751-83DA-CF079A9A077E}" type="sibTrans" cxnId="{17F68D92-B3E6-4467-878C-C35C0EDDB0A9}">
      <dgm:prSet/>
      <dgm:spPr/>
      <dgm:t>
        <a:bodyPr/>
        <a:lstStyle/>
        <a:p>
          <a:endParaRPr lang="en-US"/>
        </a:p>
      </dgm:t>
    </dgm:pt>
    <dgm:pt modelId="{3531F3F9-D596-49AA-A31B-FEF6B9E49155}">
      <dgm:prSet/>
      <dgm:spPr/>
      <dgm:t>
        <a:bodyPr/>
        <a:lstStyle/>
        <a:p>
          <a:pPr>
            <a:lnSpc>
              <a:spcPct val="100000"/>
            </a:lnSpc>
          </a:pPr>
          <a:r>
            <a:rPr lang="en-US" b="0" i="0" dirty="0"/>
            <a:t>Ensuring job security </a:t>
          </a:r>
          <a:r>
            <a:rPr lang="en-GB" b="0" i="0" dirty="0"/>
            <a:t>(Chung, 2018)</a:t>
          </a:r>
          <a:endParaRPr lang="en-US" dirty="0"/>
        </a:p>
      </dgm:t>
    </dgm:pt>
    <dgm:pt modelId="{63BF6D2C-9B8A-47E3-A866-8E8A00469F84}" type="parTrans" cxnId="{0CCBBE61-0DF1-4BEC-A50B-2A6EE67BB58C}">
      <dgm:prSet/>
      <dgm:spPr/>
      <dgm:t>
        <a:bodyPr/>
        <a:lstStyle/>
        <a:p>
          <a:endParaRPr lang="en-US"/>
        </a:p>
      </dgm:t>
    </dgm:pt>
    <dgm:pt modelId="{1047C964-1300-4529-A048-29B62E89FE23}" type="sibTrans" cxnId="{0CCBBE61-0DF1-4BEC-A50B-2A6EE67BB58C}">
      <dgm:prSet/>
      <dgm:spPr/>
      <dgm:t>
        <a:bodyPr/>
        <a:lstStyle/>
        <a:p>
          <a:endParaRPr lang="en-US"/>
        </a:p>
      </dgm:t>
    </dgm:pt>
    <dgm:pt modelId="{3CC71B6D-26C1-41DD-8724-CF6FD9D15011}" type="pres">
      <dgm:prSet presAssocID="{440BE02F-5785-4AE0-998E-8D2DF908E57C}" presName="root" presStyleCnt="0">
        <dgm:presLayoutVars>
          <dgm:dir/>
          <dgm:resizeHandles val="exact"/>
        </dgm:presLayoutVars>
      </dgm:prSet>
      <dgm:spPr/>
    </dgm:pt>
    <dgm:pt modelId="{52BAD12C-5C7E-4ADB-AD5C-5C68622864A1}" type="pres">
      <dgm:prSet presAssocID="{A957C8E2-48FA-46BD-BEA0-5DB21742E86D}" presName="compNode" presStyleCnt="0"/>
      <dgm:spPr/>
    </dgm:pt>
    <dgm:pt modelId="{A31C991F-2B9F-4EAD-9F6A-E2BDDF5189A1}" type="pres">
      <dgm:prSet presAssocID="{A957C8E2-48FA-46BD-BEA0-5DB21742E86D}" presName="bgRect" presStyleLbl="bgShp" presStyleIdx="0" presStyleCnt="7"/>
      <dgm:spPr/>
    </dgm:pt>
    <dgm:pt modelId="{F919E84D-DD28-44E7-B4BA-D8149BC81D38}" type="pres">
      <dgm:prSet presAssocID="{A957C8E2-48FA-46BD-BEA0-5DB21742E86D}"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15175D67-82CF-47F4-B3D2-8B351A9C7714}" type="pres">
      <dgm:prSet presAssocID="{A957C8E2-48FA-46BD-BEA0-5DB21742E86D}" presName="spaceRect" presStyleCnt="0"/>
      <dgm:spPr/>
    </dgm:pt>
    <dgm:pt modelId="{71878796-34AE-43A4-A2A1-FBE73B849CBF}" type="pres">
      <dgm:prSet presAssocID="{A957C8E2-48FA-46BD-BEA0-5DB21742E86D}" presName="parTx" presStyleLbl="revTx" presStyleIdx="0" presStyleCnt="7">
        <dgm:presLayoutVars>
          <dgm:chMax val="0"/>
          <dgm:chPref val="0"/>
        </dgm:presLayoutVars>
      </dgm:prSet>
      <dgm:spPr/>
    </dgm:pt>
    <dgm:pt modelId="{7F671872-29F8-470A-8A3D-D540974D57A2}" type="pres">
      <dgm:prSet presAssocID="{9892F135-C920-4B0D-85E6-F39FC6E3071F}" presName="sibTrans" presStyleCnt="0"/>
      <dgm:spPr/>
    </dgm:pt>
    <dgm:pt modelId="{9B879646-24D9-4300-933F-24844778E876}" type="pres">
      <dgm:prSet presAssocID="{279D7BF1-A493-45F8-8BFE-04097D687AD9}" presName="compNode" presStyleCnt="0"/>
      <dgm:spPr/>
    </dgm:pt>
    <dgm:pt modelId="{7B3E5556-0F09-4E72-AF44-85EB727EB3B4}" type="pres">
      <dgm:prSet presAssocID="{279D7BF1-A493-45F8-8BFE-04097D687AD9}" presName="bgRect" presStyleLbl="bgShp" presStyleIdx="1" presStyleCnt="7"/>
      <dgm:spPr/>
    </dgm:pt>
    <dgm:pt modelId="{AAE8EFC3-F375-45BA-AA1A-21C624806871}" type="pres">
      <dgm:prSet presAssocID="{279D7BF1-A493-45F8-8BFE-04097D687AD9}"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aily Calendar"/>
        </a:ext>
      </dgm:extLst>
    </dgm:pt>
    <dgm:pt modelId="{43E59BE0-D796-41C1-A1D0-97684D217C0B}" type="pres">
      <dgm:prSet presAssocID="{279D7BF1-A493-45F8-8BFE-04097D687AD9}" presName="spaceRect" presStyleCnt="0"/>
      <dgm:spPr/>
    </dgm:pt>
    <dgm:pt modelId="{33C067B3-357A-44A9-82DB-D5F841701B14}" type="pres">
      <dgm:prSet presAssocID="{279D7BF1-A493-45F8-8BFE-04097D687AD9}" presName="parTx" presStyleLbl="revTx" presStyleIdx="1" presStyleCnt="7">
        <dgm:presLayoutVars>
          <dgm:chMax val="0"/>
          <dgm:chPref val="0"/>
        </dgm:presLayoutVars>
      </dgm:prSet>
      <dgm:spPr/>
    </dgm:pt>
    <dgm:pt modelId="{7F4F6FCD-A862-482E-AB4A-4CEE8BD0E112}" type="pres">
      <dgm:prSet presAssocID="{E6CD75B3-E002-48E5-9BCE-95E396E724A4}" presName="sibTrans" presStyleCnt="0"/>
      <dgm:spPr/>
    </dgm:pt>
    <dgm:pt modelId="{2619DF78-CFA4-4D0C-872B-9B608082AB59}" type="pres">
      <dgm:prSet presAssocID="{6BABAA66-95C2-4909-892A-420A03397538}" presName="compNode" presStyleCnt="0"/>
      <dgm:spPr/>
    </dgm:pt>
    <dgm:pt modelId="{B7BD7E90-E1F0-410C-89EF-216C12C4ECE4}" type="pres">
      <dgm:prSet presAssocID="{6BABAA66-95C2-4909-892A-420A03397538}" presName="bgRect" presStyleLbl="bgShp" presStyleIdx="2" presStyleCnt="7"/>
      <dgm:spPr/>
    </dgm:pt>
    <dgm:pt modelId="{9EB75156-F360-4482-B7C3-85A826BC88B4}" type="pres">
      <dgm:prSet presAssocID="{6BABAA66-95C2-4909-892A-420A03397538}"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a:ext>
      </dgm:extLst>
    </dgm:pt>
    <dgm:pt modelId="{BB0EB84C-EAE2-4039-92E2-7120BCEDAD9B}" type="pres">
      <dgm:prSet presAssocID="{6BABAA66-95C2-4909-892A-420A03397538}" presName="spaceRect" presStyleCnt="0"/>
      <dgm:spPr/>
    </dgm:pt>
    <dgm:pt modelId="{5BB612A6-7918-4B59-BEF0-A23F02730BDD}" type="pres">
      <dgm:prSet presAssocID="{6BABAA66-95C2-4909-892A-420A03397538}" presName="parTx" presStyleLbl="revTx" presStyleIdx="2" presStyleCnt="7">
        <dgm:presLayoutVars>
          <dgm:chMax val="0"/>
          <dgm:chPref val="0"/>
        </dgm:presLayoutVars>
      </dgm:prSet>
      <dgm:spPr/>
    </dgm:pt>
    <dgm:pt modelId="{BA9A283F-E1E5-4FDD-BFB6-574C5ADBB645}" type="pres">
      <dgm:prSet presAssocID="{8B8998F0-0555-416B-8F7A-FA0A675FEA00}" presName="sibTrans" presStyleCnt="0"/>
      <dgm:spPr/>
    </dgm:pt>
    <dgm:pt modelId="{14C16B55-439A-436F-BCA0-43651FFC71D9}" type="pres">
      <dgm:prSet presAssocID="{69C0D819-410A-4928-8993-ABB2A2F0E71F}" presName="compNode" presStyleCnt="0"/>
      <dgm:spPr/>
    </dgm:pt>
    <dgm:pt modelId="{9B18B5E7-451F-4281-B62D-1AE61AA7A989}" type="pres">
      <dgm:prSet presAssocID="{69C0D819-410A-4928-8993-ABB2A2F0E71F}" presName="bgRect" presStyleLbl="bgShp" presStyleIdx="3" presStyleCnt="7"/>
      <dgm:spPr/>
    </dgm:pt>
    <dgm:pt modelId="{2A360FB8-EEDD-4786-88E3-62A2C3B9AF7C}" type="pres">
      <dgm:prSet presAssocID="{69C0D819-410A-4928-8993-ABB2A2F0E71F}"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oney"/>
        </a:ext>
      </dgm:extLst>
    </dgm:pt>
    <dgm:pt modelId="{D8C1E4C4-49F3-4628-8347-72DFCCDC89A5}" type="pres">
      <dgm:prSet presAssocID="{69C0D819-410A-4928-8993-ABB2A2F0E71F}" presName="spaceRect" presStyleCnt="0"/>
      <dgm:spPr/>
    </dgm:pt>
    <dgm:pt modelId="{48E54E51-645E-4C14-A7B9-E4CAAF0F1386}" type="pres">
      <dgm:prSet presAssocID="{69C0D819-410A-4928-8993-ABB2A2F0E71F}" presName="parTx" presStyleLbl="revTx" presStyleIdx="3" presStyleCnt="7">
        <dgm:presLayoutVars>
          <dgm:chMax val="0"/>
          <dgm:chPref val="0"/>
        </dgm:presLayoutVars>
      </dgm:prSet>
      <dgm:spPr/>
    </dgm:pt>
    <dgm:pt modelId="{5A7707BD-7D63-4BB4-AEB4-7D3E0733C578}" type="pres">
      <dgm:prSet presAssocID="{6AA07197-A64A-4B13-B98F-5EB5386CD331}" presName="sibTrans" presStyleCnt="0"/>
      <dgm:spPr/>
    </dgm:pt>
    <dgm:pt modelId="{999D848A-A490-4E20-A142-85EF071EA026}" type="pres">
      <dgm:prSet presAssocID="{9410A44B-CA9E-42BC-8A9D-44E5DA9803F2}" presName="compNode" presStyleCnt="0"/>
      <dgm:spPr/>
    </dgm:pt>
    <dgm:pt modelId="{921C47B0-7E76-44FD-B3B1-756B5920B873}" type="pres">
      <dgm:prSet presAssocID="{9410A44B-CA9E-42BC-8A9D-44E5DA9803F2}" presName="bgRect" presStyleLbl="bgShp" presStyleIdx="4" presStyleCnt="7"/>
      <dgm:spPr/>
    </dgm:pt>
    <dgm:pt modelId="{23063741-77EF-4B19-B84F-65A427E6E337}" type="pres">
      <dgm:prSet presAssocID="{9410A44B-CA9E-42BC-8A9D-44E5DA9803F2}"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Users"/>
        </a:ext>
      </dgm:extLst>
    </dgm:pt>
    <dgm:pt modelId="{6B79C79F-8A5F-48E9-BB7F-81151B3C5686}" type="pres">
      <dgm:prSet presAssocID="{9410A44B-CA9E-42BC-8A9D-44E5DA9803F2}" presName="spaceRect" presStyleCnt="0"/>
      <dgm:spPr/>
    </dgm:pt>
    <dgm:pt modelId="{067CF95C-4BFC-46A7-8693-07D8036170CB}" type="pres">
      <dgm:prSet presAssocID="{9410A44B-CA9E-42BC-8A9D-44E5DA9803F2}" presName="parTx" presStyleLbl="revTx" presStyleIdx="4" presStyleCnt="7">
        <dgm:presLayoutVars>
          <dgm:chMax val="0"/>
          <dgm:chPref val="0"/>
        </dgm:presLayoutVars>
      </dgm:prSet>
      <dgm:spPr/>
    </dgm:pt>
    <dgm:pt modelId="{D2BC3ECF-4184-4838-A2EB-541AEF4F11FD}" type="pres">
      <dgm:prSet presAssocID="{67ACC5C4-2562-43C5-95DD-692590799412}" presName="sibTrans" presStyleCnt="0"/>
      <dgm:spPr/>
    </dgm:pt>
    <dgm:pt modelId="{E1CABF6D-756A-4005-8712-E6DC145AEB2C}" type="pres">
      <dgm:prSet presAssocID="{F15ECB99-F475-474F-9F0B-603FD997AFE6}" presName="compNode" presStyleCnt="0"/>
      <dgm:spPr/>
    </dgm:pt>
    <dgm:pt modelId="{3D64FCB2-15D8-49A1-8D2D-ABCC6690CA0B}" type="pres">
      <dgm:prSet presAssocID="{F15ECB99-F475-474F-9F0B-603FD997AFE6}" presName="bgRect" presStyleLbl="bgShp" presStyleIdx="5" presStyleCnt="7"/>
      <dgm:spPr/>
    </dgm:pt>
    <dgm:pt modelId="{FFE56A39-AFFF-4967-812C-B503ACAEC6F5}" type="pres">
      <dgm:prSet presAssocID="{F15ECB99-F475-474F-9F0B-603FD997AFE6}"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Group of men"/>
        </a:ext>
      </dgm:extLst>
    </dgm:pt>
    <dgm:pt modelId="{202E66C1-225C-4B75-B269-788EDDA9FCBB}" type="pres">
      <dgm:prSet presAssocID="{F15ECB99-F475-474F-9F0B-603FD997AFE6}" presName="spaceRect" presStyleCnt="0"/>
      <dgm:spPr/>
    </dgm:pt>
    <dgm:pt modelId="{1CCB2D19-602A-4AF0-B41F-6FA14F5ED42C}" type="pres">
      <dgm:prSet presAssocID="{F15ECB99-F475-474F-9F0B-603FD997AFE6}" presName="parTx" presStyleLbl="revTx" presStyleIdx="5" presStyleCnt="7">
        <dgm:presLayoutVars>
          <dgm:chMax val="0"/>
          <dgm:chPref val="0"/>
        </dgm:presLayoutVars>
      </dgm:prSet>
      <dgm:spPr/>
    </dgm:pt>
    <dgm:pt modelId="{C99419FC-6F29-40E2-B520-44FAF9561AB4}" type="pres">
      <dgm:prSet presAssocID="{D9106CF3-F225-4751-83DA-CF079A9A077E}" presName="sibTrans" presStyleCnt="0"/>
      <dgm:spPr/>
    </dgm:pt>
    <dgm:pt modelId="{D75BEB50-2221-4FE7-A881-1CE44C82955B}" type="pres">
      <dgm:prSet presAssocID="{3531F3F9-D596-49AA-A31B-FEF6B9E49155}" presName="compNode" presStyleCnt="0"/>
      <dgm:spPr/>
    </dgm:pt>
    <dgm:pt modelId="{7251DC56-938E-45BC-8060-8D43C318A44E}" type="pres">
      <dgm:prSet presAssocID="{3531F3F9-D596-49AA-A31B-FEF6B9E49155}" presName="bgRect" presStyleLbl="bgShp" presStyleIdx="6" presStyleCnt="7"/>
      <dgm:spPr/>
    </dgm:pt>
    <dgm:pt modelId="{6BD92395-1689-46DF-B218-C90F4FA400BA}" type="pres">
      <dgm:prSet presAssocID="{3531F3F9-D596-49AA-A31B-FEF6B9E49155}"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Lock"/>
        </a:ext>
      </dgm:extLst>
    </dgm:pt>
    <dgm:pt modelId="{0B8BE39E-24CB-413C-9216-083A732D6066}" type="pres">
      <dgm:prSet presAssocID="{3531F3F9-D596-49AA-A31B-FEF6B9E49155}" presName="spaceRect" presStyleCnt="0"/>
      <dgm:spPr/>
    </dgm:pt>
    <dgm:pt modelId="{82D1D7E5-4463-4E58-B8D2-9C63E13F5BA7}" type="pres">
      <dgm:prSet presAssocID="{3531F3F9-D596-49AA-A31B-FEF6B9E49155}" presName="parTx" presStyleLbl="revTx" presStyleIdx="6" presStyleCnt="7">
        <dgm:presLayoutVars>
          <dgm:chMax val="0"/>
          <dgm:chPref val="0"/>
        </dgm:presLayoutVars>
      </dgm:prSet>
      <dgm:spPr/>
    </dgm:pt>
  </dgm:ptLst>
  <dgm:cxnLst>
    <dgm:cxn modelId="{90B6552B-BDC9-42E7-951A-3183146E72D9}" type="presOf" srcId="{3531F3F9-D596-49AA-A31B-FEF6B9E49155}" destId="{82D1D7E5-4463-4E58-B8D2-9C63E13F5BA7}" srcOrd="0" destOrd="0" presId="urn:microsoft.com/office/officeart/2018/2/layout/IconVerticalSolidList"/>
    <dgm:cxn modelId="{D08B023B-F237-41D2-A30B-D528D2B27D5A}" type="presOf" srcId="{279D7BF1-A493-45F8-8BFE-04097D687AD9}" destId="{33C067B3-357A-44A9-82DB-D5F841701B14}" srcOrd="0" destOrd="0" presId="urn:microsoft.com/office/officeart/2018/2/layout/IconVerticalSolidList"/>
    <dgm:cxn modelId="{E9B36A61-F739-4B44-9212-9B2B2B60D1B4}" type="presOf" srcId="{440BE02F-5785-4AE0-998E-8D2DF908E57C}" destId="{3CC71B6D-26C1-41DD-8724-CF6FD9D15011}" srcOrd="0" destOrd="0" presId="urn:microsoft.com/office/officeart/2018/2/layout/IconVerticalSolidList"/>
    <dgm:cxn modelId="{0CCBBE61-0DF1-4BEC-A50B-2A6EE67BB58C}" srcId="{440BE02F-5785-4AE0-998E-8D2DF908E57C}" destId="{3531F3F9-D596-49AA-A31B-FEF6B9E49155}" srcOrd="6" destOrd="0" parTransId="{63BF6D2C-9B8A-47E3-A866-8E8A00469F84}" sibTransId="{1047C964-1300-4529-A048-29B62E89FE23}"/>
    <dgm:cxn modelId="{ECF68065-4368-4041-808F-D8AE28AB8CE2}" type="presOf" srcId="{69C0D819-410A-4928-8993-ABB2A2F0E71F}" destId="{48E54E51-645E-4C14-A7B9-E4CAAF0F1386}" srcOrd="0" destOrd="0" presId="urn:microsoft.com/office/officeart/2018/2/layout/IconVerticalSolidList"/>
    <dgm:cxn modelId="{6FA1A848-F918-44CA-82EC-86F8B86F9633}" srcId="{440BE02F-5785-4AE0-998E-8D2DF908E57C}" destId="{69C0D819-410A-4928-8993-ABB2A2F0E71F}" srcOrd="3" destOrd="0" parTransId="{63968CEB-1EBD-49F9-876A-7CDBF10AC438}" sibTransId="{6AA07197-A64A-4B13-B98F-5EB5386CD331}"/>
    <dgm:cxn modelId="{6A420F6F-11F0-4FBA-A827-B9F3A4FC2839}" srcId="{440BE02F-5785-4AE0-998E-8D2DF908E57C}" destId="{279D7BF1-A493-45F8-8BFE-04097D687AD9}" srcOrd="1" destOrd="0" parTransId="{F7A13F58-709A-45A6-844E-367ACA56F587}" sibTransId="{E6CD75B3-E002-48E5-9BCE-95E396E724A4}"/>
    <dgm:cxn modelId="{49C1B88E-BFFD-42F8-A891-E8CFC89A7EE2}" type="presOf" srcId="{A957C8E2-48FA-46BD-BEA0-5DB21742E86D}" destId="{71878796-34AE-43A4-A2A1-FBE73B849CBF}" srcOrd="0" destOrd="0" presId="urn:microsoft.com/office/officeart/2018/2/layout/IconVerticalSolidList"/>
    <dgm:cxn modelId="{105D7992-B0F1-4709-B5F6-B7BE7A2559DA}" type="presOf" srcId="{F15ECB99-F475-474F-9F0B-603FD997AFE6}" destId="{1CCB2D19-602A-4AF0-B41F-6FA14F5ED42C}" srcOrd="0" destOrd="0" presId="urn:microsoft.com/office/officeart/2018/2/layout/IconVerticalSolidList"/>
    <dgm:cxn modelId="{17F68D92-B3E6-4467-878C-C35C0EDDB0A9}" srcId="{440BE02F-5785-4AE0-998E-8D2DF908E57C}" destId="{F15ECB99-F475-474F-9F0B-603FD997AFE6}" srcOrd="5" destOrd="0" parTransId="{360EF2E9-1E1F-46FD-BAE7-500E9BD1EBF1}" sibTransId="{D9106CF3-F225-4751-83DA-CF079A9A077E}"/>
    <dgm:cxn modelId="{A7E4CDBE-2CBB-4F06-A68F-A2827E56CD17}" type="presOf" srcId="{9410A44B-CA9E-42BC-8A9D-44E5DA9803F2}" destId="{067CF95C-4BFC-46A7-8693-07D8036170CB}" srcOrd="0" destOrd="0" presId="urn:microsoft.com/office/officeart/2018/2/layout/IconVerticalSolidList"/>
    <dgm:cxn modelId="{6E2B8EEA-A600-4A64-B90A-D1E77E5EC206}" srcId="{440BE02F-5785-4AE0-998E-8D2DF908E57C}" destId="{A957C8E2-48FA-46BD-BEA0-5DB21742E86D}" srcOrd="0" destOrd="0" parTransId="{E470B669-0A9E-4ACD-8602-0F4ADEBBDC7F}" sibTransId="{9892F135-C920-4B0D-85E6-F39FC6E3071F}"/>
    <dgm:cxn modelId="{734DE0EA-FF2D-41E4-A2E0-0207C35B29E4}" srcId="{440BE02F-5785-4AE0-998E-8D2DF908E57C}" destId="{9410A44B-CA9E-42BC-8A9D-44E5DA9803F2}" srcOrd="4" destOrd="0" parTransId="{56D26B60-1273-424C-8E63-949EBAE61FB9}" sibTransId="{67ACC5C4-2562-43C5-95DD-692590799412}"/>
    <dgm:cxn modelId="{9B8E56EB-7F0D-473A-AAC4-F6419F4AA940}" type="presOf" srcId="{6BABAA66-95C2-4909-892A-420A03397538}" destId="{5BB612A6-7918-4B59-BEF0-A23F02730BDD}" srcOrd="0" destOrd="0" presId="urn:microsoft.com/office/officeart/2018/2/layout/IconVerticalSolidList"/>
    <dgm:cxn modelId="{4C1F8CF3-53E3-484E-AA21-5449F0F2E41C}" srcId="{440BE02F-5785-4AE0-998E-8D2DF908E57C}" destId="{6BABAA66-95C2-4909-892A-420A03397538}" srcOrd="2" destOrd="0" parTransId="{49F80901-1785-4D2C-8F1B-E5C1385BE71B}" sibTransId="{8B8998F0-0555-416B-8F7A-FA0A675FEA00}"/>
    <dgm:cxn modelId="{0BB45268-E1B9-43D8-8A4F-4F23B7BFC9C9}" type="presParOf" srcId="{3CC71B6D-26C1-41DD-8724-CF6FD9D15011}" destId="{52BAD12C-5C7E-4ADB-AD5C-5C68622864A1}" srcOrd="0" destOrd="0" presId="urn:microsoft.com/office/officeart/2018/2/layout/IconVerticalSolidList"/>
    <dgm:cxn modelId="{5E9F4146-9F61-47D6-9E63-942337158AB3}" type="presParOf" srcId="{52BAD12C-5C7E-4ADB-AD5C-5C68622864A1}" destId="{A31C991F-2B9F-4EAD-9F6A-E2BDDF5189A1}" srcOrd="0" destOrd="0" presId="urn:microsoft.com/office/officeart/2018/2/layout/IconVerticalSolidList"/>
    <dgm:cxn modelId="{8D3D273E-2592-4E80-A4A5-76C5BBFCD338}" type="presParOf" srcId="{52BAD12C-5C7E-4ADB-AD5C-5C68622864A1}" destId="{F919E84D-DD28-44E7-B4BA-D8149BC81D38}" srcOrd="1" destOrd="0" presId="urn:microsoft.com/office/officeart/2018/2/layout/IconVerticalSolidList"/>
    <dgm:cxn modelId="{DADF39C3-A718-4411-AFBB-E72D415BA70B}" type="presParOf" srcId="{52BAD12C-5C7E-4ADB-AD5C-5C68622864A1}" destId="{15175D67-82CF-47F4-B3D2-8B351A9C7714}" srcOrd="2" destOrd="0" presId="urn:microsoft.com/office/officeart/2018/2/layout/IconVerticalSolidList"/>
    <dgm:cxn modelId="{CB5DC38C-11BA-4F2D-9ECF-BAD0E4EAF940}" type="presParOf" srcId="{52BAD12C-5C7E-4ADB-AD5C-5C68622864A1}" destId="{71878796-34AE-43A4-A2A1-FBE73B849CBF}" srcOrd="3" destOrd="0" presId="urn:microsoft.com/office/officeart/2018/2/layout/IconVerticalSolidList"/>
    <dgm:cxn modelId="{44EED6F7-C63A-4ACF-9D64-E8F7DE58E9A0}" type="presParOf" srcId="{3CC71B6D-26C1-41DD-8724-CF6FD9D15011}" destId="{7F671872-29F8-470A-8A3D-D540974D57A2}" srcOrd="1" destOrd="0" presId="urn:microsoft.com/office/officeart/2018/2/layout/IconVerticalSolidList"/>
    <dgm:cxn modelId="{593EBAA2-38DA-4213-812C-4602328BF953}" type="presParOf" srcId="{3CC71B6D-26C1-41DD-8724-CF6FD9D15011}" destId="{9B879646-24D9-4300-933F-24844778E876}" srcOrd="2" destOrd="0" presId="urn:microsoft.com/office/officeart/2018/2/layout/IconVerticalSolidList"/>
    <dgm:cxn modelId="{DAD715EB-02D9-42CF-9A28-7AA22112A12F}" type="presParOf" srcId="{9B879646-24D9-4300-933F-24844778E876}" destId="{7B3E5556-0F09-4E72-AF44-85EB727EB3B4}" srcOrd="0" destOrd="0" presId="urn:microsoft.com/office/officeart/2018/2/layout/IconVerticalSolidList"/>
    <dgm:cxn modelId="{13F67ADA-A95D-4898-8758-B379C6F2B59D}" type="presParOf" srcId="{9B879646-24D9-4300-933F-24844778E876}" destId="{AAE8EFC3-F375-45BA-AA1A-21C624806871}" srcOrd="1" destOrd="0" presId="urn:microsoft.com/office/officeart/2018/2/layout/IconVerticalSolidList"/>
    <dgm:cxn modelId="{2734BA0F-754B-47B1-A434-1AA5A6A7769A}" type="presParOf" srcId="{9B879646-24D9-4300-933F-24844778E876}" destId="{43E59BE0-D796-41C1-A1D0-97684D217C0B}" srcOrd="2" destOrd="0" presId="urn:microsoft.com/office/officeart/2018/2/layout/IconVerticalSolidList"/>
    <dgm:cxn modelId="{A688E022-FC77-4D96-B2EA-75DE7815A592}" type="presParOf" srcId="{9B879646-24D9-4300-933F-24844778E876}" destId="{33C067B3-357A-44A9-82DB-D5F841701B14}" srcOrd="3" destOrd="0" presId="urn:microsoft.com/office/officeart/2018/2/layout/IconVerticalSolidList"/>
    <dgm:cxn modelId="{04F823B1-8515-43D8-AA07-AD1D0CA63221}" type="presParOf" srcId="{3CC71B6D-26C1-41DD-8724-CF6FD9D15011}" destId="{7F4F6FCD-A862-482E-AB4A-4CEE8BD0E112}" srcOrd="3" destOrd="0" presId="urn:microsoft.com/office/officeart/2018/2/layout/IconVerticalSolidList"/>
    <dgm:cxn modelId="{50D855CA-B9F1-4A8B-8CA5-9B223976CAC2}" type="presParOf" srcId="{3CC71B6D-26C1-41DD-8724-CF6FD9D15011}" destId="{2619DF78-CFA4-4D0C-872B-9B608082AB59}" srcOrd="4" destOrd="0" presId="urn:microsoft.com/office/officeart/2018/2/layout/IconVerticalSolidList"/>
    <dgm:cxn modelId="{2DE4CC08-45F8-44B5-BA09-A0819C5FD49D}" type="presParOf" srcId="{2619DF78-CFA4-4D0C-872B-9B608082AB59}" destId="{B7BD7E90-E1F0-410C-89EF-216C12C4ECE4}" srcOrd="0" destOrd="0" presId="urn:microsoft.com/office/officeart/2018/2/layout/IconVerticalSolidList"/>
    <dgm:cxn modelId="{7134AF86-B9F1-40DB-AE12-6036CD74C0A5}" type="presParOf" srcId="{2619DF78-CFA4-4D0C-872B-9B608082AB59}" destId="{9EB75156-F360-4482-B7C3-85A826BC88B4}" srcOrd="1" destOrd="0" presId="urn:microsoft.com/office/officeart/2018/2/layout/IconVerticalSolidList"/>
    <dgm:cxn modelId="{0E60FADC-5447-473F-9D69-3669F74893A8}" type="presParOf" srcId="{2619DF78-CFA4-4D0C-872B-9B608082AB59}" destId="{BB0EB84C-EAE2-4039-92E2-7120BCEDAD9B}" srcOrd="2" destOrd="0" presId="urn:microsoft.com/office/officeart/2018/2/layout/IconVerticalSolidList"/>
    <dgm:cxn modelId="{C1634D57-9CE4-49CB-A2F2-E627479C5873}" type="presParOf" srcId="{2619DF78-CFA4-4D0C-872B-9B608082AB59}" destId="{5BB612A6-7918-4B59-BEF0-A23F02730BDD}" srcOrd="3" destOrd="0" presId="urn:microsoft.com/office/officeart/2018/2/layout/IconVerticalSolidList"/>
    <dgm:cxn modelId="{24CC9701-2189-48EB-8FCA-6253092E6D0B}" type="presParOf" srcId="{3CC71B6D-26C1-41DD-8724-CF6FD9D15011}" destId="{BA9A283F-E1E5-4FDD-BFB6-574C5ADBB645}" srcOrd="5" destOrd="0" presId="urn:microsoft.com/office/officeart/2018/2/layout/IconVerticalSolidList"/>
    <dgm:cxn modelId="{9CD969D4-2D4C-450D-8659-BF67ADAA01A3}" type="presParOf" srcId="{3CC71B6D-26C1-41DD-8724-CF6FD9D15011}" destId="{14C16B55-439A-436F-BCA0-43651FFC71D9}" srcOrd="6" destOrd="0" presId="urn:microsoft.com/office/officeart/2018/2/layout/IconVerticalSolidList"/>
    <dgm:cxn modelId="{F45EF920-50CF-4529-88C2-714BF5160577}" type="presParOf" srcId="{14C16B55-439A-436F-BCA0-43651FFC71D9}" destId="{9B18B5E7-451F-4281-B62D-1AE61AA7A989}" srcOrd="0" destOrd="0" presId="urn:microsoft.com/office/officeart/2018/2/layout/IconVerticalSolidList"/>
    <dgm:cxn modelId="{B48C6B0A-51D6-4017-9972-F04C7BB78849}" type="presParOf" srcId="{14C16B55-439A-436F-BCA0-43651FFC71D9}" destId="{2A360FB8-EEDD-4786-88E3-62A2C3B9AF7C}" srcOrd="1" destOrd="0" presId="urn:microsoft.com/office/officeart/2018/2/layout/IconVerticalSolidList"/>
    <dgm:cxn modelId="{A542E0C7-AAB2-4D28-8593-5D6D6A4445DE}" type="presParOf" srcId="{14C16B55-439A-436F-BCA0-43651FFC71D9}" destId="{D8C1E4C4-49F3-4628-8347-72DFCCDC89A5}" srcOrd="2" destOrd="0" presId="urn:microsoft.com/office/officeart/2018/2/layout/IconVerticalSolidList"/>
    <dgm:cxn modelId="{657F6F70-31C7-4C05-98E4-49E4CC47E2E3}" type="presParOf" srcId="{14C16B55-439A-436F-BCA0-43651FFC71D9}" destId="{48E54E51-645E-4C14-A7B9-E4CAAF0F1386}" srcOrd="3" destOrd="0" presId="urn:microsoft.com/office/officeart/2018/2/layout/IconVerticalSolidList"/>
    <dgm:cxn modelId="{77AABF43-BFD6-4957-8B1C-B2F44D5E0F57}" type="presParOf" srcId="{3CC71B6D-26C1-41DD-8724-CF6FD9D15011}" destId="{5A7707BD-7D63-4BB4-AEB4-7D3E0733C578}" srcOrd="7" destOrd="0" presId="urn:microsoft.com/office/officeart/2018/2/layout/IconVerticalSolidList"/>
    <dgm:cxn modelId="{3DCDCF95-E938-4AC0-B0BF-2B18465ADD2B}" type="presParOf" srcId="{3CC71B6D-26C1-41DD-8724-CF6FD9D15011}" destId="{999D848A-A490-4E20-A142-85EF071EA026}" srcOrd="8" destOrd="0" presId="urn:microsoft.com/office/officeart/2018/2/layout/IconVerticalSolidList"/>
    <dgm:cxn modelId="{5F58EE39-4606-4FAE-9691-2B2949C4761E}" type="presParOf" srcId="{999D848A-A490-4E20-A142-85EF071EA026}" destId="{921C47B0-7E76-44FD-B3B1-756B5920B873}" srcOrd="0" destOrd="0" presId="urn:microsoft.com/office/officeart/2018/2/layout/IconVerticalSolidList"/>
    <dgm:cxn modelId="{296997C0-EAF8-4B62-B503-1CAD7CABFB1F}" type="presParOf" srcId="{999D848A-A490-4E20-A142-85EF071EA026}" destId="{23063741-77EF-4B19-B84F-65A427E6E337}" srcOrd="1" destOrd="0" presId="urn:microsoft.com/office/officeart/2018/2/layout/IconVerticalSolidList"/>
    <dgm:cxn modelId="{B1F6985C-61EF-4562-9BFB-90029134CB89}" type="presParOf" srcId="{999D848A-A490-4E20-A142-85EF071EA026}" destId="{6B79C79F-8A5F-48E9-BB7F-81151B3C5686}" srcOrd="2" destOrd="0" presId="urn:microsoft.com/office/officeart/2018/2/layout/IconVerticalSolidList"/>
    <dgm:cxn modelId="{AD4BB2F6-6D9A-49EC-BE09-02332B9A1BEA}" type="presParOf" srcId="{999D848A-A490-4E20-A142-85EF071EA026}" destId="{067CF95C-4BFC-46A7-8693-07D8036170CB}" srcOrd="3" destOrd="0" presId="urn:microsoft.com/office/officeart/2018/2/layout/IconVerticalSolidList"/>
    <dgm:cxn modelId="{16D2DD75-D817-49A9-B9A4-EF2CC0C9259F}" type="presParOf" srcId="{3CC71B6D-26C1-41DD-8724-CF6FD9D15011}" destId="{D2BC3ECF-4184-4838-A2EB-541AEF4F11FD}" srcOrd="9" destOrd="0" presId="urn:microsoft.com/office/officeart/2018/2/layout/IconVerticalSolidList"/>
    <dgm:cxn modelId="{0BB96A9E-F8E3-40D8-AB07-2918F0385A61}" type="presParOf" srcId="{3CC71B6D-26C1-41DD-8724-CF6FD9D15011}" destId="{E1CABF6D-756A-4005-8712-E6DC145AEB2C}" srcOrd="10" destOrd="0" presId="urn:microsoft.com/office/officeart/2018/2/layout/IconVerticalSolidList"/>
    <dgm:cxn modelId="{82B6424A-B876-4F3D-BC95-682CD84B6BAE}" type="presParOf" srcId="{E1CABF6D-756A-4005-8712-E6DC145AEB2C}" destId="{3D64FCB2-15D8-49A1-8D2D-ABCC6690CA0B}" srcOrd="0" destOrd="0" presId="urn:microsoft.com/office/officeart/2018/2/layout/IconVerticalSolidList"/>
    <dgm:cxn modelId="{C9C78303-1324-4A45-ACF7-C68602FCF20D}" type="presParOf" srcId="{E1CABF6D-756A-4005-8712-E6DC145AEB2C}" destId="{FFE56A39-AFFF-4967-812C-B503ACAEC6F5}" srcOrd="1" destOrd="0" presId="urn:microsoft.com/office/officeart/2018/2/layout/IconVerticalSolidList"/>
    <dgm:cxn modelId="{6FC10B04-FE07-4A32-A05B-7EE3FB16AF54}" type="presParOf" srcId="{E1CABF6D-756A-4005-8712-E6DC145AEB2C}" destId="{202E66C1-225C-4B75-B269-788EDDA9FCBB}" srcOrd="2" destOrd="0" presId="urn:microsoft.com/office/officeart/2018/2/layout/IconVerticalSolidList"/>
    <dgm:cxn modelId="{A582C288-150F-4EA8-A104-0CF84C07BECA}" type="presParOf" srcId="{E1CABF6D-756A-4005-8712-E6DC145AEB2C}" destId="{1CCB2D19-602A-4AF0-B41F-6FA14F5ED42C}" srcOrd="3" destOrd="0" presId="urn:microsoft.com/office/officeart/2018/2/layout/IconVerticalSolidList"/>
    <dgm:cxn modelId="{372562B1-2599-4D27-BC6A-FD2D5EE9AA38}" type="presParOf" srcId="{3CC71B6D-26C1-41DD-8724-CF6FD9D15011}" destId="{C99419FC-6F29-40E2-B520-44FAF9561AB4}" srcOrd="11" destOrd="0" presId="urn:microsoft.com/office/officeart/2018/2/layout/IconVerticalSolidList"/>
    <dgm:cxn modelId="{724DE24A-1355-4743-A833-873E414A1238}" type="presParOf" srcId="{3CC71B6D-26C1-41DD-8724-CF6FD9D15011}" destId="{D75BEB50-2221-4FE7-A881-1CE44C82955B}" srcOrd="12" destOrd="0" presId="urn:microsoft.com/office/officeart/2018/2/layout/IconVerticalSolidList"/>
    <dgm:cxn modelId="{342F3D91-96DA-4CA6-B64C-9A9606FA71D6}" type="presParOf" srcId="{D75BEB50-2221-4FE7-A881-1CE44C82955B}" destId="{7251DC56-938E-45BC-8060-8D43C318A44E}" srcOrd="0" destOrd="0" presId="urn:microsoft.com/office/officeart/2018/2/layout/IconVerticalSolidList"/>
    <dgm:cxn modelId="{8FACB2BF-1A9C-48AD-9123-CDB8ABC43BBE}" type="presParOf" srcId="{D75BEB50-2221-4FE7-A881-1CE44C82955B}" destId="{6BD92395-1689-46DF-B218-C90F4FA400BA}" srcOrd="1" destOrd="0" presId="urn:microsoft.com/office/officeart/2018/2/layout/IconVerticalSolidList"/>
    <dgm:cxn modelId="{733B9CA6-8FF9-4BF8-956F-A2D2FE74A840}" type="presParOf" srcId="{D75BEB50-2221-4FE7-A881-1CE44C82955B}" destId="{0B8BE39E-24CB-413C-9216-083A732D6066}" srcOrd="2" destOrd="0" presId="urn:microsoft.com/office/officeart/2018/2/layout/IconVerticalSolidList"/>
    <dgm:cxn modelId="{07BD870A-D325-42B3-98E2-BB72FE248415}" type="presParOf" srcId="{D75BEB50-2221-4FE7-A881-1CE44C82955B}" destId="{82D1D7E5-4463-4E58-B8D2-9C63E13F5BA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F21A06-EBCF-413D-A73A-66DBFEA3217B}">
      <dsp:nvSpPr>
        <dsp:cNvPr id="0" name=""/>
        <dsp:cNvSpPr/>
      </dsp:nvSpPr>
      <dsp:spPr>
        <a:xfrm>
          <a:off x="0" y="25091"/>
          <a:ext cx="8596312" cy="722474"/>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a:t>Workplace stress can be both physical and psychological</a:t>
          </a:r>
          <a:endParaRPr lang="en-US" sz="1900" kern="1200"/>
        </a:p>
      </dsp:txBody>
      <dsp:txXfrm>
        <a:off x="35268" y="60359"/>
        <a:ext cx="8525776" cy="651938"/>
      </dsp:txXfrm>
    </dsp:sp>
    <dsp:sp modelId="{A424F2E9-005F-486F-8CCC-035B9E8CD794}">
      <dsp:nvSpPr>
        <dsp:cNvPr id="0" name=""/>
        <dsp:cNvSpPr/>
      </dsp:nvSpPr>
      <dsp:spPr>
        <a:xfrm>
          <a:off x="0" y="802286"/>
          <a:ext cx="8596312" cy="722474"/>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a:t>Workplace stress can come from different factors.</a:t>
          </a:r>
          <a:endParaRPr lang="en-US" sz="1900" kern="1200"/>
        </a:p>
      </dsp:txBody>
      <dsp:txXfrm>
        <a:off x="35268" y="837554"/>
        <a:ext cx="8525776" cy="651938"/>
      </dsp:txXfrm>
    </dsp:sp>
    <dsp:sp modelId="{12BB4516-C717-4328-8C97-1CD4BAFC3019}">
      <dsp:nvSpPr>
        <dsp:cNvPr id="0" name=""/>
        <dsp:cNvSpPr/>
      </dsp:nvSpPr>
      <dsp:spPr>
        <a:xfrm>
          <a:off x="0" y="1579481"/>
          <a:ext cx="8596312" cy="722474"/>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a:t>Similar type of workplace stress can affect different people differently.</a:t>
          </a:r>
          <a:endParaRPr lang="en-US" sz="1900" kern="1200"/>
        </a:p>
      </dsp:txBody>
      <dsp:txXfrm>
        <a:off x="35268" y="1614749"/>
        <a:ext cx="8525776" cy="651938"/>
      </dsp:txXfrm>
    </dsp:sp>
    <dsp:sp modelId="{84B114A9-C93A-4A3E-AD19-37AE502D1645}">
      <dsp:nvSpPr>
        <dsp:cNvPr id="0" name=""/>
        <dsp:cNvSpPr/>
      </dsp:nvSpPr>
      <dsp:spPr>
        <a:xfrm>
          <a:off x="0" y="2356676"/>
          <a:ext cx="8596312" cy="722474"/>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a:t>Workplace stress can cause workers physically and mentally.</a:t>
          </a:r>
          <a:endParaRPr lang="en-US" sz="1900" kern="1200"/>
        </a:p>
      </dsp:txBody>
      <dsp:txXfrm>
        <a:off x="35268" y="2391944"/>
        <a:ext cx="8525776" cy="651938"/>
      </dsp:txXfrm>
    </dsp:sp>
    <dsp:sp modelId="{356C82A5-1463-48B7-8A35-CA7D74F36D91}">
      <dsp:nvSpPr>
        <dsp:cNvPr id="0" name=""/>
        <dsp:cNvSpPr/>
      </dsp:nvSpPr>
      <dsp:spPr>
        <a:xfrm>
          <a:off x="0" y="3133871"/>
          <a:ext cx="8596312" cy="722474"/>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a:t>The ultimate impact of workplace stress is low productivity and employee dissatisfaction.</a:t>
          </a:r>
          <a:endParaRPr lang="en-US" sz="1900" kern="1200"/>
        </a:p>
      </dsp:txBody>
      <dsp:txXfrm>
        <a:off x="35268" y="3169139"/>
        <a:ext cx="8525776" cy="6519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1C991F-2B9F-4EAD-9F6A-E2BDDF5189A1}">
      <dsp:nvSpPr>
        <dsp:cNvPr id="0" name=""/>
        <dsp:cNvSpPr/>
      </dsp:nvSpPr>
      <dsp:spPr>
        <a:xfrm>
          <a:off x="0" y="331"/>
          <a:ext cx="8596312" cy="4565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19E84D-DD28-44E7-B4BA-D8149BC81D38}">
      <dsp:nvSpPr>
        <dsp:cNvPr id="0" name=""/>
        <dsp:cNvSpPr/>
      </dsp:nvSpPr>
      <dsp:spPr>
        <a:xfrm>
          <a:off x="138109" y="103058"/>
          <a:ext cx="251108" cy="2511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878796-34AE-43A4-A2A1-FBE73B849CBF}">
      <dsp:nvSpPr>
        <dsp:cNvPr id="0" name=""/>
        <dsp:cNvSpPr/>
      </dsp:nvSpPr>
      <dsp:spPr>
        <a:xfrm>
          <a:off x="527328" y="331"/>
          <a:ext cx="8068983" cy="456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319" tIns="48319" rIns="48319" bIns="48319" numCol="1" spcCol="1270" anchor="ctr" anchorCtr="0">
          <a:noAutofit/>
        </a:bodyPr>
        <a:lstStyle/>
        <a:p>
          <a:pPr marL="0" lvl="0" indent="0" algn="l" defTabSz="711200">
            <a:lnSpc>
              <a:spcPct val="100000"/>
            </a:lnSpc>
            <a:spcBef>
              <a:spcPct val="0"/>
            </a:spcBef>
            <a:spcAft>
              <a:spcPct val="35000"/>
            </a:spcAft>
            <a:buNone/>
          </a:pPr>
          <a:r>
            <a:rPr lang="en-US" sz="1600" b="0" i="0" kern="1200"/>
            <a:t>Developing employee friendly policies</a:t>
          </a:r>
          <a:endParaRPr lang="en-US" sz="1600" kern="1200"/>
        </a:p>
      </dsp:txBody>
      <dsp:txXfrm>
        <a:off x="527328" y="331"/>
        <a:ext cx="8068983" cy="456561"/>
      </dsp:txXfrm>
    </dsp:sp>
    <dsp:sp modelId="{7B3E5556-0F09-4E72-AF44-85EB727EB3B4}">
      <dsp:nvSpPr>
        <dsp:cNvPr id="0" name=""/>
        <dsp:cNvSpPr/>
      </dsp:nvSpPr>
      <dsp:spPr>
        <a:xfrm>
          <a:off x="0" y="571033"/>
          <a:ext cx="8596312" cy="4565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E8EFC3-F375-45BA-AA1A-21C624806871}">
      <dsp:nvSpPr>
        <dsp:cNvPr id="0" name=""/>
        <dsp:cNvSpPr/>
      </dsp:nvSpPr>
      <dsp:spPr>
        <a:xfrm>
          <a:off x="138109" y="673760"/>
          <a:ext cx="251108" cy="2511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C067B3-357A-44A9-82DB-D5F841701B14}">
      <dsp:nvSpPr>
        <dsp:cNvPr id="0" name=""/>
        <dsp:cNvSpPr/>
      </dsp:nvSpPr>
      <dsp:spPr>
        <a:xfrm>
          <a:off x="527328" y="571033"/>
          <a:ext cx="8068983" cy="456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319" tIns="48319" rIns="48319" bIns="48319" numCol="1" spcCol="1270" anchor="ctr" anchorCtr="0">
          <a:noAutofit/>
        </a:bodyPr>
        <a:lstStyle/>
        <a:p>
          <a:pPr marL="0" lvl="0" indent="0" algn="l" defTabSz="711200">
            <a:lnSpc>
              <a:spcPct val="100000"/>
            </a:lnSpc>
            <a:spcBef>
              <a:spcPct val="0"/>
            </a:spcBef>
            <a:spcAft>
              <a:spcPct val="35000"/>
            </a:spcAft>
            <a:buNone/>
          </a:pPr>
          <a:r>
            <a:rPr lang="en-US" sz="1600" b="0" i="0" kern="1200"/>
            <a:t>Having easy work-schedule</a:t>
          </a:r>
          <a:endParaRPr lang="en-US" sz="1600" kern="1200"/>
        </a:p>
      </dsp:txBody>
      <dsp:txXfrm>
        <a:off x="527328" y="571033"/>
        <a:ext cx="8068983" cy="456561"/>
      </dsp:txXfrm>
    </dsp:sp>
    <dsp:sp modelId="{B7BD7E90-E1F0-410C-89EF-216C12C4ECE4}">
      <dsp:nvSpPr>
        <dsp:cNvPr id="0" name=""/>
        <dsp:cNvSpPr/>
      </dsp:nvSpPr>
      <dsp:spPr>
        <a:xfrm>
          <a:off x="0" y="1141735"/>
          <a:ext cx="8596312" cy="4565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B75156-F360-4482-B7C3-85A826BC88B4}">
      <dsp:nvSpPr>
        <dsp:cNvPr id="0" name=""/>
        <dsp:cNvSpPr/>
      </dsp:nvSpPr>
      <dsp:spPr>
        <a:xfrm>
          <a:off x="138109" y="1244462"/>
          <a:ext cx="251108" cy="2511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B612A6-7918-4B59-BEF0-A23F02730BDD}">
      <dsp:nvSpPr>
        <dsp:cNvPr id="0" name=""/>
        <dsp:cNvSpPr/>
      </dsp:nvSpPr>
      <dsp:spPr>
        <a:xfrm>
          <a:off x="527328" y="1141735"/>
          <a:ext cx="8068983" cy="456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319" tIns="48319" rIns="48319" bIns="48319" numCol="1" spcCol="1270" anchor="ctr" anchorCtr="0">
          <a:noAutofit/>
        </a:bodyPr>
        <a:lstStyle/>
        <a:p>
          <a:pPr marL="0" lvl="0" indent="0" algn="l" defTabSz="711200">
            <a:lnSpc>
              <a:spcPct val="100000"/>
            </a:lnSpc>
            <a:spcBef>
              <a:spcPct val="0"/>
            </a:spcBef>
            <a:spcAft>
              <a:spcPct val="35000"/>
            </a:spcAft>
            <a:buNone/>
          </a:pPr>
          <a:r>
            <a:rPr lang="en-US" sz="1600" b="0" i="0" kern="1200" dirty="0"/>
            <a:t>Providing good working environment </a:t>
          </a:r>
          <a:r>
            <a:rPr lang="en-GB" sz="1600" b="0" i="0" kern="1200" dirty="0"/>
            <a:t>(Kato, 2014)</a:t>
          </a:r>
          <a:endParaRPr lang="en-US" sz="1600" kern="1200" dirty="0"/>
        </a:p>
      </dsp:txBody>
      <dsp:txXfrm>
        <a:off x="527328" y="1141735"/>
        <a:ext cx="8068983" cy="456561"/>
      </dsp:txXfrm>
    </dsp:sp>
    <dsp:sp modelId="{9B18B5E7-451F-4281-B62D-1AE61AA7A989}">
      <dsp:nvSpPr>
        <dsp:cNvPr id="0" name=""/>
        <dsp:cNvSpPr/>
      </dsp:nvSpPr>
      <dsp:spPr>
        <a:xfrm>
          <a:off x="0" y="1712437"/>
          <a:ext cx="8596312" cy="4565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360FB8-EEDD-4786-88E3-62A2C3B9AF7C}">
      <dsp:nvSpPr>
        <dsp:cNvPr id="0" name=""/>
        <dsp:cNvSpPr/>
      </dsp:nvSpPr>
      <dsp:spPr>
        <a:xfrm>
          <a:off x="138109" y="1815164"/>
          <a:ext cx="251108" cy="25110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E54E51-645E-4C14-A7B9-E4CAAF0F1386}">
      <dsp:nvSpPr>
        <dsp:cNvPr id="0" name=""/>
        <dsp:cNvSpPr/>
      </dsp:nvSpPr>
      <dsp:spPr>
        <a:xfrm>
          <a:off x="527328" y="1712437"/>
          <a:ext cx="8068983" cy="456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319" tIns="48319" rIns="48319" bIns="48319" numCol="1" spcCol="1270" anchor="ctr" anchorCtr="0">
          <a:noAutofit/>
        </a:bodyPr>
        <a:lstStyle/>
        <a:p>
          <a:pPr marL="0" lvl="0" indent="0" algn="l" defTabSz="711200">
            <a:lnSpc>
              <a:spcPct val="100000"/>
            </a:lnSpc>
            <a:spcBef>
              <a:spcPct val="0"/>
            </a:spcBef>
            <a:spcAft>
              <a:spcPct val="35000"/>
            </a:spcAft>
            <a:buNone/>
          </a:pPr>
          <a:r>
            <a:rPr lang="en-US" sz="1600" b="0" i="0" kern="1200"/>
            <a:t>Providing competitive salary and benefits</a:t>
          </a:r>
          <a:endParaRPr lang="en-US" sz="1600" kern="1200"/>
        </a:p>
      </dsp:txBody>
      <dsp:txXfrm>
        <a:off x="527328" y="1712437"/>
        <a:ext cx="8068983" cy="456561"/>
      </dsp:txXfrm>
    </dsp:sp>
    <dsp:sp modelId="{921C47B0-7E76-44FD-B3B1-756B5920B873}">
      <dsp:nvSpPr>
        <dsp:cNvPr id="0" name=""/>
        <dsp:cNvSpPr/>
      </dsp:nvSpPr>
      <dsp:spPr>
        <a:xfrm>
          <a:off x="0" y="2283139"/>
          <a:ext cx="8596312" cy="4565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063741-77EF-4B19-B84F-65A427E6E337}">
      <dsp:nvSpPr>
        <dsp:cNvPr id="0" name=""/>
        <dsp:cNvSpPr/>
      </dsp:nvSpPr>
      <dsp:spPr>
        <a:xfrm>
          <a:off x="138109" y="2385866"/>
          <a:ext cx="251108" cy="25110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7CF95C-4BFC-46A7-8693-07D8036170CB}">
      <dsp:nvSpPr>
        <dsp:cNvPr id="0" name=""/>
        <dsp:cNvSpPr/>
      </dsp:nvSpPr>
      <dsp:spPr>
        <a:xfrm>
          <a:off x="527328" y="2283139"/>
          <a:ext cx="8068983" cy="456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319" tIns="48319" rIns="48319" bIns="48319" numCol="1" spcCol="1270" anchor="ctr" anchorCtr="0">
          <a:noAutofit/>
        </a:bodyPr>
        <a:lstStyle/>
        <a:p>
          <a:pPr marL="0" lvl="0" indent="0" algn="l" defTabSz="711200">
            <a:lnSpc>
              <a:spcPct val="100000"/>
            </a:lnSpc>
            <a:spcBef>
              <a:spcPct val="0"/>
            </a:spcBef>
            <a:spcAft>
              <a:spcPct val="35000"/>
            </a:spcAft>
            <a:buNone/>
          </a:pPr>
          <a:r>
            <a:rPr lang="en-US" sz="1600" b="0" i="0" kern="1200"/>
            <a:t>Providing the employees with the opportunity to participate in decision making</a:t>
          </a:r>
          <a:endParaRPr lang="en-US" sz="1600" kern="1200"/>
        </a:p>
      </dsp:txBody>
      <dsp:txXfrm>
        <a:off x="527328" y="2283139"/>
        <a:ext cx="8068983" cy="456561"/>
      </dsp:txXfrm>
    </dsp:sp>
    <dsp:sp modelId="{3D64FCB2-15D8-49A1-8D2D-ABCC6690CA0B}">
      <dsp:nvSpPr>
        <dsp:cNvPr id="0" name=""/>
        <dsp:cNvSpPr/>
      </dsp:nvSpPr>
      <dsp:spPr>
        <a:xfrm>
          <a:off x="0" y="2853841"/>
          <a:ext cx="8596312" cy="4565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E56A39-AFFF-4967-812C-B503ACAEC6F5}">
      <dsp:nvSpPr>
        <dsp:cNvPr id="0" name=""/>
        <dsp:cNvSpPr/>
      </dsp:nvSpPr>
      <dsp:spPr>
        <a:xfrm>
          <a:off x="138109" y="2956568"/>
          <a:ext cx="251108" cy="25110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CB2D19-602A-4AF0-B41F-6FA14F5ED42C}">
      <dsp:nvSpPr>
        <dsp:cNvPr id="0" name=""/>
        <dsp:cNvSpPr/>
      </dsp:nvSpPr>
      <dsp:spPr>
        <a:xfrm>
          <a:off x="527328" y="2853841"/>
          <a:ext cx="8068983" cy="456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319" tIns="48319" rIns="48319" bIns="48319" numCol="1" spcCol="1270" anchor="ctr" anchorCtr="0">
          <a:noAutofit/>
        </a:bodyPr>
        <a:lstStyle/>
        <a:p>
          <a:pPr marL="0" lvl="0" indent="0" algn="l" defTabSz="711200">
            <a:lnSpc>
              <a:spcPct val="100000"/>
            </a:lnSpc>
            <a:spcBef>
              <a:spcPct val="0"/>
            </a:spcBef>
            <a:spcAft>
              <a:spcPct val="35000"/>
            </a:spcAft>
            <a:buNone/>
          </a:pPr>
          <a:r>
            <a:rPr lang="en-US" sz="1600" b="0" i="0" kern="1200" dirty="0"/>
            <a:t>Getting the employees work for greater cause</a:t>
          </a:r>
          <a:endParaRPr lang="en-US" sz="1600" kern="1200" dirty="0"/>
        </a:p>
      </dsp:txBody>
      <dsp:txXfrm>
        <a:off x="527328" y="2853841"/>
        <a:ext cx="8068983" cy="456561"/>
      </dsp:txXfrm>
    </dsp:sp>
    <dsp:sp modelId="{7251DC56-938E-45BC-8060-8D43C318A44E}">
      <dsp:nvSpPr>
        <dsp:cNvPr id="0" name=""/>
        <dsp:cNvSpPr/>
      </dsp:nvSpPr>
      <dsp:spPr>
        <a:xfrm>
          <a:off x="0" y="3424543"/>
          <a:ext cx="8596312" cy="4565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D92395-1689-46DF-B218-C90F4FA400BA}">
      <dsp:nvSpPr>
        <dsp:cNvPr id="0" name=""/>
        <dsp:cNvSpPr/>
      </dsp:nvSpPr>
      <dsp:spPr>
        <a:xfrm>
          <a:off x="138109" y="3527270"/>
          <a:ext cx="251108" cy="25110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D1D7E5-4463-4E58-B8D2-9C63E13F5BA7}">
      <dsp:nvSpPr>
        <dsp:cNvPr id="0" name=""/>
        <dsp:cNvSpPr/>
      </dsp:nvSpPr>
      <dsp:spPr>
        <a:xfrm>
          <a:off x="527328" y="3424543"/>
          <a:ext cx="8068983" cy="456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319" tIns="48319" rIns="48319" bIns="48319" numCol="1" spcCol="1270" anchor="ctr" anchorCtr="0">
          <a:noAutofit/>
        </a:bodyPr>
        <a:lstStyle/>
        <a:p>
          <a:pPr marL="0" lvl="0" indent="0" algn="l" defTabSz="711200">
            <a:lnSpc>
              <a:spcPct val="100000"/>
            </a:lnSpc>
            <a:spcBef>
              <a:spcPct val="0"/>
            </a:spcBef>
            <a:spcAft>
              <a:spcPct val="35000"/>
            </a:spcAft>
            <a:buNone/>
          </a:pPr>
          <a:r>
            <a:rPr lang="en-US" sz="1600" b="0" i="0" kern="1200" dirty="0"/>
            <a:t>Ensuring job security </a:t>
          </a:r>
          <a:r>
            <a:rPr lang="en-GB" sz="1600" b="0" i="0" kern="1200" dirty="0"/>
            <a:t>(Chung, 2018)</a:t>
          </a:r>
          <a:endParaRPr lang="en-US" sz="1600" kern="1200" dirty="0"/>
        </a:p>
      </dsp:txBody>
      <dsp:txXfrm>
        <a:off x="527328" y="3424543"/>
        <a:ext cx="8068983" cy="45656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E2F613-AD93-4795-9527-6F8D9A2BEF2B}" type="datetimeFigureOut">
              <a:rPr lang="en-GB" smtClean="0"/>
              <a:t>13/04/2022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BB96E5-FBFF-4881-A5A9-6FE9847EC0B1}" type="slidenum">
              <a:rPr lang="en-GB" smtClean="0"/>
              <a:t>‹#›</a:t>
            </a:fld>
            <a:endParaRPr lang="en-GB"/>
          </a:p>
        </p:txBody>
      </p:sp>
    </p:spTree>
    <p:extLst>
      <p:ext uri="{BB962C8B-B14F-4D97-AF65-F5344CB8AC3E}">
        <p14:creationId xmlns:p14="http://schemas.microsoft.com/office/powerpoint/2010/main" val="13424382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a:t>
            </a:r>
            <a:r>
              <a:rPr lang="en-GB" baseline="0" dirty="0"/>
              <a:t> it can be seen, workplace stress can be from different factors. The physical and mental source of workplace stress can influence the workers physically and mentally </a:t>
            </a:r>
            <a:r>
              <a:rPr lang="en-US" baseline="0" dirty="0"/>
              <a:t>(</a:t>
            </a:r>
            <a:r>
              <a:rPr lang="en-US" baseline="0" dirty="0" err="1"/>
              <a:t>Grawitch</a:t>
            </a:r>
            <a:r>
              <a:rPr lang="en-US" baseline="0" dirty="0"/>
              <a:t>, Ballard and </a:t>
            </a:r>
            <a:r>
              <a:rPr lang="en-US" baseline="0" dirty="0" err="1"/>
              <a:t>Erb</a:t>
            </a:r>
            <a:r>
              <a:rPr lang="en-US" baseline="0" dirty="0"/>
              <a:t>, 2015)</a:t>
            </a:r>
            <a:r>
              <a:rPr lang="en-GB" baseline="0" dirty="0"/>
              <a:t>. Similar type of workplace stress can affect people differently. Thus, it is really challenging to manage the workplace stress effectively.</a:t>
            </a:r>
            <a:endParaRPr lang="en-GB" dirty="0"/>
          </a:p>
        </p:txBody>
      </p:sp>
      <p:sp>
        <p:nvSpPr>
          <p:cNvPr id="4" name="Slide Number Placeholder 3"/>
          <p:cNvSpPr>
            <a:spLocks noGrp="1"/>
          </p:cNvSpPr>
          <p:nvPr>
            <p:ph type="sldNum" sz="quarter" idx="10"/>
          </p:nvPr>
        </p:nvSpPr>
        <p:spPr/>
        <p:txBody>
          <a:bodyPr/>
          <a:lstStyle/>
          <a:p>
            <a:fld id="{8FBB96E5-FBFF-4881-A5A9-6FE9847EC0B1}" type="slidenum">
              <a:rPr lang="en-GB" smtClean="0"/>
              <a:t>3</a:t>
            </a:fld>
            <a:endParaRPr lang="en-GB"/>
          </a:p>
        </p:txBody>
      </p:sp>
    </p:spTree>
    <p:extLst>
      <p:ext uri="{BB962C8B-B14F-4D97-AF65-F5344CB8AC3E}">
        <p14:creationId xmlns:p14="http://schemas.microsoft.com/office/powerpoint/2010/main" val="27789166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the causes and effects of workplace stress has been listed. A lot of physical and</a:t>
            </a:r>
            <a:r>
              <a:rPr lang="en-GB" baseline="0" dirty="0"/>
              <a:t> psychological factors work as the causes of workplace stress (</a:t>
            </a:r>
            <a:r>
              <a:rPr lang="en-GB" baseline="0" dirty="0" err="1"/>
              <a:t>Kelloway</a:t>
            </a:r>
            <a:r>
              <a:rPr lang="en-GB" baseline="0" dirty="0"/>
              <a:t>, 2015). There are several effects of which low productivity and dissatisfaction among the employees are the ultimate effects of workplaces stress.</a:t>
            </a:r>
            <a:endParaRPr lang="en-GB" dirty="0"/>
          </a:p>
        </p:txBody>
      </p:sp>
      <p:sp>
        <p:nvSpPr>
          <p:cNvPr id="4" name="Slide Number Placeholder 3"/>
          <p:cNvSpPr>
            <a:spLocks noGrp="1"/>
          </p:cNvSpPr>
          <p:nvPr>
            <p:ph type="sldNum" sz="quarter" idx="10"/>
          </p:nvPr>
        </p:nvSpPr>
        <p:spPr/>
        <p:txBody>
          <a:bodyPr/>
          <a:lstStyle/>
          <a:p>
            <a:fld id="{8FBB96E5-FBFF-4881-A5A9-6FE9847EC0B1}" type="slidenum">
              <a:rPr lang="en-GB" smtClean="0"/>
              <a:t>4</a:t>
            </a:fld>
            <a:endParaRPr lang="en-GB"/>
          </a:p>
        </p:txBody>
      </p:sp>
    </p:spTree>
    <p:extLst>
      <p:ext uri="{BB962C8B-B14F-4D97-AF65-F5344CB8AC3E}">
        <p14:creationId xmlns:p14="http://schemas.microsoft.com/office/powerpoint/2010/main" val="8098523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a:t>
            </a:r>
            <a:r>
              <a:rPr lang="en-GB" baseline="0" dirty="0"/>
              <a:t> it can be seen in the in the diagram, workplace stress can be generated from several causes. Those causes are supported by some small causes, and all those things together contribute to the workplace stress.</a:t>
            </a:r>
            <a:endParaRPr lang="en-GB" dirty="0"/>
          </a:p>
        </p:txBody>
      </p:sp>
      <p:sp>
        <p:nvSpPr>
          <p:cNvPr id="4" name="Slide Number Placeholder 3"/>
          <p:cNvSpPr>
            <a:spLocks noGrp="1"/>
          </p:cNvSpPr>
          <p:nvPr>
            <p:ph type="sldNum" sz="quarter" idx="10"/>
          </p:nvPr>
        </p:nvSpPr>
        <p:spPr/>
        <p:txBody>
          <a:bodyPr/>
          <a:lstStyle/>
          <a:p>
            <a:fld id="{8FBB96E5-FBFF-4881-A5A9-6FE9847EC0B1}" type="slidenum">
              <a:rPr lang="en-GB" smtClean="0"/>
              <a:t>5</a:t>
            </a:fld>
            <a:endParaRPr lang="en-GB"/>
          </a:p>
        </p:txBody>
      </p:sp>
    </p:spTree>
    <p:extLst>
      <p:ext uri="{BB962C8B-B14F-4D97-AF65-F5344CB8AC3E}">
        <p14:creationId xmlns:p14="http://schemas.microsoft.com/office/powerpoint/2010/main" val="37204809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lot of political factors can affect the workplace stress. The regulations set by th</a:t>
            </a:r>
            <a:r>
              <a:rPr lang="en-GB" baseline="0" dirty="0"/>
              <a:t>e government, and the political opportunity available to set up workers’ union and to express opinion independently are the major political factors that can contribute to workplace stress (</a:t>
            </a:r>
            <a:r>
              <a:rPr lang="en-GB" baseline="0" dirty="0" err="1"/>
              <a:t>Sanusi</a:t>
            </a:r>
            <a:r>
              <a:rPr lang="en-GB" baseline="0" dirty="0"/>
              <a:t>, 2020).</a:t>
            </a:r>
          </a:p>
          <a:p>
            <a:r>
              <a:rPr lang="en-GB" dirty="0"/>
              <a:t>There are several economic factors that can influence the workplace</a:t>
            </a:r>
            <a:r>
              <a:rPr lang="en-GB" baseline="0" dirty="0"/>
              <a:t> stress which are mostly related to salary, wage and financial </a:t>
            </a:r>
            <a:r>
              <a:rPr lang="en-GB" baseline="0" dirty="0" err="1"/>
              <a:t>beenfits</a:t>
            </a:r>
            <a:r>
              <a:rPr lang="en-GB" baseline="0" dirty="0"/>
              <a:t>.</a:t>
            </a:r>
            <a:endParaRPr lang="en-GB" dirty="0"/>
          </a:p>
        </p:txBody>
      </p:sp>
      <p:sp>
        <p:nvSpPr>
          <p:cNvPr id="4" name="Slide Number Placeholder 3"/>
          <p:cNvSpPr>
            <a:spLocks noGrp="1"/>
          </p:cNvSpPr>
          <p:nvPr>
            <p:ph type="sldNum" sz="quarter" idx="10"/>
          </p:nvPr>
        </p:nvSpPr>
        <p:spPr/>
        <p:txBody>
          <a:bodyPr/>
          <a:lstStyle/>
          <a:p>
            <a:fld id="{8FBB96E5-FBFF-4881-A5A9-6FE9847EC0B1}" type="slidenum">
              <a:rPr lang="en-GB" smtClean="0"/>
              <a:t>6</a:t>
            </a:fld>
            <a:endParaRPr lang="en-GB"/>
          </a:p>
        </p:txBody>
      </p:sp>
    </p:spTree>
    <p:extLst>
      <p:ext uri="{BB962C8B-B14F-4D97-AF65-F5344CB8AC3E}">
        <p14:creationId xmlns:p14="http://schemas.microsoft.com/office/powerpoint/2010/main" val="34830968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factors</a:t>
            </a:r>
            <a:r>
              <a:rPr lang="en-GB" baseline="0" dirty="0"/>
              <a:t> can influence the workplace stress the most. The workplace culture, equal behaviour, cultural differences and the social acceptance of the job are some of those social factors.</a:t>
            </a:r>
          </a:p>
          <a:p>
            <a:r>
              <a:rPr lang="en-GB" baseline="0" dirty="0"/>
              <a:t>The technologies, change and development in technologies, and the skills and expertise in using technologies are some technological factors that affect workplace stress.</a:t>
            </a:r>
            <a:endParaRPr lang="en-GB" dirty="0"/>
          </a:p>
        </p:txBody>
      </p:sp>
      <p:sp>
        <p:nvSpPr>
          <p:cNvPr id="4" name="Slide Number Placeholder 3"/>
          <p:cNvSpPr>
            <a:spLocks noGrp="1"/>
          </p:cNvSpPr>
          <p:nvPr>
            <p:ph type="sldNum" sz="quarter" idx="10"/>
          </p:nvPr>
        </p:nvSpPr>
        <p:spPr/>
        <p:txBody>
          <a:bodyPr/>
          <a:lstStyle/>
          <a:p>
            <a:fld id="{8FBB96E5-FBFF-4881-A5A9-6FE9847EC0B1}" type="slidenum">
              <a:rPr lang="en-GB" smtClean="0"/>
              <a:t>7</a:t>
            </a:fld>
            <a:endParaRPr lang="en-GB"/>
          </a:p>
        </p:txBody>
      </p:sp>
    </p:spTree>
    <p:extLst>
      <p:ext uri="{BB962C8B-B14F-4D97-AF65-F5344CB8AC3E}">
        <p14:creationId xmlns:p14="http://schemas.microsoft.com/office/powerpoint/2010/main" val="31813873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opportunity to work for the environment</a:t>
            </a:r>
            <a:r>
              <a:rPr lang="en-GB" baseline="0" dirty="0"/>
              <a:t> and helping out the community can motivate the employees and help them to be stress free.</a:t>
            </a:r>
          </a:p>
          <a:p>
            <a:r>
              <a:rPr lang="en-GB" baseline="0" dirty="0"/>
              <a:t>The legal factors like the number of legal obligations, personal liability for work and the possibility of losing the job can contribute in the workplace stress. </a:t>
            </a:r>
            <a:endParaRPr lang="en-GB" dirty="0"/>
          </a:p>
        </p:txBody>
      </p:sp>
      <p:sp>
        <p:nvSpPr>
          <p:cNvPr id="4" name="Slide Number Placeholder 3"/>
          <p:cNvSpPr>
            <a:spLocks noGrp="1"/>
          </p:cNvSpPr>
          <p:nvPr>
            <p:ph type="sldNum" sz="quarter" idx="10"/>
          </p:nvPr>
        </p:nvSpPr>
        <p:spPr/>
        <p:txBody>
          <a:bodyPr/>
          <a:lstStyle/>
          <a:p>
            <a:fld id="{8FBB96E5-FBFF-4881-A5A9-6FE9847EC0B1}" type="slidenum">
              <a:rPr lang="en-GB" smtClean="0"/>
              <a:t>8</a:t>
            </a:fld>
            <a:endParaRPr lang="en-GB"/>
          </a:p>
        </p:txBody>
      </p:sp>
    </p:spTree>
    <p:extLst>
      <p:ext uri="{BB962C8B-B14F-4D97-AF65-F5344CB8AC3E}">
        <p14:creationId xmlns:p14="http://schemas.microsoft.com/office/powerpoint/2010/main" val="32916086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reduce</a:t>
            </a:r>
            <a:r>
              <a:rPr lang="en-GB" baseline="0" dirty="0"/>
              <a:t> the workplace stress, the abovementioned solutions can be helpful.</a:t>
            </a:r>
            <a:endParaRPr lang="en-GB" dirty="0"/>
          </a:p>
        </p:txBody>
      </p:sp>
      <p:sp>
        <p:nvSpPr>
          <p:cNvPr id="4" name="Slide Number Placeholder 3"/>
          <p:cNvSpPr>
            <a:spLocks noGrp="1"/>
          </p:cNvSpPr>
          <p:nvPr>
            <p:ph type="sldNum" sz="quarter" idx="10"/>
          </p:nvPr>
        </p:nvSpPr>
        <p:spPr/>
        <p:txBody>
          <a:bodyPr/>
          <a:lstStyle/>
          <a:p>
            <a:fld id="{8FBB96E5-FBFF-4881-A5A9-6FE9847EC0B1}" type="slidenum">
              <a:rPr lang="en-GB" smtClean="0"/>
              <a:t>9</a:t>
            </a:fld>
            <a:endParaRPr lang="en-GB"/>
          </a:p>
        </p:txBody>
      </p:sp>
    </p:spTree>
    <p:extLst>
      <p:ext uri="{BB962C8B-B14F-4D97-AF65-F5344CB8AC3E}">
        <p14:creationId xmlns:p14="http://schemas.microsoft.com/office/powerpoint/2010/main" val="39815784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4/13/2022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7410418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4/13/2022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132741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4/13/2022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1865862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4/13/2022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4075278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4/13/2022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4689467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09A250-FF31-4206-8172-F9D3106AACB1}" type="datetimeFigureOut">
              <a:rPr lang="en-US" smtClean="0"/>
              <a:t>4/13/2022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974115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4/13/2022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8592166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4/13/2022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552128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4/13/2022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7591727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4/13/2022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5922112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4/13/2022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3865058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4/13/2022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515819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4/13/2022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3449166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4/13/2022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66903294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4/13/2022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2995917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4/13/2022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8673845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AAD347D-5ACD-4C99-B74B-A9C85AD731AF}" type="datetimeFigureOut">
              <a:rPr lang="en-US" smtClean="0"/>
              <a:t>4/13/2022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1360215421"/>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91A5E26-1F21-459D-8C03-ADB057B09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rrows pointing towards different directions">
            <a:extLst>
              <a:ext uri="{FF2B5EF4-FFF2-40B4-BE49-F238E27FC236}">
                <a16:creationId xmlns:a16="http://schemas.microsoft.com/office/drawing/2014/main" id="{5EDD8E32-1897-C033-062B-AABCF03C0B21}"/>
              </a:ext>
            </a:extLst>
          </p:cNvPr>
          <p:cNvPicPr>
            <a:picLocks noChangeAspect="1"/>
          </p:cNvPicPr>
          <p:nvPr/>
        </p:nvPicPr>
        <p:blipFill rotWithShape="1">
          <a:blip r:embed="rId2">
            <a:alphaModFix amt="40000"/>
          </a:blip>
          <a:srcRect r="-2" b="-2"/>
          <a:stretch/>
        </p:blipFill>
        <p:spPr>
          <a:xfrm>
            <a:off x="-30239" y="0"/>
            <a:ext cx="12191980" cy="6857990"/>
          </a:xfrm>
          <a:prstGeom prst="rect">
            <a:avLst/>
          </a:prstGeom>
        </p:spPr>
      </p:pic>
      <p:sp>
        <p:nvSpPr>
          <p:cNvPr id="2" name="Title 1">
            <a:extLst>
              <a:ext uri="{FF2B5EF4-FFF2-40B4-BE49-F238E27FC236}">
                <a16:creationId xmlns:a16="http://schemas.microsoft.com/office/drawing/2014/main" id="{70322B31-14FD-4303-B5CE-2FB1CB4F8CD8}"/>
              </a:ext>
            </a:extLst>
          </p:cNvPr>
          <p:cNvSpPr>
            <a:spLocks noGrp="1"/>
          </p:cNvSpPr>
          <p:nvPr>
            <p:ph type="ctrTitle"/>
          </p:nvPr>
        </p:nvSpPr>
        <p:spPr>
          <a:xfrm>
            <a:off x="1507067" y="1202271"/>
            <a:ext cx="7766936" cy="1646302"/>
          </a:xfrm>
        </p:spPr>
        <p:txBody>
          <a:bodyPr>
            <a:normAutofit fontScale="90000"/>
          </a:bodyPr>
          <a:lstStyle/>
          <a:p>
            <a:pPr algn="ctr"/>
            <a:r>
              <a:rPr lang="en-US" dirty="0">
                <a:solidFill>
                  <a:schemeClr val="tx1"/>
                </a:solidFill>
                <a:latin typeface="Times New Roman" panose="02020603050405020304" pitchFamily="18" charset="0"/>
                <a:cs typeface="Times New Roman" panose="02020603050405020304" pitchFamily="18" charset="0"/>
              </a:rPr>
              <a:t>Problem Solving and Decision Making</a:t>
            </a:r>
          </a:p>
        </p:txBody>
      </p:sp>
      <p:sp>
        <p:nvSpPr>
          <p:cNvPr id="3" name="Subtitle 2">
            <a:extLst>
              <a:ext uri="{FF2B5EF4-FFF2-40B4-BE49-F238E27FC236}">
                <a16:creationId xmlns:a16="http://schemas.microsoft.com/office/drawing/2014/main" id="{483D9F37-1C2A-4C74-83D1-D4602DD364E8}"/>
              </a:ext>
            </a:extLst>
          </p:cNvPr>
          <p:cNvSpPr>
            <a:spLocks noGrp="1"/>
          </p:cNvSpPr>
          <p:nvPr>
            <p:ph type="subTitle" idx="1"/>
          </p:nvPr>
        </p:nvSpPr>
        <p:spPr>
          <a:xfrm>
            <a:off x="1507067" y="3611366"/>
            <a:ext cx="7766936" cy="1096899"/>
          </a:xfrm>
        </p:spPr>
        <p:txBody>
          <a:bodyPr>
            <a:normAutofit/>
          </a:bodyPr>
          <a:lstStyle/>
          <a:p>
            <a:pPr algn="ctr"/>
            <a:r>
              <a:rPr lang="en-US" sz="3200" dirty="0">
                <a:solidFill>
                  <a:schemeClr val="tx1"/>
                </a:solidFill>
                <a:latin typeface="Times New Roman" panose="02020603050405020304" pitchFamily="18" charset="0"/>
                <a:cs typeface="Times New Roman" panose="02020603050405020304" pitchFamily="18" charset="0"/>
              </a:rPr>
              <a:t>Work place Stress at care homes</a:t>
            </a:r>
          </a:p>
        </p:txBody>
      </p:sp>
      <p:sp>
        <p:nvSpPr>
          <p:cNvPr id="4" name="TextBox 3">
            <a:extLst>
              <a:ext uri="{FF2B5EF4-FFF2-40B4-BE49-F238E27FC236}">
                <a16:creationId xmlns:a16="http://schemas.microsoft.com/office/drawing/2014/main" id="{864A3ADF-AC3F-4827-950E-6264620902CC}"/>
              </a:ext>
            </a:extLst>
          </p:cNvPr>
          <p:cNvSpPr txBox="1"/>
          <p:nvPr/>
        </p:nvSpPr>
        <p:spPr>
          <a:xfrm>
            <a:off x="2857500" y="5292090"/>
            <a:ext cx="6416503" cy="830997"/>
          </a:xfrm>
          <a:prstGeom prst="rect">
            <a:avLst/>
          </a:prstGeom>
          <a:noFill/>
        </p:spPr>
        <p:txBody>
          <a:bodyPr wrap="square" rtlCol="0">
            <a:spAutoFit/>
          </a:bodyPr>
          <a:lstStyle/>
          <a:p>
            <a:r>
              <a:rPr lang="en-US" sz="2400" dirty="0"/>
              <a:t>Student Name: LEONAS ALEXANDRU NICOLAE</a:t>
            </a:r>
          </a:p>
          <a:p>
            <a:r>
              <a:rPr lang="en-US" sz="2400" dirty="0"/>
              <a:t>Student Number: 2026944</a:t>
            </a:r>
          </a:p>
        </p:txBody>
      </p:sp>
    </p:spTree>
    <p:extLst>
      <p:ext uri="{BB962C8B-B14F-4D97-AF65-F5344CB8AC3E}">
        <p14:creationId xmlns:p14="http://schemas.microsoft.com/office/powerpoint/2010/main" val="287406806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3EF4D6-026A-4D52-B916-967329EE3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4DB4846F-6AA5-4DB3-9581-D95F22BD5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dirty="0"/>
          </a:p>
        </p:txBody>
      </p:sp>
      <p:sp>
        <p:nvSpPr>
          <p:cNvPr id="12" name="Freeform: Shape 11">
            <a:extLst>
              <a:ext uri="{FF2B5EF4-FFF2-40B4-BE49-F238E27FC236}">
                <a16:creationId xmlns:a16="http://schemas.microsoft.com/office/drawing/2014/main" id="{D54EC22E-2292-4292-A80B-E81DF64BF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80041"/>
            <a:ext cx="12192000" cy="5077959"/>
          </a:xfrm>
          <a:custGeom>
            <a:avLst/>
            <a:gdLst>
              <a:gd name="connsiteX0" fmla="*/ 12192000 w 12192000"/>
              <a:gd name="connsiteY0" fmla="*/ 0 h 5077959"/>
              <a:gd name="connsiteX1" fmla="*/ 12192000 w 12192000"/>
              <a:gd name="connsiteY1" fmla="*/ 1972152 h 5077959"/>
              <a:gd name="connsiteX2" fmla="*/ 12192000 w 12192000"/>
              <a:gd name="connsiteY2" fmla="*/ 2361342 h 5077959"/>
              <a:gd name="connsiteX3" fmla="*/ 12192000 w 12192000"/>
              <a:gd name="connsiteY3" fmla="*/ 5077959 h 5077959"/>
              <a:gd name="connsiteX4" fmla="*/ 0 w 12192000"/>
              <a:gd name="connsiteY4" fmla="*/ 5077959 h 5077959"/>
              <a:gd name="connsiteX5" fmla="*/ 0 w 12192000"/>
              <a:gd name="connsiteY5" fmla="*/ 2361342 h 5077959"/>
              <a:gd name="connsiteX6" fmla="*/ 0 w 12192000"/>
              <a:gd name="connsiteY6" fmla="*/ 1972152 h 5077959"/>
              <a:gd name="connsiteX7" fmla="*/ 0 w 12192000"/>
              <a:gd name="connsiteY7" fmla="*/ 12515 h 5077959"/>
              <a:gd name="connsiteX8" fmla="*/ 108623 w 12192000"/>
              <a:gd name="connsiteY8" fmla="*/ 29540 h 5077959"/>
              <a:gd name="connsiteX9" fmla="*/ 300195 w 12192000"/>
              <a:gd name="connsiteY9" fmla="*/ 56163 h 5077959"/>
              <a:gd name="connsiteX10" fmla="*/ 527528 w 12192000"/>
              <a:gd name="connsiteY10" fmla="*/ 88041 h 5077959"/>
              <a:gd name="connsiteX11" fmla="*/ 779127 w 12192000"/>
              <a:gd name="connsiteY11" fmla="*/ 121671 h 5077959"/>
              <a:gd name="connsiteX12" fmla="*/ 1062654 w 12192000"/>
              <a:gd name="connsiteY12" fmla="*/ 157052 h 5077959"/>
              <a:gd name="connsiteX13" fmla="*/ 1371726 w 12192000"/>
              <a:gd name="connsiteY13" fmla="*/ 194535 h 5077959"/>
              <a:gd name="connsiteX14" fmla="*/ 1707616 w 12192000"/>
              <a:gd name="connsiteY14" fmla="*/ 232018 h 5077959"/>
              <a:gd name="connsiteX15" fmla="*/ 2065219 w 12192000"/>
              <a:gd name="connsiteY15" fmla="*/ 270201 h 5077959"/>
              <a:gd name="connsiteX16" fmla="*/ 2450918 w 12192000"/>
              <a:gd name="connsiteY16" fmla="*/ 305583 h 5077959"/>
              <a:gd name="connsiteX17" fmla="*/ 2854496 w 12192000"/>
              <a:gd name="connsiteY17" fmla="*/ 339562 h 5077959"/>
              <a:gd name="connsiteX18" fmla="*/ 3281065 w 12192000"/>
              <a:gd name="connsiteY18" fmla="*/ 370390 h 5077959"/>
              <a:gd name="connsiteX19" fmla="*/ 3725514 w 12192000"/>
              <a:gd name="connsiteY19" fmla="*/ 399815 h 5077959"/>
              <a:gd name="connsiteX20" fmla="*/ 4189119 w 12192000"/>
              <a:gd name="connsiteY20" fmla="*/ 427490 h 5077959"/>
              <a:gd name="connsiteX21" fmla="*/ 4426671 w 12192000"/>
              <a:gd name="connsiteY21" fmla="*/ 437298 h 5077959"/>
              <a:gd name="connsiteX22" fmla="*/ 4669330 w 12192000"/>
              <a:gd name="connsiteY22" fmla="*/ 448158 h 5077959"/>
              <a:gd name="connsiteX23" fmla="*/ 4915819 w 12192000"/>
              <a:gd name="connsiteY23" fmla="*/ 458317 h 5077959"/>
              <a:gd name="connsiteX24" fmla="*/ 5163586 w 12192000"/>
              <a:gd name="connsiteY24" fmla="*/ 464973 h 5077959"/>
              <a:gd name="connsiteX25" fmla="*/ 5416461 w 12192000"/>
              <a:gd name="connsiteY25" fmla="*/ 470928 h 5077959"/>
              <a:gd name="connsiteX26" fmla="*/ 5671892 w 12192000"/>
              <a:gd name="connsiteY26" fmla="*/ 477234 h 5077959"/>
              <a:gd name="connsiteX27" fmla="*/ 5932430 w 12192000"/>
              <a:gd name="connsiteY27" fmla="*/ 481437 h 5077959"/>
              <a:gd name="connsiteX28" fmla="*/ 6195523 w 12192000"/>
              <a:gd name="connsiteY28" fmla="*/ 481437 h 5077959"/>
              <a:gd name="connsiteX29" fmla="*/ 6461170 w 12192000"/>
              <a:gd name="connsiteY29" fmla="*/ 483539 h 5077959"/>
              <a:gd name="connsiteX30" fmla="*/ 6729372 w 12192000"/>
              <a:gd name="connsiteY30" fmla="*/ 481437 h 5077959"/>
              <a:gd name="connsiteX31" fmla="*/ 7001406 w 12192000"/>
              <a:gd name="connsiteY31" fmla="*/ 477234 h 5077959"/>
              <a:gd name="connsiteX32" fmla="*/ 7273439 w 12192000"/>
              <a:gd name="connsiteY32" fmla="*/ 473380 h 5077959"/>
              <a:gd name="connsiteX33" fmla="*/ 7549303 w 12192000"/>
              <a:gd name="connsiteY33" fmla="*/ 464973 h 5077959"/>
              <a:gd name="connsiteX34" fmla="*/ 7827722 w 12192000"/>
              <a:gd name="connsiteY34" fmla="*/ 456215 h 5077959"/>
              <a:gd name="connsiteX35" fmla="*/ 8106140 w 12192000"/>
              <a:gd name="connsiteY35" fmla="*/ 446056 h 5077959"/>
              <a:gd name="connsiteX36" fmla="*/ 8387114 w 12192000"/>
              <a:gd name="connsiteY36" fmla="*/ 431694 h 5077959"/>
              <a:gd name="connsiteX37" fmla="*/ 8670640 w 12192000"/>
              <a:gd name="connsiteY37" fmla="*/ 414528 h 5077959"/>
              <a:gd name="connsiteX38" fmla="*/ 8955446 w 12192000"/>
              <a:gd name="connsiteY38" fmla="*/ 398064 h 5077959"/>
              <a:gd name="connsiteX39" fmla="*/ 9240250 w 12192000"/>
              <a:gd name="connsiteY39" fmla="*/ 377045 h 5077959"/>
              <a:gd name="connsiteX40" fmla="*/ 9528886 w 12192000"/>
              <a:gd name="connsiteY40" fmla="*/ 351823 h 5077959"/>
              <a:gd name="connsiteX41" fmla="*/ 9813691 w 12192000"/>
              <a:gd name="connsiteY41" fmla="*/ 326601 h 5077959"/>
              <a:gd name="connsiteX42" fmla="*/ 10103603 w 12192000"/>
              <a:gd name="connsiteY42" fmla="*/ 297525 h 5077959"/>
              <a:gd name="connsiteX43" fmla="*/ 10394794 w 12192000"/>
              <a:gd name="connsiteY43" fmla="*/ 265647 h 5077959"/>
              <a:gd name="connsiteX44" fmla="*/ 10682153 w 12192000"/>
              <a:gd name="connsiteY44" fmla="*/ 232018 h 5077959"/>
              <a:gd name="connsiteX45" fmla="*/ 10973344 w 12192000"/>
              <a:gd name="connsiteY45" fmla="*/ 192783 h 5077959"/>
              <a:gd name="connsiteX46" fmla="*/ 11263257 w 12192000"/>
              <a:gd name="connsiteY46" fmla="*/ 150746 h 5077959"/>
              <a:gd name="connsiteX47" fmla="*/ 11554448 w 12192000"/>
              <a:gd name="connsiteY47" fmla="*/ 109060 h 5077959"/>
              <a:gd name="connsiteX48" fmla="*/ 11844360 w 12192000"/>
              <a:gd name="connsiteY48" fmla="*/ 60367 h 5077959"/>
              <a:gd name="connsiteX49" fmla="*/ 12132996 w 12192000"/>
              <a:gd name="connsiteY49" fmla="*/ 10623 h 5077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2192000" h="5077959">
                <a:moveTo>
                  <a:pt x="12192000" y="0"/>
                </a:moveTo>
                <a:lnTo>
                  <a:pt x="12192000" y="1972152"/>
                </a:lnTo>
                <a:lnTo>
                  <a:pt x="12192000" y="2361342"/>
                </a:lnTo>
                <a:lnTo>
                  <a:pt x="12192000" y="5077959"/>
                </a:lnTo>
                <a:lnTo>
                  <a:pt x="0" y="5077959"/>
                </a:lnTo>
                <a:lnTo>
                  <a:pt x="0" y="2361342"/>
                </a:lnTo>
                <a:lnTo>
                  <a:pt x="0" y="1972152"/>
                </a:lnTo>
                <a:lnTo>
                  <a:pt x="0" y="12515"/>
                </a:lnTo>
                <a:lnTo>
                  <a:pt x="108623" y="29540"/>
                </a:lnTo>
                <a:lnTo>
                  <a:pt x="300195" y="56163"/>
                </a:lnTo>
                <a:lnTo>
                  <a:pt x="527528" y="88041"/>
                </a:lnTo>
                <a:lnTo>
                  <a:pt x="779127" y="121671"/>
                </a:lnTo>
                <a:lnTo>
                  <a:pt x="1062654" y="157052"/>
                </a:lnTo>
                <a:lnTo>
                  <a:pt x="1371726" y="194535"/>
                </a:lnTo>
                <a:lnTo>
                  <a:pt x="1707616" y="232018"/>
                </a:lnTo>
                <a:lnTo>
                  <a:pt x="2065219" y="270201"/>
                </a:lnTo>
                <a:lnTo>
                  <a:pt x="2450918" y="305583"/>
                </a:lnTo>
                <a:lnTo>
                  <a:pt x="2854496" y="339562"/>
                </a:lnTo>
                <a:lnTo>
                  <a:pt x="3281065" y="370390"/>
                </a:lnTo>
                <a:lnTo>
                  <a:pt x="3725514" y="399815"/>
                </a:lnTo>
                <a:lnTo>
                  <a:pt x="4189119" y="427490"/>
                </a:lnTo>
                <a:lnTo>
                  <a:pt x="4426671" y="437298"/>
                </a:lnTo>
                <a:lnTo>
                  <a:pt x="4669330" y="448158"/>
                </a:lnTo>
                <a:lnTo>
                  <a:pt x="4915819" y="458317"/>
                </a:lnTo>
                <a:lnTo>
                  <a:pt x="5163586" y="464973"/>
                </a:lnTo>
                <a:lnTo>
                  <a:pt x="5416461" y="470928"/>
                </a:lnTo>
                <a:lnTo>
                  <a:pt x="5671892" y="477234"/>
                </a:lnTo>
                <a:lnTo>
                  <a:pt x="5932430" y="481437"/>
                </a:lnTo>
                <a:lnTo>
                  <a:pt x="6195523" y="481437"/>
                </a:lnTo>
                <a:lnTo>
                  <a:pt x="6461170" y="483539"/>
                </a:lnTo>
                <a:lnTo>
                  <a:pt x="6729372" y="481437"/>
                </a:lnTo>
                <a:lnTo>
                  <a:pt x="7001406" y="477234"/>
                </a:lnTo>
                <a:lnTo>
                  <a:pt x="7273439" y="473380"/>
                </a:lnTo>
                <a:lnTo>
                  <a:pt x="7549303" y="464973"/>
                </a:lnTo>
                <a:lnTo>
                  <a:pt x="7827722" y="456215"/>
                </a:lnTo>
                <a:lnTo>
                  <a:pt x="8106140" y="446056"/>
                </a:lnTo>
                <a:lnTo>
                  <a:pt x="8387114" y="431694"/>
                </a:lnTo>
                <a:lnTo>
                  <a:pt x="8670640" y="414528"/>
                </a:lnTo>
                <a:lnTo>
                  <a:pt x="8955446" y="398064"/>
                </a:lnTo>
                <a:lnTo>
                  <a:pt x="9240250" y="377045"/>
                </a:lnTo>
                <a:lnTo>
                  <a:pt x="9528886" y="351823"/>
                </a:lnTo>
                <a:lnTo>
                  <a:pt x="9813691" y="326601"/>
                </a:lnTo>
                <a:lnTo>
                  <a:pt x="10103603" y="297525"/>
                </a:lnTo>
                <a:lnTo>
                  <a:pt x="10394794" y="265647"/>
                </a:lnTo>
                <a:lnTo>
                  <a:pt x="10682153" y="232018"/>
                </a:lnTo>
                <a:lnTo>
                  <a:pt x="10973344" y="192783"/>
                </a:lnTo>
                <a:lnTo>
                  <a:pt x="11263257" y="150746"/>
                </a:lnTo>
                <a:lnTo>
                  <a:pt x="11554448" y="109060"/>
                </a:lnTo>
                <a:lnTo>
                  <a:pt x="11844360" y="60367"/>
                </a:lnTo>
                <a:lnTo>
                  <a:pt x="12132996" y="10623"/>
                </a:lnTo>
                <a:close/>
              </a:path>
            </a:pathLst>
          </a:custGeom>
          <a:solidFill>
            <a:srgbClr val="FFFFFF"/>
          </a:solid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14" name="Rectangle 13">
            <a:extLst>
              <a:ext uri="{FF2B5EF4-FFF2-40B4-BE49-F238E27FC236}">
                <a16:creationId xmlns:a16="http://schemas.microsoft.com/office/drawing/2014/main" id="{CC1C7165-8A3A-44EB-88D0-4EFA36A00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Freeform 5">
            <a:extLst>
              <a:ext uri="{FF2B5EF4-FFF2-40B4-BE49-F238E27FC236}">
                <a16:creationId xmlns:a16="http://schemas.microsoft.com/office/drawing/2014/main" id="{A1081473-BB93-49A4-B605-4E2053739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accent1"/>
          </a:solidFill>
          <a:ln>
            <a:noFill/>
          </a:ln>
        </p:spPr>
      </p:sp>
      <p:sp>
        <p:nvSpPr>
          <p:cNvPr id="2" name="Title 1">
            <a:extLst>
              <a:ext uri="{FF2B5EF4-FFF2-40B4-BE49-F238E27FC236}">
                <a16:creationId xmlns:a16="http://schemas.microsoft.com/office/drawing/2014/main" id="{B926AECE-BE6B-49F6-A37F-F611448C8DE7}"/>
              </a:ext>
            </a:extLst>
          </p:cNvPr>
          <p:cNvSpPr>
            <a:spLocks noGrp="1"/>
          </p:cNvSpPr>
          <p:nvPr>
            <p:ph type="title"/>
          </p:nvPr>
        </p:nvSpPr>
        <p:spPr>
          <a:xfrm>
            <a:off x="1683171" y="838200"/>
            <a:ext cx="8825659" cy="977902"/>
          </a:xfrm>
        </p:spPr>
        <p:txBody>
          <a:bodyPr>
            <a:normAutofit/>
          </a:bodyPr>
          <a:lstStyle/>
          <a:p>
            <a:pPr algn="ctr"/>
            <a:r>
              <a:rPr lang="en-US">
                <a:solidFill>
                  <a:srgbClr val="EBEBEB"/>
                </a:solidFill>
                <a:latin typeface="Times New Roman" panose="02020603050405020304" pitchFamily="18" charset="0"/>
                <a:cs typeface="Times New Roman" panose="02020603050405020304" pitchFamily="18" charset="0"/>
              </a:rPr>
              <a:t>Introduction </a:t>
            </a:r>
          </a:p>
        </p:txBody>
      </p:sp>
      <p:sp>
        <p:nvSpPr>
          <p:cNvPr id="3" name="Content Placeholder 2">
            <a:extLst>
              <a:ext uri="{FF2B5EF4-FFF2-40B4-BE49-F238E27FC236}">
                <a16:creationId xmlns:a16="http://schemas.microsoft.com/office/drawing/2014/main" id="{2D8B5BB4-B898-4C55-8C93-E2326CFC3203}"/>
              </a:ext>
            </a:extLst>
          </p:cNvPr>
          <p:cNvSpPr>
            <a:spLocks noGrp="1"/>
          </p:cNvSpPr>
          <p:nvPr>
            <p:ph idx="1"/>
          </p:nvPr>
        </p:nvSpPr>
        <p:spPr>
          <a:xfrm>
            <a:off x="1683171" y="2757942"/>
            <a:ext cx="8825659" cy="3261857"/>
          </a:xfrm>
        </p:spPr>
        <p:txBody>
          <a:bodyPr>
            <a:normAutofit/>
          </a:bodyPr>
          <a:lstStyle/>
          <a:p>
            <a:pPr marL="0" indent="0" algn="just">
              <a:buNone/>
            </a:pPr>
            <a:r>
              <a:rPr lang="en-US" sz="2000" dirty="0">
                <a:solidFill>
                  <a:srgbClr val="404040"/>
                </a:solidFill>
                <a:latin typeface="Times New Roman" panose="02020603050405020304" pitchFamily="18" charset="0"/>
                <a:cs typeface="Times New Roman" panose="02020603050405020304" pitchFamily="18" charset="0"/>
              </a:rPr>
              <a:t>Workplace stress is a very harmful and counter-productive thing for the organizations to have. It affects the physical and mental health condition of the workers and reduce the overall productivity of an organization. To achieve the organizational goals easily, there is no alternative to ensure a stress-free working environment for the employees. Here, in this presentation further about the cause and effects of workplace stress, impacts of workplace stress, and many other related things have been discussed.</a:t>
            </a:r>
          </a:p>
        </p:txBody>
      </p:sp>
    </p:spTree>
    <p:extLst>
      <p:ext uri="{BB962C8B-B14F-4D97-AF65-F5344CB8AC3E}">
        <p14:creationId xmlns:p14="http://schemas.microsoft.com/office/powerpoint/2010/main" val="32996604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D2FDC-DC7B-4464-9680-BCA93DC32ADD}"/>
              </a:ext>
            </a:extLst>
          </p:cNvPr>
          <p:cNvSpPr>
            <a:spLocks noGrp="1"/>
          </p:cNvSpPr>
          <p:nvPr>
            <p:ph type="title"/>
          </p:nvPr>
        </p:nvSpPr>
        <p:spPr/>
        <p:txBody>
          <a:bodyPr/>
          <a:lstStyle/>
          <a:p>
            <a:pPr algn="ctr"/>
            <a:r>
              <a:rPr lang="en-US" sz="3400" dirty="0">
                <a:latin typeface="Times New Roman" panose="02020603050405020304" pitchFamily="18" charset="0"/>
                <a:cs typeface="Times New Roman" panose="02020603050405020304" pitchFamily="18" charset="0"/>
              </a:rPr>
              <a:t>Nature and Impact of Workplace Stress</a:t>
            </a:r>
          </a:p>
        </p:txBody>
      </p:sp>
      <p:graphicFrame>
        <p:nvGraphicFramePr>
          <p:cNvPr id="5" name="Content Placeholder 2">
            <a:extLst>
              <a:ext uri="{FF2B5EF4-FFF2-40B4-BE49-F238E27FC236}">
                <a16:creationId xmlns:a16="http://schemas.microsoft.com/office/drawing/2014/main" id="{D735F6FC-6573-74D7-C33B-4AC76501566C}"/>
              </a:ext>
            </a:extLst>
          </p:cNvPr>
          <p:cNvGraphicFramePr>
            <a:graphicFrameLocks noGrp="1"/>
          </p:cNvGraphicFramePr>
          <p:nvPr>
            <p:ph idx="1"/>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513076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DE5E5-0ACC-4C74-88A4-807953B72181}"/>
              </a:ext>
            </a:extLst>
          </p:cNvPr>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Cause &amp; Effect Analysis of Workplace Stress</a:t>
            </a:r>
            <a:endParaRPr lang="en-US" dirty="0"/>
          </a:p>
        </p:txBody>
      </p:sp>
      <p:sp>
        <p:nvSpPr>
          <p:cNvPr id="3" name="Content Placeholder 2">
            <a:extLst>
              <a:ext uri="{FF2B5EF4-FFF2-40B4-BE49-F238E27FC236}">
                <a16:creationId xmlns:a16="http://schemas.microsoft.com/office/drawing/2014/main" id="{6894B08E-147F-4805-AA67-0CF3F9260284}"/>
              </a:ext>
            </a:extLst>
          </p:cNvPr>
          <p:cNvSpPr>
            <a:spLocks noGrp="1"/>
          </p:cNvSpPr>
          <p:nvPr>
            <p:ph sz="half" idx="1"/>
          </p:nvPr>
        </p:nvSpPr>
        <p:spPr/>
        <p:txBody>
          <a:bodyPr/>
          <a:lstStyle/>
          <a:p>
            <a:pPr marL="0" indent="0">
              <a:buNone/>
            </a:pPr>
            <a:r>
              <a:rPr lang="en-US" sz="2400" b="1" dirty="0">
                <a:latin typeface="Times New Roman" panose="02020603050405020304" pitchFamily="18" charset="0"/>
                <a:cs typeface="Times New Roman" panose="02020603050405020304" pitchFamily="18" charset="0"/>
              </a:rPr>
              <a:t>Causes</a:t>
            </a:r>
          </a:p>
          <a:p>
            <a:r>
              <a:rPr lang="en-US" dirty="0">
                <a:latin typeface="Times New Roman" panose="02020603050405020304" pitchFamily="18" charset="0"/>
                <a:cs typeface="Times New Roman" panose="02020603050405020304" pitchFamily="18" charset="0"/>
              </a:rPr>
              <a:t>Long working hours</a:t>
            </a:r>
          </a:p>
          <a:p>
            <a:r>
              <a:rPr lang="en-US" dirty="0">
                <a:latin typeface="Times New Roman" panose="02020603050405020304" pitchFamily="18" charset="0"/>
                <a:cs typeface="Times New Roman" panose="02020603050405020304" pitchFamily="18" charset="0"/>
              </a:rPr>
              <a:t>Workplace conflicts</a:t>
            </a:r>
          </a:p>
          <a:p>
            <a:r>
              <a:rPr lang="en-US" dirty="0">
                <a:latin typeface="Times New Roman" panose="02020603050405020304" pitchFamily="18" charset="0"/>
                <a:cs typeface="Times New Roman" panose="02020603050405020304" pitchFamily="18" charset="0"/>
              </a:rPr>
              <a:t>Lack of recognition</a:t>
            </a:r>
          </a:p>
          <a:p>
            <a:r>
              <a:rPr lang="en-US" dirty="0">
                <a:latin typeface="Times New Roman" panose="02020603050405020304" pitchFamily="18" charset="0"/>
                <a:cs typeface="Times New Roman" panose="02020603050405020304" pitchFamily="18" charset="0"/>
              </a:rPr>
              <a:t>Excessive job roles</a:t>
            </a:r>
          </a:p>
          <a:p>
            <a:r>
              <a:rPr lang="en-US" dirty="0">
                <a:latin typeface="Times New Roman" panose="02020603050405020304" pitchFamily="18" charset="0"/>
                <a:cs typeface="Times New Roman" panose="02020603050405020304" pitchFamily="18" charset="0"/>
              </a:rPr>
              <a:t>Lack of expertise</a:t>
            </a:r>
          </a:p>
          <a:p>
            <a:r>
              <a:rPr lang="en-US" dirty="0">
                <a:latin typeface="Times New Roman" panose="02020603050405020304" pitchFamily="18" charset="0"/>
                <a:cs typeface="Times New Roman" panose="02020603050405020304" pitchFamily="18" charset="0"/>
              </a:rPr>
              <a:t>Lack of support</a:t>
            </a:r>
          </a:p>
          <a:p>
            <a:pPr marL="0" indent="0">
              <a:buNone/>
            </a:pPr>
            <a:endParaRPr lang="en-US" dirty="0"/>
          </a:p>
        </p:txBody>
      </p:sp>
      <p:sp>
        <p:nvSpPr>
          <p:cNvPr id="4" name="Content Placeholder 3">
            <a:extLst>
              <a:ext uri="{FF2B5EF4-FFF2-40B4-BE49-F238E27FC236}">
                <a16:creationId xmlns:a16="http://schemas.microsoft.com/office/drawing/2014/main" id="{2244B62D-A433-4093-8A5D-F030CD8C353F}"/>
              </a:ext>
            </a:extLst>
          </p:cNvPr>
          <p:cNvSpPr>
            <a:spLocks noGrp="1"/>
          </p:cNvSpPr>
          <p:nvPr>
            <p:ph sz="half" idx="2"/>
          </p:nvPr>
        </p:nvSpPr>
        <p:spPr/>
        <p:txBody>
          <a:bodyPr/>
          <a:lstStyle/>
          <a:p>
            <a:pPr marL="0" indent="0">
              <a:buNone/>
            </a:pPr>
            <a:r>
              <a:rPr lang="en-US" sz="2400" b="1" dirty="0">
                <a:latin typeface="Times New Roman" panose="02020603050405020304" pitchFamily="18" charset="0"/>
                <a:cs typeface="Times New Roman" panose="02020603050405020304" pitchFamily="18" charset="0"/>
              </a:rPr>
              <a:t>Effects</a:t>
            </a:r>
          </a:p>
          <a:p>
            <a:r>
              <a:rPr lang="en-US" dirty="0">
                <a:latin typeface="Times New Roman" panose="02020603050405020304" pitchFamily="18" charset="0"/>
                <a:cs typeface="Times New Roman" panose="02020603050405020304" pitchFamily="18" charset="0"/>
              </a:rPr>
              <a:t>Deterioration of health condition</a:t>
            </a:r>
          </a:p>
          <a:p>
            <a:r>
              <a:rPr lang="en-US" dirty="0">
                <a:latin typeface="Times New Roman" panose="02020603050405020304" pitchFamily="18" charset="0"/>
                <a:cs typeface="Times New Roman" panose="02020603050405020304" pitchFamily="18" charset="0"/>
              </a:rPr>
              <a:t>Depression </a:t>
            </a:r>
          </a:p>
          <a:p>
            <a:r>
              <a:rPr lang="en-US" dirty="0">
                <a:latin typeface="Times New Roman" panose="02020603050405020304" pitchFamily="18" charset="0"/>
                <a:cs typeface="Times New Roman" panose="02020603050405020304" pitchFamily="18" charset="0"/>
              </a:rPr>
              <a:t>Lack of motivation</a:t>
            </a:r>
          </a:p>
          <a:p>
            <a:r>
              <a:rPr lang="en-US" dirty="0">
                <a:latin typeface="Times New Roman" panose="02020603050405020304" pitchFamily="18" charset="0"/>
                <a:cs typeface="Times New Roman" panose="02020603050405020304" pitchFamily="18" charset="0"/>
              </a:rPr>
              <a:t>Dissatisfaction about job</a:t>
            </a:r>
          </a:p>
          <a:p>
            <a:r>
              <a:rPr lang="en-US" dirty="0">
                <a:latin typeface="Times New Roman" panose="02020603050405020304" pitchFamily="18" charset="0"/>
                <a:cs typeface="Times New Roman" panose="02020603050405020304" pitchFamily="18" charset="0"/>
              </a:rPr>
              <a:t>Low productivity</a:t>
            </a:r>
          </a:p>
          <a:p>
            <a:r>
              <a:rPr lang="en-US" dirty="0">
                <a:latin typeface="Times New Roman" panose="02020603050405020304" pitchFamily="18" charset="0"/>
                <a:cs typeface="Times New Roman" panose="02020603050405020304" pitchFamily="18" charset="0"/>
              </a:rPr>
              <a:t>High employee rotation</a:t>
            </a:r>
          </a:p>
        </p:txBody>
      </p:sp>
    </p:spTree>
    <p:extLst>
      <p:ext uri="{BB962C8B-B14F-4D97-AF65-F5344CB8AC3E}">
        <p14:creationId xmlns:p14="http://schemas.microsoft.com/office/powerpoint/2010/main" val="26631825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4" name="Rectangle 13">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11CAC6F2-0806-417B-BF5D-5AEF6195F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8" name="Rectangle 17">
            <a:extLst>
              <a:ext uri="{FF2B5EF4-FFF2-40B4-BE49-F238E27FC236}">
                <a16:creationId xmlns:a16="http://schemas.microsoft.com/office/drawing/2014/main" id="{D4723B02-0AAB-4F6E-BA41-8ED99D559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2DEF9AC-F296-4A00-BF3A-27ABFBFCA041}"/>
              </a:ext>
            </a:extLst>
          </p:cNvPr>
          <p:cNvSpPr>
            <a:spLocks noGrp="1"/>
          </p:cNvSpPr>
          <p:nvPr>
            <p:ph type="title"/>
          </p:nvPr>
        </p:nvSpPr>
        <p:spPr>
          <a:xfrm>
            <a:off x="8160773" y="1113062"/>
            <a:ext cx="3382297" cy="3281957"/>
          </a:xfrm>
        </p:spPr>
        <p:txBody>
          <a:bodyPr vert="horz" lIns="91440" tIns="45720" rIns="91440" bIns="45720" rtlCol="0" anchor="b">
            <a:normAutofit/>
          </a:bodyPr>
          <a:lstStyle/>
          <a:p>
            <a:pPr>
              <a:lnSpc>
                <a:spcPct val="90000"/>
              </a:lnSpc>
            </a:pPr>
            <a:r>
              <a:rPr lang="en-US" sz="4600" b="0" i="0" kern="1200" dirty="0">
                <a:solidFill>
                  <a:srgbClr val="EBEBEB"/>
                </a:solidFill>
                <a:latin typeface="+mj-lt"/>
                <a:ea typeface="+mj-ea"/>
                <a:cs typeface="+mj-cs"/>
              </a:rPr>
              <a:t>Fishbone Diagram of Workplace Stress</a:t>
            </a:r>
          </a:p>
        </p:txBody>
      </p:sp>
      <p:pic>
        <p:nvPicPr>
          <p:cNvPr id="5" name="Content Placeholder 4">
            <a:extLst>
              <a:ext uri="{FF2B5EF4-FFF2-40B4-BE49-F238E27FC236}">
                <a16:creationId xmlns:a16="http://schemas.microsoft.com/office/drawing/2014/main" id="{F6C13524-E84A-4B2E-8ABE-7ED399B67152}"/>
              </a:ext>
            </a:extLst>
          </p:cNvPr>
          <p:cNvPicPr>
            <a:picLocks noGrp="1" noChangeAspect="1"/>
          </p:cNvPicPr>
          <p:nvPr>
            <p:ph idx="1"/>
          </p:nvPr>
        </p:nvPicPr>
        <p:blipFill>
          <a:blip r:embed="rId4"/>
          <a:stretch>
            <a:fillRect/>
          </a:stretch>
        </p:blipFill>
        <p:spPr>
          <a:xfrm>
            <a:off x="1109763" y="1437638"/>
            <a:ext cx="6470907" cy="3979607"/>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23805598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823A7-D54D-4298-89BF-3CEBF520CE33}"/>
              </a:ext>
            </a:extLst>
          </p:cNvPr>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PESTEL Analysis of Workplace Stress</a:t>
            </a:r>
          </a:p>
        </p:txBody>
      </p:sp>
      <p:sp>
        <p:nvSpPr>
          <p:cNvPr id="3" name="Content Placeholder 2">
            <a:extLst>
              <a:ext uri="{FF2B5EF4-FFF2-40B4-BE49-F238E27FC236}">
                <a16:creationId xmlns:a16="http://schemas.microsoft.com/office/drawing/2014/main" id="{6B894454-31C6-4C2D-A1E2-F16620AC7FDC}"/>
              </a:ext>
            </a:extLst>
          </p:cNvPr>
          <p:cNvSpPr>
            <a:spLocks noGrp="1"/>
          </p:cNvSpPr>
          <p:nvPr>
            <p:ph sz="half" idx="1"/>
          </p:nvPr>
        </p:nvSpPr>
        <p:spPr/>
        <p:txBody>
          <a:bodyPr/>
          <a:lstStyle/>
          <a:p>
            <a:pPr marL="0" indent="0" algn="just">
              <a:buNone/>
            </a:pPr>
            <a:r>
              <a:rPr lang="en-US" b="1" dirty="0">
                <a:latin typeface="Times New Roman" panose="02020603050405020304" pitchFamily="18" charset="0"/>
                <a:cs typeface="Times New Roman" panose="02020603050405020304" pitchFamily="18" charset="0"/>
              </a:rPr>
              <a:t>Political factors</a:t>
            </a:r>
          </a:p>
          <a:p>
            <a:pPr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Work hour set by the government</a:t>
            </a:r>
          </a:p>
          <a:p>
            <a:pPr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Employee legislation set by the government</a:t>
            </a:r>
          </a:p>
          <a:p>
            <a:pPr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Opportunity to set up workers’ unions</a:t>
            </a:r>
          </a:p>
          <a:p>
            <a:pPr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Opportunity to express opinion independently</a:t>
            </a:r>
          </a:p>
        </p:txBody>
      </p:sp>
      <p:sp>
        <p:nvSpPr>
          <p:cNvPr id="4" name="Content Placeholder 3">
            <a:extLst>
              <a:ext uri="{FF2B5EF4-FFF2-40B4-BE49-F238E27FC236}">
                <a16:creationId xmlns:a16="http://schemas.microsoft.com/office/drawing/2014/main" id="{AC77B1E7-0BA6-40EF-AA2D-4EE32DE49ABF}"/>
              </a:ext>
            </a:extLst>
          </p:cNvPr>
          <p:cNvSpPr>
            <a:spLocks noGrp="1"/>
          </p:cNvSpPr>
          <p:nvPr>
            <p:ph sz="half" idx="2"/>
          </p:nvPr>
        </p:nvSpPr>
        <p:spPr>
          <a:xfrm>
            <a:off x="6193472" y="2603501"/>
            <a:ext cx="4825159" cy="3416300"/>
          </a:xfrm>
        </p:spPr>
        <p:txBody>
          <a:bodyPr/>
          <a:lstStyle/>
          <a:p>
            <a:pPr marL="0" indent="0" algn="just">
              <a:buNone/>
            </a:pPr>
            <a:r>
              <a:rPr lang="en-US" b="1" dirty="0">
                <a:latin typeface="Times New Roman" panose="02020603050405020304" pitchFamily="18" charset="0"/>
                <a:cs typeface="Times New Roman" panose="02020603050405020304" pitchFamily="18" charset="0"/>
              </a:rPr>
              <a:t>Economic factors</a:t>
            </a:r>
          </a:p>
          <a:p>
            <a:pPr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Minimum wage</a:t>
            </a:r>
          </a:p>
          <a:p>
            <a:pPr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Alternative employment opportunity</a:t>
            </a:r>
          </a:p>
          <a:p>
            <a:pPr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Salary and benefits offered</a:t>
            </a:r>
          </a:p>
          <a:p>
            <a:pPr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Chance to win financial rewards</a:t>
            </a:r>
          </a:p>
        </p:txBody>
      </p:sp>
    </p:spTree>
    <p:extLst>
      <p:ext uri="{BB962C8B-B14F-4D97-AF65-F5344CB8AC3E}">
        <p14:creationId xmlns:p14="http://schemas.microsoft.com/office/powerpoint/2010/main" val="37174100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27DA7-6B26-4F35-9788-C421877D0C0C}"/>
              </a:ext>
            </a:extLst>
          </p:cNvPr>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PESTEL Analysis of Workplace Stress</a:t>
            </a:r>
            <a:endParaRPr lang="en-US" dirty="0"/>
          </a:p>
        </p:txBody>
      </p:sp>
      <p:sp>
        <p:nvSpPr>
          <p:cNvPr id="3" name="Content Placeholder 2">
            <a:extLst>
              <a:ext uri="{FF2B5EF4-FFF2-40B4-BE49-F238E27FC236}">
                <a16:creationId xmlns:a16="http://schemas.microsoft.com/office/drawing/2014/main" id="{31EF80D5-715B-4844-95A7-81D2386DD3FC}"/>
              </a:ext>
            </a:extLst>
          </p:cNvPr>
          <p:cNvSpPr>
            <a:spLocks noGrp="1"/>
          </p:cNvSpPr>
          <p:nvPr>
            <p:ph sz="half" idx="1"/>
          </p:nvPr>
        </p:nvSpPr>
        <p:spPr/>
        <p:txBody>
          <a:bodyPr/>
          <a:lstStyle/>
          <a:p>
            <a:pPr marL="0" indent="0" algn="just">
              <a:buNone/>
            </a:pPr>
            <a:r>
              <a:rPr lang="en-US" b="1" dirty="0">
                <a:latin typeface="Times New Roman" panose="02020603050405020304" pitchFamily="18" charset="0"/>
                <a:cs typeface="Times New Roman" panose="02020603050405020304" pitchFamily="18" charset="0"/>
              </a:rPr>
              <a:t>Social factors</a:t>
            </a:r>
          </a:p>
          <a:p>
            <a:pPr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Workplace culture</a:t>
            </a:r>
          </a:p>
          <a:p>
            <a:pPr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Equal opportunity for all</a:t>
            </a:r>
          </a:p>
          <a:p>
            <a:pPr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Language and cultural difference among workers</a:t>
            </a:r>
          </a:p>
          <a:p>
            <a:pPr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Social acceptance of the job</a:t>
            </a:r>
          </a:p>
        </p:txBody>
      </p:sp>
      <p:sp>
        <p:nvSpPr>
          <p:cNvPr id="4" name="Content Placeholder 3">
            <a:extLst>
              <a:ext uri="{FF2B5EF4-FFF2-40B4-BE49-F238E27FC236}">
                <a16:creationId xmlns:a16="http://schemas.microsoft.com/office/drawing/2014/main" id="{2A6F28DA-48FC-4639-A56C-D24726D8542F}"/>
              </a:ext>
            </a:extLst>
          </p:cNvPr>
          <p:cNvSpPr>
            <a:spLocks noGrp="1"/>
          </p:cNvSpPr>
          <p:nvPr>
            <p:ph sz="half" idx="2"/>
          </p:nvPr>
        </p:nvSpPr>
        <p:spPr/>
        <p:txBody>
          <a:bodyPr/>
          <a:lstStyle/>
          <a:p>
            <a:pPr marL="0" indent="0">
              <a:buNone/>
            </a:pPr>
            <a:r>
              <a:rPr lang="en-US" b="1" dirty="0">
                <a:latin typeface="Times New Roman" panose="02020603050405020304" pitchFamily="18" charset="0"/>
                <a:cs typeface="Times New Roman" panose="02020603050405020304" pitchFamily="18" charset="0"/>
              </a:rPr>
              <a:t>Technological factors</a:t>
            </a:r>
          </a:p>
          <a:p>
            <a:pPr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Technological assistance available for the job</a:t>
            </a:r>
          </a:p>
          <a:p>
            <a:pPr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Frequency of technological development</a:t>
            </a:r>
          </a:p>
          <a:p>
            <a:pPr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Skills and expertise using technologies</a:t>
            </a:r>
          </a:p>
        </p:txBody>
      </p:sp>
    </p:spTree>
    <p:extLst>
      <p:ext uri="{BB962C8B-B14F-4D97-AF65-F5344CB8AC3E}">
        <p14:creationId xmlns:p14="http://schemas.microsoft.com/office/powerpoint/2010/main" val="3784814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450E6-7355-420F-81CD-FFD5A73A1626}"/>
              </a:ext>
            </a:extLst>
          </p:cNvPr>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PESTEL Analysis of Workplace Stress</a:t>
            </a:r>
            <a:endParaRPr lang="en-US" dirty="0"/>
          </a:p>
        </p:txBody>
      </p:sp>
      <p:sp>
        <p:nvSpPr>
          <p:cNvPr id="3" name="Content Placeholder 2">
            <a:extLst>
              <a:ext uri="{FF2B5EF4-FFF2-40B4-BE49-F238E27FC236}">
                <a16:creationId xmlns:a16="http://schemas.microsoft.com/office/drawing/2014/main" id="{9C971A2C-CFAD-47A3-8417-9D67ACAE388D}"/>
              </a:ext>
            </a:extLst>
          </p:cNvPr>
          <p:cNvSpPr>
            <a:spLocks noGrp="1"/>
          </p:cNvSpPr>
          <p:nvPr>
            <p:ph sz="half" idx="1"/>
          </p:nvPr>
        </p:nvSpPr>
        <p:spPr/>
        <p:txBody>
          <a:bodyPr/>
          <a:lstStyle/>
          <a:p>
            <a:pPr marL="0" indent="0" algn="just">
              <a:buNone/>
            </a:pPr>
            <a:r>
              <a:rPr lang="en-US" b="1" dirty="0">
                <a:latin typeface="Times New Roman" panose="02020603050405020304" pitchFamily="18" charset="0"/>
                <a:cs typeface="Times New Roman" panose="02020603050405020304" pitchFamily="18" charset="0"/>
              </a:rPr>
              <a:t>Environmental factors</a:t>
            </a:r>
          </a:p>
          <a:p>
            <a:pPr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Opportunity to work for the environment</a:t>
            </a:r>
          </a:p>
          <a:p>
            <a:pPr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Helping out the community</a:t>
            </a:r>
          </a:p>
        </p:txBody>
      </p:sp>
      <p:sp>
        <p:nvSpPr>
          <p:cNvPr id="4" name="Content Placeholder 3">
            <a:extLst>
              <a:ext uri="{FF2B5EF4-FFF2-40B4-BE49-F238E27FC236}">
                <a16:creationId xmlns:a16="http://schemas.microsoft.com/office/drawing/2014/main" id="{645EDC52-5DC9-4ADC-A0BE-876E17C32E62}"/>
              </a:ext>
            </a:extLst>
          </p:cNvPr>
          <p:cNvSpPr>
            <a:spLocks noGrp="1"/>
          </p:cNvSpPr>
          <p:nvPr>
            <p:ph sz="half" idx="2"/>
          </p:nvPr>
        </p:nvSpPr>
        <p:spPr/>
        <p:txBody>
          <a:bodyPr/>
          <a:lstStyle/>
          <a:p>
            <a:pPr marL="0" indent="0" algn="just">
              <a:buNone/>
            </a:pPr>
            <a:r>
              <a:rPr lang="en-US" b="1" dirty="0">
                <a:latin typeface="Times New Roman" panose="02020603050405020304" pitchFamily="18" charset="0"/>
                <a:cs typeface="Times New Roman" panose="02020603050405020304" pitchFamily="18" charset="0"/>
              </a:rPr>
              <a:t>Legal factors</a:t>
            </a:r>
          </a:p>
          <a:p>
            <a:pPr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The number of legal obligations</a:t>
            </a:r>
          </a:p>
          <a:p>
            <a:pPr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Possibility of getting personally liable for work</a:t>
            </a:r>
          </a:p>
          <a:p>
            <a:pPr algn="just">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Possibility of losing the job</a:t>
            </a:r>
          </a:p>
        </p:txBody>
      </p:sp>
    </p:spTree>
    <p:extLst>
      <p:ext uri="{BB962C8B-B14F-4D97-AF65-F5344CB8AC3E}">
        <p14:creationId xmlns:p14="http://schemas.microsoft.com/office/powerpoint/2010/main" val="3309836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D310C-86C0-4E68-AFD0-8D2C4A201F2B}"/>
              </a:ext>
            </a:extLst>
          </p:cNvPr>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Alternative Solutions to Workplace Stress</a:t>
            </a:r>
          </a:p>
        </p:txBody>
      </p:sp>
      <p:graphicFrame>
        <p:nvGraphicFramePr>
          <p:cNvPr id="5" name="Content Placeholder 2">
            <a:extLst>
              <a:ext uri="{FF2B5EF4-FFF2-40B4-BE49-F238E27FC236}">
                <a16:creationId xmlns:a16="http://schemas.microsoft.com/office/drawing/2014/main" id="{62A6F399-49D5-4B0A-772F-50713C2E08DE}"/>
              </a:ext>
            </a:extLst>
          </p:cNvPr>
          <p:cNvGraphicFramePr>
            <a:graphicFrameLocks noGrp="1"/>
          </p:cNvGraphicFramePr>
          <p:nvPr>
            <p:ph idx="1"/>
            <p:extLst>
              <p:ext uri="{D42A27DB-BD31-4B8C-83A1-F6EECF244321}">
                <p14:modId xmlns:p14="http://schemas.microsoft.com/office/powerpoint/2010/main" val="3015024210"/>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799682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F74FF-F7F6-4CCE-BB51-EC0641C57671}"/>
              </a:ext>
            </a:extLst>
          </p:cNvPr>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Choosing the Most Appropriate Solution</a:t>
            </a:r>
          </a:p>
        </p:txBody>
      </p:sp>
      <p:sp>
        <p:nvSpPr>
          <p:cNvPr id="3" name="Content Placeholder 2">
            <a:extLst>
              <a:ext uri="{FF2B5EF4-FFF2-40B4-BE49-F238E27FC236}">
                <a16:creationId xmlns:a16="http://schemas.microsoft.com/office/drawing/2014/main" id="{571B3823-162C-448D-B0E9-00AB770E8B7A}"/>
              </a:ext>
            </a:extLst>
          </p:cNvPr>
          <p:cNvSpPr>
            <a:spLocks noGrp="1"/>
          </p:cNvSpPr>
          <p:nvPr>
            <p:ph idx="1"/>
          </p:nvPr>
        </p:nvSpPr>
        <p:spPr/>
        <p:txBody>
          <a:bodyPr/>
          <a:lstStyle/>
          <a:p>
            <a:pPr marL="0" indent="0" algn="just">
              <a:lnSpc>
                <a:spcPct val="150000"/>
              </a:lnSpc>
              <a:buNone/>
            </a:pPr>
            <a:r>
              <a:rPr lang="en-US" dirty="0">
                <a:latin typeface="Times New Roman" panose="02020603050405020304" pitchFamily="18" charset="0"/>
                <a:cs typeface="Times New Roman" panose="02020603050405020304" pitchFamily="18" charset="0"/>
              </a:rPr>
              <a:t>Providing the employees with the opportunity to participate in decision making is the most appropriate solution to the workplace stress problem. When the employees will participate in the decision making process, they can point out their problems and thus ensuring better working environment for them become easier. The employees can work to solve their own problems if they are empowered with decision making capabilities.</a:t>
            </a:r>
          </a:p>
        </p:txBody>
      </p:sp>
    </p:spTree>
    <p:extLst>
      <p:ext uri="{BB962C8B-B14F-4D97-AF65-F5344CB8AC3E}">
        <p14:creationId xmlns:p14="http://schemas.microsoft.com/office/powerpoint/2010/main" val="31100533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3EF4D6-026A-4D52-B916-967329EE3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4DB4846F-6AA5-4DB3-9581-D95F22BD5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dirty="0"/>
          </a:p>
        </p:txBody>
      </p:sp>
      <p:sp>
        <p:nvSpPr>
          <p:cNvPr id="12" name="Freeform: Shape 11">
            <a:extLst>
              <a:ext uri="{FF2B5EF4-FFF2-40B4-BE49-F238E27FC236}">
                <a16:creationId xmlns:a16="http://schemas.microsoft.com/office/drawing/2014/main" id="{D54EC22E-2292-4292-A80B-E81DF64BF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80041"/>
            <a:ext cx="12192000" cy="5077959"/>
          </a:xfrm>
          <a:custGeom>
            <a:avLst/>
            <a:gdLst>
              <a:gd name="connsiteX0" fmla="*/ 12192000 w 12192000"/>
              <a:gd name="connsiteY0" fmla="*/ 0 h 5077959"/>
              <a:gd name="connsiteX1" fmla="*/ 12192000 w 12192000"/>
              <a:gd name="connsiteY1" fmla="*/ 1972152 h 5077959"/>
              <a:gd name="connsiteX2" fmla="*/ 12192000 w 12192000"/>
              <a:gd name="connsiteY2" fmla="*/ 2361342 h 5077959"/>
              <a:gd name="connsiteX3" fmla="*/ 12192000 w 12192000"/>
              <a:gd name="connsiteY3" fmla="*/ 5077959 h 5077959"/>
              <a:gd name="connsiteX4" fmla="*/ 0 w 12192000"/>
              <a:gd name="connsiteY4" fmla="*/ 5077959 h 5077959"/>
              <a:gd name="connsiteX5" fmla="*/ 0 w 12192000"/>
              <a:gd name="connsiteY5" fmla="*/ 2361342 h 5077959"/>
              <a:gd name="connsiteX6" fmla="*/ 0 w 12192000"/>
              <a:gd name="connsiteY6" fmla="*/ 1972152 h 5077959"/>
              <a:gd name="connsiteX7" fmla="*/ 0 w 12192000"/>
              <a:gd name="connsiteY7" fmla="*/ 12515 h 5077959"/>
              <a:gd name="connsiteX8" fmla="*/ 108623 w 12192000"/>
              <a:gd name="connsiteY8" fmla="*/ 29540 h 5077959"/>
              <a:gd name="connsiteX9" fmla="*/ 300195 w 12192000"/>
              <a:gd name="connsiteY9" fmla="*/ 56163 h 5077959"/>
              <a:gd name="connsiteX10" fmla="*/ 527528 w 12192000"/>
              <a:gd name="connsiteY10" fmla="*/ 88041 h 5077959"/>
              <a:gd name="connsiteX11" fmla="*/ 779127 w 12192000"/>
              <a:gd name="connsiteY11" fmla="*/ 121671 h 5077959"/>
              <a:gd name="connsiteX12" fmla="*/ 1062654 w 12192000"/>
              <a:gd name="connsiteY12" fmla="*/ 157052 h 5077959"/>
              <a:gd name="connsiteX13" fmla="*/ 1371726 w 12192000"/>
              <a:gd name="connsiteY13" fmla="*/ 194535 h 5077959"/>
              <a:gd name="connsiteX14" fmla="*/ 1707616 w 12192000"/>
              <a:gd name="connsiteY14" fmla="*/ 232018 h 5077959"/>
              <a:gd name="connsiteX15" fmla="*/ 2065219 w 12192000"/>
              <a:gd name="connsiteY15" fmla="*/ 270201 h 5077959"/>
              <a:gd name="connsiteX16" fmla="*/ 2450918 w 12192000"/>
              <a:gd name="connsiteY16" fmla="*/ 305583 h 5077959"/>
              <a:gd name="connsiteX17" fmla="*/ 2854496 w 12192000"/>
              <a:gd name="connsiteY17" fmla="*/ 339562 h 5077959"/>
              <a:gd name="connsiteX18" fmla="*/ 3281065 w 12192000"/>
              <a:gd name="connsiteY18" fmla="*/ 370390 h 5077959"/>
              <a:gd name="connsiteX19" fmla="*/ 3725514 w 12192000"/>
              <a:gd name="connsiteY19" fmla="*/ 399815 h 5077959"/>
              <a:gd name="connsiteX20" fmla="*/ 4189119 w 12192000"/>
              <a:gd name="connsiteY20" fmla="*/ 427490 h 5077959"/>
              <a:gd name="connsiteX21" fmla="*/ 4426671 w 12192000"/>
              <a:gd name="connsiteY21" fmla="*/ 437298 h 5077959"/>
              <a:gd name="connsiteX22" fmla="*/ 4669330 w 12192000"/>
              <a:gd name="connsiteY22" fmla="*/ 448158 h 5077959"/>
              <a:gd name="connsiteX23" fmla="*/ 4915819 w 12192000"/>
              <a:gd name="connsiteY23" fmla="*/ 458317 h 5077959"/>
              <a:gd name="connsiteX24" fmla="*/ 5163586 w 12192000"/>
              <a:gd name="connsiteY24" fmla="*/ 464973 h 5077959"/>
              <a:gd name="connsiteX25" fmla="*/ 5416461 w 12192000"/>
              <a:gd name="connsiteY25" fmla="*/ 470928 h 5077959"/>
              <a:gd name="connsiteX26" fmla="*/ 5671892 w 12192000"/>
              <a:gd name="connsiteY26" fmla="*/ 477234 h 5077959"/>
              <a:gd name="connsiteX27" fmla="*/ 5932430 w 12192000"/>
              <a:gd name="connsiteY27" fmla="*/ 481437 h 5077959"/>
              <a:gd name="connsiteX28" fmla="*/ 6195523 w 12192000"/>
              <a:gd name="connsiteY28" fmla="*/ 481437 h 5077959"/>
              <a:gd name="connsiteX29" fmla="*/ 6461170 w 12192000"/>
              <a:gd name="connsiteY29" fmla="*/ 483539 h 5077959"/>
              <a:gd name="connsiteX30" fmla="*/ 6729372 w 12192000"/>
              <a:gd name="connsiteY30" fmla="*/ 481437 h 5077959"/>
              <a:gd name="connsiteX31" fmla="*/ 7001406 w 12192000"/>
              <a:gd name="connsiteY31" fmla="*/ 477234 h 5077959"/>
              <a:gd name="connsiteX32" fmla="*/ 7273439 w 12192000"/>
              <a:gd name="connsiteY32" fmla="*/ 473380 h 5077959"/>
              <a:gd name="connsiteX33" fmla="*/ 7549303 w 12192000"/>
              <a:gd name="connsiteY33" fmla="*/ 464973 h 5077959"/>
              <a:gd name="connsiteX34" fmla="*/ 7827722 w 12192000"/>
              <a:gd name="connsiteY34" fmla="*/ 456215 h 5077959"/>
              <a:gd name="connsiteX35" fmla="*/ 8106140 w 12192000"/>
              <a:gd name="connsiteY35" fmla="*/ 446056 h 5077959"/>
              <a:gd name="connsiteX36" fmla="*/ 8387114 w 12192000"/>
              <a:gd name="connsiteY36" fmla="*/ 431694 h 5077959"/>
              <a:gd name="connsiteX37" fmla="*/ 8670640 w 12192000"/>
              <a:gd name="connsiteY37" fmla="*/ 414528 h 5077959"/>
              <a:gd name="connsiteX38" fmla="*/ 8955446 w 12192000"/>
              <a:gd name="connsiteY38" fmla="*/ 398064 h 5077959"/>
              <a:gd name="connsiteX39" fmla="*/ 9240250 w 12192000"/>
              <a:gd name="connsiteY39" fmla="*/ 377045 h 5077959"/>
              <a:gd name="connsiteX40" fmla="*/ 9528886 w 12192000"/>
              <a:gd name="connsiteY40" fmla="*/ 351823 h 5077959"/>
              <a:gd name="connsiteX41" fmla="*/ 9813691 w 12192000"/>
              <a:gd name="connsiteY41" fmla="*/ 326601 h 5077959"/>
              <a:gd name="connsiteX42" fmla="*/ 10103603 w 12192000"/>
              <a:gd name="connsiteY42" fmla="*/ 297525 h 5077959"/>
              <a:gd name="connsiteX43" fmla="*/ 10394794 w 12192000"/>
              <a:gd name="connsiteY43" fmla="*/ 265647 h 5077959"/>
              <a:gd name="connsiteX44" fmla="*/ 10682153 w 12192000"/>
              <a:gd name="connsiteY44" fmla="*/ 232018 h 5077959"/>
              <a:gd name="connsiteX45" fmla="*/ 10973344 w 12192000"/>
              <a:gd name="connsiteY45" fmla="*/ 192783 h 5077959"/>
              <a:gd name="connsiteX46" fmla="*/ 11263257 w 12192000"/>
              <a:gd name="connsiteY46" fmla="*/ 150746 h 5077959"/>
              <a:gd name="connsiteX47" fmla="*/ 11554448 w 12192000"/>
              <a:gd name="connsiteY47" fmla="*/ 109060 h 5077959"/>
              <a:gd name="connsiteX48" fmla="*/ 11844360 w 12192000"/>
              <a:gd name="connsiteY48" fmla="*/ 60367 h 5077959"/>
              <a:gd name="connsiteX49" fmla="*/ 12132996 w 12192000"/>
              <a:gd name="connsiteY49" fmla="*/ 10623 h 5077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2192000" h="5077959">
                <a:moveTo>
                  <a:pt x="12192000" y="0"/>
                </a:moveTo>
                <a:lnTo>
                  <a:pt x="12192000" y="1972152"/>
                </a:lnTo>
                <a:lnTo>
                  <a:pt x="12192000" y="2361342"/>
                </a:lnTo>
                <a:lnTo>
                  <a:pt x="12192000" y="5077959"/>
                </a:lnTo>
                <a:lnTo>
                  <a:pt x="0" y="5077959"/>
                </a:lnTo>
                <a:lnTo>
                  <a:pt x="0" y="2361342"/>
                </a:lnTo>
                <a:lnTo>
                  <a:pt x="0" y="1972152"/>
                </a:lnTo>
                <a:lnTo>
                  <a:pt x="0" y="12515"/>
                </a:lnTo>
                <a:lnTo>
                  <a:pt x="108623" y="29540"/>
                </a:lnTo>
                <a:lnTo>
                  <a:pt x="300195" y="56163"/>
                </a:lnTo>
                <a:lnTo>
                  <a:pt x="527528" y="88041"/>
                </a:lnTo>
                <a:lnTo>
                  <a:pt x="779127" y="121671"/>
                </a:lnTo>
                <a:lnTo>
                  <a:pt x="1062654" y="157052"/>
                </a:lnTo>
                <a:lnTo>
                  <a:pt x="1371726" y="194535"/>
                </a:lnTo>
                <a:lnTo>
                  <a:pt x="1707616" y="232018"/>
                </a:lnTo>
                <a:lnTo>
                  <a:pt x="2065219" y="270201"/>
                </a:lnTo>
                <a:lnTo>
                  <a:pt x="2450918" y="305583"/>
                </a:lnTo>
                <a:lnTo>
                  <a:pt x="2854496" y="339562"/>
                </a:lnTo>
                <a:lnTo>
                  <a:pt x="3281065" y="370390"/>
                </a:lnTo>
                <a:lnTo>
                  <a:pt x="3725514" y="399815"/>
                </a:lnTo>
                <a:lnTo>
                  <a:pt x="4189119" y="427490"/>
                </a:lnTo>
                <a:lnTo>
                  <a:pt x="4426671" y="437298"/>
                </a:lnTo>
                <a:lnTo>
                  <a:pt x="4669330" y="448158"/>
                </a:lnTo>
                <a:lnTo>
                  <a:pt x="4915819" y="458317"/>
                </a:lnTo>
                <a:lnTo>
                  <a:pt x="5163586" y="464973"/>
                </a:lnTo>
                <a:lnTo>
                  <a:pt x="5416461" y="470928"/>
                </a:lnTo>
                <a:lnTo>
                  <a:pt x="5671892" y="477234"/>
                </a:lnTo>
                <a:lnTo>
                  <a:pt x="5932430" y="481437"/>
                </a:lnTo>
                <a:lnTo>
                  <a:pt x="6195523" y="481437"/>
                </a:lnTo>
                <a:lnTo>
                  <a:pt x="6461170" y="483539"/>
                </a:lnTo>
                <a:lnTo>
                  <a:pt x="6729372" y="481437"/>
                </a:lnTo>
                <a:lnTo>
                  <a:pt x="7001406" y="477234"/>
                </a:lnTo>
                <a:lnTo>
                  <a:pt x="7273439" y="473380"/>
                </a:lnTo>
                <a:lnTo>
                  <a:pt x="7549303" y="464973"/>
                </a:lnTo>
                <a:lnTo>
                  <a:pt x="7827722" y="456215"/>
                </a:lnTo>
                <a:lnTo>
                  <a:pt x="8106140" y="446056"/>
                </a:lnTo>
                <a:lnTo>
                  <a:pt x="8387114" y="431694"/>
                </a:lnTo>
                <a:lnTo>
                  <a:pt x="8670640" y="414528"/>
                </a:lnTo>
                <a:lnTo>
                  <a:pt x="8955446" y="398064"/>
                </a:lnTo>
                <a:lnTo>
                  <a:pt x="9240250" y="377045"/>
                </a:lnTo>
                <a:lnTo>
                  <a:pt x="9528886" y="351823"/>
                </a:lnTo>
                <a:lnTo>
                  <a:pt x="9813691" y="326601"/>
                </a:lnTo>
                <a:lnTo>
                  <a:pt x="10103603" y="297525"/>
                </a:lnTo>
                <a:lnTo>
                  <a:pt x="10394794" y="265647"/>
                </a:lnTo>
                <a:lnTo>
                  <a:pt x="10682153" y="232018"/>
                </a:lnTo>
                <a:lnTo>
                  <a:pt x="10973344" y="192783"/>
                </a:lnTo>
                <a:lnTo>
                  <a:pt x="11263257" y="150746"/>
                </a:lnTo>
                <a:lnTo>
                  <a:pt x="11554448" y="109060"/>
                </a:lnTo>
                <a:lnTo>
                  <a:pt x="11844360" y="60367"/>
                </a:lnTo>
                <a:lnTo>
                  <a:pt x="12132996" y="10623"/>
                </a:lnTo>
                <a:close/>
              </a:path>
            </a:pathLst>
          </a:custGeom>
          <a:solidFill>
            <a:srgbClr val="FFFFFF"/>
          </a:solid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14" name="Rectangle 13">
            <a:extLst>
              <a:ext uri="{FF2B5EF4-FFF2-40B4-BE49-F238E27FC236}">
                <a16:creationId xmlns:a16="http://schemas.microsoft.com/office/drawing/2014/main" id="{CC1C7165-8A3A-44EB-88D0-4EFA36A00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Freeform 5">
            <a:extLst>
              <a:ext uri="{FF2B5EF4-FFF2-40B4-BE49-F238E27FC236}">
                <a16:creationId xmlns:a16="http://schemas.microsoft.com/office/drawing/2014/main" id="{A1081473-BB93-49A4-B605-4E2053739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accent1"/>
          </a:solidFill>
          <a:ln>
            <a:noFill/>
          </a:ln>
        </p:spPr>
      </p:sp>
      <p:sp>
        <p:nvSpPr>
          <p:cNvPr id="2" name="Title 1">
            <a:extLst>
              <a:ext uri="{FF2B5EF4-FFF2-40B4-BE49-F238E27FC236}">
                <a16:creationId xmlns:a16="http://schemas.microsoft.com/office/drawing/2014/main" id="{4D61C02B-A2AE-4543-9917-018449F598E7}"/>
              </a:ext>
            </a:extLst>
          </p:cNvPr>
          <p:cNvSpPr>
            <a:spLocks noGrp="1"/>
          </p:cNvSpPr>
          <p:nvPr>
            <p:ph type="title"/>
          </p:nvPr>
        </p:nvSpPr>
        <p:spPr>
          <a:xfrm>
            <a:off x="1683171" y="838200"/>
            <a:ext cx="8825659" cy="977902"/>
          </a:xfrm>
        </p:spPr>
        <p:txBody>
          <a:bodyPr>
            <a:normAutofit/>
          </a:bodyPr>
          <a:lstStyle/>
          <a:p>
            <a:pPr algn="ctr"/>
            <a:r>
              <a:rPr lang="en-US">
                <a:solidFill>
                  <a:srgbClr val="EBEBEB"/>
                </a:solidFill>
                <a:latin typeface="Times New Roman" panose="02020603050405020304" pitchFamily="18" charset="0"/>
                <a:cs typeface="Times New Roman" panose="02020603050405020304" pitchFamily="18" charset="0"/>
              </a:rPr>
              <a:t>Conclusion </a:t>
            </a:r>
          </a:p>
        </p:txBody>
      </p:sp>
      <p:sp>
        <p:nvSpPr>
          <p:cNvPr id="3" name="Content Placeholder 2">
            <a:extLst>
              <a:ext uri="{FF2B5EF4-FFF2-40B4-BE49-F238E27FC236}">
                <a16:creationId xmlns:a16="http://schemas.microsoft.com/office/drawing/2014/main" id="{1A2B2591-4EEA-44AE-B998-2BADCD94CBAE}"/>
              </a:ext>
            </a:extLst>
          </p:cNvPr>
          <p:cNvSpPr>
            <a:spLocks noGrp="1"/>
          </p:cNvSpPr>
          <p:nvPr>
            <p:ph idx="1"/>
          </p:nvPr>
        </p:nvSpPr>
        <p:spPr>
          <a:xfrm>
            <a:off x="1683171" y="2757942"/>
            <a:ext cx="8825659" cy="3261857"/>
          </a:xfrm>
        </p:spPr>
        <p:txBody>
          <a:bodyPr>
            <a:normAutofit/>
          </a:bodyPr>
          <a:lstStyle/>
          <a:p>
            <a:pPr marL="0" indent="0" algn="just">
              <a:buNone/>
            </a:pPr>
            <a:r>
              <a:rPr lang="en-US" sz="2000" dirty="0">
                <a:solidFill>
                  <a:srgbClr val="404040"/>
                </a:solidFill>
                <a:latin typeface="Times New Roman" panose="02020603050405020304" pitchFamily="18" charset="0"/>
                <a:cs typeface="Times New Roman" panose="02020603050405020304" pitchFamily="18" charset="0"/>
              </a:rPr>
              <a:t>Workplace stress is an important issue for the organizations to manage and control. Workplace stress can be contributed by a wide range of factors. Focusing on the factors an organization can take corrective actions. There are several options for the organizations to consider. Empowering the employees with decision making capability can be the most appropriate solution.</a:t>
            </a:r>
          </a:p>
        </p:txBody>
      </p:sp>
    </p:spTree>
    <p:extLst>
      <p:ext uri="{BB962C8B-B14F-4D97-AF65-F5344CB8AC3E}">
        <p14:creationId xmlns:p14="http://schemas.microsoft.com/office/powerpoint/2010/main" val="2508062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rgbClr val="0D0D0D"/>
          </a:solidFill>
          <a:ln>
            <a:noFill/>
          </a:ln>
          <a:effectLst/>
        </p:spPr>
        <p:style>
          <a:lnRef idx="1">
            <a:schemeClr val="accent1"/>
          </a:lnRef>
          <a:fillRef idx="3">
            <a:schemeClr val="accent1"/>
          </a:fillRef>
          <a:effectRef idx="2">
            <a:schemeClr val="accent1"/>
          </a:effectRef>
          <a:fontRef idx="minor">
            <a:schemeClr val="lt1"/>
          </a:fontRef>
        </p:style>
      </p:sp>
      <p:grpSp>
        <p:nvGrpSpPr>
          <p:cNvPr id="13" name="Group 12">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4" name="Rectangle 13">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0D16841D-DAD5-4928-BA51-8EB52875749E}"/>
              </a:ext>
            </a:extLst>
          </p:cNvPr>
          <p:cNvSpPr>
            <a:spLocks noGrp="1"/>
          </p:cNvSpPr>
          <p:nvPr>
            <p:ph type="title"/>
          </p:nvPr>
        </p:nvSpPr>
        <p:spPr>
          <a:xfrm>
            <a:off x="1154954" y="855481"/>
            <a:ext cx="8761413" cy="898674"/>
          </a:xfrm>
        </p:spPr>
        <p:txBody>
          <a:bodyPr anchor="b">
            <a:normAutofit/>
          </a:bodyPr>
          <a:lstStyle/>
          <a:p>
            <a:r>
              <a:rPr lang="en-US">
                <a:solidFill>
                  <a:schemeClr val="tx1"/>
                </a:solidFill>
                <a:latin typeface="Times New Roman" panose="02020603050405020304" pitchFamily="18" charset="0"/>
                <a:cs typeface="Times New Roman" panose="02020603050405020304" pitchFamily="18" charset="0"/>
              </a:rPr>
              <a:t>References </a:t>
            </a:r>
          </a:p>
        </p:txBody>
      </p:sp>
      <p:sp>
        <p:nvSpPr>
          <p:cNvPr id="4" name="Content Placeholder 3"/>
          <p:cNvSpPr>
            <a:spLocks noGrp="1"/>
          </p:cNvSpPr>
          <p:nvPr>
            <p:ph idx="1"/>
          </p:nvPr>
        </p:nvSpPr>
        <p:spPr>
          <a:xfrm>
            <a:off x="1154954" y="2079173"/>
            <a:ext cx="9383953" cy="3887674"/>
          </a:xfrm>
        </p:spPr>
        <p:txBody>
          <a:bodyPr anchor="ctr">
            <a:normAutofit fontScale="85000" lnSpcReduction="10000"/>
          </a:bodyPr>
          <a:lstStyle/>
          <a:p>
            <a:pPr>
              <a:lnSpc>
                <a:spcPct val="150000"/>
              </a:lnSpc>
            </a:pPr>
            <a:r>
              <a:rPr lang="en-US" dirty="0">
                <a:latin typeface="Times New Roman" panose="02020603050405020304" pitchFamily="18" charset="0"/>
              </a:rPr>
              <a:t>Chung, Y.W. (2018). Workplace ostracism And workplace behaviors: A moderated mediation model of perceived stress and psychological empowerment. </a:t>
            </a:r>
            <a:r>
              <a:rPr lang="en-US" i="1" dirty="0">
                <a:latin typeface="Times New Roman" panose="02020603050405020304" pitchFamily="18" charset="0"/>
              </a:rPr>
              <a:t>Anxiety, Stress, &amp; Coping</a:t>
            </a:r>
            <a:r>
              <a:rPr lang="en-US" dirty="0">
                <a:latin typeface="Times New Roman" panose="02020603050405020304" pitchFamily="18" charset="0"/>
              </a:rPr>
              <a:t>, 31(3), pp.304–317.</a:t>
            </a:r>
          </a:p>
          <a:p>
            <a:pPr>
              <a:lnSpc>
                <a:spcPct val="150000"/>
              </a:lnSpc>
            </a:pPr>
            <a:r>
              <a:rPr lang="en-US" dirty="0" err="1">
                <a:latin typeface="Times New Roman" panose="02020603050405020304" pitchFamily="18" charset="0"/>
              </a:rPr>
              <a:t>Grawitch</a:t>
            </a:r>
            <a:r>
              <a:rPr lang="en-US" dirty="0">
                <a:latin typeface="Times New Roman" panose="02020603050405020304" pitchFamily="18" charset="0"/>
              </a:rPr>
              <a:t>, M.J., Ballard, D.W. and </a:t>
            </a:r>
            <a:r>
              <a:rPr lang="en-US" dirty="0" err="1">
                <a:latin typeface="Times New Roman" panose="02020603050405020304" pitchFamily="18" charset="0"/>
              </a:rPr>
              <a:t>Erb</a:t>
            </a:r>
            <a:r>
              <a:rPr lang="en-US" dirty="0">
                <a:latin typeface="Times New Roman" panose="02020603050405020304" pitchFamily="18" charset="0"/>
              </a:rPr>
              <a:t>, K.R. (2015). To Be or Not to Be (Stressed): The Critical Role of a Psychologically Healthy Workplace in Effective Stress Management. </a:t>
            </a:r>
            <a:r>
              <a:rPr lang="en-US" i="1" dirty="0">
                <a:latin typeface="Times New Roman" panose="02020603050405020304" pitchFamily="18" charset="0"/>
              </a:rPr>
              <a:t>Stress and Health</a:t>
            </a:r>
            <a:r>
              <a:rPr lang="en-US" dirty="0">
                <a:latin typeface="Times New Roman" panose="02020603050405020304" pitchFamily="18" charset="0"/>
              </a:rPr>
              <a:t>, 31(4), pp.264–273.</a:t>
            </a:r>
          </a:p>
          <a:p>
            <a:pPr>
              <a:lnSpc>
                <a:spcPct val="150000"/>
              </a:lnSpc>
            </a:pPr>
            <a:r>
              <a:rPr lang="en-US" dirty="0">
                <a:latin typeface="Times New Roman" panose="02020603050405020304" pitchFamily="18" charset="0"/>
              </a:rPr>
              <a:t>Kato, T. (2014). Coping with Workplace Interpersonal Stress among Japanese Employees. </a:t>
            </a:r>
            <a:r>
              <a:rPr lang="en-US" i="1" dirty="0">
                <a:latin typeface="Times New Roman" panose="02020603050405020304" pitchFamily="18" charset="0"/>
              </a:rPr>
              <a:t>Stress and Health</a:t>
            </a:r>
            <a:r>
              <a:rPr lang="en-US" dirty="0">
                <a:latin typeface="Times New Roman" panose="02020603050405020304" pitchFamily="18" charset="0"/>
              </a:rPr>
              <a:t>, 31(5), pp.411–418.</a:t>
            </a:r>
          </a:p>
          <a:p>
            <a:pPr>
              <a:lnSpc>
                <a:spcPct val="150000"/>
              </a:lnSpc>
            </a:pPr>
            <a:r>
              <a:rPr lang="en-US" dirty="0" err="1">
                <a:latin typeface="Times New Roman" panose="02020603050405020304" pitchFamily="18" charset="0"/>
              </a:rPr>
              <a:t>Kelloway</a:t>
            </a:r>
            <a:r>
              <a:rPr lang="en-US" dirty="0">
                <a:latin typeface="Times New Roman" panose="02020603050405020304" pitchFamily="18" charset="0"/>
              </a:rPr>
              <a:t>, E.K. (2015). The Psychologically Healthy Workplace. </a:t>
            </a:r>
            <a:r>
              <a:rPr lang="en-US" i="1" dirty="0">
                <a:latin typeface="Times New Roman" panose="02020603050405020304" pitchFamily="18" charset="0"/>
              </a:rPr>
              <a:t>Stress and Health</a:t>
            </a:r>
            <a:r>
              <a:rPr lang="en-US" dirty="0">
                <a:latin typeface="Times New Roman" panose="02020603050405020304" pitchFamily="18" charset="0"/>
              </a:rPr>
              <a:t>, 31(4), pp.263–263.</a:t>
            </a:r>
          </a:p>
          <a:p>
            <a:pPr>
              <a:lnSpc>
                <a:spcPct val="150000"/>
              </a:lnSpc>
            </a:pPr>
            <a:r>
              <a:rPr lang="en-US" dirty="0" err="1">
                <a:latin typeface="Times New Roman" panose="02020603050405020304" pitchFamily="18" charset="0"/>
              </a:rPr>
              <a:t>Sanusi</a:t>
            </a:r>
            <a:r>
              <a:rPr lang="en-US" dirty="0">
                <a:latin typeface="Times New Roman" panose="02020603050405020304" pitchFamily="18" charset="0"/>
              </a:rPr>
              <a:t>, A. (2020). Workplace Stress among Workers of Banks and Financial Organizations. </a:t>
            </a:r>
            <a:r>
              <a:rPr lang="en-US" i="1" dirty="0">
                <a:latin typeface="Times New Roman" panose="02020603050405020304" pitchFamily="18" charset="0"/>
              </a:rPr>
              <a:t>International Journal of Psychosocial Rehabilitation</a:t>
            </a:r>
            <a:r>
              <a:rPr lang="en-US" dirty="0">
                <a:latin typeface="Times New Roman" panose="02020603050405020304" pitchFamily="18" charset="0"/>
              </a:rPr>
              <a:t>, 24(1), pp.1317–1328.</a:t>
            </a:r>
          </a:p>
        </p:txBody>
      </p:sp>
    </p:spTree>
    <p:extLst>
      <p:ext uri="{BB962C8B-B14F-4D97-AF65-F5344CB8AC3E}">
        <p14:creationId xmlns:p14="http://schemas.microsoft.com/office/powerpoint/2010/main" val="147667152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1051</Words>
  <Application>Microsoft Office PowerPoint</Application>
  <PresentationFormat>Widescreen</PresentationFormat>
  <Paragraphs>92</Paragraphs>
  <Slides>12</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Times New Roman</vt:lpstr>
      <vt:lpstr>Trebuchet MS</vt:lpstr>
      <vt:lpstr>Wingdings</vt:lpstr>
      <vt:lpstr>Wingdings 3</vt:lpstr>
      <vt:lpstr>Facet</vt:lpstr>
      <vt:lpstr>Problem Solving and Decision Making</vt:lpstr>
      <vt:lpstr>Introduction </vt:lpstr>
      <vt:lpstr>Nature and Impact of Workplace Stress</vt:lpstr>
      <vt:lpstr>Cause &amp; Effect Analysis of Workplace Stress</vt:lpstr>
      <vt:lpstr>Fishbone Diagram of Workplace Stress</vt:lpstr>
      <vt:lpstr>PESTEL Analysis of Workplace Stress</vt:lpstr>
      <vt:lpstr>PESTEL Analysis of Workplace Stress</vt:lpstr>
      <vt:lpstr>PESTEL Analysis of Workplace Stress</vt:lpstr>
      <vt:lpstr>Alternative Solutions to Workplace Stress</vt:lpstr>
      <vt:lpstr>Choosing the Most Appropriate Solution</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Hp</dc:creator>
  <cp:lastModifiedBy>Alexandru Nicolae</cp:lastModifiedBy>
  <cp:revision>45</cp:revision>
  <dcterms:created xsi:type="dcterms:W3CDTF">2021-11-11T07:09:24Z</dcterms:created>
  <dcterms:modified xsi:type="dcterms:W3CDTF">2022-04-13T20:38:36Z</dcterms:modified>
</cp:coreProperties>
</file>