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  <a:srgbClr val="CCFFFF"/>
    <a:srgbClr val="9999FF"/>
    <a:srgbClr val="00FFFF"/>
    <a:srgbClr val="FFAA71"/>
    <a:srgbClr val="FF99FF"/>
    <a:srgbClr val="FF00FF"/>
    <a:srgbClr val="FFFF00"/>
    <a:srgbClr val="66FF99"/>
    <a:srgbClr val="AFFF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y Emmanuel" userId="9899115338a50423" providerId="LiveId" clId="{3B092E1A-5369-443A-BA89-18D2E33A50A7}"/>
    <pc:docChg chg="custSel modSld">
      <pc:chgData name="Amy Emmanuel" userId="9899115338a50423" providerId="LiveId" clId="{3B092E1A-5369-443A-BA89-18D2E33A50A7}" dt="2021-02-22T22:18:58.700" v="469" actId="123"/>
      <pc:docMkLst>
        <pc:docMk/>
      </pc:docMkLst>
      <pc:sldChg chg="addSp delSp modSp mod setBg">
        <pc:chgData name="Amy Emmanuel" userId="9899115338a50423" providerId="LiveId" clId="{3B092E1A-5369-443A-BA89-18D2E33A50A7}" dt="2021-02-22T22:18:58.700" v="469" actId="123"/>
        <pc:sldMkLst>
          <pc:docMk/>
          <pc:sldMk cId="3702399244" sldId="256"/>
        </pc:sldMkLst>
        <pc:spChg chg="mod">
          <ac:chgData name="Amy Emmanuel" userId="9899115338a50423" providerId="LiveId" clId="{3B092E1A-5369-443A-BA89-18D2E33A50A7}" dt="2021-02-22T22:18:58.700" v="469" actId="123"/>
          <ac:spMkLst>
            <pc:docMk/>
            <pc:sldMk cId="3702399244" sldId="256"/>
            <ac:spMk id="2" creationId="{6429FCBA-4EF7-46BA-8889-75CD37DEBEC6}"/>
          </ac:spMkLst>
        </pc:spChg>
        <pc:spChg chg="add mod">
          <ac:chgData name="Amy Emmanuel" userId="9899115338a50423" providerId="LiveId" clId="{3B092E1A-5369-443A-BA89-18D2E33A50A7}" dt="2021-02-22T21:39:37.563" v="240" actId="207"/>
          <ac:spMkLst>
            <pc:docMk/>
            <pc:sldMk cId="3702399244" sldId="256"/>
            <ac:spMk id="3" creationId="{0FB211FD-B54D-4693-83CE-5776CF23E439}"/>
          </ac:spMkLst>
        </pc:spChg>
        <pc:spChg chg="add mod">
          <ac:chgData name="Amy Emmanuel" userId="9899115338a50423" providerId="LiveId" clId="{3B092E1A-5369-443A-BA89-18D2E33A50A7}" dt="2021-02-22T22:15:24.811" v="435" actId="1076"/>
          <ac:spMkLst>
            <pc:docMk/>
            <pc:sldMk cId="3702399244" sldId="256"/>
            <ac:spMk id="4" creationId="{2CC66C46-101E-48FA-B33C-DD0AC7BA7A7F}"/>
          </ac:spMkLst>
        </pc:spChg>
        <pc:spChg chg="mod">
          <ac:chgData name="Amy Emmanuel" userId="9899115338a50423" providerId="LiveId" clId="{3B092E1A-5369-443A-BA89-18D2E33A50A7}" dt="2021-02-22T22:17:13.305" v="438" actId="1076"/>
          <ac:spMkLst>
            <pc:docMk/>
            <pc:sldMk cId="3702399244" sldId="256"/>
            <ac:spMk id="5" creationId="{4E88C1E7-80C3-4C37-9103-244ADE643ABE}"/>
          </ac:spMkLst>
        </pc:spChg>
        <pc:spChg chg="add del">
          <ac:chgData name="Amy Emmanuel" userId="9899115338a50423" providerId="LiveId" clId="{3B092E1A-5369-443A-BA89-18D2E33A50A7}" dt="2021-02-22T21:32:00.784" v="133" actId="478"/>
          <ac:spMkLst>
            <pc:docMk/>
            <pc:sldMk cId="3702399244" sldId="256"/>
            <ac:spMk id="6" creationId="{DFF864A5-2508-44A7-B3E0-D644F955FD18}"/>
          </ac:spMkLst>
        </pc:spChg>
        <pc:spChg chg="add mod">
          <ac:chgData name="Amy Emmanuel" userId="9899115338a50423" providerId="LiveId" clId="{3B092E1A-5369-443A-BA89-18D2E33A50A7}" dt="2021-02-22T21:38:22.561" v="225" actId="1076"/>
          <ac:spMkLst>
            <pc:docMk/>
            <pc:sldMk cId="3702399244" sldId="256"/>
            <ac:spMk id="8" creationId="{4051625F-4C4C-49F9-B228-877BA5E0AB20}"/>
          </ac:spMkLst>
        </pc:spChg>
        <pc:spChg chg="add mod">
          <ac:chgData name="Amy Emmanuel" userId="9899115338a50423" providerId="LiveId" clId="{3B092E1A-5369-443A-BA89-18D2E33A50A7}" dt="2021-02-22T22:14:00.076" v="410" actId="14100"/>
          <ac:spMkLst>
            <pc:docMk/>
            <pc:sldMk cId="3702399244" sldId="256"/>
            <ac:spMk id="9" creationId="{DD3A5001-CBD9-4A4F-8F00-4C812646A528}"/>
          </ac:spMkLst>
        </pc:spChg>
        <pc:spChg chg="add mod">
          <ac:chgData name="Amy Emmanuel" userId="9899115338a50423" providerId="LiveId" clId="{3B092E1A-5369-443A-BA89-18D2E33A50A7}" dt="2021-02-22T22:13:19.041" v="382" actId="14100"/>
          <ac:spMkLst>
            <pc:docMk/>
            <pc:sldMk cId="3702399244" sldId="256"/>
            <ac:spMk id="10" creationId="{3E5D8A73-AC96-4271-9FB8-5861815E0FCA}"/>
          </ac:spMkLst>
        </pc:spChg>
        <pc:spChg chg="mod">
          <ac:chgData name="Amy Emmanuel" userId="9899115338a50423" providerId="LiveId" clId="{3B092E1A-5369-443A-BA89-18D2E33A50A7}" dt="2021-02-22T22:18:43.995" v="468" actId="14100"/>
          <ac:spMkLst>
            <pc:docMk/>
            <pc:sldMk cId="3702399244" sldId="256"/>
            <ac:spMk id="11" creationId="{FC6FABE3-54FB-4245-B269-D6E33B67B6D6}"/>
          </ac:spMkLst>
        </pc:spChg>
        <pc:spChg chg="add mod">
          <ac:chgData name="Amy Emmanuel" userId="9899115338a50423" providerId="LiveId" clId="{3B092E1A-5369-443A-BA89-18D2E33A50A7}" dt="2021-02-22T22:14:06.581" v="411" actId="1076"/>
          <ac:spMkLst>
            <pc:docMk/>
            <pc:sldMk cId="3702399244" sldId="256"/>
            <ac:spMk id="13" creationId="{1DDADC7C-2257-4693-91AD-E8ABB81EC5C8}"/>
          </ac:spMkLst>
        </pc:spChg>
        <pc:spChg chg="add mod">
          <ac:chgData name="Amy Emmanuel" userId="9899115338a50423" providerId="LiveId" clId="{3B092E1A-5369-443A-BA89-18D2E33A50A7}" dt="2021-02-22T22:13:14.919" v="381" actId="1076"/>
          <ac:spMkLst>
            <pc:docMk/>
            <pc:sldMk cId="3702399244" sldId="256"/>
            <ac:spMk id="14" creationId="{459CC88E-B430-4554-88B4-941279D6FD77}"/>
          </ac:spMkLst>
        </pc:spChg>
        <pc:picChg chg="add mod">
          <ac:chgData name="Amy Emmanuel" userId="9899115338a50423" providerId="LiveId" clId="{3B092E1A-5369-443A-BA89-18D2E33A50A7}" dt="2021-02-22T22:12:10.058" v="378" actId="1076"/>
          <ac:picMkLst>
            <pc:docMk/>
            <pc:sldMk cId="3702399244" sldId="256"/>
            <ac:picMk id="7" creationId="{1ED0BDC6-742A-4555-8C2B-96F2AE7CBC7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EBDA8-40FC-4FA6-8582-462A533427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B79A6E-EEEB-4E52-8BFE-7EC624DB47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BB495-6678-41A4-A796-D49B4C8F8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AF08C-C542-4D8D-BBB2-665519C3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548F5-6873-45B2-BBB1-6880CC75A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810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1D69D-7067-4DBD-A882-33FB76D0F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FC5F9-C77C-44C7-A493-595C597859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8192E-118A-4546-8406-CAB1C4BA9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2BA09-02D2-435B-A56C-7241605D4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E0AD87-AEFB-4B15-B868-CF907F202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68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A3D6E-612C-4617-8896-C0E23186F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D051D0-4F5E-418D-B82F-9B91B33EB8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8E81A-07B3-4A49-BC4D-02BBDC244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9DD31-8CFA-4D22-8186-3C3FF2753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EBD791-196F-4C11-85A8-E4A0A4B03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6150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B9985-928F-4BCE-9426-9CEE1000B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6BF34-185F-4235-92AD-2481D88BD6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CA926E-7EAE-46AD-8532-ACF710E495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DB3E6E-A381-42B8-A435-CCD6F8F36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502267-9EAD-4E74-A278-37521E6E6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C1876C-8142-416B-A830-568A5E985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392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D06E6-8942-44BF-B520-C9795ABE0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BACCBC-2092-4532-9015-D44B7A001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FAC062-FD69-44BB-A958-B7DBBA4FA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4D48CB-7F27-4526-8652-1EA6855E8A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7F8098-681B-4592-880A-161D0CFF87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474ED8-6F2E-4AA2-A768-F92BFC2D2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9E5F75-7D23-4463-9BB0-1A5CAB44D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7B92BE-2946-42F6-9714-AF3014410E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806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FC436-C8D2-427F-A0CC-D84056361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472B73-1091-45A4-9C38-89852FC7C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AC5DB9-93EB-4100-A984-290CCEB07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423DDB-2179-4DEB-8061-96BF0FC0C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787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78F5DB-361C-4D60-9646-2F55082B6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A46CB9-2F0B-4073-893D-84327F9065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5302C1-E7A4-4784-9E19-B8B0BD5FC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778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EEB26-76B1-4D32-908F-C49C93BB5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11CA0-B780-4C76-9A7A-2F7E8ECCC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AA11A3-888E-4179-88FB-CEF4AAB196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7DA025-8AE2-41B0-97F2-0D05D7643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A21D9F-A38A-46FB-AF56-3CCEFCDC4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0CD1CC-B442-4CF4-A867-6D1AC95DD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8997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A2BBF-40DD-437B-B38A-3B9179458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F78F01-42B9-4130-B808-A89DB0A544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D9AA7D-1909-4110-B83F-C00EFFE8E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5CDE3E-68C4-4890-B003-4BBC2FF63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FD7E60-0092-45FB-85AC-F7188429F2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BFEBA8-669F-4DCB-8864-6DDDF9CA0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809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B1ADF-EF6E-4C9B-9880-D1C4C7A5D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569EA9-4383-4724-AE6F-417977DA7C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B67934-77CB-4A6A-BB9D-D33BCC361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6E4E11-CA04-413F-A859-20B6DF9D1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EE227-D380-4504-A45C-D36FFECCC0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880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1993C0-AB4D-4DE9-912E-1DCFEF0139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478B24-B09B-4823-9C27-6227CC8D6B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C0553-B170-4FB9-AE94-7423A95C6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95BFD-2074-4FD6-A6AF-198C864E2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8792B6-807A-4AE4-8F10-5222F9A2D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378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AA1BF7-8FD0-48ED-ADDF-D14720FE4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99020D-2BC0-4745-ADF6-00EF5E9FB9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38745D-EAF5-4F46-997A-C393881A84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C32C1A-833A-4780-9A69-0CD35FD2A961}" type="datetimeFigureOut">
              <a:rPr lang="en-GB" smtClean="0"/>
              <a:t>22/02/2021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A52B2A-5BD6-4DFA-B220-D097FCD995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A88C6D-06D4-499E-BAB6-03B6CAD737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DD5EE7-164E-446F-BFFE-3EB2F40A1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000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croll: Horizontal 4">
            <a:extLst>
              <a:ext uri="{FF2B5EF4-FFF2-40B4-BE49-F238E27FC236}">
                <a16:creationId xmlns:a16="http://schemas.microsoft.com/office/drawing/2014/main" id="{4E88C1E7-80C3-4C37-9103-244ADE643ABE}"/>
              </a:ext>
            </a:extLst>
          </p:cNvPr>
          <p:cNvSpPr/>
          <p:nvPr/>
        </p:nvSpPr>
        <p:spPr>
          <a:xfrm>
            <a:off x="21907" y="16649"/>
            <a:ext cx="6380480" cy="1040026"/>
          </a:xfrm>
          <a:prstGeom prst="horizontalScroll">
            <a:avLst/>
          </a:prstGeom>
          <a:solidFill>
            <a:srgbClr val="CCFF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Deddfwriaeth newydd ADY yng Nghymru</a:t>
            </a:r>
          </a:p>
          <a:p>
            <a:pPr algn="ctr"/>
            <a:r>
              <a:rPr lang="cy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Amy Emmanuel                        1804074                        EAEE6002/C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C6FABE3-54FB-4245-B269-D6E33B67B6D6}"/>
              </a:ext>
            </a:extLst>
          </p:cNvPr>
          <p:cNvSpPr/>
          <p:nvPr/>
        </p:nvSpPr>
        <p:spPr>
          <a:xfrm>
            <a:off x="21907" y="1056675"/>
            <a:ext cx="6276975" cy="3457707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3A1FF6-F10A-4C7F-BECD-299385EE3148}"/>
              </a:ext>
            </a:extLst>
          </p:cNvPr>
          <p:cNvSpPr txBox="1"/>
          <p:nvPr/>
        </p:nvSpPr>
        <p:spPr>
          <a:xfrm>
            <a:off x="91440" y="1475294"/>
            <a:ext cx="50044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29FCBA-4EF7-46BA-8889-75CD37DEBEC6}"/>
              </a:ext>
            </a:extLst>
          </p:cNvPr>
          <p:cNvSpPr txBox="1"/>
          <p:nvPr/>
        </p:nvSpPr>
        <p:spPr>
          <a:xfrm>
            <a:off x="182880" y="1056675"/>
            <a:ext cx="60960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 err="1"/>
              <a:t>Mae'r</a:t>
            </a:r>
            <a:r>
              <a:rPr lang="en-GB" sz="1400" dirty="0"/>
              <a:t> </a:t>
            </a:r>
            <a:r>
              <a:rPr lang="en-GB" sz="1400" dirty="0" err="1"/>
              <a:t>ddeddfwriaeth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</a:t>
            </a:r>
            <a:r>
              <a:rPr lang="en-GB" sz="1400" dirty="0" err="1"/>
              <a:t>wedi</a:t>
            </a:r>
            <a:r>
              <a:rPr lang="en-GB" sz="1400" dirty="0"/>
              <a:t> </a:t>
            </a:r>
            <a:r>
              <a:rPr lang="en-GB" sz="1400" dirty="0" err="1"/>
              <a:t>dod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rym</a:t>
            </a:r>
            <a:r>
              <a:rPr lang="en-GB" sz="1400" dirty="0"/>
              <a:t> </a:t>
            </a:r>
            <a:r>
              <a:rPr lang="en-GB" sz="1400" dirty="0" err="1"/>
              <a:t>ym</a:t>
            </a:r>
            <a:r>
              <a:rPr lang="en-GB" sz="1400" dirty="0"/>
              <a:t> mis Medi 2020. </a:t>
            </a:r>
            <a:r>
              <a:rPr lang="en-GB" sz="1400" dirty="0" err="1"/>
              <a:t>Mae'r</a:t>
            </a:r>
            <a:r>
              <a:rPr lang="en-GB" sz="1400" dirty="0"/>
              <a:t> </a:t>
            </a:r>
            <a:r>
              <a:rPr lang="en-GB" sz="1400" dirty="0" err="1"/>
              <a:t>ddeddf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disodli'r</a:t>
            </a:r>
            <a:r>
              <a:rPr lang="en-GB" sz="1400" dirty="0"/>
              <a:t> hen </a:t>
            </a:r>
            <a:r>
              <a:rPr lang="en-GB" sz="1400" dirty="0" err="1"/>
              <a:t>dymor</a:t>
            </a:r>
            <a:r>
              <a:rPr lang="en-GB" sz="1400" dirty="0"/>
              <a:t>, ‘special educational needs’ (SEN) </a:t>
            </a:r>
            <a:r>
              <a:rPr lang="en-GB" sz="1400" dirty="0" err="1"/>
              <a:t>i</a:t>
            </a:r>
            <a:r>
              <a:rPr lang="en-GB" sz="1400" dirty="0"/>
              <a:t> '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' (ADY). </a:t>
            </a:r>
            <a:r>
              <a:rPr lang="en-GB" sz="1400" dirty="0" err="1"/>
              <a:t>Bydd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bob </a:t>
            </a:r>
            <a:r>
              <a:rPr lang="en-GB" sz="1400" dirty="0" err="1"/>
              <a:t>plentyn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ag ADY </a:t>
            </a:r>
            <a:r>
              <a:rPr lang="en-GB" sz="1400" dirty="0" err="1"/>
              <a:t>hawl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cymorth</a:t>
            </a:r>
            <a:r>
              <a:rPr lang="en-GB" sz="1400" dirty="0"/>
              <a:t> </a:t>
            </a:r>
            <a:r>
              <a:rPr lang="en-GB" sz="1400" dirty="0" err="1"/>
              <a:t>statudol</a:t>
            </a:r>
            <a:r>
              <a:rPr lang="en-GB" sz="1400" dirty="0"/>
              <a:t> </a:t>
            </a:r>
            <a:r>
              <a:rPr lang="en-GB" sz="1400" dirty="0" err="1"/>
              <a:t>o'r</a:t>
            </a:r>
            <a:r>
              <a:rPr lang="en-GB" sz="1400" dirty="0"/>
              <a:t> </a:t>
            </a:r>
            <a:r>
              <a:rPr lang="en-GB" sz="1400" dirty="0" err="1"/>
              <a:t>enw</a:t>
            </a:r>
            <a:r>
              <a:rPr lang="en-GB" sz="1400" dirty="0"/>
              <a:t> '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' (CDU).</a:t>
            </a:r>
          </a:p>
          <a:p>
            <a:pPr algn="just"/>
            <a:r>
              <a:rPr lang="en-GB" sz="1400" dirty="0" err="1"/>
              <a:t>Bydd</a:t>
            </a:r>
            <a:r>
              <a:rPr lang="en-GB" sz="1400" dirty="0"/>
              <a:t> y system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wedi'i</a:t>
            </a:r>
            <a:r>
              <a:rPr lang="en-GB" sz="1400" dirty="0"/>
              <a:t> </a:t>
            </a:r>
            <a:r>
              <a:rPr lang="en-GB" sz="1400" dirty="0" err="1"/>
              <a:t>thrawsnewid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 err="1"/>
              <a:t>sicrhau</a:t>
            </a:r>
            <a:r>
              <a:rPr lang="en-GB" sz="1400" dirty="0"/>
              <a:t> bod </a:t>
            </a:r>
            <a:r>
              <a:rPr lang="en-GB" sz="1400" dirty="0" err="1"/>
              <a:t>pob</a:t>
            </a:r>
            <a:r>
              <a:rPr lang="en-GB" sz="1400" dirty="0"/>
              <a:t> </a:t>
            </a:r>
            <a:r>
              <a:rPr lang="en-GB" sz="1400" dirty="0" err="1"/>
              <a:t>dysgwr</a:t>
            </a:r>
            <a:r>
              <a:rPr lang="en-GB" sz="1400" dirty="0"/>
              <a:t> ag ADY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cymorth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oresgyn</a:t>
            </a:r>
            <a:r>
              <a:rPr lang="en-GB" sz="1400" dirty="0"/>
              <a:t> </a:t>
            </a:r>
            <a:r>
              <a:rPr lang="en-GB" sz="1400" dirty="0" err="1"/>
              <a:t>rhwystrau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ddysgu</a:t>
            </a:r>
            <a:r>
              <a:rPr lang="en-GB" sz="1400" dirty="0"/>
              <a:t> 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 err="1"/>
              <a:t>gyflawni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potensial</a:t>
            </a:r>
            <a:r>
              <a:rPr lang="en-GB" sz="1400" dirty="0"/>
              <a:t> </a:t>
            </a:r>
            <a:r>
              <a:rPr lang="en-GB" sz="1400" dirty="0" err="1"/>
              <a:t>llawn</a:t>
            </a:r>
            <a:endParaRPr lang="en-GB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 err="1"/>
              <a:t>gwella'r</a:t>
            </a:r>
            <a:r>
              <a:rPr lang="en-GB" sz="1400" dirty="0"/>
              <a:t> broses o </a:t>
            </a:r>
            <a:r>
              <a:rPr lang="en-GB" sz="1400" dirty="0" err="1"/>
              <a:t>gynllunio</a:t>
            </a:r>
            <a:r>
              <a:rPr lang="en-GB" sz="1400" dirty="0"/>
              <a:t> a </a:t>
            </a:r>
            <a:r>
              <a:rPr lang="en-GB" sz="1400" dirty="0" err="1"/>
              <a:t>darparu</a:t>
            </a:r>
            <a:r>
              <a:rPr lang="en-GB" sz="1400" dirty="0"/>
              <a:t> </a:t>
            </a:r>
            <a:r>
              <a:rPr lang="en-GB" sz="1400" dirty="0" err="1"/>
              <a:t>cymorth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ddysgwyr</a:t>
            </a:r>
            <a:r>
              <a:rPr lang="en-GB" sz="1400" dirty="0"/>
              <a:t> o 0 </a:t>
            </a:r>
            <a:r>
              <a:rPr lang="en-GB" sz="1400" dirty="0" err="1"/>
              <a:t>i</a:t>
            </a:r>
            <a:r>
              <a:rPr lang="en-GB" sz="1400" dirty="0"/>
              <a:t> 25 </a:t>
            </a:r>
            <a:r>
              <a:rPr lang="en-GB" sz="1400" dirty="0" err="1"/>
              <a:t>gydag</a:t>
            </a:r>
            <a:r>
              <a:rPr lang="en-GB" sz="1400" dirty="0"/>
              <a:t> ADY,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 err="1"/>
              <a:t>rhoi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, </a:t>
            </a:r>
            <a:r>
              <a:rPr lang="en-GB" sz="1400" dirty="0" err="1"/>
              <a:t>safbwyntiau</a:t>
            </a:r>
            <a:r>
              <a:rPr lang="en-GB" sz="1400" dirty="0"/>
              <a:t>, </a:t>
            </a:r>
            <a:r>
              <a:rPr lang="en-GB" sz="1400" dirty="0" err="1"/>
              <a:t>dymuniadau</a:t>
            </a:r>
            <a:r>
              <a:rPr lang="en-GB" sz="1400" dirty="0"/>
              <a:t> a </a:t>
            </a:r>
            <a:r>
              <a:rPr lang="en-GB" sz="1400" dirty="0" err="1"/>
              <a:t>theimladau</a:t>
            </a:r>
            <a:r>
              <a:rPr lang="en-GB" sz="1400" dirty="0"/>
              <a:t> </a:t>
            </a:r>
            <a:r>
              <a:rPr lang="en-GB" sz="1400" dirty="0" err="1"/>
              <a:t>dysgwyr</a:t>
            </a:r>
            <a:r>
              <a:rPr lang="en-GB" sz="1400" dirty="0"/>
              <a:t> </a:t>
            </a:r>
            <a:r>
              <a:rPr lang="en-GB" sz="1400" dirty="0" err="1"/>
              <a:t>wrth</a:t>
            </a:r>
            <a:r>
              <a:rPr lang="en-GB" sz="1400" dirty="0"/>
              <a:t> </a:t>
            </a:r>
            <a:r>
              <a:rPr lang="en-GB" sz="1400" dirty="0" err="1"/>
              <a:t>wraidd</a:t>
            </a:r>
            <a:r>
              <a:rPr lang="en-GB" sz="1400" dirty="0"/>
              <a:t> y broses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 err="1"/>
              <a:t>canolbwyntio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bwysigrwydd</a:t>
            </a:r>
            <a:r>
              <a:rPr lang="en-GB" sz="1400" dirty="0"/>
              <a:t> nodi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gynnar</a:t>
            </a:r>
            <a:r>
              <a:rPr lang="en-GB" sz="1400" dirty="0"/>
              <a:t> a </a:t>
            </a:r>
            <a:r>
              <a:rPr lang="en-GB" sz="1400" dirty="0" err="1"/>
              <a:t>sefydlu</a:t>
            </a:r>
            <a:endParaRPr lang="en-GB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 err="1"/>
              <a:t>ymyriadau</a:t>
            </a:r>
            <a:r>
              <a:rPr lang="en-GB" sz="1400" dirty="0"/>
              <a:t> </a:t>
            </a:r>
            <a:r>
              <a:rPr lang="en-GB" sz="1400" dirty="0" err="1"/>
              <a:t>effeithiol</a:t>
            </a:r>
            <a:r>
              <a:rPr lang="en-GB" sz="1400" dirty="0"/>
              <a:t> </a:t>
            </a:r>
            <a:r>
              <a:rPr lang="en-GB" sz="1400" dirty="0" err="1"/>
              <a:t>sy'n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monitro</a:t>
            </a:r>
            <a:r>
              <a:rPr lang="en-GB" sz="1400" dirty="0"/>
              <a:t> </a:t>
            </a:r>
            <a:r>
              <a:rPr lang="en-GB" sz="1400" dirty="0" err="1"/>
              <a:t>a'u</a:t>
            </a:r>
            <a:r>
              <a:rPr lang="en-GB" sz="1400" dirty="0"/>
              <a:t> </a:t>
            </a:r>
            <a:r>
              <a:rPr lang="en-GB" sz="1400" dirty="0" err="1"/>
              <a:t>haddasu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sicrhau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bod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cyflwyno'r</a:t>
            </a:r>
            <a:endParaRPr lang="en-GB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1400" dirty="0" err="1"/>
              <a:t>canlyniadau</a:t>
            </a:r>
            <a:r>
              <a:rPr lang="en-GB" sz="1400" dirty="0"/>
              <a:t> </a:t>
            </a:r>
            <a:r>
              <a:rPr lang="en-GB" sz="1400" dirty="0" err="1"/>
              <a:t>dymunol</a:t>
            </a:r>
            <a:r>
              <a:rPr lang="en-GB" sz="1400" dirty="0"/>
              <a:t> (GOV 2020)</a:t>
            </a:r>
          </a:p>
          <a:p>
            <a:endParaRPr lang="en-GB" sz="1400" dirty="0"/>
          </a:p>
          <a:p>
            <a:endParaRPr lang="en-GB" sz="1400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FB211FD-B54D-4693-83CE-5776CF23E439}"/>
              </a:ext>
            </a:extLst>
          </p:cNvPr>
          <p:cNvSpPr/>
          <p:nvPr/>
        </p:nvSpPr>
        <p:spPr>
          <a:xfrm>
            <a:off x="0" y="4583826"/>
            <a:ext cx="6924675" cy="2192893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C66C46-101E-48FA-B33C-DD0AC7BA7A7F}"/>
              </a:ext>
            </a:extLst>
          </p:cNvPr>
          <p:cNvSpPr txBox="1"/>
          <p:nvPr/>
        </p:nvSpPr>
        <p:spPr>
          <a:xfrm>
            <a:off x="0" y="4631505"/>
            <a:ext cx="69107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/>
              <a:t>Cynllun Datblygiad Unigol.</a:t>
            </a:r>
          </a:p>
          <a:p>
            <a:pPr algn="just"/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Datblygiad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 (CDU)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statudol</a:t>
            </a:r>
            <a:r>
              <a:rPr lang="en-GB" sz="1400" dirty="0"/>
              <a:t> </a:t>
            </a:r>
            <a:r>
              <a:rPr lang="en-GB" sz="1400" dirty="0" err="1"/>
              <a:t>sy'n</a:t>
            </a:r>
            <a:r>
              <a:rPr lang="en-GB" sz="1400" dirty="0"/>
              <a:t> nodi </a:t>
            </a:r>
            <a:r>
              <a:rPr lang="en-GB" sz="1400" dirty="0" err="1"/>
              <a:t>disgrifiad</a:t>
            </a:r>
            <a:r>
              <a:rPr lang="en-GB" sz="1400" dirty="0"/>
              <a:t> o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</a:t>
            </a:r>
            <a:r>
              <a:rPr lang="en-GB" sz="1400" dirty="0" err="1"/>
              <a:t>plentyn</a:t>
            </a:r>
            <a:r>
              <a:rPr lang="en-GB" sz="1400" dirty="0"/>
              <a:t> neu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, y </a:t>
            </a:r>
            <a:r>
              <a:rPr lang="en-GB" sz="1400" dirty="0" err="1"/>
              <a:t>ddarpariaeth</a:t>
            </a:r>
            <a:r>
              <a:rPr lang="en-GB" sz="1400" dirty="0"/>
              <a:t> </a:t>
            </a:r>
            <a:r>
              <a:rPr lang="en-GB" sz="1400" dirty="0" err="1"/>
              <a:t>ddysgu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y </a:t>
            </a:r>
            <a:r>
              <a:rPr lang="en-GB" sz="1400" dirty="0" err="1"/>
              <a:t>gelwir</a:t>
            </a:r>
            <a:r>
              <a:rPr lang="en-GB" sz="1400" dirty="0"/>
              <a:t> </a:t>
            </a:r>
            <a:r>
              <a:rPr lang="en-GB" sz="1400" dirty="0" err="1"/>
              <a:t>amdano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anhawster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neu </a:t>
            </a:r>
            <a:r>
              <a:rPr lang="en-GB" sz="1400" dirty="0" err="1"/>
              <a:t>ei</a:t>
            </a:r>
            <a:r>
              <a:rPr lang="en-GB" sz="1400" dirty="0"/>
              <a:t> </a:t>
            </a:r>
            <a:r>
              <a:rPr lang="en-GB" sz="1400" dirty="0" err="1"/>
              <a:t>anabledd</a:t>
            </a:r>
            <a:r>
              <a:rPr lang="en-GB" sz="1400" dirty="0"/>
              <a:t>, a </a:t>
            </a:r>
            <a:r>
              <a:rPr lang="en-GB" sz="1400" dirty="0" err="1"/>
              <a:t>gwybodaeth</a:t>
            </a:r>
            <a:r>
              <a:rPr lang="en-GB" sz="1400" dirty="0"/>
              <a:t> </a:t>
            </a:r>
            <a:r>
              <a:rPr lang="en-GB" sz="1400" dirty="0" err="1"/>
              <a:t>gysylltiedig</a:t>
            </a:r>
            <a:r>
              <a:rPr lang="en-GB" sz="1400" dirty="0"/>
              <a:t> </a:t>
            </a:r>
            <a:r>
              <a:rPr lang="en-GB" sz="1400" dirty="0" err="1"/>
              <a:t>arall</a:t>
            </a:r>
            <a:r>
              <a:rPr lang="en-GB" sz="1400" dirty="0"/>
              <a:t>.</a:t>
            </a:r>
          </a:p>
          <a:p>
            <a:pPr algn="just"/>
            <a:r>
              <a:rPr lang="en-GB" sz="1400" dirty="0" err="1"/>
              <a:t>Mae'r</a:t>
            </a:r>
            <a:r>
              <a:rPr lang="en-GB" sz="1400" dirty="0"/>
              <a:t> </a:t>
            </a:r>
            <a:r>
              <a:rPr lang="en-GB" sz="1400" dirty="0" err="1"/>
              <a:t>drafft</a:t>
            </a:r>
            <a:r>
              <a:rPr lang="en-GB" sz="1400" dirty="0"/>
              <a:t> a </a:t>
            </a:r>
            <a:r>
              <a:rPr lang="en-GB" sz="1400" dirty="0" err="1"/>
              <a:t>wnaed</a:t>
            </a:r>
            <a:r>
              <a:rPr lang="en-GB" sz="1400" dirty="0"/>
              <a:t> </a:t>
            </a:r>
            <a:r>
              <a:rPr lang="en-GB" sz="1400" dirty="0" err="1"/>
              <a:t>o'r</a:t>
            </a:r>
            <a:r>
              <a:rPr lang="en-GB" sz="1400" dirty="0"/>
              <a:t> cod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Ychwangeol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dweud</a:t>
            </a:r>
            <a:r>
              <a:rPr lang="en-GB" sz="1400" dirty="0"/>
              <a:t> y </a:t>
            </a:r>
            <a:r>
              <a:rPr lang="en-GB" sz="1400" dirty="0" err="1"/>
              <a:t>dylid</a:t>
            </a:r>
            <a:r>
              <a:rPr lang="en-GB" sz="1400" dirty="0"/>
              <a:t> </a:t>
            </a:r>
            <a:r>
              <a:rPr lang="en-GB" sz="1400" dirty="0" err="1"/>
              <a:t>gwneud</a:t>
            </a:r>
            <a:r>
              <a:rPr lang="en-GB" sz="1400" dirty="0"/>
              <a:t> </a:t>
            </a:r>
            <a:r>
              <a:rPr lang="en-GB" sz="1400" dirty="0" err="1"/>
              <a:t>Cynllun</a:t>
            </a:r>
            <a:r>
              <a:rPr lang="en-GB" sz="1400" dirty="0"/>
              <a:t> </a:t>
            </a:r>
            <a:r>
              <a:rPr lang="en-GB" sz="1400" dirty="0" err="1"/>
              <a:t>Datblygiad</a:t>
            </a:r>
            <a:r>
              <a:rPr lang="en-GB" sz="1400" dirty="0"/>
              <a:t> </a:t>
            </a:r>
            <a:r>
              <a:rPr lang="en-GB" sz="1400" dirty="0" err="1"/>
              <a:t>Unigol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brydlon</a:t>
            </a:r>
            <a:r>
              <a:rPr lang="en-GB" sz="1400" dirty="0"/>
              <a:t> o ran </a:t>
            </a:r>
            <a:r>
              <a:rPr lang="en-GB" sz="1400" dirty="0" err="1"/>
              <a:t>pryd</a:t>
            </a:r>
            <a:r>
              <a:rPr lang="en-GB" sz="1400" dirty="0"/>
              <a:t> y </a:t>
            </a:r>
            <a:r>
              <a:rPr lang="en-GB" sz="1400" dirty="0" err="1"/>
              <a:t>bydd</a:t>
            </a:r>
            <a:r>
              <a:rPr lang="en-GB" sz="1400" dirty="0"/>
              <a:t> </a:t>
            </a:r>
            <a:r>
              <a:rPr lang="en-GB" sz="1400" dirty="0" err="1"/>
              <a:t>plentyn</a:t>
            </a:r>
            <a:r>
              <a:rPr lang="en-GB" sz="1400" dirty="0"/>
              <a:t> </a:t>
            </a:r>
            <a:r>
              <a:rPr lang="en-GB" sz="1400" dirty="0" err="1"/>
              <a:t>newydd</a:t>
            </a:r>
            <a:r>
              <a:rPr lang="en-GB" sz="1400" dirty="0"/>
              <a:t> ag ADY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dechrau'r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. </a:t>
            </a:r>
            <a:r>
              <a:rPr lang="en-GB" sz="1400" dirty="0" err="1"/>
              <a:t>Dylai</a:t>
            </a:r>
            <a:r>
              <a:rPr lang="en-GB" sz="1400" dirty="0"/>
              <a:t> CDU </a:t>
            </a:r>
            <a:r>
              <a:rPr lang="en-GB" sz="1400" dirty="0" err="1"/>
              <a:t>helpu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sicrhau</a:t>
            </a:r>
            <a:r>
              <a:rPr lang="en-GB" sz="1400" dirty="0"/>
              <a:t> </a:t>
            </a:r>
            <a:r>
              <a:rPr lang="en-GB" sz="1400" dirty="0" err="1"/>
              <a:t>nad</a:t>
            </a:r>
            <a:r>
              <a:rPr lang="en-GB" sz="1400" dirty="0"/>
              <a:t> </a:t>
            </a:r>
            <a:r>
              <a:rPr lang="en-GB" sz="1400" dirty="0" err="1"/>
              <a:t>oes</a:t>
            </a:r>
            <a:r>
              <a:rPr lang="en-GB" sz="1400" dirty="0"/>
              <a:t> </a:t>
            </a:r>
            <a:r>
              <a:rPr lang="en-GB" sz="1400" dirty="0" err="1"/>
              <a:t>unrhyw</a:t>
            </a:r>
            <a:r>
              <a:rPr lang="en-GB" sz="1400" dirty="0"/>
              <a:t> </a:t>
            </a:r>
            <a:r>
              <a:rPr lang="en-GB" sz="1400" dirty="0" err="1"/>
              <a:t>blentyn</a:t>
            </a:r>
            <a:r>
              <a:rPr lang="en-GB" sz="1400" dirty="0"/>
              <a:t> neu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ag ADY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mynd</a:t>
            </a:r>
            <a:r>
              <a:rPr lang="en-GB" sz="1400" dirty="0"/>
              <a:t> am </a:t>
            </a:r>
            <a:r>
              <a:rPr lang="en-GB" sz="1400" dirty="0" err="1"/>
              <a:t>gyfnod</a:t>
            </a:r>
            <a:r>
              <a:rPr lang="en-GB" sz="1400" dirty="0"/>
              <a:t> </a:t>
            </a:r>
            <a:r>
              <a:rPr lang="en-GB" sz="1400" dirty="0" err="1"/>
              <a:t>llawer</a:t>
            </a:r>
            <a:r>
              <a:rPr lang="en-GB" sz="1400" dirty="0"/>
              <a:t> </a:t>
            </a:r>
            <a:r>
              <a:rPr lang="en-GB" sz="1400" dirty="0" err="1"/>
              <a:t>hirach</a:t>
            </a:r>
            <a:r>
              <a:rPr lang="en-GB" sz="1400" dirty="0"/>
              <a:t> </a:t>
            </a:r>
            <a:r>
              <a:rPr lang="en-GB" sz="1400" dirty="0" err="1"/>
              <a:t>na</a:t>
            </a:r>
            <a:r>
              <a:rPr lang="en-GB" sz="1400" dirty="0"/>
              <a:t> </a:t>
            </a:r>
            <a:r>
              <a:rPr lang="en-GB" sz="1400" dirty="0" err="1"/>
              <a:t>thymor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 </a:t>
            </a:r>
            <a:r>
              <a:rPr lang="en-GB" sz="1400" dirty="0" err="1"/>
              <a:t>cyfan</a:t>
            </a:r>
            <a:r>
              <a:rPr lang="en-GB" sz="1400" dirty="0"/>
              <a:t> </a:t>
            </a:r>
            <a:r>
              <a:rPr lang="en-GB" sz="1400" dirty="0" err="1"/>
              <a:t>heb</a:t>
            </a:r>
            <a:r>
              <a:rPr lang="en-GB" sz="1400" dirty="0"/>
              <a:t> </a:t>
            </a:r>
            <a:r>
              <a:rPr lang="en-GB" sz="1400" dirty="0" err="1"/>
              <a:t>roi</a:t>
            </a:r>
            <a:r>
              <a:rPr lang="en-GB" sz="1400" dirty="0"/>
              <a:t> CDU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waith</a:t>
            </a:r>
            <a:r>
              <a:rPr lang="en-GB" sz="1400" dirty="0"/>
              <a:t>. (legislation.gov 2018)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D0BDC6-742A-4555-8C2B-96F2AE7CB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5160" y="4646349"/>
            <a:ext cx="5105399" cy="21006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051625F-4C4C-49F9-B228-877BA5E0AB20}"/>
              </a:ext>
            </a:extLst>
          </p:cNvPr>
          <p:cNvSpPr txBox="1"/>
          <p:nvPr/>
        </p:nvSpPr>
        <p:spPr>
          <a:xfrm>
            <a:off x="10506075" y="6473041"/>
            <a:ext cx="1905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400" dirty="0"/>
              <a:t>(erw.wales 2018)</a:t>
            </a:r>
            <a:endParaRPr lang="en-GB" sz="1400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D3A5001-CBD9-4A4F-8F00-4C812646A528}"/>
              </a:ext>
            </a:extLst>
          </p:cNvPr>
          <p:cNvSpPr/>
          <p:nvPr/>
        </p:nvSpPr>
        <p:spPr>
          <a:xfrm>
            <a:off x="6482079" y="0"/>
            <a:ext cx="5709921" cy="2682985"/>
          </a:xfrm>
          <a:prstGeom prst="roundRect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E5D8A73-AC96-4271-9FB8-5861815E0FCA}"/>
              </a:ext>
            </a:extLst>
          </p:cNvPr>
          <p:cNvSpPr/>
          <p:nvPr/>
        </p:nvSpPr>
        <p:spPr>
          <a:xfrm>
            <a:off x="6292851" y="2745508"/>
            <a:ext cx="5899149" cy="1838318"/>
          </a:xfrm>
          <a:prstGeom prst="roundRect">
            <a:avLst/>
          </a:prstGeom>
          <a:solidFill>
            <a:srgbClr val="99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DDADC7C-2257-4693-91AD-E8ABB81EC5C8}"/>
              </a:ext>
            </a:extLst>
          </p:cNvPr>
          <p:cNvSpPr txBox="1"/>
          <p:nvPr/>
        </p:nvSpPr>
        <p:spPr>
          <a:xfrm>
            <a:off x="6527799" y="-11670"/>
            <a:ext cx="5618479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/>
              <a:t>SENCO i ALNCO</a:t>
            </a:r>
          </a:p>
          <a:p>
            <a:pPr algn="just"/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Cydlynydd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unigolyn</a:t>
            </a:r>
            <a:r>
              <a:rPr lang="en-GB" sz="1400" dirty="0"/>
              <a:t> </a:t>
            </a:r>
            <a:r>
              <a:rPr lang="en-GB" sz="1400" dirty="0" err="1"/>
              <a:t>sydd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level </a:t>
            </a:r>
            <a:r>
              <a:rPr lang="en-GB" sz="1400" dirty="0" err="1"/>
              <a:t>strategol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sichrau</a:t>
            </a:r>
            <a:r>
              <a:rPr lang="en-GB" sz="1400" dirty="0"/>
              <a:t> bod </a:t>
            </a:r>
            <a:r>
              <a:rPr lang="en-GB" sz="1400" dirty="0" err="1"/>
              <a:t>angenion</a:t>
            </a:r>
            <a:r>
              <a:rPr lang="en-GB" sz="1400" dirty="0"/>
              <a:t> </a:t>
            </a:r>
            <a:r>
              <a:rPr lang="en-GB" sz="1400" dirty="0" err="1"/>
              <a:t>pob</a:t>
            </a:r>
            <a:r>
              <a:rPr lang="en-GB" sz="1400" dirty="0"/>
              <a:t> </a:t>
            </a:r>
            <a:r>
              <a:rPr lang="en-GB" sz="1400" dirty="0" err="1"/>
              <a:t>dysgwyr</a:t>
            </a:r>
            <a:r>
              <a:rPr lang="en-GB" sz="1400" dirty="0"/>
              <a:t> </a:t>
            </a:r>
            <a:r>
              <a:rPr lang="en-GB" sz="1400" dirty="0" err="1"/>
              <a:t>syadd</a:t>
            </a:r>
            <a:r>
              <a:rPr lang="en-GB" sz="1400" dirty="0"/>
              <a:t> ag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y </a:t>
            </a:r>
            <a:r>
              <a:rPr lang="en-GB" sz="1400" dirty="0" err="1"/>
              <a:t>lleoliad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addysg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ac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cyrraedd</a:t>
            </a:r>
            <a:r>
              <a:rPr lang="en-GB" sz="1400" dirty="0"/>
              <a:t> nod y </a:t>
            </a:r>
            <a:r>
              <a:rPr lang="en-GB" sz="1400" dirty="0" err="1"/>
              <a:t>cwricwlwm</a:t>
            </a:r>
            <a:r>
              <a:rPr lang="en-GB" sz="1400" dirty="0"/>
              <a:t>.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rol</a:t>
            </a:r>
            <a:r>
              <a:rPr lang="en-GB" sz="1400" dirty="0"/>
              <a:t> </a:t>
            </a:r>
            <a:r>
              <a:rPr lang="en-GB" sz="1400" dirty="0" err="1"/>
              <a:t>yma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bwysig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o </a:t>
            </a:r>
            <a:r>
              <a:rPr lang="en-GB" sz="1400" dirty="0" err="1"/>
              <a:t>fewn</a:t>
            </a:r>
            <a:r>
              <a:rPr lang="en-GB" sz="1400" dirty="0"/>
              <a:t> </a:t>
            </a:r>
            <a:r>
              <a:rPr lang="en-GB" sz="1400" dirty="0" err="1"/>
              <a:t>lleoliad</a:t>
            </a:r>
            <a:r>
              <a:rPr lang="en-GB" sz="1400" dirty="0"/>
              <a:t> ac </a:t>
            </a:r>
            <a:r>
              <a:rPr lang="en-GB" sz="1400" dirty="0" err="1"/>
              <a:t>ddya’r</a:t>
            </a:r>
            <a:r>
              <a:rPr lang="en-GB" sz="1400" dirty="0"/>
              <a:t> </a:t>
            </a:r>
            <a:r>
              <a:rPr lang="en-GB" sz="1400" dirty="0" err="1"/>
              <a:t>Cydlynydd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o </a:t>
            </a:r>
            <a:r>
              <a:rPr lang="en-GB" sz="1400" dirty="0" err="1"/>
              <a:t>rhan</a:t>
            </a:r>
            <a:r>
              <a:rPr lang="en-GB" sz="1400" dirty="0"/>
              <a:t> </a:t>
            </a:r>
            <a:r>
              <a:rPr lang="en-GB" sz="1400" dirty="0" err="1"/>
              <a:t>uwch</a:t>
            </a:r>
            <a:r>
              <a:rPr lang="en-GB" sz="1400" dirty="0"/>
              <a:t> dim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ysgol</a:t>
            </a:r>
            <a:r>
              <a:rPr lang="en-GB" sz="1400" dirty="0"/>
              <a:t> </a:t>
            </a:r>
            <a:r>
              <a:rPr lang="en-GB" sz="1400" dirty="0" err="1"/>
              <a:t>neu’r</a:t>
            </a:r>
            <a:r>
              <a:rPr lang="en-GB" sz="1400" dirty="0"/>
              <a:t> </a:t>
            </a:r>
            <a:r>
              <a:rPr lang="en-GB" sz="1400" dirty="0" err="1"/>
              <a:t>meithrin</a:t>
            </a:r>
            <a:r>
              <a:rPr lang="en-GB" sz="1400" dirty="0"/>
              <a:t>. </a:t>
            </a:r>
            <a:r>
              <a:rPr lang="en-GB" sz="1400" dirty="0" err="1"/>
              <a:t>Mae’r</a:t>
            </a:r>
            <a:r>
              <a:rPr lang="en-GB" sz="1400" dirty="0"/>
              <a:t> </a:t>
            </a:r>
            <a:r>
              <a:rPr lang="en-GB" sz="1400" dirty="0" err="1"/>
              <a:t>goblygiad</a:t>
            </a:r>
            <a:r>
              <a:rPr lang="en-GB" sz="1400" dirty="0"/>
              <a:t> </a:t>
            </a:r>
            <a:r>
              <a:rPr lang="en-GB" sz="1400" dirty="0" err="1"/>
              <a:t>neiwdiad</a:t>
            </a:r>
            <a:r>
              <a:rPr lang="en-GB" sz="1400" dirty="0"/>
              <a:t> </a:t>
            </a:r>
            <a:r>
              <a:rPr lang="en-GB" sz="1400" dirty="0" err="1"/>
              <a:t>yma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sicrhau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y </a:t>
            </a:r>
            <a:r>
              <a:rPr lang="en-GB" sz="1400" dirty="0" err="1"/>
              <a:t>Cydlynydd</a:t>
            </a:r>
            <a:r>
              <a:rPr lang="en-GB" sz="1400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o </a:t>
            </a:r>
            <a:r>
              <a:rPr lang="en-GB" sz="1400" dirty="0" err="1"/>
              <a:t>fewn</a:t>
            </a:r>
            <a:r>
              <a:rPr lang="en-GB" sz="1400" dirty="0"/>
              <a:t> </a:t>
            </a:r>
            <a:r>
              <a:rPr lang="en-GB" sz="1400" dirty="0" err="1"/>
              <a:t>lleoliad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rhan</a:t>
            </a:r>
            <a:r>
              <a:rPr lang="en-GB" sz="1400" dirty="0"/>
              <a:t> </a:t>
            </a:r>
            <a:r>
              <a:rPr lang="en-GB" sz="1400" dirty="0" err="1"/>
              <a:t>pwysig</a:t>
            </a:r>
            <a:r>
              <a:rPr lang="en-GB" sz="1400" dirty="0"/>
              <a:t> </a:t>
            </a:r>
            <a:r>
              <a:rPr lang="en-GB" sz="1400" dirty="0" err="1"/>
              <a:t>iawn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ymarferydd</a:t>
            </a:r>
            <a:r>
              <a:rPr lang="en-GB" sz="1400" dirty="0"/>
              <a:t> </a:t>
            </a:r>
            <a:r>
              <a:rPr lang="en-GB" sz="1400" dirty="0" err="1"/>
              <a:t>blynnyddoedd</a:t>
            </a:r>
            <a:r>
              <a:rPr lang="en-GB" sz="1400" dirty="0"/>
              <a:t> </a:t>
            </a:r>
            <a:r>
              <a:rPr lang="en-GB" sz="1400" dirty="0" err="1"/>
              <a:t>cynnar</a:t>
            </a:r>
            <a:r>
              <a:rPr lang="en-GB" sz="1400" dirty="0"/>
              <a:t>, </a:t>
            </a:r>
            <a:r>
              <a:rPr lang="en-GB" sz="1400" dirty="0" err="1"/>
              <a:t>bydd</a:t>
            </a:r>
            <a:r>
              <a:rPr lang="en-GB" sz="1400" dirty="0"/>
              <a:t> </a:t>
            </a:r>
            <a:r>
              <a:rPr lang="en-GB" sz="1400" dirty="0" err="1"/>
              <a:t>hyn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newid</a:t>
            </a:r>
            <a:r>
              <a:rPr lang="en-GB" sz="1400" dirty="0"/>
              <a:t> y broses o </a:t>
            </a:r>
            <a:r>
              <a:rPr lang="en-GB" sz="1400" dirty="0" err="1"/>
              <a:t>gweithio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</a:t>
            </a:r>
            <a:r>
              <a:rPr lang="en-GB" sz="1400" dirty="0" err="1"/>
              <a:t>phlentyn</a:t>
            </a:r>
            <a:r>
              <a:rPr lang="en-GB" sz="1400" dirty="0"/>
              <a:t> ag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ac y broses o </a:t>
            </a:r>
            <a:r>
              <a:rPr lang="en-GB" sz="1400" dirty="0" err="1"/>
              <a:t>ddygsu</a:t>
            </a:r>
            <a:r>
              <a:rPr lang="en-GB" sz="1400" dirty="0"/>
              <a:t> </a:t>
            </a:r>
            <a:r>
              <a:rPr lang="en-GB" sz="1400" dirty="0" err="1"/>
              <a:t>gan</a:t>
            </a:r>
            <a:r>
              <a:rPr lang="en-GB" sz="1400" dirty="0"/>
              <a:t> </a:t>
            </a: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rhywun</a:t>
            </a:r>
            <a:r>
              <a:rPr lang="en-GB" sz="1400" dirty="0"/>
              <a:t> </a:t>
            </a:r>
            <a:r>
              <a:rPr lang="en-GB" sz="1400" dirty="0" err="1"/>
              <a:t>iddo</a:t>
            </a:r>
            <a:r>
              <a:rPr lang="en-GB" sz="1400" dirty="0"/>
              <a:t> </a:t>
            </a:r>
            <a:r>
              <a:rPr lang="en-GB" sz="1400" dirty="0" err="1"/>
              <a:t>nhw</a:t>
            </a:r>
            <a:r>
              <a:rPr lang="en-GB" sz="1400" dirty="0"/>
              <a:t> </a:t>
            </a:r>
            <a:r>
              <a:rPr lang="en-GB" sz="1400" dirty="0" err="1"/>
              <a:t>fynd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er </a:t>
            </a:r>
            <a:r>
              <a:rPr lang="en-GB" sz="1400" dirty="0" err="1"/>
              <a:t>mwyn</a:t>
            </a:r>
            <a:r>
              <a:rPr lang="en-GB" sz="1400" dirty="0"/>
              <a:t> </a:t>
            </a:r>
            <a:r>
              <a:rPr lang="en-GB" sz="1400" dirty="0" err="1"/>
              <a:t>cael</a:t>
            </a:r>
            <a:r>
              <a:rPr lang="en-GB" sz="1400" dirty="0"/>
              <a:t> </a:t>
            </a:r>
            <a:r>
              <a:rPr lang="en-GB" sz="1400" dirty="0" err="1"/>
              <a:t>cyngor</a:t>
            </a:r>
            <a:r>
              <a:rPr lang="en-GB" sz="1400" dirty="0"/>
              <a:t> neu </a:t>
            </a:r>
            <a:r>
              <a:rPr lang="en-GB" sz="1400" dirty="0" err="1"/>
              <a:t>dod</a:t>
            </a:r>
            <a:r>
              <a:rPr lang="en-GB" sz="1400" dirty="0"/>
              <a:t> ag </a:t>
            </a:r>
            <a:r>
              <a:rPr lang="en-GB" sz="1400" dirty="0" err="1"/>
              <a:t>aml</a:t>
            </a:r>
            <a:r>
              <a:rPr lang="en-GB" sz="1400" dirty="0"/>
              <a:t> </a:t>
            </a:r>
            <a:r>
              <a:rPr lang="en-GB" sz="1400" dirty="0" err="1"/>
              <a:t>asiantaethau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fewn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gyfer</a:t>
            </a:r>
            <a:r>
              <a:rPr lang="en-GB" sz="1400" dirty="0"/>
              <a:t> </a:t>
            </a:r>
            <a:r>
              <a:rPr lang="en-GB" sz="1400" dirty="0" err="1"/>
              <a:t>datblygu</a:t>
            </a:r>
            <a:r>
              <a:rPr lang="en-GB" sz="1400" dirty="0"/>
              <a:t> potential y </a:t>
            </a:r>
            <a:r>
              <a:rPr lang="en-GB" sz="1400" dirty="0" err="1"/>
              <a:t>plentyn</a:t>
            </a:r>
            <a:r>
              <a:rPr lang="en-GB" sz="1400" dirty="0"/>
              <a:t> neu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. (</a:t>
            </a:r>
            <a:r>
              <a:rPr lang="en-GB" sz="1400" dirty="0" err="1"/>
              <a:t>ALN.wales</a:t>
            </a:r>
            <a:r>
              <a:rPr lang="en-GB" sz="1400" dirty="0"/>
              <a:t> 2019)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59CC88E-B430-4554-88B4-941279D6FD77}"/>
              </a:ext>
            </a:extLst>
          </p:cNvPr>
          <p:cNvSpPr txBox="1"/>
          <p:nvPr/>
        </p:nvSpPr>
        <p:spPr>
          <a:xfrm>
            <a:off x="6359525" y="2772599"/>
            <a:ext cx="574103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600" dirty="0"/>
              <a:t>Iaith Gymraeg</a:t>
            </a:r>
          </a:p>
          <a:p>
            <a:pPr algn="just"/>
            <a:r>
              <a:rPr lang="en-GB" sz="1400" dirty="0"/>
              <a:t>Un o </a:t>
            </a:r>
            <a:r>
              <a:rPr lang="en-GB" sz="1400" dirty="0" err="1"/>
              <a:t>amcanion</a:t>
            </a:r>
            <a:r>
              <a:rPr lang="en-GB" sz="1400" dirty="0"/>
              <a:t> </a:t>
            </a:r>
            <a:r>
              <a:rPr lang="en-GB" sz="1400" dirty="0" err="1"/>
              <a:t>craidd</a:t>
            </a:r>
            <a:r>
              <a:rPr lang="en-GB" sz="1400" dirty="0"/>
              <a:t> y </a:t>
            </a:r>
            <a:r>
              <a:rPr lang="en-GB" sz="1400" dirty="0" err="1"/>
              <a:t>Ddeddf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creu</a:t>
            </a:r>
            <a:r>
              <a:rPr lang="en-GB" sz="1400" dirty="0"/>
              <a:t> system </a:t>
            </a:r>
            <a:r>
              <a:rPr lang="en-GB" sz="1400" dirty="0" err="1"/>
              <a:t>ddwyieithog</a:t>
            </a:r>
            <a:r>
              <a:rPr lang="en-GB" sz="1400" dirty="0"/>
              <a:t> o </a:t>
            </a:r>
            <a:r>
              <a:rPr lang="en-GB" sz="1400" dirty="0" err="1"/>
              <a:t>gefnogaeth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b="1" dirty="0"/>
              <a:t>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. </a:t>
            </a:r>
            <a:r>
              <a:rPr lang="en-GB" sz="1400" dirty="0" err="1"/>
              <a:t>Bydd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ofynnol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wasanaethau</a:t>
            </a:r>
            <a:r>
              <a:rPr lang="en-GB" sz="1400" dirty="0"/>
              <a:t> </a:t>
            </a:r>
            <a:r>
              <a:rPr lang="en-GB" sz="1400" dirty="0" err="1"/>
              <a:t>ystyried</a:t>
            </a:r>
            <a:r>
              <a:rPr lang="en-GB" sz="1400" dirty="0"/>
              <a:t> a </a:t>
            </a:r>
            <a:r>
              <a:rPr lang="en-GB" sz="1400" dirty="0" err="1"/>
              <a:t>oes</a:t>
            </a:r>
            <a:r>
              <a:rPr lang="en-GB" sz="1400" dirty="0"/>
              <a:t> </a:t>
            </a:r>
            <a:r>
              <a:rPr lang="en-GB" sz="1400" dirty="0" err="1"/>
              <a:t>angen</a:t>
            </a:r>
            <a:r>
              <a:rPr lang="en-GB" sz="1400" dirty="0"/>
              <a:t> </a:t>
            </a:r>
            <a:r>
              <a:rPr lang="en-GB" sz="1400" dirty="0" err="1"/>
              <a:t>darpariaeth</a:t>
            </a:r>
            <a:r>
              <a:rPr lang="en-GB" sz="1400" dirty="0"/>
              <a:t> </a:t>
            </a:r>
            <a:r>
              <a:rPr lang="en-GB" sz="1400" dirty="0" err="1"/>
              <a:t>ddysgu</a:t>
            </a:r>
            <a:r>
              <a:rPr lang="en-GB" sz="1400" dirty="0"/>
              <a:t> </a:t>
            </a:r>
            <a:r>
              <a:rPr lang="en-GB" sz="1400" dirty="0" err="1"/>
              <a:t>ychwanegol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blentyn</a:t>
            </a:r>
            <a:r>
              <a:rPr lang="en-GB" sz="1400" dirty="0"/>
              <a:t> neu </a:t>
            </a:r>
            <a:r>
              <a:rPr lang="en-GB" sz="1400" dirty="0" err="1"/>
              <a:t>berson</a:t>
            </a:r>
            <a:r>
              <a:rPr lang="en-GB" sz="1400" dirty="0"/>
              <a:t> </a:t>
            </a:r>
            <a:r>
              <a:rPr lang="en-GB" sz="1400" dirty="0" err="1"/>
              <a:t>ifanc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Gymraeg</a:t>
            </a:r>
            <a:r>
              <a:rPr lang="en-GB" sz="1400" dirty="0"/>
              <a:t>; </a:t>
            </a:r>
            <a:r>
              <a:rPr lang="en-GB" sz="1400" dirty="0" err="1"/>
              <a:t>bydd</a:t>
            </a:r>
            <a:r>
              <a:rPr lang="en-GB" sz="1400" dirty="0"/>
              <a:t> y </a:t>
            </a:r>
            <a:r>
              <a:rPr lang="en-GB" sz="1400" dirty="0" err="1"/>
              <a:t>ddyletswydd</a:t>
            </a:r>
            <a:r>
              <a:rPr lang="en-GB" sz="1400" dirty="0"/>
              <a:t> hon </a:t>
            </a:r>
            <a:r>
              <a:rPr lang="en-GB" sz="1400" dirty="0" err="1"/>
              <a:t>yn</a:t>
            </a:r>
            <a:r>
              <a:rPr lang="en-GB" sz="1400" dirty="0"/>
              <a:t> un </a:t>
            </a:r>
            <a:r>
              <a:rPr lang="en-GB" sz="1400" dirty="0" err="1"/>
              <a:t>barhaus</a:t>
            </a:r>
            <a:r>
              <a:rPr lang="en-GB" sz="1400" dirty="0"/>
              <a:t>,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hytrach</a:t>
            </a:r>
            <a:r>
              <a:rPr lang="en-GB" sz="1400" dirty="0"/>
              <a:t> </a:t>
            </a:r>
            <a:r>
              <a:rPr lang="en-GB" sz="1400" dirty="0" err="1"/>
              <a:t>na</a:t>
            </a:r>
            <a:r>
              <a:rPr lang="en-GB" sz="1400" dirty="0"/>
              <a:t> </a:t>
            </a:r>
            <a:r>
              <a:rPr lang="en-GB" sz="1400" dirty="0" err="1"/>
              <a:t>phenderfyniad</a:t>
            </a:r>
            <a:r>
              <a:rPr lang="en-GB" sz="1400" dirty="0"/>
              <a:t> </a:t>
            </a:r>
            <a:r>
              <a:rPr lang="en-GB" sz="1400" dirty="0" err="1"/>
              <a:t>untro</a:t>
            </a:r>
            <a:r>
              <a:rPr lang="en-GB" sz="1400" dirty="0"/>
              <a:t>. Nod </a:t>
            </a:r>
            <a:r>
              <a:rPr lang="en-GB" sz="1400" dirty="0" err="1"/>
              <a:t>cyfres</a:t>
            </a:r>
            <a:r>
              <a:rPr lang="en-GB" sz="1400" dirty="0"/>
              <a:t> o </a:t>
            </a:r>
            <a:r>
              <a:rPr lang="en-GB" sz="1400" dirty="0" err="1"/>
              <a:t>ddyletswyddau</a:t>
            </a:r>
            <a:r>
              <a:rPr lang="en-GB" sz="1400" dirty="0"/>
              <a:t> </a:t>
            </a:r>
            <a:r>
              <a:rPr lang="en-GB" sz="1400" dirty="0" err="1"/>
              <a:t>strategol</a:t>
            </a:r>
            <a:r>
              <a:rPr lang="en-GB" sz="1400" dirty="0"/>
              <a:t>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yw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sbarduno</a:t>
            </a:r>
            <a:r>
              <a:rPr lang="en-GB" sz="1400" dirty="0"/>
              <a:t> </a:t>
            </a:r>
            <a:r>
              <a:rPr lang="en-GB" sz="1400" dirty="0" err="1"/>
              <a:t>cynnydd</a:t>
            </a:r>
            <a:r>
              <a:rPr lang="en-GB" sz="1400" dirty="0"/>
              <a:t> </a:t>
            </a:r>
            <a:r>
              <a:rPr lang="en-GB" sz="1400" dirty="0" err="1"/>
              <a:t>tuag</a:t>
            </a:r>
            <a:r>
              <a:rPr lang="en-GB" sz="1400" dirty="0"/>
              <a:t> at system </a:t>
            </a:r>
            <a:r>
              <a:rPr lang="en-GB" sz="1400" dirty="0" err="1"/>
              <a:t>Anghenion</a:t>
            </a:r>
            <a:r>
              <a:rPr lang="en-GB" sz="1400" dirty="0"/>
              <a:t> </a:t>
            </a:r>
            <a:r>
              <a:rPr lang="en-GB" sz="1400" dirty="0" err="1"/>
              <a:t>Dysgu</a:t>
            </a:r>
            <a:r>
              <a:rPr lang="en-GB" sz="1400" dirty="0"/>
              <a:t> </a:t>
            </a:r>
            <a:r>
              <a:rPr lang="en-GB" sz="1400" dirty="0" err="1"/>
              <a:t>Ychwangeol</a:t>
            </a:r>
            <a:r>
              <a:rPr lang="en-GB" sz="1400" dirty="0"/>
              <a:t> </a:t>
            </a:r>
            <a:r>
              <a:rPr lang="en-GB" sz="1400" dirty="0" err="1"/>
              <a:t>ddwyieithog</a:t>
            </a:r>
            <a:r>
              <a:rPr lang="en-GB" sz="1400" dirty="0"/>
              <a:t>.  (GOV 2020).</a:t>
            </a:r>
          </a:p>
        </p:txBody>
      </p:sp>
    </p:spTree>
    <p:extLst>
      <p:ext uri="{BB962C8B-B14F-4D97-AF65-F5344CB8AC3E}">
        <p14:creationId xmlns:p14="http://schemas.microsoft.com/office/powerpoint/2010/main" val="37023992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5183</TotalTime>
  <Words>490</Words>
  <Application>Microsoft Office PowerPoint</Application>
  <PresentationFormat>Widescreen</PresentationFormat>
  <Paragraphs>19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Amy Emmanuel</dc:creator>
  <cp:lastModifiedBy>Amy Emmanuel</cp:lastModifiedBy>
  <cp:revision>19</cp:revision>
  <dcterms:created xsi:type="dcterms:W3CDTF">2021-02-17T09:49:27Z</dcterms:created>
  <dcterms:modified xsi:type="dcterms:W3CDTF">2021-02-22T22:19:02Z</dcterms:modified>
</cp:coreProperties>
</file>