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8898D1F-4E1D-2E34-0D82-8521D206ADA5}" v="544" dt="2026-07-08T12:13:34.9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luca-Mihaela Moise (2505134)" userId="S::2505134@student.uwtsd.ac.uk::03f3d2ae-370e-4142-b2b4-ed4de8d8aade" providerId="AD" clId="Web-{BF2B30A3-52CE-E696-ADAC-BFFE6B16A849}"/>
    <pc:docChg chg="mod addSld delSld modSld addMainMaster delMainMaster">
      <pc:chgData name="Raluca-Mihaela Moise (2505134)" userId="S::2505134@student.uwtsd.ac.uk::03f3d2ae-370e-4142-b2b4-ed4de8d8aade" providerId="AD" clId="Web-{BF2B30A3-52CE-E696-ADAC-BFFE6B16A849}" dt="2026-07-05T14:06:28.352" v="1888" actId="1076"/>
      <pc:docMkLst>
        <pc:docMk/>
      </pc:docMkLst>
      <pc:sldChg chg="addSp delSp modSp mod setBg modClrScheme addAnim delDesignElem chgLayout">
        <pc:chgData name="Raluca-Mihaela Moise (2505134)" userId="S::2505134@student.uwtsd.ac.uk::03f3d2ae-370e-4142-b2b4-ed4de8d8aade" providerId="AD" clId="Web-{BF2B30A3-52CE-E696-ADAC-BFFE6B16A849}" dt="2026-07-05T14:06:03.211" v="1886" actId="20577"/>
        <pc:sldMkLst>
          <pc:docMk/>
          <pc:sldMk cId="109857222" sldId="256"/>
        </pc:sldMkLst>
        <pc:spChg chg="mod ord">
          <ac:chgData name="Raluca-Mihaela Moise (2505134)" userId="S::2505134@student.uwtsd.ac.uk::03f3d2ae-370e-4142-b2b4-ed4de8d8aade" providerId="AD" clId="Web-{BF2B30A3-52CE-E696-ADAC-BFFE6B16A849}" dt="2026-07-05T14:06:03.211" v="1886" actId="20577"/>
          <ac:spMkLst>
            <pc:docMk/>
            <pc:sldMk cId="109857222" sldId="256"/>
            <ac:spMk id="2" creationId="{00000000-0000-0000-0000-000000000000}"/>
          </ac:spMkLst>
        </pc:spChg>
        <pc:graphicFrameChg chg="add mod ord modGraphic">
          <ac:chgData name="Raluca-Mihaela Moise (2505134)" userId="S::2505134@student.uwtsd.ac.uk::03f3d2ae-370e-4142-b2b4-ed4de8d8aade" providerId="AD" clId="Web-{BF2B30A3-52CE-E696-ADAC-BFFE6B16A849}" dt="2026-07-05T13:14:56.968" v="1674"/>
          <ac:graphicFrameMkLst>
            <pc:docMk/>
            <pc:sldMk cId="109857222" sldId="256"/>
            <ac:graphicFrameMk id="5" creationId="{394FEA10-B77C-2C99-7135-E2680CD0467E}"/>
          </ac:graphicFrameMkLst>
        </pc:graphicFrameChg>
        <pc:picChg chg="add mod">
          <ac:chgData name="Raluca-Mihaela Moise (2505134)" userId="S::2505134@student.uwtsd.ac.uk::03f3d2ae-370e-4142-b2b4-ed4de8d8aade" providerId="AD" clId="Web-{BF2B30A3-52CE-E696-ADAC-BFFE6B16A849}" dt="2026-06-28T13:34:22.223" v="159" actId="14100"/>
          <ac:picMkLst>
            <pc:docMk/>
            <pc:sldMk cId="109857222" sldId="256"/>
            <ac:picMk id="50" creationId="{9719CDE0-C591-0CD1-8C8F-C4CDC5808721}"/>
          </ac:picMkLst>
        </pc:picChg>
      </pc:sldChg>
      <pc:sldChg chg="addSp modSp new mod modTransition modClrScheme chgLayout">
        <pc:chgData name="Raluca-Mihaela Moise (2505134)" userId="S::2505134@student.uwtsd.ac.uk::03f3d2ae-370e-4142-b2b4-ed4de8d8aade" providerId="AD" clId="Web-{BF2B30A3-52CE-E696-ADAC-BFFE6B16A849}" dt="2026-07-05T14:06:28.352" v="1888" actId="1076"/>
        <pc:sldMkLst>
          <pc:docMk/>
          <pc:sldMk cId="3886124706" sldId="257"/>
        </pc:sldMkLst>
        <pc:spChg chg="mod ord">
          <ac:chgData name="Raluca-Mihaela Moise (2505134)" userId="S::2505134@student.uwtsd.ac.uk::03f3d2ae-370e-4142-b2b4-ed4de8d8aade" providerId="AD" clId="Web-{BF2B30A3-52CE-E696-ADAC-BFFE6B16A849}" dt="2026-07-05T14:06:28.352" v="1888" actId="1076"/>
          <ac:spMkLst>
            <pc:docMk/>
            <pc:sldMk cId="3886124706" sldId="257"/>
            <ac:spMk id="2" creationId="{CCA2EC6E-1525-B6C9-DB5D-968E917AF4A5}"/>
          </ac:spMkLst>
        </pc:spChg>
        <pc:spChg chg="mod ord">
          <ac:chgData name="Raluca-Mihaela Moise (2505134)" userId="S::2505134@student.uwtsd.ac.uk::03f3d2ae-370e-4142-b2b4-ed4de8d8aade" providerId="AD" clId="Web-{BF2B30A3-52CE-E696-ADAC-BFFE6B16A849}" dt="2026-07-05T13:15:30.140" v="1676" actId="20577"/>
          <ac:spMkLst>
            <pc:docMk/>
            <pc:sldMk cId="3886124706" sldId="257"/>
            <ac:spMk id="3" creationId="{82296E76-2EA5-BA8A-35C9-8FF616DE342F}"/>
          </ac:spMkLst>
        </pc:spChg>
        <pc:spChg chg="add mod ord">
          <ac:chgData name="Raluca-Mihaela Moise (2505134)" userId="S::2505134@student.uwtsd.ac.uk::03f3d2ae-370e-4142-b2b4-ed4de8d8aade" providerId="AD" clId="Web-{BF2B30A3-52CE-E696-ADAC-BFFE6B16A849}" dt="2026-07-05T13:14:56.968" v="1674"/>
          <ac:spMkLst>
            <pc:docMk/>
            <pc:sldMk cId="3886124706" sldId="257"/>
            <ac:spMk id="4" creationId="{1206F4E0-0FC1-13B8-6616-BAD17DF52738}"/>
          </ac:spMkLst>
        </pc:spChg>
        <pc:spChg chg="add mod ord">
          <ac:chgData name="Raluca-Mihaela Moise (2505134)" userId="S::2505134@student.uwtsd.ac.uk::03f3d2ae-370e-4142-b2b4-ed4de8d8aade" providerId="AD" clId="Web-{BF2B30A3-52CE-E696-ADAC-BFFE6B16A849}" dt="2026-07-05T13:14:56.968" v="1674"/>
          <ac:spMkLst>
            <pc:docMk/>
            <pc:sldMk cId="3886124706" sldId="257"/>
            <ac:spMk id="5" creationId="{42EDFAB1-4201-63F1-E644-2BE225034D22}"/>
          </ac:spMkLst>
        </pc:spChg>
        <pc:spChg chg="add mod ord">
          <ac:chgData name="Raluca-Mihaela Moise (2505134)" userId="S::2505134@student.uwtsd.ac.uk::03f3d2ae-370e-4142-b2b4-ed4de8d8aade" providerId="AD" clId="Web-{BF2B30A3-52CE-E696-ADAC-BFFE6B16A849}" dt="2026-07-05T13:14:56.968" v="1674"/>
          <ac:spMkLst>
            <pc:docMk/>
            <pc:sldMk cId="3886124706" sldId="257"/>
            <ac:spMk id="6" creationId="{4DF948BE-C517-3E7A-475C-495FA3F37011}"/>
          </ac:spMkLst>
        </pc:spChg>
        <pc:spChg chg="add mod">
          <ac:chgData name="Raluca-Mihaela Moise (2505134)" userId="S::2505134@student.uwtsd.ac.uk::03f3d2ae-370e-4142-b2b4-ed4de8d8aade" providerId="AD" clId="Web-{BF2B30A3-52CE-E696-ADAC-BFFE6B16A849}" dt="2026-07-05T13:15:36.562" v="1677" actId="1076"/>
          <ac:spMkLst>
            <pc:docMk/>
            <pc:sldMk cId="3886124706" sldId="257"/>
            <ac:spMk id="7" creationId="{4857D9E4-A870-05EA-025B-5208BB18607A}"/>
          </ac:spMkLst>
        </pc:spChg>
        <pc:spChg chg="add mod">
          <ac:chgData name="Raluca-Mihaela Moise (2505134)" userId="S::2505134@student.uwtsd.ac.uk::03f3d2ae-370e-4142-b2b4-ed4de8d8aade" providerId="AD" clId="Web-{BF2B30A3-52CE-E696-ADAC-BFFE6B16A849}" dt="2026-07-01T11:49:37.726" v="556" actId="1076"/>
          <ac:spMkLst>
            <pc:docMk/>
            <pc:sldMk cId="3886124706" sldId="257"/>
            <ac:spMk id="8" creationId="{EABA6ADB-F8C0-69A3-5F7C-E448DBA1B6DF}"/>
          </ac:spMkLst>
        </pc:spChg>
      </pc:sldChg>
      <pc:sldChg chg="addSp delSp modSp new mod modClrScheme addAnim chgLayout">
        <pc:chgData name="Raluca-Mihaela Moise (2505134)" userId="S::2505134@student.uwtsd.ac.uk::03f3d2ae-370e-4142-b2b4-ed4de8d8aade" providerId="AD" clId="Web-{BF2B30A3-52CE-E696-ADAC-BFFE6B16A849}" dt="2026-07-05T13:35:21.347" v="1705" actId="1076"/>
        <pc:sldMkLst>
          <pc:docMk/>
          <pc:sldMk cId="4164011393" sldId="258"/>
        </pc:sldMkLst>
        <pc:spChg chg="mod ord">
          <ac:chgData name="Raluca-Mihaela Moise (2505134)" userId="S::2505134@student.uwtsd.ac.uk::03f3d2ae-370e-4142-b2b4-ed4de8d8aade" providerId="AD" clId="Web-{BF2B30A3-52CE-E696-ADAC-BFFE6B16A849}" dt="2026-07-05T13:34:28.417" v="1700" actId="1076"/>
          <ac:spMkLst>
            <pc:docMk/>
            <pc:sldMk cId="4164011393" sldId="258"/>
            <ac:spMk id="2" creationId="{9D26F8D6-7E81-0A6A-4E93-BA346719E3C0}"/>
          </ac:spMkLst>
        </pc:spChg>
        <pc:spChg chg="mod ord">
          <ac:chgData name="Raluca-Mihaela Moise (2505134)" userId="S::2505134@student.uwtsd.ac.uk::03f3d2ae-370e-4142-b2b4-ed4de8d8aade" providerId="AD" clId="Web-{BF2B30A3-52CE-E696-ADAC-BFFE6B16A849}" dt="2026-07-05T13:34:45.033" v="1702" actId="1076"/>
          <ac:spMkLst>
            <pc:docMk/>
            <pc:sldMk cId="4164011393" sldId="258"/>
            <ac:spMk id="3" creationId="{70A42B69-971E-8F7B-1092-72C401900BBC}"/>
          </ac:spMkLst>
        </pc:spChg>
        <pc:spChg chg="mod ord">
          <ac:chgData name="Raluca-Mihaela Moise (2505134)" userId="S::2505134@student.uwtsd.ac.uk::03f3d2ae-370e-4142-b2b4-ed4de8d8aade" providerId="AD" clId="Web-{BF2B30A3-52CE-E696-ADAC-BFFE6B16A849}" dt="2026-07-05T13:34:35.089" v="1701" actId="1076"/>
          <ac:spMkLst>
            <pc:docMk/>
            <pc:sldMk cId="4164011393" sldId="258"/>
            <ac:spMk id="4" creationId="{83CAAD5A-7FAB-4EDA-953E-D82B991AE9EE}"/>
          </ac:spMkLst>
        </pc:spChg>
        <pc:spChg chg="mod ord">
          <ac:chgData name="Raluca-Mihaela Moise (2505134)" userId="S::2505134@student.uwtsd.ac.uk::03f3d2ae-370e-4142-b2b4-ed4de8d8aade" providerId="AD" clId="Web-{BF2B30A3-52CE-E696-ADAC-BFFE6B16A849}" dt="2026-07-05T13:35:21.347" v="1705" actId="1076"/>
          <ac:spMkLst>
            <pc:docMk/>
            <pc:sldMk cId="4164011393" sldId="258"/>
            <ac:spMk id="5" creationId="{2F351A32-E91B-B2F5-FBFA-C763DF8CEE53}"/>
          </ac:spMkLst>
        </pc:spChg>
        <pc:spChg chg="mod ord">
          <ac:chgData name="Raluca-Mihaela Moise (2505134)" userId="S::2505134@student.uwtsd.ac.uk::03f3d2ae-370e-4142-b2b4-ed4de8d8aade" providerId="AD" clId="Web-{BF2B30A3-52CE-E696-ADAC-BFFE6B16A849}" dt="2026-07-05T13:35:11.503" v="1704" actId="1076"/>
          <ac:spMkLst>
            <pc:docMk/>
            <pc:sldMk cId="4164011393" sldId="258"/>
            <ac:spMk id="6" creationId="{3DCC2DC3-E2D3-918E-2C72-FCD1B44BCB8C}"/>
          </ac:spMkLst>
        </pc:spChg>
        <pc:spChg chg="add mod">
          <ac:chgData name="Raluca-Mihaela Moise (2505134)" userId="S::2505134@student.uwtsd.ac.uk::03f3d2ae-370e-4142-b2b4-ed4de8d8aade" providerId="AD" clId="Web-{BF2B30A3-52CE-E696-ADAC-BFFE6B16A849}" dt="2026-07-05T13:34:17.026" v="1699" actId="1076"/>
          <ac:spMkLst>
            <pc:docMk/>
            <pc:sldMk cId="4164011393" sldId="258"/>
            <ac:spMk id="9" creationId="{D2426E34-A71E-F5C8-8325-870B5F7B0E5D}"/>
          </ac:spMkLst>
        </pc:spChg>
      </pc:sldChg>
      <pc:sldChg chg="addSp delSp modSp new mod setBg modClrScheme addAnim delDesignElem chgLayout">
        <pc:chgData name="Raluca-Mihaela Moise (2505134)" userId="S::2505134@student.uwtsd.ac.uk::03f3d2ae-370e-4142-b2b4-ed4de8d8aade" providerId="AD" clId="Web-{BF2B30A3-52CE-E696-ADAC-BFFE6B16A849}" dt="2026-07-05T13:18:50.192" v="1694" actId="1076"/>
        <pc:sldMkLst>
          <pc:docMk/>
          <pc:sldMk cId="3719397134" sldId="259"/>
        </pc:sldMkLst>
        <pc:spChg chg="mod ord">
          <ac:chgData name="Raluca-Mihaela Moise (2505134)" userId="S::2505134@student.uwtsd.ac.uk::03f3d2ae-370e-4142-b2b4-ed4de8d8aade" providerId="AD" clId="Web-{BF2B30A3-52CE-E696-ADAC-BFFE6B16A849}" dt="2026-07-05T13:18:44.317" v="1693" actId="1076"/>
          <ac:spMkLst>
            <pc:docMk/>
            <pc:sldMk cId="3719397134" sldId="259"/>
            <ac:spMk id="2" creationId="{9C18AE9A-8B47-96D8-7A65-15E70C84DAB2}"/>
          </ac:spMkLst>
        </pc:spChg>
        <pc:spChg chg="mod ord">
          <ac:chgData name="Raluca-Mihaela Moise (2505134)" userId="S::2505134@student.uwtsd.ac.uk::03f3d2ae-370e-4142-b2b4-ed4de8d8aade" providerId="AD" clId="Web-{BF2B30A3-52CE-E696-ADAC-BFFE6B16A849}" dt="2026-07-05T13:18:50.192" v="1694" actId="1076"/>
          <ac:spMkLst>
            <pc:docMk/>
            <pc:sldMk cId="3719397134" sldId="259"/>
            <ac:spMk id="4" creationId="{B8E11133-0468-AE57-8B76-6BBEEEBB4BA1}"/>
          </ac:spMkLst>
        </pc:spChg>
        <pc:picChg chg="add mod">
          <ac:chgData name="Raluca-Mihaela Moise (2505134)" userId="S::2505134@student.uwtsd.ac.uk::03f3d2ae-370e-4142-b2b4-ed4de8d8aade" providerId="AD" clId="Web-{BF2B30A3-52CE-E696-ADAC-BFFE6B16A849}" dt="2026-07-05T13:09:19.444" v="1672" actId="1076"/>
          <ac:picMkLst>
            <pc:docMk/>
            <pc:sldMk cId="3719397134" sldId="259"/>
            <ac:picMk id="3" creationId="{7DC2D81D-1092-7148-7954-306A2A28DDB2}"/>
          </ac:picMkLst>
        </pc:picChg>
      </pc:sldChg>
      <pc:sldChg chg="addSp modSp new mod modClrScheme addAnim chgLayout modNotes">
        <pc:chgData name="Raluca-Mihaela Moise (2505134)" userId="S::2505134@student.uwtsd.ac.uk::03f3d2ae-370e-4142-b2b4-ed4de8d8aade" providerId="AD" clId="Web-{BF2B30A3-52CE-E696-ADAC-BFFE6B16A849}" dt="2026-07-05T13:18:04.660" v="1690" actId="20577"/>
        <pc:sldMkLst>
          <pc:docMk/>
          <pc:sldMk cId="844355907" sldId="260"/>
        </pc:sldMkLst>
        <pc:spChg chg="mod ord">
          <ac:chgData name="Raluca-Mihaela Moise (2505134)" userId="S::2505134@student.uwtsd.ac.uk::03f3d2ae-370e-4142-b2b4-ed4de8d8aade" providerId="AD" clId="Web-{BF2B30A3-52CE-E696-ADAC-BFFE6B16A849}" dt="2026-07-05T13:18:04.660" v="1690" actId="20577"/>
          <ac:spMkLst>
            <pc:docMk/>
            <pc:sldMk cId="844355907" sldId="260"/>
            <ac:spMk id="2" creationId="{636D5C50-2301-EE75-67DB-4AF66914E5E2}"/>
          </ac:spMkLst>
        </pc:spChg>
        <pc:spChg chg="mod ord">
          <ac:chgData name="Raluca-Mihaela Moise (2505134)" userId="S::2505134@student.uwtsd.ac.uk::03f3d2ae-370e-4142-b2b4-ed4de8d8aade" providerId="AD" clId="Web-{BF2B30A3-52CE-E696-ADAC-BFFE6B16A849}" dt="2026-07-05T13:17:51.706" v="1688" actId="1076"/>
          <ac:spMkLst>
            <pc:docMk/>
            <pc:sldMk cId="844355907" sldId="260"/>
            <ac:spMk id="3" creationId="{2537A98E-DD91-A808-D6D6-05F0D42BD7E6}"/>
          </ac:spMkLst>
        </pc:spChg>
        <pc:spChg chg="add mod ord">
          <ac:chgData name="Raluca-Mihaela Moise (2505134)" userId="S::2505134@student.uwtsd.ac.uk::03f3d2ae-370e-4142-b2b4-ed4de8d8aade" providerId="AD" clId="Web-{BF2B30A3-52CE-E696-ADAC-BFFE6B16A849}" dt="2026-07-05T13:14:56.968" v="1674"/>
          <ac:spMkLst>
            <pc:docMk/>
            <pc:sldMk cId="844355907" sldId="260"/>
            <ac:spMk id="4" creationId="{2D335D46-2D82-4D28-7989-6E15F48600D7}"/>
          </ac:spMkLst>
        </pc:spChg>
      </pc:sldChg>
      <pc:sldChg chg="addSp modSp new mod modClrScheme addAnim modAnim chgLayout">
        <pc:chgData name="Raluca-Mihaela Moise (2505134)" userId="S::2505134@student.uwtsd.ac.uk::03f3d2ae-370e-4142-b2b4-ed4de8d8aade" providerId="AD" clId="Web-{BF2B30A3-52CE-E696-ADAC-BFFE6B16A849}" dt="2026-07-05T13:17:42.894" v="1687" actId="1076"/>
        <pc:sldMkLst>
          <pc:docMk/>
          <pc:sldMk cId="1842769866" sldId="261"/>
        </pc:sldMkLst>
        <pc:spChg chg="mod ord">
          <ac:chgData name="Raluca-Mihaela Moise (2505134)" userId="S::2505134@student.uwtsd.ac.uk::03f3d2ae-370e-4142-b2b4-ed4de8d8aade" providerId="AD" clId="Web-{BF2B30A3-52CE-E696-ADAC-BFFE6B16A849}" dt="2026-07-05T13:17:42.894" v="1687" actId="1076"/>
          <ac:spMkLst>
            <pc:docMk/>
            <pc:sldMk cId="1842769866" sldId="261"/>
            <ac:spMk id="2" creationId="{E163A0EF-52C0-0F64-63E3-5BDF595E41CF}"/>
          </ac:spMkLst>
        </pc:spChg>
        <pc:spChg chg="mod ord">
          <ac:chgData name="Raluca-Mihaela Moise (2505134)" userId="S::2505134@student.uwtsd.ac.uk::03f3d2ae-370e-4142-b2b4-ed4de8d8aade" providerId="AD" clId="Web-{BF2B30A3-52CE-E696-ADAC-BFFE6B16A849}" dt="2026-07-05T13:14:56.968" v="1674"/>
          <ac:spMkLst>
            <pc:docMk/>
            <pc:sldMk cId="1842769866" sldId="261"/>
            <ac:spMk id="3" creationId="{EB14CDA3-E8F7-89D1-50A9-41CE9F238CD6}"/>
          </ac:spMkLst>
        </pc:spChg>
        <pc:spChg chg="mod ord">
          <ac:chgData name="Raluca-Mihaela Moise (2505134)" userId="S::2505134@student.uwtsd.ac.uk::03f3d2ae-370e-4142-b2b4-ed4de8d8aade" providerId="AD" clId="Web-{BF2B30A3-52CE-E696-ADAC-BFFE6B16A849}" dt="2026-07-05T13:14:56.968" v="1674"/>
          <ac:spMkLst>
            <pc:docMk/>
            <pc:sldMk cId="1842769866" sldId="261"/>
            <ac:spMk id="4" creationId="{112C0F72-6B67-F35C-088C-1473DB773E6A}"/>
          </ac:spMkLst>
        </pc:spChg>
        <pc:spChg chg="add mod">
          <ac:chgData name="Raluca-Mihaela Moise (2505134)" userId="S::2505134@student.uwtsd.ac.uk::03f3d2ae-370e-4142-b2b4-ed4de8d8aade" providerId="AD" clId="Web-{BF2B30A3-52CE-E696-ADAC-BFFE6B16A849}" dt="2026-07-02T11:51:50.515" v="1424" actId="20577"/>
          <ac:spMkLst>
            <pc:docMk/>
            <pc:sldMk cId="1842769866" sldId="261"/>
            <ac:spMk id="5" creationId="{13DAE00B-1C6B-6FFC-6E01-36D568F9BB34}"/>
          </ac:spMkLst>
        </pc:spChg>
      </pc:sldChg>
      <pc:sldChg chg="modSp new mod modClrScheme chgLayout">
        <pc:chgData name="Raluca-Mihaela Moise (2505134)" userId="S::2505134@student.uwtsd.ac.uk::03f3d2ae-370e-4142-b2b4-ed4de8d8aade" providerId="AD" clId="Web-{BF2B30A3-52CE-E696-ADAC-BFFE6B16A849}" dt="2026-07-05T13:16:33.908" v="1682" actId="1076"/>
        <pc:sldMkLst>
          <pc:docMk/>
          <pc:sldMk cId="786808972" sldId="262"/>
        </pc:sldMkLst>
        <pc:spChg chg="mod ord">
          <ac:chgData name="Raluca-Mihaela Moise (2505134)" userId="S::2505134@student.uwtsd.ac.uk::03f3d2ae-370e-4142-b2b4-ed4de8d8aade" providerId="AD" clId="Web-{BF2B30A3-52CE-E696-ADAC-BFFE6B16A849}" dt="2026-07-05T13:16:21.782" v="1680" actId="1076"/>
          <ac:spMkLst>
            <pc:docMk/>
            <pc:sldMk cId="786808972" sldId="262"/>
            <ac:spMk id="2" creationId="{920EBF68-D866-04FC-562E-C2355E122F54}"/>
          </ac:spMkLst>
        </pc:spChg>
        <pc:spChg chg="mod ord">
          <ac:chgData name="Raluca-Mihaela Moise (2505134)" userId="S::2505134@student.uwtsd.ac.uk::03f3d2ae-370e-4142-b2b4-ed4de8d8aade" providerId="AD" clId="Web-{BF2B30A3-52CE-E696-ADAC-BFFE6B16A849}" dt="2026-07-05T13:16:28.657" v="1681" actId="1076"/>
          <ac:spMkLst>
            <pc:docMk/>
            <pc:sldMk cId="786808972" sldId="262"/>
            <ac:spMk id="3" creationId="{DDA85F9A-18CB-A3C1-E200-CDCA10ACC6C8}"/>
          </ac:spMkLst>
        </pc:spChg>
        <pc:spChg chg="mod ord">
          <ac:chgData name="Raluca-Mihaela Moise (2505134)" userId="S::2505134@student.uwtsd.ac.uk::03f3d2ae-370e-4142-b2b4-ed4de8d8aade" providerId="AD" clId="Web-{BF2B30A3-52CE-E696-ADAC-BFFE6B16A849}" dt="2026-07-05T13:16:33.908" v="1682" actId="1076"/>
          <ac:spMkLst>
            <pc:docMk/>
            <pc:sldMk cId="786808972" sldId="262"/>
            <ac:spMk id="4" creationId="{25DC5E7E-155C-DFC8-E783-3E1F1301EC0C}"/>
          </ac:spMkLst>
        </pc:spChg>
      </pc:sldChg>
      <pc:sldChg chg="modSp new">
        <pc:chgData name="Raluca-Mihaela Moise (2505134)" userId="S::2505134@student.uwtsd.ac.uk::03f3d2ae-370e-4142-b2b4-ed4de8d8aade" providerId="AD" clId="Web-{BF2B30A3-52CE-E696-ADAC-BFFE6B16A849}" dt="2026-07-05T13:46:37.978" v="1840" actId="1076"/>
        <pc:sldMkLst>
          <pc:docMk/>
          <pc:sldMk cId="3788227026" sldId="263"/>
        </pc:sldMkLst>
        <pc:spChg chg="mod">
          <ac:chgData name="Raluca-Mihaela Moise (2505134)" userId="S::2505134@student.uwtsd.ac.uk::03f3d2ae-370e-4142-b2b4-ed4de8d8aade" providerId="AD" clId="Web-{BF2B30A3-52CE-E696-ADAC-BFFE6B16A849}" dt="2026-07-05T13:42:09.922" v="1716" actId="20577"/>
          <ac:spMkLst>
            <pc:docMk/>
            <pc:sldMk cId="3788227026" sldId="263"/>
            <ac:spMk id="2" creationId="{0DDA3959-7343-D770-BB00-53FB5FFC2D23}"/>
          </ac:spMkLst>
        </pc:spChg>
        <pc:spChg chg="mod">
          <ac:chgData name="Raluca-Mihaela Moise (2505134)" userId="S::2505134@student.uwtsd.ac.uk::03f3d2ae-370e-4142-b2b4-ed4de8d8aade" providerId="AD" clId="Web-{BF2B30A3-52CE-E696-ADAC-BFFE6B16A849}" dt="2026-07-05T13:46:34.556" v="1839" actId="1076"/>
          <ac:spMkLst>
            <pc:docMk/>
            <pc:sldMk cId="3788227026" sldId="263"/>
            <ac:spMk id="3" creationId="{C71BE630-F2F7-D92D-E4AE-6DE1B71DE7F0}"/>
          </ac:spMkLst>
        </pc:spChg>
        <pc:spChg chg="mod">
          <ac:chgData name="Raluca-Mihaela Moise (2505134)" userId="S::2505134@student.uwtsd.ac.uk::03f3d2ae-370e-4142-b2b4-ed4de8d8aade" providerId="AD" clId="Web-{BF2B30A3-52CE-E696-ADAC-BFFE6B16A849}" dt="2026-07-05T13:46:37.978" v="1840" actId="1076"/>
          <ac:spMkLst>
            <pc:docMk/>
            <pc:sldMk cId="3788227026" sldId="263"/>
            <ac:spMk id="4" creationId="{4ED91A01-4045-70B3-5B81-FF993925E1A6}"/>
          </ac:spMkLst>
        </pc:spChg>
      </pc:sldChg>
      <pc:sldChg chg="modSp new">
        <pc:chgData name="Raluca-Mihaela Moise (2505134)" userId="S::2505134@student.uwtsd.ac.uk::03f3d2ae-370e-4142-b2b4-ed4de8d8aade" providerId="AD" clId="Web-{BF2B30A3-52CE-E696-ADAC-BFFE6B16A849}" dt="2026-07-05T13:59:34.326" v="1876" actId="20577"/>
        <pc:sldMkLst>
          <pc:docMk/>
          <pc:sldMk cId="3803428590" sldId="265"/>
        </pc:sldMkLst>
        <pc:spChg chg="mod">
          <ac:chgData name="Raluca-Mihaela Moise (2505134)" userId="S::2505134@student.uwtsd.ac.uk::03f3d2ae-370e-4142-b2b4-ed4de8d8aade" providerId="AD" clId="Web-{BF2B30A3-52CE-E696-ADAC-BFFE6B16A849}" dt="2026-07-05T13:48:39.231" v="1861" actId="1076"/>
          <ac:spMkLst>
            <pc:docMk/>
            <pc:sldMk cId="3803428590" sldId="265"/>
            <ac:spMk id="2" creationId="{32AAB919-25D6-803F-F65C-6B5B15EF343D}"/>
          </ac:spMkLst>
        </pc:spChg>
        <pc:spChg chg="mod">
          <ac:chgData name="Raluca-Mihaela Moise (2505134)" userId="S::2505134@student.uwtsd.ac.uk::03f3d2ae-370e-4142-b2b4-ed4de8d8aade" providerId="AD" clId="Web-{BF2B30A3-52CE-E696-ADAC-BFFE6B16A849}" dt="2026-07-05T13:59:34.326" v="1876" actId="20577"/>
          <ac:spMkLst>
            <pc:docMk/>
            <pc:sldMk cId="3803428590" sldId="265"/>
            <ac:spMk id="3" creationId="{AE231C9E-308D-9ECC-27AD-44E10DAB9143}"/>
          </ac:spMkLst>
        </pc:spChg>
      </pc:sldChg>
      <pc:sldMasterChg chg="add addSldLayout modSldLayout">
        <pc:chgData name="Raluca-Mihaela Moise (2505134)" userId="S::2505134@student.uwtsd.ac.uk::03f3d2ae-370e-4142-b2b4-ed4de8d8aade" providerId="AD" clId="Web-{BF2B30A3-52CE-E696-ADAC-BFFE6B16A849}" dt="2026-07-05T13:14:56.968" v="1674"/>
        <pc:sldMasterMkLst>
          <pc:docMk/>
          <pc:sldMasterMk cId="317498959" sldId="2147483684"/>
        </pc:sldMasterMkLst>
        <pc:sldLayoutChg chg="add mod replId">
          <pc:chgData name="Raluca-Mihaela Moise (2505134)" userId="S::2505134@student.uwtsd.ac.uk::03f3d2ae-370e-4142-b2b4-ed4de8d8aade" providerId="AD" clId="Web-{BF2B30A3-52CE-E696-ADAC-BFFE6B16A849}" dt="2026-07-05T13:14:56.968" v="1674"/>
          <pc:sldLayoutMkLst>
            <pc:docMk/>
            <pc:sldMasterMk cId="317498959" sldId="2147483684"/>
            <pc:sldLayoutMk cId="1582735583" sldId="2147483685"/>
          </pc:sldLayoutMkLst>
        </pc:sldLayoutChg>
        <pc:sldLayoutChg chg="add mod replId">
          <pc:chgData name="Raluca-Mihaela Moise (2505134)" userId="S::2505134@student.uwtsd.ac.uk::03f3d2ae-370e-4142-b2b4-ed4de8d8aade" providerId="AD" clId="Web-{BF2B30A3-52CE-E696-ADAC-BFFE6B16A849}" dt="2026-07-05T13:14:56.968" v="1674"/>
          <pc:sldLayoutMkLst>
            <pc:docMk/>
            <pc:sldMasterMk cId="317498959" sldId="2147483684"/>
            <pc:sldLayoutMk cId="321594145" sldId="2147483686"/>
          </pc:sldLayoutMkLst>
        </pc:sldLayoutChg>
        <pc:sldLayoutChg chg="add mod replId">
          <pc:chgData name="Raluca-Mihaela Moise (2505134)" userId="S::2505134@student.uwtsd.ac.uk::03f3d2ae-370e-4142-b2b4-ed4de8d8aade" providerId="AD" clId="Web-{BF2B30A3-52CE-E696-ADAC-BFFE6B16A849}" dt="2026-07-05T13:14:56.968" v="1674"/>
          <pc:sldLayoutMkLst>
            <pc:docMk/>
            <pc:sldMasterMk cId="317498959" sldId="2147483684"/>
            <pc:sldLayoutMk cId="2033761389" sldId="2147483687"/>
          </pc:sldLayoutMkLst>
        </pc:sldLayoutChg>
        <pc:sldLayoutChg chg="add mod replId">
          <pc:chgData name="Raluca-Mihaela Moise (2505134)" userId="S::2505134@student.uwtsd.ac.uk::03f3d2ae-370e-4142-b2b4-ed4de8d8aade" providerId="AD" clId="Web-{BF2B30A3-52CE-E696-ADAC-BFFE6B16A849}" dt="2026-07-05T13:14:56.968" v="1674"/>
          <pc:sldLayoutMkLst>
            <pc:docMk/>
            <pc:sldMasterMk cId="317498959" sldId="2147483684"/>
            <pc:sldLayoutMk cId="201861222" sldId="2147483688"/>
          </pc:sldLayoutMkLst>
        </pc:sldLayoutChg>
        <pc:sldLayoutChg chg="add mod replId">
          <pc:chgData name="Raluca-Mihaela Moise (2505134)" userId="S::2505134@student.uwtsd.ac.uk::03f3d2ae-370e-4142-b2b4-ed4de8d8aade" providerId="AD" clId="Web-{BF2B30A3-52CE-E696-ADAC-BFFE6B16A849}" dt="2026-07-05T13:14:56.968" v="1674"/>
          <pc:sldLayoutMkLst>
            <pc:docMk/>
            <pc:sldMasterMk cId="317498959" sldId="2147483684"/>
            <pc:sldLayoutMk cId="3308654251" sldId="2147483689"/>
          </pc:sldLayoutMkLst>
        </pc:sldLayoutChg>
        <pc:sldLayoutChg chg="add mod replId">
          <pc:chgData name="Raluca-Mihaela Moise (2505134)" userId="S::2505134@student.uwtsd.ac.uk::03f3d2ae-370e-4142-b2b4-ed4de8d8aade" providerId="AD" clId="Web-{BF2B30A3-52CE-E696-ADAC-BFFE6B16A849}" dt="2026-07-05T13:14:56.968" v="1674"/>
          <pc:sldLayoutMkLst>
            <pc:docMk/>
            <pc:sldMasterMk cId="317498959" sldId="2147483684"/>
            <pc:sldLayoutMk cId="531205227" sldId="2147483690"/>
          </pc:sldLayoutMkLst>
        </pc:sldLayoutChg>
        <pc:sldLayoutChg chg="add mod replId">
          <pc:chgData name="Raluca-Mihaela Moise (2505134)" userId="S::2505134@student.uwtsd.ac.uk::03f3d2ae-370e-4142-b2b4-ed4de8d8aade" providerId="AD" clId="Web-{BF2B30A3-52CE-E696-ADAC-BFFE6B16A849}" dt="2026-07-05T13:14:56.968" v="1674"/>
          <pc:sldLayoutMkLst>
            <pc:docMk/>
            <pc:sldMasterMk cId="317498959" sldId="2147483684"/>
            <pc:sldLayoutMk cId="2336539441" sldId="2147483691"/>
          </pc:sldLayoutMkLst>
        </pc:sldLayoutChg>
        <pc:sldLayoutChg chg="add mod replId">
          <pc:chgData name="Raluca-Mihaela Moise (2505134)" userId="S::2505134@student.uwtsd.ac.uk::03f3d2ae-370e-4142-b2b4-ed4de8d8aade" providerId="AD" clId="Web-{BF2B30A3-52CE-E696-ADAC-BFFE6B16A849}" dt="2026-07-05T13:14:56.968" v="1674"/>
          <pc:sldLayoutMkLst>
            <pc:docMk/>
            <pc:sldMasterMk cId="317498959" sldId="2147483684"/>
            <pc:sldLayoutMk cId="4261570076" sldId="2147483692"/>
          </pc:sldLayoutMkLst>
        </pc:sldLayoutChg>
        <pc:sldLayoutChg chg="add mod replId">
          <pc:chgData name="Raluca-Mihaela Moise (2505134)" userId="S::2505134@student.uwtsd.ac.uk::03f3d2ae-370e-4142-b2b4-ed4de8d8aade" providerId="AD" clId="Web-{BF2B30A3-52CE-E696-ADAC-BFFE6B16A849}" dt="2026-07-05T13:14:56.968" v="1674"/>
          <pc:sldLayoutMkLst>
            <pc:docMk/>
            <pc:sldMasterMk cId="317498959" sldId="2147483684"/>
            <pc:sldLayoutMk cId="2732041616" sldId="2147483693"/>
          </pc:sldLayoutMkLst>
        </pc:sldLayoutChg>
        <pc:sldLayoutChg chg="add mod replId">
          <pc:chgData name="Raluca-Mihaela Moise (2505134)" userId="S::2505134@student.uwtsd.ac.uk::03f3d2ae-370e-4142-b2b4-ed4de8d8aade" providerId="AD" clId="Web-{BF2B30A3-52CE-E696-ADAC-BFFE6B16A849}" dt="2026-07-05T13:14:56.968" v="1674"/>
          <pc:sldLayoutMkLst>
            <pc:docMk/>
            <pc:sldMasterMk cId="317498959" sldId="2147483684"/>
            <pc:sldLayoutMk cId="3325705146" sldId="2147483694"/>
          </pc:sldLayoutMkLst>
        </pc:sldLayoutChg>
        <pc:sldLayoutChg chg="add mod replId">
          <pc:chgData name="Raluca-Mihaela Moise (2505134)" userId="S::2505134@student.uwtsd.ac.uk::03f3d2ae-370e-4142-b2b4-ed4de8d8aade" providerId="AD" clId="Web-{BF2B30A3-52CE-E696-ADAC-BFFE6B16A849}" dt="2026-07-05T13:14:56.968" v="1674"/>
          <pc:sldLayoutMkLst>
            <pc:docMk/>
            <pc:sldMasterMk cId="317498959" sldId="2147483684"/>
            <pc:sldLayoutMk cId="4166336415" sldId="2147483695"/>
          </pc:sldLayoutMkLst>
        </pc:sldLayoutChg>
      </pc:sldMasterChg>
    </pc:docChg>
  </pc:docChgLst>
  <pc:docChgLst>
    <pc:chgData name="Raluca-Mihaela Moise (2505134)" userId="S::2505134@student.uwtsd.ac.uk::03f3d2ae-370e-4142-b2b4-ed4de8d8aade" providerId="AD" clId="Web-{F8898D1F-4E1D-2E34-0D82-8521D206ADA5}"/>
    <pc:docChg chg="addSld modSld">
      <pc:chgData name="Raluca-Mihaela Moise (2505134)" userId="S::2505134@student.uwtsd.ac.uk::03f3d2ae-370e-4142-b2b4-ed4de8d8aade" providerId="AD" clId="Web-{F8898D1F-4E1D-2E34-0D82-8521D206ADA5}" dt="2026-07-08T12:13:34.981" v="390"/>
      <pc:docMkLst>
        <pc:docMk/>
      </pc:docMkLst>
      <pc:sldChg chg="modSp addAnim">
        <pc:chgData name="Raluca-Mihaela Moise (2505134)" userId="S::2505134@student.uwtsd.ac.uk::03f3d2ae-370e-4142-b2b4-ed4de8d8aade" providerId="AD" clId="Web-{F8898D1F-4E1D-2E34-0D82-8521D206ADA5}" dt="2026-07-08T12:12:53.634" v="385"/>
        <pc:sldMkLst>
          <pc:docMk/>
          <pc:sldMk cId="786808972" sldId="262"/>
        </pc:sldMkLst>
        <pc:spChg chg="mod">
          <ac:chgData name="Raluca-Mihaela Moise (2505134)" userId="S::2505134@student.uwtsd.ac.uk::03f3d2ae-370e-4142-b2b4-ed4de8d8aade" providerId="AD" clId="Web-{F8898D1F-4E1D-2E34-0D82-8521D206ADA5}" dt="2026-07-08T12:12:03.897" v="375" actId="20577"/>
          <ac:spMkLst>
            <pc:docMk/>
            <pc:sldMk cId="786808972" sldId="262"/>
            <ac:spMk id="2" creationId="{920EBF68-D866-04FC-562E-C2355E122F54}"/>
          </ac:spMkLst>
        </pc:spChg>
        <pc:spChg chg="mod">
          <ac:chgData name="Raluca-Mihaela Moise (2505134)" userId="S::2505134@student.uwtsd.ac.uk::03f3d2ae-370e-4142-b2b4-ed4de8d8aade" providerId="AD" clId="Web-{F8898D1F-4E1D-2E34-0D82-8521D206ADA5}" dt="2026-07-08T12:12:09.272" v="377" actId="20577"/>
          <ac:spMkLst>
            <pc:docMk/>
            <pc:sldMk cId="786808972" sldId="262"/>
            <ac:spMk id="3" creationId="{DDA85F9A-18CB-A3C1-E200-CDCA10ACC6C8}"/>
          </ac:spMkLst>
        </pc:spChg>
        <pc:spChg chg="mod">
          <ac:chgData name="Raluca-Mihaela Moise (2505134)" userId="S::2505134@student.uwtsd.ac.uk::03f3d2ae-370e-4142-b2b4-ed4de8d8aade" providerId="AD" clId="Web-{F8898D1F-4E1D-2E34-0D82-8521D206ADA5}" dt="2026-07-08T12:12:14.413" v="379" actId="20577"/>
          <ac:spMkLst>
            <pc:docMk/>
            <pc:sldMk cId="786808972" sldId="262"/>
            <ac:spMk id="4" creationId="{25DC5E7E-155C-DFC8-E783-3E1F1301EC0C}"/>
          </ac:spMkLst>
        </pc:spChg>
      </pc:sldChg>
      <pc:sldChg chg="addAnim">
        <pc:chgData name="Raluca-Mihaela Moise (2505134)" userId="S::2505134@student.uwtsd.ac.uk::03f3d2ae-370e-4142-b2b4-ed4de8d8aade" providerId="AD" clId="Web-{F8898D1F-4E1D-2E34-0D82-8521D206ADA5}" dt="2026-07-08T12:12:44.181" v="384"/>
        <pc:sldMkLst>
          <pc:docMk/>
          <pc:sldMk cId="3788227026" sldId="263"/>
        </pc:sldMkLst>
      </pc:sldChg>
      <pc:sldChg chg="addSp delSp modSp addAnim">
        <pc:chgData name="Raluca-Mihaela Moise (2505134)" userId="S::2505134@student.uwtsd.ac.uk::03f3d2ae-370e-4142-b2b4-ed4de8d8aade" providerId="AD" clId="Web-{F8898D1F-4E1D-2E34-0D82-8521D206ADA5}" dt="2026-07-08T12:13:26.293" v="388"/>
        <pc:sldMkLst>
          <pc:docMk/>
          <pc:sldMk cId="3803428590" sldId="265"/>
        </pc:sldMkLst>
        <pc:spChg chg="mod">
          <ac:chgData name="Raluca-Mihaela Moise (2505134)" userId="S::2505134@student.uwtsd.ac.uk::03f3d2ae-370e-4142-b2b4-ed4de8d8aade" providerId="AD" clId="Web-{F8898D1F-4E1D-2E34-0D82-8521D206ADA5}" dt="2026-07-08T12:09:32.138" v="274" actId="1076"/>
          <ac:spMkLst>
            <pc:docMk/>
            <pc:sldMk cId="3803428590" sldId="265"/>
            <ac:spMk id="2" creationId="{32AAB919-25D6-803F-F65C-6B5B15EF343D}"/>
          </ac:spMkLst>
        </pc:spChg>
        <pc:spChg chg="mod">
          <ac:chgData name="Raluca-Mihaela Moise (2505134)" userId="S::2505134@student.uwtsd.ac.uk::03f3d2ae-370e-4142-b2b4-ed4de8d8aade" providerId="AD" clId="Web-{F8898D1F-4E1D-2E34-0D82-8521D206ADA5}" dt="2026-07-08T12:09:07.636" v="267" actId="1076"/>
          <ac:spMkLst>
            <pc:docMk/>
            <pc:sldMk cId="3803428590" sldId="265"/>
            <ac:spMk id="3" creationId="{AE231C9E-308D-9ECC-27AD-44E10DAB9143}"/>
          </ac:spMkLst>
        </pc:spChg>
        <pc:spChg chg="add del">
          <ac:chgData name="Raluca-Mihaela Moise (2505134)" userId="S::2505134@student.uwtsd.ac.uk::03f3d2ae-370e-4142-b2b4-ed4de8d8aade" providerId="AD" clId="Web-{F8898D1F-4E1D-2E34-0D82-8521D206ADA5}" dt="2026-07-08T12:04:29.635" v="80"/>
          <ac:spMkLst>
            <pc:docMk/>
            <pc:sldMk cId="3803428590" sldId="265"/>
            <ac:spMk id="7" creationId="{5E1D2FB2-1ABF-B354-CE3E-EC310ED4B5A9}"/>
          </ac:spMkLst>
        </pc:spChg>
        <pc:spChg chg="add mod">
          <ac:chgData name="Raluca-Mihaela Moise (2505134)" userId="S::2505134@student.uwtsd.ac.uk::03f3d2ae-370e-4142-b2b4-ed4de8d8aade" providerId="AD" clId="Web-{F8898D1F-4E1D-2E34-0D82-8521D206ADA5}" dt="2026-07-08T12:09:34.122" v="275" actId="1076"/>
          <ac:spMkLst>
            <pc:docMk/>
            <pc:sldMk cId="3803428590" sldId="265"/>
            <ac:spMk id="8" creationId="{280C0E4A-8812-963E-B289-99EFF32705A0}"/>
          </ac:spMkLst>
        </pc:spChg>
      </pc:sldChg>
      <pc:sldChg chg="modSp new addAnim">
        <pc:chgData name="Raluca-Mihaela Moise (2505134)" userId="S::2505134@student.uwtsd.ac.uk::03f3d2ae-370e-4142-b2b4-ed4de8d8aade" providerId="AD" clId="Web-{F8898D1F-4E1D-2E34-0D82-8521D206ADA5}" dt="2026-07-08T12:13:34.981" v="390"/>
        <pc:sldMkLst>
          <pc:docMk/>
          <pc:sldMk cId="1386378945" sldId="266"/>
        </pc:sldMkLst>
        <pc:spChg chg="mod">
          <ac:chgData name="Raluca-Mihaela Moise (2505134)" userId="S::2505134@student.uwtsd.ac.uk::03f3d2ae-370e-4142-b2b4-ed4de8d8aade" providerId="AD" clId="Web-{F8898D1F-4E1D-2E34-0D82-8521D206ADA5}" dt="2026-07-08T12:10:19.312" v="285" actId="1076"/>
          <ac:spMkLst>
            <pc:docMk/>
            <pc:sldMk cId="1386378945" sldId="266"/>
            <ac:spMk id="2" creationId="{129C8F33-8C3E-E63A-BF25-5AFECCE88A19}"/>
          </ac:spMkLst>
        </pc:spChg>
        <pc:spChg chg="mod">
          <ac:chgData name="Raluca-Mihaela Moise (2505134)" userId="S::2505134@student.uwtsd.ac.uk::03f3d2ae-370e-4142-b2b4-ed4de8d8aade" providerId="AD" clId="Web-{F8898D1F-4E1D-2E34-0D82-8521D206ADA5}" dt="2026-07-08T12:11:53.646" v="374" actId="20577"/>
          <ac:spMkLst>
            <pc:docMk/>
            <pc:sldMk cId="1386378945" sldId="266"/>
            <ac:spMk id="3" creationId="{46E17163-B53C-3AA7-35F0-DC976CE3E6EB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5" Type="http://schemas.openxmlformats.org/officeDocument/2006/relationships/image" Target="../media/image5.svg"/><Relationship Id="rId4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5" Type="http://schemas.openxmlformats.org/officeDocument/2006/relationships/image" Target="../media/image5.sv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5_2">
  <dgm:title val=""/>
  <dgm:desc val=""/>
  <dgm:catLst>
    <dgm:cat type="accent5" pri="15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4C7BDEB-35BA-42D5-8641-CE11843FAC8B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5_2" csCatId="accent5" phldr="1"/>
      <dgm:spPr/>
      <dgm:t>
        <a:bodyPr/>
        <a:lstStyle/>
        <a:p>
          <a:endParaRPr lang="en-US"/>
        </a:p>
      </dgm:t>
    </dgm:pt>
    <dgm:pt modelId="{AAB328D7-E7CB-4C29-A85E-C8D0C43A7C3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Student: Raluca Moise</a:t>
          </a:r>
          <a:endParaRPr lang="en-US"/>
        </a:p>
      </dgm:t>
    </dgm:pt>
    <dgm:pt modelId="{F7177FD3-A2F3-420F-BEF7-C0134B747F27}" type="parTrans" cxnId="{91A3CE9C-E293-4121-8BE9-08EABAE7C8C0}">
      <dgm:prSet/>
      <dgm:spPr/>
      <dgm:t>
        <a:bodyPr/>
        <a:lstStyle/>
        <a:p>
          <a:endParaRPr lang="en-US"/>
        </a:p>
      </dgm:t>
    </dgm:pt>
    <dgm:pt modelId="{85044A13-2951-480F-8246-AA9FDC6E525A}" type="sibTrans" cxnId="{91A3CE9C-E293-4121-8BE9-08EABAE7C8C0}">
      <dgm:prSet/>
      <dgm:spPr/>
      <dgm:t>
        <a:bodyPr/>
        <a:lstStyle/>
        <a:p>
          <a:endParaRPr lang="en-US"/>
        </a:p>
      </dgm:t>
    </dgm:pt>
    <dgm:pt modelId="{4BD2F20F-69D7-489B-BEF0-5E04687221A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Student ID: 2505134</a:t>
          </a:r>
          <a:endParaRPr lang="en-US"/>
        </a:p>
      </dgm:t>
    </dgm:pt>
    <dgm:pt modelId="{D1925D4F-6302-4101-B63F-9474BA4505D9}" type="parTrans" cxnId="{254DB6D0-0A40-4FCB-BE99-33D853C3F7BF}">
      <dgm:prSet/>
      <dgm:spPr/>
      <dgm:t>
        <a:bodyPr/>
        <a:lstStyle/>
        <a:p>
          <a:endParaRPr lang="en-US"/>
        </a:p>
      </dgm:t>
    </dgm:pt>
    <dgm:pt modelId="{35676343-46A5-431B-8B44-04D635C2CBEC}" type="sibTrans" cxnId="{254DB6D0-0A40-4FCB-BE99-33D853C3F7BF}">
      <dgm:prSet/>
      <dgm:spPr/>
      <dgm:t>
        <a:bodyPr/>
        <a:lstStyle/>
        <a:p>
          <a:endParaRPr lang="en-US"/>
        </a:p>
      </dgm:t>
    </dgm:pt>
    <dgm:pt modelId="{C7802C03-939C-436C-96B9-69F5F46D273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Programme: Certificate in Higher Business Skills for the Workplace</a:t>
          </a:r>
          <a:endParaRPr lang="en-US"/>
        </a:p>
      </dgm:t>
    </dgm:pt>
    <dgm:pt modelId="{F3CB221B-D1D7-4B38-BE54-BFEBA11FDC3A}" type="parTrans" cxnId="{B1842EB1-EA6D-4780-8820-205B2A9E7CDD}">
      <dgm:prSet/>
      <dgm:spPr/>
      <dgm:t>
        <a:bodyPr/>
        <a:lstStyle/>
        <a:p>
          <a:endParaRPr lang="en-US"/>
        </a:p>
      </dgm:t>
    </dgm:pt>
    <dgm:pt modelId="{E80C4133-7E3B-4738-A086-6413C22473AD}" type="sibTrans" cxnId="{B1842EB1-EA6D-4780-8820-205B2A9E7CDD}">
      <dgm:prSet/>
      <dgm:spPr/>
      <dgm:t>
        <a:bodyPr/>
        <a:lstStyle/>
        <a:p>
          <a:endParaRPr lang="en-US"/>
        </a:p>
      </dgm:t>
    </dgm:pt>
    <dgm:pt modelId="{BB6BE0AF-3677-400E-94F5-AA55B6B428E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Module: Enterprise and Entreprenurship (LCLM4006)</a:t>
          </a:r>
          <a:endParaRPr lang="en-US"/>
        </a:p>
      </dgm:t>
    </dgm:pt>
    <dgm:pt modelId="{DEA46C47-E27B-4C19-A50B-10D5D5E4B7D0}" type="parTrans" cxnId="{78A16DC3-7ABD-430D-8A73-DF135D50BCC1}">
      <dgm:prSet/>
      <dgm:spPr/>
      <dgm:t>
        <a:bodyPr/>
        <a:lstStyle/>
        <a:p>
          <a:endParaRPr lang="en-US"/>
        </a:p>
      </dgm:t>
    </dgm:pt>
    <dgm:pt modelId="{FE186B57-8DBC-491D-B165-872D59A5BD90}" type="sibTrans" cxnId="{78A16DC3-7ABD-430D-8A73-DF135D50BCC1}">
      <dgm:prSet/>
      <dgm:spPr/>
      <dgm:t>
        <a:bodyPr/>
        <a:lstStyle/>
        <a:p>
          <a:endParaRPr lang="en-US"/>
        </a:p>
      </dgm:t>
    </dgm:pt>
    <dgm:pt modelId="{CD1735B5-3B84-47CB-BB02-A8BE2689902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Lecturer: Fouziya Farheen </a:t>
          </a:r>
          <a:endParaRPr lang="en-US"/>
        </a:p>
      </dgm:t>
    </dgm:pt>
    <dgm:pt modelId="{5AF9790B-653F-4A47-8BAA-004A1504EF0F}" type="parTrans" cxnId="{480AC1ED-FAC9-49B8-BC3D-DCF1249ADF4A}">
      <dgm:prSet/>
      <dgm:spPr/>
      <dgm:t>
        <a:bodyPr/>
        <a:lstStyle/>
        <a:p>
          <a:endParaRPr lang="en-US"/>
        </a:p>
      </dgm:t>
    </dgm:pt>
    <dgm:pt modelId="{7B572507-A752-4BD5-B468-22DE8C3B2E3D}" type="sibTrans" cxnId="{480AC1ED-FAC9-49B8-BC3D-DCF1249ADF4A}">
      <dgm:prSet/>
      <dgm:spPr/>
      <dgm:t>
        <a:bodyPr/>
        <a:lstStyle/>
        <a:p>
          <a:endParaRPr lang="en-US"/>
        </a:p>
      </dgm:t>
    </dgm:pt>
    <dgm:pt modelId="{566A6F0D-6841-44F4-A793-6ACE8344D5EF}" type="pres">
      <dgm:prSet presAssocID="{04C7BDEB-35BA-42D5-8641-CE11843FAC8B}" presName="root" presStyleCnt="0">
        <dgm:presLayoutVars>
          <dgm:dir/>
          <dgm:resizeHandles val="exact"/>
        </dgm:presLayoutVars>
      </dgm:prSet>
      <dgm:spPr/>
    </dgm:pt>
    <dgm:pt modelId="{0ADCC02C-8B70-4D06-BF55-DE3B06975F2C}" type="pres">
      <dgm:prSet presAssocID="{AAB328D7-E7CB-4C29-A85E-C8D0C43A7C3D}" presName="compNode" presStyleCnt="0"/>
      <dgm:spPr/>
    </dgm:pt>
    <dgm:pt modelId="{FF32B6D7-8506-4E98-90EC-3AD7ACDBF84F}" type="pres">
      <dgm:prSet presAssocID="{AAB328D7-E7CB-4C29-A85E-C8D0C43A7C3D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4D7B9B5D-44A4-4674-87D8-C94CE93AB64B}" type="pres">
      <dgm:prSet presAssocID="{AAB328D7-E7CB-4C29-A85E-C8D0C43A7C3D}" presName="spaceRect" presStyleCnt="0"/>
      <dgm:spPr/>
    </dgm:pt>
    <dgm:pt modelId="{36E598EA-08D6-4637-9333-8D8EA612E691}" type="pres">
      <dgm:prSet presAssocID="{AAB328D7-E7CB-4C29-A85E-C8D0C43A7C3D}" presName="textRect" presStyleLbl="revTx" presStyleIdx="0" presStyleCnt="5">
        <dgm:presLayoutVars>
          <dgm:chMax val="1"/>
          <dgm:chPref val="1"/>
        </dgm:presLayoutVars>
      </dgm:prSet>
      <dgm:spPr/>
    </dgm:pt>
    <dgm:pt modelId="{37FA9786-BA98-4C95-8EFF-31F704BC083A}" type="pres">
      <dgm:prSet presAssocID="{85044A13-2951-480F-8246-AA9FDC6E525A}" presName="sibTrans" presStyleCnt="0"/>
      <dgm:spPr/>
    </dgm:pt>
    <dgm:pt modelId="{63DE653A-C025-4FCC-9C60-3CD9D17E87B7}" type="pres">
      <dgm:prSet presAssocID="{4BD2F20F-69D7-489B-BEF0-5E04687221AE}" presName="compNode" presStyleCnt="0"/>
      <dgm:spPr/>
    </dgm:pt>
    <dgm:pt modelId="{B383FFA3-2452-49C0-BEA7-7B2443B43311}" type="pres">
      <dgm:prSet presAssocID="{4BD2F20F-69D7-489B-BEF0-5E04687221AE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FC2BF1BB-FE07-49C0-B70F-75CA592B421F}" type="pres">
      <dgm:prSet presAssocID="{4BD2F20F-69D7-489B-BEF0-5E04687221AE}" presName="spaceRect" presStyleCnt="0"/>
      <dgm:spPr/>
    </dgm:pt>
    <dgm:pt modelId="{07C6457A-8ECC-4DB1-B061-79A0952885A6}" type="pres">
      <dgm:prSet presAssocID="{4BD2F20F-69D7-489B-BEF0-5E04687221AE}" presName="textRect" presStyleLbl="revTx" presStyleIdx="1" presStyleCnt="5">
        <dgm:presLayoutVars>
          <dgm:chMax val="1"/>
          <dgm:chPref val="1"/>
        </dgm:presLayoutVars>
      </dgm:prSet>
      <dgm:spPr/>
    </dgm:pt>
    <dgm:pt modelId="{036F35F9-2C6D-4482-A9D1-E68F35AFBAE9}" type="pres">
      <dgm:prSet presAssocID="{35676343-46A5-431B-8B44-04D635C2CBEC}" presName="sibTrans" presStyleCnt="0"/>
      <dgm:spPr/>
    </dgm:pt>
    <dgm:pt modelId="{542883D4-3B78-4D7B-B76B-6D07844BAF4B}" type="pres">
      <dgm:prSet presAssocID="{C7802C03-939C-436C-96B9-69F5F46D2736}" presName="compNode" presStyleCnt="0"/>
      <dgm:spPr/>
    </dgm:pt>
    <dgm:pt modelId="{DE2BCB55-FF9F-4EA9-950C-30572B5E20FB}" type="pres">
      <dgm:prSet presAssocID="{C7802C03-939C-436C-96B9-69F5F46D2736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61FE9E7D-1C2C-4AFC-82D9-B8E11EEC4983}" type="pres">
      <dgm:prSet presAssocID="{C7802C03-939C-436C-96B9-69F5F46D2736}" presName="spaceRect" presStyleCnt="0"/>
      <dgm:spPr/>
    </dgm:pt>
    <dgm:pt modelId="{A1433237-D483-41A4-8E95-AA1285AB6CC4}" type="pres">
      <dgm:prSet presAssocID="{C7802C03-939C-436C-96B9-69F5F46D2736}" presName="textRect" presStyleLbl="revTx" presStyleIdx="2" presStyleCnt="5">
        <dgm:presLayoutVars>
          <dgm:chMax val="1"/>
          <dgm:chPref val="1"/>
        </dgm:presLayoutVars>
      </dgm:prSet>
      <dgm:spPr/>
    </dgm:pt>
    <dgm:pt modelId="{7F219135-07A8-4D6F-8C66-219682C75FEC}" type="pres">
      <dgm:prSet presAssocID="{E80C4133-7E3B-4738-A086-6413C22473AD}" presName="sibTrans" presStyleCnt="0"/>
      <dgm:spPr/>
    </dgm:pt>
    <dgm:pt modelId="{F8343402-3CB4-4F61-AAAA-2BCB1E96F6F9}" type="pres">
      <dgm:prSet presAssocID="{BB6BE0AF-3677-400E-94F5-AA55B6B428EC}" presName="compNode" presStyleCnt="0"/>
      <dgm:spPr/>
    </dgm:pt>
    <dgm:pt modelId="{98DF7105-A576-42A5-906D-D474E78E13D6}" type="pres">
      <dgm:prSet presAssocID="{BB6BE0AF-3677-400E-94F5-AA55B6B428EC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re With Person"/>
        </a:ext>
      </dgm:extLst>
    </dgm:pt>
    <dgm:pt modelId="{A6525B63-2A80-4E09-B4A4-25F07113DBC2}" type="pres">
      <dgm:prSet presAssocID="{BB6BE0AF-3677-400E-94F5-AA55B6B428EC}" presName="spaceRect" presStyleCnt="0"/>
      <dgm:spPr/>
    </dgm:pt>
    <dgm:pt modelId="{4E64F722-08DB-49E0-9F30-C32C59BE1290}" type="pres">
      <dgm:prSet presAssocID="{BB6BE0AF-3677-400E-94F5-AA55B6B428EC}" presName="textRect" presStyleLbl="revTx" presStyleIdx="3" presStyleCnt="5">
        <dgm:presLayoutVars>
          <dgm:chMax val="1"/>
          <dgm:chPref val="1"/>
        </dgm:presLayoutVars>
      </dgm:prSet>
      <dgm:spPr/>
    </dgm:pt>
    <dgm:pt modelId="{6A1E6FE2-10C7-4115-8F3B-589FE0357986}" type="pres">
      <dgm:prSet presAssocID="{FE186B57-8DBC-491D-B165-872D59A5BD90}" presName="sibTrans" presStyleCnt="0"/>
      <dgm:spPr/>
    </dgm:pt>
    <dgm:pt modelId="{63E58E0C-4589-41AA-8B32-BAD97A68921C}" type="pres">
      <dgm:prSet presAssocID="{CD1735B5-3B84-47CB-BB02-A8BE26899020}" presName="compNode" presStyleCnt="0"/>
      <dgm:spPr/>
    </dgm:pt>
    <dgm:pt modelId="{74D31A6E-A6F1-4C30-A699-3CD8D282AF87}" type="pres">
      <dgm:prSet presAssocID="{CD1735B5-3B84-47CB-BB02-A8BE26899020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0F0A3706-E2E4-49A0-AD34-81998574DEA4}" type="pres">
      <dgm:prSet presAssocID="{CD1735B5-3B84-47CB-BB02-A8BE26899020}" presName="spaceRect" presStyleCnt="0"/>
      <dgm:spPr/>
    </dgm:pt>
    <dgm:pt modelId="{E5330212-EF62-41E9-B02B-762E291AA461}" type="pres">
      <dgm:prSet presAssocID="{CD1735B5-3B84-47CB-BB02-A8BE26899020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369D4C43-2D2C-438E-9C87-342FF1EBE307}" type="presOf" srcId="{04C7BDEB-35BA-42D5-8641-CE11843FAC8B}" destId="{566A6F0D-6841-44F4-A793-6ACE8344D5EF}" srcOrd="0" destOrd="0" presId="urn:microsoft.com/office/officeart/2018/2/layout/IconLabelList"/>
    <dgm:cxn modelId="{751D8B8C-67B9-4F40-BDC3-0D9D14D29B04}" type="presOf" srcId="{BB6BE0AF-3677-400E-94F5-AA55B6B428EC}" destId="{4E64F722-08DB-49E0-9F30-C32C59BE1290}" srcOrd="0" destOrd="0" presId="urn:microsoft.com/office/officeart/2018/2/layout/IconLabelList"/>
    <dgm:cxn modelId="{91A3CE9C-E293-4121-8BE9-08EABAE7C8C0}" srcId="{04C7BDEB-35BA-42D5-8641-CE11843FAC8B}" destId="{AAB328D7-E7CB-4C29-A85E-C8D0C43A7C3D}" srcOrd="0" destOrd="0" parTransId="{F7177FD3-A2F3-420F-BEF7-C0134B747F27}" sibTransId="{85044A13-2951-480F-8246-AA9FDC6E525A}"/>
    <dgm:cxn modelId="{5EAD9A9F-35CC-452F-ADCE-3CBCC9280FEC}" type="presOf" srcId="{CD1735B5-3B84-47CB-BB02-A8BE26899020}" destId="{E5330212-EF62-41E9-B02B-762E291AA461}" srcOrd="0" destOrd="0" presId="urn:microsoft.com/office/officeart/2018/2/layout/IconLabelList"/>
    <dgm:cxn modelId="{8D27EFA9-73CD-499B-B515-006F735390D7}" type="presOf" srcId="{AAB328D7-E7CB-4C29-A85E-C8D0C43A7C3D}" destId="{36E598EA-08D6-4637-9333-8D8EA612E691}" srcOrd="0" destOrd="0" presId="urn:microsoft.com/office/officeart/2018/2/layout/IconLabelList"/>
    <dgm:cxn modelId="{B1842EB1-EA6D-4780-8820-205B2A9E7CDD}" srcId="{04C7BDEB-35BA-42D5-8641-CE11843FAC8B}" destId="{C7802C03-939C-436C-96B9-69F5F46D2736}" srcOrd="2" destOrd="0" parTransId="{F3CB221B-D1D7-4B38-BE54-BFEBA11FDC3A}" sibTransId="{E80C4133-7E3B-4738-A086-6413C22473AD}"/>
    <dgm:cxn modelId="{B4AFA8B7-9CC2-4338-B7B4-84BFB4D7904B}" type="presOf" srcId="{4BD2F20F-69D7-489B-BEF0-5E04687221AE}" destId="{07C6457A-8ECC-4DB1-B061-79A0952885A6}" srcOrd="0" destOrd="0" presId="urn:microsoft.com/office/officeart/2018/2/layout/IconLabelList"/>
    <dgm:cxn modelId="{78A16DC3-7ABD-430D-8A73-DF135D50BCC1}" srcId="{04C7BDEB-35BA-42D5-8641-CE11843FAC8B}" destId="{BB6BE0AF-3677-400E-94F5-AA55B6B428EC}" srcOrd="3" destOrd="0" parTransId="{DEA46C47-E27B-4C19-A50B-10D5D5E4B7D0}" sibTransId="{FE186B57-8DBC-491D-B165-872D59A5BD90}"/>
    <dgm:cxn modelId="{ECB46FC4-14AF-4342-8207-5B0E54A7835F}" type="presOf" srcId="{C7802C03-939C-436C-96B9-69F5F46D2736}" destId="{A1433237-D483-41A4-8E95-AA1285AB6CC4}" srcOrd="0" destOrd="0" presId="urn:microsoft.com/office/officeart/2018/2/layout/IconLabelList"/>
    <dgm:cxn modelId="{254DB6D0-0A40-4FCB-BE99-33D853C3F7BF}" srcId="{04C7BDEB-35BA-42D5-8641-CE11843FAC8B}" destId="{4BD2F20F-69D7-489B-BEF0-5E04687221AE}" srcOrd="1" destOrd="0" parTransId="{D1925D4F-6302-4101-B63F-9474BA4505D9}" sibTransId="{35676343-46A5-431B-8B44-04D635C2CBEC}"/>
    <dgm:cxn modelId="{480AC1ED-FAC9-49B8-BC3D-DCF1249ADF4A}" srcId="{04C7BDEB-35BA-42D5-8641-CE11843FAC8B}" destId="{CD1735B5-3B84-47CB-BB02-A8BE26899020}" srcOrd="4" destOrd="0" parTransId="{5AF9790B-653F-4A47-8BAA-004A1504EF0F}" sibTransId="{7B572507-A752-4BD5-B468-22DE8C3B2E3D}"/>
    <dgm:cxn modelId="{A6712F98-1453-4E04-A136-ED088B0AEB56}" type="presParOf" srcId="{566A6F0D-6841-44F4-A793-6ACE8344D5EF}" destId="{0ADCC02C-8B70-4D06-BF55-DE3B06975F2C}" srcOrd="0" destOrd="0" presId="urn:microsoft.com/office/officeart/2018/2/layout/IconLabelList"/>
    <dgm:cxn modelId="{095DA4B5-8572-4E17-BA04-B42616B46DB4}" type="presParOf" srcId="{0ADCC02C-8B70-4D06-BF55-DE3B06975F2C}" destId="{FF32B6D7-8506-4E98-90EC-3AD7ACDBF84F}" srcOrd="0" destOrd="0" presId="urn:microsoft.com/office/officeart/2018/2/layout/IconLabelList"/>
    <dgm:cxn modelId="{E24673E3-F828-4CF1-878E-FA3E7BF421E7}" type="presParOf" srcId="{0ADCC02C-8B70-4D06-BF55-DE3B06975F2C}" destId="{4D7B9B5D-44A4-4674-87D8-C94CE93AB64B}" srcOrd="1" destOrd="0" presId="urn:microsoft.com/office/officeart/2018/2/layout/IconLabelList"/>
    <dgm:cxn modelId="{9717C986-1AB8-407F-A295-5592A1A03D57}" type="presParOf" srcId="{0ADCC02C-8B70-4D06-BF55-DE3B06975F2C}" destId="{36E598EA-08D6-4637-9333-8D8EA612E691}" srcOrd="2" destOrd="0" presId="urn:microsoft.com/office/officeart/2018/2/layout/IconLabelList"/>
    <dgm:cxn modelId="{89F30714-0472-4CB6-8A2B-0129AC331D4F}" type="presParOf" srcId="{566A6F0D-6841-44F4-A793-6ACE8344D5EF}" destId="{37FA9786-BA98-4C95-8EFF-31F704BC083A}" srcOrd="1" destOrd="0" presId="urn:microsoft.com/office/officeart/2018/2/layout/IconLabelList"/>
    <dgm:cxn modelId="{DFBE3AA1-D154-44B5-908A-7494C870EB2E}" type="presParOf" srcId="{566A6F0D-6841-44F4-A793-6ACE8344D5EF}" destId="{63DE653A-C025-4FCC-9C60-3CD9D17E87B7}" srcOrd="2" destOrd="0" presId="urn:microsoft.com/office/officeart/2018/2/layout/IconLabelList"/>
    <dgm:cxn modelId="{0E56254B-C533-4072-B366-39F8F7AE4082}" type="presParOf" srcId="{63DE653A-C025-4FCC-9C60-3CD9D17E87B7}" destId="{B383FFA3-2452-49C0-BEA7-7B2443B43311}" srcOrd="0" destOrd="0" presId="urn:microsoft.com/office/officeart/2018/2/layout/IconLabelList"/>
    <dgm:cxn modelId="{A474706A-1B7C-495B-8BDF-E2098DA527CD}" type="presParOf" srcId="{63DE653A-C025-4FCC-9C60-3CD9D17E87B7}" destId="{FC2BF1BB-FE07-49C0-B70F-75CA592B421F}" srcOrd="1" destOrd="0" presId="urn:microsoft.com/office/officeart/2018/2/layout/IconLabelList"/>
    <dgm:cxn modelId="{9D883E31-30E6-40C3-958B-FEC07AE0D0AC}" type="presParOf" srcId="{63DE653A-C025-4FCC-9C60-3CD9D17E87B7}" destId="{07C6457A-8ECC-4DB1-B061-79A0952885A6}" srcOrd="2" destOrd="0" presId="urn:microsoft.com/office/officeart/2018/2/layout/IconLabelList"/>
    <dgm:cxn modelId="{C54701F2-F41B-43FA-A347-FAF1B9BD2704}" type="presParOf" srcId="{566A6F0D-6841-44F4-A793-6ACE8344D5EF}" destId="{036F35F9-2C6D-4482-A9D1-E68F35AFBAE9}" srcOrd="3" destOrd="0" presId="urn:microsoft.com/office/officeart/2018/2/layout/IconLabelList"/>
    <dgm:cxn modelId="{3226C133-0F0A-4F04-880E-122D20E022F8}" type="presParOf" srcId="{566A6F0D-6841-44F4-A793-6ACE8344D5EF}" destId="{542883D4-3B78-4D7B-B76B-6D07844BAF4B}" srcOrd="4" destOrd="0" presId="urn:microsoft.com/office/officeart/2018/2/layout/IconLabelList"/>
    <dgm:cxn modelId="{E6B515D9-638B-47A3-802C-B9BCFC77C906}" type="presParOf" srcId="{542883D4-3B78-4D7B-B76B-6D07844BAF4B}" destId="{DE2BCB55-FF9F-4EA9-950C-30572B5E20FB}" srcOrd="0" destOrd="0" presId="urn:microsoft.com/office/officeart/2018/2/layout/IconLabelList"/>
    <dgm:cxn modelId="{02B6EBD6-07C5-4110-836C-0F8C11B47F6A}" type="presParOf" srcId="{542883D4-3B78-4D7B-B76B-6D07844BAF4B}" destId="{61FE9E7D-1C2C-4AFC-82D9-B8E11EEC4983}" srcOrd="1" destOrd="0" presId="urn:microsoft.com/office/officeart/2018/2/layout/IconLabelList"/>
    <dgm:cxn modelId="{0348F210-CE3B-483D-A979-E57E09C430EC}" type="presParOf" srcId="{542883D4-3B78-4D7B-B76B-6D07844BAF4B}" destId="{A1433237-D483-41A4-8E95-AA1285AB6CC4}" srcOrd="2" destOrd="0" presId="urn:microsoft.com/office/officeart/2018/2/layout/IconLabelList"/>
    <dgm:cxn modelId="{6E0FBB85-92B2-4A60-80CA-C094F1A82580}" type="presParOf" srcId="{566A6F0D-6841-44F4-A793-6ACE8344D5EF}" destId="{7F219135-07A8-4D6F-8C66-219682C75FEC}" srcOrd="5" destOrd="0" presId="urn:microsoft.com/office/officeart/2018/2/layout/IconLabelList"/>
    <dgm:cxn modelId="{3DA94961-4453-4857-872F-D8A242A5260A}" type="presParOf" srcId="{566A6F0D-6841-44F4-A793-6ACE8344D5EF}" destId="{F8343402-3CB4-4F61-AAAA-2BCB1E96F6F9}" srcOrd="6" destOrd="0" presId="urn:microsoft.com/office/officeart/2018/2/layout/IconLabelList"/>
    <dgm:cxn modelId="{53943F96-5AD1-4FFA-A452-A80BB3958E5A}" type="presParOf" srcId="{F8343402-3CB4-4F61-AAAA-2BCB1E96F6F9}" destId="{98DF7105-A576-42A5-906D-D474E78E13D6}" srcOrd="0" destOrd="0" presId="urn:microsoft.com/office/officeart/2018/2/layout/IconLabelList"/>
    <dgm:cxn modelId="{65831AF7-2194-429E-BD74-13E203919C03}" type="presParOf" srcId="{F8343402-3CB4-4F61-AAAA-2BCB1E96F6F9}" destId="{A6525B63-2A80-4E09-B4A4-25F07113DBC2}" srcOrd="1" destOrd="0" presId="urn:microsoft.com/office/officeart/2018/2/layout/IconLabelList"/>
    <dgm:cxn modelId="{9C42BC17-93BD-45A5-9E19-3571379DDE2C}" type="presParOf" srcId="{F8343402-3CB4-4F61-AAAA-2BCB1E96F6F9}" destId="{4E64F722-08DB-49E0-9F30-C32C59BE1290}" srcOrd="2" destOrd="0" presId="urn:microsoft.com/office/officeart/2018/2/layout/IconLabelList"/>
    <dgm:cxn modelId="{A127C514-1B40-4F87-AC70-4AF160EE49A2}" type="presParOf" srcId="{566A6F0D-6841-44F4-A793-6ACE8344D5EF}" destId="{6A1E6FE2-10C7-4115-8F3B-589FE0357986}" srcOrd="7" destOrd="0" presId="urn:microsoft.com/office/officeart/2018/2/layout/IconLabelList"/>
    <dgm:cxn modelId="{C7856709-F40F-40C1-8197-E9743B1123AE}" type="presParOf" srcId="{566A6F0D-6841-44F4-A793-6ACE8344D5EF}" destId="{63E58E0C-4589-41AA-8B32-BAD97A68921C}" srcOrd="8" destOrd="0" presId="urn:microsoft.com/office/officeart/2018/2/layout/IconLabelList"/>
    <dgm:cxn modelId="{2716BD42-05F2-4DFE-B252-8ADBF576F300}" type="presParOf" srcId="{63E58E0C-4589-41AA-8B32-BAD97A68921C}" destId="{74D31A6E-A6F1-4C30-A699-3CD8D282AF87}" srcOrd="0" destOrd="0" presId="urn:microsoft.com/office/officeart/2018/2/layout/IconLabelList"/>
    <dgm:cxn modelId="{1541ECA7-8269-4CE7-ABD8-A775E62204D0}" type="presParOf" srcId="{63E58E0C-4589-41AA-8B32-BAD97A68921C}" destId="{0F0A3706-E2E4-49A0-AD34-81998574DEA4}" srcOrd="1" destOrd="0" presId="urn:microsoft.com/office/officeart/2018/2/layout/IconLabelList"/>
    <dgm:cxn modelId="{40DBEB89-C817-4A0C-B5A5-02C8131DF6DD}" type="presParOf" srcId="{63E58E0C-4589-41AA-8B32-BAD97A68921C}" destId="{E5330212-EF62-41E9-B02B-762E291AA46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32B6D7-8506-4E98-90EC-3AD7ACDBF84F}">
      <dsp:nvSpPr>
        <dsp:cNvPr id="0" name=""/>
        <dsp:cNvSpPr/>
      </dsp:nvSpPr>
      <dsp:spPr>
        <a:xfrm>
          <a:off x="822936" y="250465"/>
          <a:ext cx="663662" cy="66366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E598EA-08D6-4637-9333-8D8EA612E691}">
      <dsp:nvSpPr>
        <dsp:cNvPr id="0" name=""/>
        <dsp:cNvSpPr/>
      </dsp:nvSpPr>
      <dsp:spPr>
        <a:xfrm>
          <a:off x="417365" y="1144363"/>
          <a:ext cx="1474804" cy="589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Student: Raluca Moise</a:t>
          </a:r>
          <a:endParaRPr lang="en-US" sz="1100" kern="1200"/>
        </a:p>
      </dsp:txBody>
      <dsp:txXfrm>
        <a:off x="417365" y="1144363"/>
        <a:ext cx="1474804" cy="589921"/>
      </dsp:txXfrm>
    </dsp:sp>
    <dsp:sp modelId="{B383FFA3-2452-49C0-BEA7-7B2443B43311}">
      <dsp:nvSpPr>
        <dsp:cNvPr id="0" name=""/>
        <dsp:cNvSpPr/>
      </dsp:nvSpPr>
      <dsp:spPr>
        <a:xfrm>
          <a:off x="2555832" y="250465"/>
          <a:ext cx="663662" cy="66366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C6457A-8ECC-4DB1-B061-79A0952885A6}">
      <dsp:nvSpPr>
        <dsp:cNvPr id="0" name=""/>
        <dsp:cNvSpPr/>
      </dsp:nvSpPr>
      <dsp:spPr>
        <a:xfrm>
          <a:off x="2150261" y="1144363"/>
          <a:ext cx="1474804" cy="589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Student ID: 2505134</a:t>
          </a:r>
          <a:endParaRPr lang="en-US" sz="1100" kern="1200"/>
        </a:p>
      </dsp:txBody>
      <dsp:txXfrm>
        <a:off x="2150261" y="1144363"/>
        <a:ext cx="1474804" cy="589921"/>
      </dsp:txXfrm>
    </dsp:sp>
    <dsp:sp modelId="{DE2BCB55-FF9F-4EA9-950C-30572B5E20FB}">
      <dsp:nvSpPr>
        <dsp:cNvPr id="0" name=""/>
        <dsp:cNvSpPr/>
      </dsp:nvSpPr>
      <dsp:spPr>
        <a:xfrm>
          <a:off x="4288727" y="250465"/>
          <a:ext cx="663662" cy="66366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433237-D483-41A4-8E95-AA1285AB6CC4}">
      <dsp:nvSpPr>
        <dsp:cNvPr id="0" name=""/>
        <dsp:cNvSpPr/>
      </dsp:nvSpPr>
      <dsp:spPr>
        <a:xfrm>
          <a:off x="3883156" y="1144363"/>
          <a:ext cx="1474804" cy="589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Programme: Certificate in Higher Business Skills for the Workplace</a:t>
          </a:r>
          <a:endParaRPr lang="en-US" sz="1100" kern="1200"/>
        </a:p>
      </dsp:txBody>
      <dsp:txXfrm>
        <a:off x="3883156" y="1144363"/>
        <a:ext cx="1474804" cy="589921"/>
      </dsp:txXfrm>
    </dsp:sp>
    <dsp:sp modelId="{98DF7105-A576-42A5-906D-D474E78E13D6}">
      <dsp:nvSpPr>
        <dsp:cNvPr id="0" name=""/>
        <dsp:cNvSpPr/>
      </dsp:nvSpPr>
      <dsp:spPr>
        <a:xfrm>
          <a:off x="1689384" y="2102986"/>
          <a:ext cx="663662" cy="66366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64F722-08DB-49E0-9F30-C32C59BE1290}">
      <dsp:nvSpPr>
        <dsp:cNvPr id="0" name=""/>
        <dsp:cNvSpPr/>
      </dsp:nvSpPr>
      <dsp:spPr>
        <a:xfrm>
          <a:off x="1283813" y="2996885"/>
          <a:ext cx="1474804" cy="589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Module: Enterprise and Entreprenurship (LCLM4006)</a:t>
          </a:r>
          <a:endParaRPr lang="en-US" sz="1100" kern="1200"/>
        </a:p>
      </dsp:txBody>
      <dsp:txXfrm>
        <a:off x="1283813" y="2996885"/>
        <a:ext cx="1474804" cy="589921"/>
      </dsp:txXfrm>
    </dsp:sp>
    <dsp:sp modelId="{74D31A6E-A6F1-4C30-A699-3CD8D282AF87}">
      <dsp:nvSpPr>
        <dsp:cNvPr id="0" name=""/>
        <dsp:cNvSpPr/>
      </dsp:nvSpPr>
      <dsp:spPr>
        <a:xfrm>
          <a:off x="3422280" y="2102986"/>
          <a:ext cx="663662" cy="66366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330212-EF62-41E9-B02B-762E291AA461}">
      <dsp:nvSpPr>
        <dsp:cNvPr id="0" name=""/>
        <dsp:cNvSpPr/>
      </dsp:nvSpPr>
      <dsp:spPr>
        <a:xfrm>
          <a:off x="3016708" y="2996885"/>
          <a:ext cx="1474804" cy="589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Lecturer: Fouziya Farheen </a:t>
          </a:r>
          <a:endParaRPr lang="en-US" sz="1100" kern="1200"/>
        </a:p>
      </dsp:txBody>
      <dsp:txXfrm>
        <a:off x="3016708" y="2996885"/>
        <a:ext cx="1474804" cy="5899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419C4F-E463-4567-A569-4A70F64A952D}" type="datetimeFigureOut">
              <a:t>7/8/2026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A6E3B7-83FF-4FB0-81B0-6AF43736C05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50747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Social media is my main marketing tool because most beauty customers discover salons online. Influencers help increase visibility and build trust with potential clients.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A6E3B7-83FF-4FB0-81B0-6AF43736C055}" type="slidenum"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2608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736A0-9F24-45BF-B389-F6478DB45C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28700"/>
            <a:ext cx="9144000" cy="2481263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4000" spc="75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3D85EF-076F-4C35-862A-BAFF685DD6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4376"/>
            <a:ext cx="9144000" cy="1433423"/>
          </a:xfrm>
        </p:spPr>
        <p:txBody>
          <a:bodyPr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b="1" cap="all" spc="6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E221EC-BF54-4DDD-8900-F2027CDAD3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8411FB-1606-4EC5-9BCA-2DC04C2243EA}" type="datetimeFigureOut">
              <a:rPr lang="en-US" dirty="0"/>
              <a:t>7/8/2026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D5AB69-7069-48FB-8925-F2BA84129A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29C32A-F7A5-4E3B-A28F-09C82341E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273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E99D7-1EE5-4262-9359-A0E2B73311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3080"/>
            <a:ext cx="10240903" cy="123348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DA1C5-272A-45C2-A11A-E7769A27D3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114939"/>
            <a:ext cx="10240903" cy="395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63DA15-1EAB-4524-9BB7-8A7DA82A20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CAA53-8FBA-45E2-8B10-F7DD55E4E759}" type="datetimeFigureOut">
              <a:rPr lang="en-US" dirty="0"/>
              <a:t>7/8/2026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EB93B9-7818-489D-AFFB-B6EAD27FF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528D36-894E-4FCB-B8BB-84DE89949B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5941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964F1-5687-421F-B3DF-BA3C8DADC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930" y="1709738"/>
            <a:ext cx="9966519" cy="2852737"/>
          </a:xfrm>
        </p:spPr>
        <p:txBody>
          <a:bodyPr anchor="b">
            <a:normAutofit/>
          </a:bodyPr>
          <a:lstStyle>
            <a:lvl1pPr>
              <a:defRPr sz="4400" spc="7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DBB876-5FD9-4964-BD37-6F05DAEBE3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80930" y="4976327"/>
            <a:ext cx="9966520" cy="1113323"/>
          </a:xfrm>
        </p:spPr>
        <p:txBody>
          <a:bodyPr>
            <a:normAutofit/>
          </a:bodyPr>
          <a:lstStyle>
            <a:lvl1pPr marL="0" indent="0">
              <a:buNone/>
              <a:defRPr sz="1200" spc="6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5EA80A-FCDD-4009-9A1F-8B5481786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C84CF-6F0D-4195-920D-9D6F75893720}" type="datetimeFigureOut">
              <a:rPr lang="en-US" dirty="0"/>
              <a:t>7/8/2026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4A3422-56D9-4942-BC63-831AED91F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4B42A-AC2C-4FD8-AD0D-BECDD3846D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37613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FFDAF1-8359-4A0F-91B3-03E77C670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457200"/>
            <a:ext cx="10309745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1E3D3-6B33-4CA0-B06B-A8BB05CAB3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44054" y="1996141"/>
            <a:ext cx="4975746" cy="418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29C334-815D-47FD-A9B5-E871E28641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96141"/>
            <a:ext cx="5181600" cy="418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7975F2-7A90-4820-B90F-D28E31A35E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B3BBE-A1CF-4CC7-B02C-EBCBBE110242}" type="datetimeFigureOut">
              <a:rPr lang="en-US" dirty="0"/>
              <a:t>7/8/2026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3CFAD5-8AF8-4610-8324-85AA062E27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808CC8-C46E-4A10-8A83-7A251067E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8612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E82B8-F9D9-4F53-A4A6-F12EB5F12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8490" y="457200"/>
            <a:ext cx="9986898" cy="1233488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F070CA-85E9-47C7-8564-FFA1AE34B9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8490" y="1681163"/>
            <a:ext cx="462908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38D4B1-41B3-4BF5-9076-A16984A81F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68490" y="2505075"/>
            <a:ext cx="4629085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6A38DC-A016-4CFD-AC19-F24A9E0620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4816" y="1681163"/>
            <a:ext cx="501057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F930FA-8C00-42AB-B2D1-FE4E4BDB3C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4814" y="2505075"/>
            <a:ext cx="5010573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8B698E-FAE5-4F2C-AE0E-4FD281E8F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D63E4-71A5-4C63-9515-748B28B89764}" type="datetimeFigureOut">
              <a:rPr lang="en-US" dirty="0"/>
              <a:t>7/8/2026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C4BB6C-CAA4-4EA8-8EA1-65ADE056F2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BB6A12-0532-47CA-B070-232141CC1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86542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08FA1-831E-4AD6-B0D1-BA85E67A5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457200"/>
            <a:ext cx="9982199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E94142-C469-4B0E-8C01-C64BA28F5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92BAC-F228-4DAC-8800-3D810F869187}" type="datetimeFigureOut">
              <a:rPr lang="en-US" dirty="0"/>
              <a:t>7/8/2026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AAFCE6-5C7E-438F-8D4A-21E1556814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ACFD88-63EA-427F-978C-B7844D1A5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12052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82A4F0-76A5-4852-982B-32B3B68573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EFFE8-7E8E-427A-AB26-E496551AFB7B}" type="datetimeFigureOut">
              <a:rPr lang="en-US" dirty="0"/>
              <a:t>7/8/2026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50CFAE-4BEB-4272-A2E6-FDD9D6A03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3B71B7-74B7-4CF1-8FE0-F4863CD7D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65394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432BE-C4E5-4F12-AB53-EBEF2B76B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8755" y="457200"/>
            <a:ext cx="3932237" cy="192143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E7F57-4ABF-4BA4-A892-38857A02F6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8130" y="987425"/>
            <a:ext cx="5707257" cy="487362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32E444-E5BD-443F-AB83-84D7CE0AB7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18755" y="2799184"/>
            <a:ext cx="3932237" cy="3069803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1998A4-FD2F-4126-99C5-E2063AE02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C8B19-DE76-4E18-BFC7-EB25B8C421E7}" type="datetimeFigureOut">
              <a:rPr lang="en-US" dirty="0"/>
              <a:t>7/8/2026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6457D3-F808-4DB2-9C9C-B185E71F26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31BC9B-21D1-4D2D-B02E-C887A02CA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15700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43EC2-2D8C-4E8D-8CC7-967648014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8966" y="681135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66AF89-5FBD-43DD-958D-A5C608AE2E2C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834742" y="858417"/>
            <a:ext cx="5520645" cy="500263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70A545-2CE6-48C4-A725-EF68A3F1BF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8966" y="2281335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4466B2-6FE6-4352-BBF9-84BCD946C2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0BD94-1F69-4074-BD82-D6EDB89FE74F}" type="datetimeFigureOut">
              <a:rPr lang="en-US" dirty="0"/>
              <a:t>7/8/2026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8991BC-29A5-4182-BD83-9D99D2889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C1C78F-6633-4604-8832-8E9D2DC76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20416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A997B-D473-47DE-8B7B-22AB6F31E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526035-4B81-4537-A22D-92C2E0DBB6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C2A44D-F637-4017-BAA2-77756A386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F3D07-6BCF-40BC-A7F7-89BB8FFE98C6}" type="datetimeFigureOut">
              <a:rPr lang="en-US" dirty="0"/>
              <a:t>7/8/2026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C1DCE6-ED7D-417C-ABD4-41D61570FF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AAF19A-FDAE-446A-A6B6-128F7F96A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57051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96D838-45E9-4D61-AA4E-92A32B579FD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457199"/>
            <a:ext cx="2628900" cy="57197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3183D0-4392-4364-8A2D-C47A2AF7A8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57199"/>
            <a:ext cx="7734300" cy="57197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A36C9-28D5-4820-84F1-E4B9F4E50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16D97-0980-426F-BEA7-F6EB2DE3AC08}" type="datetimeFigureOut">
              <a:rPr lang="en-US" dirty="0"/>
              <a:t>7/8/2026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97EDC8-558D-4646-86D9-A5424CF2A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0B7537-E67A-411A-BBA4-061521D3D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63364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D4C0BBB-0042-4603-A226-6117F3FD5B3C}"/>
              </a:ext>
            </a:extLst>
          </p:cNvPr>
          <p:cNvSpPr/>
          <p:nvPr/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</a:extLst>
          </p:cNvPr>
          <p:cNvSpPr/>
          <p:nvPr/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478F2F-4F04-4604-9005-BF0CB1142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361666"/>
            <a:ext cx="9810376" cy="1659404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4A17D2-52AF-4B40-80A8-3E0DB855F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810376" cy="3857811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92E0AA-D5B3-4BCF-BA69-209D9B335A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10111" y="6409170"/>
            <a:ext cx="370239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bg1"/>
                </a:solidFill>
              </a:defRPr>
            </a:lvl1pPr>
          </a:lstStyle>
          <a:p>
            <a:fld id="{149C728D-416F-40D5-8F13-55E5DD1CE8D1}" type="datetimeFigureOut">
              <a:rPr lang="en-US" dirty="0"/>
              <a:t>7/8/2026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A637-D86F-4FA1-985D-2D82456511B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1" y="1912217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F2FA4D-A931-46BA-B767-29A6FD5AAD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9678" y="6408742"/>
            <a:ext cx="43865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bg1"/>
                </a:solidFill>
              </a:defRPr>
            </a:lvl1pPr>
          </a:lstStyle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989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288">
          <p15:clr>
            <a:srgbClr val="F26B43"/>
          </p15:clr>
        </p15:guide>
        <p15:guide id="4" pos="288">
          <p15:clr>
            <a:srgbClr val="F26B43"/>
          </p15:clr>
        </p15:guide>
        <p15:guide id="5" orient="horz" pos="4032">
          <p15:clr>
            <a:srgbClr val="F26B43"/>
          </p15:clr>
        </p15:guide>
        <p15:guide id="6" pos="7392">
          <p15:clr>
            <a:srgbClr val="F26B43"/>
          </p15:clr>
        </p15:guide>
        <p15:guide id="7" pos="5112">
          <p15:clr>
            <a:srgbClr val="F26B43"/>
          </p15:clr>
        </p15:guide>
        <p15:guide id="8" pos="2544">
          <p15:clr>
            <a:srgbClr val="F26B43"/>
          </p15:clr>
        </p15:guide>
        <p15:guide id="9" pos="864">
          <p15:clr>
            <a:srgbClr val="F26B43"/>
          </p15:clr>
        </p15:guide>
        <p15:guide id="10" orient="horz" pos="648">
          <p15:clr>
            <a:srgbClr val="F26B43"/>
          </p15:clr>
        </p15:guide>
        <p15:guide id="11" pos="681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6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7780" y="230094"/>
            <a:ext cx="12298954" cy="1206594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>
                <a:latin typeface="Century"/>
              </a:rPr>
              <a:t>Rae Glow Business pitch</a:t>
            </a:r>
            <a:r>
              <a:rPr lang="en-GB" b="1">
                <a:latin typeface="Fairwater Script"/>
              </a:rPr>
              <a:t> </a:t>
            </a:r>
          </a:p>
        </p:txBody>
      </p:sp>
      <p:graphicFrame>
        <p:nvGraphicFramePr>
          <p:cNvPr id="5" name="Subtitle 2">
            <a:extLst>
              <a:ext uri="{FF2B5EF4-FFF2-40B4-BE49-F238E27FC236}">
                <a16:creationId xmlns:a16="http://schemas.microsoft.com/office/drawing/2014/main" id="{394FEA10-B77C-2C99-7135-E2680CD046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4229445"/>
              </p:ext>
            </p:extLst>
          </p:nvPr>
        </p:nvGraphicFramePr>
        <p:xfrm>
          <a:off x="5366870" y="2265416"/>
          <a:ext cx="5775327" cy="38372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0" name="Picture 49" descr="A logo for a nail salon&#10;&#10;AI-generated content may be incorrect.">
            <a:extLst>
              <a:ext uri="{FF2B5EF4-FFF2-40B4-BE49-F238E27FC236}">
                <a16:creationId xmlns:a16="http://schemas.microsoft.com/office/drawing/2014/main" id="{9719CDE0-C591-0CD1-8C8F-C4CDC580872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76993" y="1923142"/>
            <a:ext cx="4149271" cy="431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A2EC6E-1525-B6C9-DB5D-968E917AF4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5730" y="-665389"/>
            <a:ext cx="10515600" cy="1325563"/>
          </a:xfrm>
        </p:spPr>
        <p:txBody>
          <a:bodyPr/>
          <a:lstStyle/>
          <a:p>
            <a:r>
              <a:rPr lang="en-GB" b="1">
                <a:latin typeface="Century"/>
              </a:rPr>
              <a:t>Business Overview</a:t>
            </a:r>
            <a:r>
              <a:rPr lang="en-GB">
                <a:latin typeface="Century"/>
              </a:rPr>
              <a:t>  </a:t>
            </a:r>
            <a:r>
              <a:rPr lang="en-GB" b="1">
                <a:latin typeface="Century"/>
              </a:rPr>
              <a:t>Rae Glow</a:t>
            </a:r>
            <a:r>
              <a:rPr lang="en-GB"/>
              <a:t> 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06F4E0-0FC1-13B8-6616-BAD17DF527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816" y="411163"/>
            <a:ext cx="5157787" cy="823912"/>
          </a:xfrm>
        </p:spPr>
        <p:txBody>
          <a:bodyPr/>
          <a:lstStyle/>
          <a:p>
            <a:r>
              <a:rPr lang="en-GB" sz="2000">
                <a:latin typeface="Calibri"/>
                <a:ea typeface="Calibri"/>
                <a:cs typeface="Calibri"/>
              </a:rPr>
              <a:t>Premium Nail and Foot Care Salon</a:t>
            </a:r>
            <a:endParaRPr lang="en-US"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296E76-2EA5-BA8A-35C9-8FF616DE34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-2042" y="886731"/>
            <a:ext cx="3299960" cy="359750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20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600">
                <a:latin typeface="Sitka Text"/>
              </a:rPr>
              <a:t>Services:</a:t>
            </a:r>
          </a:p>
          <a:p>
            <a:r>
              <a:rPr lang="en-GB" sz="1600">
                <a:latin typeface="Sitka Text"/>
              </a:rPr>
              <a:t>Russian manicures</a:t>
            </a:r>
          </a:p>
          <a:p>
            <a:r>
              <a:rPr lang="en-GB" sz="1600">
                <a:latin typeface="Sitka Text"/>
              </a:rPr>
              <a:t>BIAB nails</a:t>
            </a:r>
          </a:p>
          <a:p>
            <a:r>
              <a:rPr lang="en-GB" sz="1600">
                <a:latin typeface="Sitka Text"/>
              </a:rPr>
              <a:t>Gel manicures</a:t>
            </a:r>
          </a:p>
          <a:p>
            <a:r>
              <a:rPr lang="en-GB" sz="1600">
                <a:latin typeface="Sitka Text"/>
              </a:rPr>
              <a:t>Gel polish</a:t>
            </a:r>
          </a:p>
          <a:p>
            <a:r>
              <a:rPr lang="en-GB" sz="1600" err="1">
                <a:latin typeface="Sitka Text"/>
              </a:rPr>
              <a:t>Polygel</a:t>
            </a:r>
            <a:r>
              <a:rPr lang="en-GB" sz="1600">
                <a:latin typeface="Sitka Text"/>
              </a:rPr>
              <a:t> and </a:t>
            </a:r>
            <a:r>
              <a:rPr lang="en-GB" sz="1600" err="1">
                <a:latin typeface="Sitka Text"/>
              </a:rPr>
              <a:t>Acrygel</a:t>
            </a:r>
            <a:r>
              <a:rPr lang="en-GB" sz="1600">
                <a:latin typeface="Sitka Text"/>
              </a:rPr>
              <a:t> extensions</a:t>
            </a:r>
          </a:p>
          <a:p>
            <a:r>
              <a:rPr lang="en-GB" sz="1600">
                <a:latin typeface="Sitka Text"/>
              </a:rPr>
              <a:t>Nail art</a:t>
            </a:r>
          </a:p>
          <a:p>
            <a:r>
              <a:rPr lang="en-GB" sz="1600">
                <a:latin typeface="Sitka Text"/>
              </a:rPr>
              <a:t>French manicures</a:t>
            </a:r>
          </a:p>
          <a:p>
            <a:r>
              <a:rPr lang="en-GB" sz="1600">
                <a:latin typeface="Sitka Text"/>
              </a:rPr>
              <a:t>Bridal nail packages</a:t>
            </a:r>
          </a:p>
          <a:p>
            <a:r>
              <a:rPr lang="en-GB" sz="1600">
                <a:latin typeface="Sitka Text"/>
              </a:rPr>
              <a:t>Luxury pedicures</a:t>
            </a:r>
          </a:p>
          <a:p>
            <a:r>
              <a:rPr lang="en-GB" sz="1600">
                <a:latin typeface="Sitka Text"/>
              </a:rPr>
              <a:t>Medicinal pedicures </a:t>
            </a:r>
          </a:p>
          <a:p>
            <a:pPr marL="0" indent="0">
              <a:buNone/>
            </a:pPr>
            <a:endParaRPr lang="en-GB" sz="160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2EDFAB1-4201-63F1-E644-2BE225034D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51171" y="476477"/>
            <a:ext cx="5183188" cy="823912"/>
          </a:xfrm>
        </p:spPr>
        <p:txBody>
          <a:bodyPr/>
          <a:lstStyle/>
          <a:p>
            <a:r>
              <a:rPr lang="en-GB"/>
              <a:t>Unique selling points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948BE-C517-3E7A-475C-495FA3F3701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51171" y="1227819"/>
            <a:ext cx="5183188" cy="36845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/>
              <a:t>Premium Romanian and European sustainable and environmentally friendly products.</a:t>
            </a:r>
          </a:p>
          <a:p>
            <a:r>
              <a:rPr lang="en-GB" sz="2000"/>
              <a:t>High hygiene standards</a:t>
            </a:r>
          </a:p>
          <a:p>
            <a:r>
              <a:rPr lang="en-GB" sz="2000"/>
              <a:t>Personalised customer experience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857D9E4-A870-05EA-025B-5208BB18607A}"/>
              </a:ext>
            </a:extLst>
          </p:cNvPr>
          <p:cNvSpPr txBox="1"/>
          <p:nvPr/>
        </p:nvSpPr>
        <p:spPr>
          <a:xfrm>
            <a:off x="3050721" y="3069770"/>
            <a:ext cx="4991099" cy="12311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Legal Structure</a:t>
            </a:r>
            <a:r>
              <a:rPr lang="en-GB"/>
              <a:t> </a:t>
            </a:r>
          </a:p>
          <a:p>
            <a:r>
              <a:rPr lang="en-GB"/>
              <a:t>Private Limited Company(Ltd)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ABA6ADB-F8C0-69A3-5F7C-E448DBA1B6DF}"/>
              </a:ext>
            </a:extLst>
          </p:cNvPr>
          <p:cNvSpPr txBox="1"/>
          <p:nvPr/>
        </p:nvSpPr>
        <p:spPr>
          <a:xfrm>
            <a:off x="5029199" y="4484006"/>
            <a:ext cx="4913084" cy="12383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Management </a:t>
            </a:r>
          </a:p>
          <a:p>
            <a:r>
              <a:rPr lang="en-GB"/>
              <a:t>Owner managed business with plans to o employ qualified nail technicians as the business grows.</a:t>
            </a:r>
          </a:p>
        </p:txBody>
      </p:sp>
    </p:spTree>
    <p:extLst>
      <p:ext uri="{BB962C8B-B14F-4D97-AF65-F5344CB8AC3E}">
        <p14:creationId xmlns:p14="http://schemas.microsoft.com/office/powerpoint/2010/main" val="3886124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26F8D6-7E81-0A6A-4E93-BA346719E3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4360" y="-512989"/>
            <a:ext cx="10515600" cy="1325563"/>
          </a:xfrm>
        </p:spPr>
        <p:txBody>
          <a:bodyPr/>
          <a:lstStyle/>
          <a:p>
            <a:r>
              <a:rPr lang="en-GB" b="1">
                <a:latin typeface="Century"/>
              </a:rPr>
              <a:t>Mission and Target Market</a:t>
            </a:r>
            <a:r>
              <a:rPr lang="en-GB" b="1">
                <a:latin typeface="Fairwater Script"/>
              </a:rPr>
              <a:t>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A42B69-971E-8F7B-1092-72C401900B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3103" y="1956935"/>
            <a:ext cx="5157787" cy="823912"/>
          </a:xfrm>
        </p:spPr>
        <p:txBody>
          <a:bodyPr>
            <a:normAutofit/>
          </a:bodyPr>
          <a:lstStyle/>
          <a:p>
            <a:r>
              <a:rPr lang="en-GB" sz="2800">
                <a:latin typeface="Garamond"/>
              </a:rPr>
              <a:t>Target customer 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CAAD5A-7FAB-4EDA-953E-D82B991AE9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3103" y="2824389"/>
            <a:ext cx="5157787" cy="36845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Sitka Text"/>
              </a:rPr>
              <a:t>Women aged 18 to 60</a:t>
            </a:r>
            <a:endParaRPr lang="en-US">
              <a:latin typeface="Sitka Text"/>
            </a:endParaRPr>
          </a:p>
          <a:p>
            <a:r>
              <a:rPr lang="en-GB">
                <a:latin typeface="Sitka Text"/>
              </a:rPr>
              <a:t>Clients who value premium beauty services</a:t>
            </a:r>
          </a:p>
          <a:p>
            <a:r>
              <a:rPr lang="en-GB">
                <a:latin typeface="Sitka Text"/>
              </a:rPr>
              <a:t>Brides</a:t>
            </a:r>
          </a:p>
          <a:p>
            <a:r>
              <a:rPr lang="en-GB">
                <a:latin typeface="Sitka Text"/>
              </a:rPr>
              <a:t>Professionals</a:t>
            </a:r>
          </a:p>
          <a:p>
            <a:r>
              <a:rPr lang="en-GB">
                <a:latin typeface="Sitka Text"/>
              </a:rPr>
              <a:t>Clients needing  specialist foot care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F351A32-E91B-B2F5-FBFA-C763DF8CEE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678714" y="1891621"/>
            <a:ext cx="5183188" cy="823912"/>
          </a:xfrm>
        </p:spPr>
        <p:txBody>
          <a:bodyPr>
            <a:normAutofit/>
          </a:bodyPr>
          <a:lstStyle/>
          <a:p>
            <a:r>
              <a:rPr lang="en-GB" sz="2800">
                <a:latin typeface="Garamond"/>
              </a:rPr>
              <a:t>Business Goals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CC2DC3-E2D3-918E-2C72-FCD1B44BCB8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540828" y="2773589"/>
            <a:ext cx="5183188" cy="36845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Sitka Text"/>
              </a:rPr>
              <a:t>Build loyal customers </a:t>
            </a:r>
          </a:p>
          <a:p>
            <a:r>
              <a:rPr lang="en-GB">
                <a:latin typeface="Sitka Text"/>
              </a:rPr>
              <a:t>Become one of the best nail salon locally</a:t>
            </a:r>
          </a:p>
          <a:p>
            <a:r>
              <a:rPr lang="en-GB">
                <a:latin typeface="Sitka Text"/>
              </a:rPr>
              <a:t>Expand into </a:t>
            </a:r>
            <a:r>
              <a:rPr lang="en-GB" err="1">
                <a:latin typeface="Sitka Text"/>
              </a:rPr>
              <a:t>multipl</a:t>
            </a:r>
            <a:r>
              <a:rPr lang="en-GB">
                <a:latin typeface="Sitka Text"/>
              </a:rPr>
              <a:t>e locations in the future.</a:t>
            </a:r>
          </a:p>
          <a:p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2426E34-A71E-F5C8-8325-870B5F7B0E5D}"/>
              </a:ext>
            </a:extLst>
          </p:cNvPr>
          <p:cNvSpPr txBox="1"/>
          <p:nvPr/>
        </p:nvSpPr>
        <p:spPr>
          <a:xfrm>
            <a:off x="912586" y="1189265"/>
            <a:ext cx="8760278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Fairwater Script"/>
                <a:ea typeface="Calibri"/>
                <a:cs typeface="Calibri"/>
              </a:rPr>
              <a:t>Mission: to provide professional nail and foot care servi</a:t>
            </a:r>
            <a:r>
              <a:rPr lang="en-GB" sz="2000" b="1">
                <a:solidFill>
                  <a:srgbClr val="000000"/>
                </a:solidFill>
                <a:latin typeface="Fairwater Script"/>
                <a:ea typeface="Calibri"/>
                <a:cs typeface="Calibri"/>
              </a:rPr>
              <a:t>ces</a:t>
            </a:r>
            <a:r>
              <a:rPr lang="en-GB" sz="2000" b="1">
                <a:latin typeface="Fairwater Script"/>
                <a:ea typeface="Calibri"/>
                <a:cs typeface="Calibri"/>
              </a:rPr>
              <a:t> while maintaining excellent hygiene, quality and customer satisfaction</a:t>
            </a:r>
          </a:p>
        </p:txBody>
      </p:sp>
    </p:spTree>
    <p:extLst>
      <p:ext uri="{BB962C8B-B14F-4D97-AF65-F5344CB8AC3E}">
        <p14:creationId xmlns:p14="http://schemas.microsoft.com/office/powerpoint/2010/main" val="4164011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18AE9A-8B47-96D8-7A65-15E70C84D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879" y="223155"/>
            <a:ext cx="6002110" cy="1495425"/>
          </a:xfrm>
        </p:spPr>
        <p:txBody>
          <a:bodyPr vert="horz" lIns="0" tIns="0" rIns="0" bIns="0" rtlCol="0" anchor="b">
            <a:noAutofit/>
          </a:bodyPr>
          <a:lstStyle/>
          <a:p>
            <a:r>
              <a:rPr lang="en-GB">
                <a:latin typeface="Century"/>
              </a:rPr>
              <a:t>Three important PESTLE Factors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E11133-0468-AE57-8B76-6BBEEEBB4B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7880" y="1897067"/>
            <a:ext cx="6002110" cy="372903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400">
                <a:latin typeface="Century"/>
              </a:rPr>
              <a:t>Political </a:t>
            </a:r>
          </a:p>
          <a:p>
            <a:r>
              <a:rPr lang="en-GB" sz="1400">
                <a:latin typeface="Century"/>
              </a:rPr>
              <a:t>Government support for small businesses</a:t>
            </a:r>
          </a:p>
          <a:p>
            <a:r>
              <a:rPr lang="en-GB" sz="1400">
                <a:latin typeface="Century"/>
              </a:rPr>
              <a:t>Strat up loans </a:t>
            </a:r>
            <a:r>
              <a:rPr lang="en-GB" sz="1400" err="1">
                <a:latin typeface="Century"/>
              </a:rPr>
              <a:t>avaliable</a:t>
            </a:r>
            <a:r>
              <a:rPr lang="en-GB" sz="1400">
                <a:latin typeface="Century"/>
              </a:rPr>
              <a:t> health and Safety regulations protect customers </a:t>
            </a:r>
          </a:p>
          <a:p>
            <a:pPr marL="0" indent="0">
              <a:buNone/>
            </a:pPr>
            <a:r>
              <a:rPr lang="en-GB" sz="1400">
                <a:latin typeface="Century"/>
              </a:rPr>
              <a:t>Economic </a:t>
            </a:r>
          </a:p>
          <a:p>
            <a:r>
              <a:rPr lang="en-GB" sz="1400">
                <a:latin typeface="Century"/>
              </a:rPr>
              <a:t>Beauty industry continues to grow </a:t>
            </a:r>
          </a:p>
          <a:p>
            <a:r>
              <a:rPr lang="en-GB" sz="1400">
                <a:latin typeface="Century"/>
              </a:rPr>
              <a:t>Customers continue spending on nail treatments</a:t>
            </a:r>
          </a:p>
          <a:p>
            <a:r>
              <a:rPr lang="en-GB" sz="1400">
                <a:latin typeface="Century"/>
              </a:rPr>
              <a:t>Premium services generate higher profits</a:t>
            </a:r>
          </a:p>
          <a:p>
            <a:pPr marL="0" indent="0">
              <a:buNone/>
            </a:pPr>
            <a:r>
              <a:rPr lang="en-GB" sz="1400">
                <a:latin typeface="Century"/>
              </a:rPr>
              <a:t>Social </a:t>
            </a:r>
          </a:p>
          <a:p>
            <a:r>
              <a:rPr lang="en-GB" sz="1400">
                <a:latin typeface="Century"/>
              </a:rPr>
              <a:t>Social media influences beauty standards </a:t>
            </a:r>
          </a:p>
          <a:p>
            <a:r>
              <a:rPr lang="en-GB" sz="1400">
                <a:latin typeface="Century"/>
              </a:rPr>
              <a:t>Russian manicures are becoming more popular </a:t>
            </a:r>
          </a:p>
          <a:p>
            <a:r>
              <a:rPr lang="en-GB" sz="1400">
                <a:latin typeface="Century"/>
              </a:rPr>
              <a:t>Customer value personalised treatments and self care</a:t>
            </a:r>
          </a:p>
          <a:p>
            <a:endParaRPr lang="en-GB" sz="1400">
              <a:latin typeface="Century"/>
            </a:endParaRPr>
          </a:p>
        </p:txBody>
      </p:sp>
      <p:pic>
        <p:nvPicPr>
          <p:cNvPr id="3" name="Picture 2" descr="A hand with long nails and a ring&#10;&#10;AI-generated content may be incorrect.">
            <a:extLst>
              <a:ext uri="{FF2B5EF4-FFF2-40B4-BE49-F238E27FC236}">
                <a16:creationId xmlns:a16="http://schemas.microsoft.com/office/drawing/2014/main" id="{7DC2D81D-1092-7148-7954-306A2A28DD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21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9397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4" grpI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D5C50-2301-EE75-67DB-4AF66914E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4485" y="2267"/>
            <a:ext cx="10515600" cy="1325563"/>
          </a:xfrm>
        </p:spPr>
        <p:txBody>
          <a:bodyPr/>
          <a:lstStyle/>
          <a:p>
            <a:r>
              <a:rPr lang="en-GB" b="1">
                <a:latin typeface="Century"/>
              </a:rPr>
              <a:t>Marketing Strategy</a:t>
            </a:r>
            <a:br>
              <a:rPr lang="en-GB" b="1">
                <a:latin typeface="Century"/>
              </a:rPr>
            </a:br>
            <a:endParaRPr lang="en-GB" b="1">
              <a:latin typeface="Fairwater Scrip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37A98E-DD91-A808-D6D6-05F0D42BD7E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7971" y="1049111"/>
            <a:ext cx="5181600" cy="435133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b="1">
                <a:latin typeface="Century"/>
                <a:ea typeface="Calibri"/>
                <a:cs typeface="Calibri"/>
              </a:rPr>
              <a:t>Strategy 1 </a:t>
            </a:r>
          </a:p>
          <a:p>
            <a:pPr marL="0" indent="0">
              <a:buNone/>
            </a:pPr>
            <a:r>
              <a:rPr lang="en-GB" sz="2400">
                <a:latin typeface="Century"/>
                <a:ea typeface="Calibri"/>
                <a:cs typeface="Calibri"/>
              </a:rPr>
              <a:t>Social Media Marketing</a:t>
            </a:r>
          </a:p>
          <a:p>
            <a:r>
              <a:rPr lang="en-GB" sz="2400">
                <a:latin typeface="Century"/>
                <a:ea typeface="Calibri"/>
                <a:cs typeface="Calibri"/>
              </a:rPr>
              <a:t>Instagram</a:t>
            </a:r>
          </a:p>
          <a:p>
            <a:r>
              <a:rPr lang="en-GB" sz="2400">
                <a:latin typeface="Century"/>
                <a:ea typeface="Calibri"/>
                <a:cs typeface="Calibri"/>
              </a:rPr>
              <a:t>TikTok </a:t>
            </a:r>
          </a:p>
          <a:p>
            <a:r>
              <a:rPr lang="en-GB" sz="2400">
                <a:latin typeface="Century"/>
                <a:ea typeface="Calibri"/>
                <a:cs typeface="Calibri"/>
              </a:rPr>
              <a:t>Facebook</a:t>
            </a:r>
          </a:p>
          <a:p>
            <a:pPr marL="0" indent="0">
              <a:buNone/>
            </a:pPr>
            <a:r>
              <a:rPr lang="en-GB" sz="2400">
                <a:latin typeface="Century"/>
                <a:ea typeface="Calibri"/>
                <a:cs typeface="Calibri"/>
              </a:rPr>
              <a:t>Content </a:t>
            </a:r>
          </a:p>
          <a:p>
            <a:r>
              <a:rPr lang="en-GB" sz="2400">
                <a:latin typeface="Century"/>
                <a:ea typeface="Calibri"/>
                <a:cs typeface="Calibri"/>
              </a:rPr>
              <a:t>Before and after photos</a:t>
            </a:r>
          </a:p>
          <a:p>
            <a:r>
              <a:rPr lang="en-GB" sz="2400">
                <a:latin typeface="Century"/>
                <a:ea typeface="Calibri"/>
                <a:cs typeface="Calibri"/>
              </a:rPr>
              <a:t>Nail </a:t>
            </a:r>
            <a:r>
              <a:rPr lang="en-GB" sz="2400" err="1">
                <a:latin typeface="Century"/>
                <a:ea typeface="Calibri"/>
                <a:cs typeface="Calibri"/>
              </a:rPr>
              <a:t>transformatio</a:t>
            </a:r>
            <a:r>
              <a:rPr lang="en-GB" sz="2400">
                <a:latin typeface="Century"/>
                <a:ea typeface="Calibri"/>
                <a:cs typeface="Calibri"/>
              </a:rPr>
              <a:t>n videos </a:t>
            </a:r>
          </a:p>
          <a:p>
            <a:r>
              <a:rPr lang="en-GB" sz="2400">
                <a:latin typeface="Century"/>
                <a:ea typeface="Calibri"/>
                <a:cs typeface="Calibri"/>
              </a:rPr>
              <a:t>Educational content</a:t>
            </a:r>
          </a:p>
          <a:p>
            <a:r>
              <a:rPr lang="en-GB" sz="2400">
                <a:latin typeface="Century"/>
                <a:ea typeface="Calibri"/>
                <a:cs typeface="Calibri"/>
              </a:rPr>
              <a:t>Daily stories</a:t>
            </a:r>
          </a:p>
          <a:p>
            <a:r>
              <a:rPr lang="en-GB" sz="2400">
                <a:latin typeface="Century"/>
                <a:ea typeface="Calibri"/>
                <a:cs typeface="Calibri"/>
              </a:rPr>
              <a:t>Customer reviews</a:t>
            </a:r>
          </a:p>
          <a:p>
            <a:pPr marL="0" indent="0">
              <a:buNone/>
            </a:pPr>
            <a:endParaRPr lang="en-GB" sz="24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335D46-2D82-4D28-7989-6E15F48600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43172" y="1789340"/>
            <a:ext cx="5210628" cy="488110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sz="2600" b="1">
                <a:latin typeface="Century"/>
              </a:rPr>
              <a:t>Strategy 2 </a:t>
            </a:r>
          </a:p>
          <a:p>
            <a:pPr marL="0" indent="0">
              <a:buNone/>
            </a:pPr>
            <a:r>
              <a:rPr lang="en-GB" sz="2600">
                <a:latin typeface="Century"/>
              </a:rPr>
              <a:t>Influencer marketing</a:t>
            </a:r>
          </a:p>
          <a:p>
            <a:r>
              <a:rPr lang="en-GB" sz="2600">
                <a:latin typeface="Century"/>
              </a:rPr>
              <a:t>Invite local beauty influencers </a:t>
            </a:r>
          </a:p>
          <a:p>
            <a:r>
              <a:rPr lang="en-GB" sz="2600">
                <a:latin typeface="Century"/>
              </a:rPr>
              <a:t>Offer free treatments</a:t>
            </a:r>
          </a:p>
          <a:p>
            <a:r>
              <a:rPr lang="en-GB" sz="2600">
                <a:latin typeface="Century"/>
              </a:rPr>
              <a:t>Receive reviews and </a:t>
            </a:r>
            <a:r>
              <a:rPr lang="en-GB" sz="2600" err="1">
                <a:latin typeface="Century"/>
              </a:rPr>
              <a:t>soci</a:t>
            </a:r>
            <a:r>
              <a:rPr lang="en-GB" sz="2600">
                <a:latin typeface="Century"/>
              </a:rPr>
              <a:t>al media content</a:t>
            </a:r>
          </a:p>
          <a:p>
            <a:r>
              <a:rPr lang="en-GB" sz="2600">
                <a:latin typeface="Century"/>
              </a:rPr>
              <a:t>Increase trust and attract new customers</a:t>
            </a:r>
          </a:p>
          <a:p>
            <a:pPr marL="0" indent="0">
              <a:buNone/>
            </a:pP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4355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63A0EF-52C0-0F64-63E3-5BDF595E4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5514" y="-266246"/>
            <a:ext cx="10515600" cy="1325563"/>
          </a:xfrm>
        </p:spPr>
        <p:txBody>
          <a:bodyPr/>
          <a:lstStyle/>
          <a:p>
            <a:r>
              <a:rPr lang="en-GB" b="1">
                <a:latin typeface="Century"/>
              </a:rPr>
              <a:t>Competitive Advantage</a:t>
            </a:r>
            <a:r>
              <a:rPr lang="en-GB" b="1">
                <a:latin typeface="Fairwater Script"/>
              </a:rPr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14CDA3-E8F7-89D1-50A9-41CE9F238CD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60829" y="1252311"/>
            <a:ext cx="518160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400" b="1">
                <a:latin typeface="Century"/>
              </a:rPr>
              <a:t>Rae Glow offers</a:t>
            </a:r>
          </a:p>
          <a:p>
            <a:r>
              <a:rPr lang="en-GB" sz="2400">
                <a:latin typeface="Century"/>
              </a:rPr>
              <a:t>Russian manicure expertise</a:t>
            </a:r>
          </a:p>
          <a:p>
            <a:r>
              <a:rPr lang="en-GB" sz="2400">
                <a:latin typeface="Century"/>
              </a:rPr>
              <a:t>Medicinal pedicures</a:t>
            </a:r>
          </a:p>
          <a:p>
            <a:r>
              <a:rPr lang="en-GB" sz="2400">
                <a:latin typeface="Century"/>
              </a:rPr>
              <a:t>premium Romanian products</a:t>
            </a:r>
          </a:p>
          <a:p>
            <a:r>
              <a:rPr lang="en-GB" sz="2400">
                <a:latin typeface="Century"/>
              </a:rPr>
              <a:t>Better </a:t>
            </a:r>
            <a:r>
              <a:rPr lang="en-GB" sz="2400" err="1">
                <a:latin typeface="Century"/>
              </a:rPr>
              <a:t>hygien</a:t>
            </a:r>
            <a:r>
              <a:rPr lang="en-GB" sz="2400">
                <a:latin typeface="Century"/>
              </a:rPr>
              <a:t>e standards </a:t>
            </a:r>
          </a:p>
          <a:p>
            <a:r>
              <a:rPr lang="en-GB" sz="2400" err="1">
                <a:latin typeface="Century"/>
              </a:rPr>
              <a:t>Onl</a:t>
            </a:r>
            <a:r>
              <a:rPr lang="en-GB" sz="2400">
                <a:latin typeface="Century"/>
              </a:rPr>
              <a:t>ine booking luxury customer experience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2C0F72-6B67-F35C-088C-1473DB773E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4600" y="1332139"/>
            <a:ext cx="5181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b="1">
                <a:latin typeface="Century"/>
              </a:rPr>
              <a:t>Competitors</a:t>
            </a:r>
            <a:endParaRPr lang="en-US" sz="2400">
              <a:latin typeface="Century"/>
            </a:endParaRPr>
          </a:p>
          <a:p>
            <a:r>
              <a:rPr lang="en-GB" sz="2400">
                <a:latin typeface="Century"/>
              </a:rPr>
              <a:t>Home nail technicians </a:t>
            </a:r>
          </a:p>
          <a:p>
            <a:r>
              <a:rPr lang="en-GB" sz="2400">
                <a:latin typeface="Century"/>
              </a:rPr>
              <a:t>High street nail bars </a:t>
            </a:r>
          </a:p>
          <a:p>
            <a:r>
              <a:rPr lang="en-GB" sz="2400">
                <a:latin typeface="Century"/>
              </a:rPr>
              <a:t>Small local salons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3DAE00B-1C6B-6FFC-6E01-36D568F9BB34}"/>
              </a:ext>
            </a:extLst>
          </p:cNvPr>
          <p:cNvSpPr txBox="1"/>
          <p:nvPr/>
        </p:nvSpPr>
        <p:spPr>
          <a:xfrm>
            <a:off x="4049486" y="4994728"/>
            <a:ext cx="4552950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Century"/>
              </a:rPr>
              <a:t>Why customers should choose Rae Glow</a:t>
            </a:r>
            <a:r>
              <a:rPr lang="en-GB" sz="2000">
                <a:latin typeface="Century"/>
              </a:rPr>
              <a:t> 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Century"/>
              </a:rPr>
              <a:t>Higher quality 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Century"/>
              </a:rPr>
              <a:t>Professional service 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Century"/>
              </a:rPr>
              <a:t>Premium experience</a:t>
            </a:r>
          </a:p>
        </p:txBody>
      </p:sp>
    </p:spTree>
    <p:extLst>
      <p:ext uri="{BB962C8B-B14F-4D97-AF65-F5344CB8AC3E}">
        <p14:creationId xmlns:p14="http://schemas.microsoft.com/office/powerpoint/2010/main" val="1842769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4" grpId="1" build="p"/>
      <p:bldP spid="5" grpId="0"/>
      <p:bldP spid="5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0EBF68-D866-04FC-562E-C2355E122F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1457" y="-142875"/>
            <a:ext cx="10515600" cy="1325563"/>
          </a:xfrm>
        </p:spPr>
        <p:txBody>
          <a:bodyPr/>
          <a:lstStyle/>
          <a:p>
            <a:r>
              <a:rPr lang="en-GB" b="1">
                <a:latin typeface="Century"/>
              </a:rPr>
              <a:t>Funding Requirements</a:t>
            </a:r>
            <a:r>
              <a:rPr lang="en-GB" b="1" i="1" dirty="0">
                <a:latin typeface="Fairwater Script"/>
              </a:rPr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A85F9A-18CB-A3C1-E200-CDCA10ACC6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8683" y="1589741"/>
            <a:ext cx="4975746" cy="418082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100">
                <a:latin typeface="Century"/>
              </a:rPr>
              <a:t>Total investments Required</a:t>
            </a:r>
          </a:p>
          <a:p>
            <a:pPr marL="0" indent="0">
              <a:buNone/>
            </a:pPr>
            <a:r>
              <a:rPr lang="en-GB" sz="2100">
                <a:latin typeface="Century"/>
              </a:rPr>
              <a:t>£40,000</a:t>
            </a:r>
          </a:p>
          <a:p>
            <a:pPr marL="0" indent="0">
              <a:buNone/>
            </a:pPr>
            <a:r>
              <a:rPr lang="en-GB" sz="2100">
                <a:latin typeface="Century"/>
              </a:rPr>
              <a:t>Funding sources </a:t>
            </a:r>
          </a:p>
          <a:p>
            <a:r>
              <a:rPr lang="en-GB" sz="2100">
                <a:latin typeface="Century"/>
              </a:rPr>
              <a:t>Personal savings </a:t>
            </a:r>
          </a:p>
          <a:p>
            <a:r>
              <a:rPr lang="en-GB" sz="2100">
                <a:latin typeface="Century"/>
              </a:rPr>
              <a:t>£10,000</a:t>
            </a:r>
          </a:p>
          <a:p>
            <a:pPr marL="0" indent="0">
              <a:buNone/>
            </a:pPr>
            <a:r>
              <a:rPr lang="en-GB" sz="2100">
                <a:latin typeface="Century"/>
              </a:rPr>
              <a:t>Government Start Up Loan </a:t>
            </a:r>
          </a:p>
          <a:p>
            <a:pPr marL="0" indent="0">
              <a:buNone/>
            </a:pPr>
            <a:r>
              <a:rPr lang="en-GB" sz="2100">
                <a:latin typeface="Century"/>
              </a:rPr>
              <a:t>£20,000</a:t>
            </a:r>
          </a:p>
          <a:p>
            <a:pPr marL="0" indent="0">
              <a:buNone/>
            </a:pPr>
            <a:r>
              <a:rPr lang="en-GB" sz="2100">
                <a:latin typeface="Century"/>
              </a:rPr>
              <a:t>Bank Loan </a:t>
            </a:r>
          </a:p>
          <a:p>
            <a:pPr marL="0" indent="0">
              <a:buNone/>
            </a:pPr>
            <a:r>
              <a:rPr lang="en-GB" sz="2100">
                <a:latin typeface="Century"/>
              </a:rPr>
              <a:t>£10,000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DC5E7E-155C-DFC8-E783-3E1F1301EC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93229" y="1589741"/>
            <a:ext cx="5181600" cy="418082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100"/>
              <a:t>Money will be spent on </a:t>
            </a:r>
            <a:endParaRPr lang="en-GB" sz="2100" dirty="0"/>
          </a:p>
          <a:p>
            <a:r>
              <a:rPr lang="en-GB" sz="2100"/>
              <a:t>Salon furniture </a:t>
            </a:r>
            <a:endParaRPr lang="en-GB" sz="2100" dirty="0"/>
          </a:p>
          <a:p>
            <a:r>
              <a:rPr lang="en-GB" sz="2100"/>
              <a:t>Nail stations</a:t>
            </a:r>
            <a:endParaRPr lang="en-GB" sz="2100" dirty="0"/>
          </a:p>
          <a:p>
            <a:r>
              <a:rPr lang="en-GB" sz="2100"/>
              <a:t>Pedicure equipment </a:t>
            </a:r>
            <a:endParaRPr lang="en-GB" sz="2100" dirty="0"/>
          </a:p>
          <a:p>
            <a:r>
              <a:rPr lang="en-GB" sz="2100" dirty="0" err="1"/>
              <a:t>Proffesional</a:t>
            </a:r>
            <a:r>
              <a:rPr lang="en-GB" sz="2100" dirty="0"/>
              <a:t> tools </a:t>
            </a:r>
          </a:p>
          <a:p>
            <a:r>
              <a:rPr lang="en-GB" sz="2100"/>
              <a:t>Product stock </a:t>
            </a:r>
            <a:endParaRPr lang="en-GB" sz="2100" dirty="0"/>
          </a:p>
          <a:p>
            <a:r>
              <a:rPr lang="en-GB" sz="2100"/>
              <a:t>Website </a:t>
            </a:r>
            <a:endParaRPr lang="en-GB" sz="2100" dirty="0"/>
          </a:p>
          <a:p>
            <a:r>
              <a:rPr lang="en-GB" sz="2100"/>
              <a:t>Marketing </a:t>
            </a:r>
            <a:endParaRPr lang="en-GB" sz="2100" dirty="0"/>
          </a:p>
          <a:p>
            <a:r>
              <a:rPr lang="en-GB" sz="2100"/>
              <a:t>Insurance </a:t>
            </a:r>
            <a:endParaRPr lang="en-GB" sz="2100" dirty="0"/>
          </a:p>
          <a:p>
            <a:r>
              <a:rPr lang="en-GB" sz="2100"/>
              <a:t>Rent deposit </a:t>
            </a:r>
            <a:endParaRPr lang="en-GB" sz="2100" dirty="0"/>
          </a:p>
          <a:p>
            <a:r>
              <a:rPr lang="en-GB" sz="2100"/>
              <a:t>Utilities and contingency</a:t>
            </a:r>
            <a:endParaRPr lang="en-GB" sz="2100" dirty="0"/>
          </a:p>
        </p:txBody>
      </p:sp>
    </p:spTree>
    <p:extLst>
      <p:ext uri="{BB962C8B-B14F-4D97-AF65-F5344CB8AC3E}">
        <p14:creationId xmlns:p14="http://schemas.microsoft.com/office/powerpoint/2010/main" val="786808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A3959-7343-D770-BB00-53FB5FFC2D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5197" y="-326571"/>
            <a:ext cx="10309745" cy="1233488"/>
          </a:xfrm>
        </p:spPr>
        <p:txBody>
          <a:bodyPr/>
          <a:lstStyle/>
          <a:p>
            <a:r>
              <a:rPr lang="en-GB">
                <a:latin typeface="Century"/>
              </a:rPr>
              <a:t>Financial Forecast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BE630-F2F7-D92D-E4AE-6DE1B71DE7F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6225" y="1335741"/>
            <a:ext cx="4975746" cy="4180822"/>
          </a:xfrm>
        </p:spPr>
        <p:txBody>
          <a:bodyPr vert="horz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GB" sz="2400"/>
              <a:t>Average Treatment Price </a:t>
            </a:r>
          </a:p>
          <a:p>
            <a:r>
              <a:rPr lang="en-GB" sz="2400"/>
              <a:t>£50 </a:t>
            </a:r>
          </a:p>
          <a:p>
            <a:pPr marL="0" indent="0">
              <a:buNone/>
            </a:pPr>
            <a:r>
              <a:rPr lang="en-GB" sz="2400"/>
              <a:t>Average Clients Per Day </a:t>
            </a:r>
          </a:p>
          <a:p>
            <a:r>
              <a:rPr lang="en-GB" sz="2400"/>
              <a:t>6</a:t>
            </a:r>
          </a:p>
          <a:p>
            <a:pPr marL="0" indent="0">
              <a:buNone/>
            </a:pPr>
            <a:r>
              <a:rPr lang="en-GB" sz="2400"/>
              <a:t>Monthly Revenue </a:t>
            </a:r>
          </a:p>
          <a:p>
            <a:r>
              <a:rPr lang="en-GB" sz="2400"/>
              <a:t>£6,000</a:t>
            </a:r>
          </a:p>
          <a:p>
            <a:pPr marL="0" indent="0">
              <a:buNone/>
            </a:pPr>
            <a:endParaRPr lang="en-GB" sz="24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D91A01-4045-70B3-5B81-FF993925E1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91514" y="2104998"/>
            <a:ext cx="5181600" cy="4180822"/>
          </a:xfrm>
        </p:spPr>
        <p:txBody>
          <a:bodyPr vert="horz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GB" sz="2400"/>
              <a:t>Monthly Costs </a:t>
            </a:r>
          </a:p>
          <a:p>
            <a:r>
              <a:rPr lang="en-GB" sz="2400"/>
              <a:t>£2,800</a:t>
            </a:r>
          </a:p>
          <a:p>
            <a:pPr marL="0" indent="0">
              <a:buNone/>
            </a:pPr>
            <a:r>
              <a:rPr lang="en-GB" sz="2400"/>
              <a:t>Estimated Monthly Profit </a:t>
            </a:r>
          </a:p>
          <a:p>
            <a:r>
              <a:rPr lang="en-GB" sz="2400"/>
              <a:t>£3,200</a:t>
            </a:r>
          </a:p>
          <a:p>
            <a:r>
              <a:rPr lang="en-GB" sz="2400"/>
              <a:t>Break-even Point </a:t>
            </a:r>
          </a:p>
          <a:p>
            <a:r>
              <a:rPr lang="en-GB" sz="2400"/>
              <a:t>Approximately 3 clients per day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0245C9-0A15-D6C7-B75D-593BA90050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ABD60-C7BB-4234-9AF2-2F5A9070B353}" type="datetime1">
              <a:t>7/8/2026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E63C66-EA1A-A514-8204-0CA66CAAB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C917E5-1240-7652-9F75-F423D25F0A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8227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AAB919-25D6-803F-F65C-6B5B15EF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9714" y="-331777"/>
            <a:ext cx="10240903" cy="1233488"/>
          </a:xfrm>
        </p:spPr>
        <p:txBody>
          <a:bodyPr/>
          <a:lstStyle/>
          <a:p>
            <a:r>
              <a:rPr lang="en-GB">
                <a:latin typeface="Century"/>
              </a:rPr>
              <a:t>Sustainability and Growth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31C9E-308D-9ECC-27AD-44E10DAB91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67454"/>
            <a:ext cx="4485989" cy="4115836"/>
          </a:xfrm>
        </p:spPr>
        <p:txBody>
          <a:bodyPr vert="horz" lIns="0" tIns="0" rIns="0" bIns="0" rtlCol="0" anchor="t">
            <a:noAutofit/>
          </a:bodyPr>
          <a:lstStyle/>
          <a:p>
            <a:pPr marL="0" indent="0">
              <a:buNone/>
            </a:pPr>
            <a:r>
              <a:rPr lang="en-GB" sz="2200" b="1"/>
              <a:t>Sustainability and Growth</a:t>
            </a:r>
            <a:endParaRPr lang="en-US" sz="2200" b="1"/>
          </a:p>
          <a:p>
            <a:pPr marL="0" indent="0">
              <a:buNone/>
            </a:pPr>
            <a:r>
              <a:rPr lang="en-GB" sz="2200" b="1"/>
              <a:t>Sustainability</a:t>
            </a:r>
            <a:endParaRPr lang="en-GB" sz="2200" b="1" dirty="0"/>
          </a:p>
          <a:p>
            <a:r>
              <a:rPr lang="en-GB" sz="2200" dirty="0"/>
              <a:t>Sustainable European </a:t>
            </a:r>
            <a:r>
              <a:rPr lang="en-GB" sz="2200"/>
              <a:t>products</a:t>
            </a:r>
            <a:endParaRPr lang="en-GB" sz="2200" dirty="0"/>
          </a:p>
          <a:p>
            <a:r>
              <a:rPr lang="en-GB" sz="2200"/>
              <a:t>Romanian suppliers </a:t>
            </a:r>
            <a:endParaRPr lang="en-GB" sz="2200" dirty="0"/>
          </a:p>
          <a:p>
            <a:r>
              <a:rPr lang="en-GB" sz="2200" b="1" dirty="0"/>
              <a:t>Cruelty-free products where </a:t>
            </a:r>
            <a:r>
              <a:rPr lang="en-GB" sz="2200" b="1" dirty="0" err="1"/>
              <a:t>posible</a:t>
            </a:r>
            <a:r>
              <a:rPr lang="en-GB" sz="2200" dirty="0"/>
              <a:t> </a:t>
            </a:r>
          </a:p>
          <a:p>
            <a:r>
              <a:rPr lang="en-GB" sz="2200"/>
              <a:t>Recycling </a:t>
            </a:r>
            <a:endParaRPr lang="en-GB" sz="2200" dirty="0"/>
          </a:p>
          <a:p>
            <a:r>
              <a:rPr lang="en-GB" sz="2200"/>
              <a:t>Digital</a:t>
            </a:r>
            <a:r>
              <a:rPr lang="en-GB" sz="2200" dirty="0"/>
              <a:t> receipts</a:t>
            </a:r>
          </a:p>
          <a:p>
            <a:r>
              <a:rPr lang="en-GB" sz="2200"/>
              <a:t>Reduce waste</a:t>
            </a:r>
            <a:r>
              <a:rPr lang="en-GB" sz="2400" dirty="0"/>
              <a:t>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D06238-062C-18C4-124B-8ABF2D75EA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63B9FE-159B-405C-95C3-2809F5B72EA6}" type="datetime1">
              <a:t>7/8/2026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26C3D8-6361-6BD2-8542-CE36F7A2A4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CF777B-317D-0163-8D1F-4309D5C194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9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80C0E4A-8812-963E-B289-99EFF32705A0}"/>
              </a:ext>
            </a:extLst>
          </p:cNvPr>
          <p:cNvSpPr txBox="1"/>
          <p:nvPr/>
        </p:nvSpPr>
        <p:spPr>
          <a:xfrm>
            <a:off x="6094790" y="901096"/>
            <a:ext cx="5024362" cy="5509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200" b="1"/>
              <a:t>Growth plans</a:t>
            </a:r>
          </a:p>
          <a:p>
            <a:endParaRPr lang="en-GB" sz="2200" dirty="0"/>
          </a:p>
          <a:p>
            <a:r>
              <a:rPr lang="en-GB" sz="2200"/>
              <a:t>Short term </a:t>
            </a:r>
            <a:endParaRPr lang="en-GB" sz="2200" dirty="0"/>
          </a:p>
          <a:p>
            <a:pPr marL="285750" indent="-285750">
              <a:buFont typeface="Arial"/>
              <a:buChar char="•"/>
            </a:pPr>
            <a:r>
              <a:rPr lang="en-GB" sz="2200"/>
              <a:t>Build loyal customers </a:t>
            </a:r>
            <a:endParaRPr lang="en-GB" sz="2200" dirty="0"/>
          </a:p>
          <a:p>
            <a:pPr marL="285750" indent="-285750">
              <a:buFont typeface="Arial"/>
              <a:buChar char="•"/>
            </a:pPr>
            <a:r>
              <a:rPr lang="en-GB" sz="2200"/>
              <a:t>Increase bookings</a:t>
            </a:r>
            <a:endParaRPr lang="en-GB" sz="2200" dirty="0"/>
          </a:p>
          <a:p>
            <a:endParaRPr lang="en-GB" sz="2200" dirty="0"/>
          </a:p>
          <a:p>
            <a:r>
              <a:rPr lang="en-GB" sz="2200" b="1"/>
              <a:t>Medium Term</a:t>
            </a:r>
            <a:r>
              <a:rPr lang="en-GB" sz="2200" dirty="0"/>
              <a:t> </a:t>
            </a:r>
          </a:p>
          <a:p>
            <a:endParaRPr lang="en-GB" sz="2200" dirty="0"/>
          </a:p>
          <a:p>
            <a:pPr marL="285750" indent="-285750">
              <a:buFont typeface="Arial"/>
              <a:buChar char="•"/>
            </a:pPr>
            <a:r>
              <a:rPr lang="en-GB" sz="2200"/>
              <a:t>Hire technicians </a:t>
            </a:r>
            <a:endParaRPr lang="en-GB" sz="2200" dirty="0"/>
          </a:p>
          <a:p>
            <a:pPr marL="285750" indent="-285750">
              <a:buFont typeface="Arial"/>
              <a:buChar char="•"/>
            </a:pPr>
            <a:r>
              <a:rPr lang="en-GB" sz="2200"/>
              <a:t>Extend opening hours </a:t>
            </a:r>
            <a:endParaRPr lang="en-GB" sz="2200" dirty="0"/>
          </a:p>
          <a:p>
            <a:pPr marL="285750" indent="-285750">
              <a:buFont typeface="Arial"/>
              <a:buChar char="•"/>
            </a:pPr>
            <a:endParaRPr lang="en-GB" sz="2200" dirty="0"/>
          </a:p>
          <a:p>
            <a:r>
              <a:rPr lang="en-GB" sz="2200" b="1"/>
              <a:t>Long Term </a:t>
            </a:r>
          </a:p>
          <a:p>
            <a:endParaRPr lang="en-GB" sz="2200" dirty="0"/>
          </a:p>
          <a:p>
            <a:pPr marL="285750" indent="-285750">
              <a:buFont typeface="Arial"/>
              <a:buChar char="•"/>
            </a:pPr>
            <a:r>
              <a:rPr lang="en-GB" sz="2200"/>
              <a:t>Open a second salon </a:t>
            </a:r>
            <a:endParaRPr lang="en-GB" sz="2200" dirty="0"/>
          </a:p>
          <a:p>
            <a:pPr marL="285750" indent="-285750">
              <a:buFont typeface="Arial"/>
              <a:buChar char="•"/>
            </a:pPr>
            <a:r>
              <a:rPr lang="en-GB" sz="2200" dirty="0"/>
              <a:t>Launch Rae Glow </a:t>
            </a:r>
            <a:r>
              <a:rPr lang="en-GB" sz="2200"/>
              <a:t>products </a:t>
            </a:r>
            <a:endParaRPr lang="en-GB" sz="2200" dirty="0"/>
          </a:p>
          <a:p>
            <a:pPr marL="285750" indent="-285750">
              <a:buFont typeface="Arial"/>
              <a:buChar char="•"/>
            </a:pPr>
            <a:r>
              <a:rPr lang="en-GB" sz="2200"/>
              <a:t>Offer training courses 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803428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9C8F33-8C3E-E63A-BF25-5AFECCE8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8457" y="2051"/>
            <a:ext cx="10240903" cy="1233488"/>
          </a:xfrm>
        </p:spPr>
        <p:txBody>
          <a:bodyPr>
            <a:normAutofit/>
          </a:bodyPr>
          <a:lstStyle/>
          <a:p>
            <a:r>
              <a:rPr lang="en-GB" sz="4000">
                <a:latin typeface="Century"/>
              </a:rPr>
              <a:t>Conclusion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E17163-B53C-3AA7-35F0-DC976CE3E6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47282"/>
            <a:ext cx="10240903" cy="3956179"/>
          </a:xfrm>
        </p:spPr>
        <p:txBody>
          <a:bodyPr vert="horz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GB" sz="2400">
                <a:latin typeface="Century"/>
              </a:rPr>
              <a:t>Why Invest in Rae Glow?</a:t>
            </a:r>
          </a:p>
          <a:p>
            <a:r>
              <a:rPr lang="en-GB" sz="2400">
                <a:latin typeface="Century"/>
              </a:rPr>
              <a:t>Growing beauty industry </a:t>
            </a:r>
          </a:p>
          <a:p>
            <a:r>
              <a:rPr lang="en-GB" sz="2400">
                <a:latin typeface="Century"/>
              </a:rPr>
              <a:t>Specialist services </a:t>
            </a:r>
          </a:p>
          <a:p>
            <a:r>
              <a:rPr lang="en-GB" sz="2400" dirty="0">
                <a:latin typeface="Century"/>
              </a:rPr>
              <a:t>Sustainable </a:t>
            </a:r>
            <a:r>
              <a:rPr lang="en-GB" sz="2400" dirty="0" err="1">
                <a:latin typeface="Century"/>
              </a:rPr>
              <a:t>buiness</a:t>
            </a:r>
            <a:r>
              <a:rPr lang="en-GB" sz="2400" dirty="0">
                <a:latin typeface="Century"/>
              </a:rPr>
              <a:t> model </a:t>
            </a:r>
          </a:p>
          <a:p>
            <a:r>
              <a:rPr lang="en-GB" sz="2400">
                <a:latin typeface="Century"/>
              </a:rPr>
              <a:t>Strong financial planning </a:t>
            </a:r>
            <a:endParaRPr lang="en-GB" sz="2400" dirty="0">
              <a:latin typeface="Century"/>
            </a:endParaRPr>
          </a:p>
          <a:p>
            <a:r>
              <a:rPr lang="en-GB" sz="2400" dirty="0">
                <a:latin typeface="Century"/>
              </a:rPr>
              <a:t>High cust</a:t>
            </a:r>
            <a:r>
              <a:rPr lang="en-GB" sz="2400">
                <a:latin typeface="Century"/>
              </a:rPr>
              <a:t>omer demand </a:t>
            </a:r>
            <a:endParaRPr lang="en-GB" sz="2400" dirty="0">
              <a:latin typeface="Century"/>
            </a:endParaRPr>
          </a:p>
          <a:p>
            <a:r>
              <a:rPr lang="en-GB" sz="2400" dirty="0">
                <a:latin typeface="Century"/>
              </a:rPr>
              <a:t>Long-term expansion opportun</a:t>
            </a:r>
            <a:r>
              <a:rPr lang="en-GB" sz="2400">
                <a:latin typeface="Century"/>
              </a:rPr>
              <a:t>ities </a:t>
            </a:r>
            <a:endParaRPr lang="en-GB" sz="2400" dirty="0">
              <a:latin typeface="Century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271FFE-9C9D-0216-8A7D-2B7E861D49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E0D6C-25D4-4B63-BAD3-514FBBD57096}" type="datetime1">
              <a:t>7/8/2026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EA1254-F2F7-E1C6-B12A-A262E9E29F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8B45F7-1487-92DC-7668-F21B4AD862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6378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GradientRiseVTI">
  <a:themeElements>
    <a:clrScheme name="GradientRiseVTI">
      <a:dk1>
        <a:sysClr val="windowText" lastClr="000000"/>
      </a:dk1>
      <a:lt1>
        <a:srgbClr val="FFFFFF"/>
      </a:lt1>
      <a:dk2>
        <a:srgbClr val="3C0F3A"/>
      </a:dk2>
      <a:lt2>
        <a:srgbClr val="F1F2F2"/>
      </a:lt2>
      <a:accent1>
        <a:srgbClr val="A6025C"/>
      </a:accent1>
      <a:accent2>
        <a:srgbClr val="92248E"/>
      </a:accent2>
      <a:accent3>
        <a:srgbClr val="DE95C4"/>
      </a:accent3>
      <a:accent4>
        <a:srgbClr val="FE4A00"/>
      </a:accent4>
      <a:accent5>
        <a:srgbClr val="DA002F"/>
      </a:accent5>
      <a:accent6>
        <a:srgbClr val="FF907A"/>
      </a:accent6>
      <a:hlink>
        <a:srgbClr val="CA71E4"/>
      </a:hlink>
      <a:folHlink>
        <a:srgbClr val="E45E49"/>
      </a:folHlink>
    </a:clrScheme>
    <a:fontScheme name="GradientRiseVTI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GradientRis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13C68A69-E745-489A-84EC-B7BCE4AA380B}" vid="{9CF7857A-9412-4E45-AB0D-6EAA5A7DC4C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GradientRiseVTI</vt:lpstr>
      <vt:lpstr>Rae Glow Business pitch </vt:lpstr>
      <vt:lpstr>Business Overview  Rae Glow </vt:lpstr>
      <vt:lpstr>Mission and Target Market </vt:lpstr>
      <vt:lpstr>Three important PESTLE Factors</vt:lpstr>
      <vt:lpstr>Marketing Strategy </vt:lpstr>
      <vt:lpstr>Competitive Advantage </vt:lpstr>
      <vt:lpstr>Funding Requirements </vt:lpstr>
      <vt:lpstr>Financial Forecast</vt:lpstr>
      <vt:lpstr>Sustainability and Growth</vt:lpstr>
      <vt:lpstr>Conclusion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89</cp:revision>
  <dcterms:created xsi:type="dcterms:W3CDTF">2026-06-28T13:15:34Z</dcterms:created>
  <dcterms:modified xsi:type="dcterms:W3CDTF">2026-07-08T12:13:43Z</dcterms:modified>
</cp:coreProperties>
</file>