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8" r:id="rId4"/>
    <p:sldId id="259" r:id="rId5"/>
    <p:sldId id="260" r:id="rId6"/>
    <p:sldId id="262" r:id="rId7"/>
    <p:sldId id="263" r:id="rId8"/>
    <p:sldId id="265" r:id="rId9"/>
    <p:sldId id="266" r:id="rId10"/>
    <p:sldId id="267" r:id="rId11"/>
    <p:sldId id="268" r:id="rId12"/>
    <p:sldId id="269" r:id="rId13"/>
    <p:sldId id="270" r:id="rId14"/>
    <p:sldId id="271" r:id="rId15"/>
    <p:sldId id="272" r:id="rId16"/>
    <p:sldId id="273" r:id="rId17"/>
    <p:sldId id="274" r:id="rId18"/>
    <p:sldId id="275" r:id="rId19"/>
    <p:sldId id="276"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Start and Introduction" id="{0A574785-2B3E-4550-8811-574900B91FDC}">
          <p14:sldIdLst>
            <p14:sldId id="256"/>
            <p14:sldId id="261"/>
          </p14:sldIdLst>
        </p14:section>
        <p14:section name="Andrew's Section" id="{585C9439-A42C-4BC0-8D18-03F9552560E6}">
          <p14:sldIdLst>
            <p14:sldId id="258"/>
            <p14:sldId id="259"/>
            <p14:sldId id="260"/>
          </p14:sldIdLst>
        </p14:section>
        <p14:section name="Sam's Section" id="{FEFD2864-0BEA-4635-92CB-8829774A2696}">
          <p14:sldIdLst>
            <p14:sldId id="262"/>
            <p14:sldId id="263"/>
          </p14:sldIdLst>
        </p14:section>
        <p14:section name="Aled's Section" id="{B8AAC79A-B30E-4805-852D-46BE09108A35}">
          <p14:sldIdLst>
            <p14:sldId id="265"/>
            <p14:sldId id="266"/>
            <p14:sldId id="267"/>
          </p14:sldIdLst>
        </p14:section>
        <p14:section name="Craig's Section" id="{394921D6-6E2D-4C53-A9AA-3A0C1F200BBD}">
          <p14:sldIdLst>
            <p14:sldId id="268"/>
            <p14:sldId id="269"/>
            <p14:sldId id="270"/>
          </p14:sldIdLst>
        </p14:section>
        <p14:section name="Nathan's Section" id="{1486F6EC-192B-4CA8-A325-54315218D799}">
          <p14:sldIdLst>
            <p14:sldId id="271"/>
            <p14:sldId id="272"/>
            <p14:sldId id="273"/>
          </p14:sldIdLst>
        </p14:section>
        <p14:section name="Matt's Section" id="{D938316F-FD89-44EE-B76B-B23406F7D2A2}">
          <p14:sldIdLst>
            <p14:sldId id="274"/>
            <p14:sldId id="275"/>
            <p14:sldId id="27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52F5A5-20CC-4AC6-AE9B-C1C8A31EF477}" v="501" dt="2025-03-20T18:45:01.12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hnson, Andrew" userId="2cccfd67-b5b4-4838-ae4c-0794d8f2e7c1" providerId="ADAL" clId="{6452F5A5-20CC-4AC6-AE9B-C1C8A31EF477}"/>
    <pc:docChg chg="undo custSel addSld delSld modSld sldOrd addSection modSection">
      <pc:chgData name="Johnson, Andrew" userId="2cccfd67-b5b4-4838-ae4c-0794d8f2e7c1" providerId="ADAL" clId="{6452F5A5-20CC-4AC6-AE9B-C1C8A31EF477}" dt="2025-03-21T13:00:00.574" v="4687" actId="17846"/>
      <pc:docMkLst>
        <pc:docMk/>
      </pc:docMkLst>
      <pc:sldChg chg="addSp delSp modSp mod modTransition">
        <pc:chgData name="Johnson, Andrew" userId="2cccfd67-b5b4-4838-ae4c-0794d8f2e7c1" providerId="ADAL" clId="{6452F5A5-20CC-4AC6-AE9B-C1C8A31EF477}" dt="2025-03-20T16:09:33.756" v="4422"/>
        <pc:sldMkLst>
          <pc:docMk/>
          <pc:sldMk cId="72425921" sldId="256"/>
        </pc:sldMkLst>
        <pc:spChg chg="add del mod">
          <ac:chgData name="Johnson, Andrew" userId="2cccfd67-b5b4-4838-ae4c-0794d8f2e7c1" providerId="ADAL" clId="{6452F5A5-20CC-4AC6-AE9B-C1C8A31EF477}" dt="2025-03-14T15:35:39.232" v="977" actId="478"/>
          <ac:spMkLst>
            <pc:docMk/>
            <pc:sldMk cId="72425921" sldId="256"/>
            <ac:spMk id="3" creationId="{3FFA4D46-9E6A-F6A7-B4AA-B8F0B89E7B56}"/>
          </ac:spMkLst>
        </pc:spChg>
        <pc:spChg chg="mod">
          <ac:chgData name="Johnson, Andrew" userId="2cccfd67-b5b4-4838-ae4c-0794d8f2e7c1" providerId="ADAL" clId="{6452F5A5-20CC-4AC6-AE9B-C1C8A31EF477}" dt="2025-03-14T15:35:32.814" v="975" actId="1076"/>
          <ac:spMkLst>
            <pc:docMk/>
            <pc:sldMk cId="72425921" sldId="256"/>
            <ac:spMk id="4" creationId="{34B1EE8F-2F7F-5AA5-FCBF-1B21D0F43A96}"/>
          </ac:spMkLst>
        </pc:spChg>
        <pc:spChg chg="add del mod">
          <ac:chgData name="Johnson, Andrew" userId="2cccfd67-b5b4-4838-ae4c-0794d8f2e7c1" providerId="ADAL" clId="{6452F5A5-20CC-4AC6-AE9B-C1C8A31EF477}" dt="2025-03-14T15:35:40.264" v="978" actId="478"/>
          <ac:spMkLst>
            <pc:docMk/>
            <pc:sldMk cId="72425921" sldId="256"/>
            <ac:spMk id="5" creationId="{DB7685E9-9827-3A46-1E73-9CC33087F226}"/>
          </ac:spMkLst>
        </pc:spChg>
        <pc:spChg chg="add del mod">
          <ac:chgData name="Johnson, Andrew" userId="2cccfd67-b5b4-4838-ae4c-0794d8f2e7c1" providerId="ADAL" clId="{6452F5A5-20CC-4AC6-AE9B-C1C8A31EF477}" dt="2025-03-14T15:35:42.941" v="979" actId="478"/>
          <ac:spMkLst>
            <pc:docMk/>
            <pc:sldMk cId="72425921" sldId="256"/>
            <ac:spMk id="6" creationId="{0C696430-EA38-0B4B-8B5E-BDB94D53B031}"/>
          </ac:spMkLst>
        </pc:spChg>
        <pc:spChg chg="add del mod">
          <ac:chgData name="Johnson, Andrew" userId="2cccfd67-b5b4-4838-ae4c-0794d8f2e7c1" providerId="ADAL" clId="{6452F5A5-20CC-4AC6-AE9B-C1C8A31EF477}" dt="2025-03-14T15:35:42.941" v="979" actId="478"/>
          <ac:spMkLst>
            <pc:docMk/>
            <pc:sldMk cId="72425921" sldId="256"/>
            <ac:spMk id="7" creationId="{1239DE4E-9AD4-FF95-C743-E3D0FFF497CC}"/>
          </ac:spMkLst>
        </pc:spChg>
        <pc:spChg chg="add del mod">
          <ac:chgData name="Johnson, Andrew" userId="2cccfd67-b5b4-4838-ae4c-0794d8f2e7c1" providerId="ADAL" clId="{6452F5A5-20CC-4AC6-AE9B-C1C8A31EF477}" dt="2025-03-14T15:35:42.941" v="979" actId="478"/>
          <ac:spMkLst>
            <pc:docMk/>
            <pc:sldMk cId="72425921" sldId="256"/>
            <ac:spMk id="8" creationId="{937DA99E-C871-1FA6-2428-9F47A97CBE5E}"/>
          </ac:spMkLst>
        </pc:spChg>
        <pc:spChg chg="del">
          <ac:chgData name="Johnson, Andrew" userId="2cccfd67-b5b4-4838-ae4c-0794d8f2e7c1" providerId="ADAL" clId="{6452F5A5-20CC-4AC6-AE9B-C1C8A31EF477}" dt="2025-03-14T15:02:47.072" v="9" actId="26606"/>
          <ac:spMkLst>
            <pc:docMk/>
            <pc:sldMk cId="72425921" sldId="256"/>
            <ac:spMk id="9" creationId="{73A25D70-4A55-4F72-B9C5-A69CDBF4DB42}"/>
          </ac:spMkLst>
        </pc:spChg>
        <pc:spChg chg="add del mod">
          <ac:chgData name="Johnson, Andrew" userId="2cccfd67-b5b4-4838-ae4c-0794d8f2e7c1" providerId="ADAL" clId="{6452F5A5-20CC-4AC6-AE9B-C1C8A31EF477}" dt="2025-03-14T15:35:42.941" v="979" actId="478"/>
          <ac:spMkLst>
            <pc:docMk/>
            <pc:sldMk cId="72425921" sldId="256"/>
            <ac:spMk id="10" creationId="{197DFD1D-CB46-3273-9063-DA161BB944CC}"/>
          </ac:spMkLst>
        </pc:spChg>
        <pc:spChg chg="del">
          <ac:chgData name="Johnson, Andrew" userId="2cccfd67-b5b4-4838-ae4c-0794d8f2e7c1" providerId="ADAL" clId="{6452F5A5-20CC-4AC6-AE9B-C1C8A31EF477}" dt="2025-03-14T15:02:47.072" v="9" actId="26606"/>
          <ac:spMkLst>
            <pc:docMk/>
            <pc:sldMk cId="72425921" sldId="256"/>
            <ac:spMk id="11" creationId="{54957100-6D8B-4161-9F2F-C0A949EC84C4}"/>
          </ac:spMkLst>
        </pc:spChg>
        <pc:spChg chg="add del mod">
          <ac:chgData name="Johnson, Andrew" userId="2cccfd67-b5b4-4838-ae4c-0794d8f2e7c1" providerId="ADAL" clId="{6452F5A5-20CC-4AC6-AE9B-C1C8A31EF477}" dt="2025-03-14T15:35:31.819" v="970"/>
          <ac:spMkLst>
            <pc:docMk/>
            <pc:sldMk cId="72425921" sldId="256"/>
            <ac:spMk id="12" creationId="{77B7387F-B27E-4555-24F8-99FD40D64E01}"/>
          </ac:spMkLst>
        </pc:spChg>
        <pc:spChg chg="del">
          <ac:chgData name="Johnson, Andrew" userId="2cccfd67-b5b4-4838-ae4c-0794d8f2e7c1" providerId="ADAL" clId="{6452F5A5-20CC-4AC6-AE9B-C1C8A31EF477}" dt="2025-03-14T15:02:47.072" v="9" actId="26606"/>
          <ac:spMkLst>
            <pc:docMk/>
            <pc:sldMk cId="72425921" sldId="256"/>
            <ac:spMk id="13" creationId="{0BD8B065-EE51-4AE2-A94C-86249998FD7B}"/>
          </ac:spMkLst>
        </pc:spChg>
        <pc:spChg chg="add del mod">
          <ac:chgData name="Johnson, Andrew" userId="2cccfd67-b5b4-4838-ae4c-0794d8f2e7c1" providerId="ADAL" clId="{6452F5A5-20CC-4AC6-AE9B-C1C8A31EF477}" dt="2025-03-14T15:35:31.325" v="967" actId="11529"/>
          <ac:spMkLst>
            <pc:docMk/>
            <pc:sldMk cId="72425921" sldId="256"/>
            <ac:spMk id="14" creationId="{9E847290-5A5E-F378-19F5-4285AA0DBF81}"/>
          </ac:spMkLst>
        </pc:spChg>
        <pc:spChg chg="add">
          <ac:chgData name="Johnson, Andrew" userId="2cccfd67-b5b4-4838-ae4c-0794d8f2e7c1" providerId="ADAL" clId="{6452F5A5-20CC-4AC6-AE9B-C1C8A31EF477}" dt="2025-03-14T15:02:47.072" v="9" actId="26606"/>
          <ac:spMkLst>
            <pc:docMk/>
            <pc:sldMk cId="72425921" sldId="256"/>
            <ac:spMk id="30" creationId="{B7BD7FCF-A254-4A97-A15C-319B67622677}"/>
          </ac:spMkLst>
        </pc:spChg>
        <pc:spChg chg="add">
          <ac:chgData name="Johnson, Andrew" userId="2cccfd67-b5b4-4838-ae4c-0794d8f2e7c1" providerId="ADAL" clId="{6452F5A5-20CC-4AC6-AE9B-C1C8A31EF477}" dt="2025-03-14T15:02:47.072" v="9" actId="26606"/>
          <ac:spMkLst>
            <pc:docMk/>
            <pc:sldMk cId="72425921" sldId="256"/>
            <ac:spMk id="32" creationId="{52FFAF72-6204-4676-9C6F-9A4CC4D91805}"/>
          </ac:spMkLst>
        </pc:spChg>
        <pc:grpChg chg="del">
          <ac:chgData name="Johnson, Andrew" userId="2cccfd67-b5b4-4838-ae4c-0794d8f2e7c1" providerId="ADAL" clId="{6452F5A5-20CC-4AC6-AE9B-C1C8A31EF477}" dt="2025-03-14T15:02:47.072" v="9" actId="26606"/>
          <ac:grpSpMkLst>
            <pc:docMk/>
            <pc:sldMk cId="72425921" sldId="256"/>
            <ac:grpSpMk id="15" creationId="{18999293-B054-4B57-A26F-D04C2BB11338}"/>
          </ac:grpSpMkLst>
        </pc:grpChg>
        <pc:grpChg chg="del">
          <ac:chgData name="Johnson, Andrew" userId="2cccfd67-b5b4-4838-ae4c-0794d8f2e7c1" providerId="ADAL" clId="{6452F5A5-20CC-4AC6-AE9B-C1C8A31EF477}" dt="2025-03-14T15:02:47.072" v="9" actId="26606"/>
          <ac:grpSpMkLst>
            <pc:docMk/>
            <pc:sldMk cId="72425921" sldId="256"/>
            <ac:grpSpMk id="21" creationId="{761945C4-D997-42F3-B59A-984CF0066715}"/>
          </ac:grpSpMkLst>
        </pc:grpChg>
        <pc:picChg chg="add mod">
          <ac:chgData name="Johnson, Andrew" userId="2cccfd67-b5b4-4838-ae4c-0794d8f2e7c1" providerId="ADAL" clId="{6452F5A5-20CC-4AC6-AE9B-C1C8A31EF477}" dt="2025-03-14T15:35:32.413" v="973" actId="1076"/>
          <ac:picMkLst>
            <pc:docMk/>
            <pc:sldMk cId="72425921" sldId="256"/>
            <ac:picMk id="2" creationId="{1D88ED32-584E-C6FC-DAAA-6E3F13D8B156}"/>
          </ac:picMkLst>
        </pc:picChg>
      </pc:sldChg>
      <pc:sldChg chg="addSp modSp del mod">
        <pc:chgData name="Johnson, Andrew" userId="2cccfd67-b5b4-4838-ae4c-0794d8f2e7c1" providerId="ADAL" clId="{6452F5A5-20CC-4AC6-AE9B-C1C8A31EF477}" dt="2025-03-20T15:43:33.822" v="4240" actId="2696"/>
        <pc:sldMkLst>
          <pc:docMk/>
          <pc:sldMk cId="687847386" sldId="257"/>
        </pc:sldMkLst>
        <pc:spChg chg="mod">
          <ac:chgData name="Johnson, Andrew" userId="2cccfd67-b5b4-4838-ae4c-0794d8f2e7c1" providerId="ADAL" clId="{6452F5A5-20CC-4AC6-AE9B-C1C8A31EF477}" dt="2025-03-14T16:21:38.489" v="1946" actId="20577"/>
          <ac:spMkLst>
            <pc:docMk/>
            <pc:sldMk cId="687847386" sldId="257"/>
            <ac:spMk id="3" creationId="{7BF73382-1E49-EB0E-F44F-29687AD212DA}"/>
          </ac:spMkLst>
        </pc:spChg>
        <pc:picChg chg="add mod">
          <ac:chgData name="Johnson, Andrew" userId="2cccfd67-b5b4-4838-ae4c-0794d8f2e7c1" providerId="ADAL" clId="{6452F5A5-20CC-4AC6-AE9B-C1C8A31EF477}" dt="2025-03-14T15:02:22.311" v="7" actId="1076"/>
          <ac:picMkLst>
            <pc:docMk/>
            <pc:sldMk cId="687847386" sldId="257"/>
            <ac:picMk id="4" creationId="{F1879A60-C4A3-1031-5966-BCACFBE1BB98}"/>
          </ac:picMkLst>
        </pc:picChg>
      </pc:sldChg>
      <pc:sldChg chg="addSp delSp modSp mod modTransition">
        <pc:chgData name="Johnson, Andrew" userId="2cccfd67-b5b4-4838-ae4c-0794d8f2e7c1" providerId="ADAL" clId="{6452F5A5-20CC-4AC6-AE9B-C1C8A31EF477}" dt="2025-03-20T17:08:36.671" v="4583" actId="20577"/>
        <pc:sldMkLst>
          <pc:docMk/>
          <pc:sldMk cId="3973676347" sldId="258"/>
        </pc:sldMkLst>
        <pc:spChg chg="mod">
          <ac:chgData name="Johnson, Andrew" userId="2cccfd67-b5b4-4838-ae4c-0794d8f2e7c1" providerId="ADAL" clId="{6452F5A5-20CC-4AC6-AE9B-C1C8A31EF477}" dt="2025-03-20T17:08:36.671" v="4583" actId="20577"/>
          <ac:spMkLst>
            <pc:docMk/>
            <pc:sldMk cId="3973676347" sldId="258"/>
            <ac:spMk id="2" creationId="{40AB6801-79AA-B61F-051D-13DF2C21ADB3}"/>
          </ac:spMkLst>
        </pc:spChg>
        <pc:spChg chg="del mod">
          <ac:chgData name="Johnson, Andrew" userId="2cccfd67-b5b4-4838-ae4c-0794d8f2e7c1" providerId="ADAL" clId="{6452F5A5-20CC-4AC6-AE9B-C1C8A31EF477}" dt="2025-03-14T15:40:36.396" v="1166" actId="26606"/>
          <ac:spMkLst>
            <pc:docMk/>
            <pc:sldMk cId="3973676347" sldId="258"/>
            <ac:spMk id="3" creationId="{90F136E7-058F-9486-9268-D6BD999C25E2}"/>
          </ac:spMkLst>
        </pc:spChg>
        <pc:spChg chg="add mod">
          <ac:chgData name="Johnson, Andrew" userId="2cccfd67-b5b4-4838-ae4c-0794d8f2e7c1" providerId="ADAL" clId="{6452F5A5-20CC-4AC6-AE9B-C1C8A31EF477}" dt="2025-03-14T15:19:04.839" v="670" actId="207"/>
          <ac:spMkLst>
            <pc:docMk/>
            <pc:sldMk cId="3973676347" sldId="258"/>
            <ac:spMk id="5" creationId="{3CA708A6-803F-41BF-CD70-7DF17273D683}"/>
          </ac:spMkLst>
        </pc:spChg>
        <pc:graphicFrameChg chg="add mod modGraphic">
          <ac:chgData name="Johnson, Andrew" userId="2cccfd67-b5b4-4838-ae4c-0794d8f2e7c1" providerId="ADAL" clId="{6452F5A5-20CC-4AC6-AE9B-C1C8A31EF477}" dt="2025-03-20T17:00:16.393" v="4576" actId="26606"/>
          <ac:graphicFrameMkLst>
            <pc:docMk/>
            <pc:sldMk cId="3973676347" sldId="258"/>
            <ac:graphicFrameMk id="7" creationId="{D9D12C1A-B713-2A0C-9809-20D86CC7C478}"/>
          </ac:graphicFrameMkLst>
        </pc:graphicFrameChg>
        <pc:picChg chg="add mod">
          <ac:chgData name="Johnson, Andrew" userId="2cccfd67-b5b4-4838-ae4c-0794d8f2e7c1" providerId="ADAL" clId="{6452F5A5-20CC-4AC6-AE9B-C1C8A31EF477}" dt="2025-03-14T15:14:08.555" v="629" actId="14100"/>
          <ac:picMkLst>
            <pc:docMk/>
            <pc:sldMk cId="3973676347" sldId="258"/>
            <ac:picMk id="4" creationId="{2ECE88AD-4343-9490-EAA1-81C566DE0AE3}"/>
          </ac:picMkLst>
        </pc:picChg>
      </pc:sldChg>
      <pc:sldChg chg="addSp delSp modSp mod modTransition">
        <pc:chgData name="Johnson, Andrew" userId="2cccfd67-b5b4-4838-ae4c-0794d8f2e7c1" providerId="ADAL" clId="{6452F5A5-20CC-4AC6-AE9B-C1C8A31EF477}" dt="2025-03-20T18:41:06.632" v="4600" actId="1076"/>
        <pc:sldMkLst>
          <pc:docMk/>
          <pc:sldMk cId="579324547" sldId="259"/>
        </pc:sldMkLst>
        <pc:spChg chg="mod">
          <ac:chgData name="Johnson, Andrew" userId="2cccfd67-b5b4-4838-ae4c-0794d8f2e7c1" providerId="ADAL" clId="{6452F5A5-20CC-4AC6-AE9B-C1C8A31EF477}" dt="2025-03-14T15:42:16.784" v="1335" actId="33524"/>
          <ac:spMkLst>
            <pc:docMk/>
            <pc:sldMk cId="579324547" sldId="259"/>
            <ac:spMk id="2" creationId="{0453DAC3-4706-5BE5-6F52-08DC509953F5}"/>
          </ac:spMkLst>
        </pc:spChg>
        <pc:spChg chg="mod">
          <ac:chgData name="Johnson, Andrew" userId="2cccfd67-b5b4-4838-ae4c-0794d8f2e7c1" providerId="ADAL" clId="{6452F5A5-20CC-4AC6-AE9B-C1C8A31EF477}" dt="2025-03-14T15:43:42.966" v="1586" actId="33524"/>
          <ac:spMkLst>
            <pc:docMk/>
            <pc:sldMk cId="579324547" sldId="259"/>
            <ac:spMk id="3" creationId="{FF5A6D98-B8AF-7391-1007-92A455149CEE}"/>
          </ac:spMkLst>
        </pc:spChg>
        <pc:spChg chg="add mod">
          <ac:chgData name="Johnson, Andrew" userId="2cccfd67-b5b4-4838-ae4c-0794d8f2e7c1" providerId="ADAL" clId="{6452F5A5-20CC-4AC6-AE9B-C1C8A31EF477}" dt="2025-03-14T15:19:32.536" v="683"/>
          <ac:spMkLst>
            <pc:docMk/>
            <pc:sldMk cId="579324547" sldId="259"/>
            <ac:spMk id="5" creationId="{AF023947-C209-3B0D-4BE2-829A6104F624}"/>
          </ac:spMkLst>
        </pc:spChg>
        <pc:picChg chg="add mod">
          <ac:chgData name="Johnson, Andrew" userId="2cccfd67-b5b4-4838-ae4c-0794d8f2e7c1" providerId="ADAL" clId="{6452F5A5-20CC-4AC6-AE9B-C1C8A31EF477}" dt="2025-03-14T15:19:32.536" v="683"/>
          <ac:picMkLst>
            <pc:docMk/>
            <pc:sldMk cId="579324547" sldId="259"/>
            <ac:picMk id="4" creationId="{33FD2F51-B4CA-0085-A7AD-CFD1940A5EAF}"/>
          </ac:picMkLst>
        </pc:picChg>
        <pc:picChg chg="add del mod modCrop">
          <ac:chgData name="Johnson, Andrew" userId="2cccfd67-b5b4-4838-ae4c-0794d8f2e7c1" providerId="ADAL" clId="{6452F5A5-20CC-4AC6-AE9B-C1C8A31EF477}" dt="2025-03-20T18:40:21.874" v="4594" actId="478"/>
          <ac:picMkLst>
            <pc:docMk/>
            <pc:sldMk cId="579324547" sldId="259"/>
            <ac:picMk id="7" creationId="{636F5863-DF26-088B-B19D-4D34F69A24AE}"/>
          </ac:picMkLst>
        </pc:picChg>
        <pc:picChg chg="add mod modCrop">
          <ac:chgData name="Johnson, Andrew" userId="2cccfd67-b5b4-4838-ae4c-0794d8f2e7c1" providerId="ADAL" clId="{6452F5A5-20CC-4AC6-AE9B-C1C8A31EF477}" dt="2025-03-20T18:41:06.632" v="4600" actId="1076"/>
          <ac:picMkLst>
            <pc:docMk/>
            <pc:sldMk cId="579324547" sldId="259"/>
            <ac:picMk id="9" creationId="{5727EF3B-B9B8-1426-6551-32D693AEB11E}"/>
          </ac:picMkLst>
        </pc:picChg>
      </pc:sldChg>
      <pc:sldChg chg="addSp modSp mod modTransition">
        <pc:chgData name="Johnson, Andrew" userId="2cccfd67-b5b4-4838-ae4c-0794d8f2e7c1" providerId="ADAL" clId="{6452F5A5-20CC-4AC6-AE9B-C1C8A31EF477}" dt="2025-03-20T18:39:59.078" v="4590" actId="1076"/>
        <pc:sldMkLst>
          <pc:docMk/>
          <pc:sldMk cId="2319340448" sldId="260"/>
        </pc:sldMkLst>
        <pc:spChg chg="mod">
          <ac:chgData name="Johnson, Andrew" userId="2cccfd67-b5b4-4838-ae4c-0794d8f2e7c1" providerId="ADAL" clId="{6452F5A5-20CC-4AC6-AE9B-C1C8A31EF477}" dt="2025-03-14T15:43:55.757" v="1611" actId="20577"/>
          <ac:spMkLst>
            <pc:docMk/>
            <pc:sldMk cId="2319340448" sldId="260"/>
            <ac:spMk id="2" creationId="{9124D6DF-F8EC-2A38-750B-A7AAE6C0E036}"/>
          </ac:spMkLst>
        </pc:spChg>
        <pc:spChg chg="mod">
          <ac:chgData name="Johnson, Andrew" userId="2cccfd67-b5b4-4838-ae4c-0794d8f2e7c1" providerId="ADAL" clId="{6452F5A5-20CC-4AC6-AE9B-C1C8A31EF477}" dt="2025-03-14T15:46:19.738" v="1937" actId="20577"/>
          <ac:spMkLst>
            <pc:docMk/>
            <pc:sldMk cId="2319340448" sldId="260"/>
            <ac:spMk id="3" creationId="{9093B655-B562-F126-D8D8-8002B9973749}"/>
          </ac:spMkLst>
        </pc:spChg>
        <pc:spChg chg="add mod">
          <ac:chgData name="Johnson, Andrew" userId="2cccfd67-b5b4-4838-ae4c-0794d8f2e7c1" providerId="ADAL" clId="{6452F5A5-20CC-4AC6-AE9B-C1C8A31EF477}" dt="2025-03-14T15:19:41.164" v="686"/>
          <ac:spMkLst>
            <pc:docMk/>
            <pc:sldMk cId="2319340448" sldId="260"/>
            <ac:spMk id="5" creationId="{E591F490-7265-7664-6344-C63EABA3CAF8}"/>
          </ac:spMkLst>
        </pc:spChg>
        <pc:picChg chg="add mod">
          <ac:chgData name="Johnson, Andrew" userId="2cccfd67-b5b4-4838-ae4c-0794d8f2e7c1" providerId="ADAL" clId="{6452F5A5-20CC-4AC6-AE9B-C1C8A31EF477}" dt="2025-03-14T15:19:41.164" v="686"/>
          <ac:picMkLst>
            <pc:docMk/>
            <pc:sldMk cId="2319340448" sldId="260"/>
            <ac:picMk id="4" creationId="{EAFB368D-90F1-E05B-1F92-655EF7D9EBAE}"/>
          </ac:picMkLst>
        </pc:picChg>
        <pc:picChg chg="add mod modCrop">
          <ac:chgData name="Johnson, Andrew" userId="2cccfd67-b5b4-4838-ae4c-0794d8f2e7c1" providerId="ADAL" clId="{6452F5A5-20CC-4AC6-AE9B-C1C8A31EF477}" dt="2025-03-20T18:39:59.078" v="4590" actId="1076"/>
          <ac:picMkLst>
            <pc:docMk/>
            <pc:sldMk cId="2319340448" sldId="260"/>
            <ac:picMk id="7" creationId="{9457F95F-AEE6-24B9-7A72-F4FF025B9425}"/>
          </ac:picMkLst>
        </pc:picChg>
      </pc:sldChg>
      <pc:sldChg chg="addSp delSp modSp mod modTransition">
        <pc:chgData name="Johnson, Andrew" userId="2cccfd67-b5b4-4838-ae4c-0794d8f2e7c1" providerId="ADAL" clId="{6452F5A5-20CC-4AC6-AE9B-C1C8A31EF477}" dt="2025-03-20T16:02:22.534" v="4345"/>
        <pc:sldMkLst>
          <pc:docMk/>
          <pc:sldMk cId="2665443918" sldId="261"/>
        </pc:sldMkLst>
        <pc:spChg chg="del mod">
          <ac:chgData name="Johnson, Andrew" userId="2cccfd67-b5b4-4838-ae4c-0794d8f2e7c1" providerId="ADAL" clId="{6452F5A5-20CC-4AC6-AE9B-C1C8A31EF477}" dt="2025-03-20T15:43:47.253" v="4243" actId="478"/>
          <ac:spMkLst>
            <pc:docMk/>
            <pc:sldMk cId="2665443918" sldId="261"/>
            <ac:spMk id="2" creationId="{5ACFCCB2-3B41-CC59-487F-803341E16172}"/>
          </ac:spMkLst>
        </pc:spChg>
        <pc:spChg chg="add mod">
          <ac:chgData name="Johnson, Andrew" userId="2cccfd67-b5b4-4838-ae4c-0794d8f2e7c1" providerId="ADAL" clId="{6452F5A5-20CC-4AC6-AE9B-C1C8A31EF477}" dt="2025-03-20T15:43:23.057" v="4239" actId="14100"/>
          <ac:spMkLst>
            <pc:docMk/>
            <pc:sldMk cId="2665443918" sldId="261"/>
            <ac:spMk id="6" creationId="{D783F0EC-12A9-09C8-DD70-9BCC4B0B92DD}"/>
          </ac:spMkLst>
        </pc:spChg>
        <pc:graphicFrameChg chg="mod modGraphic">
          <ac:chgData name="Johnson, Andrew" userId="2cccfd67-b5b4-4838-ae4c-0794d8f2e7c1" providerId="ADAL" clId="{6452F5A5-20CC-4AC6-AE9B-C1C8A31EF477}" dt="2025-03-20T15:43:01.449" v="4236" actId="1076"/>
          <ac:graphicFrameMkLst>
            <pc:docMk/>
            <pc:sldMk cId="2665443918" sldId="261"/>
            <ac:graphicFrameMk id="5" creationId="{FDA8C393-9EB9-683C-7F79-0B7A9ACBAD43}"/>
          </ac:graphicFrameMkLst>
        </pc:graphicFrameChg>
        <pc:picChg chg="add mod modCrop">
          <ac:chgData name="Johnson, Andrew" userId="2cccfd67-b5b4-4838-ae4c-0794d8f2e7c1" providerId="ADAL" clId="{6452F5A5-20CC-4AC6-AE9B-C1C8A31EF477}" dt="2025-03-20T15:43:40.349" v="4241" actId="1076"/>
          <ac:picMkLst>
            <pc:docMk/>
            <pc:sldMk cId="2665443918" sldId="261"/>
            <ac:picMk id="4" creationId="{DC2DF201-2C67-EEDC-87AA-A49905EEF45B}"/>
          </ac:picMkLst>
        </pc:picChg>
      </pc:sldChg>
      <pc:sldChg chg="addSp delSp modSp new mod modTransition">
        <pc:chgData name="Johnson, Andrew" userId="2cccfd67-b5b4-4838-ae4c-0794d8f2e7c1" providerId="ADAL" clId="{6452F5A5-20CC-4AC6-AE9B-C1C8A31EF477}" dt="2025-03-20T17:08:26.154" v="4582" actId="20577"/>
        <pc:sldMkLst>
          <pc:docMk/>
          <pc:sldMk cId="891134699" sldId="262"/>
        </pc:sldMkLst>
        <pc:spChg chg="mod">
          <ac:chgData name="Johnson, Andrew" userId="2cccfd67-b5b4-4838-ae4c-0794d8f2e7c1" providerId="ADAL" clId="{6452F5A5-20CC-4AC6-AE9B-C1C8A31EF477}" dt="2025-03-20T17:08:26.154" v="4582" actId="20577"/>
          <ac:spMkLst>
            <pc:docMk/>
            <pc:sldMk cId="891134699" sldId="262"/>
            <ac:spMk id="2" creationId="{BD75C09A-28BC-62CE-16E8-3129E5A5AE4C}"/>
          </ac:spMkLst>
        </pc:spChg>
        <pc:spChg chg="del mod">
          <ac:chgData name="Johnson, Andrew" userId="2cccfd67-b5b4-4838-ae4c-0794d8f2e7c1" providerId="ADAL" clId="{6452F5A5-20CC-4AC6-AE9B-C1C8A31EF477}" dt="2025-03-19T18:20:41.864" v="1956" actId="26606"/>
          <ac:spMkLst>
            <pc:docMk/>
            <pc:sldMk cId="891134699" sldId="262"/>
            <ac:spMk id="3" creationId="{0B422B99-09FD-3564-386A-1A1DF78B2F69}"/>
          </ac:spMkLst>
        </pc:spChg>
        <pc:spChg chg="add mod">
          <ac:chgData name="Johnson, Andrew" userId="2cccfd67-b5b4-4838-ae4c-0794d8f2e7c1" providerId="ADAL" clId="{6452F5A5-20CC-4AC6-AE9B-C1C8A31EF477}" dt="2025-03-14T15:20:00.635" v="691" actId="207"/>
          <ac:spMkLst>
            <pc:docMk/>
            <pc:sldMk cId="891134699" sldId="262"/>
            <ac:spMk id="5" creationId="{5A6DE6E5-22D2-FBD7-B05C-A7DA08EF0FB1}"/>
          </ac:spMkLst>
        </pc:spChg>
        <pc:graphicFrameChg chg="add modGraphic">
          <ac:chgData name="Johnson, Andrew" userId="2cccfd67-b5b4-4838-ae4c-0794d8f2e7c1" providerId="ADAL" clId="{6452F5A5-20CC-4AC6-AE9B-C1C8A31EF477}" dt="2025-03-19T18:31:53.598" v="2836" actId="26606"/>
          <ac:graphicFrameMkLst>
            <pc:docMk/>
            <pc:sldMk cId="891134699" sldId="262"/>
            <ac:graphicFrameMk id="7" creationId="{DA03260E-CE68-9F8E-4378-7388ABD86EB9}"/>
          </ac:graphicFrameMkLst>
        </pc:graphicFrameChg>
        <pc:picChg chg="add mod">
          <ac:chgData name="Johnson, Andrew" userId="2cccfd67-b5b4-4838-ae4c-0794d8f2e7c1" providerId="ADAL" clId="{6452F5A5-20CC-4AC6-AE9B-C1C8A31EF477}" dt="2025-03-14T15:20:00.635" v="691" actId="207"/>
          <ac:picMkLst>
            <pc:docMk/>
            <pc:sldMk cId="891134699" sldId="262"/>
            <ac:picMk id="4" creationId="{D98BB556-8673-9FE7-43E4-A9A42623B3E8}"/>
          </ac:picMkLst>
        </pc:picChg>
      </pc:sldChg>
      <pc:sldChg chg="addSp delSp modSp new mod modTransition">
        <pc:chgData name="Johnson, Andrew" userId="2cccfd67-b5b4-4838-ae4c-0794d8f2e7c1" providerId="ADAL" clId="{6452F5A5-20CC-4AC6-AE9B-C1C8A31EF477}" dt="2025-03-20T16:02:43.190" v="4349"/>
        <pc:sldMkLst>
          <pc:docMk/>
          <pc:sldMk cId="1192098114" sldId="263"/>
        </pc:sldMkLst>
        <pc:spChg chg="del mod">
          <ac:chgData name="Johnson, Andrew" userId="2cccfd67-b5b4-4838-ae4c-0794d8f2e7c1" providerId="ADAL" clId="{6452F5A5-20CC-4AC6-AE9B-C1C8A31EF477}" dt="2025-03-19T18:21:12.680" v="1961" actId="478"/>
          <ac:spMkLst>
            <pc:docMk/>
            <pc:sldMk cId="1192098114" sldId="263"/>
            <ac:spMk id="2" creationId="{BB9F48E5-77CF-032D-FCFD-E8D48D56878B}"/>
          </ac:spMkLst>
        </pc:spChg>
        <pc:spChg chg="del mod">
          <ac:chgData name="Johnson, Andrew" userId="2cccfd67-b5b4-4838-ae4c-0794d8f2e7c1" providerId="ADAL" clId="{6452F5A5-20CC-4AC6-AE9B-C1C8A31EF477}" dt="2025-03-19T18:21:15.132" v="1962" actId="478"/>
          <ac:spMkLst>
            <pc:docMk/>
            <pc:sldMk cId="1192098114" sldId="263"/>
            <ac:spMk id="3" creationId="{42F0E567-4235-0DDF-5BCB-01FE347E8C29}"/>
          </ac:spMkLst>
        </pc:spChg>
        <pc:spChg chg="add mod">
          <ac:chgData name="Johnson, Andrew" userId="2cccfd67-b5b4-4838-ae4c-0794d8f2e7c1" providerId="ADAL" clId="{6452F5A5-20CC-4AC6-AE9B-C1C8A31EF477}" dt="2025-03-14T15:20:52.673" v="706"/>
          <ac:spMkLst>
            <pc:docMk/>
            <pc:sldMk cId="1192098114" sldId="263"/>
            <ac:spMk id="5" creationId="{47B4176A-C5DF-93F5-6600-2C5889C27B84}"/>
          </ac:spMkLst>
        </pc:spChg>
        <pc:spChg chg="add mod ord">
          <ac:chgData name="Johnson, Andrew" userId="2cccfd67-b5b4-4838-ae4c-0794d8f2e7c1" providerId="ADAL" clId="{6452F5A5-20CC-4AC6-AE9B-C1C8A31EF477}" dt="2025-03-19T19:15:59.157" v="3856" actId="167"/>
          <ac:spMkLst>
            <pc:docMk/>
            <pc:sldMk cId="1192098114" sldId="263"/>
            <ac:spMk id="6" creationId="{DB8174BC-6D84-1E4B-6166-CD5D72FAFB34}"/>
          </ac:spMkLst>
        </pc:spChg>
        <pc:picChg chg="add mod">
          <ac:chgData name="Johnson, Andrew" userId="2cccfd67-b5b4-4838-ae4c-0794d8f2e7c1" providerId="ADAL" clId="{6452F5A5-20CC-4AC6-AE9B-C1C8A31EF477}" dt="2025-03-14T15:20:52.673" v="706"/>
          <ac:picMkLst>
            <pc:docMk/>
            <pc:sldMk cId="1192098114" sldId="263"/>
            <ac:picMk id="4" creationId="{6C41E086-2DC5-4D8D-2D5C-9F22F8BE4F3D}"/>
          </ac:picMkLst>
        </pc:picChg>
        <pc:picChg chg="add mod">
          <ac:chgData name="Johnson, Andrew" userId="2cccfd67-b5b4-4838-ae4c-0794d8f2e7c1" providerId="ADAL" clId="{6452F5A5-20CC-4AC6-AE9B-C1C8A31EF477}" dt="2025-03-19T19:15:38.697" v="3853" actId="1076"/>
          <ac:picMkLst>
            <pc:docMk/>
            <pc:sldMk cId="1192098114" sldId="263"/>
            <ac:picMk id="1026" creationId="{E2AAAB06-88CB-45C8-6F07-8BB126B0AAC8}"/>
          </ac:picMkLst>
        </pc:picChg>
      </pc:sldChg>
      <pc:sldChg chg="addSp modSp new del">
        <pc:chgData name="Johnson, Andrew" userId="2cccfd67-b5b4-4838-ae4c-0794d8f2e7c1" providerId="ADAL" clId="{6452F5A5-20CC-4AC6-AE9B-C1C8A31EF477}" dt="2025-03-19T18:21:40.420" v="1967" actId="2696"/>
        <pc:sldMkLst>
          <pc:docMk/>
          <pc:sldMk cId="2723887334" sldId="264"/>
        </pc:sldMkLst>
        <pc:spChg chg="add mod">
          <ac:chgData name="Johnson, Andrew" userId="2cccfd67-b5b4-4838-ae4c-0794d8f2e7c1" providerId="ADAL" clId="{6452F5A5-20CC-4AC6-AE9B-C1C8A31EF477}" dt="2025-03-14T15:20:55.048" v="707"/>
          <ac:spMkLst>
            <pc:docMk/>
            <pc:sldMk cId="2723887334" sldId="264"/>
            <ac:spMk id="5" creationId="{50A0D477-0C7B-32D6-DD3D-51FAEA15FEA3}"/>
          </ac:spMkLst>
        </pc:spChg>
        <pc:picChg chg="add mod">
          <ac:chgData name="Johnson, Andrew" userId="2cccfd67-b5b4-4838-ae4c-0794d8f2e7c1" providerId="ADAL" clId="{6452F5A5-20CC-4AC6-AE9B-C1C8A31EF477}" dt="2025-03-14T15:20:55.048" v="707"/>
          <ac:picMkLst>
            <pc:docMk/>
            <pc:sldMk cId="2723887334" sldId="264"/>
            <ac:picMk id="4" creationId="{D0EEE650-7CF7-D482-3478-955C26273251}"/>
          </ac:picMkLst>
        </pc:picChg>
      </pc:sldChg>
      <pc:sldChg chg="addSp delSp modSp new mod modTransition">
        <pc:chgData name="Johnson, Andrew" userId="2cccfd67-b5b4-4838-ae4c-0794d8f2e7c1" providerId="ADAL" clId="{6452F5A5-20CC-4AC6-AE9B-C1C8A31EF477}" dt="2025-03-20T17:08:19.803" v="4581" actId="20577"/>
        <pc:sldMkLst>
          <pc:docMk/>
          <pc:sldMk cId="1677480824" sldId="265"/>
        </pc:sldMkLst>
        <pc:spChg chg="mod">
          <ac:chgData name="Johnson, Andrew" userId="2cccfd67-b5b4-4838-ae4c-0794d8f2e7c1" providerId="ADAL" clId="{6452F5A5-20CC-4AC6-AE9B-C1C8A31EF477}" dt="2025-03-20T17:08:19.803" v="4581" actId="20577"/>
          <ac:spMkLst>
            <pc:docMk/>
            <pc:sldMk cId="1677480824" sldId="265"/>
            <ac:spMk id="2" creationId="{0A75900E-323D-12D7-F30A-2ACBC408ED35}"/>
          </ac:spMkLst>
        </pc:spChg>
        <pc:spChg chg="add del mod">
          <ac:chgData name="Johnson, Andrew" userId="2cccfd67-b5b4-4838-ae4c-0794d8f2e7c1" providerId="ADAL" clId="{6452F5A5-20CC-4AC6-AE9B-C1C8A31EF477}" dt="2025-03-19T18:31:33.771" v="2835" actId="26606"/>
          <ac:spMkLst>
            <pc:docMk/>
            <pc:sldMk cId="1677480824" sldId="265"/>
            <ac:spMk id="3" creationId="{C4A61492-3B51-2D7C-3473-E8D9B33B4318}"/>
          </ac:spMkLst>
        </pc:spChg>
        <pc:spChg chg="add mod">
          <ac:chgData name="Johnson, Andrew" userId="2cccfd67-b5b4-4838-ae4c-0794d8f2e7c1" providerId="ADAL" clId="{6452F5A5-20CC-4AC6-AE9B-C1C8A31EF477}" dt="2025-03-14T15:21:40.121" v="715" actId="207"/>
          <ac:spMkLst>
            <pc:docMk/>
            <pc:sldMk cId="1677480824" sldId="265"/>
            <ac:spMk id="5" creationId="{C4D21E05-8DDF-1FB3-6982-7B002FFEF812}"/>
          </ac:spMkLst>
        </pc:spChg>
        <pc:spChg chg="add del mod">
          <ac:chgData name="Johnson, Andrew" userId="2cccfd67-b5b4-4838-ae4c-0794d8f2e7c1" providerId="ADAL" clId="{6452F5A5-20CC-4AC6-AE9B-C1C8A31EF477}" dt="2025-03-19T18:31:10.160" v="2833" actId="478"/>
          <ac:spMkLst>
            <pc:docMk/>
            <pc:sldMk cId="1677480824" sldId="265"/>
            <ac:spMk id="6" creationId="{F54C1D00-3A42-EF25-18D9-FDF9935A887F}"/>
          </ac:spMkLst>
        </pc:spChg>
        <pc:graphicFrameChg chg="add mod">
          <ac:chgData name="Johnson, Andrew" userId="2cccfd67-b5b4-4838-ae4c-0794d8f2e7c1" providerId="ADAL" clId="{6452F5A5-20CC-4AC6-AE9B-C1C8A31EF477}" dt="2025-03-19T18:32:10.054" v="2840" actId="1076"/>
          <ac:graphicFrameMkLst>
            <pc:docMk/>
            <pc:sldMk cId="1677480824" sldId="265"/>
            <ac:graphicFrameMk id="7" creationId="{F4EDFFDB-9A0A-203A-5792-5213FA33891A}"/>
          </ac:graphicFrameMkLst>
        </pc:graphicFrameChg>
        <pc:picChg chg="add mod">
          <ac:chgData name="Johnson, Andrew" userId="2cccfd67-b5b4-4838-ae4c-0794d8f2e7c1" providerId="ADAL" clId="{6452F5A5-20CC-4AC6-AE9B-C1C8A31EF477}" dt="2025-03-14T15:21:28.806" v="712"/>
          <ac:picMkLst>
            <pc:docMk/>
            <pc:sldMk cId="1677480824" sldId="265"/>
            <ac:picMk id="4" creationId="{6D0AE826-FB0C-8985-4C97-C98406CC6D3D}"/>
          </ac:picMkLst>
        </pc:picChg>
        <pc:picChg chg="add del mod">
          <ac:chgData name="Johnson, Andrew" userId="2cccfd67-b5b4-4838-ae4c-0794d8f2e7c1" providerId="ADAL" clId="{6452F5A5-20CC-4AC6-AE9B-C1C8A31EF477}" dt="2025-03-19T18:30:11.295" v="2830" actId="478"/>
          <ac:picMkLst>
            <pc:docMk/>
            <pc:sldMk cId="1677480824" sldId="265"/>
            <ac:picMk id="2050" creationId="{4640217B-1C97-8C24-BC9C-A956F3C45F1E}"/>
          </ac:picMkLst>
        </pc:picChg>
        <pc:picChg chg="add del">
          <ac:chgData name="Johnson, Andrew" userId="2cccfd67-b5b4-4838-ae4c-0794d8f2e7c1" providerId="ADAL" clId="{6452F5A5-20CC-4AC6-AE9B-C1C8A31EF477}" dt="2025-03-19T18:31:14.551" v="2834" actId="478"/>
          <ac:picMkLst>
            <pc:docMk/>
            <pc:sldMk cId="1677480824" sldId="265"/>
            <ac:picMk id="2052" creationId="{6579E695-01E4-4754-871E-E9AE9F8DE5D7}"/>
          </ac:picMkLst>
        </pc:picChg>
        <pc:picChg chg="add mod">
          <ac:chgData name="Johnson, Andrew" userId="2cccfd67-b5b4-4838-ae4c-0794d8f2e7c1" providerId="ADAL" clId="{6452F5A5-20CC-4AC6-AE9B-C1C8A31EF477}" dt="2025-03-19T18:32:17.760" v="2842" actId="14100"/>
          <ac:picMkLst>
            <pc:docMk/>
            <pc:sldMk cId="1677480824" sldId="265"/>
            <ac:picMk id="2054" creationId="{6544A1B3-C4C6-EF7C-E90F-1424B9AA72CC}"/>
          </ac:picMkLst>
        </pc:picChg>
      </pc:sldChg>
      <pc:sldChg chg="addSp delSp modSp new mod modTransition">
        <pc:chgData name="Johnson, Andrew" userId="2cccfd67-b5b4-4838-ae4c-0794d8f2e7c1" providerId="ADAL" clId="{6452F5A5-20CC-4AC6-AE9B-C1C8A31EF477}" dt="2025-03-20T16:02:53.001" v="4351"/>
        <pc:sldMkLst>
          <pc:docMk/>
          <pc:sldMk cId="1539991910" sldId="266"/>
        </pc:sldMkLst>
        <pc:spChg chg="mod">
          <ac:chgData name="Johnson, Andrew" userId="2cccfd67-b5b4-4838-ae4c-0794d8f2e7c1" providerId="ADAL" clId="{6452F5A5-20CC-4AC6-AE9B-C1C8A31EF477}" dt="2025-03-19T18:55:24.423" v="3700" actId="255"/>
          <ac:spMkLst>
            <pc:docMk/>
            <pc:sldMk cId="1539991910" sldId="266"/>
            <ac:spMk id="2" creationId="{1683F556-FD6B-A8BE-5D71-8CA25331ED2F}"/>
          </ac:spMkLst>
        </pc:spChg>
        <pc:spChg chg="del mod">
          <ac:chgData name="Johnson, Andrew" userId="2cccfd67-b5b4-4838-ae4c-0794d8f2e7c1" providerId="ADAL" clId="{6452F5A5-20CC-4AC6-AE9B-C1C8A31EF477}" dt="2025-03-19T18:55:39.736" v="3701" actId="26606"/>
          <ac:spMkLst>
            <pc:docMk/>
            <pc:sldMk cId="1539991910" sldId="266"/>
            <ac:spMk id="3" creationId="{81388F06-5C4D-A580-91B8-6D9053B9DA88}"/>
          </ac:spMkLst>
        </pc:spChg>
        <pc:spChg chg="add mod">
          <ac:chgData name="Johnson, Andrew" userId="2cccfd67-b5b4-4838-ae4c-0794d8f2e7c1" providerId="ADAL" clId="{6452F5A5-20CC-4AC6-AE9B-C1C8A31EF477}" dt="2025-03-14T15:21:57.882" v="716" actId="207"/>
          <ac:spMkLst>
            <pc:docMk/>
            <pc:sldMk cId="1539991910" sldId="266"/>
            <ac:spMk id="5" creationId="{A7F9EBF5-B35A-1071-10BE-09BD06C67B7A}"/>
          </ac:spMkLst>
        </pc:spChg>
        <pc:graphicFrameChg chg="add mod">
          <ac:chgData name="Johnson, Andrew" userId="2cccfd67-b5b4-4838-ae4c-0794d8f2e7c1" providerId="ADAL" clId="{6452F5A5-20CC-4AC6-AE9B-C1C8A31EF477}" dt="2025-03-19T18:55:55.249" v="3706" actId="1076"/>
          <ac:graphicFrameMkLst>
            <pc:docMk/>
            <pc:sldMk cId="1539991910" sldId="266"/>
            <ac:graphicFrameMk id="7" creationId="{931E177B-40D7-7D61-4154-D094A3F710DC}"/>
          </ac:graphicFrameMkLst>
        </pc:graphicFrameChg>
        <pc:picChg chg="add mod">
          <ac:chgData name="Johnson, Andrew" userId="2cccfd67-b5b4-4838-ae4c-0794d8f2e7c1" providerId="ADAL" clId="{6452F5A5-20CC-4AC6-AE9B-C1C8A31EF477}" dt="2025-03-14T15:21:31.363" v="713"/>
          <ac:picMkLst>
            <pc:docMk/>
            <pc:sldMk cId="1539991910" sldId="266"/>
            <ac:picMk id="4" creationId="{8657022C-39D6-541E-D66E-F5EEE9EF8B62}"/>
          </ac:picMkLst>
        </pc:picChg>
        <pc:picChg chg="add del mod">
          <ac:chgData name="Johnson, Andrew" userId="2cccfd67-b5b4-4838-ae4c-0794d8f2e7c1" providerId="ADAL" clId="{6452F5A5-20CC-4AC6-AE9B-C1C8A31EF477}" dt="2025-03-19T18:32:58.362" v="2845" actId="478"/>
          <ac:picMkLst>
            <pc:docMk/>
            <pc:sldMk cId="1539991910" sldId="266"/>
            <ac:picMk id="3074" creationId="{B3A42E95-581E-6411-5E93-D3F868FDC775}"/>
          </ac:picMkLst>
        </pc:picChg>
        <pc:picChg chg="add mod">
          <ac:chgData name="Johnson, Andrew" userId="2cccfd67-b5b4-4838-ae4c-0794d8f2e7c1" providerId="ADAL" clId="{6452F5A5-20CC-4AC6-AE9B-C1C8A31EF477}" dt="2025-03-19T18:55:59.726" v="3707" actId="14100"/>
          <ac:picMkLst>
            <pc:docMk/>
            <pc:sldMk cId="1539991910" sldId="266"/>
            <ac:picMk id="3076" creationId="{21CB0FCA-90B3-B8E4-6D3E-260F4DE673AC}"/>
          </ac:picMkLst>
        </pc:picChg>
      </pc:sldChg>
      <pc:sldChg chg="addSp delSp modSp new mod modTransition">
        <pc:chgData name="Johnson, Andrew" userId="2cccfd67-b5b4-4838-ae4c-0794d8f2e7c1" providerId="ADAL" clId="{6452F5A5-20CC-4AC6-AE9B-C1C8A31EF477}" dt="2025-03-20T16:02:56.682" v="4352"/>
        <pc:sldMkLst>
          <pc:docMk/>
          <pc:sldMk cId="3015977877" sldId="267"/>
        </pc:sldMkLst>
        <pc:spChg chg="mod">
          <ac:chgData name="Johnson, Andrew" userId="2cccfd67-b5b4-4838-ae4c-0794d8f2e7c1" providerId="ADAL" clId="{6452F5A5-20CC-4AC6-AE9B-C1C8A31EF477}" dt="2025-03-19T19:18:14.328" v="3870" actId="14100"/>
          <ac:spMkLst>
            <pc:docMk/>
            <pc:sldMk cId="3015977877" sldId="267"/>
            <ac:spMk id="2" creationId="{C7219A20-2813-F1B8-89BC-B5CD2F918BE7}"/>
          </ac:spMkLst>
        </pc:spChg>
        <pc:spChg chg="del mod">
          <ac:chgData name="Johnson, Andrew" userId="2cccfd67-b5b4-4838-ae4c-0794d8f2e7c1" providerId="ADAL" clId="{6452F5A5-20CC-4AC6-AE9B-C1C8A31EF477}" dt="2025-03-19T18:35:59.436" v="2872" actId="26606"/>
          <ac:spMkLst>
            <pc:docMk/>
            <pc:sldMk cId="3015977877" sldId="267"/>
            <ac:spMk id="3" creationId="{A47F403A-1087-D811-A5F7-D45498BA6D7B}"/>
          </ac:spMkLst>
        </pc:spChg>
        <pc:spChg chg="add mod">
          <ac:chgData name="Johnson, Andrew" userId="2cccfd67-b5b4-4838-ae4c-0794d8f2e7c1" providerId="ADAL" clId="{6452F5A5-20CC-4AC6-AE9B-C1C8A31EF477}" dt="2025-03-14T15:22:15.775" v="717" actId="207"/>
          <ac:spMkLst>
            <pc:docMk/>
            <pc:sldMk cId="3015977877" sldId="267"/>
            <ac:spMk id="5" creationId="{BE24765B-91DD-3378-582A-58065F4FCFD5}"/>
          </ac:spMkLst>
        </pc:spChg>
        <pc:spChg chg="add mod">
          <ac:chgData name="Johnson, Andrew" userId="2cccfd67-b5b4-4838-ae4c-0794d8f2e7c1" providerId="ADAL" clId="{6452F5A5-20CC-4AC6-AE9B-C1C8A31EF477}" dt="2025-03-19T19:18:04.480" v="3868" actId="14100"/>
          <ac:spMkLst>
            <pc:docMk/>
            <pc:sldMk cId="3015977877" sldId="267"/>
            <ac:spMk id="8" creationId="{4F692E4F-2027-3B30-1E48-B070B91C3B5A}"/>
          </ac:spMkLst>
        </pc:spChg>
        <pc:graphicFrameChg chg="add mod modGraphic">
          <ac:chgData name="Johnson, Andrew" userId="2cccfd67-b5b4-4838-ae4c-0794d8f2e7c1" providerId="ADAL" clId="{6452F5A5-20CC-4AC6-AE9B-C1C8A31EF477}" dt="2025-03-19T19:18:08.987" v="3869"/>
          <ac:graphicFrameMkLst>
            <pc:docMk/>
            <pc:sldMk cId="3015977877" sldId="267"/>
            <ac:graphicFrameMk id="7" creationId="{F3795714-7E02-4983-78BA-B89A3E07A5AA}"/>
          </ac:graphicFrameMkLst>
        </pc:graphicFrameChg>
        <pc:picChg chg="add mod">
          <ac:chgData name="Johnson, Andrew" userId="2cccfd67-b5b4-4838-ae4c-0794d8f2e7c1" providerId="ADAL" clId="{6452F5A5-20CC-4AC6-AE9B-C1C8A31EF477}" dt="2025-03-14T15:21:33.823" v="714"/>
          <ac:picMkLst>
            <pc:docMk/>
            <pc:sldMk cId="3015977877" sldId="267"/>
            <ac:picMk id="4" creationId="{FBBECE10-5292-4227-926D-99A7B6806B12}"/>
          </ac:picMkLst>
        </pc:picChg>
        <pc:picChg chg="add mod">
          <ac:chgData name="Johnson, Andrew" userId="2cccfd67-b5b4-4838-ae4c-0794d8f2e7c1" providerId="ADAL" clId="{6452F5A5-20CC-4AC6-AE9B-C1C8A31EF477}" dt="2025-03-19T19:17:52.670" v="3864" actId="1076"/>
          <ac:picMkLst>
            <pc:docMk/>
            <pc:sldMk cId="3015977877" sldId="267"/>
            <ac:picMk id="6" creationId="{857A24C0-6F8E-AA4B-C3D2-ABD4D0EE1CF9}"/>
          </ac:picMkLst>
        </pc:picChg>
        <pc:picChg chg="add del mod">
          <ac:chgData name="Johnson, Andrew" userId="2cccfd67-b5b4-4838-ae4c-0794d8f2e7c1" providerId="ADAL" clId="{6452F5A5-20CC-4AC6-AE9B-C1C8A31EF477}" dt="2025-03-19T18:35:51.133" v="2870" actId="478"/>
          <ac:picMkLst>
            <pc:docMk/>
            <pc:sldMk cId="3015977877" sldId="267"/>
            <ac:picMk id="4098" creationId="{6A3D8DA9-F274-6EF4-A100-F662C6F4ED83}"/>
          </ac:picMkLst>
        </pc:picChg>
      </pc:sldChg>
      <pc:sldChg chg="addSp delSp modSp new mod modTransition">
        <pc:chgData name="Johnson, Andrew" userId="2cccfd67-b5b4-4838-ae4c-0794d8f2e7c1" providerId="ADAL" clId="{6452F5A5-20CC-4AC6-AE9B-C1C8A31EF477}" dt="2025-03-21T12:59:49.470" v="4686" actId="20577"/>
        <pc:sldMkLst>
          <pc:docMk/>
          <pc:sldMk cId="3467249561" sldId="268"/>
        </pc:sldMkLst>
        <pc:spChg chg="mod">
          <ac:chgData name="Johnson, Andrew" userId="2cccfd67-b5b4-4838-ae4c-0794d8f2e7c1" providerId="ADAL" clId="{6452F5A5-20CC-4AC6-AE9B-C1C8A31EF477}" dt="2025-03-21T12:59:49.470" v="4686" actId="20577"/>
          <ac:spMkLst>
            <pc:docMk/>
            <pc:sldMk cId="3467249561" sldId="268"/>
            <ac:spMk id="2" creationId="{04ED66E7-F993-9AD7-DA98-CCF614B3B4BB}"/>
          </ac:spMkLst>
        </pc:spChg>
        <pc:spChg chg="del mod">
          <ac:chgData name="Johnson, Andrew" userId="2cccfd67-b5b4-4838-ae4c-0794d8f2e7c1" providerId="ADAL" clId="{6452F5A5-20CC-4AC6-AE9B-C1C8A31EF477}" dt="2025-03-19T19:09:03.794" v="3784" actId="26606"/>
          <ac:spMkLst>
            <pc:docMk/>
            <pc:sldMk cId="3467249561" sldId="268"/>
            <ac:spMk id="3" creationId="{6A6FA116-ECE1-76AB-1E65-91BE2A3C64FE}"/>
          </ac:spMkLst>
        </pc:spChg>
        <pc:spChg chg="add mod">
          <ac:chgData name="Johnson, Andrew" userId="2cccfd67-b5b4-4838-ae4c-0794d8f2e7c1" providerId="ADAL" clId="{6452F5A5-20CC-4AC6-AE9B-C1C8A31EF477}" dt="2025-03-14T15:25:03.063" v="745" actId="207"/>
          <ac:spMkLst>
            <pc:docMk/>
            <pc:sldMk cId="3467249561" sldId="268"/>
            <ac:spMk id="5" creationId="{0EF909A2-4A46-22DE-3923-43F1FC3B2ABD}"/>
          </ac:spMkLst>
        </pc:spChg>
        <pc:spChg chg="add mod">
          <ac:chgData name="Johnson, Andrew" userId="2cccfd67-b5b4-4838-ae4c-0794d8f2e7c1" providerId="ADAL" clId="{6452F5A5-20CC-4AC6-AE9B-C1C8A31EF477}" dt="2025-03-19T19:09:37.167" v="3787" actId="207"/>
          <ac:spMkLst>
            <pc:docMk/>
            <pc:sldMk cId="3467249561" sldId="268"/>
            <ac:spMk id="7" creationId="{05E791A5-BCBF-B9B3-0213-9AB663E32083}"/>
          </ac:spMkLst>
        </pc:spChg>
        <pc:graphicFrameChg chg="add">
          <ac:chgData name="Johnson, Andrew" userId="2cccfd67-b5b4-4838-ae4c-0794d8f2e7c1" providerId="ADAL" clId="{6452F5A5-20CC-4AC6-AE9B-C1C8A31EF477}" dt="2025-03-19T19:09:03.794" v="3784" actId="26606"/>
          <ac:graphicFrameMkLst>
            <pc:docMk/>
            <pc:sldMk cId="3467249561" sldId="268"/>
            <ac:graphicFrameMk id="9" creationId="{F54D1760-D97F-BCA1-D5DA-229D97651D9E}"/>
          </ac:graphicFrameMkLst>
        </pc:graphicFrameChg>
        <pc:picChg chg="add mod">
          <ac:chgData name="Johnson, Andrew" userId="2cccfd67-b5b4-4838-ae4c-0794d8f2e7c1" providerId="ADAL" clId="{6452F5A5-20CC-4AC6-AE9B-C1C8A31EF477}" dt="2025-03-14T15:24:51.991" v="744"/>
          <ac:picMkLst>
            <pc:docMk/>
            <pc:sldMk cId="3467249561" sldId="268"/>
            <ac:picMk id="4" creationId="{F4CF7AAE-8160-415E-8572-39C9FBFDE1AE}"/>
          </ac:picMkLst>
        </pc:picChg>
      </pc:sldChg>
      <pc:sldChg chg="addSp delSp modSp new mod modTransition">
        <pc:chgData name="Johnson, Andrew" userId="2cccfd67-b5b4-4838-ae4c-0794d8f2e7c1" providerId="ADAL" clId="{6452F5A5-20CC-4AC6-AE9B-C1C8A31EF477}" dt="2025-03-20T16:03:14.876" v="4355" actId="14100"/>
        <pc:sldMkLst>
          <pc:docMk/>
          <pc:sldMk cId="2169173033" sldId="269"/>
        </pc:sldMkLst>
        <pc:spChg chg="mod">
          <ac:chgData name="Johnson, Andrew" userId="2cccfd67-b5b4-4838-ae4c-0794d8f2e7c1" providerId="ADAL" clId="{6452F5A5-20CC-4AC6-AE9B-C1C8A31EF477}" dt="2025-03-19T19:11:48.645" v="3812" actId="207"/>
          <ac:spMkLst>
            <pc:docMk/>
            <pc:sldMk cId="2169173033" sldId="269"/>
            <ac:spMk id="2" creationId="{B71C425F-6398-73F0-654F-117405E0C6A4}"/>
          </ac:spMkLst>
        </pc:spChg>
        <pc:spChg chg="del mod">
          <ac:chgData name="Johnson, Andrew" userId="2cccfd67-b5b4-4838-ae4c-0794d8f2e7c1" providerId="ADAL" clId="{6452F5A5-20CC-4AC6-AE9B-C1C8A31EF477}" dt="2025-03-19T19:09:59.414" v="3789" actId="478"/>
          <ac:spMkLst>
            <pc:docMk/>
            <pc:sldMk cId="2169173033" sldId="269"/>
            <ac:spMk id="3" creationId="{6D7F832C-59AC-D0C8-EEE1-B3FA63FCC186}"/>
          </ac:spMkLst>
        </pc:spChg>
        <pc:spChg chg="add del mod">
          <ac:chgData name="Johnson, Andrew" userId="2cccfd67-b5b4-4838-ae4c-0794d8f2e7c1" providerId="ADAL" clId="{6452F5A5-20CC-4AC6-AE9B-C1C8A31EF477}" dt="2025-03-20T16:03:14.876" v="4355" actId="14100"/>
          <ac:spMkLst>
            <pc:docMk/>
            <pc:sldMk cId="2169173033" sldId="269"/>
            <ac:spMk id="5" creationId="{9778803C-72B3-55E2-9219-02A544734F09}"/>
          </ac:spMkLst>
        </pc:spChg>
        <pc:spChg chg="add mod">
          <ac:chgData name="Johnson, Andrew" userId="2cccfd67-b5b4-4838-ae4c-0794d8f2e7c1" providerId="ADAL" clId="{6452F5A5-20CC-4AC6-AE9B-C1C8A31EF477}" dt="2025-03-19T19:12:27.509" v="3819" actId="14100"/>
          <ac:spMkLst>
            <pc:docMk/>
            <pc:sldMk cId="2169173033" sldId="269"/>
            <ac:spMk id="10" creationId="{B4CF8174-9033-2698-A8E9-9E4314EBA8DF}"/>
          </ac:spMkLst>
        </pc:spChg>
        <pc:picChg chg="add mod">
          <ac:chgData name="Johnson, Andrew" userId="2cccfd67-b5b4-4838-ae4c-0794d8f2e7c1" providerId="ADAL" clId="{6452F5A5-20CC-4AC6-AE9B-C1C8A31EF477}" dt="2025-03-14T15:27:01.009" v="782"/>
          <ac:picMkLst>
            <pc:docMk/>
            <pc:sldMk cId="2169173033" sldId="269"/>
            <ac:picMk id="4" creationId="{4BFBF64F-40CB-E1EA-938E-A21F869AB06B}"/>
          </ac:picMkLst>
        </pc:picChg>
        <pc:picChg chg="add mod modCrop">
          <ac:chgData name="Johnson, Andrew" userId="2cccfd67-b5b4-4838-ae4c-0794d8f2e7c1" providerId="ADAL" clId="{6452F5A5-20CC-4AC6-AE9B-C1C8A31EF477}" dt="2025-03-19T19:12:02.332" v="3815" actId="14100"/>
          <ac:picMkLst>
            <pc:docMk/>
            <pc:sldMk cId="2169173033" sldId="269"/>
            <ac:picMk id="7" creationId="{4DDA72F4-CDCC-CEBF-4A3B-7A6A6A271462}"/>
          </ac:picMkLst>
        </pc:picChg>
        <pc:picChg chg="add mod modCrop">
          <ac:chgData name="Johnson, Andrew" userId="2cccfd67-b5b4-4838-ae4c-0794d8f2e7c1" providerId="ADAL" clId="{6452F5A5-20CC-4AC6-AE9B-C1C8A31EF477}" dt="2025-03-19T19:12:06.753" v="3816" actId="14100"/>
          <ac:picMkLst>
            <pc:docMk/>
            <pc:sldMk cId="2169173033" sldId="269"/>
            <ac:picMk id="9" creationId="{4B57EABD-FB98-6E6F-5389-66858E230A2B}"/>
          </ac:picMkLst>
        </pc:picChg>
      </pc:sldChg>
      <pc:sldChg chg="addSp delSp modSp new mod modTransition">
        <pc:chgData name="Johnson, Andrew" userId="2cccfd67-b5b4-4838-ae4c-0794d8f2e7c1" providerId="ADAL" clId="{6452F5A5-20CC-4AC6-AE9B-C1C8A31EF477}" dt="2025-03-21T12:57:46.768" v="4675" actId="27636"/>
        <pc:sldMkLst>
          <pc:docMk/>
          <pc:sldMk cId="3536575542" sldId="270"/>
        </pc:sldMkLst>
        <pc:spChg chg="mod">
          <ac:chgData name="Johnson, Andrew" userId="2cccfd67-b5b4-4838-ae4c-0794d8f2e7c1" providerId="ADAL" clId="{6452F5A5-20CC-4AC6-AE9B-C1C8A31EF477}" dt="2025-03-21T12:57:46.768" v="4675" actId="27636"/>
          <ac:spMkLst>
            <pc:docMk/>
            <pc:sldMk cId="3536575542" sldId="270"/>
            <ac:spMk id="2" creationId="{497F806B-A045-E22D-4614-8829231DE3DD}"/>
          </ac:spMkLst>
        </pc:spChg>
        <pc:spChg chg="del mod">
          <ac:chgData name="Johnson, Andrew" userId="2cccfd67-b5b4-4838-ae4c-0794d8f2e7c1" providerId="ADAL" clId="{6452F5A5-20CC-4AC6-AE9B-C1C8A31EF477}" dt="2025-03-19T19:14:31.433" v="3841" actId="26606"/>
          <ac:spMkLst>
            <pc:docMk/>
            <pc:sldMk cId="3536575542" sldId="270"/>
            <ac:spMk id="3" creationId="{81F64BFB-151B-2329-2980-8B2B1857CD62}"/>
          </ac:spMkLst>
        </pc:spChg>
        <pc:spChg chg="add mod">
          <ac:chgData name="Johnson, Andrew" userId="2cccfd67-b5b4-4838-ae4c-0794d8f2e7c1" providerId="ADAL" clId="{6452F5A5-20CC-4AC6-AE9B-C1C8A31EF477}" dt="2025-03-14T15:27:06.074" v="783"/>
          <ac:spMkLst>
            <pc:docMk/>
            <pc:sldMk cId="3536575542" sldId="270"/>
            <ac:spMk id="5" creationId="{5A5DB629-0817-CF20-C4F5-C58079A3EC4F}"/>
          </ac:spMkLst>
        </pc:spChg>
        <pc:spChg chg="add del mod">
          <ac:chgData name="Johnson, Andrew" userId="2cccfd67-b5b4-4838-ae4c-0794d8f2e7c1" providerId="ADAL" clId="{6452F5A5-20CC-4AC6-AE9B-C1C8A31EF477}" dt="2025-03-19T19:20:09.242" v="3876" actId="478"/>
          <ac:spMkLst>
            <pc:docMk/>
            <pc:sldMk cId="3536575542" sldId="270"/>
            <ac:spMk id="8" creationId="{49F1EE4B-1DD7-D9CB-2A25-CD58CFBCBCC3}"/>
          </ac:spMkLst>
        </pc:spChg>
        <pc:graphicFrameChg chg="add mod modGraphic">
          <ac:chgData name="Johnson, Andrew" userId="2cccfd67-b5b4-4838-ae4c-0794d8f2e7c1" providerId="ADAL" clId="{6452F5A5-20CC-4AC6-AE9B-C1C8A31EF477}" dt="2025-03-19T19:14:59.278" v="3849" actId="26606"/>
          <ac:graphicFrameMkLst>
            <pc:docMk/>
            <pc:sldMk cId="3536575542" sldId="270"/>
            <ac:graphicFrameMk id="9" creationId="{425B7F9F-CC3E-23A2-742C-E5787050D35D}"/>
          </ac:graphicFrameMkLst>
        </pc:graphicFrameChg>
        <pc:picChg chg="add mod">
          <ac:chgData name="Johnson, Andrew" userId="2cccfd67-b5b4-4838-ae4c-0794d8f2e7c1" providerId="ADAL" clId="{6452F5A5-20CC-4AC6-AE9B-C1C8A31EF477}" dt="2025-03-14T15:27:06.074" v="783"/>
          <ac:picMkLst>
            <pc:docMk/>
            <pc:sldMk cId="3536575542" sldId="270"/>
            <ac:picMk id="4" creationId="{218B6F9B-5D4F-D4B9-FD4C-C00885D9DD4F}"/>
          </ac:picMkLst>
        </pc:picChg>
        <pc:picChg chg="add mod modCrop">
          <ac:chgData name="Johnson, Andrew" userId="2cccfd67-b5b4-4838-ae4c-0794d8f2e7c1" providerId="ADAL" clId="{6452F5A5-20CC-4AC6-AE9B-C1C8A31EF477}" dt="2025-03-19T19:15:03.791" v="3850" actId="14100"/>
          <ac:picMkLst>
            <pc:docMk/>
            <pc:sldMk cId="3536575542" sldId="270"/>
            <ac:picMk id="7" creationId="{4B6870CF-8841-EC50-692E-FB2C05A3C8B2}"/>
          </ac:picMkLst>
        </pc:picChg>
        <pc:picChg chg="add mod modCrop">
          <ac:chgData name="Johnson, Andrew" userId="2cccfd67-b5b4-4838-ae4c-0794d8f2e7c1" providerId="ADAL" clId="{6452F5A5-20CC-4AC6-AE9B-C1C8A31EF477}" dt="2025-03-19T19:20:14.616" v="3878" actId="14100"/>
          <ac:picMkLst>
            <pc:docMk/>
            <pc:sldMk cId="3536575542" sldId="270"/>
            <ac:picMk id="11" creationId="{DBE56152-99D5-E7A1-4E69-4ABA92D093FC}"/>
          </ac:picMkLst>
        </pc:picChg>
        <pc:picChg chg="add mod modCrop">
          <ac:chgData name="Johnson, Andrew" userId="2cccfd67-b5b4-4838-ae4c-0794d8f2e7c1" providerId="ADAL" clId="{6452F5A5-20CC-4AC6-AE9B-C1C8A31EF477}" dt="2025-03-19T19:20:53.133" v="3886" actId="1076"/>
          <ac:picMkLst>
            <pc:docMk/>
            <pc:sldMk cId="3536575542" sldId="270"/>
            <ac:picMk id="13" creationId="{F8E239A8-0408-8816-DFF7-5D0D170C0693}"/>
          </ac:picMkLst>
        </pc:picChg>
      </pc:sldChg>
      <pc:sldChg chg="addSp delSp modSp new mod modTransition">
        <pc:chgData name="Johnson, Andrew" userId="2cccfd67-b5b4-4838-ae4c-0794d8f2e7c1" providerId="ADAL" clId="{6452F5A5-20CC-4AC6-AE9B-C1C8A31EF477}" dt="2025-03-20T17:08:04.687" v="4578" actId="20577"/>
        <pc:sldMkLst>
          <pc:docMk/>
          <pc:sldMk cId="1222967507" sldId="271"/>
        </pc:sldMkLst>
        <pc:spChg chg="mod">
          <ac:chgData name="Johnson, Andrew" userId="2cccfd67-b5b4-4838-ae4c-0794d8f2e7c1" providerId="ADAL" clId="{6452F5A5-20CC-4AC6-AE9B-C1C8A31EF477}" dt="2025-03-20T17:08:04.687" v="4578" actId="20577"/>
          <ac:spMkLst>
            <pc:docMk/>
            <pc:sldMk cId="1222967507" sldId="271"/>
            <ac:spMk id="2" creationId="{A87D38AB-8AC0-31D6-25F0-9961C1F133CB}"/>
          </ac:spMkLst>
        </pc:spChg>
        <pc:spChg chg="mod">
          <ac:chgData name="Johnson, Andrew" userId="2cccfd67-b5b4-4838-ae4c-0794d8f2e7c1" providerId="ADAL" clId="{6452F5A5-20CC-4AC6-AE9B-C1C8A31EF477}" dt="2025-03-20T16:06:34.446" v="4394" actId="404"/>
          <ac:spMkLst>
            <pc:docMk/>
            <pc:sldMk cId="1222967507" sldId="271"/>
            <ac:spMk id="3" creationId="{0AF90014-A026-39B5-E972-F938FDCB2D53}"/>
          </ac:spMkLst>
        </pc:spChg>
        <pc:spChg chg="add mod">
          <ac:chgData name="Johnson, Andrew" userId="2cccfd67-b5b4-4838-ae4c-0794d8f2e7c1" providerId="ADAL" clId="{6452F5A5-20CC-4AC6-AE9B-C1C8A31EF477}" dt="2025-03-20T16:03:45.697" v="4362" actId="14100"/>
          <ac:spMkLst>
            <pc:docMk/>
            <pc:sldMk cId="1222967507" sldId="271"/>
            <ac:spMk id="5" creationId="{2CAE7E64-71D0-C28E-E656-94FA4D14D90B}"/>
          </ac:spMkLst>
        </pc:spChg>
        <pc:spChg chg="add mod">
          <ac:chgData name="Johnson, Andrew" userId="2cccfd67-b5b4-4838-ae4c-0794d8f2e7c1" providerId="ADAL" clId="{6452F5A5-20CC-4AC6-AE9B-C1C8A31EF477}" dt="2025-03-20T16:06:27.960" v="4393" actId="403"/>
          <ac:spMkLst>
            <pc:docMk/>
            <pc:sldMk cId="1222967507" sldId="271"/>
            <ac:spMk id="8" creationId="{4D78C4AA-1498-4B22-8E99-ECF9004419E4}"/>
          </ac:spMkLst>
        </pc:spChg>
        <pc:spChg chg="add del mod">
          <ac:chgData name="Johnson, Andrew" userId="2cccfd67-b5b4-4838-ae4c-0794d8f2e7c1" providerId="ADAL" clId="{6452F5A5-20CC-4AC6-AE9B-C1C8A31EF477}" dt="2025-03-19T19:37:30.430" v="3946" actId="26606"/>
          <ac:spMkLst>
            <pc:docMk/>
            <pc:sldMk cId="1222967507" sldId="271"/>
            <ac:spMk id="9" creationId="{AB030D2D-08A3-4FD9-A24A-993ADABC6AAB}"/>
          </ac:spMkLst>
        </pc:spChg>
        <pc:graphicFrameChg chg="add mod modGraphic">
          <ac:chgData name="Johnson, Andrew" userId="2cccfd67-b5b4-4838-ae4c-0794d8f2e7c1" providerId="ADAL" clId="{6452F5A5-20CC-4AC6-AE9B-C1C8A31EF477}" dt="2025-03-20T16:06:19.850" v="4390" actId="404"/>
          <ac:graphicFrameMkLst>
            <pc:docMk/>
            <pc:sldMk cId="1222967507" sldId="271"/>
            <ac:graphicFrameMk id="11" creationId="{7668BD9F-435C-E376-D7ED-B3366439B684}"/>
          </ac:graphicFrameMkLst>
        </pc:graphicFrameChg>
        <pc:picChg chg="add mod">
          <ac:chgData name="Johnson, Andrew" userId="2cccfd67-b5b4-4838-ae4c-0794d8f2e7c1" providerId="ADAL" clId="{6452F5A5-20CC-4AC6-AE9B-C1C8A31EF477}" dt="2025-03-14T15:28:16.833" v="836"/>
          <ac:picMkLst>
            <pc:docMk/>
            <pc:sldMk cId="1222967507" sldId="271"/>
            <ac:picMk id="4" creationId="{2B2CB9F3-0001-E1CF-FCD7-3CB58003946C}"/>
          </ac:picMkLst>
        </pc:picChg>
        <pc:picChg chg="add mod">
          <ac:chgData name="Johnson, Andrew" userId="2cccfd67-b5b4-4838-ae4c-0794d8f2e7c1" providerId="ADAL" clId="{6452F5A5-20CC-4AC6-AE9B-C1C8A31EF477}" dt="2025-03-19T19:26:56.457" v="3892" actId="14100"/>
          <ac:picMkLst>
            <pc:docMk/>
            <pc:sldMk cId="1222967507" sldId="271"/>
            <ac:picMk id="6" creationId="{B7E506F4-9939-4282-E7BC-CC320A7D4F4D}"/>
          </ac:picMkLst>
        </pc:picChg>
        <pc:picChg chg="add mod">
          <ac:chgData name="Johnson, Andrew" userId="2cccfd67-b5b4-4838-ae4c-0794d8f2e7c1" providerId="ADAL" clId="{6452F5A5-20CC-4AC6-AE9B-C1C8A31EF477}" dt="2025-03-19T19:33:54.287" v="3916" actId="1076"/>
          <ac:picMkLst>
            <pc:docMk/>
            <pc:sldMk cId="1222967507" sldId="271"/>
            <ac:picMk id="7" creationId="{7FD913FE-3165-E94F-90A1-4C140FF005F4}"/>
          </ac:picMkLst>
        </pc:picChg>
      </pc:sldChg>
      <pc:sldChg chg="addSp delSp modSp new mod modTransition">
        <pc:chgData name="Johnson, Andrew" userId="2cccfd67-b5b4-4838-ae4c-0794d8f2e7c1" providerId="ADAL" clId="{6452F5A5-20CC-4AC6-AE9B-C1C8A31EF477}" dt="2025-03-20T16:07:39.304" v="4404" actId="1076"/>
        <pc:sldMkLst>
          <pc:docMk/>
          <pc:sldMk cId="1369391562" sldId="272"/>
        </pc:sldMkLst>
        <pc:spChg chg="del mod">
          <ac:chgData name="Johnson, Andrew" userId="2cccfd67-b5b4-4838-ae4c-0794d8f2e7c1" providerId="ADAL" clId="{6452F5A5-20CC-4AC6-AE9B-C1C8A31EF477}" dt="2025-03-19T19:41:16.598" v="3984" actId="478"/>
          <ac:spMkLst>
            <pc:docMk/>
            <pc:sldMk cId="1369391562" sldId="272"/>
            <ac:spMk id="2" creationId="{F233F0FD-C3CB-47EE-3767-98BAB09B17D4}"/>
          </ac:spMkLst>
        </pc:spChg>
        <pc:spChg chg="del mod">
          <ac:chgData name="Johnson, Andrew" userId="2cccfd67-b5b4-4838-ae4c-0794d8f2e7c1" providerId="ADAL" clId="{6452F5A5-20CC-4AC6-AE9B-C1C8A31EF477}" dt="2025-03-19T19:38:32.352" v="3951"/>
          <ac:spMkLst>
            <pc:docMk/>
            <pc:sldMk cId="1369391562" sldId="272"/>
            <ac:spMk id="3" creationId="{322F1071-8302-C849-32D8-2439438E179A}"/>
          </ac:spMkLst>
        </pc:spChg>
        <pc:spChg chg="add mod">
          <ac:chgData name="Johnson, Andrew" userId="2cccfd67-b5b4-4838-ae4c-0794d8f2e7c1" providerId="ADAL" clId="{6452F5A5-20CC-4AC6-AE9B-C1C8A31EF477}" dt="2025-03-19T19:46:09.757" v="4049" actId="14100"/>
          <ac:spMkLst>
            <pc:docMk/>
            <pc:sldMk cId="1369391562" sldId="272"/>
            <ac:spMk id="5" creationId="{15CEB2A6-216C-8F3B-BB0D-3549793A23B1}"/>
          </ac:spMkLst>
        </pc:spChg>
        <pc:spChg chg="add del mod">
          <ac:chgData name="Johnson, Andrew" userId="2cccfd67-b5b4-4838-ae4c-0794d8f2e7c1" providerId="ADAL" clId="{6452F5A5-20CC-4AC6-AE9B-C1C8A31EF477}" dt="2025-03-19T19:38:45.313" v="3954" actId="478"/>
          <ac:spMkLst>
            <pc:docMk/>
            <pc:sldMk cId="1369391562" sldId="272"/>
            <ac:spMk id="7" creationId="{48DCB0F0-148B-7C58-E39E-A412724CB5A7}"/>
          </ac:spMkLst>
        </pc:spChg>
        <pc:spChg chg="add del mod">
          <ac:chgData name="Johnson, Andrew" userId="2cccfd67-b5b4-4838-ae4c-0794d8f2e7c1" providerId="ADAL" clId="{6452F5A5-20CC-4AC6-AE9B-C1C8A31EF477}" dt="2025-03-19T19:39:39.003" v="3970"/>
          <ac:spMkLst>
            <pc:docMk/>
            <pc:sldMk cId="1369391562" sldId="272"/>
            <ac:spMk id="8" creationId="{A0173EE4-F5F3-A53E-91C7-2A7C8827C525}"/>
          </ac:spMkLst>
        </pc:spChg>
        <pc:spChg chg="add del mod">
          <ac:chgData name="Johnson, Andrew" userId="2cccfd67-b5b4-4838-ae4c-0794d8f2e7c1" providerId="ADAL" clId="{6452F5A5-20CC-4AC6-AE9B-C1C8A31EF477}" dt="2025-03-19T19:38:53.545" v="3957"/>
          <ac:spMkLst>
            <pc:docMk/>
            <pc:sldMk cId="1369391562" sldId="272"/>
            <ac:spMk id="10" creationId="{538346C1-6473-BC12-C106-DB50E5696CB7}"/>
          </ac:spMkLst>
        </pc:spChg>
        <pc:spChg chg="add del mod">
          <ac:chgData name="Johnson, Andrew" userId="2cccfd67-b5b4-4838-ae4c-0794d8f2e7c1" providerId="ADAL" clId="{6452F5A5-20CC-4AC6-AE9B-C1C8A31EF477}" dt="2025-03-19T19:39:30.045" v="3963"/>
          <ac:spMkLst>
            <pc:docMk/>
            <pc:sldMk cId="1369391562" sldId="272"/>
            <ac:spMk id="12" creationId="{82AFEB30-7102-91F1-06BA-C2BEED092982}"/>
          </ac:spMkLst>
        </pc:spChg>
        <pc:spChg chg="add mod">
          <ac:chgData name="Johnson, Andrew" userId="2cccfd67-b5b4-4838-ae4c-0794d8f2e7c1" providerId="ADAL" clId="{6452F5A5-20CC-4AC6-AE9B-C1C8A31EF477}" dt="2025-03-19T19:39:42.370" v="3971" actId="1076"/>
          <ac:spMkLst>
            <pc:docMk/>
            <pc:sldMk cId="1369391562" sldId="272"/>
            <ac:spMk id="15" creationId="{747B3EE3-3428-A5E8-37DF-8A7BA5E411D2}"/>
          </ac:spMkLst>
        </pc:spChg>
        <pc:spChg chg="add mod">
          <ac:chgData name="Johnson, Andrew" userId="2cccfd67-b5b4-4838-ae4c-0794d8f2e7c1" providerId="ADAL" clId="{6452F5A5-20CC-4AC6-AE9B-C1C8A31EF477}" dt="2025-03-20T16:07:32.448" v="4402" actId="14100"/>
          <ac:spMkLst>
            <pc:docMk/>
            <pc:sldMk cId="1369391562" sldId="272"/>
            <ac:spMk id="16" creationId="{F59315E3-D3CC-5AF7-9B84-8768FDEFC3BA}"/>
          </ac:spMkLst>
        </pc:spChg>
        <pc:spChg chg="add mod">
          <ac:chgData name="Johnson, Andrew" userId="2cccfd67-b5b4-4838-ae4c-0794d8f2e7c1" providerId="ADAL" clId="{6452F5A5-20CC-4AC6-AE9B-C1C8A31EF477}" dt="2025-03-19T19:46:27.814" v="4054" actId="1076"/>
          <ac:spMkLst>
            <pc:docMk/>
            <pc:sldMk cId="1369391562" sldId="272"/>
            <ac:spMk id="17" creationId="{89F1CC4D-97A5-B61D-6F5C-2C8850927BC6}"/>
          </ac:spMkLst>
        </pc:spChg>
        <pc:spChg chg="add mod">
          <ac:chgData name="Johnson, Andrew" userId="2cccfd67-b5b4-4838-ae4c-0794d8f2e7c1" providerId="ADAL" clId="{6452F5A5-20CC-4AC6-AE9B-C1C8A31EF477}" dt="2025-03-20T16:07:12.698" v="4397" actId="1076"/>
          <ac:spMkLst>
            <pc:docMk/>
            <pc:sldMk cId="1369391562" sldId="272"/>
            <ac:spMk id="18" creationId="{90A14155-1D98-AE7F-F0A4-3E824D4A8C96}"/>
          </ac:spMkLst>
        </pc:spChg>
        <pc:spChg chg="add mod">
          <ac:chgData name="Johnson, Andrew" userId="2cccfd67-b5b4-4838-ae4c-0794d8f2e7c1" providerId="ADAL" clId="{6452F5A5-20CC-4AC6-AE9B-C1C8A31EF477}" dt="2025-03-19T19:53:49.578" v="4171" actId="14100"/>
          <ac:spMkLst>
            <pc:docMk/>
            <pc:sldMk cId="1369391562" sldId="272"/>
            <ac:spMk id="19" creationId="{435BCCEA-6B16-A5DE-A125-461E8FB4CB66}"/>
          </ac:spMkLst>
        </pc:spChg>
        <pc:spChg chg="add del mod">
          <ac:chgData name="Johnson, Andrew" userId="2cccfd67-b5b4-4838-ae4c-0794d8f2e7c1" providerId="ADAL" clId="{6452F5A5-20CC-4AC6-AE9B-C1C8A31EF477}" dt="2025-03-19T19:41:12.053" v="3983" actId="478"/>
          <ac:spMkLst>
            <pc:docMk/>
            <pc:sldMk cId="1369391562" sldId="272"/>
            <ac:spMk id="21" creationId="{DD7BF27E-CA3A-F69A-BD4A-AB1A71959747}"/>
          </ac:spMkLst>
        </pc:spChg>
        <pc:spChg chg="add mod">
          <ac:chgData name="Johnson, Andrew" userId="2cccfd67-b5b4-4838-ae4c-0794d8f2e7c1" providerId="ADAL" clId="{6452F5A5-20CC-4AC6-AE9B-C1C8A31EF477}" dt="2025-03-20T16:07:39.304" v="4404" actId="1076"/>
          <ac:spMkLst>
            <pc:docMk/>
            <pc:sldMk cId="1369391562" sldId="272"/>
            <ac:spMk id="25" creationId="{B39AD552-A6CB-E153-7E43-E77B16F43BC9}"/>
          </ac:spMkLst>
        </pc:spChg>
        <pc:graphicFrameChg chg="add del mod">
          <ac:chgData name="Johnson, Andrew" userId="2cccfd67-b5b4-4838-ae4c-0794d8f2e7c1" providerId="ADAL" clId="{6452F5A5-20CC-4AC6-AE9B-C1C8A31EF477}" dt="2025-03-19T19:38:45.313" v="3954" actId="478"/>
          <ac:graphicFrameMkLst>
            <pc:docMk/>
            <pc:sldMk cId="1369391562" sldId="272"/>
            <ac:graphicFrameMk id="6" creationId="{9EA210E5-42F4-56C2-2252-8ECAAEF8D5FA}"/>
          </ac:graphicFrameMkLst>
        </pc:graphicFrameChg>
        <pc:graphicFrameChg chg="add del mod">
          <ac:chgData name="Johnson, Andrew" userId="2cccfd67-b5b4-4838-ae4c-0794d8f2e7c1" providerId="ADAL" clId="{6452F5A5-20CC-4AC6-AE9B-C1C8A31EF477}" dt="2025-03-19T19:38:53.545" v="3957"/>
          <ac:graphicFrameMkLst>
            <pc:docMk/>
            <pc:sldMk cId="1369391562" sldId="272"/>
            <ac:graphicFrameMk id="9" creationId="{C2995001-F360-188E-A817-EE40BCF3FB17}"/>
          </ac:graphicFrameMkLst>
        </pc:graphicFrameChg>
        <pc:graphicFrameChg chg="add del mod">
          <ac:chgData name="Johnson, Andrew" userId="2cccfd67-b5b4-4838-ae4c-0794d8f2e7c1" providerId="ADAL" clId="{6452F5A5-20CC-4AC6-AE9B-C1C8A31EF477}" dt="2025-03-19T19:39:30.045" v="3963"/>
          <ac:graphicFrameMkLst>
            <pc:docMk/>
            <pc:sldMk cId="1369391562" sldId="272"/>
            <ac:graphicFrameMk id="11" creationId="{A91BC7C3-DCFD-93A1-5184-DBBF00AC030B}"/>
          </ac:graphicFrameMkLst>
        </pc:graphicFrameChg>
        <pc:graphicFrameChg chg="add del mod">
          <ac:chgData name="Johnson, Andrew" userId="2cccfd67-b5b4-4838-ae4c-0794d8f2e7c1" providerId="ADAL" clId="{6452F5A5-20CC-4AC6-AE9B-C1C8A31EF477}" dt="2025-03-19T19:41:06.515" v="3982" actId="478"/>
          <ac:graphicFrameMkLst>
            <pc:docMk/>
            <pc:sldMk cId="1369391562" sldId="272"/>
            <ac:graphicFrameMk id="14" creationId="{4CCC7D07-771F-501D-F4CC-6F34F0F90C27}"/>
          </ac:graphicFrameMkLst>
        </pc:graphicFrameChg>
        <pc:graphicFrameChg chg="add mod modGraphic">
          <ac:chgData name="Johnson, Andrew" userId="2cccfd67-b5b4-4838-ae4c-0794d8f2e7c1" providerId="ADAL" clId="{6452F5A5-20CC-4AC6-AE9B-C1C8A31EF477}" dt="2025-03-19T19:46:40.689" v="4057" actId="1076"/>
          <ac:graphicFrameMkLst>
            <pc:docMk/>
            <pc:sldMk cId="1369391562" sldId="272"/>
            <ac:graphicFrameMk id="22" creationId="{70196089-9B61-6457-F889-C3F577F69864}"/>
          </ac:graphicFrameMkLst>
        </pc:graphicFrameChg>
        <pc:picChg chg="add mod">
          <ac:chgData name="Johnson, Andrew" userId="2cccfd67-b5b4-4838-ae4c-0794d8f2e7c1" providerId="ADAL" clId="{6452F5A5-20CC-4AC6-AE9B-C1C8A31EF477}" dt="2025-03-14T15:29:02.209" v="857"/>
          <ac:picMkLst>
            <pc:docMk/>
            <pc:sldMk cId="1369391562" sldId="272"/>
            <ac:picMk id="4" creationId="{19DD863E-D1C6-1880-ED3D-D5376BB8CF2E}"/>
          </ac:picMkLst>
        </pc:picChg>
        <pc:picChg chg="add del">
          <ac:chgData name="Johnson, Andrew" userId="2cccfd67-b5b4-4838-ae4c-0794d8f2e7c1" providerId="ADAL" clId="{6452F5A5-20CC-4AC6-AE9B-C1C8A31EF477}" dt="2025-03-19T19:39:38.729" v="3969"/>
          <ac:picMkLst>
            <pc:docMk/>
            <pc:sldMk cId="1369391562" sldId="272"/>
            <ac:picMk id="13" creationId="{DC3A60CC-E201-2D54-DC6F-39FCAB50D5C8}"/>
          </ac:picMkLst>
        </pc:picChg>
        <pc:picChg chg="add mod">
          <ac:chgData name="Johnson, Andrew" userId="2cccfd67-b5b4-4838-ae4c-0794d8f2e7c1" providerId="ADAL" clId="{6452F5A5-20CC-4AC6-AE9B-C1C8A31EF477}" dt="2025-03-20T16:07:16.361" v="4398" actId="1076"/>
          <ac:picMkLst>
            <pc:docMk/>
            <pc:sldMk cId="1369391562" sldId="272"/>
            <ac:picMk id="23" creationId="{AA667F23-4C4C-8B84-962C-99F822B813CD}"/>
          </ac:picMkLst>
        </pc:picChg>
        <pc:picChg chg="add mod">
          <ac:chgData name="Johnson, Andrew" userId="2cccfd67-b5b4-4838-ae4c-0794d8f2e7c1" providerId="ADAL" clId="{6452F5A5-20CC-4AC6-AE9B-C1C8A31EF477}" dt="2025-03-20T16:07:28.482" v="4401" actId="14100"/>
          <ac:picMkLst>
            <pc:docMk/>
            <pc:sldMk cId="1369391562" sldId="272"/>
            <ac:picMk id="24" creationId="{CC7742E9-0936-A257-1E6A-5CCC53D9F3D1}"/>
          </ac:picMkLst>
        </pc:picChg>
      </pc:sldChg>
      <pc:sldChg chg="addSp delSp modSp new mod modTransition">
        <pc:chgData name="Johnson, Andrew" userId="2cccfd67-b5b4-4838-ae4c-0794d8f2e7c1" providerId="ADAL" clId="{6452F5A5-20CC-4AC6-AE9B-C1C8A31EF477}" dt="2025-03-20T16:08:28.939" v="4412" actId="1076"/>
        <pc:sldMkLst>
          <pc:docMk/>
          <pc:sldMk cId="4077125712" sldId="273"/>
        </pc:sldMkLst>
        <pc:spChg chg="mod">
          <ac:chgData name="Johnson, Andrew" userId="2cccfd67-b5b4-4838-ae4c-0794d8f2e7c1" providerId="ADAL" clId="{6452F5A5-20CC-4AC6-AE9B-C1C8A31EF477}" dt="2025-03-14T15:30:51.540" v="887" actId="27636"/>
          <ac:spMkLst>
            <pc:docMk/>
            <pc:sldMk cId="4077125712" sldId="273"/>
            <ac:spMk id="2" creationId="{29C8DD6E-60E5-1078-9204-3039675992D8}"/>
          </ac:spMkLst>
        </pc:spChg>
        <pc:spChg chg="del mod">
          <ac:chgData name="Johnson, Andrew" userId="2cccfd67-b5b4-4838-ae4c-0794d8f2e7c1" providerId="ADAL" clId="{6452F5A5-20CC-4AC6-AE9B-C1C8A31EF477}" dt="2025-03-19T19:48:05.630" v="4074" actId="26606"/>
          <ac:spMkLst>
            <pc:docMk/>
            <pc:sldMk cId="4077125712" sldId="273"/>
            <ac:spMk id="3" creationId="{8818F592-F893-05FF-EF67-9289B8E0D79A}"/>
          </ac:spMkLst>
        </pc:spChg>
        <pc:spChg chg="add mod">
          <ac:chgData name="Johnson, Andrew" userId="2cccfd67-b5b4-4838-ae4c-0794d8f2e7c1" providerId="ADAL" clId="{6452F5A5-20CC-4AC6-AE9B-C1C8A31EF477}" dt="2025-03-20T16:08:04.711" v="4408" actId="14100"/>
          <ac:spMkLst>
            <pc:docMk/>
            <pc:sldMk cId="4077125712" sldId="273"/>
            <ac:spMk id="5" creationId="{2554C217-2863-C28C-B838-54E78E29FE5F}"/>
          </ac:spMkLst>
        </pc:spChg>
        <pc:spChg chg="add mod">
          <ac:chgData name="Johnson, Andrew" userId="2cccfd67-b5b4-4838-ae4c-0794d8f2e7c1" providerId="ADAL" clId="{6452F5A5-20CC-4AC6-AE9B-C1C8A31EF477}" dt="2025-03-19T19:52:58.280" v="4165" actId="1076"/>
          <ac:spMkLst>
            <pc:docMk/>
            <pc:sldMk cId="4077125712" sldId="273"/>
            <ac:spMk id="7" creationId="{F9F855A4-DABE-C733-7122-D69E4476ACC4}"/>
          </ac:spMkLst>
        </pc:spChg>
        <pc:spChg chg="add mod">
          <ac:chgData name="Johnson, Andrew" userId="2cccfd67-b5b4-4838-ae4c-0794d8f2e7c1" providerId="ADAL" clId="{6452F5A5-20CC-4AC6-AE9B-C1C8A31EF477}" dt="2025-03-20T16:08:08.212" v="4409" actId="14100"/>
          <ac:spMkLst>
            <pc:docMk/>
            <pc:sldMk cId="4077125712" sldId="273"/>
            <ac:spMk id="9" creationId="{125EC0CA-F705-FD82-9882-42E83999DF9D}"/>
          </ac:spMkLst>
        </pc:spChg>
        <pc:spChg chg="add mod">
          <ac:chgData name="Johnson, Andrew" userId="2cccfd67-b5b4-4838-ae4c-0794d8f2e7c1" providerId="ADAL" clId="{6452F5A5-20CC-4AC6-AE9B-C1C8A31EF477}" dt="2025-03-20T16:08:16.486" v="4410" actId="1076"/>
          <ac:spMkLst>
            <pc:docMk/>
            <pc:sldMk cId="4077125712" sldId="273"/>
            <ac:spMk id="11" creationId="{5B246C28-11A9-43FF-6FF8-AD210307DA6C}"/>
          </ac:spMkLst>
        </pc:spChg>
        <pc:graphicFrameChg chg="add mod">
          <ac:chgData name="Johnson, Andrew" userId="2cccfd67-b5b4-4838-ae4c-0794d8f2e7c1" providerId="ADAL" clId="{6452F5A5-20CC-4AC6-AE9B-C1C8A31EF477}" dt="2025-03-20T16:08:28.939" v="4412" actId="1076"/>
          <ac:graphicFrameMkLst>
            <pc:docMk/>
            <pc:sldMk cId="4077125712" sldId="273"/>
            <ac:graphicFrameMk id="8" creationId="{6B92B06D-ADFC-D731-A04C-0845822D2E18}"/>
          </ac:graphicFrameMkLst>
        </pc:graphicFrameChg>
        <pc:picChg chg="add mod">
          <ac:chgData name="Johnson, Andrew" userId="2cccfd67-b5b4-4838-ae4c-0794d8f2e7c1" providerId="ADAL" clId="{6452F5A5-20CC-4AC6-AE9B-C1C8A31EF477}" dt="2025-03-14T15:29:04.952" v="860"/>
          <ac:picMkLst>
            <pc:docMk/>
            <pc:sldMk cId="4077125712" sldId="273"/>
            <ac:picMk id="4" creationId="{8FE1600C-A386-30C2-AD95-E122AC943466}"/>
          </ac:picMkLst>
        </pc:picChg>
        <pc:picChg chg="add mod">
          <ac:chgData name="Johnson, Andrew" userId="2cccfd67-b5b4-4838-ae4c-0794d8f2e7c1" providerId="ADAL" clId="{6452F5A5-20CC-4AC6-AE9B-C1C8A31EF477}" dt="2025-03-19T19:53:25.384" v="4170" actId="1076"/>
          <ac:picMkLst>
            <pc:docMk/>
            <pc:sldMk cId="4077125712" sldId="273"/>
            <ac:picMk id="6" creationId="{B3A69193-48E6-E844-52D5-D8A3572E6280}"/>
          </ac:picMkLst>
        </pc:picChg>
      </pc:sldChg>
      <pc:sldChg chg="addSp delSp modSp new mod modTransition">
        <pc:chgData name="Johnson, Andrew" userId="2cccfd67-b5b4-4838-ae4c-0794d8f2e7c1" providerId="ADAL" clId="{6452F5A5-20CC-4AC6-AE9B-C1C8A31EF477}" dt="2025-03-20T18:45:26.308" v="4663" actId="1076"/>
        <pc:sldMkLst>
          <pc:docMk/>
          <pc:sldMk cId="2879903139" sldId="274"/>
        </pc:sldMkLst>
        <pc:spChg chg="mod">
          <ac:chgData name="Johnson, Andrew" userId="2cccfd67-b5b4-4838-ae4c-0794d8f2e7c1" providerId="ADAL" clId="{6452F5A5-20CC-4AC6-AE9B-C1C8A31EF477}" dt="2025-03-20T18:44:19.455" v="4648" actId="1076"/>
          <ac:spMkLst>
            <pc:docMk/>
            <pc:sldMk cId="2879903139" sldId="274"/>
            <ac:spMk id="2" creationId="{72D11D2C-3BD1-C303-E89F-B0ECD7C08F29}"/>
          </ac:spMkLst>
        </pc:spChg>
        <pc:spChg chg="del mod">
          <ac:chgData name="Johnson, Andrew" userId="2cccfd67-b5b4-4838-ae4c-0794d8f2e7c1" providerId="ADAL" clId="{6452F5A5-20CC-4AC6-AE9B-C1C8A31EF477}" dt="2025-03-19T20:06:40.213" v="4218" actId="478"/>
          <ac:spMkLst>
            <pc:docMk/>
            <pc:sldMk cId="2879903139" sldId="274"/>
            <ac:spMk id="3" creationId="{B195293D-8F0E-8134-DCF1-A76468432D95}"/>
          </ac:spMkLst>
        </pc:spChg>
        <pc:spChg chg="add mod">
          <ac:chgData name="Johnson, Andrew" userId="2cccfd67-b5b4-4838-ae4c-0794d8f2e7c1" providerId="ADAL" clId="{6452F5A5-20CC-4AC6-AE9B-C1C8A31EF477}" dt="2025-03-14T15:29:35.491" v="863" actId="207"/>
          <ac:spMkLst>
            <pc:docMk/>
            <pc:sldMk cId="2879903139" sldId="274"/>
            <ac:spMk id="5" creationId="{B8CE121A-0F2F-774B-7FEA-1969B9FB2A26}"/>
          </ac:spMkLst>
        </pc:spChg>
        <pc:spChg chg="add mod">
          <ac:chgData name="Johnson, Andrew" userId="2cccfd67-b5b4-4838-ae4c-0794d8f2e7c1" providerId="ADAL" clId="{6452F5A5-20CC-4AC6-AE9B-C1C8A31EF477}" dt="2025-03-20T18:45:18.687" v="4661" actId="1076"/>
          <ac:spMkLst>
            <pc:docMk/>
            <pc:sldMk cId="2879903139" sldId="274"/>
            <ac:spMk id="6" creationId="{FD00B1A6-BF5B-483E-4634-0EB6A7909E01}"/>
          </ac:spMkLst>
        </pc:spChg>
        <pc:spChg chg="add del mod">
          <ac:chgData name="Johnson, Andrew" userId="2cccfd67-b5b4-4838-ae4c-0794d8f2e7c1" providerId="ADAL" clId="{6452F5A5-20CC-4AC6-AE9B-C1C8A31EF477}" dt="2025-03-20T18:44:29.566" v="4650" actId="1076"/>
          <ac:spMkLst>
            <pc:docMk/>
            <pc:sldMk cId="2879903139" sldId="274"/>
            <ac:spMk id="7" creationId="{342B5AF6-ED8C-9EB3-3E2C-0D51405931C9}"/>
          </ac:spMkLst>
        </pc:spChg>
        <pc:spChg chg="add del mod">
          <ac:chgData name="Johnson, Andrew" userId="2cccfd67-b5b4-4838-ae4c-0794d8f2e7c1" providerId="ADAL" clId="{6452F5A5-20CC-4AC6-AE9B-C1C8A31EF477}" dt="2025-03-19T22:23:36.897" v="4224"/>
          <ac:spMkLst>
            <pc:docMk/>
            <pc:sldMk cId="2879903139" sldId="274"/>
            <ac:spMk id="8" creationId="{1C6EA470-9B61-BD65-87C9-7D244D76908F}"/>
          </ac:spMkLst>
        </pc:spChg>
        <pc:spChg chg="add mod">
          <ac:chgData name="Johnson, Andrew" userId="2cccfd67-b5b4-4838-ae4c-0794d8f2e7c1" providerId="ADAL" clId="{6452F5A5-20CC-4AC6-AE9B-C1C8A31EF477}" dt="2025-03-20T18:45:26.308" v="4663" actId="1076"/>
          <ac:spMkLst>
            <pc:docMk/>
            <pc:sldMk cId="2879903139" sldId="274"/>
            <ac:spMk id="8" creationId="{92C2CCDA-FABE-2FF0-C737-EC28EB8595A7}"/>
          </ac:spMkLst>
        </pc:spChg>
        <pc:spChg chg="add mod">
          <ac:chgData name="Johnson, Andrew" userId="2cccfd67-b5b4-4838-ae4c-0794d8f2e7c1" providerId="ADAL" clId="{6452F5A5-20CC-4AC6-AE9B-C1C8A31EF477}" dt="2025-03-20T18:45:21.758" v="4662" actId="1076"/>
          <ac:spMkLst>
            <pc:docMk/>
            <pc:sldMk cId="2879903139" sldId="274"/>
            <ac:spMk id="9" creationId="{76F861EA-1426-BC9A-DEE6-7BD1BAAAE595}"/>
          </ac:spMkLst>
        </pc:spChg>
        <pc:graphicFrameChg chg="add mod">
          <ac:chgData name="Johnson, Andrew" userId="2cccfd67-b5b4-4838-ae4c-0794d8f2e7c1" providerId="ADAL" clId="{6452F5A5-20CC-4AC6-AE9B-C1C8A31EF477}" dt="2025-03-20T18:45:01.123" v="4658" actId="478"/>
          <ac:graphicFrameMkLst>
            <pc:docMk/>
            <pc:sldMk cId="2879903139" sldId="274"/>
            <ac:graphicFrameMk id="3" creationId="{194AE099-7F01-8AB5-E848-736A0B5554D6}"/>
          </ac:graphicFrameMkLst>
        </pc:graphicFrameChg>
        <pc:picChg chg="add mod">
          <ac:chgData name="Johnson, Andrew" userId="2cccfd67-b5b4-4838-ae4c-0794d8f2e7c1" providerId="ADAL" clId="{6452F5A5-20CC-4AC6-AE9B-C1C8A31EF477}" dt="2025-03-14T15:29:35.491" v="863" actId="207"/>
          <ac:picMkLst>
            <pc:docMk/>
            <pc:sldMk cId="2879903139" sldId="274"/>
            <ac:picMk id="4" creationId="{E4F60F36-F669-8518-A3C9-860FAEED8A3F}"/>
          </ac:picMkLst>
        </pc:picChg>
      </pc:sldChg>
      <pc:sldChg chg="addSp modSp new mod modTransition">
        <pc:chgData name="Johnson, Andrew" userId="2cccfd67-b5b4-4838-ae4c-0794d8f2e7c1" providerId="ADAL" clId="{6452F5A5-20CC-4AC6-AE9B-C1C8A31EF477}" dt="2025-03-20T16:08:43.657" v="4414"/>
        <pc:sldMkLst>
          <pc:docMk/>
          <pc:sldMk cId="1748759129" sldId="275"/>
        </pc:sldMkLst>
        <pc:spChg chg="mod">
          <ac:chgData name="Johnson, Andrew" userId="2cccfd67-b5b4-4838-ae4c-0794d8f2e7c1" providerId="ADAL" clId="{6452F5A5-20CC-4AC6-AE9B-C1C8A31EF477}" dt="2025-03-14T16:25:52.869" v="1951" actId="14100"/>
          <ac:spMkLst>
            <pc:docMk/>
            <pc:sldMk cId="1748759129" sldId="275"/>
            <ac:spMk id="2" creationId="{892687F2-F9C2-54B7-1AE0-D853F418B4F1}"/>
          </ac:spMkLst>
        </pc:spChg>
        <pc:spChg chg="mod">
          <ac:chgData name="Johnson, Andrew" userId="2cccfd67-b5b4-4838-ae4c-0794d8f2e7c1" providerId="ADAL" clId="{6452F5A5-20CC-4AC6-AE9B-C1C8A31EF477}" dt="2025-03-14T16:25:56.005" v="1952" actId="14100"/>
          <ac:spMkLst>
            <pc:docMk/>
            <pc:sldMk cId="1748759129" sldId="275"/>
            <ac:spMk id="3" creationId="{A72BB7DC-9A33-03A0-CE3A-BB079F3747D7}"/>
          </ac:spMkLst>
        </pc:spChg>
        <pc:spChg chg="add mod ord">
          <ac:chgData name="Johnson, Andrew" userId="2cccfd67-b5b4-4838-ae4c-0794d8f2e7c1" providerId="ADAL" clId="{6452F5A5-20CC-4AC6-AE9B-C1C8A31EF477}" dt="2025-03-19T20:04:18.739" v="4200" actId="166"/>
          <ac:spMkLst>
            <pc:docMk/>
            <pc:sldMk cId="1748759129" sldId="275"/>
            <ac:spMk id="5" creationId="{7747D227-9AAF-897B-8371-380AC992019D}"/>
          </ac:spMkLst>
        </pc:spChg>
        <pc:picChg chg="add mod ord">
          <ac:chgData name="Johnson, Andrew" userId="2cccfd67-b5b4-4838-ae4c-0794d8f2e7c1" providerId="ADAL" clId="{6452F5A5-20CC-4AC6-AE9B-C1C8A31EF477}" dt="2025-03-19T20:03:49.917" v="4194" actId="1076"/>
          <ac:picMkLst>
            <pc:docMk/>
            <pc:sldMk cId="1748759129" sldId="275"/>
            <ac:picMk id="4" creationId="{63F43EAE-CE46-701E-DC97-09F27A5DBAA3}"/>
          </ac:picMkLst>
        </pc:picChg>
        <pc:picChg chg="add mod modCrop">
          <ac:chgData name="Johnson, Andrew" userId="2cccfd67-b5b4-4838-ae4c-0794d8f2e7c1" providerId="ADAL" clId="{6452F5A5-20CC-4AC6-AE9B-C1C8A31EF477}" dt="2025-03-19T20:04:22.076" v="4201" actId="14100"/>
          <ac:picMkLst>
            <pc:docMk/>
            <pc:sldMk cId="1748759129" sldId="275"/>
            <ac:picMk id="7" creationId="{2E1B3198-FC0F-E736-C959-6835BAB936EC}"/>
          </ac:picMkLst>
        </pc:picChg>
      </pc:sldChg>
      <pc:sldChg chg="addSp delSp modSp new mod modTransition">
        <pc:chgData name="Johnson, Andrew" userId="2cccfd67-b5b4-4838-ae4c-0794d8f2e7c1" providerId="ADAL" clId="{6452F5A5-20CC-4AC6-AE9B-C1C8A31EF477}" dt="2025-03-20T16:09:21.970" v="4421" actId="1076"/>
        <pc:sldMkLst>
          <pc:docMk/>
          <pc:sldMk cId="48477143" sldId="276"/>
        </pc:sldMkLst>
        <pc:spChg chg="del mod">
          <ac:chgData name="Johnson, Andrew" userId="2cccfd67-b5b4-4838-ae4c-0794d8f2e7c1" providerId="ADAL" clId="{6452F5A5-20CC-4AC6-AE9B-C1C8A31EF477}" dt="2025-03-20T15:59:32.678" v="4322" actId="478"/>
          <ac:spMkLst>
            <pc:docMk/>
            <pc:sldMk cId="48477143" sldId="276"/>
            <ac:spMk id="2" creationId="{BCC24B71-F0D8-D760-4611-CFF2D809F4A3}"/>
          </ac:spMkLst>
        </pc:spChg>
        <pc:spChg chg="del mod">
          <ac:chgData name="Johnson, Andrew" userId="2cccfd67-b5b4-4838-ae4c-0794d8f2e7c1" providerId="ADAL" clId="{6452F5A5-20CC-4AC6-AE9B-C1C8A31EF477}" dt="2025-03-20T15:58:43.416" v="4309" actId="478"/>
          <ac:spMkLst>
            <pc:docMk/>
            <pc:sldMk cId="48477143" sldId="276"/>
            <ac:spMk id="3" creationId="{21B5D922-6C5D-2E57-966C-A4536BC24A2C}"/>
          </ac:spMkLst>
        </pc:spChg>
        <pc:spChg chg="add mod">
          <ac:chgData name="Johnson, Andrew" userId="2cccfd67-b5b4-4838-ae4c-0794d8f2e7c1" providerId="ADAL" clId="{6452F5A5-20CC-4AC6-AE9B-C1C8A31EF477}" dt="2025-03-20T16:09:08.074" v="4419" actId="14100"/>
          <ac:spMkLst>
            <pc:docMk/>
            <pc:sldMk cId="48477143" sldId="276"/>
            <ac:spMk id="5" creationId="{6210C033-B9B9-E792-63CE-C3C58FADDFB8}"/>
          </ac:spMkLst>
        </pc:spChg>
        <pc:spChg chg="add mod">
          <ac:chgData name="Johnson, Andrew" userId="2cccfd67-b5b4-4838-ae4c-0794d8f2e7c1" providerId="ADAL" clId="{6452F5A5-20CC-4AC6-AE9B-C1C8A31EF477}" dt="2025-03-20T16:09:21.970" v="4421" actId="1076"/>
          <ac:spMkLst>
            <pc:docMk/>
            <pc:sldMk cId="48477143" sldId="276"/>
            <ac:spMk id="8" creationId="{EF8DB0B1-ACC3-1FEB-77FB-10DDA22DA699}"/>
          </ac:spMkLst>
        </pc:spChg>
        <pc:picChg chg="add mod">
          <ac:chgData name="Johnson, Andrew" userId="2cccfd67-b5b4-4838-ae4c-0794d8f2e7c1" providerId="ADAL" clId="{6452F5A5-20CC-4AC6-AE9B-C1C8A31EF477}" dt="2025-03-20T16:09:19.317" v="4420" actId="1076"/>
          <ac:picMkLst>
            <pc:docMk/>
            <pc:sldMk cId="48477143" sldId="276"/>
            <ac:picMk id="4" creationId="{3262B9D7-40DD-648A-A6F2-801D97D73A71}"/>
          </ac:picMkLst>
        </pc:picChg>
        <pc:picChg chg="add mod ord">
          <ac:chgData name="Johnson, Andrew" userId="2cccfd67-b5b4-4838-ae4c-0794d8f2e7c1" providerId="ADAL" clId="{6452F5A5-20CC-4AC6-AE9B-C1C8A31EF477}" dt="2025-03-20T16:00:37.616" v="4338" actId="1076"/>
          <ac:picMkLst>
            <pc:docMk/>
            <pc:sldMk cId="48477143" sldId="276"/>
            <ac:picMk id="6" creationId="{FE7A49A0-AB6B-8396-08B7-B73A81EFDC5B}"/>
          </ac:picMkLst>
        </pc:picChg>
        <pc:picChg chg="add mod ord modCrop">
          <ac:chgData name="Johnson, Andrew" userId="2cccfd67-b5b4-4838-ae4c-0794d8f2e7c1" providerId="ADAL" clId="{6452F5A5-20CC-4AC6-AE9B-C1C8A31EF477}" dt="2025-03-20T16:00:34.484" v="4337" actId="1076"/>
          <ac:picMkLst>
            <pc:docMk/>
            <pc:sldMk cId="48477143" sldId="276"/>
            <ac:picMk id="7" creationId="{4A1372C5-F78E-3A43-74D4-E88B100B81EE}"/>
          </ac:picMkLst>
        </pc:picChg>
      </pc:sldChg>
      <pc:sldChg chg="addSp delSp modSp new del mod">
        <pc:chgData name="Johnson, Andrew" userId="2cccfd67-b5b4-4838-ae4c-0794d8f2e7c1" providerId="ADAL" clId="{6452F5A5-20CC-4AC6-AE9B-C1C8A31EF477}" dt="2025-03-20T16:00:45.723" v="4339" actId="2696"/>
        <pc:sldMkLst>
          <pc:docMk/>
          <pc:sldMk cId="1767090014" sldId="277"/>
        </pc:sldMkLst>
        <pc:spChg chg="del mod">
          <ac:chgData name="Johnson, Andrew" userId="2cccfd67-b5b4-4838-ae4c-0794d8f2e7c1" providerId="ADAL" clId="{6452F5A5-20CC-4AC6-AE9B-C1C8A31EF477}" dt="2025-03-20T15:45:52.238" v="4246" actId="478"/>
          <ac:spMkLst>
            <pc:docMk/>
            <pc:sldMk cId="1767090014" sldId="277"/>
            <ac:spMk id="2" creationId="{27516628-98C6-A7FF-A1F1-9F00C6D07E96}"/>
          </ac:spMkLst>
        </pc:spChg>
        <pc:spChg chg="del mod">
          <ac:chgData name="Johnson, Andrew" userId="2cccfd67-b5b4-4838-ae4c-0794d8f2e7c1" providerId="ADAL" clId="{6452F5A5-20CC-4AC6-AE9B-C1C8A31EF477}" dt="2025-03-20T15:45:54.383" v="4247" actId="478"/>
          <ac:spMkLst>
            <pc:docMk/>
            <pc:sldMk cId="1767090014" sldId="277"/>
            <ac:spMk id="3" creationId="{B2A0405E-FAAE-FC30-4301-99560C5110A1}"/>
          </ac:spMkLst>
        </pc:spChg>
        <pc:spChg chg="add mod">
          <ac:chgData name="Johnson, Andrew" userId="2cccfd67-b5b4-4838-ae4c-0794d8f2e7c1" providerId="ADAL" clId="{6452F5A5-20CC-4AC6-AE9B-C1C8A31EF477}" dt="2025-03-20T15:46:08.333" v="4251" actId="14100"/>
          <ac:spMkLst>
            <pc:docMk/>
            <pc:sldMk cId="1767090014" sldId="277"/>
            <ac:spMk id="5" creationId="{1D26898A-F1A5-6A53-FA67-2C498D931241}"/>
          </ac:spMkLst>
        </pc:spChg>
        <pc:picChg chg="add mod">
          <ac:chgData name="Johnson, Andrew" userId="2cccfd67-b5b4-4838-ae4c-0794d8f2e7c1" providerId="ADAL" clId="{6452F5A5-20CC-4AC6-AE9B-C1C8A31EF477}" dt="2025-03-19T20:05:45.709" v="4209"/>
          <ac:picMkLst>
            <pc:docMk/>
            <pc:sldMk cId="1767090014" sldId="277"/>
            <ac:picMk id="4" creationId="{4B0422A0-B2F1-EAE0-54F2-1F7AE31AB13F}"/>
          </ac:picMkLst>
        </pc:picChg>
        <pc:picChg chg="add mod modCrop">
          <ac:chgData name="Johnson, Andrew" userId="2cccfd67-b5b4-4838-ae4c-0794d8f2e7c1" providerId="ADAL" clId="{6452F5A5-20CC-4AC6-AE9B-C1C8A31EF477}" dt="2025-03-20T15:46:11.359" v="4252" actId="14100"/>
          <ac:picMkLst>
            <pc:docMk/>
            <pc:sldMk cId="1767090014" sldId="277"/>
            <ac:picMk id="7" creationId="{454EC86B-A050-962E-1D27-F62BB9B2DE43}"/>
          </ac:picMkLst>
        </pc:picChg>
      </pc:sldChg>
      <pc:sldChg chg="addSp delSp modSp new del mod ord">
        <pc:chgData name="Johnson, Andrew" userId="2cccfd67-b5b4-4838-ae4c-0794d8f2e7c1" providerId="ADAL" clId="{6452F5A5-20CC-4AC6-AE9B-C1C8A31EF477}" dt="2025-03-20T15:54:41.343" v="4302" actId="2696"/>
        <pc:sldMkLst>
          <pc:docMk/>
          <pc:sldMk cId="3728985921" sldId="278"/>
        </pc:sldMkLst>
        <pc:spChg chg="del">
          <ac:chgData name="Johnson, Andrew" userId="2cccfd67-b5b4-4838-ae4c-0794d8f2e7c1" providerId="ADAL" clId="{6452F5A5-20CC-4AC6-AE9B-C1C8A31EF477}" dt="2025-03-20T15:48:34.123" v="4263" actId="478"/>
          <ac:spMkLst>
            <pc:docMk/>
            <pc:sldMk cId="3728985921" sldId="278"/>
            <ac:spMk id="2" creationId="{E1439912-7F10-7306-700E-4ACBE5702265}"/>
          </ac:spMkLst>
        </pc:spChg>
        <pc:spChg chg="del">
          <ac:chgData name="Johnson, Andrew" userId="2cccfd67-b5b4-4838-ae4c-0794d8f2e7c1" providerId="ADAL" clId="{6452F5A5-20CC-4AC6-AE9B-C1C8A31EF477}" dt="2025-03-20T15:48:35.877" v="4264" actId="478"/>
          <ac:spMkLst>
            <pc:docMk/>
            <pc:sldMk cId="3728985921" sldId="278"/>
            <ac:spMk id="3" creationId="{689FB206-F77C-10AD-8619-FBD0529BF984}"/>
          </ac:spMkLst>
        </pc:spChg>
        <pc:spChg chg="add mod">
          <ac:chgData name="Johnson, Andrew" userId="2cccfd67-b5b4-4838-ae4c-0794d8f2e7c1" providerId="ADAL" clId="{6452F5A5-20CC-4AC6-AE9B-C1C8A31EF477}" dt="2025-03-20T15:52:14.097" v="4284" actId="1076"/>
          <ac:spMkLst>
            <pc:docMk/>
            <pc:sldMk cId="3728985921" sldId="278"/>
            <ac:spMk id="5" creationId="{8010414F-9A49-DD1C-BA3D-C7580D4C1607}"/>
          </ac:spMkLst>
        </pc:spChg>
        <pc:spChg chg="add del mod">
          <ac:chgData name="Johnson, Andrew" userId="2cccfd67-b5b4-4838-ae4c-0794d8f2e7c1" providerId="ADAL" clId="{6452F5A5-20CC-4AC6-AE9B-C1C8A31EF477}" dt="2025-03-20T15:50:28.206" v="4270" actId="478"/>
          <ac:spMkLst>
            <pc:docMk/>
            <pc:sldMk cId="3728985921" sldId="278"/>
            <ac:spMk id="6" creationId="{8010414F-9A49-DD1C-BA3D-C7580D4C1607}"/>
          </ac:spMkLst>
        </pc:spChg>
        <pc:spChg chg="add mod">
          <ac:chgData name="Johnson, Andrew" userId="2cccfd67-b5b4-4838-ae4c-0794d8f2e7c1" providerId="ADAL" clId="{6452F5A5-20CC-4AC6-AE9B-C1C8A31EF477}" dt="2025-03-20T15:52:14.097" v="4284" actId="1076"/>
          <ac:spMkLst>
            <pc:docMk/>
            <pc:sldMk cId="3728985921" sldId="278"/>
            <ac:spMk id="8" creationId="{009F40B7-3297-FF22-43A4-1FA724DBDD44}"/>
          </ac:spMkLst>
        </pc:spChg>
        <pc:graphicFrameChg chg="add mod">
          <ac:chgData name="Johnson, Andrew" userId="2cccfd67-b5b4-4838-ae4c-0794d8f2e7c1" providerId="ADAL" clId="{6452F5A5-20CC-4AC6-AE9B-C1C8A31EF477}" dt="2025-03-20T15:52:14.097" v="4284" actId="1076"/>
          <ac:graphicFrameMkLst>
            <pc:docMk/>
            <pc:sldMk cId="3728985921" sldId="278"/>
            <ac:graphicFrameMk id="4" creationId="{70586131-B82A-4980-913B-0377521552B4}"/>
          </ac:graphicFrameMkLst>
        </pc:graphicFrameChg>
        <pc:picChg chg="add del">
          <ac:chgData name="Johnson, Andrew" userId="2cccfd67-b5b4-4838-ae4c-0794d8f2e7c1" providerId="ADAL" clId="{6452F5A5-20CC-4AC6-AE9B-C1C8A31EF477}" dt="2025-03-20T15:47:05.616" v="4255" actId="478"/>
          <ac:picMkLst>
            <pc:docMk/>
            <pc:sldMk cId="3728985921" sldId="278"/>
            <ac:picMk id="5" creationId="{1FF301D0-3462-699C-1283-2DC608A7BF58}"/>
          </ac:picMkLst>
        </pc:picChg>
        <pc:picChg chg="add del mod modCrop">
          <ac:chgData name="Johnson, Andrew" userId="2cccfd67-b5b4-4838-ae4c-0794d8f2e7c1" providerId="ADAL" clId="{6452F5A5-20CC-4AC6-AE9B-C1C8A31EF477}" dt="2025-03-20T15:47:41.926" v="4258" actId="478"/>
          <ac:picMkLst>
            <pc:docMk/>
            <pc:sldMk cId="3728985921" sldId="278"/>
            <ac:picMk id="7" creationId="{0A8D2B03-2021-B467-3DFC-695A91FB2293}"/>
          </ac:picMkLst>
        </pc:pic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image" Target="../media/image2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460A05-480A-4258-962D-BFFE73FC768C}"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6EB0E4E6-1D90-45A5-A376-5FA045D9CC7D}">
      <dgm:prSet/>
      <dgm:spPr/>
      <dgm:t>
        <a:bodyPr/>
        <a:lstStyle/>
        <a:p>
          <a:pPr>
            <a:lnSpc>
              <a:spcPct val="100000"/>
            </a:lnSpc>
          </a:pPr>
          <a:r>
            <a:rPr lang="en-US" dirty="0"/>
            <a:t>Timekeeping of the project (Gantt chart)</a:t>
          </a:r>
        </a:p>
      </dgm:t>
    </dgm:pt>
    <dgm:pt modelId="{C29FD029-FA23-4737-A14F-8A112F0638E2}" type="parTrans" cxnId="{7B9A5770-198B-4C0A-A39F-F5C9D70A0354}">
      <dgm:prSet/>
      <dgm:spPr/>
      <dgm:t>
        <a:bodyPr/>
        <a:lstStyle/>
        <a:p>
          <a:endParaRPr lang="en-US"/>
        </a:p>
      </dgm:t>
    </dgm:pt>
    <dgm:pt modelId="{B07FAF9C-CBEA-42D7-A684-9B5C6E136F80}" type="sibTrans" cxnId="{7B9A5770-198B-4C0A-A39F-F5C9D70A0354}">
      <dgm:prSet/>
      <dgm:spPr/>
      <dgm:t>
        <a:bodyPr/>
        <a:lstStyle/>
        <a:p>
          <a:endParaRPr lang="en-US"/>
        </a:p>
      </dgm:t>
    </dgm:pt>
    <dgm:pt modelId="{58AFB595-7F8A-4C64-92AD-5F8FE7B2FFD7}">
      <dgm:prSet/>
      <dgm:spPr/>
      <dgm:t>
        <a:bodyPr/>
        <a:lstStyle/>
        <a:p>
          <a:pPr>
            <a:lnSpc>
              <a:spcPct val="100000"/>
            </a:lnSpc>
          </a:pPr>
          <a:r>
            <a:rPr lang="en-US" dirty="0"/>
            <a:t>Updating of logbook to track progression and problems.</a:t>
          </a:r>
        </a:p>
        <a:p>
          <a:pPr>
            <a:lnSpc>
              <a:spcPct val="100000"/>
            </a:lnSpc>
          </a:pPr>
          <a:r>
            <a:rPr lang="en-US" dirty="0"/>
            <a:t>Ensure problems are addressed and dealt with within the group efficiently and effectively.  </a:t>
          </a:r>
        </a:p>
      </dgm:t>
    </dgm:pt>
    <dgm:pt modelId="{4C4AA241-09F8-4A68-A6CE-F810FAE693CD}" type="parTrans" cxnId="{D744460E-30A5-4BD0-929B-69D66096FF7B}">
      <dgm:prSet/>
      <dgm:spPr/>
      <dgm:t>
        <a:bodyPr/>
        <a:lstStyle/>
        <a:p>
          <a:endParaRPr lang="en-US"/>
        </a:p>
      </dgm:t>
    </dgm:pt>
    <dgm:pt modelId="{20EA7C1F-4CDA-466F-9034-75B0E7CF1EB6}" type="sibTrans" cxnId="{D744460E-30A5-4BD0-929B-69D66096FF7B}">
      <dgm:prSet/>
      <dgm:spPr/>
      <dgm:t>
        <a:bodyPr/>
        <a:lstStyle/>
        <a:p>
          <a:endParaRPr lang="en-US"/>
        </a:p>
      </dgm:t>
    </dgm:pt>
    <dgm:pt modelId="{282AC84C-C7EE-4717-9B4A-A5927600A7C2}">
      <dgm:prSet/>
      <dgm:spPr/>
      <dgm:t>
        <a:bodyPr/>
        <a:lstStyle/>
        <a:p>
          <a:pPr>
            <a:lnSpc>
              <a:spcPct val="100000"/>
            </a:lnSpc>
          </a:pPr>
          <a:r>
            <a:rPr lang="en-US" dirty="0"/>
            <a:t>Creation of presentations and project layouts </a:t>
          </a:r>
        </a:p>
        <a:p>
          <a:pPr>
            <a:lnSpc>
              <a:spcPct val="100000"/>
            </a:lnSpc>
          </a:pPr>
          <a:endParaRPr lang="en-US" dirty="0"/>
        </a:p>
      </dgm:t>
    </dgm:pt>
    <dgm:pt modelId="{8F5D3FE0-E8FE-4873-AF22-1600AA465B3E}" type="parTrans" cxnId="{0BFC3C55-EB7C-482F-820B-EEC9E3C4A2E7}">
      <dgm:prSet/>
      <dgm:spPr/>
      <dgm:t>
        <a:bodyPr/>
        <a:lstStyle/>
        <a:p>
          <a:endParaRPr lang="en-GB"/>
        </a:p>
      </dgm:t>
    </dgm:pt>
    <dgm:pt modelId="{90025F7E-4B28-497F-9CD3-206CA6929BE6}" type="sibTrans" cxnId="{0BFC3C55-EB7C-482F-820B-EEC9E3C4A2E7}">
      <dgm:prSet/>
      <dgm:spPr/>
      <dgm:t>
        <a:bodyPr/>
        <a:lstStyle/>
        <a:p>
          <a:endParaRPr lang="en-GB"/>
        </a:p>
      </dgm:t>
    </dgm:pt>
    <dgm:pt modelId="{E8ABD315-5AA3-4E82-B2BB-B28E1A439430}" type="pres">
      <dgm:prSet presAssocID="{4D460A05-480A-4258-962D-BFFE73FC768C}" presName="root" presStyleCnt="0">
        <dgm:presLayoutVars>
          <dgm:dir/>
          <dgm:resizeHandles val="exact"/>
        </dgm:presLayoutVars>
      </dgm:prSet>
      <dgm:spPr/>
    </dgm:pt>
    <dgm:pt modelId="{320364F6-DDB4-4D38-933A-84AA6609E587}" type="pres">
      <dgm:prSet presAssocID="{6EB0E4E6-1D90-45A5-A376-5FA045D9CC7D}" presName="compNode" presStyleCnt="0"/>
      <dgm:spPr/>
    </dgm:pt>
    <dgm:pt modelId="{D3A6B930-264E-4F44-A318-FB1136289DB2}" type="pres">
      <dgm:prSet presAssocID="{6EB0E4E6-1D90-45A5-A376-5FA045D9CC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rawl"/>
        </a:ext>
      </dgm:extLst>
    </dgm:pt>
    <dgm:pt modelId="{104B3CC3-C2CA-4403-9FAD-AB64EF03A35E}" type="pres">
      <dgm:prSet presAssocID="{6EB0E4E6-1D90-45A5-A376-5FA045D9CC7D}" presName="spaceRect" presStyleCnt="0"/>
      <dgm:spPr/>
    </dgm:pt>
    <dgm:pt modelId="{97EF5DC1-6C35-4664-9368-661E82B2428B}" type="pres">
      <dgm:prSet presAssocID="{6EB0E4E6-1D90-45A5-A376-5FA045D9CC7D}" presName="textRect" presStyleLbl="revTx" presStyleIdx="0" presStyleCnt="3">
        <dgm:presLayoutVars>
          <dgm:chMax val="1"/>
          <dgm:chPref val="1"/>
        </dgm:presLayoutVars>
      </dgm:prSet>
      <dgm:spPr/>
    </dgm:pt>
    <dgm:pt modelId="{C9FE4EE8-73CB-41FC-A9C8-B9C745C8684E}" type="pres">
      <dgm:prSet presAssocID="{B07FAF9C-CBEA-42D7-A684-9B5C6E136F80}" presName="sibTrans" presStyleCnt="0"/>
      <dgm:spPr/>
    </dgm:pt>
    <dgm:pt modelId="{26A4EA87-779C-49E7-92FC-4ADBE1597DA9}" type="pres">
      <dgm:prSet presAssocID="{58AFB595-7F8A-4C64-92AD-5F8FE7B2FFD7}" presName="compNode" presStyleCnt="0"/>
      <dgm:spPr/>
    </dgm:pt>
    <dgm:pt modelId="{C38E8F7B-2A51-4A1C-97D6-6BCE674EEDD9}" type="pres">
      <dgm:prSet presAssocID="{58AFB595-7F8A-4C64-92AD-5F8FE7B2FFD7}"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sed Book"/>
        </a:ext>
      </dgm:extLst>
    </dgm:pt>
    <dgm:pt modelId="{25C8351D-ED22-47BE-BDC8-E1DA45522BA1}" type="pres">
      <dgm:prSet presAssocID="{58AFB595-7F8A-4C64-92AD-5F8FE7B2FFD7}" presName="spaceRect" presStyleCnt="0"/>
      <dgm:spPr/>
    </dgm:pt>
    <dgm:pt modelId="{3B72C1ED-52AB-4085-A4D8-3488635EC735}" type="pres">
      <dgm:prSet presAssocID="{58AFB595-7F8A-4C64-92AD-5F8FE7B2FFD7}" presName="textRect" presStyleLbl="revTx" presStyleIdx="1" presStyleCnt="3">
        <dgm:presLayoutVars>
          <dgm:chMax val="1"/>
          <dgm:chPref val="1"/>
        </dgm:presLayoutVars>
      </dgm:prSet>
      <dgm:spPr/>
    </dgm:pt>
    <dgm:pt modelId="{3A129490-3A8B-4D8C-BC9B-8A2CA7FE4DAC}" type="pres">
      <dgm:prSet presAssocID="{20EA7C1F-4CDA-466F-9034-75B0E7CF1EB6}" presName="sibTrans" presStyleCnt="0"/>
      <dgm:spPr/>
    </dgm:pt>
    <dgm:pt modelId="{E03AA7FC-C749-480F-A167-6810AEC2CA9E}" type="pres">
      <dgm:prSet presAssocID="{282AC84C-C7EE-4717-9B4A-A5927600A7C2}" presName="compNode" presStyleCnt="0"/>
      <dgm:spPr/>
    </dgm:pt>
    <dgm:pt modelId="{01695C8A-691C-4CAF-9144-7E8562DAF975}" type="pres">
      <dgm:prSet presAssocID="{282AC84C-C7EE-4717-9B4A-A5927600A7C2}"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resentation with Checklist"/>
        </a:ext>
      </dgm:extLst>
    </dgm:pt>
    <dgm:pt modelId="{1B87CCF0-F9DE-4F30-B6BC-8B6F895023B7}" type="pres">
      <dgm:prSet presAssocID="{282AC84C-C7EE-4717-9B4A-A5927600A7C2}" presName="spaceRect" presStyleCnt="0"/>
      <dgm:spPr/>
    </dgm:pt>
    <dgm:pt modelId="{D0B773DE-CBE5-47B3-9D57-C1998B351D3A}" type="pres">
      <dgm:prSet presAssocID="{282AC84C-C7EE-4717-9B4A-A5927600A7C2}" presName="textRect" presStyleLbl="revTx" presStyleIdx="2" presStyleCnt="3">
        <dgm:presLayoutVars>
          <dgm:chMax val="1"/>
          <dgm:chPref val="1"/>
        </dgm:presLayoutVars>
      </dgm:prSet>
      <dgm:spPr/>
    </dgm:pt>
  </dgm:ptLst>
  <dgm:cxnLst>
    <dgm:cxn modelId="{D744460E-30A5-4BD0-929B-69D66096FF7B}" srcId="{4D460A05-480A-4258-962D-BFFE73FC768C}" destId="{58AFB595-7F8A-4C64-92AD-5F8FE7B2FFD7}" srcOrd="1" destOrd="0" parTransId="{4C4AA241-09F8-4A68-A6CE-F810FAE693CD}" sibTransId="{20EA7C1F-4CDA-466F-9034-75B0E7CF1EB6}"/>
    <dgm:cxn modelId="{2CEBE04C-971F-4581-BCAE-D8ACF6C8412A}" type="presOf" srcId="{58AFB595-7F8A-4C64-92AD-5F8FE7B2FFD7}" destId="{3B72C1ED-52AB-4085-A4D8-3488635EC735}" srcOrd="0" destOrd="0" presId="urn:microsoft.com/office/officeart/2018/2/layout/IconLabelList"/>
    <dgm:cxn modelId="{7B9A5770-198B-4C0A-A39F-F5C9D70A0354}" srcId="{4D460A05-480A-4258-962D-BFFE73FC768C}" destId="{6EB0E4E6-1D90-45A5-A376-5FA045D9CC7D}" srcOrd="0" destOrd="0" parTransId="{C29FD029-FA23-4737-A14F-8A112F0638E2}" sibTransId="{B07FAF9C-CBEA-42D7-A684-9B5C6E136F80}"/>
    <dgm:cxn modelId="{0BFC3C55-EB7C-482F-820B-EEC9E3C4A2E7}" srcId="{4D460A05-480A-4258-962D-BFFE73FC768C}" destId="{282AC84C-C7EE-4717-9B4A-A5927600A7C2}" srcOrd="2" destOrd="0" parTransId="{8F5D3FE0-E8FE-4873-AF22-1600AA465B3E}" sibTransId="{90025F7E-4B28-497F-9CD3-206CA6929BE6}"/>
    <dgm:cxn modelId="{3BD2609A-8F9B-442D-9B17-17C860D2D915}" type="presOf" srcId="{4D460A05-480A-4258-962D-BFFE73FC768C}" destId="{E8ABD315-5AA3-4E82-B2BB-B28E1A439430}" srcOrd="0" destOrd="0" presId="urn:microsoft.com/office/officeart/2018/2/layout/IconLabelList"/>
    <dgm:cxn modelId="{B964789C-EAFE-4460-AD6D-C8AB7276727B}" type="presOf" srcId="{282AC84C-C7EE-4717-9B4A-A5927600A7C2}" destId="{D0B773DE-CBE5-47B3-9D57-C1998B351D3A}" srcOrd="0" destOrd="0" presId="urn:microsoft.com/office/officeart/2018/2/layout/IconLabelList"/>
    <dgm:cxn modelId="{633F04F4-A84E-47D8-9868-0F56414A5F57}" type="presOf" srcId="{6EB0E4E6-1D90-45A5-A376-5FA045D9CC7D}" destId="{97EF5DC1-6C35-4664-9368-661E82B2428B}" srcOrd="0" destOrd="0" presId="urn:microsoft.com/office/officeart/2018/2/layout/IconLabelList"/>
    <dgm:cxn modelId="{92648799-1806-4C58-8CB5-0EB28CB47E2A}" type="presParOf" srcId="{E8ABD315-5AA3-4E82-B2BB-B28E1A439430}" destId="{320364F6-DDB4-4D38-933A-84AA6609E587}" srcOrd="0" destOrd="0" presId="urn:microsoft.com/office/officeart/2018/2/layout/IconLabelList"/>
    <dgm:cxn modelId="{D146B4D9-B2DE-445F-883A-CD17252BA768}" type="presParOf" srcId="{320364F6-DDB4-4D38-933A-84AA6609E587}" destId="{D3A6B930-264E-4F44-A318-FB1136289DB2}" srcOrd="0" destOrd="0" presId="urn:microsoft.com/office/officeart/2018/2/layout/IconLabelList"/>
    <dgm:cxn modelId="{E606CC25-41A3-40CF-A532-EA6CD4A3E091}" type="presParOf" srcId="{320364F6-DDB4-4D38-933A-84AA6609E587}" destId="{104B3CC3-C2CA-4403-9FAD-AB64EF03A35E}" srcOrd="1" destOrd="0" presId="urn:microsoft.com/office/officeart/2018/2/layout/IconLabelList"/>
    <dgm:cxn modelId="{54187A43-0B68-44CC-9F6B-AD82D23E2D4C}" type="presParOf" srcId="{320364F6-DDB4-4D38-933A-84AA6609E587}" destId="{97EF5DC1-6C35-4664-9368-661E82B2428B}" srcOrd="2" destOrd="0" presId="urn:microsoft.com/office/officeart/2018/2/layout/IconLabelList"/>
    <dgm:cxn modelId="{EFE27BF3-061D-4CCA-9A50-733188002F35}" type="presParOf" srcId="{E8ABD315-5AA3-4E82-B2BB-B28E1A439430}" destId="{C9FE4EE8-73CB-41FC-A9C8-B9C745C8684E}" srcOrd="1" destOrd="0" presId="urn:microsoft.com/office/officeart/2018/2/layout/IconLabelList"/>
    <dgm:cxn modelId="{0590B615-1FF7-40EF-8B06-5FBBF5E67366}" type="presParOf" srcId="{E8ABD315-5AA3-4E82-B2BB-B28E1A439430}" destId="{26A4EA87-779C-49E7-92FC-4ADBE1597DA9}" srcOrd="2" destOrd="0" presId="urn:microsoft.com/office/officeart/2018/2/layout/IconLabelList"/>
    <dgm:cxn modelId="{46646638-2CC2-4344-84CD-97A4462E7286}" type="presParOf" srcId="{26A4EA87-779C-49E7-92FC-4ADBE1597DA9}" destId="{C38E8F7B-2A51-4A1C-97D6-6BCE674EEDD9}" srcOrd="0" destOrd="0" presId="urn:microsoft.com/office/officeart/2018/2/layout/IconLabelList"/>
    <dgm:cxn modelId="{31F141AB-0CF1-4D90-8B9F-8B1E81829136}" type="presParOf" srcId="{26A4EA87-779C-49E7-92FC-4ADBE1597DA9}" destId="{25C8351D-ED22-47BE-BDC8-E1DA45522BA1}" srcOrd="1" destOrd="0" presId="urn:microsoft.com/office/officeart/2018/2/layout/IconLabelList"/>
    <dgm:cxn modelId="{8AA2CA4A-D048-440E-9D8B-F11B9BBF0922}" type="presParOf" srcId="{26A4EA87-779C-49E7-92FC-4ADBE1597DA9}" destId="{3B72C1ED-52AB-4085-A4D8-3488635EC735}" srcOrd="2" destOrd="0" presId="urn:microsoft.com/office/officeart/2018/2/layout/IconLabelList"/>
    <dgm:cxn modelId="{A4161710-A1B3-4D3C-90E1-3950EDFF0147}" type="presParOf" srcId="{E8ABD315-5AA3-4E82-B2BB-B28E1A439430}" destId="{3A129490-3A8B-4D8C-BC9B-8A2CA7FE4DAC}" srcOrd="3" destOrd="0" presId="urn:microsoft.com/office/officeart/2018/2/layout/IconLabelList"/>
    <dgm:cxn modelId="{D40DFFAC-C78B-43D7-A85E-765F6871B14F}" type="presParOf" srcId="{E8ABD315-5AA3-4E82-B2BB-B28E1A439430}" destId="{E03AA7FC-C749-480F-A167-6810AEC2CA9E}" srcOrd="4" destOrd="0" presId="urn:microsoft.com/office/officeart/2018/2/layout/IconLabelList"/>
    <dgm:cxn modelId="{99B4250A-D6CF-4771-AA5A-CA7CAE84541A}" type="presParOf" srcId="{E03AA7FC-C749-480F-A167-6810AEC2CA9E}" destId="{01695C8A-691C-4CAF-9144-7E8562DAF975}" srcOrd="0" destOrd="0" presId="urn:microsoft.com/office/officeart/2018/2/layout/IconLabelList"/>
    <dgm:cxn modelId="{E8F7D4C9-8800-43EC-AD56-F9BEFB4DAFBB}" type="presParOf" srcId="{E03AA7FC-C749-480F-A167-6810AEC2CA9E}" destId="{1B87CCF0-F9DE-4F30-B6BC-8B6F895023B7}" srcOrd="1" destOrd="0" presId="urn:microsoft.com/office/officeart/2018/2/layout/IconLabelList"/>
    <dgm:cxn modelId="{3060D5E3-17AC-4031-A902-D0C8D8ACEA49}" type="presParOf" srcId="{E03AA7FC-C749-480F-A167-6810AEC2CA9E}" destId="{D0B773DE-CBE5-47B3-9D57-C1998B351D3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4DEB9B2-FF84-4324-9550-8943C4232D77}"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4F71C8A-D5CF-4DB7-9679-2430E38EA7DB}">
      <dgm:prSet/>
      <dgm:spPr/>
      <dgm:t>
        <a:bodyPr/>
        <a:lstStyle/>
        <a:p>
          <a:r>
            <a:rPr lang="en-US" b="0" i="0"/>
            <a:t>A 3200mm x 2200mm Double Flood Door for large machinery and equipment​</a:t>
          </a:r>
          <a:endParaRPr lang="en-US"/>
        </a:p>
      </dgm:t>
    </dgm:pt>
    <dgm:pt modelId="{97BE99A7-37A8-4506-AC25-48FBC2877890}" type="parTrans" cxnId="{41DF8783-BF2E-4681-8903-9BA7C591777C}">
      <dgm:prSet/>
      <dgm:spPr/>
      <dgm:t>
        <a:bodyPr/>
        <a:lstStyle/>
        <a:p>
          <a:endParaRPr lang="en-US"/>
        </a:p>
      </dgm:t>
    </dgm:pt>
    <dgm:pt modelId="{864A53C4-475D-471B-9B48-218A08B99D32}" type="sibTrans" cxnId="{41DF8783-BF2E-4681-8903-9BA7C591777C}">
      <dgm:prSet/>
      <dgm:spPr/>
      <dgm:t>
        <a:bodyPr/>
        <a:lstStyle/>
        <a:p>
          <a:endParaRPr lang="en-US"/>
        </a:p>
      </dgm:t>
    </dgm:pt>
    <dgm:pt modelId="{84CED732-31B0-4527-8D11-BBD10938C944}">
      <dgm:prSet/>
      <dgm:spPr/>
      <dgm:t>
        <a:bodyPr/>
        <a:lstStyle/>
        <a:p>
          <a:r>
            <a:rPr lang="en-US" b="0" i="0"/>
            <a:t>A flood height of 600mm after a topographic survey​</a:t>
          </a:r>
          <a:endParaRPr lang="en-US"/>
        </a:p>
      </dgm:t>
    </dgm:pt>
    <dgm:pt modelId="{65605E8A-98AE-4943-B92D-7F24D4738AEE}" type="parTrans" cxnId="{01AD4702-B25A-439A-81D6-49026413DC97}">
      <dgm:prSet/>
      <dgm:spPr/>
      <dgm:t>
        <a:bodyPr/>
        <a:lstStyle/>
        <a:p>
          <a:endParaRPr lang="en-US"/>
        </a:p>
      </dgm:t>
    </dgm:pt>
    <dgm:pt modelId="{F098A0EE-5C07-474D-B0F1-10DBB641C772}" type="sibTrans" cxnId="{01AD4702-B25A-439A-81D6-49026413DC97}">
      <dgm:prSet/>
      <dgm:spPr/>
      <dgm:t>
        <a:bodyPr/>
        <a:lstStyle/>
        <a:p>
          <a:endParaRPr lang="en-US"/>
        </a:p>
      </dgm:t>
    </dgm:pt>
    <dgm:pt modelId="{2C967984-66CC-497E-8A4E-C23C186354D6}">
      <dgm:prSet/>
      <dgm:spPr/>
      <dgm:t>
        <a:bodyPr/>
        <a:lstStyle/>
        <a:p>
          <a:r>
            <a:rPr lang="en-US" b="0" i="0"/>
            <a:t>Dual Access so entry can still be achieved during a flood​</a:t>
          </a:r>
          <a:endParaRPr lang="en-US"/>
        </a:p>
      </dgm:t>
    </dgm:pt>
    <dgm:pt modelId="{4B683E17-3233-435A-9C62-620E943734FA}" type="parTrans" cxnId="{605C18D1-D44E-4883-BC2C-AC81FF0AC4FF}">
      <dgm:prSet/>
      <dgm:spPr/>
      <dgm:t>
        <a:bodyPr/>
        <a:lstStyle/>
        <a:p>
          <a:endParaRPr lang="en-US"/>
        </a:p>
      </dgm:t>
    </dgm:pt>
    <dgm:pt modelId="{6CACEBC4-0855-400E-9A91-FD2F459D0F51}" type="sibTrans" cxnId="{605C18D1-D44E-4883-BC2C-AC81FF0AC4FF}">
      <dgm:prSet/>
      <dgm:spPr/>
      <dgm:t>
        <a:bodyPr/>
        <a:lstStyle/>
        <a:p>
          <a:endParaRPr lang="en-US"/>
        </a:p>
      </dgm:t>
    </dgm:pt>
    <dgm:pt modelId="{2120C186-E7D6-4527-9866-B29D626ADCE2}">
      <dgm:prSet/>
      <dgm:spPr/>
      <dgm:t>
        <a:bodyPr/>
        <a:lstStyle/>
        <a:p>
          <a:r>
            <a:rPr lang="en-US" b="0" i="0"/>
            <a:t>Power assisted opening and closing​</a:t>
          </a:r>
          <a:endParaRPr lang="en-US"/>
        </a:p>
      </dgm:t>
    </dgm:pt>
    <dgm:pt modelId="{37004674-2CA3-4E6A-B262-9755F2D75336}" type="parTrans" cxnId="{2C55B6E5-1023-4D73-97CB-9820398B5595}">
      <dgm:prSet/>
      <dgm:spPr/>
      <dgm:t>
        <a:bodyPr/>
        <a:lstStyle/>
        <a:p>
          <a:endParaRPr lang="en-US"/>
        </a:p>
      </dgm:t>
    </dgm:pt>
    <dgm:pt modelId="{E0497F46-90BB-41C0-8C4C-AF763ACAC2F4}" type="sibTrans" cxnId="{2C55B6E5-1023-4D73-97CB-9820398B5595}">
      <dgm:prSet/>
      <dgm:spPr/>
      <dgm:t>
        <a:bodyPr/>
        <a:lstStyle/>
        <a:p>
          <a:endParaRPr lang="en-US"/>
        </a:p>
      </dgm:t>
    </dgm:pt>
    <dgm:pt modelId="{5CA784A5-F302-4D84-AA6B-BD1DF8617B1F}">
      <dgm:prSet/>
      <dgm:spPr/>
      <dgm:t>
        <a:bodyPr/>
        <a:lstStyle/>
        <a:p>
          <a:r>
            <a:rPr lang="en-US" b="0" i="0"/>
            <a:t>Emergency push pad​</a:t>
          </a:r>
          <a:endParaRPr lang="en-US"/>
        </a:p>
      </dgm:t>
    </dgm:pt>
    <dgm:pt modelId="{A75FB4D3-C394-4542-A82D-9325D62A9062}" type="parTrans" cxnId="{D6BE2128-5B0B-4676-AC1B-E5ED19D2F20F}">
      <dgm:prSet/>
      <dgm:spPr/>
      <dgm:t>
        <a:bodyPr/>
        <a:lstStyle/>
        <a:p>
          <a:endParaRPr lang="en-US"/>
        </a:p>
      </dgm:t>
    </dgm:pt>
    <dgm:pt modelId="{8F274F98-20DA-4BDF-B9C5-C1B4BA20D63B}" type="sibTrans" cxnId="{D6BE2128-5B0B-4676-AC1B-E5ED19D2F20F}">
      <dgm:prSet/>
      <dgm:spPr/>
      <dgm:t>
        <a:bodyPr/>
        <a:lstStyle/>
        <a:p>
          <a:endParaRPr lang="en-US"/>
        </a:p>
      </dgm:t>
    </dgm:pt>
    <dgm:pt modelId="{7B31EEE8-F273-4511-88C4-CAAFD71654EA}">
      <dgm:prSet/>
      <dgm:spPr/>
      <dgm:t>
        <a:bodyPr/>
        <a:lstStyle/>
        <a:p>
          <a:r>
            <a:rPr lang="en-US" b="0" i="0"/>
            <a:t>Internal &amp; external access</a:t>
          </a:r>
          <a:endParaRPr lang="en-US"/>
        </a:p>
      </dgm:t>
    </dgm:pt>
    <dgm:pt modelId="{0904F0E6-EDD6-48E8-958E-727BAC5904D1}" type="parTrans" cxnId="{37D57891-ABBD-47F4-9FAD-9AC1AADFDF96}">
      <dgm:prSet/>
      <dgm:spPr/>
      <dgm:t>
        <a:bodyPr/>
        <a:lstStyle/>
        <a:p>
          <a:endParaRPr lang="en-US"/>
        </a:p>
      </dgm:t>
    </dgm:pt>
    <dgm:pt modelId="{8066542C-2B6C-4653-866B-AE8E633A8861}" type="sibTrans" cxnId="{37D57891-ABBD-47F4-9FAD-9AC1AADFDF96}">
      <dgm:prSet/>
      <dgm:spPr/>
      <dgm:t>
        <a:bodyPr/>
        <a:lstStyle/>
        <a:p>
          <a:endParaRPr lang="en-US"/>
        </a:p>
      </dgm:t>
    </dgm:pt>
    <dgm:pt modelId="{AB6D25B1-35C0-411C-9BFC-EE134E722FC5}" type="pres">
      <dgm:prSet presAssocID="{44DEB9B2-FF84-4324-9550-8943C4232D77}" presName="vert0" presStyleCnt="0">
        <dgm:presLayoutVars>
          <dgm:dir/>
          <dgm:animOne val="branch"/>
          <dgm:animLvl val="lvl"/>
        </dgm:presLayoutVars>
      </dgm:prSet>
      <dgm:spPr/>
    </dgm:pt>
    <dgm:pt modelId="{4B0BDCE2-FE3C-4F70-8F2D-70CD97615C89}" type="pres">
      <dgm:prSet presAssocID="{E4F71C8A-D5CF-4DB7-9679-2430E38EA7DB}" presName="thickLine" presStyleLbl="alignNode1" presStyleIdx="0" presStyleCnt="6"/>
      <dgm:spPr/>
    </dgm:pt>
    <dgm:pt modelId="{339BFE7F-AAF7-4E02-9B86-D3E5CA8C5A0C}" type="pres">
      <dgm:prSet presAssocID="{E4F71C8A-D5CF-4DB7-9679-2430E38EA7DB}" presName="horz1" presStyleCnt="0"/>
      <dgm:spPr/>
    </dgm:pt>
    <dgm:pt modelId="{38E9DE68-99AA-4B43-93B3-00D3AF17B2FD}" type="pres">
      <dgm:prSet presAssocID="{E4F71C8A-D5CF-4DB7-9679-2430E38EA7DB}" presName="tx1" presStyleLbl="revTx" presStyleIdx="0" presStyleCnt="6"/>
      <dgm:spPr/>
    </dgm:pt>
    <dgm:pt modelId="{F0F3B869-EAC7-42C4-93FB-C5105669FD7B}" type="pres">
      <dgm:prSet presAssocID="{E4F71C8A-D5CF-4DB7-9679-2430E38EA7DB}" presName="vert1" presStyleCnt="0"/>
      <dgm:spPr/>
    </dgm:pt>
    <dgm:pt modelId="{A7618953-ED2D-409D-97D2-99F1F720613A}" type="pres">
      <dgm:prSet presAssocID="{84CED732-31B0-4527-8D11-BBD10938C944}" presName="thickLine" presStyleLbl="alignNode1" presStyleIdx="1" presStyleCnt="6"/>
      <dgm:spPr/>
    </dgm:pt>
    <dgm:pt modelId="{6F599361-B9B2-450E-AA2E-195C6C45A57F}" type="pres">
      <dgm:prSet presAssocID="{84CED732-31B0-4527-8D11-BBD10938C944}" presName="horz1" presStyleCnt="0"/>
      <dgm:spPr/>
    </dgm:pt>
    <dgm:pt modelId="{487FC1B6-C2C0-48B5-9A9D-B0059D8772CC}" type="pres">
      <dgm:prSet presAssocID="{84CED732-31B0-4527-8D11-BBD10938C944}" presName="tx1" presStyleLbl="revTx" presStyleIdx="1" presStyleCnt="6"/>
      <dgm:spPr/>
    </dgm:pt>
    <dgm:pt modelId="{2D29F661-2E06-4469-A7BF-18B69678BDD2}" type="pres">
      <dgm:prSet presAssocID="{84CED732-31B0-4527-8D11-BBD10938C944}" presName="vert1" presStyleCnt="0"/>
      <dgm:spPr/>
    </dgm:pt>
    <dgm:pt modelId="{27E01232-E4D7-4FDD-AEF0-48B92DB4E591}" type="pres">
      <dgm:prSet presAssocID="{2C967984-66CC-497E-8A4E-C23C186354D6}" presName="thickLine" presStyleLbl="alignNode1" presStyleIdx="2" presStyleCnt="6"/>
      <dgm:spPr/>
    </dgm:pt>
    <dgm:pt modelId="{E55E512E-B96C-4673-BE73-CF34C3AD7465}" type="pres">
      <dgm:prSet presAssocID="{2C967984-66CC-497E-8A4E-C23C186354D6}" presName="horz1" presStyleCnt="0"/>
      <dgm:spPr/>
    </dgm:pt>
    <dgm:pt modelId="{B5E4B45D-63AD-41A7-A486-0163848D8D85}" type="pres">
      <dgm:prSet presAssocID="{2C967984-66CC-497E-8A4E-C23C186354D6}" presName="tx1" presStyleLbl="revTx" presStyleIdx="2" presStyleCnt="6"/>
      <dgm:spPr/>
    </dgm:pt>
    <dgm:pt modelId="{406E87AC-15D9-4FCF-88B6-691338D57675}" type="pres">
      <dgm:prSet presAssocID="{2C967984-66CC-497E-8A4E-C23C186354D6}" presName="vert1" presStyleCnt="0"/>
      <dgm:spPr/>
    </dgm:pt>
    <dgm:pt modelId="{83BA48C9-BCC8-4F77-8722-F8F58F982103}" type="pres">
      <dgm:prSet presAssocID="{2120C186-E7D6-4527-9866-B29D626ADCE2}" presName="thickLine" presStyleLbl="alignNode1" presStyleIdx="3" presStyleCnt="6"/>
      <dgm:spPr/>
    </dgm:pt>
    <dgm:pt modelId="{832D50AF-E206-4239-A2E1-1A35346B3CC9}" type="pres">
      <dgm:prSet presAssocID="{2120C186-E7D6-4527-9866-B29D626ADCE2}" presName="horz1" presStyleCnt="0"/>
      <dgm:spPr/>
    </dgm:pt>
    <dgm:pt modelId="{B4FEAFA4-9EB6-405C-A06A-CC448F1D1171}" type="pres">
      <dgm:prSet presAssocID="{2120C186-E7D6-4527-9866-B29D626ADCE2}" presName="tx1" presStyleLbl="revTx" presStyleIdx="3" presStyleCnt="6"/>
      <dgm:spPr/>
    </dgm:pt>
    <dgm:pt modelId="{A2CCE350-969C-4321-B957-22F83B8AFAC3}" type="pres">
      <dgm:prSet presAssocID="{2120C186-E7D6-4527-9866-B29D626ADCE2}" presName="vert1" presStyleCnt="0"/>
      <dgm:spPr/>
    </dgm:pt>
    <dgm:pt modelId="{740C7ABC-0EDF-4FCC-95BE-14619CE8D84E}" type="pres">
      <dgm:prSet presAssocID="{5CA784A5-F302-4D84-AA6B-BD1DF8617B1F}" presName="thickLine" presStyleLbl="alignNode1" presStyleIdx="4" presStyleCnt="6"/>
      <dgm:spPr/>
    </dgm:pt>
    <dgm:pt modelId="{460901B6-688D-4A32-87A1-91FE0963469D}" type="pres">
      <dgm:prSet presAssocID="{5CA784A5-F302-4D84-AA6B-BD1DF8617B1F}" presName="horz1" presStyleCnt="0"/>
      <dgm:spPr/>
    </dgm:pt>
    <dgm:pt modelId="{F78A7B2D-D16A-4510-98BE-F99F9550FCF5}" type="pres">
      <dgm:prSet presAssocID="{5CA784A5-F302-4D84-AA6B-BD1DF8617B1F}" presName="tx1" presStyleLbl="revTx" presStyleIdx="4" presStyleCnt="6"/>
      <dgm:spPr/>
    </dgm:pt>
    <dgm:pt modelId="{C167FC33-8BB3-41CF-8099-59899273DD59}" type="pres">
      <dgm:prSet presAssocID="{5CA784A5-F302-4D84-AA6B-BD1DF8617B1F}" presName="vert1" presStyleCnt="0"/>
      <dgm:spPr/>
    </dgm:pt>
    <dgm:pt modelId="{5831D361-1B89-40FB-A50B-E8ED33949263}" type="pres">
      <dgm:prSet presAssocID="{7B31EEE8-F273-4511-88C4-CAAFD71654EA}" presName="thickLine" presStyleLbl="alignNode1" presStyleIdx="5" presStyleCnt="6"/>
      <dgm:spPr/>
    </dgm:pt>
    <dgm:pt modelId="{6D019958-2FE9-498B-BC74-F4185F50FDAB}" type="pres">
      <dgm:prSet presAssocID="{7B31EEE8-F273-4511-88C4-CAAFD71654EA}" presName="horz1" presStyleCnt="0"/>
      <dgm:spPr/>
    </dgm:pt>
    <dgm:pt modelId="{0D37EC95-ACDD-4822-B31F-113629AE034F}" type="pres">
      <dgm:prSet presAssocID="{7B31EEE8-F273-4511-88C4-CAAFD71654EA}" presName="tx1" presStyleLbl="revTx" presStyleIdx="5" presStyleCnt="6"/>
      <dgm:spPr/>
    </dgm:pt>
    <dgm:pt modelId="{FBFA4F6E-2E42-4D7A-B66B-6647DBC4F77D}" type="pres">
      <dgm:prSet presAssocID="{7B31EEE8-F273-4511-88C4-CAAFD71654EA}" presName="vert1" presStyleCnt="0"/>
      <dgm:spPr/>
    </dgm:pt>
  </dgm:ptLst>
  <dgm:cxnLst>
    <dgm:cxn modelId="{01AD4702-B25A-439A-81D6-49026413DC97}" srcId="{44DEB9B2-FF84-4324-9550-8943C4232D77}" destId="{84CED732-31B0-4527-8D11-BBD10938C944}" srcOrd="1" destOrd="0" parTransId="{65605E8A-98AE-4943-B92D-7F24D4738AEE}" sibTransId="{F098A0EE-5C07-474D-B0F1-10DBB641C772}"/>
    <dgm:cxn modelId="{D6BE2128-5B0B-4676-AC1B-E5ED19D2F20F}" srcId="{44DEB9B2-FF84-4324-9550-8943C4232D77}" destId="{5CA784A5-F302-4D84-AA6B-BD1DF8617B1F}" srcOrd="4" destOrd="0" parTransId="{A75FB4D3-C394-4542-A82D-9325D62A9062}" sibTransId="{8F274F98-20DA-4BDF-B9C5-C1B4BA20D63B}"/>
    <dgm:cxn modelId="{019FA72E-329C-48CA-A1C6-75E076764991}" type="presOf" srcId="{5CA784A5-F302-4D84-AA6B-BD1DF8617B1F}" destId="{F78A7B2D-D16A-4510-98BE-F99F9550FCF5}" srcOrd="0" destOrd="0" presId="urn:microsoft.com/office/officeart/2008/layout/LinedList"/>
    <dgm:cxn modelId="{E9BF8A5E-6075-455C-9C86-1B15FC7CD3AF}" type="presOf" srcId="{E4F71C8A-D5CF-4DB7-9679-2430E38EA7DB}" destId="{38E9DE68-99AA-4B43-93B3-00D3AF17B2FD}" srcOrd="0" destOrd="0" presId="urn:microsoft.com/office/officeart/2008/layout/LinedList"/>
    <dgm:cxn modelId="{41DF8783-BF2E-4681-8903-9BA7C591777C}" srcId="{44DEB9B2-FF84-4324-9550-8943C4232D77}" destId="{E4F71C8A-D5CF-4DB7-9679-2430E38EA7DB}" srcOrd="0" destOrd="0" parTransId="{97BE99A7-37A8-4506-AC25-48FBC2877890}" sibTransId="{864A53C4-475D-471B-9B48-218A08B99D32}"/>
    <dgm:cxn modelId="{37D57891-ABBD-47F4-9FAD-9AC1AADFDF96}" srcId="{44DEB9B2-FF84-4324-9550-8943C4232D77}" destId="{7B31EEE8-F273-4511-88C4-CAAFD71654EA}" srcOrd="5" destOrd="0" parTransId="{0904F0E6-EDD6-48E8-958E-727BAC5904D1}" sibTransId="{8066542C-2B6C-4653-866B-AE8E633A8861}"/>
    <dgm:cxn modelId="{8C624FA8-DE50-4B64-AA81-3A59DD55D2BB}" type="presOf" srcId="{44DEB9B2-FF84-4324-9550-8943C4232D77}" destId="{AB6D25B1-35C0-411C-9BFC-EE134E722FC5}" srcOrd="0" destOrd="0" presId="urn:microsoft.com/office/officeart/2008/layout/LinedList"/>
    <dgm:cxn modelId="{605C18D1-D44E-4883-BC2C-AC81FF0AC4FF}" srcId="{44DEB9B2-FF84-4324-9550-8943C4232D77}" destId="{2C967984-66CC-497E-8A4E-C23C186354D6}" srcOrd="2" destOrd="0" parTransId="{4B683E17-3233-435A-9C62-620E943734FA}" sibTransId="{6CACEBC4-0855-400E-9A91-FD2F459D0F51}"/>
    <dgm:cxn modelId="{ED1C36DB-7B1C-4C7E-A1C5-2CB69C2B78AF}" type="presOf" srcId="{2120C186-E7D6-4527-9866-B29D626ADCE2}" destId="{B4FEAFA4-9EB6-405C-A06A-CC448F1D1171}" srcOrd="0" destOrd="0" presId="urn:microsoft.com/office/officeart/2008/layout/LinedList"/>
    <dgm:cxn modelId="{2C55B6E5-1023-4D73-97CB-9820398B5595}" srcId="{44DEB9B2-FF84-4324-9550-8943C4232D77}" destId="{2120C186-E7D6-4527-9866-B29D626ADCE2}" srcOrd="3" destOrd="0" parTransId="{37004674-2CA3-4E6A-B262-9755F2D75336}" sibTransId="{E0497F46-90BB-41C0-8C4C-AF763ACAC2F4}"/>
    <dgm:cxn modelId="{36FCB6EC-D76D-4E10-87CD-F11B2A30A1B6}" type="presOf" srcId="{7B31EEE8-F273-4511-88C4-CAAFD71654EA}" destId="{0D37EC95-ACDD-4822-B31F-113629AE034F}" srcOrd="0" destOrd="0" presId="urn:microsoft.com/office/officeart/2008/layout/LinedList"/>
    <dgm:cxn modelId="{91851FEF-5937-4280-89F6-69AC99F7C3B6}" type="presOf" srcId="{84CED732-31B0-4527-8D11-BBD10938C944}" destId="{487FC1B6-C2C0-48B5-9A9D-B0059D8772CC}" srcOrd="0" destOrd="0" presId="urn:microsoft.com/office/officeart/2008/layout/LinedList"/>
    <dgm:cxn modelId="{CF3623F4-3EEE-4062-B3E6-923DB83FAC3C}" type="presOf" srcId="{2C967984-66CC-497E-8A4E-C23C186354D6}" destId="{B5E4B45D-63AD-41A7-A486-0163848D8D85}" srcOrd="0" destOrd="0" presId="urn:microsoft.com/office/officeart/2008/layout/LinedList"/>
    <dgm:cxn modelId="{709597E1-3460-431D-8FC2-F7959C91FD55}" type="presParOf" srcId="{AB6D25B1-35C0-411C-9BFC-EE134E722FC5}" destId="{4B0BDCE2-FE3C-4F70-8F2D-70CD97615C89}" srcOrd="0" destOrd="0" presId="urn:microsoft.com/office/officeart/2008/layout/LinedList"/>
    <dgm:cxn modelId="{3038C60E-A845-40DE-8A8E-9E7859ED9639}" type="presParOf" srcId="{AB6D25B1-35C0-411C-9BFC-EE134E722FC5}" destId="{339BFE7F-AAF7-4E02-9B86-D3E5CA8C5A0C}" srcOrd="1" destOrd="0" presId="urn:microsoft.com/office/officeart/2008/layout/LinedList"/>
    <dgm:cxn modelId="{531F9C22-EAA7-4B86-8273-8DA5CBE313F8}" type="presParOf" srcId="{339BFE7F-AAF7-4E02-9B86-D3E5CA8C5A0C}" destId="{38E9DE68-99AA-4B43-93B3-00D3AF17B2FD}" srcOrd="0" destOrd="0" presId="urn:microsoft.com/office/officeart/2008/layout/LinedList"/>
    <dgm:cxn modelId="{FC193882-D6A8-4BA0-873B-92649E4B2E15}" type="presParOf" srcId="{339BFE7F-AAF7-4E02-9B86-D3E5CA8C5A0C}" destId="{F0F3B869-EAC7-42C4-93FB-C5105669FD7B}" srcOrd="1" destOrd="0" presId="urn:microsoft.com/office/officeart/2008/layout/LinedList"/>
    <dgm:cxn modelId="{E79537BC-FAA1-45BA-8D80-A41C7FD776DD}" type="presParOf" srcId="{AB6D25B1-35C0-411C-9BFC-EE134E722FC5}" destId="{A7618953-ED2D-409D-97D2-99F1F720613A}" srcOrd="2" destOrd="0" presId="urn:microsoft.com/office/officeart/2008/layout/LinedList"/>
    <dgm:cxn modelId="{E1AB191D-576D-47F8-9F7E-AF5A4B396D66}" type="presParOf" srcId="{AB6D25B1-35C0-411C-9BFC-EE134E722FC5}" destId="{6F599361-B9B2-450E-AA2E-195C6C45A57F}" srcOrd="3" destOrd="0" presId="urn:microsoft.com/office/officeart/2008/layout/LinedList"/>
    <dgm:cxn modelId="{2028E91D-7587-4BF9-9EF1-0E3100447636}" type="presParOf" srcId="{6F599361-B9B2-450E-AA2E-195C6C45A57F}" destId="{487FC1B6-C2C0-48B5-9A9D-B0059D8772CC}" srcOrd="0" destOrd="0" presId="urn:microsoft.com/office/officeart/2008/layout/LinedList"/>
    <dgm:cxn modelId="{7C367C23-E6F1-4B71-BAC2-2EB7FF8339EE}" type="presParOf" srcId="{6F599361-B9B2-450E-AA2E-195C6C45A57F}" destId="{2D29F661-2E06-4469-A7BF-18B69678BDD2}" srcOrd="1" destOrd="0" presId="urn:microsoft.com/office/officeart/2008/layout/LinedList"/>
    <dgm:cxn modelId="{F8ACC32C-79CC-41A4-A98C-E07BAF7168D3}" type="presParOf" srcId="{AB6D25B1-35C0-411C-9BFC-EE134E722FC5}" destId="{27E01232-E4D7-4FDD-AEF0-48B92DB4E591}" srcOrd="4" destOrd="0" presId="urn:microsoft.com/office/officeart/2008/layout/LinedList"/>
    <dgm:cxn modelId="{3C9AD1F1-1224-4C64-A1AA-FA7123424D79}" type="presParOf" srcId="{AB6D25B1-35C0-411C-9BFC-EE134E722FC5}" destId="{E55E512E-B96C-4673-BE73-CF34C3AD7465}" srcOrd="5" destOrd="0" presId="urn:microsoft.com/office/officeart/2008/layout/LinedList"/>
    <dgm:cxn modelId="{1D0C9F8D-A36F-4DA7-9290-AF743847C22C}" type="presParOf" srcId="{E55E512E-B96C-4673-BE73-CF34C3AD7465}" destId="{B5E4B45D-63AD-41A7-A486-0163848D8D85}" srcOrd="0" destOrd="0" presId="urn:microsoft.com/office/officeart/2008/layout/LinedList"/>
    <dgm:cxn modelId="{7E6C53C9-6664-4EC1-9A5D-4124DD26F3E7}" type="presParOf" srcId="{E55E512E-B96C-4673-BE73-CF34C3AD7465}" destId="{406E87AC-15D9-4FCF-88B6-691338D57675}" srcOrd="1" destOrd="0" presId="urn:microsoft.com/office/officeart/2008/layout/LinedList"/>
    <dgm:cxn modelId="{042648C5-B7B6-4914-9758-F13777307955}" type="presParOf" srcId="{AB6D25B1-35C0-411C-9BFC-EE134E722FC5}" destId="{83BA48C9-BCC8-4F77-8722-F8F58F982103}" srcOrd="6" destOrd="0" presId="urn:microsoft.com/office/officeart/2008/layout/LinedList"/>
    <dgm:cxn modelId="{6099DC89-1EA6-4B44-B63F-EAAD8B9902A7}" type="presParOf" srcId="{AB6D25B1-35C0-411C-9BFC-EE134E722FC5}" destId="{832D50AF-E206-4239-A2E1-1A35346B3CC9}" srcOrd="7" destOrd="0" presId="urn:microsoft.com/office/officeart/2008/layout/LinedList"/>
    <dgm:cxn modelId="{E46385D1-45E4-45CB-A12E-63CE6B4B493D}" type="presParOf" srcId="{832D50AF-E206-4239-A2E1-1A35346B3CC9}" destId="{B4FEAFA4-9EB6-405C-A06A-CC448F1D1171}" srcOrd="0" destOrd="0" presId="urn:microsoft.com/office/officeart/2008/layout/LinedList"/>
    <dgm:cxn modelId="{EC26E492-4452-4B97-BD79-FE2067ADB2F5}" type="presParOf" srcId="{832D50AF-E206-4239-A2E1-1A35346B3CC9}" destId="{A2CCE350-969C-4321-B957-22F83B8AFAC3}" srcOrd="1" destOrd="0" presId="urn:microsoft.com/office/officeart/2008/layout/LinedList"/>
    <dgm:cxn modelId="{3A699F39-1E97-46FD-B05F-895B0C3596D6}" type="presParOf" srcId="{AB6D25B1-35C0-411C-9BFC-EE134E722FC5}" destId="{740C7ABC-0EDF-4FCC-95BE-14619CE8D84E}" srcOrd="8" destOrd="0" presId="urn:microsoft.com/office/officeart/2008/layout/LinedList"/>
    <dgm:cxn modelId="{820D576C-8C60-4AA7-B61C-1D3D49004A12}" type="presParOf" srcId="{AB6D25B1-35C0-411C-9BFC-EE134E722FC5}" destId="{460901B6-688D-4A32-87A1-91FE0963469D}" srcOrd="9" destOrd="0" presId="urn:microsoft.com/office/officeart/2008/layout/LinedList"/>
    <dgm:cxn modelId="{2A97FF42-EFD8-4E6E-8511-6909DFC78BCD}" type="presParOf" srcId="{460901B6-688D-4A32-87A1-91FE0963469D}" destId="{F78A7B2D-D16A-4510-98BE-F99F9550FCF5}" srcOrd="0" destOrd="0" presId="urn:microsoft.com/office/officeart/2008/layout/LinedList"/>
    <dgm:cxn modelId="{53595B56-1302-4FEA-82BC-D5F168AB022A}" type="presParOf" srcId="{460901B6-688D-4A32-87A1-91FE0963469D}" destId="{C167FC33-8BB3-41CF-8099-59899273DD59}" srcOrd="1" destOrd="0" presId="urn:microsoft.com/office/officeart/2008/layout/LinedList"/>
    <dgm:cxn modelId="{3F811F1E-AC1B-4467-9B0B-0FBBADFE0A52}" type="presParOf" srcId="{AB6D25B1-35C0-411C-9BFC-EE134E722FC5}" destId="{5831D361-1B89-40FB-A50B-E8ED33949263}" srcOrd="10" destOrd="0" presId="urn:microsoft.com/office/officeart/2008/layout/LinedList"/>
    <dgm:cxn modelId="{B8ABFF99-CBEC-457D-9DF8-D2F75E1070FA}" type="presParOf" srcId="{AB6D25B1-35C0-411C-9BFC-EE134E722FC5}" destId="{6D019958-2FE9-498B-BC74-F4185F50FDAB}" srcOrd="11" destOrd="0" presId="urn:microsoft.com/office/officeart/2008/layout/LinedList"/>
    <dgm:cxn modelId="{4AB5AA27-BF9F-4708-AF51-E99F7ECFD212}" type="presParOf" srcId="{6D019958-2FE9-498B-BC74-F4185F50FDAB}" destId="{0D37EC95-ACDD-4822-B31F-113629AE034F}" srcOrd="0" destOrd="0" presId="urn:microsoft.com/office/officeart/2008/layout/LinedList"/>
    <dgm:cxn modelId="{16A0688F-D341-4AA5-827C-215B4F3B9F10}" type="presParOf" srcId="{6D019958-2FE9-498B-BC74-F4185F50FDAB}" destId="{FBFA4F6E-2E42-4D7A-B66B-6647DBC4F77D}"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84D062-C5D4-4C32-9DA2-43DB3B136C31}"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C4D95668-2A47-4A3F-94C6-BB88E4E6FD4E}">
      <dgm:prSet/>
      <dgm:spPr/>
      <dgm:t>
        <a:bodyPr/>
        <a:lstStyle/>
        <a:p>
          <a:r>
            <a:rPr lang="en-US"/>
            <a:t>Between flooding and flooding prevention, the UK spends approximately £2.2 Billion each year. (Gov.uk)</a:t>
          </a:r>
        </a:p>
      </dgm:t>
    </dgm:pt>
    <dgm:pt modelId="{8C2D40D3-F1C5-438A-9408-5109B79CD02E}" type="parTrans" cxnId="{61AB8C0B-D1F5-4796-A372-311B14FA5663}">
      <dgm:prSet/>
      <dgm:spPr/>
      <dgm:t>
        <a:bodyPr/>
        <a:lstStyle/>
        <a:p>
          <a:endParaRPr lang="en-US"/>
        </a:p>
      </dgm:t>
    </dgm:pt>
    <dgm:pt modelId="{9191AF38-CD89-45FD-8724-258D11D1CCAB}" type="sibTrans" cxnId="{61AB8C0B-D1F5-4796-A372-311B14FA5663}">
      <dgm:prSet/>
      <dgm:spPr/>
      <dgm:t>
        <a:bodyPr/>
        <a:lstStyle/>
        <a:p>
          <a:endParaRPr lang="en-US"/>
        </a:p>
      </dgm:t>
    </dgm:pt>
    <dgm:pt modelId="{823F8EF2-A0CD-49D7-93B9-794A4F598D17}">
      <dgm:prSet/>
      <dgm:spPr/>
      <dgm:t>
        <a:bodyPr/>
        <a:lstStyle/>
        <a:p>
          <a:r>
            <a:rPr lang="en-US"/>
            <a:t>Without companies creating innovative flood irrigation solutions, the global economy is expected to spend £600 billion by 2050. (Hallegette, Nature Climate Change, 2014)</a:t>
          </a:r>
        </a:p>
      </dgm:t>
    </dgm:pt>
    <dgm:pt modelId="{8A0B0D88-92E4-4629-B66F-92E612207A7F}" type="parTrans" cxnId="{36309DF9-A07C-4A89-AEF6-B23AA50A9895}">
      <dgm:prSet/>
      <dgm:spPr/>
      <dgm:t>
        <a:bodyPr/>
        <a:lstStyle/>
        <a:p>
          <a:endParaRPr lang="en-US"/>
        </a:p>
      </dgm:t>
    </dgm:pt>
    <dgm:pt modelId="{A334E3BF-164E-494F-B76D-0E290A8E9BFA}" type="sibTrans" cxnId="{36309DF9-A07C-4A89-AEF6-B23AA50A9895}">
      <dgm:prSet/>
      <dgm:spPr/>
      <dgm:t>
        <a:bodyPr/>
        <a:lstStyle/>
        <a:p>
          <a:endParaRPr lang="en-US"/>
        </a:p>
      </dgm:t>
    </dgm:pt>
    <dgm:pt modelId="{C0647CBF-98FB-483C-A255-5163E467B5B7}">
      <dgm:prSet/>
      <dgm:spPr/>
      <dgm:t>
        <a:bodyPr/>
        <a:lstStyle/>
        <a:p>
          <a:r>
            <a:rPr lang="en-US"/>
            <a:t>With sea levels around the UK expected to rise 26.5 and 35.5cm by 2050, ensuring that effective solutions are found to flood irrigation is vastly important. (ClimateChange Post)</a:t>
          </a:r>
        </a:p>
      </dgm:t>
    </dgm:pt>
    <dgm:pt modelId="{CFC3E7C3-BAE6-4611-8864-6C0CD31DE113}" type="parTrans" cxnId="{09B4FDA6-5CD3-427A-A835-0898DC7CCE20}">
      <dgm:prSet/>
      <dgm:spPr/>
      <dgm:t>
        <a:bodyPr/>
        <a:lstStyle/>
        <a:p>
          <a:endParaRPr lang="en-US"/>
        </a:p>
      </dgm:t>
    </dgm:pt>
    <dgm:pt modelId="{3D8E48BF-476C-45FD-93E5-0C0DAF8982F3}" type="sibTrans" cxnId="{09B4FDA6-5CD3-427A-A835-0898DC7CCE20}">
      <dgm:prSet/>
      <dgm:spPr/>
      <dgm:t>
        <a:bodyPr/>
        <a:lstStyle/>
        <a:p>
          <a:endParaRPr lang="en-US"/>
        </a:p>
      </dgm:t>
    </dgm:pt>
    <dgm:pt modelId="{51BD8E47-4EDD-4390-9892-EA23CBA365D2}">
      <dgm:prSet/>
      <dgm:spPr/>
      <dgm:t>
        <a:bodyPr/>
        <a:lstStyle/>
        <a:p>
          <a:r>
            <a:rPr lang="en-US"/>
            <a:t>6.3 million properties in the UK are risk of flooding, showing the wider impact that flooding is now presenting to the entire population. (Gov.uk)</a:t>
          </a:r>
        </a:p>
      </dgm:t>
    </dgm:pt>
    <dgm:pt modelId="{7D2A5724-28EF-4750-94DA-B9711E427034}" type="parTrans" cxnId="{540A0AB7-735E-406C-A5B1-A69E2F0403A6}">
      <dgm:prSet/>
      <dgm:spPr/>
      <dgm:t>
        <a:bodyPr/>
        <a:lstStyle/>
        <a:p>
          <a:endParaRPr lang="en-US"/>
        </a:p>
      </dgm:t>
    </dgm:pt>
    <dgm:pt modelId="{894477C6-2533-4347-8589-3C7866A2AE26}" type="sibTrans" cxnId="{540A0AB7-735E-406C-A5B1-A69E2F0403A6}">
      <dgm:prSet/>
      <dgm:spPr/>
      <dgm:t>
        <a:bodyPr/>
        <a:lstStyle/>
        <a:p>
          <a:endParaRPr lang="en-US"/>
        </a:p>
      </dgm:t>
    </dgm:pt>
    <dgm:pt modelId="{76D5B3F3-C9B7-4B62-AF61-D0743FBF7D62}">
      <dgm:prSet/>
      <dgm:spPr/>
      <dgm:t>
        <a:bodyPr/>
        <a:lstStyle/>
        <a:p>
          <a:r>
            <a:rPr lang="en-US"/>
            <a:t>Specifically, to Electricity Sub Stations, protections have been to a high standard since the floods of 2007 summer which resulted in £3.2 Billion of damage. (ClimateAdapt)</a:t>
          </a:r>
        </a:p>
      </dgm:t>
    </dgm:pt>
    <dgm:pt modelId="{18AF8CA1-6179-4F5F-9E92-ED60CC096D0B}" type="parTrans" cxnId="{F0D2085F-6EB1-40DA-BC24-A64A3B60C4BD}">
      <dgm:prSet/>
      <dgm:spPr/>
      <dgm:t>
        <a:bodyPr/>
        <a:lstStyle/>
        <a:p>
          <a:endParaRPr lang="en-US"/>
        </a:p>
      </dgm:t>
    </dgm:pt>
    <dgm:pt modelId="{04CF86B0-75B8-494B-B4B9-AFD00FC80EC1}" type="sibTrans" cxnId="{F0D2085F-6EB1-40DA-BC24-A64A3B60C4BD}">
      <dgm:prSet/>
      <dgm:spPr/>
      <dgm:t>
        <a:bodyPr/>
        <a:lstStyle/>
        <a:p>
          <a:endParaRPr lang="en-US"/>
        </a:p>
      </dgm:t>
    </dgm:pt>
    <dgm:pt modelId="{0E0E66B0-0E7C-4427-BA69-06006A9BBF0A}" type="pres">
      <dgm:prSet presAssocID="{6C84D062-C5D4-4C32-9DA2-43DB3B136C31}" presName="Name0" presStyleCnt="0">
        <dgm:presLayoutVars>
          <dgm:dir/>
          <dgm:resizeHandles val="exact"/>
        </dgm:presLayoutVars>
      </dgm:prSet>
      <dgm:spPr/>
    </dgm:pt>
    <dgm:pt modelId="{490054B6-FECE-40D3-B201-86CD75FA97A7}" type="pres">
      <dgm:prSet presAssocID="{C4D95668-2A47-4A3F-94C6-BB88E4E6FD4E}" presName="node" presStyleLbl="node1" presStyleIdx="0" presStyleCnt="5">
        <dgm:presLayoutVars>
          <dgm:bulletEnabled val="1"/>
        </dgm:presLayoutVars>
      </dgm:prSet>
      <dgm:spPr/>
    </dgm:pt>
    <dgm:pt modelId="{8892D21E-17EA-434C-A877-AFBC330F035A}" type="pres">
      <dgm:prSet presAssocID="{9191AF38-CD89-45FD-8724-258D11D1CCAB}" presName="sibTrans" presStyleLbl="sibTrans1D1" presStyleIdx="0" presStyleCnt="4"/>
      <dgm:spPr/>
    </dgm:pt>
    <dgm:pt modelId="{83A52184-8C9C-4ED9-896A-E6C581310BEA}" type="pres">
      <dgm:prSet presAssocID="{9191AF38-CD89-45FD-8724-258D11D1CCAB}" presName="connectorText" presStyleLbl="sibTrans1D1" presStyleIdx="0" presStyleCnt="4"/>
      <dgm:spPr/>
    </dgm:pt>
    <dgm:pt modelId="{09DF5487-EF13-4E74-92A5-6DCDAE1F9D8A}" type="pres">
      <dgm:prSet presAssocID="{823F8EF2-A0CD-49D7-93B9-794A4F598D17}" presName="node" presStyleLbl="node1" presStyleIdx="1" presStyleCnt="5">
        <dgm:presLayoutVars>
          <dgm:bulletEnabled val="1"/>
        </dgm:presLayoutVars>
      </dgm:prSet>
      <dgm:spPr/>
    </dgm:pt>
    <dgm:pt modelId="{C789BEFD-FB62-4825-AD83-75383F991E0C}" type="pres">
      <dgm:prSet presAssocID="{A334E3BF-164E-494F-B76D-0E290A8E9BFA}" presName="sibTrans" presStyleLbl="sibTrans1D1" presStyleIdx="1" presStyleCnt="4"/>
      <dgm:spPr/>
    </dgm:pt>
    <dgm:pt modelId="{681B1E48-0AE4-43D8-89A0-B17BC7AF59F9}" type="pres">
      <dgm:prSet presAssocID="{A334E3BF-164E-494F-B76D-0E290A8E9BFA}" presName="connectorText" presStyleLbl="sibTrans1D1" presStyleIdx="1" presStyleCnt="4"/>
      <dgm:spPr/>
    </dgm:pt>
    <dgm:pt modelId="{299772A5-503C-4FBD-9218-86F9A864F022}" type="pres">
      <dgm:prSet presAssocID="{C0647CBF-98FB-483C-A255-5163E467B5B7}" presName="node" presStyleLbl="node1" presStyleIdx="2" presStyleCnt="5">
        <dgm:presLayoutVars>
          <dgm:bulletEnabled val="1"/>
        </dgm:presLayoutVars>
      </dgm:prSet>
      <dgm:spPr/>
    </dgm:pt>
    <dgm:pt modelId="{FB42B172-065A-498D-ABFB-8E7369BFAEDC}" type="pres">
      <dgm:prSet presAssocID="{3D8E48BF-476C-45FD-93E5-0C0DAF8982F3}" presName="sibTrans" presStyleLbl="sibTrans1D1" presStyleIdx="2" presStyleCnt="4"/>
      <dgm:spPr/>
    </dgm:pt>
    <dgm:pt modelId="{9832A77B-7F32-435F-9B18-76D3115BA92E}" type="pres">
      <dgm:prSet presAssocID="{3D8E48BF-476C-45FD-93E5-0C0DAF8982F3}" presName="connectorText" presStyleLbl="sibTrans1D1" presStyleIdx="2" presStyleCnt="4"/>
      <dgm:spPr/>
    </dgm:pt>
    <dgm:pt modelId="{CF45E50B-85F9-4954-A64A-A9D00A51770A}" type="pres">
      <dgm:prSet presAssocID="{51BD8E47-4EDD-4390-9892-EA23CBA365D2}" presName="node" presStyleLbl="node1" presStyleIdx="3" presStyleCnt="5">
        <dgm:presLayoutVars>
          <dgm:bulletEnabled val="1"/>
        </dgm:presLayoutVars>
      </dgm:prSet>
      <dgm:spPr/>
    </dgm:pt>
    <dgm:pt modelId="{8B467066-D08B-425D-8706-BE5252D83AB0}" type="pres">
      <dgm:prSet presAssocID="{894477C6-2533-4347-8589-3C7866A2AE26}" presName="sibTrans" presStyleLbl="sibTrans1D1" presStyleIdx="3" presStyleCnt="4"/>
      <dgm:spPr/>
    </dgm:pt>
    <dgm:pt modelId="{57ED7DB2-900C-4E93-BE71-DA27D766AB0C}" type="pres">
      <dgm:prSet presAssocID="{894477C6-2533-4347-8589-3C7866A2AE26}" presName="connectorText" presStyleLbl="sibTrans1D1" presStyleIdx="3" presStyleCnt="4"/>
      <dgm:spPr/>
    </dgm:pt>
    <dgm:pt modelId="{DB64A73A-43B5-41C8-AD56-3046ED77429F}" type="pres">
      <dgm:prSet presAssocID="{76D5B3F3-C9B7-4B62-AF61-D0743FBF7D62}" presName="node" presStyleLbl="node1" presStyleIdx="4" presStyleCnt="5">
        <dgm:presLayoutVars>
          <dgm:bulletEnabled val="1"/>
        </dgm:presLayoutVars>
      </dgm:prSet>
      <dgm:spPr/>
    </dgm:pt>
  </dgm:ptLst>
  <dgm:cxnLst>
    <dgm:cxn modelId="{61AB8C0B-D1F5-4796-A372-311B14FA5663}" srcId="{6C84D062-C5D4-4C32-9DA2-43DB3B136C31}" destId="{C4D95668-2A47-4A3F-94C6-BB88E4E6FD4E}" srcOrd="0" destOrd="0" parTransId="{8C2D40D3-F1C5-438A-9408-5109B79CD02E}" sibTransId="{9191AF38-CD89-45FD-8724-258D11D1CCAB}"/>
    <dgm:cxn modelId="{F970B81E-089F-488B-BC43-0D8607AB77D5}" type="presOf" srcId="{A334E3BF-164E-494F-B76D-0E290A8E9BFA}" destId="{C789BEFD-FB62-4825-AD83-75383F991E0C}" srcOrd="0" destOrd="0" presId="urn:microsoft.com/office/officeart/2016/7/layout/RepeatingBendingProcessNew"/>
    <dgm:cxn modelId="{F0D2085F-6EB1-40DA-BC24-A64A3B60C4BD}" srcId="{6C84D062-C5D4-4C32-9DA2-43DB3B136C31}" destId="{76D5B3F3-C9B7-4B62-AF61-D0743FBF7D62}" srcOrd="4" destOrd="0" parTransId="{18AF8CA1-6179-4F5F-9E92-ED60CC096D0B}" sibTransId="{04CF86B0-75B8-494B-B4B9-AFD00FC80EC1}"/>
    <dgm:cxn modelId="{F146B774-1BB2-4521-BCAB-AF39010D21BC}" type="presOf" srcId="{6C84D062-C5D4-4C32-9DA2-43DB3B136C31}" destId="{0E0E66B0-0E7C-4427-BA69-06006A9BBF0A}" srcOrd="0" destOrd="0" presId="urn:microsoft.com/office/officeart/2016/7/layout/RepeatingBendingProcessNew"/>
    <dgm:cxn modelId="{088E3C55-F961-4769-AD89-48E8891951F0}" type="presOf" srcId="{894477C6-2533-4347-8589-3C7866A2AE26}" destId="{8B467066-D08B-425D-8706-BE5252D83AB0}" srcOrd="0" destOrd="0" presId="urn:microsoft.com/office/officeart/2016/7/layout/RepeatingBendingProcessNew"/>
    <dgm:cxn modelId="{5E99D785-D719-43BF-A484-0AE429DE2879}" type="presOf" srcId="{3D8E48BF-476C-45FD-93E5-0C0DAF8982F3}" destId="{FB42B172-065A-498D-ABFB-8E7369BFAEDC}" srcOrd="0" destOrd="0" presId="urn:microsoft.com/office/officeart/2016/7/layout/RepeatingBendingProcessNew"/>
    <dgm:cxn modelId="{6CE41197-4180-497E-886C-6AD22765F791}" type="presOf" srcId="{76D5B3F3-C9B7-4B62-AF61-D0743FBF7D62}" destId="{DB64A73A-43B5-41C8-AD56-3046ED77429F}" srcOrd="0" destOrd="0" presId="urn:microsoft.com/office/officeart/2016/7/layout/RepeatingBendingProcessNew"/>
    <dgm:cxn modelId="{DAD7869E-F40B-4923-A031-08E91094A601}" type="presOf" srcId="{9191AF38-CD89-45FD-8724-258D11D1CCAB}" destId="{8892D21E-17EA-434C-A877-AFBC330F035A}" srcOrd="0" destOrd="0" presId="urn:microsoft.com/office/officeart/2016/7/layout/RepeatingBendingProcessNew"/>
    <dgm:cxn modelId="{09B4FDA6-5CD3-427A-A835-0898DC7CCE20}" srcId="{6C84D062-C5D4-4C32-9DA2-43DB3B136C31}" destId="{C0647CBF-98FB-483C-A255-5163E467B5B7}" srcOrd="2" destOrd="0" parTransId="{CFC3E7C3-BAE6-4611-8864-6C0CD31DE113}" sibTransId="{3D8E48BF-476C-45FD-93E5-0C0DAF8982F3}"/>
    <dgm:cxn modelId="{719AC6B4-8649-4E8D-8E09-57334D69DC2C}" type="presOf" srcId="{A334E3BF-164E-494F-B76D-0E290A8E9BFA}" destId="{681B1E48-0AE4-43D8-89A0-B17BC7AF59F9}" srcOrd="1" destOrd="0" presId="urn:microsoft.com/office/officeart/2016/7/layout/RepeatingBendingProcessNew"/>
    <dgm:cxn modelId="{540A0AB7-735E-406C-A5B1-A69E2F0403A6}" srcId="{6C84D062-C5D4-4C32-9DA2-43DB3B136C31}" destId="{51BD8E47-4EDD-4390-9892-EA23CBA365D2}" srcOrd="3" destOrd="0" parTransId="{7D2A5724-28EF-4750-94DA-B9711E427034}" sibTransId="{894477C6-2533-4347-8589-3C7866A2AE26}"/>
    <dgm:cxn modelId="{167639BE-C61C-4C7F-A014-72BE2A8E7174}" type="presOf" srcId="{C0647CBF-98FB-483C-A255-5163E467B5B7}" destId="{299772A5-503C-4FBD-9218-86F9A864F022}" srcOrd="0" destOrd="0" presId="urn:microsoft.com/office/officeart/2016/7/layout/RepeatingBendingProcessNew"/>
    <dgm:cxn modelId="{78D4E3C4-18BB-48EE-AA23-F01DD3167C27}" type="presOf" srcId="{894477C6-2533-4347-8589-3C7866A2AE26}" destId="{57ED7DB2-900C-4E93-BE71-DA27D766AB0C}" srcOrd="1" destOrd="0" presId="urn:microsoft.com/office/officeart/2016/7/layout/RepeatingBendingProcessNew"/>
    <dgm:cxn modelId="{81A4F0C4-82A1-4449-88DB-6ED59343DA9F}" type="presOf" srcId="{3D8E48BF-476C-45FD-93E5-0C0DAF8982F3}" destId="{9832A77B-7F32-435F-9B18-76D3115BA92E}" srcOrd="1" destOrd="0" presId="urn:microsoft.com/office/officeart/2016/7/layout/RepeatingBendingProcessNew"/>
    <dgm:cxn modelId="{31FB1DDB-AFB0-4994-9081-703715A3E9CC}" type="presOf" srcId="{51BD8E47-4EDD-4390-9892-EA23CBA365D2}" destId="{CF45E50B-85F9-4954-A64A-A9D00A51770A}" srcOrd="0" destOrd="0" presId="urn:microsoft.com/office/officeart/2016/7/layout/RepeatingBendingProcessNew"/>
    <dgm:cxn modelId="{75F8CDE3-2CB0-4DCB-87E0-1CECBD19AA6E}" type="presOf" srcId="{C4D95668-2A47-4A3F-94C6-BB88E4E6FD4E}" destId="{490054B6-FECE-40D3-B201-86CD75FA97A7}" srcOrd="0" destOrd="0" presId="urn:microsoft.com/office/officeart/2016/7/layout/RepeatingBendingProcessNew"/>
    <dgm:cxn modelId="{31F751F6-E76E-498C-94E4-B7626FC65E6B}" type="presOf" srcId="{823F8EF2-A0CD-49D7-93B9-794A4F598D17}" destId="{09DF5487-EF13-4E74-92A5-6DCDAE1F9D8A}" srcOrd="0" destOrd="0" presId="urn:microsoft.com/office/officeart/2016/7/layout/RepeatingBendingProcessNew"/>
    <dgm:cxn modelId="{8E0B01F7-B641-4AB0-A924-F7D8E2220A64}" type="presOf" srcId="{9191AF38-CD89-45FD-8724-258D11D1CCAB}" destId="{83A52184-8C9C-4ED9-896A-E6C581310BEA}" srcOrd="1" destOrd="0" presId="urn:microsoft.com/office/officeart/2016/7/layout/RepeatingBendingProcessNew"/>
    <dgm:cxn modelId="{36309DF9-A07C-4A89-AEF6-B23AA50A9895}" srcId="{6C84D062-C5D4-4C32-9DA2-43DB3B136C31}" destId="{823F8EF2-A0CD-49D7-93B9-794A4F598D17}" srcOrd="1" destOrd="0" parTransId="{8A0B0D88-92E4-4629-B66F-92E612207A7F}" sibTransId="{A334E3BF-164E-494F-B76D-0E290A8E9BFA}"/>
    <dgm:cxn modelId="{9D7278B5-06B4-4B86-8780-A19BF873465C}" type="presParOf" srcId="{0E0E66B0-0E7C-4427-BA69-06006A9BBF0A}" destId="{490054B6-FECE-40D3-B201-86CD75FA97A7}" srcOrd="0" destOrd="0" presId="urn:microsoft.com/office/officeart/2016/7/layout/RepeatingBendingProcessNew"/>
    <dgm:cxn modelId="{94BB7BAE-0AB2-469C-99F2-DDE89E6D9606}" type="presParOf" srcId="{0E0E66B0-0E7C-4427-BA69-06006A9BBF0A}" destId="{8892D21E-17EA-434C-A877-AFBC330F035A}" srcOrd="1" destOrd="0" presId="urn:microsoft.com/office/officeart/2016/7/layout/RepeatingBendingProcessNew"/>
    <dgm:cxn modelId="{54794589-B243-40C1-B864-4B88D9326BB4}" type="presParOf" srcId="{8892D21E-17EA-434C-A877-AFBC330F035A}" destId="{83A52184-8C9C-4ED9-896A-E6C581310BEA}" srcOrd="0" destOrd="0" presId="urn:microsoft.com/office/officeart/2016/7/layout/RepeatingBendingProcessNew"/>
    <dgm:cxn modelId="{97BEE0E9-66E0-49B5-BEE1-3F7D9DADD83E}" type="presParOf" srcId="{0E0E66B0-0E7C-4427-BA69-06006A9BBF0A}" destId="{09DF5487-EF13-4E74-92A5-6DCDAE1F9D8A}" srcOrd="2" destOrd="0" presId="urn:microsoft.com/office/officeart/2016/7/layout/RepeatingBendingProcessNew"/>
    <dgm:cxn modelId="{C58453B2-AEBE-4EB2-A73F-4B8DF5191503}" type="presParOf" srcId="{0E0E66B0-0E7C-4427-BA69-06006A9BBF0A}" destId="{C789BEFD-FB62-4825-AD83-75383F991E0C}" srcOrd="3" destOrd="0" presId="urn:microsoft.com/office/officeart/2016/7/layout/RepeatingBendingProcessNew"/>
    <dgm:cxn modelId="{201EB506-AE21-44CC-8AD6-2F700F4A3C29}" type="presParOf" srcId="{C789BEFD-FB62-4825-AD83-75383F991E0C}" destId="{681B1E48-0AE4-43D8-89A0-B17BC7AF59F9}" srcOrd="0" destOrd="0" presId="urn:microsoft.com/office/officeart/2016/7/layout/RepeatingBendingProcessNew"/>
    <dgm:cxn modelId="{2016F350-C1A5-499D-9971-74E1921CE484}" type="presParOf" srcId="{0E0E66B0-0E7C-4427-BA69-06006A9BBF0A}" destId="{299772A5-503C-4FBD-9218-86F9A864F022}" srcOrd="4" destOrd="0" presId="urn:microsoft.com/office/officeart/2016/7/layout/RepeatingBendingProcessNew"/>
    <dgm:cxn modelId="{0340182E-5A90-43D4-8CB2-1BBAACA50620}" type="presParOf" srcId="{0E0E66B0-0E7C-4427-BA69-06006A9BBF0A}" destId="{FB42B172-065A-498D-ABFB-8E7369BFAEDC}" srcOrd="5" destOrd="0" presId="urn:microsoft.com/office/officeart/2016/7/layout/RepeatingBendingProcessNew"/>
    <dgm:cxn modelId="{A98E43CC-8742-4E2F-85D9-293280F4D681}" type="presParOf" srcId="{FB42B172-065A-498D-ABFB-8E7369BFAEDC}" destId="{9832A77B-7F32-435F-9B18-76D3115BA92E}" srcOrd="0" destOrd="0" presId="urn:microsoft.com/office/officeart/2016/7/layout/RepeatingBendingProcessNew"/>
    <dgm:cxn modelId="{6210CBBA-5DB0-4C07-9531-7D6F1EBFFE3B}" type="presParOf" srcId="{0E0E66B0-0E7C-4427-BA69-06006A9BBF0A}" destId="{CF45E50B-85F9-4954-A64A-A9D00A51770A}" srcOrd="6" destOrd="0" presId="urn:microsoft.com/office/officeart/2016/7/layout/RepeatingBendingProcessNew"/>
    <dgm:cxn modelId="{9F2B6FD8-BD01-4BDA-BE9A-2CE8CEE3420A}" type="presParOf" srcId="{0E0E66B0-0E7C-4427-BA69-06006A9BBF0A}" destId="{8B467066-D08B-425D-8706-BE5252D83AB0}" srcOrd="7" destOrd="0" presId="urn:microsoft.com/office/officeart/2016/7/layout/RepeatingBendingProcessNew"/>
    <dgm:cxn modelId="{D3ADCF38-359A-49F1-82D2-C342DE07497B}" type="presParOf" srcId="{8B467066-D08B-425D-8706-BE5252D83AB0}" destId="{57ED7DB2-900C-4E93-BE71-DA27D766AB0C}" srcOrd="0" destOrd="0" presId="urn:microsoft.com/office/officeart/2016/7/layout/RepeatingBendingProcessNew"/>
    <dgm:cxn modelId="{EEDBB425-E60C-4A2D-B17F-F31565C35276}" type="presParOf" srcId="{0E0E66B0-0E7C-4427-BA69-06006A9BBF0A}" destId="{DB64A73A-43B5-41C8-AD56-3046ED77429F}" srcOrd="8"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6ED3C86-507E-4A5A-A3E5-40CE2B070493}"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E7CAF818-AF29-4F4D-B049-E1A66DD45705}">
      <dgm:prSet/>
      <dgm:spPr/>
      <dgm:t>
        <a:bodyPr/>
        <a:lstStyle/>
        <a:p>
          <a:r>
            <a:rPr lang="en-US"/>
            <a:t>Natural flood irrigation is effective in vastly rural areas by using soil, however this is unavailable for urban and coastal areas in Wales and the UK.</a:t>
          </a:r>
        </a:p>
      </dgm:t>
    </dgm:pt>
    <dgm:pt modelId="{A2C6276D-2A3C-487C-8FEE-F9EC45422090}" type="parTrans" cxnId="{05B61761-2D8C-48A2-AD3E-6B49E3F4FE0F}">
      <dgm:prSet/>
      <dgm:spPr/>
      <dgm:t>
        <a:bodyPr/>
        <a:lstStyle/>
        <a:p>
          <a:endParaRPr lang="en-US"/>
        </a:p>
      </dgm:t>
    </dgm:pt>
    <dgm:pt modelId="{06641D84-5623-4489-A742-A5EC17AC46FF}" type="sibTrans" cxnId="{05B61761-2D8C-48A2-AD3E-6B49E3F4FE0F}">
      <dgm:prSet/>
      <dgm:spPr/>
      <dgm:t>
        <a:bodyPr/>
        <a:lstStyle/>
        <a:p>
          <a:endParaRPr lang="en-US"/>
        </a:p>
      </dgm:t>
    </dgm:pt>
    <dgm:pt modelId="{A0029F25-C4E9-4523-A339-03496AC0332B}">
      <dgm:prSet/>
      <dgm:spPr/>
      <dgm:t>
        <a:bodyPr/>
        <a:lstStyle/>
        <a:p>
          <a:r>
            <a:rPr lang="en-US" dirty="0"/>
            <a:t>Increases in volatile weather has seen the use of sandbags and others temporary flood prevention techniques become unsuccessful in their use. </a:t>
          </a:r>
        </a:p>
      </dgm:t>
    </dgm:pt>
    <dgm:pt modelId="{116AB5CF-2FD1-4B62-B751-1FEA9167B783}" type="parTrans" cxnId="{60671746-6880-42E8-84D2-ABE10AEC36C5}">
      <dgm:prSet/>
      <dgm:spPr/>
      <dgm:t>
        <a:bodyPr/>
        <a:lstStyle/>
        <a:p>
          <a:endParaRPr lang="en-US"/>
        </a:p>
      </dgm:t>
    </dgm:pt>
    <dgm:pt modelId="{B5B31C8D-F823-4F63-82E0-3D862B69DE8F}" type="sibTrans" cxnId="{60671746-6880-42E8-84D2-ABE10AEC36C5}">
      <dgm:prSet/>
      <dgm:spPr/>
      <dgm:t>
        <a:bodyPr/>
        <a:lstStyle/>
        <a:p>
          <a:endParaRPr lang="en-US"/>
        </a:p>
      </dgm:t>
    </dgm:pt>
    <dgm:pt modelId="{5518A2F0-6A6A-4650-AE17-199C08612079}">
      <dgm:prSet/>
      <dgm:spPr/>
      <dgm:t>
        <a:bodyPr/>
        <a:lstStyle/>
        <a:p>
          <a:r>
            <a:rPr lang="en-US"/>
            <a:t>Many techniques rely on entire local systems to be installed and maintained, which is often forgotten about from local governments.</a:t>
          </a:r>
        </a:p>
      </dgm:t>
    </dgm:pt>
    <dgm:pt modelId="{4589B87F-5F69-4AC8-BF3B-E4FF5D8D40C8}" type="parTrans" cxnId="{EC9BFCCE-C3DA-4D44-8A9A-94A6FCE1AC71}">
      <dgm:prSet/>
      <dgm:spPr/>
      <dgm:t>
        <a:bodyPr/>
        <a:lstStyle/>
        <a:p>
          <a:endParaRPr lang="en-US"/>
        </a:p>
      </dgm:t>
    </dgm:pt>
    <dgm:pt modelId="{5B061637-3AF6-4FB9-9E43-2A99EDE0F81D}" type="sibTrans" cxnId="{EC9BFCCE-C3DA-4D44-8A9A-94A6FCE1AC71}">
      <dgm:prSet/>
      <dgm:spPr/>
      <dgm:t>
        <a:bodyPr/>
        <a:lstStyle/>
        <a:p>
          <a:endParaRPr lang="en-US"/>
        </a:p>
      </dgm:t>
    </dgm:pt>
    <dgm:pt modelId="{F732F78D-3C2F-45D5-8D6F-DE03EEDC58A9}">
      <dgm:prSet/>
      <dgm:spPr/>
      <dgm:t>
        <a:bodyPr/>
        <a:lstStyle/>
        <a:p>
          <a:r>
            <a:rPr lang="en-US"/>
            <a:t>Companies such as Welsh water have lost public trust, making individual business and property owners take responsibility of their own flood prevention. </a:t>
          </a:r>
        </a:p>
      </dgm:t>
    </dgm:pt>
    <dgm:pt modelId="{057CF08B-F4AF-4029-B2CA-99E79A95995B}" type="parTrans" cxnId="{A552121B-D5B0-43EB-85C3-EAB3B54409E3}">
      <dgm:prSet/>
      <dgm:spPr/>
      <dgm:t>
        <a:bodyPr/>
        <a:lstStyle/>
        <a:p>
          <a:endParaRPr lang="en-US"/>
        </a:p>
      </dgm:t>
    </dgm:pt>
    <dgm:pt modelId="{AF505C11-26B3-402B-904E-645F4D3046A3}" type="sibTrans" cxnId="{A552121B-D5B0-43EB-85C3-EAB3B54409E3}">
      <dgm:prSet/>
      <dgm:spPr/>
      <dgm:t>
        <a:bodyPr/>
        <a:lstStyle/>
        <a:p>
          <a:endParaRPr lang="en-US"/>
        </a:p>
      </dgm:t>
    </dgm:pt>
    <dgm:pt modelId="{82D1C068-4D9B-4C54-9BB7-A839E5403A99}">
      <dgm:prSet/>
      <dgm:spPr/>
      <dgm:t>
        <a:bodyPr/>
        <a:lstStyle/>
        <a:p>
          <a:r>
            <a:rPr lang="en-US"/>
            <a:t>Electricity substations require higher standards of prevention. This is shown in the in investment shown is recent years. </a:t>
          </a:r>
        </a:p>
      </dgm:t>
    </dgm:pt>
    <dgm:pt modelId="{89795A19-611F-4E50-9A7B-538D2B4F5731}" type="parTrans" cxnId="{BDB9DD38-C047-4915-BA6C-A6BB8C4D22EA}">
      <dgm:prSet/>
      <dgm:spPr/>
      <dgm:t>
        <a:bodyPr/>
        <a:lstStyle/>
        <a:p>
          <a:endParaRPr lang="en-US"/>
        </a:p>
      </dgm:t>
    </dgm:pt>
    <dgm:pt modelId="{4A27B20F-6298-4BD6-9B40-9C40C5081602}" type="sibTrans" cxnId="{BDB9DD38-C047-4915-BA6C-A6BB8C4D22EA}">
      <dgm:prSet/>
      <dgm:spPr/>
      <dgm:t>
        <a:bodyPr/>
        <a:lstStyle/>
        <a:p>
          <a:endParaRPr lang="en-US"/>
        </a:p>
      </dgm:t>
    </dgm:pt>
    <dgm:pt modelId="{0A9AFC7E-DDED-44EB-ACE2-D318532586FF}" type="pres">
      <dgm:prSet presAssocID="{E6ED3C86-507E-4A5A-A3E5-40CE2B070493}" presName="outerComposite" presStyleCnt="0">
        <dgm:presLayoutVars>
          <dgm:chMax val="5"/>
          <dgm:dir/>
          <dgm:resizeHandles val="exact"/>
        </dgm:presLayoutVars>
      </dgm:prSet>
      <dgm:spPr/>
    </dgm:pt>
    <dgm:pt modelId="{9DDA17E9-C2F5-4CAB-9685-B986DFDCD54E}" type="pres">
      <dgm:prSet presAssocID="{E6ED3C86-507E-4A5A-A3E5-40CE2B070493}" presName="dummyMaxCanvas" presStyleCnt="0">
        <dgm:presLayoutVars/>
      </dgm:prSet>
      <dgm:spPr/>
    </dgm:pt>
    <dgm:pt modelId="{4F1801B0-7666-4C6E-9D99-BD25209D4614}" type="pres">
      <dgm:prSet presAssocID="{E6ED3C86-507E-4A5A-A3E5-40CE2B070493}" presName="FiveNodes_1" presStyleLbl="node1" presStyleIdx="0" presStyleCnt="5">
        <dgm:presLayoutVars>
          <dgm:bulletEnabled val="1"/>
        </dgm:presLayoutVars>
      </dgm:prSet>
      <dgm:spPr/>
    </dgm:pt>
    <dgm:pt modelId="{C9A62108-CBB5-4D05-9C20-A9F82F5B1966}" type="pres">
      <dgm:prSet presAssocID="{E6ED3C86-507E-4A5A-A3E5-40CE2B070493}" presName="FiveNodes_2" presStyleLbl="node1" presStyleIdx="1" presStyleCnt="5">
        <dgm:presLayoutVars>
          <dgm:bulletEnabled val="1"/>
        </dgm:presLayoutVars>
      </dgm:prSet>
      <dgm:spPr/>
    </dgm:pt>
    <dgm:pt modelId="{51DBCCD5-7259-48FC-8974-2D55097B1B68}" type="pres">
      <dgm:prSet presAssocID="{E6ED3C86-507E-4A5A-A3E5-40CE2B070493}" presName="FiveNodes_3" presStyleLbl="node1" presStyleIdx="2" presStyleCnt="5">
        <dgm:presLayoutVars>
          <dgm:bulletEnabled val="1"/>
        </dgm:presLayoutVars>
      </dgm:prSet>
      <dgm:spPr/>
    </dgm:pt>
    <dgm:pt modelId="{E9F95109-C96F-4F98-80EA-5CD9764EFDCD}" type="pres">
      <dgm:prSet presAssocID="{E6ED3C86-507E-4A5A-A3E5-40CE2B070493}" presName="FiveNodes_4" presStyleLbl="node1" presStyleIdx="3" presStyleCnt="5">
        <dgm:presLayoutVars>
          <dgm:bulletEnabled val="1"/>
        </dgm:presLayoutVars>
      </dgm:prSet>
      <dgm:spPr/>
    </dgm:pt>
    <dgm:pt modelId="{6F7CC5E9-6A04-463D-8A9A-4067314640F6}" type="pres">
      <dgm:prSet presAssocID="{E6ED3C86-507E-4A5A-A3E5-40CE2B070493}" presName="FiveNodes_5" presStyleLbl="node1" presStyleIdx="4" presStyleCnt="5">
        <dgm:presLayoutVars>
          <dgm:bulletEnabled val="1"/>
        </dgm:presLayoutVars>
      </dgm:prSet>
      <dgm:spPr/>
    </dgm:pt>
    <dgm:pt modelId="{692C41F4-59AB-4B13-A7DA-82B6E9CE265F}" type="pres">
      <dgm:prSet presAssocID="{E6ED3C86-507E-4A5A-A3E5-40CE2B070493}" presName="FiveConn_1-2" presStyleLbl="fgAccFollowNode1" presStyleIdx="0" presStyleCnt="4">
        <dgm:presLayoutVars>
          <dgm:bulletEnabled val="1"/>
        </dgm:presLayoutVars>
      </dgm:prSet>
      <dgm:spPr/>
    </dgm:pt>
    <dgm:pt modelId="{6938AB11-E74F-49BD-8970-4FB63EE392EF}" type="pres">
      <dgm:prSet presAssocID="{E6ED3C86-507E-4A5A-A3E5-40CE2B070493}" presName="FiveConn_2-3" presStyleLbl="fgAccFollowNode1" presStyleIdx="1" presStyleCnt="4">
        <dgm:presLayoutVars>
          <dgm:bulletEnabled val="1"/>
        </dgm:presLayoutVars>
      </dgm:prSet>
      <dgm:spPr/>
    </dgm:pt>
    <dgm:pt modelId="{82F8FF6D-09F3-40EF-A59C-F67763CA5CB7}" type="pres">
      <dgm:prSet presAssocID="{E6ED3C86-507E-4A5A-A3E5-40CE2B070493}" presName="FiveConn_3-4" presStyleLbl="fgAccFollowNode1" presStyleIdx="2" presStyleCnt="4">
        <dgm:presLayoutVars>
          <dgm:bulletEnabled val="1"/>
        </dgm:presLayoutVars>
      </dgm:prSet>
      <dgm:spPr/>
    </dgm:pt>
    <dgm:pt modelId="{B5F4E37D-BA74-4DB1-9BE7-480FD9423BDC}" type="pres">
      <dgm:prSet presAssocID="{E6ED3C86-507E-4A5A-A3E5-40CE2B070493}" presName="FiveConn_4-5" presStyleLbl="fgAccFollowNode1" presStyleIdx="3" presStyleCnt="4">
        <dgm:presLayoutVars>
          <dgm:bulletEnabled val="1"/>
        </dgm:presLayoutVars>
      </dgm:prSet>
      <dgm:spPr/>
    </dgm:pt>
    <dgm:pt modelId="{2E261005-8D46-4811-A2CA-B02A47779CD2}" type="pres">
      <dgm:prSet presAssocID="{E6ED3C86-507E-4A5A-A3E5-40CE2B070493}" presName="FiveNodes_1_text" presStyleLbl="node1" presStyleIdx="4" presStyleCnt="5">
        <dgm:presLayoutVars>
          <dgm:bulletEnabled val="1"/>
        </dgm:presLayoutVars>
      </dgm:prSet>
      <dgm:spPr/>
    </dgm:pt>
    <dgm:pt modelId="{CEB548ED-AFC7-419D-939B-F8A16F561A67}" type="pres">
      <dgm:prSet presAssocID="{E6ED3C86-507E-4A5A-A3E5-40CE2B070493}" presName="FiveNodes_2_text" presStyleLbl="node1" presStyleIdx="4" presStyleCnt="5">
        <dgm:presLayoutVars>
          <dgm:bulletEnabled val="1"/>
        </dgm:presLayoutVars>
      </dgm:prSet>
      <dgm:spPr/>
    </dgm:pt>
    <dgm:pt modelId="{0E3AE4F6-55F7-44F7-9158-32CED794BC0A}" type="pres">
      <dgm:prSet presAssocID="{E6ED3C86-507E-4A5A-A3E5-40CE2B070493}" presName="FiveNodes_3_text" presStyleLbl="node1" presStyleIdx="4" presStyleCnt="5">
        <dgm:presLayoutVars>
          <dgm:bulletEnabled val="1"/>
        </dgm:presLayoutVars>
      </dgm:prSet>
      <dgm:spPr/>
    </dgm:pt>
    <dgm:pt modelId="{805D1CC2-E86E-401C-BFF0-6FA82988F3E7}" type="pres">
      <dgm:prSet presAssocID="{E6ED3C86-507E-4A5A-A3E5-40CE2B070493}" presName="FiveNodes_4_text" presStyleLbl="node1" presStyleIdx="4" presStyleCnt="5">
        <dgm:presLayoutVars>
          <dgm:bulletEnabled val="1"/>
        </dgm:presLayoutVars>
      </dgm:prSet>
      <dgm:spPr/>
    </dgm:pt>
    <dgm:pt modelId="{8A5B8193-E7F2-4AB7-B7C1-87775A593FB9}" type="pres">
      <dgm:prSet presAssocID="{E6ED3C86-507E-4A5A-A3E5-40CE2B070493}" presName="FiveNodes_5_text" presStyleLbl="node1" presStyleIdx="4" presStyleCnt="5">
        <dgm:presLayoutVars>
          <dgm:bulletEnabled val="1"/>
        </dgm:presLayoutVars>
      </dgm:prSet>
      <dgm:spPr/>
    </dgm:pt>
  </dgm:ptLst>
  <dgm:cxnLst>
    <dgm:cxn modelId="{605C380B-E5DE-4B96-B19A-C08087F4671C}" type="presOf" srcId="{E7CAF818-AF29-4F4D-B049-E1A66DD45705}" destId="{2E261005-8D46-4811-A2CA-B02A47779CD2}" srcOrd="1" destOrd="0" presId="urn:microsoft.com/office/officeart/2005/8/layout/vProcess5"/>
    <dgm:cxn modelId="{0D7C2F18-6468-4D1F-BF99-4480C668314C}" type="presOf" srcId="{B5B31C8D-F823-4F63-82E0-3D862B69DE8F}" destId="{6938AB11-E74F-49BD-8970-4FB63EE392EF}" srcOrd="0" destOrd="0" presId="urn:microsoft.com/office/officeart/2005/8/layout/vProcess5"/>
    <dgm:cxn modelId="{A552121B-D5B0-43EB-85C3-EAB3B54409E3}" srcId="{E6ED3C86-507E-4A5A-A3E5-40CE2B070493}" destId="{F732F78D-3C2F-45D5-8D6F-DE03EEDC58A9}" srcOrd="3" destOrd="0" parTransId="{057CF08B-F4AF-4029-B2CA-99E79A95995B}" sibTransId="{AF505C11-26B3-402B-904E-645F4D3046A3}"/>
    <dgm:cxn modelId="{9DDAA12D-CBB0-42BC-A532-4FEA9B74D357}" type="presOf" srcId="{F732F78D-3C2F-45D5-8D6F-DE03EEDC58A9}" destId="{805D1CC2-E86E-401C-BFF0-6FA82988F3E7}" srcOrd="1" destOrd="0" presId="urn:microsoft.com/office/officeart/2005/8/layout/vProcess5"/>
    <dgm:cxn modelId="{BDB9DD38-C047-4915-BA6C-A6BB8C4D22EA}" srcId="{E6ED3C86-507E-4A5A-A3E5-40CE2B070493}" destId="{82D1C068-4D9B-4C54-9BB7-A839E5403A99}" srcOrd="4" destOrd="0" parTransId="{89795A19-611F-4E50-9A7B-538D2B4F5731}" sibTransId="{4A27B20F-6298-4BD6-9B40-9C40C5081602}"/>
    <dgm:cxn modelId="{05B61761-2D8C-48A2-AD3E-6B49E3F4FE0F}" srcId="{E6ED3C86-507E-4A5A-A3E5-40CE2B070493}" destId="{E7CAF818-AF29-4F4D-B049-E1A66DD45705}" srcOrd="0" destOrd="0" parTransId="{A2C6276D-2A3C-487C-8FEE-F9EC45422090}" sibTransId="{06641D84-5623-4489-A742-A5EC17AC46FF}"/>
    <dgm:cxn modelId="{9E39CE61-D587-471A-B032-06605AADFFD9}" type="presOf" srcId="{82D1C068-4D9B-4C54-9BB7-A839E5403A99}" destId="{6F7CC5E9-6A04-463D-8A9A-4067314640F6}" srcOrd="0" destOrd="0" presId="urn:microsoft.com/office/officeart/2005/8/layout/vProcess5"/>
    <dgm:cxn modelId="{60671746-6880-42E8-84D2-ABE10AEC36C5}" srcId="{E6ED3C86-507E-4A5A-A3E5-40CE2B070493}" destId="{A0029F25-C4E9-4523-A339-03496AC0332B}" srcOrd="1" destOrd="0" parTransId="{116AB5CF-2FD1-4B62-B751-1FEA9167B783}" sibTransId="{B5B31C8D-F823-4F63-82E0-3D862B69DE8F}"/>
    <dgm:cxn modelId="{26219F49-81B0-46A0-9EB5-9286F8A55227}" type="presOf" srcId="{82D1C068-4D9B-4C54-9BB7-A839E5403A99}" destId="{8A5B8193-E7F2-4AB7-B7C1-87775A593FB9}" srcOrd="1" destOrd="0" presId="urn:microsoft.com/office/officeart/2005/8/layout/vProcess5"/>
    <dgm:cxn modelId="{7852784F-FF39-4BDF-A7F7-A945E8D7DC1D}" type="presOf" srcId="{5518A2F0-6A6A-4650-AE17-199C08612079}" destId="{0E3AE4F6-55F7-44F7-9158-32CED794BC0A}" srcOrd="1" destOrd="0" presId="urn:microsoft.com/office/officeart/2005/8/layout/vProcess5"/>
    <dgm:cxn modelId="{31507157-890E-4E88-95A7-88BD37A8057C}" type="presOf" srcId="{A0029F25-C4E9-4523-A339-03496AC0332B}" destId="{CEB548ED-AFC7-419D-939B-F8A16F561A67}" srcOrd="1" destOrd="0" presId="urn:microsoft.com/office/officeart/2005/8/layout/vProcess5"/>
    <dgm:cxn modelId="{0D8E5A78-EDC8-4C3B-AD3C-6C178858A6FB}" type="presOf" srcId="{5518A2F0-6A6A-4650-AE17-199C08612079}" destId="{51DBCCD5-7259-48FC-8974-2D55097B1B68}" srcOrd="0" destOrd="0" presId="urn:microsoft.com/office/officeart/2005/8/layout/vProcess5"/>
    <dgm:cxn modelId="{EF111994-2AAD-4863-9E85-E6BDB3080EC1}" type="presOf" srcId="{AF505C11-26B3-402B-904E-645F4D3046A3}" destId="{B5F4E37D-BA74-4DB1-9BE7-480FD9423BDC}" srcOrd="0" destOrd="0" presId="urn:microsoft.com/office/officeart/2005/8/layout/vProcess5"/>
    <dgm:cxn modelId="{CF2D0198-FFE0-45EF-A2CB-2113D039963B}" type="presOf" srcId="{06641D84-5623-4489-A742-A5EC17AC46FF}" destId="{692C41F4-59AB-4B13-A7DA-82B6E9CE265F}" srcOrd="0" destOrd="0" presId="urn:microsoft.com/office/officeart/2005/8/layout/vProcess5"/>
    <dgm:cxn modelId="{E45D7EA5-A0C6-4156-9BCB-6123E091F2B0}" type="presOf" srcId="{5B061637-3AF6-4FB9-9E43-2A99EDE0F81D}" destId="{82F8FF6D-09F3-40EF-A59C-F67763CA5CB7}" srcOrd="0" destOrd="0" presId="urn:microsoft.com/office/officeart/2005/8/layout/vProcess5"/>
    <dgm:cxn modelId="{14C59FB7-2D90-4583-8D58-544A12C80038}" type="presOf" srcId="{A0029F25-C4E9-4523-A339-03496AC0332B}" destId="{C9A62108-CBB5-4D05-9C20-A9F82F5B1966}" srcOrd="0" destOrd="0" presId="urn:microsoft.com/office/officeart/2005/8/layout/vProcess5"/>
    <dgm:cxn modelId="{6FD1CBBD-5ECA-4077-9407-AB8B5D3668C2}" type="presOf" srcId="{F732F78D-3C2F-45D5-8D6F-DE03EEDC58A9}" destId="{E9F95109-C96F-4F98-80EA-5CD9764EFDCD}" srcOrd="0" destOrd="0" presId="urn:microsoft.com/office/officeart/2005/8/layout/vProcess5"/>
    <dgm:cxn modelId="{523751C3-6E3B-4E2F-84B9-2868EA49C00D}" type="presOf" srcId="{E7CAF818-AF29-4F4D-B049-E1A66DD45705}" destId="{4F1801B0-7666-4C6E-9D99-BD25209D4614}" srcOrd="0" destOrd="0" presId="urn:microsoft.com/office/officeart/2005/8/layout/vProcess5"/>
    <dgm:cxn modelId="{EC9BFCCE-C3DA-4D44-8A9A-94A6FCE1AC71}" srcId="{E6ED3C86-507E-4A5A-A3E5-40CE2B070493}" destId="{5518A2F0-6A6A-4650-AE17-199C08612079}" srcOrd="2" destOrd="0" parTransId="{4589B87F-5F69-4AC8-BF3B-E4FF5D8D40C8}" sibTransId="{5B061637-3AF6-4FB9-9E43-2A99EDE0F81D}"/>
    <dgm:cxn modelId="{1C93A6E2-17EA-427E-8ED2-D8AC2CB4D5C2}" type="presOf" srcId="{E6ED3C86-507E-4A5A-A3E5-40CE2B070493}" destId="{0A9AFC7E-DDED-44EB-ACE2-D318532586FF}" srcOrd="0" destOrd="0" presId="urn:microsoft.com/office/officeart/2005/8/layout/vProcess5"/>
    <dgm:cxn modelId="{285853D0-6DD1-4B25-BD86-EDBD4A371BC3}" type="presParOf" srcId="{0A9AFC7E-DDED-44EB-ACE2-D318532586FF}" destId="{9DDA17E9-C2F5-4CAB-9685-B986DFDCD54E}" srcOrd="0" destOrd="0" presId="urn:microsoft.com/office/officeart/2005/8/layout/vProcess5"/>
    <dgm:cxn modelId="{B39EFFBD-5785-4D66-A295-2AAF0B2C9C0A}" type="presParOf" srcId="{0A9AFC7E-DDED-44EB-ACE2-D318532586FF}" destId="{4F1801B0-7666-4C6E-9D99-BD25209D4614}" srcOrd="1" destOrd="0" presId="urn:microsoft.com/office/officeart/2005/8/layout/vProcess5"/>
    <dgm:cxn modelId="{F0EBBF3D-5B8A-434F-984B-C3778730324E}" type="presParOf" srcId="{0A9AFC7E-DDED-44EB-ACE2-D318532586FF}" destId="{C9A62108-CBB5-4D05-9C20-A9F82F5B1966}" srcOrd="2" destOrd="0" presId="urn:microsoft.com/office/officeart/2005/8/layout/vProcess5"/>
    <dgm:cxn modelId="{2C04C709-DEB8-4602-B674-936E8E807356}" type="presParOf" srcId="{0A9AFC7E-DDED-44EB-ACE2-D318532586FF}" destId="{51DBCCD5-7259-48FC-8974-2D55097B1B68}" srcOrd="3" destOrd="0" presId="urn:microsoft.com/office/officeart/2005/8/layout/vProcess5"/>
    <dgm:cxn modelId="{37451EAC-2330-4317-9AFF-09D4E4E8CA7A}" type="presParOf" srcId="{0A9AFC7E-DDED-44EB-ACE2-D318532586FF}" destId="{E9F95109-C96F-4F98-80EA-5CD9764EFDCD}" srcOrd="4" destOrd="0" presId="urn:microsoft.com/office/officeart/2005/8/layout/vProcess5"/>
    <dgm:cxn modelId="{E2BD0398-2A90-4350-9C82-D5CD2E79E12C}" type="presParOf" srcId="{0A9AFC7E-DDED-44EB-ACE2-D318532586FF}" destId="{6F7CC5E9-6A04-463D-8A9A-4067314640F6}" srcOrd="5" destOrd="0" presId="urn:microsoft.com/office/officeart/2005/8/layout/vProcess5"/>
    <dgm:cxn modelId="{39C71018-1236-42DF-9968-7CED5CD14C5B}" type="presParOf" srcId="{0A9AFC7E-DDED-44EB-ACE2-D318532586FF}" destId="{692C41F4-59AB-4B13-A7DA-82B6E9CE265F}" srcOrd="6" destOrd="0" presId="urn:microsoft.com/office/officeart/2005/8/layout/vProcess5"/>
    <dgm:cxn modelId="{323501A1-683C-4B04-84F5-F146DECBDA4A}" type="presParOf" srcId="{0A9AFC7E-DDED-44EB-ACE2-D318532586FF}" destId="{6938AB11-E74F-49BD-8970-4FB63EE392EF}" srcOrd="7" destOrd="0" presId="urn:microsoft.com/office/officeart/2005/8/layout/vProcess5"/>
    <dgm:cxn modelId="{8DA470D8-1C89-4406-9CD7-B93C1CACFCB2}" type="presParOf" srcId="{0A9AFC7E-DDED-44EB-ACE2-D318532586FF}" destId="{82F8FF6D-09F3-40EF-A59C-F67763CA5CB7}" srcOrd="8" destOrd="0" presId="urn:microsoft.com/office/officeart/2005/8/layout/vProcess5"/>
    <dgm:cxn modelId="{427F81D5-D09E-432D-99BF-C1FE84F8B02E}" type="presParOf" srcId="{0A9AFC7E-DDED-44EB-ACE2-D318532586FF}" destId="{B5F4E37D-BA74-4DB1-9BE7-480FD9423BDC}" srcOrd="9" destOrd="0" presId="urn:microsoft.com/office/officeart/2005/8/layout/vProcess5"/>
    <dgm:cxn modelId="{06DFE27F-137D-4241-B4BE-BA8CF1A1FA16}" type="presParOf" srcId="{0A9AFC7E-DDED-44EB-ACE2-D318532586FF}" destId="{2E261005-8D46-4811-A2CA-B02A47779CD2}" srcOrd="10" destOrd="0" presId="urn:microsoft.com/office/officeart/2005/8/layout/vProcess5"/>
    <dgm:cxn modelId="{7CABB00E-F038-437D-B97E-9BC19E5B1A75}" type="presParOf" srcId="{0A9AFC7E-DDED-44EB-ACE2-D318532586FF}" destId="{CEB548ED-AFC7-419D-939B-F8A16F561A67}" srcOrd="11" destOrd="0" presId="urn:microsoft.com/office/officeart/2005/8/layout/vProcess5"/>
    <dgm:cxn modelId="{F565D834-575B-41D6-BC14-9BD522FC5B59}" type="presParOf" srcId="{0A9AFC7E-DDED-44EB-ACE2-D318532586FF}" destId="{0E3AE4F6-55F7-44F7-9158-32CED794BC0A}" srcOrd="12" destOrd="0" presId="urn:microsoft.com/office/officeart/2005/8/layout/vProcess5"/>
    <dgm:cxn modelId="{AC707848-4A2B-4768-8A8E-7C224C01D02D}" type="presParOf" srcId="{0A9AFC7E-DDED-44EB-ACE2-D318532586FF}" destId="{805D1CC2-E86E-401C-BFF0-6FA82988F3E7}" srcOrd="13" destOrd="0" presId="urn:microsoft.com/office/officeart/2005/8/layout/vProcess5"/>
    <dgm:cxn modelId="{0FCA138B-E458-4D67-B859-66278E5041E0}" type="presParOf" srcId="{0A9AFC7E-DDED-44EB-ACE2-D318532586FF}" destId="{8A5B8193-E7F2-4AB7-B7C1-87775A593FB9}" srcOrd="14"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018CD57-7C85-4399-8F6F-EF85F65563B8}" type="doc">
      <dgm:prSet loTypeId="urn:microsoft.com/office/officeart/2005/8/layout/cycle5" loCatId="cycle" qsTypeId="urn:microsoft.com/office/officeart/2005/8/quickstyle/simple1" qsCatId="simple" csTypeId="urn:microsoft.com/office/officeart/2005/8/colors/accent1_2" csCatId="accent1" phldr="1"/>
      <dgm:spPr/>
      <dgm:t>
        <a:bodyPr/>
        <a:lstStyle/>
        <a:p>
          <a:endParaRPr lang="en-US"/>
        </a:p>
      </dgm:t>
    </dgm:pt>
    <dgm:pt modelId="{A8E0F634-25BC-4BD5-A1CF-C7C5EF7C8E28}">
      <dgm:prSet custT="1"/>
      <dgm:spPr/>
      <dgm:t>
        <a:bodyPr/>
        <a:lstStyle/>
        <a:p>
          <a:r>
            <a:rPr lang="en-GB" sz="1400" b="0" i="0" dirty="0"/>
            <a:t>•BS 851188 is the British standard used for Flood Protection Products</a:t>
          </a:r>
          <a:r>
            <a:rPr lang="en-GB" sz="1000" b="0" i="0" dirty="0"/>
            <a:t>. ​</a:t>
          </a:r>
          <a:endParaRPr lang="en-US" sz="1000" dirty="0"/>
        </a:p>
      </dgm:t>
    </dgm:pt>
    <dgm:pt modelId="{A9765085-5398-463D-B593-DC35937FA2BA}" type="parTrans" cxnId="{A699A671-4CFC-4078-B586-58078B70C293}">
      <dgm:prSet/>
      <dgm:spPr/>
      <dgm:t>
        <a:bodyPr/>
        <a:lstStyle/>
        <a:p>
          <a:endParaRPr lang="en-US"/>
        </a:p>
      </dgm:t>
    </dgm:pt>
    <dgm:pt modelId="{50F89DF3-73E8-4226-8E1B-101740498A41}" type="sibTrans" cxnId="{A699A671-4CFC-4078-B586-58078B70C293}">
      <dgm:prSet/>
      <dgm:spPr/>
      <dgm:t>
        <a:bodyPr/>
        <a:lstStyle/>
        <a:p>
          <a:endParaRPr lang="en-US"/>
        </a:p>
      </dgm:t>
    </dgm:pt>
    <dgm:pt modelId="{1F99E64D-1DCE-47B9-8412-C99D8C27B4ED}">
      <dgm:prSet custT="1"/>
      <dgm:spPr/>
      <dgm:t>
        <a:bodyPr/>
        <a:lstStyle/>
        <a:p>
          <a:r>
            <a:rPr lang="en-GB" sz="1400" b="0" i="0" dirty="0"/>
            <a:t>•Ensuring that our product follows this standard ensures that the operational features are successful in flood prevention. </a:t>
          </a:r>
          <a:r>
            <a:rPr lang="en-GB" sz="1000" b="0" i="0" dirty="0"/>
            <a:t>​</a:t>
          </a:r>
          <a:endParaRPr lang="en-US" sz="1000" dirty="0"/>
        </a:p>
      </dgm:t>
    </dgm:pt>
    <dgm:pt modelId="{F70448AE-30DA-4BCD-8CD2-C8114E624D19}" type="parTrans" cxnId="{A51912CC-41E1-4B09-B72C-AAE7A5B6E979}">
      <dgm:prSet/>
      <dgm:spPr/>
      <dgm:t>
        <a:bodyPr/>
        <a:lstStyle/>
        <a:p>
          <a:endParaRPr lang="en-US"/>
        </a:p>
      </dgm:t>
    </dgm:pt>
    <dgm:pt modelId="{BE70565C-9B01-49A4-85B8-76C5D3B30494}" type="sibTrans" cxnId="{A51912CC-41E1-4B09-B72C-AAE7A5B6E979}">
      <dgm:prSet/>
      <dgm:spPr/>
      <dgm:t>
        <a:bodyPr/>
        <a:lstStyle/>
        <a:p>
          <a:endParaRPr lang="en-US"/>
        </a:p>
      </dgm:t>
    </dgm:pt>
    <dgm:pt modelId="{AD348D4E-563E-4B99-A400-18CB32A0629A}">
      <dgm:prSet custT="1"/>
      <dgm:spPr/>
      <dgm:t>
        <a:bodyPr/>
        <a:lstStyle/>
        <a:p>
          <a:r>
            <a:rPr lang="en-GB" sz="1400" b="0" i="0" dirty="0"/>
            <a:t>•IP (Ingress Protection) ratings are used a standard rating system for all flood preventive products. Adhering to these standards with a basis of design that includes the necessary detail is vitally important in design and production. ​</a:t>
          </a:r>
          <a:endParaRPr lang="en-US" sz="1400" dirty="0"/>
        </a:p>
      </dgm:t>
    </dgm:pt>
    <dgm:pt modelId="{12C8D903-2131-4A0E-8F75-0EE73F050002}" type="parTrans" cxnId="{23CCE381-DC49-4D76-86DF-14E1B085FFFA}">
      <dgm:prSet/>
      <dgm:spPr/>
      <dgm:t>
        <a:bodyPr/>
        <a:lstStyle/>
        <a:p>
          <a:endParaRPr lang="en-US"/>
        </a:p>
      </dgm:t>
    </dgm:pt>
    <dgm:pt modelId="{131D5C0F-2B95-49C0-8FFE-C6E24E00E607}" type="sibTrans" cxnId="{23CCE381-DC49-4D76-86DF-14E1B085FFFA}">
      <dgm:prSet/>
      <dgm:spPr/>
      <dgm:t>
        <a:bodyPr/>
        <a:lstStyle/>
        <a:p>
          <a:endParaRPr lang="en-US"/>
        </a:p>
      </dgm:t>
    </dgm:pt>
    <dgm:pt modelId="{DED706AA-500D-4FAB-99C0-4ED408C0C42C}">
      <dgm:prSet/>
      <dgm:spPr/>
      <dgm:t>
        <a:bodyPr/>
        <a:lstStyle/>
        <a:p>
          <a:r>
            <a:rPr lang="en-GB" b="0" i="0"/>
            <a:t>​</a:t>
          </a:r>
          <a:endParaRPr lang="en-US"/>
        </a:p>
      </dgm:t>
    </dgm:pt>
    <dgm:pt modelId="{8F8CB362-6242-4237-A2C4-7E88ACE6ADF6}" type="parTrans" cxnId="{2E412800-6B02-4ED3-A6D9-FC5BB9E55F0D}">
      <dgm:prSet/>
      <dgm:spPr/>
      <dgm:t>
        <a:bodyPr/>
        <a:lstStyle/>
        <a:p>
          <a:endParaRPr lang="en-US"/>
        </a:p>
      </dgm:t>
    </dgm:pt>
    <dgm:pt modelId="{35B910E9-830D-4F77-A84B-56670FF33DC3}" type="sibTrans" cxnId="{2E412800-6B02-4ED3-A6D9-FC5BB9E55F0D}">
      <dgm:prSet/>
      <dgm:spPr/>
      <dgm:t>
        <a:bodyPr/>
        <a:lstStyle/>
        <a:p>
          <a:endParaRPr lang="en-US"/>
        </a:p>
      </dgm:t>
    </dgm:pt>
    <dgm:pt modelId="{A0C4E831-0643-4F2B-89F3-C8741E0DE9A6}" type="pres">
      <dgm:prSet presAssocID="{6018CD57-7C85-4399-8F6F-EF85F65563B8}" presName="cycle" presStyleCnt="0">
        <dgm:presLayoutVars>
          <dgm:dir/>
          <dgm:resizeHandles val="exact"/>
        </dgm:presLayoutVars>
      </dgm:prSet>
      <dgm:spPr/>
    </dgm:pt>
    <dgm:pt modelId="{8938BCBD-DA53-4182-BB8C-F30ED806B086}" type="pres">
      <dgm:prSet presAssocID="{A8E0F634-25BC-4BD5-A1CF-C7C5EF7C8E28}" presName="node" presStyleLbl="node1" presStyleIdx="0" presStyleCnt="4" custRadScaleRad="91408" custRadScaleInc="816">
        <dgm:presLayoutVars>
          <dgm:bulletEnabled val="1"/>
        </dgm:presLayoutVars>
      </dgm:prSet>
      <dgm:spPr/>
    </dgm:pt>
    <dgm:pt modelId="{4FCB71C7-B4DB-4458-BD9F-912406168487}" type="pres">
      <dgm:prSet presAssocID="{A8E0F634-25BC-4BD5-A1CF-C7C5EF7C8E28}" presName="spNode" presStyleCnt="0"/>
      <dgm:spPr/>
    </dgm:pt>
    <dgm:pt modelId="{CD32582D-36BD-451F-927A-3927426A0408}" type="pres">
      <dgm:prSet presAssocID="{50F89DF3-73E8-4226-8E1B-101740498A41}" presName="sibTrans" presStyleLbl="sibTrans1D1" presStyleIdx="0" presStyleCnt="4"/>
      <dgm:spPr/>
    </dgm:pt>
    <dgm:pt modelId="{5E68FB2A-7634-4CD0-9B41-4DFB05063056}" type="pres">
      <dgm:prSet presAssocID="{1F99E64D-1DCE-47B9-8412-C99D8C27B4ED}" presName="node" presStyleLbl="node1" presStyleIdx="1" presStyleCnt="4" custScaleX="126346" custScaleY="150974">
        <dgm:presLayoutVars>
          <dgm:bulletEnabled val="1"/>
        </dgm:presLayoutVars>
      </dgm:prSet>
      <dgm:spPr/>
    </dgm:pt>
    <dgm:pt modelId="{86768922-744C-46CC-A31A-A440BC4F0C3B}" type="pres">
      <dgm:prSet presAssocID="{1F99E64D-1DCE-47B9-8412-C99D8C27B4ED}" presName="spNode" presStyleCnt="0"/>
      <dgm:spPr/>
    </dgm:pt>
    <dgm:pt modelId="{75869634-FBBF-4166-91D7-B6D8DA198FEE}" type="pres">
      <dgm:prSet presAssocID="{BE70565C-9B01-49A4-85B8-76C5D3B30494}" presName="sibTrans" presStyleLbl="sibTrans1D1" presStyleIdx="1" presStyleCnt="4"/>
      <dgm:spPr/>
    </dgm:pt>
    <dgm:pt modelId="{688B3840-429F-4D2D-9DF2-5F2A3DE7CCC5}" type="pres">
      <dgm:prSet presAssocID="{AD348D4E-563E-4B99-A400-18CB32A0629A}" presName="node" presStyleLbl="node1" presStyleIdx="2" presStyleCnt="4" custScaleX="157287">
        <dgm:presLayoutVars>
          <dgm:bulletEnabled val="1"/>
        </dgm:presLayoutVars>
      </dgm:prSet>
      <dgm:spPr/>
    </dgm:pt>
    <dgm:pt modelId="{0CB73B7C-9DB3-466C-BA7E-6A2298A141F0}" type="pres">
      <dgm:prSet presAssocID="{AD348D4E-563E-4B99-A400-18CB32A0629A}" presName="spNode" presStyleCnt="0"/>
      <dgm:spPr/>
    </dgm:pt>
    <dgm:pt modelId="{E9B242E2-4A6F-48B2-9971-C978C6B91FA4}" type="pres">
      <dgm:prSet presAssocID="{131D5C0F-2B95-49C0-8FFE-C6E24E00E607}" presName="sibTrans" presStyleLbl="sibTrans1D1" presStyleIdx="2" presStyleCnt="4"/>
      <dgm:spPr/>
    </dgm:pt>
    <dgm:pt modelId="{24DF18A5-58BF-4FB1-9ED4-816F95AA3D30}" type="pres">
      <dgm:prSet presAssocID="{DED706AA-500D-4FAB-99C0-4ED408C0C42C}" presName="node" presStyleLbl="node1" presStyleIdx="3" presStyleCnt="4" custScaleX="127093" custScaleY="152265" custRadScaleRad="99221" custRadScaleInc="-1257">
        <dgm:presLayoutVars>
          <dgm:bulletEnabled val="1"/>
        </dgm:presLayoutVars>
      </dgm:prSet>
      <dgm:spPr/>
    </dgm:pt>
    <dgm:pt modelId="{97D28E21-07FA-4965-AD25-BED63D5AC903}" type="pres">
      <dgm:prSet presAssocID="{DED706AA-500D-4FAB-99C0-4ED408C0C42C}" presName="spNode" presStyleCnt="0"/>
      <dgm:spPr/>
    </dgm:pt>
    <dgm:pt modelId="{0998082F-B40B-4471-B7DB-E99E6CC13C3A}" type="pres">
      <dgm:prSet presAssocID="{35B910E9-830D-4F77-A84B-56670FF33DC3}" presName="sibTrans" presStyleLbl="sibTrans1D1" presStyleIdx="3" presStyleCnt="4"/>
      <dgm:spPr/>
    </dgm:pt>
  </dgm:ptLst>
  <dgm:cxnLst>
    <dgm:cxn modelId="{2E412800-6B02-4ED3-A6D9-FC5BB9E55F0D}" srcId="{6018CD57-7C85-4399-8F6F-EF85F65563B8}" destId="{DED706AA-500D-4FAB-99C0-4ED408C0C42C}" srcOrd="3" destOrd="0" parTransId="{8F8CB362-6242-4237-A2C4-7E88ACE6ADF6}" sibTransId="{35B910E9-830D-4F77-A84B-56670FF33DC3}"/>
    <dgm:cxn modelId="{2803460F-2BC7-4FCD-BDCD-9E8CD0F17302}" type="presOf" srcId="{131D5C0F-2B95-49C0-8FFE-C6E24E00E607}" destId="{E9B242E2-4A6F-48B2-9971-C978C6B91FA4}" srcOrd="0" destOrd="0" presId="urn:microsoft.com/office/officeart/2005/8/layout/cycle5"/>
    <dgm:cxn modelId="{9ABA3A67-5B1F-490B-AD0E-0EB626A28963}" type="presOf" srcId="{DED706AA-500D-4FAB-99C0-4ED408C0C42C}" destId="{24DF18A5-58BF-4FB1-9ED4-816F95AA3D30}" srcOrd="0" destOrd="0" presId="urn:microsoft.com/office/officeart/2005/8/layout/cycle5"/>
    <dgm:cxn modelId="{A699A671-4CFC-4078-B586-58078B70C293}" srcId="{6018CD57-7C85-4399-8F6F-EF85F65563B8}" destId="{A8E0F634-25BC-4BD5-A1CF-C7C5EF7C8E28}" srcOrd="0" destOrd="0" parTransId="{A9765085-5398-463D-B593-DC35937FA2BA}" sibTransId="{50F89DF3-73E8-4226-8E1B-101740498A41}"/>
    <dgm:cxn modelId="{9570C776-282D-4866-A0D2-515AE3CD7F65}" type="presOf" srcId="{BE70565C-9B01-49A4-85B8-76C5D3B30494}" destId="{75869634-FBBF-4166-91D7-B6D8DA198FEE}" srcOrd="0" destOrd="0" presId="urn:microsoft.com/office/officeart/2005/8/layout/cycle5"/>
    <dgm:cxn modelId="{BDCA2E7F-EA52-4038-A76F-AFC251A0F3CE}" type="presOf" srcId="{1F99E64D-1DCE-47B9-8412-C99D8C27B4ED}" destId="{5E68FB2A-7634-4CD0-9B41-4DFB05063056}" srcOrd="0" destOrd="0" presId="urn:microsoft.com/office/officeart/2005/8/layout/cycle5"/>
    <dgm:cxn modelId="{4B700C81-B84E-4837-9359-D8B94C2D0755}" type="presOf" srcId="{AD348D4E-563E-4B99-A400-18CB32A0629A}" destId="{688B3840-429F-4D2D-9DF2-5F2A3DE7CCC5}" srcOrd="0" destOrd="0" presId="urn:microsoft.com/office/officeart/2005/8/layout/cycle5"/>
    <dgm:cxn modelId="{23CCE381-DC49-4D76-86DF-14E1B085FFFA}" srcId="{6018CD57-7C85-4399-8F6F-EF85F65563B8}" destId="{AD348D4E-563E-4B99-A400-18CB32A0629A}" srcOrd="2" destOrd="0" parTransId="{12C8D903-2131-4A0E-8F75-0EE73F050002}" sibTransId="{131D5C0F-2B95-49C0-8FFE-C6E24E00E607}"/>
    <dgm:cxn modelId="{8728CC83-8EB0-4A07-8442-9A4900B3C036}" type="presOf" srcId="{35B910E9-830D-4F77-A84B-56670FF33DC3}" destId="{0998082F-B40B-4471-B7DB-E99E6CC13C3A}" srcOrd="0" destOrd="0" presId="urn:microsoft.com/office/officeart/2005/8/layout/cycle5"/>
    <dgm:cxn modelId="{9E45BD99-60DE-4D46-A784-5FF316DD9330}" type="presOf" srcId="{A8E0F634-25BC-4BD5-A1CF-C7C5EF7C8E28}" destId="{8938BCBD-DA53-4182-BB8C-F30ED806B086}" srcOrd="0" destOrd="0" presId="urn:microsoft.com/office/officeart/2005/8/layout/cycle5"/>
    <dgm:cxn modelId="{A51912CC-41E1-4B09-B72C-AAE7A5B6E979}" srcId="{6018CD57-7C85-4399-8F6F-EF85F65563B8}" destId="{1F99E64D-1DCE-47B9-8412-C99D8C27B4ED}" srcOrd="1" destOrd="0" parTransId="{F70448AE-30DA-4BCD-8CD2-C8114E624D19}" sibTransId="{BE70565C-9B01-49A4-85B8-76C5D3B30494}"/>
    <dgm:cxn modelId="{961DB2ED-347B-4F5C-BF73-A8374566910E}" type="presOf" srcId="{6018CD57-7C85-4399-8F6F-EF85F65563B8}" destId="{A0C4E831-0643-4F2B-89F3-C8741E0DE9A6}" srcOrd="0" destOrd="0" presId="urn:microsoft.com/office/officeart/2005/8/layout/cycle5"/>
    <dgm:cxn modelId="{BEE9D0FC-2CBA-4790-8C57-0780E0936C32}" type="presOf" srcId="{50F89DF3-73E8-4226-8E1B-101740498A41}" destId="{CD32582D-36BD-451F-927A-3927426A0408}" srcOrd="0" destOrd="0" presId="urn:microsoft.com/office/officeart/2005/8/layout/cycle5"/>
    <dgm:cxn modelId="{D76EEC64-8033-4C72-9F5D-E7E0FB5689CC}" type="presParOf" srcId="{A0C4E831-0643-4F2B-89F3-C8741E0DE9A6}" destId="{8938BCBD-DA53-4182-BB8C-F30ED806B086}" srcOrd="0" destOrd="0" presId="urn:microsoft.com/office/officeart/2005/8/layout/cycle5"/>
    <dgm:cxn modelId="{EEE696E0-039D-4A01-A0A3-84D9257BC117}" type="presParOf" srcId="{A0C4E831-0643-4F2B-89F3-C8741E0DE9A6}" destId="{4FCB71C7-B4DB-4458-BD9F-912406168487}" srcOrd="1" destOrd="0" presId="urn:microsoft.com/office/officeart/2005/8/layout/cycle5"/>
    <dgm:cxn modelId="{20C9D831-53A5-4A68-BE26-12F8D9EF8920}" type="presParOf" srcId="{A0C4E831-0643-4F2B-89F3-C8741E0DE9A6}" destId="{CD32582D-36BD-451F-927A-3927426A0408}" srcOrd="2" destOrd="0" presId="urn:microsoft.com/office/officeart/2005/8/layout/cycle5"/>
    <dgm:cxn modelId="{B816E101-CD94-4D5E-93B4-F4B9BA893715}" type="presParOf" srcId="{A0C4E831-0643-4F2B-89F3-C8741E0DE9A6}" destId="{5E68FB2A-7634-4CD0-9B41-4DFB05063056}" srcOrd="3" destOrd="0" presId="urn:microsoft.com/office/officeart/2005/8/layout/cycle5"/>
    <dgm:cxn modelId="{288E9995-1A31-46E5-8142-1BA204432E34}" type="presParOf" srcId="{A0C4E831-0643-4F2B-89F3-C8741E0DE9A6}" destId="{86768922-744C-46CC-A31A-A440BC4F0C3B}" srcOrd="4" destOrd="0" presId="urn:microsoft.com/office/officeart/2005/8/layout/cycle5"/>
    <dgm:cxn modelId="{8282387D-B193-4E52-A29D-2D5BDA752FF9}" type="presParOf" srcId="{A0C4E831-0643-4F2B-89F3-C8741E0DE9A6}" destId="{75869634-FBBF-4166-91D7-B6D8DA198FEE}" srcOrd="5" destOrd="0" presId="urn:microsoft.com/office/officeart/2005/8/layout/cycle5"/>
    <dgm:cxn modelId="{3A2BDE58-AE85-4684-8DB5-A29DA0ADEECE}" type="presParOf" srcId="{A0C4E831-0643-4F2B-89F3-C8741E0DE9A6}" destId="{688B3840-429F-4D2D-9DF2-5F2A3DE7CCC5}" srcOrd="6" destOrd="0" presId="urn:microsoft.com/office/officeart/2005/8/layout/cycle5"/>
    <dgm:cxn modelId="{69E2ACAA-3974-4D46-9BD1-DDFA3844C5D2}" type="presParOf" srcId="{A0C4E831-0643-4F2B-89F3-C8741E0DE9A6}" destId="{0CB73B7C-9DB3-466C-BA7E-6A2298A141F0}" srcOrd="7" destOrd="0" presId="urn:microsoft.com/office/officeart/2005/8/layout/cycle5"/>
    <dgm:cxn modelId="{0F16225A-476D-41B2-8F71-2DB61A9C28DE}" type="presParOf" srcId="{A0C4E831-0643-4F2B-89F3-C8741E0DE9A6}" destId="{E9B242E2-4A6F-48B2-9971-C978C6B91FA4}" srcOrd="8" destOrd="0" presId="urn:microsoft.com/office/officeart/2005/8/layout/cycle5"/>
    <dgm:cxn modelId="{125F5F3A-0DD9-4D0E-B601-8AF61CE2AFAF}" type="presParOf" srcId="{A0C4E831-0643-4F2B-89F3-C8741E0DE9A6}" destId="{24DF18A5-58BF-4FB1-9ED4-816F95AA3D30}" srcOrd="9" destOrd="0" presId="urn:microsoft.com/office/officeart/2005/8/layout/cycle5"/>
    <dgm:cxn modelId="{BADFC38A-8712-46E8-8A75-9E4258370EF9}" type="presParOf" srcId="{A0C4E831-0643-4F2B-89F3-C8741E0DE9A6}" destId="{97D28E21-07FA-4965-AD25-BED63D5AC903}" srcOrd="10" destOrd="0" presId="urn:microsoft.com/office/officeart/2005/8/layout/cycle5"/>
    <dgm:cxn modelId="{16C0B0D4-57D5-44F4-8A1C-A7D86122F98A}" type="presParOf" srcId="{A0C4E831-0643-4F2B-89F3-C8741E0DE9A6}" destId="{0998082F-B40B-4471-B7DB-E99E6CC13C3A}" srcOrd="11" destOrd="0" presId="urn:microsoft.com/office/officeart/2005/8/layout/cycle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BA499B0-4280-485E-AA51-EB0DFABCE8ED}"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8BA0DC3C-4808-47C8-BB9E-E5397E51D3CB}">
      <dgm:prSet/>
      <dgm:spPr/>
      <dgm:t>
        <a:bodyPr/>
        <a:lstStyle/>
        <a:p>
          <a:r>
            <a:rPr lang="en-GB"/>
            <a:t>Design Requirements:</a:t>
          </a:r>
          <a:endParaRPr lang="en-US"/>
        </a:p>
      </dgm:t>
    </dgm:pt>
    <dgm:pt modelId="{70F2EA25-29D9-4A4E-81CC-C92986990CF0}" type="parTrans" cxnId="{68CE8C8C-5DDE-4299-A2DB-5A8C3813EE04}">
      <dgm:prSet/>
      <dgm:spPr/>
      <dgm:t>
        <a:bodyPr/>
        <a:lstStyle/>
        <a:p>
          <a:endParaRPr lang="en-US"/>
        </a:p>
      </dgm:t>
    </dgm:pt>
    <dgm:pt modelId="{06197531-9F33-4967-8AE2-82C88CA1C74D}" type="sibTrans" cxnId="{68CE8C8C-5DDE-4299-A2DB-5A8C3813EE04}">
      <dgm:prSet/>
      <dgm:spPr/>
      <dgm:t>
        <a:bodyPr/>
        <a:lstStyle/>
        <a:p>
          <a:endParaRPr lang="en-US"/>
        </a:p>
      </dgm:t>
    </dgm:pt>
    <dgm:pt modelId="{65F54ABC-7B77-42DD-AF02-E7763A6C148D}">
      <dgm:prSet/>
      <dgm:spPr/>
      <dgm:t>
        <a:bodyPr/>
        <a:lstStyle/>
        <a:p>
          <a:r>
            <a:rPr lang="en-GB"/>
            <a:t>1. Flood height: 600 mm.</a:t>
          </a:r>
          <a:endParaRPr lang="en-US"/>
        </a:p>
      </dgm:t>
    </dgm:pt>
    <dgm:pt modelId="{2F31E557-119B-408D-96B5-F52631CC73BB}" type="parTrans" cxnId="{EF75339D-0B0D-4465-86B2-8864324FD43C}">
      <dgm:prSet/>
      <dgm:spPr/>
      <dgm:t>
        <a:bodyPr/>
        <a:lstStyle/>
        <a:p>
          <a:endParaRPr lang="en-US"/>
        </a:p>
      </dgm:t>
    </dgm:pt>
    <dgm:pt modelId="{DE31F67E-F474-424E-95A1-69474EF3AEAF}" type="sibTrans" cxnId="{EF75339D-0B0D-4465-86B2-8864324FD43C}">
      <dgm:prSet/>
      <dgm:spPr/>
      <dgm:t>
        <a:bodyPr/>
        <a:lstStyle/>
        <a:p>
          <a:endParaRPr lang="en-US"/>
        </a:p>
      </dgm:t>
    </dgm:pt>
    <dgm:pt modelId="{7EAEAF57-4929-4774-87FA-C8BE001EDB04}">
      <dgm:prSet/>
      <dgm:spPr/>
      <dgm:t>
        <a:bodyPr/>
        <a:lstStyle/>
        <a:p>
          <a:r>
            <a:rPr lang="en-GB"/>
            <a:t>2. Door dimensions: 2190 mm (width) × 3190 mm (height) × 115 mm (thickness).</a:t>
          </a:r>
          <a:endParaRPr lang="en-US"/>
        </a:p>
      </dgm:t>
    </dgm:pt>
    <dgm:pt modelId="{2316B3E7-D536-4BC1-AA7F-A6100B040216}" type="parTrans" cxnId="{7327308C-B959-4A1F-BDEC-9E07E46DBAAC}">
      <dgm:prSet/>
      <dgm:spPr/>
      <dgm:t>
        <a:bodyPr/>
        <a:lstStyle/>
        <a:p>
          <a:endParaRPr lang="en-US"/>
        </a:p>
      </dgm:t>
    </dgm:pt>
    <dgm:pt modelId="{F35C507B-58FE-45B3-BB50-4FE28F52174D}" type="sibTrans" cxnId="{7327308C-B959-4A1F-BDEC-9E07E46DBAAC}">
      <dgm:prSet/>
      <dgm:spPr/>
      <dgm:t>
        <a:bodyPr/>
        <a:lstStyle/>
        <a:p>
          <a:endParaRPr lang="en-US"/>
        </a:p>
      </dgm:t>
    </dgm:pt>
    <dgm:pt modelId="{46870581-DCFC-4B3F-BAA7-186CFA42C2BA}">
      <dgm:prSet/>
      <dgm:spPr/>
      <dgm:t>
        <a:bodyPr/>
        <a:lstStyle/>
        <a:p>
          <a:r>
            <a:rPr lang="en-GB"/>
            <a:t>3. Must withstand hydrostatic pressure indefinitely (up to 600 mm)</a:t>
          </a:r>
          <a:endParaRPr lang="en-US"/>
        </a:p>
      </dgm:t>
    </dgm:pt>
    <dgm:pt modelId="{DA08BC66-16B7-48C8-8381-FEC95705379D}" type="parTrans" cxnId="{4F23251B-35D1-48CA-9DA0-0FECC58B6F3D}">
      <dgm:prSet/>
      <dgm:spPr/>
      <dgm:t>
        <a:bodyPr/>
        <a:lstStyle/>
        <a:p>
          <a:endParaRPr lang="en-US"/>
        </a:p>
      </dgm:t>
    </dgm:pt>
    <dgm:pt modelId="{3D05B0C4-9773-49D6-B30C-8FEC3E166ACE}" type="sibTrans" cxnId="{4F23251B-35D1-48CA-9DA0-0FECC58B6F3D}">
      <dgm:prSet/>
      <dgm:spPr/>
      <dgm:t>
        <a:bodyPr/>
        <a:lstStyle/>
        <a:p>
          <a:endParaRPr lang="en-US"/>
        </a:p>
      </dgm:t>
    </dgm:pt>
    <dgm:pt modelId="{DE9EF746-CFEC-476A-B8C8-6B99C0F0EC33}">
      <dgm:prSet/>
      <dgm:spPr/>
      <dgm:t>
        <a:bodyPr/>
        <a:lstStyle/>
        <a:p>
          <a:r>
            <a:rPr lang="en-GB"/>
            <a:t>4. Structural integrity. Must be fit for purpose and with a life expectancy of 20+ years.</a:t>
          </a:r>
          <a:endParaRPr lang="en-US"/>
        </a:p>
      </dgm:t>
    </dgm:pt>
    <dgm:pt modelId="{0322CC36-D463-411F-8391-A63DB270B6AB}" type="parTrans" cxnId="{59EED449-43A5-4731-98E1-8B84D4FFE83D}">
      <dgm:prSet/>
      <dgm:spPr/>
      <dgm:t>
        <a:bodyPr/>
        <a:lstStyle/>
        <a:p>
          <a:endParaRPr lang="en-US"/>
        </a:p>
      </dgm:t>
    </dgm:pt>
    <dgm:pt modelId="{D25CD57B-484F-4D14-BE2E-1EBE26053F66}" type="sibTrans" cxnId="{59EED449-43A5-4731-98E1-8B84D4FFE83D}">
      <dgm:prSet/>
      <dgm:spPr/>
      <dgm:t>
        <a:bodyPr/>
        <a:lstStyle/>
        <a:p>
          <a:endParaRPr lang="en-US"/>
        </a:p>
      </dgm:t>
    </dgm:pt>
    <dgm:pt modelId="{A98C73A7-E015-419D-98A6-AA41AE26F513}">
      <dgm:prSet/>
      <dgm:spPr/>
      <dgm:t>
        <a:bodyPr/>
        <a:lstStyle/>
        <a:p>
          <a:r>
            <a:rPr lang="en-GB"/>
            <a:t>Force Calculation:</a:t>
          </a:r>
          <a:endParaRPr lang="en-US"/>
        </a:p>
      </dgm:t>
    </dgm:pt>
    <dgm:pt modelId="{9A625608-7598-4332-B7A7-EDB94354D37F}" type="parTrans" cxnId="{E35E5DC0-5745-4D1F-946E-232EE07CE755}">
      <dgm:prSet/>
      <dgm:spPr/>
      <dgm:t>
        <a:bodyPr/>
        <a:lstStyle/>
        <a:p>
          <a:endParaRPr lang="en-US"/>
        </a:p>
      </dgm:t>
    </dgm:pt>
    <dgm:pt modelId="{2880F593-29CA-4E76-A175-26A29FC192ED}" type="sibTrans" cxnId="{E35E5DC0-5745-4D1F-946E-232EE07CE755}">
      <dgm:prSet/>
      <dgm:spPr/>
      <dgm:t>
        <a:bodyPr/>
        <a:lstStyle/>
        <a:p>
          <a:endParaRPr lang="en-US"/>
        </a:p>
      </dgm:t>
    </dgm:pt>
    <dgm:pt modelId="{38611A45-F174-4040-83E3-EE68561C1F15}">
      <dgm:prSet/>
      <dgm:spPr/>
      <dgm:t>
        <a:bodyPr/>
        <a:lstStyle/>
        <a:p>
          <a:r>
            <a:rPr lang="en-GB"/>
            <a:t>1. Hydrostatic pressure door must withstand: P=ρ⋅g⋅h</a:t>
          </a:r>
          <a:endParaRPr lang="en-US"/>
        </a:p>
      </dgm:t>
    </dgm:pt>
    <dgm:pt modelId="{DAA84F09-308E-4A48-8DC3-02BF27B10F85}" type="parTrans" cxnId="{AC8C3C0C-6A4C-4445-96D5-05BF5DC2A379}">
      <dgm:prSet/>
      <dgm:spPr/>
      <dgm:t>
        <a:bodyPr/>
        <a:lstStyle/>
        <a:p>
          <a:endParaRPr lang="en-US"/>
        </a:p>
      </dgm:t>
    </dgm:pt>
    <dgm:pt modelId="{BD15FA83-1023-4582-8FF1-6DD7514663B8}" type="sibTrans" cxnId="{AC8C3C0C-6A4C-4445-96D5-05BF5DC2A379}">
      <dgm:prSet/>
      <dgm:spPr/>
      <dgm:t>
        <a:bodyPr/>
        <a:lstStyle/>
        <a:p>
          <a:endParaRPr lang="en-US"/>
        </a:p>
      </dgm:t>
    </dgm:pt>
    <dgm:pt modelId="{BDFA3597-B516-497E-82A2-A47D1D139176}">
      <dgm:prSet/>
      <dgm:spPr/>
      <dgm:t>
        <a:bodyPr/>
        <a:lstStyle/>
        <a:p>
          <a:r>
            <a:rPr lang="en-GB"/>
            <a:t>1000 kg/m3 x 9.81 m/s2 x 0.6 m (water height) = 5886 Pa</a:t>
          </a:r>
          <a:endParaRPr lang="en-US"/>
        </a:p>
      </dgm:t>
    </dgm:pt>
    <dgm:pt modelId="{45994920-2191-4A29-B094-1CA6DFAACC46}" type="parTrans" cxnId="{96BD3982-428E-4E5B-9E96-99BCBE45B729}">
      <dgm:prSet/>
      <dgm:spPr/>
      <dgm:t>
        <a:bodyPr/>
        <a:lstStyle/>
        <a:p>
          <a:endParaRPr lang="en-US"/>
        </a:p>
      </dgm:t>
    </dgm:pt>
    <dgm:pt modelId="{D4A2E981-88D4-4F3E-8DB4-8AFD43A1B3DF}" type="sibTrans" cxnId="{96BD3982-428E-4E5B-9E96-99BCBE45B729}">
      <dgm:prSet/>
      <dgm:spPr/>
      <dgm:t>
        <a:bodyPr/>
        <a:lstStyle/>
        <a:p>
          <a:endParaRPr lang="en-US"/>
        </a:p>
      </dgm:t>
    </dgm:pt>
    <dgm:pt modelId="{78B3CA94-A519-4568-BA25-19F076CE6BE9}">
      <dgm:prSet/>
      <dgm:spPr/>
      <dgm:t>
        <a:bodyPr/>
        <a:lstStyle/>
        <a:p>
          <a:r>
            <a:rPr lang="en-GB"/>
            <a:t>2. Force on one door panel (F) multiplied by Area: F=P⋅A</a:t>
          </a:r>
          <a:endParaRPr lang="en-US"/>
        </a:p>
      </dgm:t>
    </dgm:pt>
    <dgm:pt modelId="{F8E25B18-80C5-44EC-B4F2-BE073FF74E6E}" type="parTrans" cxnId="{363A0641-7B46-4EAC-AF44-70FA57EF763E}">
      <dgm:prSet/>
      <dgm:spPr/>
      <dgm:t>
        <a:bodyPr/>
        <a:lstStyle/>
        <a:p>
          <a:endParaRPr lang="en-US"/>
        </a:p>
      </dgm:t>
    </dgm:pt>
    <dgm:pt modelId="{F4180AA3-C285-4A6E-A781-60BE8BB679DE}" type="sibTrans" cxnId="{363A0641-7B46-4EAC-AF44-70FA57EF763E}">
      <dgm:prSet/>
      <dgm:spPr/>
      <dgm:t>
        <a:bodyPr/>
        <a:lstStyle/>
        <a:p>
          <a:endParaRPr lang="en-US"/>
        </a:p>
      </dgm:t>
    </dgm:pt>
    <dgm:pt modelId="{732F050A-8232-4CD4-937B-ACDFDACFD719}">
      <dgm:prSet/>
      <dgm:spPr/>
      <dgm:t>
        <a:bodyPr/>
        <a:lstStyle/>
        <a:p>
          <a:r>
            <a:rPr lang="en-GB"/>
            <a:t>=5886 N x 0.657 m2 =3867 N/m2 or 3.867 KN/m2 per door leaf</a:t>
          </a:r>
          <a:endParaRPr lang="en-US"/>
        </a:p>
      </dgm:t>
    </dgm:pt>
    <dgm:pt modelId="{0F3C939D-0195-4969-8FD9-34EC7528F0B5}" type="parTrans" cxnId="{CEF138CF-AC52-40D4-9232-15E67DC94BDF}">
      <dgm:prSet/>
      <dgm:spPr/>
      <dgm:t>
        <a:bodyPr/>
        <a:lstStyle/>
        <a:p>
          <a:endParaRPr lang="en-US"/>
        </a:p>
      </dgm:t>
    </dgm:pt>
    <dgm:pt modelId="{4AB54ADE-8CD2-4A6D-B173-95469E5CFCF4}" type="sibTrans" cxnId="{CEF138CF-AC52-40D4-9232-15E67DC94BDF}">
      <dgm:prSet/>
      <dgm:spPr/>
      <dgm:t>
        <a:bodyPr/>
        <a:lstStyle/>
        <a:p>
          <a:endParaRPr lang="en-US"/>
        </a:p>
      </dgm:t>
    </dgm:pt>
    <dgm:pt modelId="{352C3523-4C03-459E-90BF-D48840D934E9}">
      <dgm:prSet/>
      <dgm:spPr/>
      <dgm:t>
        <a:bodyPr/>
        <a:lstStyle/>
        <a:p>
          <a:r>
            <a:rPr lang="en-GB"/>
            <a:t>Literature review:</a:t>
          </a:r>
          <a:endParaRPr lang="en-US"/>
        </a:p>
      </dgm:t>
    </dgm:pt>
    <dgm:pt modelId="{2E698C77-BF70-480C-919A-ED3FF055FF15}" type="parTrans" cxnId="{01411B8E-08A2-43BF-9435-8F06254A8874}">
      <dgm:prSet/>
      <dgm:spPr/>
      <dgm:t>
        <a:bodyPr/>
        <a:lstStyle/>
        <a:p>
          <a:endParaRPr lang="en-US"/>
        </a:p>
      </dgm:t>
    </dgm:pt>
    <dgm:pt modelId="{326A12E4-7566-4BEA-BDD3-8E2AB25D0A0C}" type="sibTrans" cxnId="{01411B8E-08A2-43BF-9435-8F06254A8874}">
      <dgm:prSet/>
      <dgm:spPr/>
      <dgm:t>
        <a:bodyPr/>
        <a:lstStyle/>
        <a:p>
          <a:endParaRPr lang="en-US"/>
        </a:p>
      </dgm:t>
    </dgm:pt>
    <dgm:pt modelId="{8581405B-0C02-4A89-B544-92780B3AFF9D}">
      <dgm:prSet/>
      <dgm:spPr/>
      <dgm:t>
        <a:bodyPr/>
        <a:lstStyle/>
        <a:p>
          <a:r>
            <a:rPr lang="en-GB"/>
            <a:t>BS 85500:2015 for flood-resistant construction.</a:t>
          </a:r>
          <a:endParaRPr lang="en-US"/>
        </a:p>
      </dgm:t>
    </dgm:pt>
    <dgm:pt modelId="{EA0C689C-47A6-437D-B770-8EC206B17C85}" type="parTrans" cxnId="{F26D41DD-BD82-41B2-B02F-78FFE9CC54CE}">
      <dgm:prSet/>
      <dgm:spPr/>
      <dgm:t>
        <a:bodyPr/>
        <a:lstStyle/>
        <a:p>
          <a:endParaRPr lang="en-US"/>
        </a:p>
      </dgm:t>
    </dgm:pt>
    <dgm:pt modelId="{C0ED7B2E-DFE4-4976-9C86-01BB28D9C305}" type="sibTrans" cxnId="{F26D41DD-BD82-41B2-B02F-78FFE9CC54CE}">
      <dgm:prSet/>
      <dgm:spPr/>
      <dgm:t>
        <a:bodyPr/>
        <a:lstStyle/>
        <a:p>
          <a:endParaRPr lang="en-US"/>
        </a:p>
      </dgm:t>
    </dgm:pt>
    <dgm:pt modelId="{624AEFB6-3244-4106-961A-A0B439F050C7}">
      <dgm:prSet/>
      <dgm:spPr/>
      <dgm:t>
        <a:bodyPr/>
        <a:lstStyle/>
        <a:p>
          <a:r>
            <a:rPr lang="en-GB"/>
            <a:t>CIRIA C688 – Flood resilience and resistance for critical infrastructure</a:t>
          </a:r>
          <a:endParaRPr lang="en-US"/>
        </a:p>
      </dgm:t>
    </dgm:pt>
    <dgm:pt modelId="{81C5EA2D-3C06-48E1-A89B-737B446CBCF8}" type="parTrans" cxnId="{E4F4DFB5-B67A-411F-8910-87B11B38A76B}">
      <dgm:prSet/>
      <dgm:spPr/>
      <dgm:t>
        <a:bodyPr/>
        <a:lstStyle/>
        <a:p>
          <a:endParaRPr lang="en-US"/>
        </a:p>
      </dgm:t>
    </dgm:pt>
    <dgm:pt modelId="{DBED9998-33D0-489D-B86A-D326955D1B12}" type="sibTrans" cxnId="{E4F4DFB5-B67A-411F-8910-87B11B38A76B}">
      <dgm:prSet/>
      <dgm:spPr/>
      <dgm:t>
        <a:bodyPr/>
        <a:lstStyle/>
        <a:p>
          <a:endParaRPr lang="en-US"/>
        </a:p>
      </dgm:t>
    </dgm:pt>
    <dgm:pt modelId="{1D84BEBB-F644-4C91-896D-609282037588}">
      <dgm:prSet/>
      <dgm:spPr/>
      <dgm:t>
        <a:bodyPr/>
        <a:lstStyle/>
        <a:p>
          <a:r>
            <a:rPr lang="en-GB"/>
            <a:t>BS EN 10025-2:2019 &amp; BS EN 10088-1:2014 for properties of caron and stainless steels</a:t>
          </a:r>
          <a:endParaRPr lang="en-US"/>
        </a:p>
      </dgm:t>
    </dgm:pt>
    <dgm:pt modelId="{9AC71ACA-E797-4071-BAE1-B808FA447069}" type="parTrans" cxnId="{1B227049-8B1D-4065-86E6-86591F073F52}">
      <dgm:prSet/>
      <dgm:spPr/>
      <dgm:t>
        <a:bodyPr/>
        <a:lstStyle/>
        <a:p>
          <a:endParaRPr lang="en-US"/>
        </a:p>
      </dgm:t>
    </dgm:pt>
    <dgm:pt modelId="{545A0C2E-26AA-4174-B8BD-30CCB0D1A0C4}" type="sibTrans" cxnId="{1B227049-8B1D-4065-86E6-86591F073F52}">
      <dgm:prSet/>
      <dgm:spPr/>
      <dgm:t>
        <a:bodyPr/>
        <a:lstStyle/>
        <a:p>
          <a:endParaRPr lang="en-US"/>
        </a:p>
      </dgm:t>
    </dgm:pt>
    <dgm:pt modelId="{81CF24F1-C398-4C30-AF26-D51C2B35E27D}">
      <dgm:prSet/>
      <dgm:spPr/>
      <dgm:t>
        <a:bodyPr/>
        <a:lstStyle/>
        <a:p>
          <a:r>
            <a:rPr lang="en-GB"/>
            <a:t>BS EN ISO 12944-5:2019 for coatings and paints for corrosion protection</a:t>
          </a:r>
          <a:endParaRPr lang="en-US"/>
        </a:p>
      </dgm:t>
    </dgm:pt>
    <dgm:pt modelId="{955A91B6-2BE0-48BE-BC0A-274DCB9800D9}" type="parTrans" cxnId="{993982C0-9154-4242-83C4-2E67F2613E0E}">
      <dgm:prSet/>
      <dgm:spPr/>
      <dgm:t>
        <a:bodyPr/>
        <a:lstStyle/>
        <a:p>
          <a:endParaRPr lang="en-US"/>
        </a:p>
      </dgm:t>
    </dgm:pt>
    <dgm:pt modelId="{D32DE2B0-37F4-413A-B1E0-7B9FF7153D58}" type="sibTrans" cxnId="{993982C0-9154-4242-83C4-2E67F2613E0E}">
      <dgm:prSet/>
      <dgm:spPr/>
      <dgm:t>
        <a:bodyPr/>
        <a:lstStyle/>
        <a:p>
          <a:endParaRPr lang="en-US"/>
        </a:p>
      </dgm:t>
    </dgm:pt>
    <dgm:pt modelId="{63E6356C-02F6-433D-B7C5-2CDB8DEC858E}">
      <dgm:prSet/>
      <dgm:spPr/>
      <dgm:t>
        <a:bodyPr/>
        <a:lstStyle/>
        <a:p>
          <a:r>
            <a:rPr lang="en-GB"/>
            <a:t>BS EN 12207 and BS EN 12444 for watertightness of doors and watertightness testing.</a:t>
          </a:r>
          <a:endParaRPr lang="en-US"/>
        </a:p>
      </dgm:t>
    </dgm:pt>
    <dgm:pt modelId="{3FB37BDA-4FA5-4B08-AFF1-6ED5360B1AAB}" type="parTrans" cxnId="{243E8E27-C998-4943-A949-5533C976A8F6}">
      <dgm:prSet/>
      <dgm:spPr/>
      <dgm:t>
        <a:bodyPr/>
        <a:lstStyle/>
        <a:p>
          <a:endParaRPr lang="en-US"/>
        </a:p>
      </dgm:t>
    </dgm:pt>
    <dgm:pt modelId="{A634A853-E84A-4337-A4D0-F1A49F165B75}" type="sibTrans" cxnId="{243E8E27-C998-4943-A949-5533C976A8F6}">
      <dgm:prSet/>
      <dgm:spPr/>
      <dgm:t>
        <a:bodyPr/>
        <a:lstStyle/>
        <a:p>
          <a:endParaRPr lang="en-US"/>
        </a:p>
      </dgm:t>
    </dgm:pt>
    <dgm:pt modelId="{F1AFE762-C1AC-4368-B3EF-371E7E538886}" type="pres">
      <dgm:prSet presAssocID="{6BA499B0-4280-485E-AA51-EB0DFABCE8ED}" presName="diagram" presStyleCnt="0">
        <dgm:presLayoutVars>
          <dgm:dir/>
          <dgm:resizeHandles val="exact"/>
        </dgm:presLayoutVars>
      </dgm:prSet>
      <dgm:spPr/>
    </dgm:pt>
    <dgm:pt modelId="{FE81526A-B9BB-487B-BC84-EB7D2A5BA556}" type="pres">
      <dgm:prSet presAssocID="{8BA0DC3C-4808-47C8-BB9E-E5397E51D3CB}" presName="node" presStyleLbl="node1" presStyleIdx="0" presStyleCnt="16">
        <dgm:presLayoutVars>
          <dgm:bulletEnabled val="1"/>
        </dgm:presLayoutVars>
      </dgm:prSet>
      <dgm:spPr/>
    </dgm:pt>
    <dgm:pt modelId="{5F950444-76BD-4684-89D2-4CEB2BAA1E00}" type="pres">
      <dgm:prSet presAssocID="{06197531-9F33-4967-8AE2-82C88CA1C74D}" presName="sibTrans" presStyleCnt="0"/>
      <dgm:spPr/>
    </dgm:pt>
    <dgm:pt modelId="{54F34438-F8E1-40B4-91A2-A183225E8F6B}" type="pres">
      <dgm:prSet presAssocID="{65F54ABC-7B77-42DD-AF02-E7763A6C148D}" presName="node" presStyleLbl="node1" presStyleIdx="1" presStyleCnt="16">
        <dgm:presLayoutVars>
          <dgm:bulletEnabled val="1"/>
        </dgm:presLayoutVars>
      </dgm:prSet>
      <dgm:spPr/>
    </dgm:pt>
    <dgm:pt modelId="{66781A43-01F1-4B9E-913C-BC5F0253DCCC}" type="pres">
      <dgm:prSet presAssocID="{DE31F67E-F474-424E-95A1-69474EF3AEAF}" presName="sibTrans" presStyleCnt="0"/>
      <dgm:spPr/>
    </dgm:pt>
    <dgm:pt modelId="{9E2AAF5D-5DF1-489D-B3BE-C9E4D4C54BA1}" type="pres">
      <dgm:prSet presAssocID="{7EAEAF57-4929-4774-87FA-C8BE001EDB04}" presName="node" presStyleLbl="node1" presStyleIdx="2" presStyleCnt="16">
        <dgm:presLayoutVars>
          <dgm:bulletEnabled val="1"/>
        </dgm:presLayoutVars>
      </dgm:prSet>
      <dgm:spPr/>
    </dgm:pt>
    <dgm:pt modelId="{22F89CEF-6F82-41BA-8B0B-3755BFB8096E}" type="pres">
      <dgm:prSet presAssocID="{F35C507B-58FE-45B3-BB50-4FE28F52174D}" presName="sibTrans" presStyleCnt="0"/>
      <dgm:spPr/>
    </dgm:pt>
    <dgm:pt modelId="{9559A0EF-2656-4C01-8F56-131650CE7A26}" type="pres">
      <dgm:prSet presAssocID="{46870581-DCFC-4B3F-BAA7-186CFA42C2BA}" presName="node" presStyleLbl="node1" presStyleIdx="3" presStyleCnt="16">
        <dgm:presLayoutVars>
          <dgm:bulletEnabled val="1"/>
        </dgm:presLayoutVars>
      </dgm:prSet>
      <dgm:spPr/>
    </dgm:pt>
    <dgm:pt modelId="{11504E04-4FE2-4B8B-9672-77F55F053DB2}" type="pres">
      <dgm:prSet presAssocID="{3D05B0C4-9773-49D6-B30C-8FEC3E166ACE}" presName="sibTrans" presStyleCnt="0"/>
      <dgm:spPr/>
    </dgm:pt>
    <dgm:pt modelId="{2D6C1F12-C490-4CF6-BBD1-E9D02FD11321}" type="pres">
      <dgm:prSet presAssocID="{DE9EF746-CFEC-476A-B8C8-6B99C0F0EC33}" presName="node" presStyleLbl="node1" presStyleIdx="4" presStyleCnt="16">
        <dgm:presLayoutVars>
          <dgm:bulletEnabled val="1"/>
        </dgm:presLayoutVars>
      </dgm:prSet>
      <dgm:spPr/>
    </dgm:pt>
    <dgm:pt modelId="{01DBE127-8FDF-4A5E-B10A-F8A8DEA33375}" type="pres">
      <dgm:prSet presAssocID="{D25CD57B-484F-4D14-BE2E-1EBE26053F66}" presName="sibTrans" presStyleCnt="0"/>
      <dgm:spPr/>
    </dgm:pt>
    <dgm:pt modelId="{F77B3CD6-7A1D-4AEA-B6E9-599A0F9904AF}" type="pres">
      <dgm:prSet presAssocID="{A98C73A7-E015-419D-98A6-AA41AE26F513}" presName="node" presStyleLbl="node1" presStyleIdx="5" presStyleCnt="16">
        <dgm:presLayoutVars>
          <dgm:bulletEnabled val="1"/>
        </dgm:presLayoutVars>
      </dgm:prSet>
      <dgm:spPr/>
    </dgm:pt>
    <dgm:pt modelId="{35F54CA1-6A7C-41A6-93DB-68CA3EA5F684}" type="pres">
      <dgm:prSet presAssocID="{2880F593-29CA-4E76-A175-26A29FC192ED}" presName="sibTrans" presStyleCnt="0"/>
      <dgm:spPr/>
    </dgm:pt>
    <dgm:pt modelId="{8403F427-3A8F-41A1-AC21-BD68EC656F37}" type="pres">
      <dgm:prSet presAssocID="{38611A45-F174-4040-83E3-EE68561C1F15}" presName="node" presStyleLbl="node1" presStyleIdx="6" presStyleCnt="16">
        <dgm:presLayoutVars>
          <dgm:bulletEnabled val="1"/>
        </dgm:presLayoutVars>
      </dgm:prSet>
      <dgm:spPr/>
    </dgm:pt>
    <dgm:pt modelId="{9B12CA1F-E0BE-4A43-8148-5A382A6CA5B1}" type="pres">
      <dgm:prSet presAssocID="{BD15FA83-1023-4582-8FF1-6DD7514663B8}" presName="sibTrans" presStyleCnt="0"/>
      <dgm:spPr/>
    </dgm:pt>
    <dgm:pt modelId="{E7ACEB07-EFC9-4E7A-BDDC-AA58DB04F597}" type="pres">
      <dgm:prSet presAssocID="{BDFA3597-B516-497E-82A2-A47D1D139176}" presName="node" presStyleLbl="node1" presStyleIdx="7" presStyleCnt="16">
        <dgm:presLayoutVars>
          <dgm:bulletEnabled val="1"/>
        </dgm:presLayoutVars>
      </dgm:prSet>
      <dgm:spPr/>
    </dgm:pt>
    <dgm:pt modelId="{8C55B7C9-ED59-48D5-93F5-49570EB3EDB8}" type="pres">
      <dgm:prSet presAssocID="{D4A2E981-88D4-4F3E-8DB4-8AFD43A1B3DF}" presName="sibTrans" presStyleCnt="0"/>
      <dgm:spPr/>
    </dgm:pt>
    <dgm:pt modelId="{7C8F547D-02E6-49D6-8073-112B1968A217}" type="pres">
      <dgm:prSet presAssocID="{78B3CA94-A519-4568-BA25-19F076CE6BE9}" presName="node" presStyleLbl="node1" presStyleIdx="8" presStyleCnt="16">
        <dgm:presLayoutVars>
          <dgm:bulletEnabled val="1"/>
        </dgm:presLayoutVars>
      </dgm:prSet>
      <dgm:spPr/>
    </dgm:pt>
    <dgm:pt modelId="{607EDCCD-C3F9-4D61-9C3B-FB01F0966F9B}" type="pres">
      <dgm:prSet presAssocID="{F4180AA3-C285-4A6E-A781-60BE8BB679DE}" presName="sibTrans" presStyleCnt="0"/>
      <dgm:spPr/>
    </dgm:pt>
    <dgm:pt modelId="{5549D469-2565-4035-8808-1B8A37564F70}" type="pres">
      <dgm:prSet presAssocID="{732F050A-8232-4CD4-937B-ACDFDACFD719}" presName="node" presStyleLbl="node1" presStyleIdx="9" presStyleCnt="16">
        <dgm:presLayoutVars>
          <dgm:bulletEnabled val="1"/>
        </dgm:presLayoutVars>
      </dgm:prSet>
      <dgm:spPr/>
    </dgm:pt>
    <dgm:pt modelId="{3E649121-B25B-4D51-A662-51AAA6F76627}" type="pres">
      <dgm:prSet presAssocID="{4AB54ADE-8CD2-4A6D-B173-95469E5CFCF4}" presName="sibTrans" presStyleCnt="0"/>
      <dgm:spPr/>
    </dgm:pt>
    <dgm:pt modelId="{D98E23A1-B6A5-42B5-BE55-CE58600D1539}" type="pres">
      <dgm:prSet presAssocID="{352C3523-4C03-459E-90BF-D48840D934E9}" presName="node" presStyleLbl="node1" presStyleIdx="10" presStyleCnt="16">
        <dgm:presLayoutVars>
          <dgm:bulletEnabled val="1"/>
        </dgm:presLayoutVars>
      </dgm:prSet>
      <dgm:spPr/>
    </dgm:pt>
    <dgm:pt modelId="{A35E5029-8A14-4AA2-97F0-B46BC799D04B}" type="pres">
      <dgm:prSet presAssocID="{326A12E4-7566-4BEA-BDD3-8E2AB25D0A0C}" presName="sibTrans" presStyleCnt="0"/>
      <dgm:spPr/>
    </dgm:pt>
    <dgm:pt modelId="{111A62DF-F80D-475F-854C-E424D0DBFC69}" type="pres">
      <dgm:prSet presAssocID="{8581405B-0C02-4A89-B544-92780B3AFF9D}" presName="node" presStyleLbl="node1" presStyleIdx="11" presStyleCnt="16">
        <dgm:presLayoutVars>
          <dgm:bulletEnabled val="1"/>
        </dgm:presLayoutVars>
      </dgm:prSet>
      <dgm:spPr/>
    </dgm:pt>
    <dgm:pt modelId="{84135D4C-8586-47F3-8F53-5C99EB1E0246}" type="pres">
      <dgm:prSet presAssocID="{C0ED7B2E-DFE4-4976-9C86-01BB28D9C305}" presName="sibTrans" presStyleCnt="0"/>
      <dgm:spPr/>
    </dgm:pt>
    <dgm:pt modelId="{2A6CFB15-0677-40A8-BAB7-8A50CA04B905}" type="pres">
      <dgm:prSet presAssocID="{624AEFB6-3244-4106-961A-A0B439F050C7}" presName="node" presStyleLbl="node1" presStyleIdx="12" presStyleCnt="16">
        <dgm:presLayoutVars>
          <dgm:bulletEnabled val="1"/>
        </dgm:presLayoutVars>
      </dgm:prSet>
      <dgm:spPr/>
    </dgm:pt>
    <dgm:pt modelId="{D033F868-764B-4628-A239-B1DE53713EAB}" type="pres">
      <dgm:prSet presAssocID="{DBED9998-33D0-489D-B86A-D326955D1B12}" presName="sibTrans" presStyleCnt="0"/>
      <dgm:spPr/>
    </dgm:pt>
    <dgm:pt modelId="{DD1C8FA9-9DB3-4D48-AEEC-C61D5108F71A}" type="pres">
      <dgm:prSet presAssocID="{1D84BEBB-F644-4C91-896D-609282037588}" presName="node" presStyleLbl="node1" presStyleIdx="13" presStyleCnt="16">
        <dgm:presLayoutVars>
          <dgm:bulletEnabled val="1"/>
        </dgm:presLayoutVars>
      </dgm:prSet>
      <dgm:spPr/>
    </dgm:pt>
    <dgm:pt modelId="{092FF239-CAD0-4BA9-BED6-183948EB97DF}" type="pres">
      <dgm:prSet presAssocID="{545A0C2E-26AA-4174-B8BD-30CCB0D1A0C4}" presName="sibTrans" presStyleCnt="0"/>
      <dgm:spPr/>
    </dgm:pt>
    <dgm:pt modelId="{65D72FC0-5AD5-4AEA-8DE6-47662DF6E446}" type="pres">
      <dgm:prSet presAssocID="{81CF24F1-C398-4C30-AF26-D51C2B35E27D}" presName="node" presStyleLbl="node1" presStyleIdx="14" presStyleCnt="16">
        <dgm:presLayoutVars>
          <dgm:bulletEnabled val="1"/>
        </dgm:presLayoutVars>
      </dgm:prSet>
      <dgm:spPr/>
    </dgm:pt>
    <dgm:pt modelId="{B8027FF3-CBE6-4FC2-9198-8B57348C860B}" type="pres">
      <dgm:prSet presAssocID="{D32DE2B0-37F4-413A-B1E0-7B9FF7153D58}" presName="sibTrans" presStyleCnt="0"/>
      <dgm:spPr/>
    </dgm:pt>
    <dgm:pt modelId="{B8FB2D8B-82DF-44C7-B32B-993203B35C1D}" type="pres">
      <dgm:prSet presAssocID="{63E6356C-02F6-433D-B7C5-2CDB8DEC858E}" presName="node" presStyleLbl="node1" presStyleIdx="15" presStyleCnt="16">
        <dgm:presLayoutVars>
          <dgm:bulletEnabled val="1"/>
        </dgm:presLayoutVars>
      </dgm:prSet>
      <dgm:spPr/>
    </dgm:pt>
  </dgm:ptLst>
  <dgm:cxnLst>
    <dgm:cxn modelId="{AC8C3C0C-6A4C-4445-96D5-05BF5DC2A379}" srcId="{6BA499B0-4280-485E-AA51-EB0DFABCE8ED}" destId="{38611A45-F174-4040-83E3-EE68561C1F15}" srcOrd="6" destOrd="0" parTransId="{DAA84F09-308E-4A48-8DC3-02BF27B10F85}" sibTransId="{BD15FA83-1023-4582-8FF1-6DD7514663B8}"/>
    <dgm:cxn modelId="{4F23251B-35D1-48CA-9DA0-0FECC58B6F3D}" srcId="{6BA499B0-4280-485E-AA51-EB0DFABCE8ED}" destId="{46870581-DCFC-4B3F-BAA7-186CFA42C2BA}" srcOrd="3" destOrd="0" parTransId="{DA08BC66-16B7-48C8-8381-FEC95705379D}" sibTransId="{3D05B0C4-9773-49D6-B30C-8FEC3E166ACE}"/>
    <dgm:cxn modelId="{243E8E27-C998-4943-A949-5533C976A8F6}" srcId="{6BA499B0-4280-485E-AA51-EB0DFABCE8ED}" destId="{63E6356C-02F6-433D-B7C5-2CDB8DEC858E}" srcOrd="15" destOrd="0" parTransId="{3FB37BDA-4FA5-4B08-AFF1-6ED5360B1AAB}" sibTransId="{A634A853-E84A-4337-A4D0-F1A49F165B75}"/>
    <dgm:cxn modelId="{87C0A830-4013-42F7-9543-665BC87E9A14}" type="presOf" srcId="{732F050A-8232-4CD4-937B-ACDFDACFD719}" destId="{5549D469-2565-4035-8808-1B8A37564F70}" srcOrd="0" destOrd="0" presId="urn:microsoft.com/office/officeart/2005/8/layout/default"/>
    <dgm:cxn modelId="{E5343B5B-5E2E-4A7F-A8CE-5AEA46F9A332}" type="presOf" srcId="{BDFA3597-B516-497E-82A2-A47D1D139176}" destId="{E7ACEB07-EFC9-4E7A-BDDC-AA58DB04F597}" srcOrd="0" destOrd="0" presId="urn:microsoft.com/office/officeart/2005/8/layout/default"/>
    <dgm:cxn modelId="{0CB65B5B-074B-42F4-B9AE-0C2DF9AA41B0}" type="presOf" srcId="{38611A45-F174-4040-83E3-EE68561C1F15}" destId="{8403F427-3A8F-41A1-AC21-BD68EC656F37}" srcOrd="0" destOrd="0" presId="urn:microsoft.com/office/officeart/2005/8/layout/default"/>
    <dgm:cxn modelId="{363A0641-7B46-4EAC-AF44-70FA57EF763E}" srcId="{6BA499B0-4280-485E-AA51-EB0DFABCE8ED}" destId="{78B3CA94-A519-4568-BA25-19F076CE6BE9}" srcOrd="8" destOrd="0" parTransId="{F8E25B18-80C5-44EC-B4F2-BE073FF74E6E}" sibTransId="{F4180AA3-C285-4A6E-A781-60BE8BB679DE}"/>
    <dgm:cxn modelId="{7C21FF41-D153-459B-853C-4A2888A83C86}" type="presOf" srcId="{352C3523-4C03-459E-90BF-D48840D934E9}" destId="{D98E23A1-B6A5-42B5-BE55-CE58600D1539}" srcOrd="0" destOrd="0" presId="urn:microsoft.com/office/officeart/2005/8/layout/default"/>
    <dgm:cxn modelId="{35AED968-070A-4E19-95E6-4DE5C15A1F45}" type="presOf" srcId="{A98C73A7-E015-419D-98A6-AA41AE26F513}" destId="{F77B3CD6-7A1D-4AEA-B6E9-599A0F9904AF}" srcOrd="0" destOrd="0" presId="urn:microsoft.com/office/officeart/2005/8/layout/default"/>
    <dgm:cxn modelId="{1B227049-8B1D-4065-86E6-86591F073F52}" srcId="{6BA499B0-4280-485E-AA51-EB0DFABCE8ED}" destId="{1D84BEBB-F644-4C91-896D-609282037588}" srcOrd="13" destOrd="0" parTransId="{9AC71ACA-E797-4071-BAE1-B808FA447069}" sibTransId="{545A0C2E-26AA-4174-B8BD-30CCB0D1A0C4}"/>
    <dgm:cxn modelId="{59EED449-43A5-4731-98E1-8B84D4FFE83D}" srcId="{6BA499B0-4280-485E-AA51-EB0DFABCE8ED}" destId="{DE9EF746-CFEC-476A-B8C8-6B99C0F0EC33}" srcOrd="4" destOrd="0" parTransId="{0322CC36-D463-411F-8391-A63DB270B6AB}" sibTransId="{D25CD57B-484F-4D14-BE2E-1EBE26053F66}"/>
    <dgm:cxn modelId="{1AF80B6E-FA0F-40D7-95C4-14D418BDDFEF}" type="presOf" srcId="{81CF24F1-C398-4C30-AF26-D51C2B35E27D}" destId="{65D72FC0-5AD5-4AEA-8DE6-47662DF6E446}" srcOrd="0" destOrd="0" presId="urn:microsoft.com/office/officeart/2005/8/layout/default"/>
    <dgm:cxn modelId="{7BC4B851-A1D1-4C9D-81F9-6A275C57D6C6}" type="presOf" srcId="{63E6356C-02F6-433D-B7C5-2CDB8DEC858E}" destId="{B8FB2D8B-82DF-44C7-B32B-993203B35C1D}" srcOrd="0" destOrd="0" presId="urn:microsoft.com/office/officeart/2005/8/layout/default"/>
    <dgm:cxn modelId="{96BD3982-428E-4E5B-9E96-99BCBE45B729}" srcId="{6BA499B0-4280-485E-AA51-EB0DFABCE8ED}" destId="{BDFA3597-B516-497E-82A2-A47D1D139176}" srcOrd="7" destOrd="0" parTransId="{45994920-2191-4A29-B094-1CA6DFAACC46}" sibTransId="{D4A2E981-88D4-4F3E-8DB4-8AFD43A1B3DF}"/>
    <dgm:cxn modelId="{7327308C-B959-4A1F-BDEC-9E07E46DBAAC}" srcId="{6BA499B0-4280-485E-AA51-EB0DFABCE8ED}" destId="{7EAEAF57-4929-4774-87FA-C8BE001EDB04}" srcOrd="2" destOrd="0" parTransId="{2316B3E7-D536-4BC1-AA7F-A6100B040216}" sibTransId="{F35C507B-58FE-45B3-BB50-4FE28F52174D}"/>
    <dgm:cxn modelId="{68CE8C8C-5DDE-4299-A2DB-5A8C3813EE04}" srcId="{6BA499B0-4280-485E-AA51-EB0DFABCE8ED}" destId="{8BA0DC3C-4808-47C8-BB9E-E5397E51D3CB}" srcOrd="0" destOrd="0" parTransId="{70F2EA25-29D9-4A4E-81CC-C92986990CF0}" sibTransId="{06197531-9F33-4967-8AE2-82C88CA1C74D}"/>
    <dgm:cxn modelId="{01411B8E-08A2-43BF-9435-8F06254A8874}" srcId="{6BA499B0-4280-485E-AA51-EB0DFABCE8ED}" destId="{352C3523-4C03-459E-90BF-D48840D934E9}" srcOrd="10" destOrd="0" parTransId="{2E698C77-BF70-480C-919A-ED3FF055FF15}" sibTransId="{326A12E4-7566-4BEA-BDD3-8E2AB25D0A0C}"/>
    <dgm:cxn modelId="{532DFE9C-92D9-4F2D-B4C8-86D1D5DD0CDD}" type="presOf" srcId="{7EAEAF57-4929-4774-87FA-C8BE001EDB04}" destId="{9E2AAF5D-5DF1-489D-B3BE-C9E4D4C54BA1}" srcOrd="0" destOrd="0" presId="urn:microsoft.com/office/officeart/2005/8/layout/default"/>
    <dgm:cxn modelId="{EF75339D-0B0D-4465-86B2-8864324FD43C}" srcId="{6BA499B0-4280-485E-AA51-EB0DFABCE8ED}" destId="{65F54ABC-7B77-42DD-AF02-E7763A6C148D}" srcOrd="1" destOrd="0" parTransId="{2F31E557-119B-408D-96B5-F52631CC73BB}" sibTransId="{DE31F67E-F474-424E-95A1-69474EF3AEAF}"/>
    <dgm:cxn modelId="{42ED35B2-5A17-43D6-8610-5FA9B14BB714}" type="presOf" srcId="{65F54ABC-7B77-42DD-AF02-E7763A6C148D}" destId="{54F34438-F8E1-40B4-91A2-A183225E8F6B}" srcOrd="0" destOrd="0" presId="urn:microsoft.com/office/officeart/2005/8/layout/default"/>
    <dgm:cxn modelId="{E4F4DFB5-B67A-411F-8910-87B11B38A76B}" srcId="{6BA499B0-4280-485E-AA51-EB0DFABCE8ED}" destId="{624AEFB6-3244-4106-961A-A0B439F050C7}" srcOrd="12" destOrd="0" parTransId="{81C5EA2D-3C06-48E1-A89B-737B446CBCF8}" sibTransId="{DBED9998-33D0-489D-B86A-D326955D1B12}"/>
    <dgm:cxn modelId="{E35E5DC0-5745-4D1F-946E-232EE07CE755}" srcId="{6BA499B0-4280-485E-AA51-EB0DFABCE8ED}" destId="{A98C73A7-E015-419D-98A6-AA41AE26F513}" srcOrd="5" destOrd="0" parTransId="{9A625608-7598-4332-B7A7-EDB94354D37F}" sibTransId="{2880F593-29CA-4E76-A175-26A29FC192ED}"/>
    <dgm:cxn modelId="{993982C0-9154-4242-83C4-2E67F2613E0E}" srcId="{6BA499B0-4280-485E-AA51-EB0DFABCE8ED}" destId="{81CF24F1-C398-4C30-AF26-D51C2B35E27D}" srcOrd="14" destOrd="0" parTransId="{955A91B6-2BE0-48BE-BC0A-274DCB9800D9}" sibTransId="{D32DE2B0-37F4-413A-B1E0-7B9FF7153D58}"/>
    <dgm:cxn modelId="{ED53ABC0-CC3C-48DF-A13D-FA90CEF604BC}" type="presOf" srcId="{78B3CA94-A519-4568-BA25-19F076CE6BE9}" destId="{7C8F547D-02E6-49D6-8073-112B1968A217}" srcOrd="0" destOrd="0" presId="urn:microsoft.com/office/officeart/2005/8/layout/default"/>
    <dgm:cxn modelId="{6CEEF6C5-901C-43CD-A83E-3606448603CC}" type="presOf" srcId="{1D84BEBB-F644-4C91-896D-609282037588}" destId="{DD1C8FA9-9DB3-4D48-AEEC-C61D5108F71A}" srcOrd="0" destOrd="0" presId="urn:microsoft.com/office/officeart/2005/8/layout/default"/>
    <dgm:cxn modelId="{90D4B3CE-6561-4F48-8F2D-299A828DB44B}" type="presOf" srcId="{8BA0DC3C-4808-47C8-BB9E-E5397E51D3CB}" destId="{FE81526A-B9BB-487B-BC84-EB7D2A5BA556}" srcOrd="0" destOrd="0" presId="urn:microsoft.com/office/officeart/2005/8/layout/default"/>
    <dgm:cxn modelId="{CEF138CF-AC52-40D4-9232-15E67DC94BDF}" srcId="{6BA499B0-4280-485E-AA51-EB0DFABCE8ED}" destId="{732F050A-8232-4CD4-937B-ACDFDACFD719}" srcOrd="9" destOrd="0" parTransId="{0F3C939D-0195-4969-8FD9-34EC7528F0B5}" sibTransId="{4AB54ADE-8CD2-4A6D-B173-95469E5CFCF4}"/>
    <dgm:cxn modelId="{F26D41DD-BD82-41B2-B02F-78FFE9CC54CE}" srcId="{6BA499B0-4280-485E-AA51-EB0DFABCE8ED}" destId="{8581405B-0C02-4A89-B544-92780B3AFF9D}" srcOrd="11" destOrd="0" parTransId="{EA0C689C-47A6-437D-B770-8EC206B17C85}" sibTransId="{C0ED7B2E-DFE4-4976-9C86-01BB28D9C305}"/>
    <dgm:cxn modelId="{13AEF4E2-A637-47AA-8F8E-F75E023EF5F5}" type="presOf" srcId="{8581405B-0C02-4A89-B544-92780B3AFF9D}" destId="{111A62DF-F80D-475F-854C-E424D0DBFC69}" srcOrd="0" destOrd="0" presId="urn:microsoft.com/office/officeart/2005/8/layout/default"/>
    <dgm:cxn modelId="{9DAC43F3-525A-458C-9A98-DEFB5C04D5CD}" type="presOf" srcId="{46870581-DCFC-4B3F-BAA7-186CFA42C2BA}" destId="{9559A0EF-2656-4C01-8F56-131650CE7A26}" srcOrd="0" destOrd="0" presId="urn:microsoft.com/office/officeart/2005/8/layout/default"/>
    <dgm:cxn modelId="{D419D9F4-F609-4D72-AFFB-B588675C21A2}" type="presOf" srcId="{DE9EF746-CFEC-476A-B8C8-6B99C0F0EC33}" destId="{2D6C1F12-C490-4CF6-BBD1-E9D02FD11321}" srcOrd="0" destOrd="0" presId="urn:microsoft.com/office/officeart/2005/8/layout/default"/>
    <dgm:cxn modelId="{96F2ABF6-2454-47DE-8A1E-CECAD85E0534}" type="presOf" srcId="{6BA499B0-4280-485E-AA51-EB0DFABCE8ED}" destId="{F1AFE762-C1AC-4368-B3EF-371E7E538886}" srcOrd="0" destOrd="0" presId="urn:microsoft.com/office/officeart/2005/8/layout/default"/>
    <dgm:cxn modelId="{01E40CF8-66E4-457B-9954-A92ADD440C88}" type="presOf" srcId="{624AEFB6-3244-4106-961A-A0B439F050C7}" destId="{2A6CFB15-0677-40A8-BAB7-8A50CA04B905}" srcOrd="0" destOrd="0" presId="urn:microsoft.com/office/officeart/2005/8/layout/default"/>
    <dgm:cxn modelId="{091010F9-99F7-4050-8F07-D94137974F25}" type="presParOf" srcId="{F1AFE762-C1AC-4368-B3EF-371E7E538886}" destId="{FE81526A-B9BB-487B-BC84-EB7D2A5BA556}" srcOrd="0" destOrd="0" presId="urn:microsoft.com/office/officeart/2005/8/layout/default"/>
    <dgm:cxn modelId="{72331B32-1936-46D1-BBA3-B2342984D3A5}" type="presParOf" srcId="{F1AFE762-C1AC-4368-B3EF-371E7E538886}" destId="{5F950444-76BD-4684-89D2-4CEB2BAA1E00}" srcOrd="1" destOrd="0" presId="urn:microsoft.com/office/officeart/2005/8/layout/default"/>
    <dgm:cxn modelId="{040AFD9A-E821-46D8-832D-B1A01A9C901F}" type="presParOf" srcId="{F1AFE762-C1AC-4368-B3EF-371E7E538886}" destId="{54F34438-F8E1-40B4-91A2-A183225E8F6B}" srcOrd="2" destOrd="0" presId="urn:microsoft.com/office/officeart/2005/8/layout/default"/>
    <dgm:cxn modelId="{E1DA87F8-B7EA-4D28-966D-B26E9B0169B0}" type="presParOf" srcId="{F1AFE762-C1AC-4368-B3EF-371E7E538886}" destId="{66781A43-01F1-4B9E-913C-BC5F0253DCCC}" srcOrd="3" destOrd="0" presId="urn:microsoft.com/office/officeart/2005/8/layout/default"/>
    <dgm:cxn modelId="{3385F252-9A3D-4578-9A8C-11AF012E38F5}" type="presParOf" srcId="{F1AFE762-C1AC-4368-B3EF-371E7E538886}" destId="{9E2AAF5D-5DF1-489D-B3BE-C9E4D4C54BA1}" srcOrd="4" destOrd="0" presId="urn:microsoft.com/office/officeart/2005/8/layout/default"/>
    <dgm:cxn modelId="{8117600C-008E-487C-8A1C-52C1F4063EB4}" type="presParOf" srcId="{F1AFE762-C1AC-4368-B3EF-371E7E538886}" destId="{22F89CEF-6F82-41BA-8B0B-3755BFB8096E}" srcOrd="5" destOrd="0" presId="urn:microsoft.com/office/officeart/2005/8/layout/default"/>
    <dgm:cxn modelId="{3B188D6E-9315-4D35-B514-97BDC183AE9D}" type="presParOf" srcId="{F1AFE762-C1AC-4368-B3EF-371E7E538886}" destId="{9559A0EF-2656-4C01-8F56-131650CE7A26}" srcOrd="6" destOrd="0" presId="urn:microsoft.com/office/officeart/2005/8/layout/default"/>
    <dgm:cxn modelId="{0B90B46D-9D24-491F-93D3-4DCC73786C1D}" type="presParOf" srcId="{F1AFE762-C1AC-4368-B3EF-371E7E538886}" destId="{11504E04-4FE2-4B8B-9672-77F55F053DB2}" srcOrd="7" destOrd="0" presId="urn:microsoft.com/office/officeart/2005/8/layout/default"/>
    <dgm:cxn modelId="{AD0598E5-B6BD-44C0-B61D-ED48F3B62CEF}" type="presParOf" srcId="{F1AFE762-C1AC-4368-B3EF-371E7E538886}" destId="{2D6C1F12-C490-4CF6-BBD1-E9D02FD11321}" srcOrd="8" destOrd="0" presId="urn:microsoft.com/office/officeart/2005/8/layout/default"/>
    <dgm:cxn modelId="{60F44639-C881-42F1-9711-D116E45989B1}" type="presParOf" srcId="{F1AFE762-C1AC-4368-B3EF-371E7E538886}" destId="{01DBE127-8FDF-4A5E-B10A-F8A8DEA33375}" srcOrd="9" destOrd="0" presId="urn:microsoft.com/office/officeart/2005/8/layout/default"/>
    <dgm:cxn modelId="{1FCC53DD-39D7-4AF3-B3E8-78C13494FAB7}" type="presParOf" srcId="{F1AFE762-C1AC-4368-B3EF-371E7E538886}" destId="{F77B3CD6-7A1D-4AEA-B6E9-599A0F9904AF}" srcOrd="10" destOrd="0" presId="urn:microsoft.com/office/officeart/2005/8/layout/default"/>
    <dgm:cxn modelId="{70435BD2-A8E2-4411-97A3-581D95B30F7B}" type="presParOf" srcId="{F1AFE762-C1AC-4368-B3EF-371E7E538886}" destId="{35F54CA1-6A7C-41A6-93DB-68CA3EA5F684}" srcOrd="11" destOrd="0" presId="urn:microsoft.com/office/officeart/2005/8/layout/default"/>
    <dgm:cxn modelId="{591F61C3-04CB-45CF-9265-CBAB5DBDB611}" type="presParOf" srcId="{F1AFE762-C1AC-4368-B3EF-371E7E538886}" destId="{8403F427-3A8F-41A1-AC21-BD68EC656F37}" srcOrd="12" destOrd="0" presId="urn:microsoft.com/office/officeart/2005/8/layout/default"/>
    <dgm:cxn modelId="{0315F3E8-68F7-4D31-9769-91C5619BEF11}" type="presParOf" srcId="{F1AFE762-C1AC-4368-B3EF-371E7E538886}" destId="{9B12CA1F-E0BE-4A43-8148-5A382A6CA5B1}" srcOrd="13" destOrd="0" presId="urn:microsoft.com/office/officeart/2005/8/layout/default"/>
    <dgm:cxn modelId="{EC0C176F-3F9A-423B-9E71-0FCE8CFDC41E}" type="presParOf" srcId="{F1AFE762-C1AC-4368-B3EF-371E7E538886}" destId="{E7ACEB07-EFC9-4E7A-BDDC-AA58DB04F597}" srcOrd="14" destOrd="0" presId="urn:microsoft.com/office/officeart/2005/8/layout/default"/>
    <dgm:cxn modelId="{6BFCDD63-B0C6-4F30-A05F-B0CF83717483}" type="presParOf" srcId="{F1AFE762-C1AC-4368-B3EF-371E7E538886}" destId="{8C55B7C9-ED59-48D5-93F5-49570EB3EDB8}" srcOrd="15" destOrd="0" presId="urn:microsoft.com/office/officeart/2005/8/layout/default"/>
    <dgm:cxn modelId="{BD554504-39F6-49D0-9C24-8464842B9657}" type="presParOf" srcId="{F1AFE762-C1AC-4368-B3EF-371E7E538886}" destId="{7C8F547D-02E6-49D6-8073-112B1968A217}" srcOrd="16" destOrd="0" presId="urn:microsoft.com/office/officeart/2005/8/layout/default"/>
    <dgm:cxn modelId="{6AE70E9A-E2EB-4DC0-AFAB-713D59312E4E}" type="presParOf" srcId="{F1AFE762-C1AC-4368-B3EF-371E7E538886}" destId="{607EDCCD-C3F9-4D61-9C3B-FB01F0966F9B}" srcOrd="17" destOrd="0" presId="urn:microsoft.com/office/officeart/2005/8/layout/default"/>
    <dgm:cxn modelId="{2F439D2A-6694-43F9-93B6-2B6FA4D9056B}" type="presParOf" srcId="{F1AFE762-C1AC-4368-B3EF-371E7E538886}" destId="{5549D469-2565-4035-8808-1B8A37564F70}" srcOrd="18" destOrd="0" presId="urn:microsoft.com/office/officeart/2005/8/layout/default"/>
    <dgm:cxn modelId="{F9D60EB0-0804-4898-9D2C-C0B9967CC288}" type="presParOf" srcId="{F1AFE762-C1AC-4368-B3EF-371E7E538886}" destId="{3E649121-B25B-4D51-A662-51AAA6F76627}" srcOrd="19" destOrd="0" presId="urn:microsoft.com/office/officeart/2005/8/layout/default"/>
    <dgm:cxn modelId="{1B9D764D-9EB8-46F8-B9EF-6505632B0E08}" type="presParOf" srcId="{F1AFE762-C1AC-4368-B3EF-371E7E538886}" destId="{D98E23A1-B6A5-42B5-BE55-CE58600D1539}" srcOrd="20" destOrd="0" presId="urn:microsoft.com/office/officeart/2005/8/layout/default"/>
    <dgm:cxn modelId="{5570C4E3-3C38-4118-863A-2CBB111FB656}" type="presParOf" srcId="{F1AFE762-C1AC-4368-B3EF-371E7E538886}" destId="{A35E5029-8A14-4AA2-97F0-B46BC799D04B}" srcOrd="21" destOrd="0" presId="urn:microsoft.com/office/officeart/2005/8/layout/default"/>
    <dgm:cxn modelId="{73F14620-F7EF-4F28-8F07-B0E5DF6F173F}" type="presParOf" srcId="{F1AFE762-C1AC-4368-B3EF-371E7E538886}" destId="{111A62DF-F80D-475F-854C-E424D0DBFC69}" srcOrd="22" destOrd="0" presId="urn:microsoft.com/office/officeart/2005/8/layout/default"/>
    <dgm:cxn modelId="{17E4C1D0-8557-4EF8-AE7A-8470C58273C5}" type="presParOf" srcId="{F1AFE762-C1AC-4368-B3EF-371E7E538886}" destId="{84135D4C-8586-47F3-8F53-5C99EB1E0246}" srcOrd="23" destOrd="0" presId="urn:microsoft.com/office/officeart/2005/8/layout/default"/>
    <dgm:cxn modelId="{328BD53F-C87F-4CF8-9CAC-46DC3BBF39B3}" type="presParOf" srcId="{F1AFE762-C1AC-4368-B3EF-371E7E538886}" destId="{2A6CFB15-0677-40A8-BAB7-8A50CA04B905}" srcOrd="24" destOrd="0" presId="urn:microsoft.com/office/officeart/2005/8/layout/default"/>
    <dgm:cxn modelId="{FC936BF1-B367-40CC-BF11-C52518F808F5}" type="presParOf" srcId="{F1AFE762-C1AC-4368-B3EF-371E7E538886}" destId="{D033F868-764B-4628-A239-B1DE53713EAB}" srcOrd="25" destOrd="0" presId="urn:microsoft.com/office/officeart/2005/8/layout/default"/>
    <dgm:cxn modelId="{72DD5B2F-569C-4A4A-86BA-3BD95CD1D3F0}" type="presParOf" srcId="{F1AFE762-C1AC-4368-B3EF-371E7E538886}" destId="{DD1C8FA9-9DB3-4D48-AEEC-C61D5108F71A}" srcOrd="26" destOrd="0" presId="urn:microsoft.com/office/officeart/2005/8/layout/default"/>
    <dgm:cxn modelId="{6A9F3AA3-D908-4A8E-B2C6-043C5BC208D9}" type="presParOf" srcId="{F1AFE762-C1AC-4368-B3EF-371E7E538886}" destId="{092FF239-CAD0-4BA9-BED6-183948EB97DF}" srcOrd="27" destOrd="0" presId="urn:microsoft.com/office/officeart/2005/8/layout/default"/>
    <dgm:cxn modelId="{CFBF9D08-A527-40BD-A8F3-8960431240AA}" type="presParOf" srcId="{F1AFE762-C1AC-4368-B3EF-371E7E538886}" destId="{65D72FC0-5AD5-4AEA-8DE6-47662DF6E446}" srcOrd="28" destOrd="0" presId="urn:microsoft.com/office/officeart/2005/8/layout/default"/>
    <dgm:cxn modelId="{80CCA972-FD21-4313-9045-3B2C3B7490C3}" type="presParOf" srcId="{F1AFE762-C1AC-4368-B3EF-371E7E538886}" destId="{B8027FF3-CBE6-4FC2-9198-8B57348C860B}" srcOrd="29" destOrd="0" presId="urn:microsoft.com/office/officeart/2005/8/layout/default"/>
    <dgm:cxn modelId="{E4571CA3-F93F-40B9-A699-2572FF09E784}" type="presParOf" srcId="{F1AFE762-C1AC-4368-B3EF-371E7E538886}" destId="{B8FB2D8B-82DF-44C7-B32B-993203B35C1D}" srcOrd="3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2906BB1-397B-467B-AC53-7C936FECEBC0}" type="doc">
      <dgm:prSet loTypeId="urn:microsoft.com/office/officeart/2005/8/layout/vProcess5" loCatId="process" qsTypeId="urn:microsoft.com/office/officeart/2005/8/quickstyle/simple1" qsCatId="simple" csTypeId="urn:microsoft.com/office/officeart/2005/8/colors/accent1_2" csCatId="accent1"/>
      <dgm:spPr/>
      <dgm:t>
        <a:bodyPr/>
        <a:lstStyle/>
        <a:p>
          <a:endParaRPr lang="en-US"/>
        </a:p>
      </dgm:t>
    </dgm:pt>
    <dgm:pt modelId="{BBE9C2A3-9CAA-4956-A7C2-9EF0E921871B}">
      <dgm:prSet/>
      <dgm:spPr/>
      <dgm:t>
        <a:bodyPr/>
        <a:lstStyle/>
        <a:p>
          <a:r>
            <a:rPr lang="en-GB" b="0" i="0"/>
            <a:t>Confirm Design Specification</a:t>
          </a:r>
          <a:endParaRPr lang="en-US"/>
        </a:p>
      </dgm:t>
    </dgm:pt>
    <dgm:pt modelId="{7019E819-F887-4F1A-82B6-55ED5B5B53DD}" type="parTrans" cxnId="{84EC5B6F-6F7E-4554-8A1A-31364CEF202C}">
      <dgm:prSet/>
      <dgm:spPr/>
      <dgm:t>
        <a:bodyPr/>
        <a:lstStyle/>
        <a:p>
          <a:endParaRPr lang="en-US"/>
        </a:p>
      </dgm:t>
    </dgm:pt>
    <dgm:pt modelId="{C6C5BA79-081D-4FD1-BC97-03DBE6581182}" type="sibTrans" cxnId="{84EC5B6F-6F7E-4554-8A1A-31364CEF202C}">
      <dgm:prSet/>
      <dgm:spPr/>
      <dgm:t>
        <a:bodyPr/>
        <a:lstStyle/>
        <a:p>
          <a:endParaRPr lang="en-US"/>
        </a:p>
      </dgm:t>
    </dgm:pt>
    <dgm:pt modelId="{BA167E7C-33D3-4569-8BB4-6AB72E9B2869}">
      <dgm:prSet/>
      <dgm:spPr/>
      <dgm:t>
        <a:bodyPr/>
        <a:lstStyle/>
        <a:p>
          <a:r>
            <a:rPr lang="en-GB" b="0" i="0"/>
            <a:t>Carry out a Failure Modes Effects Analysis (FMEA) to ensure all possibilities considered.</a:t>
          </a:r>
          <a:endParaRPr lang="en-US"/>
        </a:p>
      </dgm:t>
    </dgm:pt>
    <dgm:pt modelId="{E680F6BE-D99E-4DD8-AB3D-D7BFE94D4E9D}" type="parTrans" cxnId="{E1508C31-B0EE-49E3-89FB-8B63037F7D32}">
      <dgm:prSet/>
      <dgm:spPr/>
      <dgm:t>
        <a:bodyPr/>
        <a:lstStyle/>
        <a:p>
          <a:endParaRPr lang="en-US"/>
        </a:p>
      </dgm:t>
    </dgm:pt>
    <dgm:pt modelId="{D8608720-DFE0-4F5D-A0F5-322E3C2443F8}" type="sibTrans" cxnId="{E1508C31-B0EE-49E3-89FB-8B63037F7D32}">
      <dgm:prSet/>
      <dgm:spPr/>
      <dgm:t>
        <a:bodyPr/>
        <a:lstStyle/>
        <a:p>
          <a:endParaRPr lang="en-US"/>
        </a:p>
      </dgm:t>
    </dgm:pt>
    <dgm:pt modelId="{541077DF-BA0E-47B7-A5DB-A36E27CB92AE}">
      <dgm:prSet/>
      <dgm:spPr/>
      <dgm:t>
        <a:bodyPr/>
        <a:lstStyle/>
        <a:p>
          <a:r>
            <a:rPr lang="en-GB" b="0" i="0" dirty="0"/>
            <a:t>Use SolidWorks software or Ansys </a:t>
          </a:r>
          <a:r>
            <a:rPr lang="en-GB" b="0" i="0" dirty="0" err="1"/>
            <a:t>Granta</a:t>
          </a:r>
          <a:r>
            <a:rPr lang="en-GB" b="0" i="0" dirty="0"/>
            <a:t> software to run finite element analysis (FEA) and modelling to ensure door is in line with design specification and can withstand parameters set with a minimum safety factor of x1.5 of the calculated flood force.</a:t>
          </a:r>
          <a:endParaRPr lang="en-US" dirty="0"/>
        </a:p>
      </dgm:t>
    </dgm:pt>
    <dgm:pt modelId="{F01E6340-732F-4691-9DCE-7C1BEA7BC529}" type="parTrans" cxnId="{823029A0-B7CE-4585-A571-9F6A84052FCF}">
      <dgm:prSet/>
      <dgm:spPr/>
      <dgm:t>
        <a:bodyPr/>
        <a:lstStyle/>
        <a:p>
          <a:endParaRPr lang="en-US"/>
        </a:p>
      </dgm:t>
    </dgm:pt>
    <dgm:pt modelId="{81D3140F-892C-4374-BDE1-49D80F54529C}" type="sibTrans" cxnId="{823029A0-B7CE-4585-A571-9F6A84052FCF}">
      <dgm:prSet/>
      <dgm:spPr/>
      <dgm:t>
        <a:bodyPr/>
        <a:lstStyle/>
        <a:p>
          <a:endParaRPr lang="en-US"/>
        </a:p>
      </dgm:t>
    </dgm:pt>
    <dgm:pt modelId="{EE272AF8-FCCF-4A5B-BBF9-4FF16A0E23C3}">
      <dgm:prSet/>
      <dgm:spPr/>
      <dgm:t>
        <a:bodyPr/>
        <a:lstStyle/>
        <a:p>
          <a:r>
            <a:rPr lang="en-GB" b="0" i="0"/>
            <a:t>Relay findings to design and manufacturing team.</a:t>
          </a:r>
          <a:endParaRPr lang="en-US"/>
        </a:p>
      </dgm:t>
    </dgm:pt>
    <dgm:pt modelId="{8FD5C235-E4D5-4A49-B678-9B7B6540E359}" type="parTrans" cxnId="{0763A86D-C6D1-4506-BE77-01C60262020B}">
      <dgm:prSet/>
      <dgm:spPr/>
      <dgm:t>
        <a:bodyPr/>
        <a:lstStyle/>
        <a:p>
          <a:endParaRPr lang="en-US"/>
        </a:p>
      </dgm:t>
    </dgm:pt>
    <dgm:pt modelId="{BD802033-1462-42D5-B9B1-319A074334EF}" type="sibTrans" cxnId="{0763A86D-C6D1-4506-BE77-01C60262020B}">
      <dgm:prSet/>
      <dgm:spPr/>
      <dgm:t>
        <a:bodyPr/>
        <a:lstStyle/>
        <a:p>
          <a:endParaRPr lang="en-US"/>
        </a:p>
      </dgm:t>
    </dgm:pt>
    <dgm:pt modelId="{0054B0EA-9164-4398-A91A-AF8C7690CDA2}" type="pres">
      <dgm:prSet presAssocID="{72906BB1-397B-467B-AC53-7C936FECEBC0}" presName="outerComposite" presStyleCnt="0">
        <dgm:presLayoutVars>
          <dgm:chMax val="5"/>
          <dgm:dir/>
          <dgm:resizeHandles val="exact"/>
        </dgm:presLayoutVars>
      </dgm:prSet>
      <dgm:spPr/>
    </dgm:pt>
    <dgm:pt modelId="{19472B47-20A8-4DAC-A136-C6C57BE6F912}" type="pres">
      <dgm:prSet presAssocID="{72906BB1-397B-467B-AC53-7C936FECEBC0}" presName="dummyMaxCanvas" presStyleCnt="0">
        <dgm:presLayoutVars/>
      </dgm:prSet>
      <dgm:spPr/>
    </dgm:pt>
    <dgm:pt modelId="{209EE0EC-B5B8-45E6-93E4-2E393C493E20}" type="pres">
      <dgm:prSet presAssocID="{72906BB1-397B-467B-AC53-7C936FECEBC0}" presName="FourNodes_1" presStyleLbl="node1" presStyleIdx="0" presStyleCnt="4">
        <dgm:presLayoutVars>
          <dgm:bulletEnabled val="1"/>
        </dgm:presLayoutVars>
      </dgm:prSet>
      <dgm:spPr/>
    </dgm:pt>
    <dgm:pt modelId="{3136CD96-A4D4-43A1-B84C-770EA361A5D5}" type="pres">
      <dgm:prSet presAssocID="{72906BB1-397B-467B-AC53-7C936FECEBC0}" presName="FourNodes_2" presStyleLbl="node1" presStyleIdx="1" presStyleCnt="4">
        <dgm:presLayoutVars>
          <dgm:bulletEnabled val="1"/>
        </dgm:presLayoutVars>
      </dgm:prSet>
      <dgm:spPr/>
    </dgm:pt>
    <dgm:pt modelId="{A2584744-A922-4F2D-928F-CFAA7FDECE0E}" type="pres">
      <dgm:prSet presAssocID="{72906BB1-397B-467B-AC53-7C936FECEBC0}" presName="FourNodes_3" presStyleLbl="node1" presStyleIdx="2" presStyleCnt="4">
        <dgm:presLayoutVars>
          <dgm:bulletEnabled val="1"/>
        </dgm:presLayoutVars>
      </dgm:prSet>
      <dgm:spPr/>
    </dgm:pt>
    <dgm:pt modelId="{7DADCFB5-7950-4E9D-829B-ABA524152913}" type="pres">
      <dgm:prSet presAssocID="{72906BB1-397B-467B-AC53-7C936FECEBC0}" presName="FourNodes_4" presStyleLbl="node1" presStyleIdx="3" presStyleCnt="4">
        <dgm:presLayoutVars>
          <dgm:bulletEnabled val="1"/>
        </dgm:presLayoutVars>
      </dgm:prSet>
      <dgm:spPr/>
    </dgm:pt>
    <dgm:pt modelId="{F2C3AA18-12D4-4EBC-A5D9-5D7F0437CBC8}" type="pres">
      <dgm:prSet presAssocID="{72906BB1-397B-467B-AC53-7C936FECEBC0}" presName="FourConn_1-2" presStyleLbl="fgAccFollowNode1" presStyleIdx="0" presStyleCnt="3">
        <dgm:presLayoutVars>
          <dgm:bulletEnabled val="1"/>
        </dgm:presLayoutVars>
      </dgm:prSet>
      <dgm:spPr/>
    </dgm:pt>
    <dgm:pt modelId="{173E5016-ADDD-4302-A7DE-F5DBCCE7B035}" type="pres">
      <dgm:prSet presAssocID="{72906BB1-397B-467B-AC53-7C936FECEBC0}" presName="FourConn_2-3" presStyleLbl="fgAccFollowNode1" presStyleIdx="1" presStyleCnt="3">
        <dgm:presLayoutVars>
          <dgm:bulletEnabled val="1"/>
        </dgm:presLayoutVars>
      </dgm:prSet>
      <dgm:spPr/>
    </dgm:pt>
    <dgm:pt modelId="{E806F28F-9326-4DD0-B86F-8B4E1D5E4AEF}" type="pres">
      <dgm:prSet presAssocID="{72906BB1-397B-467B-AC53-7C936FECEBC0}" presName="FourConn_3-4" presStyleLbl="fgAccFollowNode1" presStyleIdx="2" presStyleCnt="3">
        <dgm:presLayoutVars>
          <dgm:bulletEnabled val="1"/>
        </dgm:presLayoutVars>
      </dgm:prSet>
      <dgm:spPr/>
    </dgm:pt>
    <dgm:pt modelId="{001AFFEA-9DEA-41F1-9D92-B6E88A09DF81}" type="pres">
      <dgm:prSet presAssocID="{72906BB1-397B-467B-AC53-7C936FECEBC0}" presName="FourNodes_1_text" presStyleLbl="node1" presStyleIdx="3" presStyleCnt="4">
        <dgm:presLayoutVars>
          <dgm:bulletEnabled val="1"/>
        </dgm:presLayoutVars>
      </dgm:prSet>
      <dgm:spPr/>
    </dgm:pt>
    <dgm:pt modelId="{2AFD409D-25A4-4EB9-BE57-191B2B8FD4E9}" type="pres">
      <dgm:prSet presAssocID="{72906BB1-397B-467B-AC53-7C936FECEBC0}" presName="FourNodes_2_text" presStyleLbl="node1" presStyleIdx="3" presStyleCnt="4">
        <dgm:presLayoutVars>
          <dgm:bulletEnabled val="1"/>
        </dgm:presLayoutVars>
      </dgm:prSet>
      <dgm:spPr/>
    </dgm:pt>
    <dgm:pt modelId="{0755D3F4-8589-4E69-BAB1-17AF6A277EF9}" type="pres">
      <dgm:prSet presAssocID="{72906BB1-397B-467B-AC53-7C936FECEBC0}" presName="FourNodes_3_text" presStyleLbl="node1" presStyleIdx="3" presStyleCnt="4">
        <dgm:presLayoutVars>
          <dgm:bulletEnabled val="1"/>
        </dgm:presLayoutVars>
      </dgm:prSet>
      <dgm:spPr/>
    </dgm:pt>
    <dgm:pt modelId="{151148C4-604B-4077-A228-06F885504615}" type="pres">
      <dgm:prSet presAssocID="{72906BB1-397B-467B-AC53-7C936FECEBC0}" presName="FourNodes_4_text" presStyleLbl="node1" presStyleIdx="3" presStyleCnt="4">
        <dgm:presLayoutVars>
          <dgm:bulletEnabled val="1"/>
        </dgm:presLayoutVars>
      </dgm:prSet>
      <dgm:spPr/>
    </dgm:pt>
  </dgm:ptLst>
  <dgm:cxnLst>
    <dgm:cxn modelId="{7C9F7402-2C47-4EA6-8D21-5A56E3E014A2}" type="presOf" srcId="{541077DF-BA0E-47B7-A5DB-A36E27CB92AE}" destId="{A2584744-A922-4F2D-928F-CFAA7FDECE0E}" srcOrd="0" destOrd="0" presId="urn:microsoft.com/office/officeart/2005/8/layout/vProcess5"/>
    <dgm:cxn modelId="{7EF33B06-A87F-480D-98C9-2C068F33DA4F}" type="presOf" srcId="{D8608720-DFE0-4F5D-A0F5-322E3C2443F8}" destId="{173E5016-ADDD-4302-A7DE-F5DBCCE7B035}" srcOrd="0" destOrd="0" presId="urn:microsoft.com/office/officeart/2005/8/layout/vProcess5"/>
    <dgm:cxn modelId="{64C33716-AEFA-4919-AA0B-F23B31DD4473}" type="presOf" srcId="{EE272AF8-FCCF-4A5B-BBF9-4FF16A0E23C3}" destId="{151148C4-604B-4077-A228-06F885504615}" srcOrd="1" destOrd="0" presId="urn:microsoft.com/office/officeart/2005/8/layout/vProcess5"/>
    <dgm:cxn modelId="{E1508C31-B0EE-49E3-89FB-8B63037F7D32}" srcId="{72906BB1-397B-467B-AC53-7C936FECEBC0}" destId="{BA167E7C-33D3-4569-8BB4-6AB72E9B2869}" srcOrd="1" destOrd="0" parTransId="{E680F6BE-D99E-4DD8-AB3D-D7BFE94D4E9D}" sibTransId="{D8608720-DFE0-4F5D-A0F5-322E3C2443F8}"/>
    <dgm:cxn modelId="{CE99B066-4F08-464D-AE56-07925F451756}" type="presOf" srcId="{BBE9C2A3-9CAA-4956-A7C2-9EF0E921871B}" destId="{209EE0EC-B5B8-45E6-93E4-2E393C493E20}" srcOrd="0" destOrd="0" presId="urn:microsoft.com/office/officeart/2005/8/layout/vProcess5"/>
    <dgm:cxn modelId="{CB57DD6A-E93E-411F-8394-64657750A68F}" type="presOf" srcId="{EE272AF8-FCCF-4A5B-BBF9-4FF16A0E23C3}" destId="{7DADCFB5-7950-4E9D-829B-ABA524152913}" srcOrd="0" destOrd="0" presId="urn:microsoft.com/office/officeart/2005/8/layout/vProcess5"/>
    <dgm:cxn modelId="{08EA7B4C-AE33-4682-86AA-98F0EB545EA6}" type="presOf" srcId="{BA167E7C-33D3-4569-8BB4-6AB72E9B2869}" destId="{2AFD409D-25A4-4EB9-BE57-191B2B8FD4E9}" srcOrd="1" destOrd="0" presId="urn:microsoft.com/office/officeart/2005/8/layout/vProcess5"/>
    <dgm:cxn modelId="{0763A86D-C6D1-4506-BE77-01C60262020B}" srcId="{72906BB1-397B-467B-AC53-7C936FECEBC0}" destId="{EE272AF8-FCCF-4A5B-BBF9-4FF16A0E23C3}" srcOrd="3" destOrd="0" parTransId="{8FD5C235-E4D5-4A49-B678-9B7B6540E359}" sibTransId="{BD802033-1462-42D5-B9B1-319A074334EF}"/>
    <dgm:cxn modelId="{57C4A86D-C7BE-4106-B90C-32729CDC5188}" type="presOf" srcId="{81D3140F-892C-4374-BDE1-49D80F54529C}" destId="{E806F28F-9326-4DD0-B86F-8B4E1D5E4AEF}" srcOrd="0" destOrd="0" presId="urn:microsoft.com/office/officeart/2005/8/layout/vProcess5"/>
    <dgm:cxn modelId="{84EC5B6F-6F7E-4554-8A1A-31364CEF202C}" srcId="{72906BB1-397B-467B-AC53-7C936FECEBC0}" destId="{BBE9C2A3-9CAA-4956-A7C2-9EF0E921871B}" srcOrd="0" destOrd="0" parTransId="{7019E819-F887-4F1A-82B6-55ED5B5B53DD}" sibTransId="{C6C5BA79-081D-4FD1-BC97-03DBE6581182}"/>
    <dgm:cxn modelId="{77401585-5094-4251-9660-3BB74438AFE2}" type="presOf" srcId="{541077DF-BA0E-47B7-A5DB-A36E27CB92AE}" destId="{0755D3F4-8589-4E69-BAB1-17AF6A277EF9}" srcOrd="1" destOrd="0" presId="urn:microsoft.com/office/officeart/2005/8/layout/vProcess5"/>
    <dgm:cxn modelId="{823029A0-B7CE-4585-A571-9F6A84052FCF}" srcId="{72906BB1-397B-467B-AC53-7C936FECEBC0}" destId="{541077DF-BA0E-47B7-A5DB-A36E27CB92AE}" srcOrd="2" destOrd="0" parTransId="{F01E6340-732F-4691-9DCE-7C1BEA7BC529}" sibTransId="{81D3140F-892C-4374-BDE1-49D80F54529C}"/>
    <dgm:cxn modelId="{35BE8EB5-9E8E-4217-B642-242C95DD1FCA}" type="presOf" srcId="{72906BB1-397B-467B-AC53-7C936FECEBC0}" destId="{0054B0EA-9164-4398-A91A-AF8C7690CDA2}" srcOrd="0" destOrd="0" presId="urn:microsoft.com/office/officeart/2005/8/layout/vProcess5"/>
    <dgm:cxn modelId="{DC7E3AB9-1670-41F7-ACF3-3A7336D7C36F}" type="presOf" srcId="{C6C5BA79-081D-4FD1-BC97-03DBE6581182}" destId="{F2C3AA18-12D4-4EBC-A5D9-5D7F0437CBC8}" srcOrd="0" destOrd="0" presId="urn:microsoft.com/office/officeart/2005/8/layout/vProcess5"/>
    <dgm:cxn modelId="{E46007C1-169A-498A-B6AB-92F4BE664CE3}" type="presOf" srcId="{BBE9C2A3-9CAA-4956-A7C2-9EF0E921871B}" destId="{001AFFEA-9DEA-41F1-9D92-B6E88A09DF81}" srcOrd="1" destOrd="0" presId="urn:microsoft.com/office/officeart/2005/8/layout/vProcess5"/>
    <dgm:cxn modelId="{4F0232E5-486C-4C19-8FD0-18E52381529D}" type="presOf" srcId="{BA167E7C-33D3-4569-8BB4-6AB72E9B2869}" destId="{3136CD96-A4D4-43A1-B84C-770EA361A5D5}" srcOrd="0" destOrd="0" presId="urn:microsoft.com/office/officeart/2005/8/layout/vProcess5"/>
    <dgm:cxn modelId="{223EE9F7-E8C9-49E3-A898-6AEDCDA636FB}" type="presParOf" srcId="{0054B0EA-9164-4398-A91A-AF8C7690CDA2}" destId="{19472B47-20A8-4DAC-A136-C6C57BE6F912}" srcOrd="0" destOrd="0" presId="urn:microsoft.com/office/officeart/2005/8/layout/vProcess5"/>
    <dgm:cxn modelId="{921D1836-7496-4EA0-A6F9-CCB6080AD97D}" type="presParOf" srcId="{0054B0EA-9164-4398-A91A-AF8C7690CDA2}" destId="{209EE0EC-B5B8-45E6-93E4-2E393C493E20}" srcOrd="1" destOrd="0" presId="urn:microsoft.com/office/officeart/2005/8/layout/vProcess5"/>
    <dgm:cxn modelId="{FDA3D272-CB59-4686-BDEA-F6A2C506A58F}" type="presParOf" srcId="{0054B0EA-9164-4398-A91A-AF8C7690CDA2}" destId="{3136CD96-A4D4-43A1-B84C-770EA361A5D5}" srcOrd="2" destOrd="0" presId="urn:microsoft.com/office/officeart/2005/8/layout/vProcess5"/>
    <dgm:cxn modelId="{AE7882FE-0317-49BF-BB7E-CB23FDA0DD2D}" type="presParOf" srcId="{0054B0EA-9164-4398-A91A-AF8C7690CDA2}" destId="{A2584744-A922-4F2D-928F-CFAA7FDECE0E}" srcOrd="3" destOrd="0" presId="urn:microsoft.com/office/officeart/2005/8/layout/vProcess5"/>
    <dgm:cxn modelId="{3CD269D4-8D20-4657-ACF8-DEC9F3265B32}" type="presParOf" srcId="{0054B0EA-9164-4398-A91A-AF8C7690CDA2}" destId="{7DADCFB5-7950-4E9D-829B-ABA524152913}" srcOrd="4" destOrd="0" presId="urn:microsoft.com/office/officeart/2005/8/layout/vProcess5"/>
    <dgm:cxn modelId="{8F5BC824-E966-49BE-8C17-2AB71F72CB17}" type="presParOf" srcId="{0054B0EA-9164-4398-A91A-AF8C7690CDA2}" destId="{F2C3AA18-12D4-4EBC-A5D9-5D7F0437CBC8}" srcOrd="5" destOrd="0" presId="urn:microsoft.com/office/officeart/2005/8/layout/vProcess5"/>
    <dgm:cxn modelId="{3E3EFF38-FCED-4E37-BF08-B6CCCA160071}" type="presParOf" srcId="{0054B0EA-9164-4398-A91A-AF8C7690CDA2}" destId="{173E5016-ADDD-4302-A7DE-F5DBCCE7B035}" srcOrd="6" destOrd="0" presId="urn:microsoft.com/office/officeart/2005/8/layout/vProcess5"/>
    <dgm:cxn modelId="{6E21BA78-4843-4684-B4F0-9EA42E952D86}" type="presParOf" srcId="{0054B0EA-9164-4398-A91A-AF8C7690CDA2}" destId="{E806F28F-9326-4DD0-B86F-8B4E1D5E4AEF}" srcOrd="7" destOrd="0" presId="urn:microsoft.com/office/officeart/2005/8/layout/vProcess5"/>
    <dgm:cxn modelId="{4FAA5A06-7F1E-4617-877F-BA9A48B99D5C}" type="presParOf" srcId="{0054B0EA-9164-4398-A91A-AF8C7690CDA2}" destId="{001AFFEA-9DEA-41F1-9D92-B6E88A09DF81}" srcOrd="8" destOrd="0" presId="urn:microsoft.com/office/officeart/2005/8/layout/vProcess5"/>
    <dgm:cxn modelId="{E8B058E0-8432-4DB4-B988-B38243B2FC12}" type="presParOf" srcId="{0054B0EA-9164-4398-A91A-AF8C7690CDA2}" destId="{2AFD409D-25A4-4EB9-BE57-191B2B8FD4E9}" srcOrd="9" destOrd="0" presId="urn:microsoft.com/office/officeart/2005/8/layout/vProcess5"/>
    <dgm:cxn modelId="{5EF63251-FCB4-4BCB-AD60-7816994FDF41}" type="presParOf" srcId="{0054B0EA-9164-4398-A91A-AF8C7690CDA2}" destId="{0755D3F4-8589-4E69-BAB1-17AF6A277EF9}" srcOrd="10" destOrd="0" presId="urn:microsoft.com/office/officeart/2005/8/layout/vProcess5"/>
    <dgm:cxn modelId="{3A5058A9-19BF-4349-9F0D-6C73F0C78156}" type="presParOf" srcId="{0054B0EA-9164-4398-A91A-AF8C7690CDA2}" destId="{151148C4-604B-4077-A228-06F88550461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6418E6B3-0D68-4D33-8C87-6B00AB0B8E9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11D43B58-47E2-4832-9C75-52257C3B0106}">
      <dgm:prSet/>
      <dgm:spPr>
        <a:solidFill>
          <a:srgbClr val="00B0F0"/>
        </a:solidFill>
        <a:ln>
          <a:noFill/>
        </a:ln>
      </dgm:spPr>
      <dgm:t>
        <a:bodyPr/>
        <a:lstStyle/>
        <a:p>
          <a:r>
            <a:rPr lang="en-GB"/>
            <a:t>a) Door Frame &amp; Reinforcements</a:t>
          </a:r>
          <a:endParaRPr lang="en-US"/>
        </a:p>
      </dgm:t>
    </dgm:pt>
    <dgm:pt modelId="{86E3344B-B9EE-487A-810E-9AA67113CBA0}" type="parTrans" cxnId="{A3B7786D-6D53-4C3A-8183-EE7294259C0E}">
      <dgm:prSet/>
      <dgm:spPr/>
      <dgm:t>
        <a:bodyPr/>
        <a:lstStyle/>
        <a:p>
          <a:endParaRPr lang="en-US"/>
        </a:p>
      </dgm:t>
    </dgm:pt>
    <dgm:pt modelId="{B7370A75-FFC2-43C9-924A-153531727AB9}" type="sibTrans" cxnId="{A3B7786D-6D53-4C3A-8183-EE7294259C0E}">
      <dgm:prSet/>
      <dgm:spPr/>
      <dgm:t>
        <a:bodyPr/>
        <a:lstStyle/>
        <a:p>
          <a:endParaRPr lang="en-US"/>
        </a:p>
      </dgm:t>
    </dgm:pt>
    <dgm:pt modelId="{DB12B16E-3E97-472F-BAE3-8FEF67E7EBB4}">
      <dgm:prSet custT="1"/>
      <dgm:spPr/>
      <dgm:t>
        <a:bodyPr/>
        <a:lstStyle/>
        <a:p>
          <a:r>
            <a:rPr lang="en-GB" sz="1200" dirty="0"/>
            <a:t>Steel frame (welded or bolted to concrete substation wall).</a:t>
          </a:r>
          <a:endParaRPr lang="en-US" sz="1200" dirty="0"/>
        </a:p>
      </dgm:t>
    </dgm:pt>
    <dgm:pt modelId="{0BE18A58-7EF6-4861-87A9-27891E4A4BE1}" type="parTrans" cxnId="{C5BF4AFD-F8EB-498F-80D7-DA34F788525A}">
      <dgm:prSet/>
      <dgm:spPr/>
      <dgm:t>
        <a:bodyPr/>
        <a:lstStyle/>
        <a:p>
          <a:endParaRPr lang="en-US"/>
        </a:p>
      </dgm:t>
    </dgm:pt>
    <dgm:pt modelId="{C5C9C852-91E9-4909-BA14-A17372BC4F22}" type="sibTrans" cxnId="{C5BF4AFD-F8EB-498F-80D7-DA34F788525A}">
      <dgm:prSet/>
      <dgm:spPr/>
      <dgm:t>
        <a:bodyPr/>
        <a:lstStyle/>
        <a:p>
          <a:endParaRPr lang="en-US"/>
        </a:p>
      </dgm:t>
    </dgm:pt>
    <dgm:pt modelId="{DB45BBC0-70BB-4F70-B0F7-0E1EAD1AB45A}">
      <dgm:prSet custT="1"/>
      <dgm:spPr/>
      <dgm:t>
        <a:bodyPr/>
        <a:lstStyle/>
        <a:p>
          <a:r>
            <a:rPr lang="en-GB" sz="1200" dirty="0"/>
            <a:t>Internal stiffeners or ribs (vertical &amp; horizontal) to prevent bending under water load.</a:t>
          </a:r>
          <a:endParaRPr lang="en-US" sz="1200" dirty="0"/>
        </a:p>
      </dgm:t>
    </dgm:pt>
    <dgm:pt modelId="{5CD78F47-2581-4BB9-B7DE-63B3CA2AB5EA}" type="parTrans" cxnId="{2592CA3A-D3E0-4E4F-AFE4-133908386800}">
      <dgm:prSet/>
      <dgm:spPr/>
      <dgm:t>
        <a:bodyPr/>
        <a:lstStyle/>
        <a:p>
          <a:endParaRPr lang="en-US"/>
        </a:p>
      </dgm:t>
    </dgm:pt>
    <dgm:pt modelId="{CD787ADF-899B-4341-98E9-89D5CFF9F3D1}" type="sibTrans" cxnId="{2592CA3A-D3E0-4E4F-AFE4-133908386800}">
      <dgm:prSet/>
      <dgm:spPr/>
      <dgm:t>
        <a:bodyPr/>
        <a:lstStyle/>
        <a:p>
          <a:endParaRPr lang="en-US"/>
        </a:p>
      </dgm:t>
    </dgm:pt>
    <dgm:pt modelId="{040EC804-FA87-4A8D-B583-2B3975092B0C}">
      <dgm:prSet custT="1"/>
      <dgm:spPr/>
      <dgm:t>
        <a:bodyPr/>
        <a:lstStyle/>
        <a:p>
          <a:r>
            <a:rPr lang="en-GB" sz="1200" dirty="0"/>
            <a:t>Hinges &amp; Mounting: Heavy-duty hinges or a sliding mechanism to handle weight and pressure.</a:t>
          </a:r>
          <a:endParaRPr lang="en-US" sz="1200" dirty="0"/>
        </a:p>
      </dgm:t>
    </dgm:pt>
    <dgm:pt modelId="{B7552666-91C5-4491-8BAC-7764BA971CA9}" type="parTrans" cxnId="{A760E190-95F1-4EAF-908B-A9657059D91C}">
      <dgm:prSet/>
      <dgm:spPr/>
      <dgm:t>
        <a:bodyPr/>
        <a:lstStyle/>
        <a:p>
          <a:endParaRPr lang="en-US"/>
        </a:p>
      </dgm:t>
    </dgm:pt>
    <dgm:pt modelId="{49E38F84-6062-43FC-BF8E-505C265BCFF7}" type="sibTrans" cxnId="{A760E190-95F1-4EAF-908B-A9657059D91C}">
      <dgm:prSet/>
      <dgm:spPr/>
      <dgm:t>
        <a:bodyPr/>
        <a:lstStyle/>
        <a:p>
          <a:endParaRPr lang="en-US"/>
        </a:p>
      </dgm:t>
    </dgm:pt>
    <dgm:pt modelId="{789F9B0D-7F78-4829-B9EF-6C4B98DE1D1C}">
      <dgm:prSet/>
      <dgm:spPr>
        <a:solidFill>
          <a:srgbClr val="00B0F0"/>
        </a:solidFill>
      </dgm:spPr>
      <dgm:t>
        <a:bodyPr/>
        <a:lstStyle/>
        <a:p>
          <a:r>
            <a:rPr lang="en-GB"/>
            <a:t>b) Sealing &amp; Waterproofing</a:t>
          </a:r>
          <a:endParaRPr lang="en-US"/>
        </a:p>
      </dgm:t>
    </dgm:pt>
    <dgm:pt modelId="{61A4D74B-9594-40DF-BCCB-6B731CF8F12D}" type="parTrans" cxnId="{426BDCCC-6D76-4D16-BEF7-C52D802B08A1}">
      <dgm:prSet/>
      <dgm:spPr/>
      <dgm:t>
        <a:bodyPr/>
        <a:lstStyle/>
        <a:p>
          <a:endParaRPr lang="en-US"/>
        </a:p>
      </dgm:t>
    </dgm:pt>
    <dgm:pt modelId="{BB60995F-701F-45C8-A201-0714EC662C14}" type="sibTrans" cxnId="{426BDCCC-6D76-4D16-BEF7-C52D802B08A1}">
      <dgm:prSet/>
      <dgm:spPr/>
      <dgm:t>
        <a:bodyPr/>
        <a:lstStyle/>
        <a:p>
          <a:endParaRPr lang="en-US"/>
        </a:p>
      </dgm:t>
    </dgm:pt>
    <dgm:pt modelId="{82EFF7F9-8F97-47D5-9734-AF4CBA5C8845}">
      <dgm:prSet custT="1"/>
      <dgm:spPr/>
      <dgm:t>
        <a:bodyPr/>
        <a:lstStyle/>
        <a:p>
          <a:r>
            <a:rPr lang="en-GB" sz="1200" dirty="0"/>
            <a:t>Compression gasket seals (EPDM or Neoprene) around the edges to prevent leakage.</a:t>
          </a:r>
          <a:endParaRPr lang="en-US" sz="1200" dirty="0"/>
        </a:p>
      </dgm:t>
    </dgm:pt>
    <dgm:pt modelId="{7748A9DE-ADB9-456F-B2FB-B10C000D8CBC}" type="parTrans" cxnId="{18809C18-09CB-4734-ABF7-62886C17DC8D}">
      <dgm:prSet/>
      <dgm:spPr/>
      <dgm:t>
        <a:bodyPr/>
        <a:lstStyle/>
        <a:p>
          <a:endParaRPr lang="en-US"/>
        </a:p>
      </dgm:t>
    </dgm:pt>
    <dgm:pt modelId="{40751258-D31C-40C4-BB70-A7BD7A0F7857}" type="sibTrans" cxnId="{18809C18-09CB-4734-ABF7-62886C17DC8D}">
      <dgm:prSet/>
      <dgm:spPr/>
      <dgm:t>
        <a:bodyPr/>
        <a:lstStyle/>
        <a:p>
          <a:endParaRPr lang="en-US"/>
        </a:p>
      </dgm:t>
    </dgm:pt>
    <dgm:pt modelId="{8F683D0D-578A-4754-8768-B432B8F0E1E2}">
      <dgm:prSet custT="1"/>
      <dgm:spPr/>
      <dgm:t>
        <a:bodyPr/>
        <a:lstStyle/>
        <a:p>
          <a:r>
            <a:rPr lang="en-GB" sz="1200" dirty="0"/>
            <a:t>Multi-point locking system to apply uniform pressure on the seal.</a:t>
          </a:r>
          <a:endParaRPr lang="en-US" sz="1200" dirty="0"/>
        </a:p>
      </dgm:t>
    </dgm:pt>
    <dgm:pt modelId="{C712746D-3914-4EEF-9007-F894B696132E}" type="parTrans" cxnId="{18E8318D-5A80-4DDE-AA77-379B56206787}">
      <dgm:prSet/>
      <dgm:spPr/>
      <dgm:t>
        <a:bodyPr/>
        <a:lstStyle/>
        <a:p>
          <a:endParaRPr lang="en-US"/>
        </a:p>
      </dgm:t>
    </dgm:pt>
    <dgm:pt modelId="{758691C4-B6B1-4C7C-85C9-9D9C222904AD}" type="sibTrans" cxnId="{18E8318D-5A80-4DDE-AA77-379B56206787}">
      <dgm:prSet/>
      <dgm:spPr/>
      <dgm:t>
        <a:bodyPr/>
        <a:lstStyle/>
        <a:p>
          <a:endParaRPr lang="en-US"/>
        </a:p>
      </dgm:t>
    </dgm:pt>
    <dgm:pt modelId="{BB2C5157-A0BB-4A80-8DB3-B8C59B568629}" type="pres">
      <dgm:prSet presAssocID="{6418E6B3-0D68-4D33-8C87-6B00AB0B8E9A}" presName="linear" presStyleCnt="0">
        <dgm:presLayoutVars>
          <dgm:animLvl val="lvl"/>
          <dgm:resizeHandles val="exact"/>
        </dgm:presLayoutVars>
      </dgm:prSet>
      <dgm:spPr/>
    </dgm:pt>
    <dgm:pt modelId="{3273A769-F1F1-452F-8E8B-E70E0377759F}" type="pres">
      <dgm:prSet presAssocID="{11D43B58-47E2-4832-9C75-52257C3B0106}" presName="parentText" presStyleLbl="node1" presStyleIdx="0" presStyleCnt="2">
        <dgm:presLayoutVars>
          <dgm:chMax val="0"/>
          <dgm:bulletEnabled val="1"/>
        </dgm:presLayoutVars>
      </dgm:prSet>
      <dgm:spPr/>
    </dgm:pt>
    <dgm:pt modelId="{8D81F7F8-F305-4865-A83B-E8E20745BE9F}" type="pres">
      <dgm:prSet presAssocID="{11D43B58-47E2-4832-9C75-52257C3B0106}" presName="childText" presStyleLbl="revTx" presStyleIdx="0" presStyleCnt="2">
        <dgm:presLayoutVars>
          <dgm:bulletEnabled val="1"/>
        </dgm:presLayoutVars>
      </dgm:prSet>
      <dgm:spPr/>
    </dgm:pt>
    <dgm:pt modelId="{DCD10F8A-5A0B-440A-9210-342C1B2ABFF7}" type="pres">
      <dgm:prSet presAssocID="{789F9B0D-7F78-4829-B9EF-6C4B98DE1D1C}" presName="parentText" presStyleLbl="node1" presStyleIdx="1" presStyleCnt="2" custLinFactNeighborY="9706">
        <dgm:presLayoutVars>
          <dgm:chMax val="0"/>
          <dgm:bulletEnabled val="1"/>
        </dgm:presLayoutVars>
      </dgm:prSet>
      <dgm:spPr/>
    </dgm:pt>
    <dgm:pt modelId="{4B0DB096-0CEB-46FF-BBA4-23A1A6BF9259}" type="pres">
      <dgm:prSet presAssocID="{789F9B0D-7F78-4829-B9EF-6C4B98DE1D1C}" presName="childText" presStyleLbl="revTx" presStyleIdx="1" presStyleCnt="2" custLinFactNeighborX="0" custLinFactNeighborY="71900">
        <dgm:presLayoutVars>
          <dgm:bulletEnabled val="1"/>
        </dgm:presLayoutVars>
      </dgm:prSet>
      <dgm:spPr/>
    </dgm:pt>
  </dgm:ptLst>
  <dgm:cxnLst>
    <dgm:cxn modelId="{6D7C5201-FD3C-4CB6-94E0-B11B522BD16B}" type="presOf" srcId="{789F9B0D-7F78-4829-B9EF-6C4B98DE1D1C}" destId="{DCD10F8A-5A0B-440A-9210-342C1B2ABFF7}" srcOrd="0" destOrd="0" presId="urn:microsoft.com/office/officeart/2005/8/layout/vList2"/>
    <dgm:cxn modelId="{8B992403-B063-451D-876B-1CAB5DB565E7}" type="presOf" srcId="{DB45BBC0-70BB-4F70-B0F7-0E1EAD1AB45A}" destId="{8D81F7F8-F305-4865-A83B-E8E20745BE9F}" srcOrd="0" destOrd="1" presId="urn:microsoft.com/office/officeart/2005/8/layout/vList2"/>
    <dgm:cxn modelId="{BEB0EA11-2344-46BE-A5E7-D9F32E319438}" type="presOf" srcId="{8F683D0D-578A-4754-8768-B432B8F0E1E2}" destId="{4B0DB096-0CEB-46FF-BBA4-23A1A6BF9259}" srcOrd="0" destOrd="1" presId="urn:microsoft.com/office/officeart/2005/8/layout/vList2"/>
    <dgm:cxn modelId="{18809C18-09CB-4734-ABF7-62886C17DC8D}" srcId="{789F9B0D-7F78-4829-B9EF-6C4B98DE1D1C}" destId="{82EFF7F9-8F97-47D5-9734-AF4CBA5C8845}" srcOrd="0" destOrd="0" parTransId="{7748A9DE-ADB9-456F-B2FB-B10C000D8CBC}" sibTransId="{40751258-D31C-40C4-BB70-A7BD7A0F7857}"/>
    <dgm:cxn modelId="{2592CA3A-D3E0-4E4F-AFE4-133908386800}" srcId="{11D43B58-47E2-4832-9C75-52257C3B0106}" destId="{DB45BBC0-70BB-4F70-B0F7-0E1EAD1AB45A}" srcOrd="1" destOrd="0" parTransId="{5CD78F47-2581-4BB9-B7DE-63B3CA2AB5EA}" sibTransId="{CD787ADF-899B-4341-98E9-89D5CFF9F3D1}"/>
    <dgm:cxn modelId="{FEE63542-A147-43AE-BA20-4486B09E46FD}" type="presOf" srcId="{6418E6B3-0D68-4D33-8C87-6B00AB0B8E9A}" destId="{BB2C5157-A0BB-4A80-8DB3-B8C59B568629}" srcOrd="0" destOrd="0" presId="urn:microsoft.com/office/officeart/2005/8/layout/vList2"/>
    <dgm:cxn modelId="{A3B7786D-6D53-4C3A-8183-EE7294259C0E}" srcId="{6418E6B3-0D68-4D33-8C87-6B00AB0B8E9A}" destId="{11D43B58-47E2-4832-9C75-52257C3B0106}" srcOrd="0" destOrd="0" parTransId="{86E3344B-B9EE-487A-810E-9AA67113CBA0}" sibTransId="{B7370A75-FFC2-43C9-924A-153531727AB9}"/>
    <dgm:cxn modelId="{A67B2B4F-1EB5-4F66-8A87-E6736D6C12ED}" type="presOf" srcId="{11D43B58-47E2-4832-9C75-52257C3B0106}" destId="{3273A769-F1F1-452F-8E8B-E70E0377759F}" srcOrd="0" destOrd="0" presId="urn:microsoft.com/office/officeart/2005/8/layout/vList2"/>
    <dgm:cxn modelId="{10EA6A59-667E-4447-B6C6-A0801F8CB965}" type="presOf" srcId="{82EFF7F9-8F97-47D5-9734-AF4CBA5C8845}" destId="{4B0DB096-0CEB-46FF-BBA4-23A1A6BF9259}" srcOrd="0" destOrd="0" presId="urn:microsoft.com/office/officeart/2005/8/layout/vList2"/>
    <dgm:cxn modelId="{FBE22280-6E30-49E5-B44B-51C5FE4E5369}" type="presOf" srcId="{040EC804-FA87-4A8D-B583-2B3975092B0C}" destId="{8D81F7F8-F305-4865-A83B-E8E20745BE9F}" srcOrd="0" destOrd="2" presId="urn:microsoft.com/office/officeart/2005/8/layout/vList2"/>
    <dgm:cxn modelId="{18E8318D-5A80-4DDE-AA77-379B56206787}" srcId="{789F9B0D-7F78-4829-B9EF-6C4B98DE1D1C}" destId="{8F683D0D-578A-4754-8768-B432B8F0E1E2}" srcOrd="1" destOrd="0" parTransId="{C712746D-3914-4EEF-9007-F894B696132E}" sibTransId="{758691C4-B6B1-4C7C-85C9-9D9C222904AD}"/>
    <dgm:cxn modelId="{A760E190-95F1-4EAF-908B-A9657059D91C}" srcId="{11D43B58-47E2-4832-9C75-52257C3B0106}" destId="{040EC804-FA87-4A8D-B583-2B3975092B0C}" srcOrd="2" destOrd="0" parTransId="{B7552666-91C5-4491-8BAC-7764BA971CA9}" sibTransId="{49E38F84-6062-43FC-BF8E-505C265BCFF7}"/>
    <dgm:cxn modelId="{DC1428AF-E81C-40C8-BBBE-D252143F3B8E}" type="presOf" srcId="{DB12B16E-3E97-472F-BAE3-8FEF67E7EBB4}" destId="{8D81F7F8-F305-4865-A83B-E8E20745BE9F}" srcOrd="0" destOrd="0" presId="urn:microsoft.com/office/officeart/2005/8/layout/vList2"/>
    <dgm:cxn modelId="{426BDCCC-6D76-4D16-BEF7-C52D802B08A1}" srcId="{6418E6B3-0D68-4D33-8C87-6B00AB0B8E9A}" destId="{789F9B0D-7F78-4829-B9EF-6C4B98DE1D1C}" srcOrd="1" destOrd="0" parTransId="{61A4D74B-9594-40DF-BCCB-6B731CF8F12D}" sibTransId="{BB60995F-701F-45C8-A201-0714EC662C14}"/>
    <dgm:cxn modelId="{C5BF4AFD-F8EB-498F-80D7-DA34F788525A}" srcId="{11D43B58-47E2-4832-9C75-52257C3B0106}" destId="{DB12B16E-3E97-472F-BAE3-8FEF67E7EBB4}" srcOrd="0" destOrd="0" parTransId="{0BE18A58-7EF6-4861-87A9-27891E4A4BE1}" sibTransId="{C5C9C852-91E9-4909-BA14-A17372BC4F22}"/>
    <dgm:cxn modelId="{A8BAC320-A2AB-46D5-97EA-F54A6F49A8E3}" type="presParOf" srcId="{BB2C5157-A0BB-4A80-8DB3-B8C59B568629}" destId="{3273A769-F1F1-452F-8E8B-E70E0377759F}" srcOrd="0" destOrd="0" presId="urn:microsoft.com/office/officeart/2005/8/layout/vList2"/>
    <dgm:cxn modelId="{947B47C6-1A77-4046-AB71-16E01E3AB8C4}" type="presParOf" srcId="{BB2C5157-A0BB-4A80-8DB3-B8C59B568629}" destId="{8D81F7F8-F305-4865-A83B-E8E20745BE9F}" srcOrd="1" destOrd="0" presId="urn:microsoft.com/office/officeart/2005/8/layout/vList2"/>
    <dgm:cxn modelId="{3CE5A270-B272-440A-9C80-426FE3662CE9}" type="presParOf" srcId="{BB2C5157-A0BB-4A80-8DB3-B8C59B568629}" destId="{DCD10F8A-5A0B-440A-9210-342C1B2ABFF7}" srcOrd="2" destOrd="0" presId="urn:microsoft.com/office/officeart/2005/8/layout/vList2"/>
    <dgm:cxn modelId="{D03D4E79-3365-4BAC-8B25-024276BCE033}" type="presParOf" srcId="{BB2C5157-A0BB-4A80-8DB3-B8C59B568629}" destId="{4B0DB096-0CEB-46FF-BBA4-23A1A6BF9259}" srcOrd="3"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F2CFD46C-A76E-48CE-956E-229695EBE94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DE0D77A-A104-46FA-86BE-B94320267AF9}">
      <dgm:prSet/>
      <dgm:spPr/>
      <dgm:t>
        <a:bodyPr/>
        <a:lstStyle/>
        <a:p>
          <a:r>
            <a:rPr lang="en-GB" dirty="0"/>
            <a:t>At this stage of the project, we have yet to finalize our design. As a result, it is difficult to determine precise calculations and costs related to installation.</a:t>
          </a:r>
          <a:endParaRPr lang="en-US" dirty="0"/>
        </a:p>
      </dgm:t>
    </dgm:pt>
    <dgm:pt modelId="{52AC751C-C547-4339-ACE6-0EB28F92AC8C}" type="parTrans" cxnId="{8F8F35B1-E553-4372-A8FC-B9BFD60AF043}">
      <dgm:prSet/>
      <dgm:spPr/>
      <dgm:t>
        <a:bodyPr/>
        <a:lstStyle/>
        <a:p>
          <a:endParaRPr lang="en-US"/>
        </a:p>
      </dgm:t>
    </dgm:pt>
    <dgm:pt modelId="{1D52BB63-1728-4A28-B5A4-935705AAC6B3}" type="sibTrans" cxnId="{8F8F35B1-E553-4372-A8FC-B9BFD60AF043}">
      <dgm:prSet/>
      <dgm:spPr/>
      <dgm:t>
        <a:bodyPr/>
        <a:lstStyle/>
        <a:p>
          <a:endParaRPr lang="en-US"/>
        </a:p>
      </dgm:t>
    </dgm:pt>
    <dgm:pt modelId="{23961201-4C52-46A7-9E81-5D15996587C7}">
      <dgm:prSet/>
      <dgm:spPr/>
      <dgm:t>
        <a:bodyPr/>
        <a:lstStyle/>
        <a:p>
          <a:r>
            <a:rPr lang="en-GB" dirty="0"/>
            <a:t>However, for a door of this type, we need to consider the following:</a:t>
          </a:r>
          <a:endParaRPr lang="en-US" dirty="0"/>
        </a:p>
      </dgm:t>
    </dgm:pt>
    <dgm:pt modelId="{F09C62D2-BB31-4B4D-A02D-0575D51DCCFB}" type="parTrans" cxnId="{66650C65-CB32-4D43-B393-807200920D74}">
      <dgm:prSet/>
      <dgm:spPr/>
      <dgm:t>
        <a:bodyPr/>
        <a:lstStyle/>
        <a:p>
          <a:endParaRPr lang="en-US"/>
        </a:p>
      </dgm:t>
    </dgm:pt>
    <dgm:pt modelId="{775C0BC3-9B27-4A54-B03D-769CAA8BDF3C}" type="sibTrans" cxnId="{66650C65-CB32-4D43-B393-807200920D74}">
      <dgm:prSet/>
      <dgm:spPr/>
      <dgm:t>
        <a:bodyPr/>
        <a:lstStyle/>
        <a:p>
          <a:endParaRPr lang="en-US"/>
        </a:p>
      </dgm:t>
    </dgm:pt>
    <dgm:pt modelId="{3D145DF3-2CD0-4686-B789-17A7CE40881C}">
      <dgm:prSet/>
      <dgm:spPr/>
      <dgm:t>
        <a:bodyPr/>
        <a:lstStyle/>
        <a:p>
          <a:r>
            <a:rPr lang="en-GB"/>
            <a:t>Wall Mounting: Bolting the door into a concrete frame.</a:t>
          </a:r>
          <a:endParaRPr lang="en-US"/>
        </a:p>
      </dgm:t>
    </dgm:pt>
    <dgm:pt modelId="{2CF887E3-D25C-46DD-A600-B7A8166A19A6}" type="parTrans" cxnId="{EB963906-EEA4-413F-AC1F-C20B659CC199}">
      <dgm:prSet/>
      <dgm:spPr/>
      <dgm:t>
        <a:bodyPr/>
        <a:lstStyle/>
        <a:p>
          <a:endParaRPr lang="en-US"/>
        </a:p>
      </dgm:t>
    </dgm:pt>
    <dgm:pt modelId="{781475CB-A5F1-498F-9589-02113182A56A}" type="sibTrans" cxnId="{EB963906-EEA4-413F-AC1F-C20B659CC199}">
      <dgm:prSet/>
      <dgm:spPr/>
      <dgm:t>
        <a:bodyPr/>
        <a:lstStyle/>
        <a:p>
          <a:endParaRPr lang="en-US"/>
        </a:p>
      </dgm:t>
    </dgm:pt>
    <dgm:pt modelId="{F7A94790-2C98-4203-8403-81221A8A0EC7}">
      <dgm:prSet/>
      <dgm:spPr/>
      <dgm:t>
        <a:bodyPr/>
        <a:lstStyle/>
        <a:p>
          <a:r>
            <a:rPr lang="en-GB"/>
            <a:t>Potential Drainage System: Would a secondary drainage channel be necessary to prevent water seepage?</a:t>
          </a:r>
          <a:endParaRPr lang="en-US"/>
        </a:p>
      </dgm:t>
    </dgm:pt>
    <dgm:pt modelId="{51E37F74-38C5-4610-85BE-AF9D6C2DED12}" type="parTrans" cxnId="{5B64ACFD-8930-44C7-8B32-544884DE2ED3}">
      <dgm:prSet/>
      <dgm:spPr/>
      <dgm:t>
        <a:bodyPr/>
        <a:lstStyle/>
        <a:p>
          <a:endParaRPr lang="en-US"/>
        </a:p>
      </dgm:t>
    </dgm:pt>
    <dgm:pt modelId="{7E2E2D2D-2968-4DAB-9A83-3F2DD86C9407}" type="sibTrans" cxnId="{5B64ACFD-8930-44C7-8B32-544884DE2ED3}">
      <dgm:prSet/>
      <dgm:spPr/>
      <dgm:t>
        <a:bodyPr/>
        <a:lstStyle/>
        <a:p>
          <a:endParaRPr lang="en-US"/>
        </a:p>
      </dgm:t>
    </dgm:pt>
    <dgm:pt modelId="{FE9C2C64-8E77-4924-ACDB-92BEB35F2E1B}">
      <dgm:prSet/>
      <dgm:spPr/>
      <dgm:t>
        <a:bodyPr/>
        <a:lstStyle/>
        <a:p>
          <a:r>
            <a:rPr lang="en-GB" dirty="0"/>
            <a:t>Operational Mechanisms: Manual or automated locking—or both—depending on the frequency of use. We have decided to place a control box near the door for manual operation, while automated operation will be integrated using our flood detectors as part of the door design.</a:t>
          </a:r>
          <a:endParaRPr lang="en-US" dirty="0"/>
        </a:p>
      </dgm:t>
    </dgm:pt>
    <dgm:pt modelId="{E7D434CE-C296-4B31-994C-4813D3C1CAF6}" type="parTrans" cxnId="{57FEC444-27F8-45AD-9476-46D00ADD147D}">
      <dgm:prSet/>
      <dgm:spPr/>
      <dgm:t>
        <a:bodyPr/>
        <a:lstStyle/>
        <a:p>
          <a:endParaRPr lang="en-US"/>
        </a:p>
      </dgm:t>
    </dgm:pt>
    <dgm:pt modelId="{3E382C74-0AC1-4CBE-99F3-6200B006DD48}" type="sibTrans" cxnId="{57FEC444-27F8-45AD-9476-46D00ADD147D}">
      <dgm:prSet/>
      <dgm:spPr/>
      <dgm:t>
        <a:bodyPr/>
        <a:lstStyle/>
        <a:p>
          <a:endParaRPr lang="en-US"/>
        </a:p>
      </dgm:t>
    </dgm:pt>
    <dgm:pt modelId="{002A0135-3692-4658-B4B3-2BD0672E3DC8}">
      <dgm:prSet/>
      <dgm:spPr/>
      <dgm:t>
        <a:bodyPr/>
        <a:lstStyle/>
        <a:p>
          <a:r>
            <a:rPr lang="en-GB"/>
            <a:t>Installation costs: Technician hours of £100 per hour for installation </a:t>
          </a:r>
          <a:endParaRPr lang="en-US"/>
        </a:p>
      </dgm:t>
    </dgm:pt>
    <dgm:pt modelId="{3F2B0BB1-AE34-44E9-9125-CCDFE471047C}" type="parTrans" cxnId="{AC98BDBC-707F-4D83-AE3A-934FA9E5F0F2}">
      <dgm:prSet/>
      <dgm:spPr/>
      <dgm:t>
        <a:bodyPr/>
        <a:lstStyle/>
        <a:p>
          <a:endParaRPr lang="en-US"/>
        </a:p>
      </dgm:t>
    </dgm:pt>
    <dgm:pt modelId="{E971CDEB-18DB-4E77-BB1C-EEF9F377A14E}" type="sibTrans" cxnId="{AC98BDBC-707F-4D83-AE3A-934FA9E5F0F2}">
      <dgm:prSet/>
      <dgm:spPr/>
      <dgm:t>
        <a:bodyPr/>
        <a:lstStyle/>
        <a:p>
          <a:endParaRPr lang="en-US"/>
        </a:p>
      </dgm:t>
    </dgm:pt>
    <dgm:pt modelId="{C5AEC503-1666-4627-8247-1E09C8FB06F7}" type="pres">
      <dgm:prSet presAssocID="{F2CFD46C-A76E-48CE-956E-229695EBE94B}" presName="linear" presStyleCnt="0">
        <dgm:presLayoutVars>
          <dgm:animLvl val="lvl"/>
          <dgm:resizeHandles val="exact"/>
        </dgm:presLayoutVars>
      </dgm:prSet>
      <dgm:spPr/>
    </dgm:pt>
    <dgm:pt modelId="{088725C7-D716-4D3E-B98F-5DF8D6119147}" type="pres">
      <dgm:prSet presAssocID="{6DE0D77A-A104-46FA-86BE-B94320267AF9}" presName="parentText" presStyleLbl="node1" presStyleIdx="0" presStyleCnt="6">
        <dgm:presLayoutVars>
          <dgm:chMax val="0"/>
          <dgm:bulletEnabled val="1"/>
        </dgm:presLayoutVars>
      </dgm:prSet>
      <dgm:spPr/>
    </dgm:pt>
    <dgm:pt modelId="{BE0AE094-3EA0-4CB4-9F73-930A73000BBF}" type="pres">
      <dgm:prSet presAssocID="{1D52BB63-1728-4A28-B5A4-935705AAC6B3}" presName="spacer" presStyleCnt="0"/>
      <dgm:spPr/>
    </dgm:pt>
    <dgm:pt modelId="{9BE3F256-17DB-4B67-8345-38E1EF92EEF6}" type="pres">
      <dgm:prSet presAssocID="{23961201-4C52-46A7-9E81-5D15996587C7}" presName="parentText" presStyleLbl="node1" presStyleIdx="1" presStyleCnt="6">
        <dgm:presLayoutVars>
          <dgm:chMax val="0"/>
          <dgm:bulletEnabled val="1"/>
        </dgm:presLayoutVars>
      </dgm:prSet>
      <dgm:spPr/>
    </dgm:pt>
    <dgm:pt modelId="{F5CE4BB4-2244-4D56-9FFA-74255E9B7134}" type="pres">
      <dgm:prSet presAssocID="{775C0BC3-9B27-4A54-B03D-769CAA8BDF3C}" presName="spacer" presStyleCnt="0"/>
      <dgm:spPr/>
    </dgm:pt>
    <dgm:pt modelId="{D074D0DE-B84C-460E-9711-0C4CAD4F8136}" type="pres">
      <dgm:prSet presAssocID="{3D145DF3-2CD0-4686-B789-17A7CE40881C}" presName="parentText" presStyleLbl="node1" presStyleIdx="2" presStyleCnt="6">
        <dgm:presLayoutVars>
          <dgm:chMax val="0"/>
          <dgm:bulletEnabled val="1"/>
        </dgm:presLayoutVars>
      </dgm:prSet>
      <dgm:spPr/>
    </dgm:pt>
    <dgm:pt modelId="{CE0E9DEE-A812-4B1C-B12B-9D55D7EFF5EF}" type="pres">
      <dgm:prSet presAssocID="{781475CB-A5F1-498F-9589-02113182A56A}" presName="spacer" presStyleCnt="0"/>
      <dgm:spPr/>
    </dgm:pt>
    <dgm:pt modelId="{BCD25DE6-305B-4300-A2C9-FCE45A2093CE}" type="pres">
      <dgm:prSet presAssocID="{F7A94790-2C98-4203-8403-81221A8A0EC7}" presName="parentText" presStyleLbl="node1" presStyleIdx="3" presStyleCnt="6">
        <dgm:presLayoutVars>
          <dgm:chMax val="0"/>
          <dgm:bulletEnabled val="1"/>
        </dgm:presLayoutVars>
      </dgm:prSet>
      <dgm:spPr/>
    </dgm:pt>
    <dgm:pt modelId="{419DABB9-8C5B-400F-BF49-36BEB05AE616}" type="pres">
      <dgm:prSet presAssocID="{7E2E2D2D-2968-4DAB-9A83-3F2DD86C9407}" presName="spacer" presStyleCnt="0"/>
      <dgm:spPr/>
    </dgm:pt>
    <dgm:pt modelId="{B3DC0CC0-EBE4-4462-AFD1-590F486D8981}" type="pres">
      <dgm:prSet presAssocID="{FE9C2C64-8E77-4924-ACDB-92BEB35F2E1B}" presName="parentText" presStyleLbl="node1" presStyleIdx="4" presStyleCnt="6">
        <dgm:presLayoutVars>
          <dgm:chMax val="0"/>
          <dgm:bulletEnabled val="1"/>
        </dgm:presLayoutVars>
      </dgm:prSet>
      <dgm:spPr/>
    </dgm:pt>
    <dgm:pt modelId="{FDFF2745-1949-46B2-AF52-D8F5AFADE009}" type="pres">
      <dgm:prSet presAssocID="{3E382C74-0AC1-4CBE-99F3-6200B006DD48}" presName="spacer" presStyleCnt="0"/>
      <dgm:spPr/>
    </dgm:pt>
    <dgm:pt modelId="{49AC07E3-F8B9-4A47-B899-0D825DFBE310}" type="pres">
      <dgm:prSet presAssocID="{002A0135-3692-4658-B4B3-2BD0672E3DC8}" presName="parentText" presStyleLbl="node1" presStyleIdx="5" presStyleCnt="6" custLinFactNeighborY="16800">
        <dgm:presLayoutVars>
          <dgm:chMax val="0"/>
          <dgm:bulletEnabled val="1"/>
        </dgm:presLayoutVars>
      </dgm:prSet>
      <dgm:spPr/>
    </dgm:pt>
  </dgm:ptLst>
  <dgm:cxnLst>
    <dgm:cxn modelId="{EB963906-EEA4-413F-AC1F-C20B659CC199}" srcId="{F2CFD46C-A76E-48CE-956E-229695EBE94B}" destId="{3D145DF3-2CD0-4686-B789-17A7CE40881C}" srcOrd="2" destOrd="0" parTransId="{2CF887E3-D25C-46DD-A600-B7A8166A19A6}" sibTransId="{781475CB-A5F1-498F-9589-02113182A56A}"/>
    <dgm:cxn modelId="{61D4955F-2595-47DA-81DC-99690CFEA837}" type="presOf" srcId="{F7A94790-2C98-4203-8403-81221A8A0EC7}" destId="{BCD25DE6-305B-4300-A2C9-FCE45A2093CE}" srcOrd="0" destOrd="0" presId="urn:microsoft.com/office/officeart/2005/8/layout/vList2"/>
    <dgm:cxn modelId="{57FEC444-27F8-45AD-9476-46D00ADD147D}" srcId="{F2CFD46C-A76E-48CE-956E-229695EBE94B}" destId="{FE9C2C64-8E77-4924-ACDB-92BEB35F2E1B}" srcOrd="4" destOrd="0" parTransId="{E7D434CE-C296-4B31-994C-4813D3C1CAF6}" sibTransId="{3E382C74-0AC1-4CBE-99F3-6200B006DD48}"/>
    <dgm:cxn modelId="{66650C65-CB32-4D43-B393-807200920D74}" srcId="{F2CFD46C-A76E-48CE-956E-229695EBE94B}" destId="{23961201-4C52-46A7-9E81-5D15996587C7}" srcOrd="1" destOrd="0" parTransId="{F09C62D2-BB31-4B4D-A02D-0575D51DCCFB}" sibTransId="{775C0BC3-9B27-4A54-B03D-769CAA8BDF3C}"/>
    <dgm:cxn modelId="{9DED4951-FCE6-4410-BBC8-279F1D21F242}" type="presOf" srcId="{23961201-4C52-46A7-9E81-5D15996587C7}" destId="{9BE3F256-17DB-4B67-8345-38E1EF92EEF6}" srcOrd="0" destOrd="0" presId="urn:microsoft.com/office/officeart/2005/8/layout/vList2"/>
    <dgm:cxn modelId="{BEF24E84-FB16-41BD-8A26-5441E78F7EB4}" type="presOf" srcId="{002A0135-3692-4658-B4B3-2BD0672E3DC8}" destId="{49AC07E3-F8B9-4A47-B899-0D825DFBE310}" srcOrd="0" destOrd="0" presId="urn:microsoft.com/office/officeart/2005/8/layout/vList2"/>
    <dgm:cxn modelId="{06D029AA-37DD-4E07-831C-F13E9CA8AFB0}" type="presOf" srcId="{6DE0D77A-A104-46FA-86BE-B94320267AF9}" destId="{088725C7-D716-4D3E-B98F-5DF8D6119147}" srcOrd="0" destOrd="0" presId="urn:microsoft.com/office/officeart/2005/8/layout/vList2"/>
    <dgm:cxn modelId="{8F8F35B1-E553-4372-A8FC-B9BFD60AF043}" srcId="{F2CFD46C-A76E-48CE-956E-229695EBE94B}" destId="{6DE0D77A-A104-46FA-86BE-B94320267AF9}" srcOrd="0" destOrd="0" parTransId="{52AC751C-C547-4339-ACE6-0EB28F92AC8C}" sibTransId="{1D52BB63-1728-4A28-B5A4-935705AAC6B3}"/>
    <dgm:cxn modelId="{A7FD67BA-7F2E-4EE9-8F58-EE0388CB0D6F}" type="presOf" srcId="{3D145DF3-2CD0-4686-B789-17A7CE40881C}" destId="{D074D0DE-B84C-460E-9711-0C4CAD4F8136}" srcOrd="0" destOrd="0" presId="urn:microsoft.com/office/officeart/2005/8/layout/vList2"/>
    <dgm:cxn modelId="{AC98BDBC-707F-4D83-AE3A-934FA9E5F0F2}" srcId="{F2CFD46C-A76E-48CE-956E-229695EBE94B}" destId="{002A0135-3692-4658-B4B3-2BD0672E3DC8}" srcOrd="5" destOrd="0" parTransId="{3F2B0BB1-AE34-44E9-9125-CCDFE471047C}" sibTransId="{E971CDEB-18DB-4E77-BB1C-EEF9F377A14E}"/>
    <dgm:cxn modelId="{4F2EC8EB-67E2-4C96-B464-C13F849CD7EF}" type="presOf" srcId="{FE9C2C64-8E77-4924-ACDB-92BEB35F2E1B}" destId="{B3DC0CC0-EBE4-4462-AFD1-590F486D8981}" srcOrd="0" destOrd="0" presId="urn:microsoft.com/office/officeart/2005/8/layout/vList2"/>
    <dgm:cxn modelId="{BA55B2F6-B9E8-4493-94AF-8820A08D50ED}" type="presOf" srcId="{F2CFD46C-A76E-48CE-956E-229695EBE94B}" destId="{C5AEC503-1666-4627-8247-1E09C8FB06F7}" srcOrd="0" destOrd="0" presId="urn:microsoft.com/office/officeart/2005/8/layout/vList2"/>
    <dgm:cxn modelId="{5B64ACFD-8930-44C7-8B32-544884DE2ED3}" srcId="{F2CFD46C-A76E-48CE-956E-229695EBE94B}" destId="{F7A94790-2C98-4203-8403-81221A8A0EC7}" srcOrd="3" destOrd="0" parTransId="{51E37F74-38C5-4610-85BE-AF9D6C2DED12}" sibTransId="{7E2E2D2D-2968-4DAB-9A83-3F2DD86C9407}"/>
    <dgm:cxn modelId="{C67A5356-E547-4FC1-B380-B81A70C62830}" type="presParOf" srcId="{C5AEC503-1666-4627-8247-1E09C8FB06F7}" destId="{088725C7-D716-4D3E-B98F-5DF8D6119147}" srcOrd="0" destOrd="0" presId="urn:microsoft.com/office/officeart/2005/8/layout/vList2"/>
    <dgm:cxn modelId="{4D28504D-4461-4BA2-9373-0E67564BDB8F}" type="presParOf" srcId="{C5AEC503-1666-4627-8247-1E09C8FB06F7}" destId="{BE0AE094-3EA0-4CB4-9F73-930A73000BBF}" srcOrd="1" destOrd="0" presId="urn:microsoft.com/office/officeart/2005/8/layout/vList2"/>
    <dgm:cxn modelId="{07E9D0BA-11A1-4F4E-AC90-BFB4F80F1458}" type="presParOf" srcId="{C5AEC503-1666-4627-8247-1E09C8FB06F7}" destId="{9BE3F256-17DB-4B67-8345-38E1EF92EEF6}" srcOrd="2" destOrd="0" presId="urn:microsoft.com/office/officeart/2005/8/layout/vList2"/>
    <dgm:cxn modelId="{4E01CFC6-71D8-473C-BF0B-70A2441985B9}" type="presParOf" srcId="{C5AEC503-1666-4627-8247-1E09C8FB06F7}" destId="{F5CE4BB4-2244-4D56-9FFA-74255E9B7134}" srcOrd="3" destOrd="0" presId="urn:microsoft.com/office/officeart/2005/8/layout/vList2"/>
    <dgm:cxn modelId="{2AE13D36-4B02-4838-A2A6-BE4F5322A69B}" type="presParOf" srcId="{C5AEC503-1666-4627-8247-1E09C8FB06F7}" destId="{D074D0DE-B84C-460E-9711-0C4CAD4F8136}" srcOrd="4" destOrd="0" presId="urn:microsoft.com/office/officeart/2005/8/layout/vList2"/>
    <dgm:cxn modelId="{3D6395A3-2C56-4BD3-88CC-5E6F57D52A94}" type="presParOf" srcId="{C5AEC503-1666-4627-8247-1E09C8FB06F7}" destId="{CE0E9DEE-A812-4B1C-B12B-9D55D7EFF5EF}" srcOrd="5" destOrd="0" presId="urn:microsoft.com/office/officeart/2005/8/layout/vList2"/>
    <dgm:cxn modelId="{774D7BE5-64AE-479B-AC7E-8F5EC0B0FD10}" type="presParOf" srcId="{C5AEC503-1666-4627-8247-1E09C8FB06F7}" destId="{BCD25DE6-305B-4300-A2C9-FCE45A2093CE}" srcOrd="6" destOrd="0" presId="urn:microsoft.com/office/officeart/2005/8/layout/vList2"/>
    <dgm:cxn modelId="{0DAE7FAB-53CE-48D2-8929-38F4EBB496B2}" type="presParOf" srcId="{C5AEC503-1666-4627-8247-1E09C8FB06F7}" destId="{419DABB9-8C5B-400F-BF49-36BEB05AE616}" srcOrd="7" destOrd="0" presId="urn:microsoft.com/office/officeart/2005/8/layout/vList2"/>
    <dgm:cxn modelId="{250A9FCD-0447-4C25-B9EA-034B7A747013}" type="presParOf" srcId="{C5AEC503-1666-4627-8247-1E09C8FB06F7}" destId="{B3DC0CC0-EBE4-4462-AFD1-590F486D8981}" srcOrd="8" destOrd="0" presId="urn:microsoft.com/office/officeart/2005/8/layout/vList2"/>
    <dgm:cxn modelId="{8E64BDDF-A44F-44FA-96F5-729F4D958C6E}" type="presParOf" srcId="{C5AEC503-1666-4627-8247-1E09C8FB06F7}" destId="{FDFF2745-1949-46B2-AF52-D8F5AFADE009}" srcOrd="9" destOrd="0" presId="urn:microsoft.com/office/officeart/2005/8/layout/vList2"/>
    <dgm:cxn modelId="{D6BCCC1A-41A7-4F86-A223-8F4A0FF8EAF2}" type="presParOf" srcId="{C5AEC503-1666-4627-8247-1E09C8FB06F7}" destId="{49AC07E3-F8B9-4A47-B899-0D825DFBE310}"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860F4578-9256-4A4B-8F13-9AFECB106C4A}" type="doc">
      <dgm:prSet loTypeId="urn:microsoft.com/office/officeart/2024/3/layout/verticalVisualTextBlock1" loCatId="Picture" qsTypeId="urn:microsoft.com/office/officeart/2005/8/quickstyle/simple4" qsCatId="simple" csTypeId="urn:microsoft.com/office/officeart/2005/8/colors/accent0_1" csCatId="mainScheme" phldr="1"/>
      <dgm:spPr/>
      <dgm:t>
        <a:bodyPr/>
        <a:lstStyle/>
        <a:p>
          <a:endParaRPr lang="en-GB"/>
        </a:p>
      </dgm:t>
    </dgm:pt>
    <dgm:pt modelId="{F6319FF2-7EAA-4694-8D9D-47D1B0968E8E}">
      <dgm:prSet/>
      <dgm:spPr/>
      <dgm:t>
        <a:bodyPr/>
        <a:lstStyle/>
        <a:p>
          <a:pPr>
            <a:lnSpc>
              <a:spcPct val="100000"/>
            </a:lnSpc>
            <a:defRPr b="1"/>
          </a:pPr>
          <a:r>
            <a:rPr lang="en-GB" dirty="0"/>
            <a:t>Hydraulic Cylinder</a:t>
          </a:r>
        </a:p>
      </dgm:t>
    </dgm:pt>
    <dgm:pt modelId="{29FBE434-08BE-48E9-8588-C019E135C441}" type="parTrans" cxnId="{8D9F05C9-C308-4505-8888-22B760239E9F}">
      <dgm:prSet/>
      <dgm:spPr/>
      <dgm:t>
        <a:bodyPr/>
        <a:lstStyle/>
        <a:p>
          <a:endParaRPr lang="en-GB"/>
        </a:p>
      </dgm:t>
    </dgm:pt>
    <dgm:pt modelId="{CF9ADD4F-4551-432A-9086-892A1ADC0B22}" type="sibTrans" cxnId="{8D9F05C9-C308-4505-8888-22B760239E9F}">
      <dgm:prSet/>
      <dgm:spPr/>
      <dgm:t>
        <a:bodyPr/>
        <a:lstStyle/>
        <a:p>
          <a:pPr>
            <a:lnSpc>
              <a:spcPct val="100000"/>
            </a:lnSpc>
            <a:defRPr b="1"/>
          </a:pPr>
          <a:endParaRPr lang="en-GB"/>
        </a:p>
      </dgm:t>
    </dgm:pt>
    <dgm:pt modelId="{52770BD6-675A-41D7-8ED6-9101FE7A32C3}">
      <dgm:prSet/>
      <dgm:spPr/>
      <dgm:t>
        <a:bodyPr/>
        <a:lstStyle/>
        <a:p>
          <a:pPr>
            <a:lnSpc>
              <a:spcPct val="100000"/>
            </a:lnSpc>
            <a:defRPr b="1"/>
          </a:pPr>
          <a:r>
            <a:rPr lang="en-GB" dirty="0"/>
            <a:t>Pneumatic Cylinder</a:t>
          </a:r>
        </a:p>
      </dgm:t>
    </dgm:pt>
    <dgm:pt modelId="{3295E925-055C-412A-BAA4-066EA4BC07BC}" type="parTrans" cxnId="{DC7F8197-14C8-48A1-A642-FCCDEA8C1399}">
      <dgm:prSet/>
      <dgm:spPr/>
      <dgm:t>
        <a:bodyPr/>
        <a:lstStyle/>
        <a:p>
          <a:endParaRPr lang="en-GB"/>
        </a:p>
      </dgm:t>
    </dgm:pt>
    <dgm:pt modelId="{E41B7272-0B97-43DF-A752-F108242B3387}" type="sibTrans" cxnId="{DC7F8197-14C8-48A1-A642-FCCDEA8C1399}">
      <dgm:prSet/>
      <dgm:spPr/>
      <dgm:t>
        <a:bodyPr/>
        <a:lstStyle/>
        <a:p>
          <a:pPr>
            <a:lnSpc>
              <a:spcPct val="100000"/>
            </a:lnSpc>
            <a:defRPr b="1"/>
          </a:pPr>
          <a:endParaRPr lang="en-GB"/>
        </a:p>
      </dgm:t>
    </dgm:pt>
    <dgm:pt modelId="{735108FE-DA13-4B7E-9C60-A1B899A1B505}">
      <dgm:prSet/>
      <dgm:spPr/>
      <dgm:t>
        <a:bodyPr/>
        <a:lstStyle/>
        <a:p>
          <a:pPr>
            <a:lnSpc>
              <a:spcPct val="100000"/>
            </a:lnSpc>
          </a:pPr>
          <a:endParaRPr lang="en-GB" dirty="0"/>
        </a:p>
      </dgm:t>
    </dgm:pt>
    <dgm:pt modelId="{881380C8-6546-4E53-91AF-96738DDC3251}" type="parTrans" cxnId="{EE7DAD21-4751-4729-AD98-FCCB82F822FA}">
      <dgm:prSet/>
      <dgm:spPr/>
      <dgm:t>
        <a:bodyPr/>
        <a:lstStyle/>
        <a:p>
          <a:endParaRPr lang="en-GB"/>
        </a:p>
      </dgm:t>
    </dgm:pt>
    <dgm:pt modelId="{84923588-3A96-40F9-AA97-11F5BCC6A7B7}" type="sibTrans" cxnId="{EE7DAD21-4751-4729-AD98-FCCB82F822FA}">
      <dgm:prSet/>
      <dgm:spPr/>
      <dgm:t>
        <a:bodyPr/>
        <a:lstStyle/>
        <a:p>
          <a:endParaRPr lang="en-GB"/>
        </a:p>
      </dgm:t>
    </dgm:pt>
    <dgm:pt modelId="{E33902D3-EED9-47EA-9B2B-633F9B2CD4EA}">
      <dgm:prSet/>
      <dgm:spPr/>
      <dgm:t>
        <a:bodyPr/>
        <a:lstStyle/>
        <a:p>
          <a:pPr>
            <a:lnSpc>
              <a:spcPct val="100000"/>
            </a:lnSpc>
            <a:defRPr b="1"/>
          </a:pPr>
          <a:r>
            <a:rPr lang="en-GB" dirty="0"/>
            <a:t>Servo- Stepper motor and linear actuator</a:t>
          </a:r>
        </a:p>
      </dgm:t>
    </dgm:pt>
    <dgm:pt modelId="{78DC7E4A-0A83-4E9A-BB95-56E23CE1CA32}" type="parTrans" cxnId="{AFAE93E7-C180-40EE-9353-B09501E9E9F4}">
      <dgm:prSet/>
      <dgm:spPr/>
      <dgm:t>
        <a:bodyPr/>
        <a:lstStyle/>
        <a:p>
          <a:endParaRPr lang="en-GB"/>
        </a:p>
      </dgm:t>
    </dgm:pt>
    <dgm:pt modelId="{0C2A6697-292B-4712-9630-E4CB0BE29655}" type="sibTrans" cxnId="{AFAE93E7-C180-40EE-9353-B09501E9E9F4}">
      <dgm:prSet/>
      <dgm:spPr/>
      <dgm:t>
        <a:bodyPr/>
        <a:lstStyle/>
        <a:p>
          <a:endParaRPr lang="en-GB"/>
        </a:p>
      </dgm:t>
    </dgm:pt>
    <dgm:pt modelId="{B78C0C7C-B74F-4D5A-A565-F5D880867F63}">
      <dgm:prSet/>
      <dgm:spPr/>
      <dgm:t>
        <a:bodyPr/>
        <a:lstStyle/>
        <a:p>
          <a:pPr>
            <a:lnSpc>
              <a:spcPct val="100000"/>
            </a:lnSpc>
          </a:pPr>
          <a:endParaRPr lang="en-GB" dirty="0"/>
        </a:p>
      </dgm:t>
    </dgm:pt>
    <dgm:pt modelId="{9324468D-6C84-4891-B8AD-4F24330ED3AC}" type="parTrans" cxnId="{9A43E0DD-BC64-4C0E-B1D2-D12C872B3BDD}">
      <dgm:prSet/>
      <dgm:spPr/>
      <dgm:t>
        <a:bodyPr/>
        <a:lstStyle/>
        <a:p>
          <a:endParaRPr lang="en-GB"/>
        </a:p>
      </dgm:t>
    </dgm:pt>
    <dgm:pt modelId="{F0C0DD6B-2D49-40CC-82D0-7455D767B68B}" type="sibTrans" cxnId="{9A43E0DD-BC64-4C0E-B1D2-D12C872B3BDD}">
      <dgm:prSet/>
      <dgm:spPr/>
      <dgm:t>
        <a:bodyPr/>
        <a:lstStyle/>
        <a:p>
          <a:endParaRPr lang="en-GB"/>
        </a:p>
      </dgm:t>
    </dgm:pt>
    <dgm:pt modelId="{EA7A1057-4AC6-4948-8919-00F6616A23EB}" type="pres">
      <dgm:prSet presAssocID="{860F4578-9256-4A4B-8F13-9AFECB106C4A}" presName="Root" presStyleCnt="0">
        <dgm:presLayoutVars>
          <dgm:dir/>
          <dgm:resizeHandles val="exact"/>
        </dgm:presLayoutVars>
      </dgm:prSet>
      <dgm:spPr/>
    </dgm:pt>
    <dgm:pt modelId="{22FF79FC-A92B-451C-AB89-4EC66CF5185A}" type="pres">
      <dgm:prSet presAssocID="{F6319FF2-7EAA-4694-8D9D-47D1B0968E8E}" presName="Composite" presStyleCnt="0"/>
      <dgm:spPr/>
    </dgm:pt>
    <dgm:pt modelId="{707CAFF5-0D72-46F0-97AD-9496AC49F081}" type="pres">
      <dgm:prSet presAssocID="{F6319FF2-7EAA-4694-8D9D-47D1B0968E8E}" presName="Picture" presStyleLbl="node1" presStyleIdx="0" presStyleCnt="3" custScaleX="89714" custScaleY="96801" custLinFactNeighborX="-514" custLinFactNeighborY="5714"/>
      <dgm:spPr>
        <a:blipFill rotWithShape="1">
          <a:blip xmlns:r="http://schemas.openxmlformats.org/officeDocument/2006/relationships" r:embed="rId1"/>
          <a:srcRect/>
          <a:stretch>
            <a:fillRect l="-1000" r="-1000"/>
          </a:stretch>
        </a:blipFill>
      </dgm:spPr>
      <dgm:extLst>
        <a:ext uri="{E40237B7-FDA0-4F09-8148-C483321AD2D9}">
          <dgm14:cNvPr xmlns:dgm14="http://schemas.microsoft.com/office/drawing/2010/diagram" id="0" name="" descr="Household electric car charging pile in underground parking lot"/>
        </a:ext>
      </dgm:extLst>
    </dgm:pt>
    <dgm:pt modelId="{8CA56D77-6638-4087-AFEA-0450CBE51B6B}" type="pres">
      <dgm:prSet presAssocID="{F6319FF2-7EAA-4694-8D9D-47D1B0968E8E}" presName="Subtitle" presStyleLbl="revTx" presStyleIdx="0" presStyleCnt="6" custLinFactNeighborX="0" custLinFactNeighborY="65771">
        <dgm:presLayoutVars>
          <dgm:chMax val="0"/>
          <dgm:bulletEnabled/>
        </dgm:presLayoutVars>
      </dgm:prSet>
      <dgm:spPr/>
    </dgm:pt>
    <dgm:pt modelId="{43967E6B-3342-468D-996B-D73BA6AE59D5}" type="pres">
      <dgm:prSet presAssocID="{F6319FF2-7EAA-4694-8D9D-47D1B0968E8E}" presName="Description" presStyleLbl="revTx" presStyleIdx="1" presStyleCnt="6" custScaleX="100561" custLinFactNeighborX="224" custLinFactNeighborY="15756">
        <dgm:presLayoutVars>
          <dgm:bulletEnabled/>
        </dgm:presLayoutVars>
      </dgm:prSet>
      <dgm:spPr/>
    </dgm:pt>
    <dgm:pt modelId="{35FA40DD-F3AF-4D95-A8EF-FC68C77AF404}" type="pres">
      <dgm:prSet presAssocID="{CF9ADD4F-4551-432A-9086-892A1ADC0B22}" presName="sibTrans" presStyleLbl="sibTrans2D1" presStyleIdx="0" presStyleCnt="0"/>
      <dgm:spPr/>
    </dgm:pt>
    <dgm:pt modelId="{E29B8FCA-6B59-43AD-AAB2-68AA64101B9F}" type="pres">
      <dgm:prSet presAssocID="{52770BD6-675A-41D7-8ED6-9101FE7A32C3}" presName="Composite" presStyleCnt="0"/>
      <dgm:spPr/>
    </dgm:pt>
    <dgm:pt modelId="{367B576B-94F7-4C7A-B99D-D5369065AAA6}" type="pres">
      <dgm:prSet presAssocID="{52770BD6-675A-41D7-8ED6-9101FE7A32C3}" presName="Picture" presStyleLbl="node1" presStyleIdx="1" presStyleCnt="3"/>
      <dgm:spPr>
        <a:blipFill rotWithShape="1">
          <a:blip xmlns:r="http://schemas.openxmlformats.org/officeDocument/2006/relationships" r:embed="rId2"/>
          <a:srcRect/>
          <a:stretch>
            <a:fillRect/>
          </a:stretch>
        </a:blipFill>
      </dgm:spPr>
      <dgm:extLst>
        <a:ext uri="{E40237B7-FDA0-4F09-8148-C483321AD2D9}">
          <dgm14:cNvPr xmlns:dgm14="http://schemas.microsoft.com/office/drawing/2010/diagram" id="0" name="" descr="Driverless autopilot, autonomous vehicle"/>
        </a:ext>
      </dgm:extLst>
    </dgm:pt>
    <dgm:pt modelId="{947D1F02-B7A2-4916-9D37-080C77420327}" type="pres">
      <dgm:prSet presAssocID="{52770BD6-675A-41D7-8ED6-9101FE7A32C3}" presName="Subtitle" presStyleLbl="revTx" presStyleIdx="2" presStyleCnt="6" custLinFactNeighborX="-3501" custLinFactNeighborY="81694">
        <dgm:presLayoutVars>
          <dgm:chMax val="0"/>
          <dgm:bulletEnabled/>
        </dgm:presLayoutVars>
      </dgm:prSet>
      <dgm:spPr/>
    </dgm:pt>
    <dgm:pt modelId="{1AB40FAA-D2BD-4A50-9D34-9A6392A384EB}" type="pres">
      <dgm:prSet presAssocID="{52770BD6-675A-41D7-8ED6-9101FE7A32C3}" presName="Description" presStyleLbl="revTx" presStyleIdx="3" presStyleCnt="6">
        <dgm:presLayoutVars>
          <dgm:bulletEnabled/>
        </dgm:presLayoutVars>
      </dgm:prSet>
      <dgm:spPr/>
    </dgm:pt>
    <dgm:pt modelId="{9BADE0AB-5982-42C9-9557-43CF75CB783F}" type="pres">
      <dgm:prSet presAssocID="{E41B7272-0B97-43DF-A752-F108242B3387}" presName="sibTrans" presStyleLbl="sibTrans2D1" presStyleIdx="0" presStyleCnt="0"/>
      <dgm:spPr/>
    </dgm:pt>
    <dgm:pt modelId="{D59BA887-8D09-407B-82C5-E74FF9E1398F}" type="pres">
      <dgm:prSet presAssocID="{E33902D3-EED9-47EA-9B2B-633F9B2CD4EA}" presName="Composite" presStyleCnt="0"/>
      <dgm:spPr/>
    </dgm:pt>
    <dgm:pt modelId="{A85F85FC-91BF-4EE8-B16C-8FD445A06845}" type="pres">
      <dgm:prSet presAssocID="{E33902D3-EED9-47EA-9B2B-633F9B2CD4EA}" presName="Picture" presStyleLbl="node1" presStyleIdx="2" presStyleCnt="3" custScaleX="88306" custScaleY="82203" custLinFactNeighborX="2696" custLinFactNeighborY="17360"/>
      <dgm:spPr>
        <a:blipFill rotWithShape="1">
          <a:blip xmlns:r="http://schemas.openxmlformats.org/officeDocument/2006/relationships" r:embed="rId3"/>
          <a:srcRect/>
          <a:stretch>
            <a:fillRect/>
          </a:stretch>
        </a:blipFill>
      </dgm:spPr>
      <dgm:extLst>
        <a:ext uri="{E40237B7-FDA0-4F09-8148-C483321AD2D9}">
          <dgm14:cNvPr xmlns:dgm14="http://schemas.microsoft.com/office/drawing/2010/diagram" id="0" name="" descr="Shadows and rays refracted by sunlight through glass French windows"/>
        </a:ext>
      </dgm:extLst>
    </dgm:pt>
    <dgm:pt modelId="{53051D6C-6367-47C5-AAC4-21EDA003A001}" type="pres">
      <dgm:prSet presAssocID="{E33902D3-EED9-47EA-9B2B-633F9B2CD4EA}" presName="Subtitle" presStyleLbl="revTx" presStyleIdx="4" presStyleCnt="6" custLinFactNeighborX="17" custLinFactNeighborY="56738">
        <dgm:presLayoutVars>
          <dgm:chMax val="0"/>
          <dgm:bulletEnabled/>
        </dgm:presLayoutVars>
      </dgm:prSet>
      <dgm:spPr/>
    </dgm:pt>
    <dgm:pt modelId="{B55E4737-5B63-407A-B456-776327EC2DC1}" type="pres">
      <dgm:prSet presAssocID="{E33902D3-EED9-47EA-9B2B-633F9B2CD4EA}" presName="Description" presStyleLbl="revTx" presStyleIdx="5" presStyleCnt="6">
        <dgm:presLayoutVars>
          <dgm:bulletEnabled/>
        </dgm:presLayoutVars>
      </dgm:prSet>
      <dgm:spPr/>
    </dgm:pt>
  </dgm:ptLst>
  <dgm:cxnLst>
    <dgm:cxn modelId="{EE7DAD21-4751-4729-AD98-FCCB82F822FA}" srcId="{52770BD6-675A-41D7-8ED6-9101FE7A32C3}" destId="{735108FE-DA13-4B7E-9C60-A1B899A1B505}" srcOrd="0" destOrd="0" parTransId="{881380C8-6546-4E53-91AF-96738DDC3251}" sibTransId="{84923588-3A96-40F9-AA97-11F5BCC6A7B7}"/>
    <dgm:cxn modelId="{749AC66A-52C0-43BE-A41C-1F0CA23C7F9A}" type="presOf" srcId="{860F4578-9256-4A4B-8F13-9AFECB106C4A}" destId="{EA7A1057-4AC6-4948-8919-00F6616A23EB}" srcOrd="0" destOrd="0" presId="urn:microsoft.com/office/officeart/2024/3/layout/verticalVisualTextBlock1"/>
    <dgm:cxn modelId="{BF3A0392-68AF-4097-B6C0-9D3A10A9C377}" type="presOf" srcId="{E41B7272-0B97-43DF-A752-F108242B3387}" destId="{9BADE0AB-5982-42C9-9557-43CF75CB783F}" srcOrd="0" destOrd="0" presId="urn:microsoft.com/office/officeart/2024/3/layout/verticalVisualTextBlock1"/>
    <dgm:cxn modelId="{DC7F8197-14C8-48A1-A642-FCCDEA8C1399}" srcId="{860F4578-9256-4A4B-8F13-9AFECB106C4A}" destId="{52770BD6-675A-41D7-8ED6-9101FE7A32C3}" srcOrd="1" destOrd="0" parTransId="{3295E925-055C-412A-BAA4-066EA4BC07BC}" sibTransId="{E41B7272-0B97-43DF-A752-F108242B3387}"/>
    <dgm:cxn modelId="{FC4EC597-81F1-4071-8EB0-B3F60C9F4514}" type="presOf" srcId="{F6319FF2-7EAA-4694-8D9D-47D1B0968E8E}" destId="{8CA56D77-6638-4087-AFEA-0450CBE51B6B}" srcOrd="0" destOrd="0" presId="urn:microsoft.com/office/officeart/2024/3/layout/verticalVisualTextBlock1"/>
    <dgm:cxn modelId="{96B4BBA1-4DD4-470E-9DDA-2616053C58E8}" type="presOf" srcId="{52770BD6-675A-41D7-8ED6-9101FE7A32C3}" destId="{947D1F02-B7A2-4916-9D37-080C77420327}" srcOrd="0" destOrd="0" presId="urn:microsoft.com/office/officeart/2024/3/layout/verticalVisualTextBlock1"/>
    <dgm:cxn modelId="{20230EA9-BF2E-4D05-BFE0-20876F178527}" type="presOf" srcId="{CF9ADD4F-4551-432A-9086-892A1ADC0B22}" destId="{35FA40DD-F3AF-4D95-A8EF-FC68C77AF404}" srcOrd="0" destOrd="0" presId="urn:microsoft.com/office/officeart/2024/3/layout/verticalVisualTextBlock1"/>
    <dgm:cxn modelId="{C49A79AA-86CF-487C-B227-EF1D4674CA65}" type="presOf" srcId="{735108FE-DA13-4B7E-9C60-A1B899A1B505}" destId="{1AB40FAA-D2BD-4A50-9D34-9A6392A384EB}" srcOrd="0" destOrd="0" presId="urn:microsoft.com/office/officeart/2024/3/layout/verticalVisualTextBlock1"/>
    <dgm:cxn modelId="{8D9F05C9-C308-4505-8888-22B760239E9F}" srcId="{860F4578-9256-4A4B-8F13-9AFECB106C4A}" destId="{F6319FF2-7EAA-4694-8D9D-47D1B0968E8E}" srcOrd="0" destOrd="0" parTransId="{29FBE434-08BE-48E9-8588-C019E135C441}" sibTransId="{CF9ADD4F-4551-432A-9086-892A1ADC0B22}"/>
    <dgm:cxn modelId="{FE7A50D1-9220-40D6-935F-5C34B357AF5C}" type="presOf" srcId="{B78C0C7C-B74F-4D5A-A565-F5D880867F63}" destId="{B55E4737-5B63-407A-B456-776327EC2DC1}" srcOrd="0" destOrd="0" presId="urn:microsoft.com/office/officeart/2024/3/layout/verticalVisualTextBlock1"/>
    <dgm:cxn modelId="{9A43E0DD-BC64-4C0E-B1D2-D12C872B3BDD}" srcId="{E33902D3-EED9-47EA-9B2B-633F9B2CD4EA}" destId="{B78C0C7C-B74F-4D5A-A565-F5D880867F63}" srcOrd="0" destOrd="0" parTransId="{9324468D-6C84-4891-B8AD-4F24330ED3AC}" sibTransId="{F0C0DD6B-2D49-40CC-82D0-7455D767B68B}"/>
    <dgm:cxn modelId="{AFAE93E7-C180-40EE-9353-B09501E9E9F4}" srcId="{860F4578-9256-4A4B-8F13-9AFECB106C4A}" destId="{E33902D3-EED9-47EA-9B2B-633F9B2CD4EA}" srcOrd="2" destOrd="0" parTransId="{78DC7E4A-0A83-4E9A-BB95-56E23CE1CA32}" sibTransId="{0C2A6697-292B-4712-9630-E4CB0BE29655}"/>
    <dgm:cxn modelId="{4B7C6AF9-0C19-4377-B474-19C2BE98327D}" type="presOf" srcId="{E33902D3-EED9-47EA-9B2B-633F9B2CD4EA}" destId="{53051D6C-6367-47C5-AAC4-21EDA003A001}" srcOrd="0" destOrd="0" presId="urn:microsoft.com/office/officeart/2024/3/layout/verticalVisualTextBlock1"/>
    <dgm:cxn modelId="{3259F125-8630-486D-A6D8-AAA8EC043238}" type="presParOf" srcId="{EA7A1057-4AC6-4948-8919-00F6616A23EB}" destId="{22FF79FC-A92B-451C-AB89-4EC66CF5185A}" srcOrd="0" destOrd="0" presId="urn:microsoft.com/office/officeart/2024/3/layout/verticalVisualTextBlock1"/>
    <dgm:cxn modelId="{9D7565CD-F21F-4B6C-9A3A-2C7FA93F2FA7}" type="presParOf" srcId="{22FF79FC-A92B-451C-AB89-4EC66CF5185A}" destId="{707CAFF5-0D72-46F0-97AD-9496AC49F081}" srcOrd="0" destOrd="0" presId="urn:microsoft.com/office/officeart/2024/3/layout/verticalVisualTextBlock1"/>
    <dgm:cxn modelId="{1CFA36D5-9199-4565-93B6-3C60E9F20658}" type="presParOf" srcId="{22FF79FC-A92B-451C-AB89-4EC66CF5185A}" destId="{8CA56D77-6638-4087-AFEA-0450CBE51B6B}" srcOrd="1" destOrd="0" presId="urn:microsoft.com/office/officeart/2024/3/layout/verticalVisualTextBlock1"/>
    <dgm:cxn modelId="{4B6C05AB-15BD-4EFB-8530-28A95CFB2F46}" type="presParOf" srcId="{22FF79FC-A92B-451C-AB89-4EC66CF5185A}" destId="{43967E6B-3342-468D-996B-D73BA6AE59D5}" srcOrd="2" destOrd="0" presId="urn:microsoft.com/office/officeart/2024/3/layout/verticalVisualTextBlock1"/>
    <dgm:cxn modelId="{4048DBF5-C4CC-406D-84A0-FBBDC4154B93}" type="presParOf" srcId="{EA7A1057-4AC6-4948-8919-00F6616A23EB}" destId="{35FA40DD-F3AF-4D95-A8EF-FC68C77AF404}" srcOrd="1" destOrd="0" presId="urn:microsoft.com/office/officeart/2024/3/layout/verticalVisualTextBlock1"/>
    <dgm:cxn modelId="{DDE0CC16-A1DA-44A7-AB79-91287B551830}" type="presParOf" srcId="{EA7A1057-4AC6-4948-8919-00F6616A23EB}" destId="{E29B8FCA-6B59-43AD-AAB2-68AA64101B9F}" srcOrd="2" destOrd="0" presId="urn:microsoft.com/office/officeart/2024/3/layout/verticalVisualTextBlock1"/>
    <dgm:cxn modelId="{A195FE34-5EA9-4BC4-AFD5-184EC7632DF9}" type="presParOf" srcId="{E29B8FCA-6B59-43AD-AAB2-68AA64101B9F}" destId="{367B576B-94F7-4C7A-B99D-D5369065AAA6}" srcOrd="0" destOrd="0" presId="urn:microsoft.com/office/officeart/2024/3/layout/verticalVisualTextBlock1"/>
    <dgm:cxn modelId="{B367276C-324C-4FA8-B184-10CFAF678A20}" type="presParOf" srcId="{E29B8FCA-6B59-43AD-AAB2-68AA64101B9F}" destId="{947D1F02-B7A2-4916-9D37-080C77420327}" srcOrd="1" destOrd="0" presId="urn:microsoft.com/office/officeart/2024/3/layout/verticalVisualTextBlock1"/>
    <dgm:cxn modelId="{C48F1ED5-16E3-4335-B9A5-0782BACA22AB}" type="presParOf" srcId="{E29B8FCA-6B59-43AD-AAB2-68AA64101B9F}" destId="{1AB40FAA-D2BD-4A50-9D34-9A6392A384EB}" srcOrd="2" destOrd="0" presId="urn:microsoft.com/office/officeart/2024/3/layout/verticalVisualTextBlock1"/>
    <dgm:cxn modelId="{74C4DF1E-6148-4F84-9D4A-27F067990AC3}" type="presParOf" srcId="{EA7A1057-4AC6-4948-8919-00F6616A23EB}" destId="{9BADE0AB-5982-42C9-9557-43CF75CB783F}" srcOrd="3" destOrd="0" presId="urn:microsoft.com/office/officeart/2024/3/layout/verticalVisualTextBlock1"/>
    <dgm:cxn modelId="{5085B2DF-73E9-457B-92B7-B69402E322AA}" type="presParOf" srcId="{EA7A1057-4AC6-4948-8919-00F6616A23EB}" destId="{D59BA887-8D09-407B-82C5-E74FF9E1398F}" srcOrd="4" destOrd="0" presId="urn:microsoft.com/office/officeart/2024/3/layout/verticalVisualTextBlock1"/>
    <dgm:cxn modelId="{D157E692-38E2-46D4-8459-B4B0E86A79B1}" type="presParOf" srcId="{D59BA887-8D09-407B-82C5-E74FF9E1398F}" destId="{A85F85FC-91BF-4EE8-B16C-8FD445A06845}" srcOrd="0" destOrd="0" presId="urn:microsoft.com/office/officeart/2024/3/layout/verticalVisualTextBlock1"/>
    <dgm:cxn modelId="{B56041ED-3CB6-425A-BA69-DBE1095C109D}" type="presParOf" srcId="{D59BA887-8D09-407B-82C5-E74FF9E1398F}" destId="{53051D6C-6367-47C5-AAC4-21EDA003A001}" srcOrd="1" destOrd="0" presId="urn:microsoft.com/office/officeart/2024/3/layout/verticalVisualTextBlock1"/>
    <dgm:cxn modelId="{80F92BE2-CC5E-434A-947F-6BBC784E741E}" type="presParOf" srcId="{D59BA887-8D09-407B-82C5-E74FF9E1398F}" destId="{B55E4737-5B63-407A-B456-776327EC2DC1}"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A6B930-264E-4F44-A318-FB1136289DB2}">
      <dsp:nvSpPr>
        <dsp:cNvPr id="0" name=""/>
        <dsp:cNvSpPr/>
      </dsp:nvSpPr>
      <dsp:spPr>
        <a:xfrm>
          <a:off x="1031902" y="977996"/>
          <a:ext cx="1113395" cy="111339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EF5DC1-6C35-4664-9368-661E82B2428B}">
      <dsp:nvSpPr>
        <dsp:cNvPr id="0" name=""/>
        <dsp:cNvSpPr/>
      </dsp:nvSpPr>
      <dsp:spPr>
        <a:xfrm>
          <a:off x="351494" y="2450841"/>
          <a:ext cx="2474212"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Timekeeping of the project (Gantt chart)</a:t>
          </a:r>
        </a:p>
      </dsp:txBody>
      <dsp:txXfrm>
        <a:off x="351494" y="2450841"/>
        <a:ext cx="2474212" cy="922500"/>
      </dsp:txXfrm>
    </dsp:sp>
    <dsp:sp modelId="{C38E8F7B-2A51-4A1C-97D6-6BCE674EEDD9}">
      <dsp:nvSpPr>
        <dsp:cNvPr id="0" name=""/>
        <dsp:cNvSpPr/>
      </dsp:nvSpPr>
      <dsp:spPr>
        <a:xfrm>
          <a:off x="3939102" y="977996"/>
          <a:ext cx="1113395" cy="111339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72C1ED-52AB-4085-A4D8-3488635EC735}">
      <dsp:nvSpPr>
        <dsp:cNvPr id="0" name=""/>
        <dsp:cNvSpPr/>
      </dsp:nvSpPr>
      <dsp:spPr>
        <a:xfrm>
          <a:off x="3258693" y="2450841"/>
          <a:ext cx="2474212"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Updating of logbook to track progression and problems.</a:t>
          </a:r>
        </a:p>
        <a:p>
          <a:pPr marL="0" lvl="0" indent="0" algn="ctr" defTabSz="488950">
            <a:lnSpc>
              <a:spcPct val="100000"/>
            </a:lnSpc>
            <a:spcBef>
              <a:spcPct val="0"/>
            </a:spcBef>
            <a:spcAft>
              <a:spcPct val="35000"/>
            </a:spcAft>
            <a:buNone/>
          </a:pPr>
          <a:r>
            <a:rPr lang="en-US" sz="1100" kern="1200" dirty="0"/>
            <a:t>Ensure problems are addressed and dealt with within the group efficiently and effectively.  </a:t>
          </a:r>
        </a:p>
      </dsp:txBody>
      <dsp:txXfrm>
        <a:off x="3258693" y="2450841"/>
        <a:ext cx="2474212" cy="922500"/>
      </dsp:txXfrm>
    </dsp:sp>
    <dsp:sp modelId="{01695C8A-691C-4CAF-9144-7E8562DAF975}">
      <dsp:nvSpPr>
        <dsp:cNvPr id="0" name=""/>
        <dsp:cNvSpPr/>
      </dsp:nvSpPr>
      <dsp:spPr>
        <a:xfrm>
          <a:off x="6846301" y="977996"/>
          <a:ext cx="1113395" cy="111339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B773DE-CBE5-47B3-9D57-C1998B351D3A}">
      <dsp:nvSpPr>
        <dsp:cNvPr id="0" name=""/>
        <dsp:cNvSpPr/>
      </dsp:nvSpPr>
      <dsp:spPr>
        <a:xfrm>
          <a:off x="6165893" y="2450841"/>
          <a:ext cx="2474212" cy="92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US" sz="1100" kern="1200" dirty="0"/>
            <a:t>Creation of presentations and project layouts </a:t>
          </a:r>
        </a:p>
        <a:p>
          <a:pPr marL="0" lvl="0" indent="0" algn="ctr" defTabSz="488950">
            <a:lnSpc>
              <a:spcPct val="100000"/>
            </a:lnSpc>
            <a:spcBef>
              <a:spcPct val="0"/>
            </a:spcBef>
            <a:spcAft>
              <a:spcPct val="35000"/>
            </a:spcAft>
            <a:buNone/>
          </a:pPr>
          <a:endParaRPr lang="en-US" sz="1100" kern="1200" dirty="0"/>
        </a:p>
      </dsp:txBody>
      <dsp:txXfrm>
        <a:off x="6165893" y="2450841"/>
        <a:ext cx="2474212" cy="9225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0BDCE2-FE3C-4F70-8F2D-70CD97615C89}">
      <dsp:nvSpPr>
        <dsp:cNvPr id="0" name=""/>
        <dsp:cNvSpPr/>
      </dsp:nvSpPr>
      <dsp:spPr>
        <a:xfrm>
          <a:off x="0" y="2124"/>
          <a:ext cx="90544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E9DE68-99AA-4B43-93B3-00D3AF17B2FD}">
      <dsp:nvSpPr>
        <dsp:cNvPr id="0" name=""/>
        <dsp:cNvSpPr/>
      </dsp:nvSpPr>
      <dsp:spPr>
        <a:xfrm>
          <a:off x="0" y="2124"/>
          <a:ext cx="9054484"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A 3200mm x 2200mm Double Flood Door for large machinery and equipment​</a:t>
          </a:r>
          <a:endParaRPr lang="en-US" sz="2200" kern="1200"/>
        </a:p>
      </dsp:txBody>
      <dsp:txXfrm>
        <a:off x="0" y="2124"/>
        <a:ext cx="9054484" cy="724514"/>
      </dsp:txXfrm>
    </dsp:sp>
    <dsp:sp modelId="{A7618953-ED2D-409D-97D2-99F1F720613A}">
      <dsp:nvSpPr>
        <dsp:cNvPr id="0" name=""/>
        <dsp:cNvSpPr/>
      </dsp:nvSpPr>
      <dsp:spPr>
        <a:xfrm>
          <a:off x="0" y="726639"/>
          <a:ext cx="90544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7FC1B6-C2C0-48B5-9A9D-B0059D8772CC}">
      <dsp:nvSpPr>
        <dsp:cNvPr id="0" name=""/>
        <dsp:cNvSpPr/>
      </dsp:nvSpPr>
      <dsp:spPr>
        <a:xfrm>
          <a:off x="0" y="726639"/>
          <a:ext cx="9054484"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A flood height of 600mm after a topographic survey​</a:t>
          </a:r>
          <a:endParaRPr lang="en-US" sz="2200" kern="1200"/>
        </a:p>
      </dsp:txBody>
      <dsp:txXfrm>
        <a:off x="0" y="726639"/>
        <a:ext cx="9054484" cy="724514"/>
      </dsp:txXfrm>
    </dsp:sp>
    <dsp:sp modelId="{27E01232-E4D7-4FDD-AEF0-48B92DB4E591}">
      <dsp:nvSpPr>
        <dsp:cNvPr id="0" name=""/>
        <dsp:cNvSpPr/>
      </dsp:nvSpPr>
      <dsp:spPr>
        <a:xfrm>
          <a:off x="0" y="1451154"/>
          <a:ext cx="90544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E4B45D-63AD-41A7-A486-0163848D8D85}">
      <dsp:nvSpPr>
        <dsp:cNvPr id="0" name=""/>
        <dsp:cNvSpPr/>
      </dsp:nvSpPr>
      <dsp:spPr>
        <a:xfrm>
          <a:off x="0" y="1451154"/>
          <a:ext cx="9054484"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Dual Access so entry can still be achieved during a flood​</a:t>
          </a:r>
          <a:endParaRPr lang="en-US" sz="2200" kern="1200"/>
        </a:p>
      </dsp:txBody>
      <dsp:txXfrm>
        <a:off x="0" y="1451154"/>
        <a:ext cx="9054484" cy="724514"/>
      </dsp:txXfrm>
    </dsp:sp>
    <dsp:sp modelId="{83BA48C9-BCC8-4F77-8722-F8F58F982103}">
      <dsp:nvSpPr>
        <dsp:cNvPr id="0" name=""/>
        <dsp:cNvSpPr/>
      </dsp:nvSpPr>
      <dsp:spPr>
        <a:xfrm>
          <a:off x="0" y="2175669"/>
          <a:ext cx="90544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4FEAFA4-9EB6-405C-A06A-CC448F1D1171}">
      <dsp:nvSpPr>
        <dsp:cNvPr id="0" name=""/>
        <dsp:cNvSpPr/>
      </dsp:nvSpPr>
      <dsp:spPr>
        <a:xfrm>
          <a:off x="0" y="2175669"/>
          <a:ext cx="9054484"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Power assisted opening and closing​</a:t>
          </a:r>
          <a:endParaRPr lang="en-US" sz="2200" kern="1200"/>
        </a:p>
      </dsp:txBody>
      <dsp:txXfrm>
        <a:off x="0" y="2175669"/>
        <a:ext cx="9054484" cy="724514"/>
      </dsp:txXfrm>
    </dsp:sp>
    <dsp:sp modelId="{740C7ABC-0EDF-4FCC-95BE-14619CE8D84E}">
      <dsp:nvSpPr>
        <dsp:cNvPr id="0" name=""/>
        <dsp:cNvSpPr/>
      </dsp:nvSpPr>
      <dsp:spPr>
        <a:xfrm>
          <a:off x="0" y="2900183"/>
          <a:ext cx="90544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8A7B2D-D16A-4510-98BE-F99F9550FCF5}">
      <dsp:nvSpPr>
        <dsp:cNvPr id="0" name=""/>
        <dsp:cNvSpPr/>
      </dsp:nvSpPr>
      <dsp:spPr>
        <a:xfrm>
          <a:off x="0" y="2900183"/>
          <a:ext cx="9054484"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Emergency push pad​</a:t>
          </a:r>
          <a:endParaRPr lang="en-US" sz="2200" kern="1200"/>
        </a:p>
      </dsp:txBody>
      <dsp:txXfrm>
        <a:off x="0" y="2900183"/>
        <a:ext cx="9054484" cy="724514"/>
      </dsp:txXfrm>
    </dsp:sp>
    <dsp:sp modelId="{5831D361-1B89-40FB-A50B-E8ED33949263}">
      <dsp:nvSpPr>
        <dsp:cNvPr id="0" name=""/>
        <dsp:cNvSpPr/>
      </dsp:nvSpPr>
      <dsp:spPr>
        <a:xfrm>
          <a:off x="0" y="3624698"/>
          <a:ext cx="9054484"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D37EC95-ACDD-4822-B31F-113629AE034F}">
      <dsp:nvSpPr>
        <dsp:cNvPr id="0" name=""/>
        <dsp:cNvSpPr/>
      </dsp:nvSpPr>
      <dsp:spPr>
        <a:xfrm>
          <a:off x="0" y="3624698"/>
          <a:ext cx="9054484" cy="72451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b="0" i="0" kern="1200"/>
            <a:t>Internal &amp; external access</a:t>
          </a:r>
          <a:endParaRPr lang="en-US" sz="2200" kern="1200"/>
        </a:p>
      </dsp:txBody>
      <dsp:txXfrm>
        <a:off x="0" y="3624698"/>
        <a:ext cx="9054484" cy="7245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2D21E-17EA-434C-A877-AFBC330F035A}">
      <dsp:nvSpPr>
        <dsp:cNvPr id="0" name=""/>
        <dsp:cNvSpPr/>
      </dsp:nvSpPr>
      <dsp:spPr>
        <a:xfrm>
          <a:off x="2674542" y="1022209"/>
          <a:ext cx="583327" cy="91440"/>
        </a:xfrm>
        <a:custGeom>
          <a:avLst/>
          <a:gdLst/>
          <a:ahLst/>
          <a:cxnLst/>
          <a:rect l="0" t="0" r="0" b="0"/>
          <a:pathLst>
            <a:path>
              <a:moveTo>
                <a:pt x="0" y="45720"/>
              </a:moveTo>
              <a:lnTo>
                <a:pt x="58332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0858" y="1064859"/>
        <a:ext cx="30696" cy="6139"/>
      </dsp:txXfrm>
    </dsp:sp>
    <dsp:sp modelId="{490054B6-FECE-40D3-B201-86CD75FA97A7}">
      <dsp:nvSpPr>
        <dsp:cNvPr id="0" name=""/>
        <dsp:cNvSpPr/>
      </dsp:nvSpPr>
      <dsp:spPr>
        <a:xfrm>
          <a:off x="7090" y="267154"/>
          <a:ext cx="2669251" cy="1601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796" tIns="137293" rIns="130796" bIns="137293" numCol="1" spcCol="1270" anchor="ctr" anchorCtr="0">
          <a:noAutofit/>
        </a:bodyPr>
        <a:lstStyle/>
        <a:p>
          <a:pPr marL="0" lvl="0" indent="0" algn="ctr" defTabSz="622300">
            <a:lnSpc>
              <a:spcPct val="90000"/>
            </a:lnSpc>
            <a:spcBef>
              <a:spcPct val="0"/>
            </a:spcBef>
            <a:spcAft>
              <a:spcPct val="35000"/>
            </a:spcAft>
            <a:buNone/>
          </a:pPr>
          <a:r>
            <a:rPr lang="en-US" sz="1400" kern="1200"/>
            <a:t>Between flooding and flooding prevention, the UK spends approximately £2.2 Billion each year. (Gov.uk)</a:t>
          </a:r>
        </a:p>
      </dsp:txBody>
      <dsp:txXfrm>
        <a:off x="7090" y="267154"/>
        <a:ext cx="2669251" cy="1601550"/>
      </dsp:txXfrm>
    </dsp:sp>
    <dsp:sp modelId="{C789BEFD-FB62-4825-AD83-75383F991E0C}">
      <dsp:nvSpPr>
        <dsp:cNvPr id="0" name=""/>
        <dsp:cNvSpPr/>
      </dsp:nvSpPr>
      <dsp:spPr>
        <a:xfrm>
          <a:off x="5957721" y="1022209"/>
          <a:ext cx="583327" cy="91440"/>
        </a:xfrm>
        <a:custGeom>
          <a:avLst/>
          <a:gdLst/>
          <a:ahLst/>
          <a:cxnLst/>
          <a:rect l="0" t="0" r="0" b="0"/>
          <a:pathLst>
            <a:path>
              <a:moveTo>
                <a:pt x="0" y="45720"/>
              </a:moveTo>
              <a:lnTo>
                <a:pt x="58332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6234037" y="1064859"/>
        <a:ext cx="30696" cy="6139"/>
      </dsp:txXfrm>
    </dsp:sp>
    <dsp:sp modelId="{09DF5487-EF13-4E74-92A5-6DCDAE1F9D8A}">
      <dsp:nvSpPr>
        <dsp:cNvPr id="0" name=""/>
        <dsp:cNvSpPr/>
      </dsp:nvSpPr>
      <dsp:spPr>
        <a:xfrm>
          <a:off x="3290270" y="267154"/>
          <a:ext cx="2669251" cy="1601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796" tIns="137293" rIns="130796" bIns="137293" numCol="1" spcCol="1270" anchor="ctr" anchorCtr="0">
          <a:noAutofit/>
        </a:bodyPr>
        <a:lstStyle/>
        <a:p>
          <a:pPr marL="0" lvl="0" indent="0" algn="ctr" defTabSz="622300">
            <a:lnSpc>
              <a:spcPct val="90000"/>
            </a:lnSpc>
            <a:spcBef>
              <a:spcPct val="0"/>
            </a:spcBef>
            <a:spcAft>
              <a:spcPct val="35000"/>
            </a:spcAft>
            <a:buNone/>
          </a:pPr>
          <a:r>
            <a:rPr lang="en-US" sz="1400" kern="1200"/>
            <a:t>Without companies creating innovative flood irrigation solutions, the global economy is expected to spend £600 billion by 2050. (Hallegette, Nature Climate Change, 2014)</a:t>
          </a:r>
        </a:p>
      </dsp:txBody>
      <dsp:txXfrm>
        <a:off x="3290270" y="267154"/>
        <a:ext cx="2669251" cy="1601550"/>
      </dsp:txXfrm>
    </dsp:sp>
    <dsp:sp modelId="{FB42B172-065A-498D-ABFB-8E7369BFAEDC}">
      <dsp:nvSpPr>
        <dsp:cNvPr id="0" name=""/>
        <dsp:cNvSpPr/>
      </dsp:nvSpPr>
      <dsp:spPr>
        <a:xfrm>
          <a:off x="1341716" y="1866905"/>
          <a:ext cx="6566358" cy="583327"/>
        </a:xfrm>
        <a:custGeom>
          <a:avLst/>
          <a:gdLst/>
          <a:ahLst/>
          <a:cxnLst/>
          <a:rect l="0" t="0" r="0" b="0"/>
          <a:pathLst>
            <a:path>
              <a:moveTo>
                <a:pt x="6566358" y="0"/>
              </a:moveTo>
              <a:lnTo>
                <a:pt x="6566358" y="308763"/>
              </a:lnTo>
              <a:lnTo>
                <a:pt x="0" y="308763"/>
              </a:lnTo>
              <a:lnTo>
                <a:pt x="0" y="583327"/>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460021" y="2155499"/>
        <a:ext cx="329749" cy="6139"/>
      </dsp:txXfrm>
    </dsp:sp>
    <dsp:sp modelId="{299772A5-503C-4FBD-9218-86F9A864F022}">
      <dsp:nvSpPr>
        <dsp:cNvPr id="0" name=""/>
        <dsp:cNvSpPr/>
      </dsp:nvSpPr>
      <dsp:spPr>
        <a:xfrm>
          <a:off x="6573449" y="267154"/>
          <a:ext cx="2669251" cy="1601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796" tIns="137293" rIns="130796" bIns="137293" numCol="1" spcCol="1270" anchor="ctr" anchorCtr="0">
          <a:noAutofit/>
        </a:bodyPr>
        <a:lstStyle/>
        <a:p>
          <a:pPr marL="0" lvl="0" indent="0" algn="ctr" defTabSz="622300">
            <a:lnSpc>
              <a:spcPct val="90000"/>
            </a:lnSpc>
            <a:spcBef>
              <a:spcPct val="0"/>
            </a:spcBef>
            <a:spcAft>
              <a:spcPct val="35000"/>
            </a:spcAft>
            <a:buNone/>
          </a:pPr>
          <a:r>
            <a:rPr lang="en-US" sz="1400" kern="1200"/>
            <a:t>With sea levels around the UK expected to rise 26.5 and 35.5cm by 2050, ensuring that effective solutions are found to flood irrigation is vastly important. (ClimateChange Post)</a:t>
          </a:r>
        </a:p>
      </dsp:txBody>
      <dsp:txXfrm>
        <a:off x="6573449" y="267154"/>
        <a:ext cx="2669251" cy="1601550"/>
      </dsp:txXfrm>
    </dsp:sp>
    <dsp:sp modelId="{8B467066-D08B-425D-8706-BE5252D83AB0}">
      <dsp:nvSpPr>
        <dsp:cNvPr id="0" name=""/>
        <dsp:cNvSpPr/>
      </dsp:nvSpPr>
      <dsp:spPr>
        <a:xfrm>
          <a:off x="2674542" y="3237688"/>
          <a:ext cx="583327" cy="91440"/>
        </a:xfrm>
        <a:custGeom>
          <a:avLst/>
          <a:gdLst/>
          <a:ahLst/>
          <a:cxnLst/>
          <a:rect l="0" t="0" r="0" b="0"/>
          <a:pathLst>
            <a:path>
              <a:moveTo>
                <a:pt x="0" y="45720"/>
              </a:moveTo>
              <a:lnTo>
                <a:pt x="583327"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950858" y="3280338"/>
        <a:ext cx="30696" cy="6139"/>
      </dsp:txXfrm>
    </dsp:sp>
    <dsp:sp modelId="{CF45E50B-85F9-4954-A64A-A9D00A51770A}">
      <dsp:nvSpPr>
        <dsp:cNvPr id="0" name=""/>
        <dsp:cNvSpPr/>
      </dsp:nvSpPr>
      <dsp:spPr>
        <a:xfrm>
          <a:off x="7090" y="2482632"/>
          <a:ext cx="2669251" cy="1601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796" tIns="137293" rIns="130796" bIns="137293" numCol="1" spcCol="1270" anchor="ctr" anchorCtr="0">
          <a:noAutofit/>
        </a:bodyPr>
        <a:lstStyle/>
        <a:p>
          <a:pPr marL="0" lvl="0" indent="0" algn="ctr" defTabSz="622300">
            <a:lnSpc>
              <a:spcPct val="90000"/>
            </a:lnSpc>
            <a:spcBef>
              <a:spcPct val="0"/>
            </a:spcBef>
            <a:spcAft>
              <a:spcPct val="35000"/>
            </a:spcAft>
            <a:buNone/>
          </a:pPr>
          <a:r>
            <a:rPr lang="en-US" sz="1400" kern="1200"/>
            <a:t>6.3 million properties in the UK are risk of flooding, showing the wider impact that flooding is now presenting to the entire population. (Gov.uk)</a:t>
          </a:r>
        </a:p>
      </dsp:txBody>
      <dsp:txXfrm>
        <a:off x="7090" y="2482632"/>
        <a:ext cx="2669251" cy="1601550"/>
      </dsp:txXfrm>
    </dsp:sp>
    <dsp:sp modelId="{DB64A73A-43B5-41C8-AD56-3046ED77429F}">
      <dsp:nvSpPr>
        <dsp:cNvPr id="0" name=""/>
        <dsp:cNvSpPr/>
      </dsp:nvSpPr>
      <dsp:spPr>
        <a:xfrm>
          <a:off x="3290270" y="2482632"/>
          <a:ext cx="2669251" cy="16015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0796" tIns="137293" rIns="130796" bIns="137293" numCol="1" spcCol="1270" anchor="ctr" anchorCtr="0">
          <a:noAutofit/>
        </a:bodyPr>
        <a:lstStyle/>
        <a:p>
          <a:pPr marL="0" lvl="0" indent="0" algn="ctr" defTabSz="622300">
            <a:lnSpc>
              <a:spcPct val="90000"/>
            </a:lnSpc>
            <a:spcBef>
              <a:spcPct val="0"/>
            </a:spcBef>
            <a:spcAft>
              <a:spcPct val="35000"/>
            </a:spcAft>
            <a:buNone/>
          </a:pPr>
          <a:r>
            <a:rPr lang="en-US" sz="1400" kern="1200"/>
            <a:t>Specifically, to Electricity Sub Stations, protections have been to a high standard since the floods of 2007 summer which resulted in £3.2 Billion of damage. (ClimateAdapt)</a:t>
          </a:r>
        </a:p>
      </dsp:txBody>
      <dsp:txXfrm>
        <a:off x="3290270" y="2482632"/>
        <a:ext cx="2669251" cy="16015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1801B0-7666-4C6E-9D99-BD25209D4614}">
      <dsp:nvSpPr>
        <dsp:cNvPr id="0" name=""/>
        <dsp:cNvSpPr/>
      </dsp:nvSpPr>
      <dsp:spPr>
        <a:xfrm>
          <a:off x="0" y="0"/>
          <a:ext cx="7018877"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Natural flood irrigation is effective in vastly rural areas by using soil, however this is unavailable for urban and coastal areas in Wales and the UK.</a:t>
          </a:r>
        </a:p>
      </dsp:txBody>
      <dsp:txXfrm>
        <a:off x="22940" y="22940"/>
        <a:ext cx="6082060" cy="737360"/>
      </dsp:txXfrm>
    </dsp:sp>
    <dsp:sp modelId="{C9A62108-CBB5-4D05-9C20-A9F82F5B1966}">
      <dsp:nvSpPr>
        <dsp:cNvPr id="0" name=""/>
        <dsp:cNvSpPr/>
      </dsp:nvSpPr>
      <dsp:spPr>
        <a:xfrm>
          <a:off x="524136" y="892024"/>
          <a:ext cx="7018877"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Increases in volatile weather has seen the use of sandbags and others temporary flood prevention techniques become unsuccessful in their use. </a:t>
          </a:r>
        </a:p>
      </dsp:txBody>
      <dsp:txXfrm>
        <a:off x="547076" y="914964"/>
        <a:ext cx="5939753" cy="737360"/>
      </dsp:txXfrm>
    </dsp:sp>
    <dsp:sp modelId="{51DBCCD5-7259-48FC-8974-2D55097B1B68}">
      <dsp:nvSpPr>
        <dsp:cNvPr id="0" name=""/>
        <dsp:cNvSpPr/>
      </dsp:nvSpPr>
      <dsp:spPr>
        <a:xfrm>
          <a:off x="1048273" y="1784048"/>
          <a:ext cx="7018877"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Many techniques rely on entire local systems to be installed and maintained, which is often forgotten about from local governments.</a:t>
          </a:r>
        </a:p>
      </dsp:txBody>
      <dsp:txXfrm>
        <a:off x="1071213" y="1806988"/>
        <a:ext cx="5939753" cy="737360"/>
      </dsp:txXfrm>
    </dsp:sp>
    <dsp:sp modelId="{E9F95109-C96F-4F98-80EA-5CD9764EFDCD}">
      <dsp:nvSpPr>
        <dsp:cNvPr id="0" name=""/>
        <dsp:cNvSpPr/>
      </dsp:nvSpPr>
      <dsp:spPr>
        <a:xfrm>
          <a:off x="1572410" y="2676072"/>
          <a:ext cx="7018877"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Companies such as Welsh water have lost public trust, making individual business and property owners take responsibility of their own flood prevention. </a:t>
          </a:r>
        </a:p>
      </dsp:txBody>
      <dsp:txXfrm>
        <a:off x="1595350" y="2699012"/>
        <a:ext cx="5939753" cy="737360"/>
      </dsp:txXfrm>
    </dsp:sp>
    <dsp:sp modelId="{6F7CC5E9-6A04-463D-8A9A-4067314640F6}">
      <dsp:nvSpPr>
        <dsp:cNvPr id="0" name=""/>
        <dsp:cNvSpPr/>
      </dsp:nvSpPr>
      <dsp:spPr>
        <a:xfrm>
          <a:off x="2096547" y="3568097"/>
          <a:ext cx="7018877" cy="78324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Electricity substations require higher standards of prevention. This is shown in the in investment shown is recent years. </a:t>
          </a:r>
        </a:p>
      </dsp:txBody>
      <dsp:txXfrm>
        <a:off x="2119487" y="3591037"/>
        <a:ext cx="5939753" cy="737360"/>
      </dsp:txXfrm>
    </dsp:sp>
    <dsp:sp modelId="{692C41F4-59AB-4B13-A7DA-82B6E9CE265F}">
      <dsp:nvSpPr>
        <dsp:cNvPr id="0" name=""/>
        <dsp:cNvSpPr/>
      </dsp:nvSpPr>
      <dsp:spPr>
        <a:xfrm>
          <a:off x="6509770" y="572200"/>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6624319" y="572200"/>
        <a:ext cx="280008" cy="383102"/>
      </dsp:txXfrm>
    </dsp:sp>
    <dsp:sp modelId="{6938AB11-E74F-49BD-8970-4FB63EE392EF}">
      <dsp:nvSpPr>
        <dsp:cNvPr id="0" name=""/>
        <dsp:cNvSpPr/>
      </dsp:nvSpPr>
      <dsp:spPr>
        <a:xfrm>
          <a:off x="7033907" y="1464225"/>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148456" y="1464225"/>
        <a:ext cx="280008" cy="383102"/>
      </dsp:txXfrm>
    </dsp:sp>
    <dsp:sp modelId="{82F8FF6D-09F3-40EF-A59C-F67763CA5CB7}">
      <dsp:nvSpPr>
        <dsp:cNvPr id="0" name=""/>
        <dsp:cNvSpPr/>
      </dsp:nvSpPr>
      <dsp:spPr>
        <a:xfrm>
          <a:off x="7558044" y="2343195"/>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7672593" y="2343195"/>
        <a:ext cx="280008" cy="383102"/>
      </dsp:txXfrm>
    </dsp:sp>
    <dsp:sp modelId="{B5F4E37D-BA74-4DB1-9BE7-480FD9423BDC}">
      <dsp:nvSpPr>
        <dsp:cNvPr id="0" name=""/>
        <dsp:cNvSpPr/>
      </dsp:nvSpPr>
      <dsp:spPr>
        <a:xfrm>
          <a:off x="8082181" y="3243922"/>
          <a:ext cx="509106" cy="509106"/>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marL="0" lvl="0" indent="0" algn="ctr" defTabSz="1022350">
            <a:lnSpc>
              <a:spcPct val="90000"/>
            </a:lnSpc>
            <a:spcBef>
              <a:spcPct val="0"/>
            </a:spcBef>
            <a:spcAft>
              <a:spcPct val="35000"/>
            </a:spcAft>
            <a:buNone/>
          </a:pPr>
          <a:endParaRPr lang="en-US" sz="2300" kern="1200"/>
        </a:p>
      </dsp:txBody>
      <dsp:txXfrm>
        <a:off x="8196730" y="3243922"/>
        <a:ext cx="280008" cy="3831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38BCBD-DA53-4182-BB8C-F30ED806B086}">
      <dsp:nvSpPr>
        <dsp:cNvPr id="0" name=""/>
        <dsp:cNvSpPr/>
      </dsp:nvSpPr>
      <dsp:spPr>
        <a:xfrm>
          <a:off x="2830223" y="197238"/>
          <a:ext cx="2115412" cy="13750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t>•BS 851188 is the British standard used for Flood Protection Products</a:t>
          </a:r>
          <a:r>
            <a:rPr lang="en-GB" sz="1000" b="0" i="0" kern="1200" dirty="0"/>
            <a:t>. ​</a:t>
          </a:r>
          <a:endParaRPr lang="en-US" sz="1000" kern="1200" dirty="0"/>
        </a:p>
      </dsp:txBody>
      <dsp:txXfrm>
        <a:off x="2897346" y="264361"/>
        <a:ext cx="1981166" cy="1240772"/>
      </dsp:txXfrm>
    </dsp:sp>
    <dsp:sp modelId="{CD32582D-36BD-451F-927A-3927426A0408}">
      <dsp:nvSpPr>
        <dsp:cNvPr id="0" name=""/>
        <dsp:cNvSpPr/>
      </dsp:nvSpPr>
      <dsp:spPr>
        <a:xfrm>
          <a:off x="1803543" y="1006613"/>
          <a:ext cx="4545655" cy="4545655"/>
        </a:xfrm>
        <a:custGeom>
          <a:avLst/>
          <a:gdLst/>
          <a:ahLst/>
          <a:cxnLst/>
          <a:rect l="0" t="0" r="0" b="0"/>
          <a:pathLst>
            <a:path>
              <a:moveTo>
                <a:pt x="3360607" y="277212"/>
              </a:moveTo>
              <a:arcTo wR="2272827" hR="2272827" stAng="17915648" swAng="1121854"/>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5E68FB2A-7634-4CD0-9B41-4DFB05063056}">
      <dsp:nvSpPr>
        <dsp:cNvPr id="0" name=""/>
        <dsp:cNvSpPr/>
      </dsp:nvSpPr>
      <dsp:spPr>
        <a:xfrm>
          <a:off x="4815511" y="1924314"/>
          <a:ext cx="2672739" cy="2075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t>•Ensuring that our product follows this standard ensures that the operational features are successful in flood prevention. </a:t>
          </a:r>
          <a:r>
            <a:rPr lang="en-GB" sz="1000" b="0" i="0" kern="1200" dirty="0"/>
            <a:t>​</a:t>
          </a:r>
          <a:endParaRPr lang="en-US" sz="1000" kern="1200" dirty="0"/>
        </a:p>
      </dsp:txBody>
      <dsp:txXfrm>
        <a:off x="4916849" y="2025652"/>
        <a:ext cx="2470063" cy="1873244"/>
      </dsp:txXfrm>
    </dsp:sp>
    <dsp:sp modelId="{75869634-FBBF-4166-91D7-B6D8DA198FEE}">
      <dsp:nvSpPr>
        <dsp:cNvPr id="0" name=""/>
        <dsp:cNvSpPr/>
      </dsp:nvSpPr>
      <dsp:spPr>
        <a:xfrm>
          <a:off x="983756" y="417428"/>
          <a:ext cx="4545655" cy="4545655"/>
        </a:xfrm>
        <a:custGeom>
          <a:avLst/>
          <a:gdLst/>
          <a:ahLst/>
          <a:cxnLst/>
          <a:rect l="0" t="0" r="0" b="0"/>
          <a:pathLst>
            <a:path>
              <a:moveTo>
                <a:pt x="4036695" y="3706185"/>
              </a:moveTo>
              <a:arcTo wR="2272827" hR="2272827" stAng="2345884" swAng="708233"/>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688B3840-429F-4D2D-9DF2-5F2A3DE7CCC5}">
      <dsp:nvSpPr>
        <dsp:cNvPr id="0" name=""/>
        <dsp:cNvSpPr/>
      </dsp:nvSpPr>
      <dsp:spPr>
        <a:xfrm>
          <a:off x="2215418" y="4547593"/>
          <a:ext cx="3327269" cy="137501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0" i="0" kern="1200" dirty="0"/>
            <a:t>•IP (Ingress Protection) ratings are used a standard rating system for all flood preventive products. Adhering to these standards with a basis of design that includes the necessary detail is vitally important in design and production. ​</a:t>
          </a:r>
          <a:endParaRPr lang="en-US" sz="1400" kern="1200" dirty="0"/>
        </a:p>
      </dsp:txBody>
      <dsp:txXfrm>
        <a:off x="2282541" y="4614716"/>
        <a:ext cx="3193023" cy="1240772"/>
      </dsp:txXfrm>
    </dsp:sp>
    <dsp:sp modelId="{E9B242E2-4A6F-48B2-9971-C978C6B91FA4}">
      <dsp:nvSpPr>
        <dsp:cNvPr id="0" name=""/>
        <dsp:cNvSpPr/>
      </dsp:nvSpPr>
      <dsp:spPr>
        <a:xfrm>
          <a:off x="2244833" y="428279"/>
          <a:ext cx="4545655" cy="4545655"/>
        </a:xfrm>
        <a:custGeom>
          <a:avLst/>
          <a:gdLst/>
          <a:ahLst/>
          <a:cxnLst/>
          <a:rect l="0" t="0" r="0" b="0"/>
          <a:pathLst>
            <a:path>
              <a:moveTo>
                <a:pt x="830244" y="4029158"/>
              </a:moveTo>
              <a:arcTo wR="2272827" hR="2272827" stAng="7763903" swAng="676630"/>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 modelId="{24DF18A5-58BF-4FB1-9ED4-816F95AA3D30}">
      <dsp:nvSpPr>
        <dsp:cNvPr id="0" name=""/>
        <dsp:cNvSpPr/>
      </dsp:nvSpPr>
      <dsp:spPr>
        <a:xfrm>
          <a:off x="279709" y="1930281"/>
          <a:ext cx="2688541" cy="209367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b="0" i="0" kern="1200"/>
            <a:t>​</a:t>
          </a:r>
          <a:endParaRPr lang="en-US" sz="6500" kern="1200"/>
        </a:p>
      </dsp:txBody>
      <dsp:txXfrm>
        <a:off x="381914" y="2032486"/>
        <a:ext cx="2484131" cy="1889261"/>
      </dsp:txXfrm>
    </dsp:sp>
    <dsp:sp modelId="{0998082F-B40B-4471-B7DB-E99E6CC13C3A}">
      <dsp:nvSpPr>
        <dsp:cNvPr id="0" name=""/>
        <dsp:cNvSpPr/>
      </dsp:nvSpPr>
      <dsp:spPr>
        <a:xfrm>
          <a:off x="1442753" y="989379"/>
          <a:ext cx="4545655" cy="4545655"/>
        </a:xfrm>
        <a:custGeom>
          <a:avLst/>
          <a:gdLst/>
          <a:ahLst/>
          <a:cxnLst/>
          <a:rect l="0" t="0" r="0" b="0"/>
          <a:pathLst>
            <a:path>
              <a:moveTo>
                <a:pt x="584800" y="750884"/>
              </a:moveTo>
              <a:arcTo wR="2272827" hR="2272827" stAng="13322290" swAng="1132378"/>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81526A-B9BB-487B-BC84-EB7D2A5BA556}">
      <dsp:nvSpPr>
        <dsp:cNvPr id="0" name=""/>
        <dsp:cNvSpPr/>
      </dsp:nvSpPr>
      <dsp:spPr>
        <a:xfrm>
          <a:off x="251692" y="2383"/>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Design Requirements:</a:t>
          </a:r>
          <a:endParaRPr lang="en-US" sz="1200" kern="1200"/>
        </a:p>
      </dsp:txBody>
      <dsp:txXfrm>
        <a:off x="251692" y="2383"/>
        <a:ext cx="1609841" cy="965904"/>
      </dsp:txXfrm>
    </dsp:sp>
    <dsp:sp modelId="{54F34438-F8E1-40B4-91A2-A183225E8F6B}">
      <dsp:nvSpPr>
        <dsp:cNvPr id="0" name=""/>
        <dsp:cNvSpPr/>
      </dsp:nvSpPr>
      <dsp:spPr>
        <a:xfrm>
          <a:off x="2022517" y="2383"/>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1. Flood height: 600 mm.</a:t>
          </a:r>
          <a:endParaRPr lang="en-US" sz="1200" kern="1200"/>
        </a:p>
      </dsp:txBody>
      <dsp:txXfrm>
        <a:off x="2022517" y="2383"/>
        <a:ext cx="1609841" cy="965904"/>
      </dsp:txXfrm>
    </dsp:sp>
    <dsp:sp modelId="{9E2AAF5D-5DF1-489D-B3BE-C9E4D4C54BA1}">
      <dsp:nvSpPr>
        <dsp:cNvPr id="0" name=""/>
        <dsp:cNvSpPr/>
      </dsp:nvSpPr>
      <dsp:spPr>
        <a:xfrm>
          <a:off x="3793342" y="2383"/>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2. Door dimensions: 2190 mm (width) × 3190 mm (height) × 115 mm (thickness).</a:t>
          </a:r>
          <a:endParaRPr lang="en-US" sz="1200" kern="1200"/>
        </a:p>
      </dsp:txBody>
      <dsp:txXfrm>
        <a:off x="3793342" y="2383"/>
        <a:ext cx="1609841" cy="965904"/>
      </dsp:txXfrm>
    </dsp:sp>
    <dsp:sp modelId="{9559A0EF-2656-4C01-8F56-131650CE7A26}">
      <dsp:nvSpPr>
        <dsp:cNvPr id="0" name=""/>
        <dsp:cNvSpPr/>
      </dsp:nvSpPr>
      <dsp:spPr>
        <a:xfrm>
          <a:off x="5564167" y="2383"/>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3. Must withstand hydrostatic pressure indefinitely (up to 600 mm)</a:t>
          </a:r>
          <a:endParaRPr lang="en-US" sz="1200" kern="1200"/>
        </a:p>
      </dsp:txBody>
      <dsp:txXfrm>
        <a:off x="5564167" y="2383"/>
        <a:ext cx="1609841" cy="965904"/>
      </dsp:txXfrm>
    </dsp:sp>
    <dsp:sp modelId="{2D6C1F12-C490-4CF6-BBD1-E9D02FD11321}">
      <dsp:nvSpPr>
        <dsp:cNvPr id="0" name=""/>
        <dsp:cNvSpPr/>
      </dsp:nvSpPr>
      <dsp:spPr>
        <a:xfrm>
          <a:off x="7334992" y="2383"/>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4. Structural integrity. Must be fit for purpose and with a life expectancy of 20+ years.</a:t>
          </a:r>
          <a:endParaRPr lang="en-US" sz="1200" kern="1200"/>
        </a:p>
      </dsp:txBody>
      <dsp:txXfrm>
        <a:off x="7334992" y="2383"/>
        <a:ext cx="1609841" cy="965904"/>
      </dsp:txXfrm>
    </dsp:sp>
    <dsp:sp modelId="{F77B3CD6-7A1D-4AEA-B6E9-599A0F9904AF}">
      <dsp:nvSpPr>
        <dsp:cNvPr id="0" name=""/>
        <dsp:cNvSpPr/>
      </dsp:nvSpPr>
      <dsp:spPr>
        <a:xfrm>
          <a:off x="251692" y="1129272"/>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Force Calculation:</a:t>
          </a:r>
          <a:endParaRPr lang="en-US" sz="1200" kern="1200"/>
        </a:p>
      </dsp:txBody>
      <dsp:txXfrm>
        <a:off x="251692" y="1129272"/>
        <a:ext cx="1609841" cy="965904"/>
      </dsp:txXfrm>
    </dsp:sp>
    <dsp:sp modelId="{8403F427-3A8F-41A1-AC21-BD68EC656F37}">
      <dsp:nvSpPr>
        <dsp:cNvPr id="0" name=""/>
        <dsp:cNvSpPr/>
      </dsp:nvSpPr>
      <dsp:spPr>
        <a:xfrm>
          <a:off x="2022517" y="1129272"/>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1. Hydrostatic pressure door must withstand: P=ρ⋅g⋅h</a:t>
          </a:r>
          <a:endParaRPr lang="en-US" sz="1200" kern="1200"/>
        </a:p>
      </dsp:txBody>
      <dsp:txXfrm>
        <a:off x="2022517" y="1129272"/>
        <a:ext cx="1609841" cy="965904"/>
      </dsp:txXfrm>
    </dsp:sp>
    <dsp:sp modelId="{E7ACEB07-EFC9-4E7A-BDDC-AA58DB04F597}">
      <dsp:nvSpPr>
        <dsp:cNvPr id="0" name=""/>
        <dsp:cNvSpPr/>
      </dsp:nvSpPr>
      <dsp:spPr>
        <a:xfrm>
          <a:off x="3793342" y="1129272"/>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1000 kg/m3 x 9.81 m/s2 x 0.6 m (water height) = 5886 Pa</a:t>
          </a:r>
          <a:endParaRPr lang="en-US" sz="1200" kern="1200"/>
        </a:p>
      </dsp:txBody>
      <dsp:txXfrm>
        <a:off x="3793342" y="1129272"/>
        <a:ext cx="1609841" cy="965904"/>
      </dsp:txXfrm>
    </dsp:sp>
    <dsp:sp modelId="{7C8F547D-02E6-49D6-8073-112B1968A217}">
      <dsp:nvSpPr>
        <dsp:cNvPr id="0" name=""/>
        <dsp:cNvSpPr/>
      </dsp:nvSpPr>
      <dsp:spPr>
        <a:xfrm>
          <a:off x="5564167" y="1129272"/>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2. Force on one door panel (F) multiplied by Area: F=P⋅A</a:t>
          </a:r>
          <a:endParaRPr lang="en-US" sz="1200" kern="1200"/>
        </a:p>
      </dsp:txBody>
      <dsp:txXfrm>
        <a:off x="5564167" y="1129272"/>
        <a:ext cx="1609841" cy="965904"/>
      </dsp:txXfrm>
    </dsp:sp>
    <dsp:sp modelId="{5549D469-2565-4035-8808-1B8A37564F70}">
      <dsp:nvSpPr>
        <dsp:cNvPr id="0" name=""/>
        <dsp:cNvSpPr/>
      </dsp:nvSpPr>
      <dsp:spPr>
        <a:xfrm>
          <a:off x="7334992" y="1129272"/>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=5886 N x 0.657 m2 =3867 N/m2 or 3.867 KN/m2 per door leaf</a:t>
          </a:r>
          <a:endParaRPr lang="en-US" sz="1200" kern="1200"/>
        </a:p>
      </dsp:txBody>
      <dsp:txXfrm>
        <a:off x="7334992" y="1129272"/>
        <a:ext cx="1609841" cy="965904"/>
      </dsp:txXfrm>
    </dsp:sp>
    <dsp:sp modelId="{D98E23A1-B6A5-42B5-BE55-CE58600D1539}">
      <dsp:nvSpPr>
        <dsp:cNvPr id="0" name=""/>
        <dsp:cNvSpPr/>
      </dsp:nvSpPr>
      <dsp:spPr>
        <a:xfrm>
          <a:off x="251692" y="2256161"/>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Literature review:</a:t>
          </a:r>
          <a:endParaRPr lang="en-US" sz="1200" kern="1200"/>
        </a:p>
      </dsp:txBody>
      <dsp:txXfrm>
        <a:off x="251692" y="2256161"/>
        <a:ext cx="1609841" cy="965904"/>
      </dsp:txXfrm>
    </dsp:sp>
    <dsp:sp modelId="{111A62DF-F80D-475F-854C-E424D0DBFC69}">
      <dsp:nvSpPr>
        <dsp:cNvPr id="0" name=""/>
        <dsp:cNvSpPr/>
      </dsp:nvSpPr>
      <dsp:spPr>
        <a:xfrm>
          <a:off x="2022517" y="2256161"/>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BS 85500:2015 for flood-resistant construction.</a:t>
          </a:r>
          <a:endParaRPr lang="en-US" sz="1200" kern="1200"/>
        </a:p>
      </dsp:txBody>
      <dsp:txXfrm>
        <a:off x="2022517" y="2256161"/>
        <a:ext cx="1609841" cy="965904"/>
      </dsp:txXfrm>
    </dsp:sp>
    <dsp:sp modelId="{2A6CFB15-0677-40A8-BAB7-8A50CA04B905}">
      <dsp:nvSpPr>
        <dsp:cNvPr id="0" name=""/>
        <dsp:cNvSpPr/>
      </dsp:nvSpPr>
      <dsp:spPr>
        <a:xfrm>
          <a:off x="3793342" y="2256161"/>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CIRIA C688 – Flood resilience and resistance for critical infrastructure</a:t>
          </a:r>
          <a:endParaRPr lang="en-US" sz="1200" kern="1200"/>
        </a:p>
      </dsp:txBody>
      <dsp:txXfrm>
        <a:off x="3793342" y="2256161"/>
        <a:ext cx="1609841" cy="965904"/>
      </dsp:txXfrm>
    </dsp:sp>
    <dsp:sp modelId="{DD1C8FA9-9DB3-4D48-AEEC-C61D5108F71A}">
      <dsp:nvSpPr>
        <dsp:cNvPr id="0" name=""/>
        <dsp:cNvSpPr/>
      </dsp:nvSpPr>
      <dsp:spPr>
        <a:xfrm>
          <a:off x="5564167" y="2256161"/>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BS EN 10025-2:2019 &amp; BS EN 10088-1:2014 for properties of caron and stainless steels</a:t>
          </a:r>
          <a:endParaRPr lang="en-US" sz="1200" kern="1200"/>
        </a:p>
      </dsp:txBody>
      <dsp:txXfrm>
        <a:off x="5564167" y="2256161"/>
        <a:ext cx="1609841" cy="965904"/>
      </dsp:txXfrm>
    </dsp:sp>
    <dsp:sp modelId="{65D72FC0-5AD5-4AEA-8DE6-47662DF6E446}">
      <dsp:nvSpPr>
        <dsp:cNvPr id="0" name=""/>
        <dsp:cNvSpPr/>
      </dsp:nvSpPr>
      <dsp:spPr>
        <a:xfrm>
          <a:off x="7334992" y="2256161"/>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BS EN ISO 12944-5:2019 for coatings and paints for corrosion protection</a:t>
          </a:r>
          <a:endParaRPr lang="en-US" sz="1200" kern="1200"/>
        </a:p>
      </dsp:txBody>
      <dsp:txXfrm>
        <a:off x="7334992" y="2256161"/>
        <a:ext cx="1609841" cy="965904"/>
      </dsp:txXfrm>
    </dsp:sp>
    <dsp:sp modelId="{B8FB2D8B-82DF-44C7-B32B-993203B35C1D}">
      <dsp:nvSpPr>
        <dsp:cNvPr id="0" name=""/>
        <dsp:cNvSpPr/>
      </dsp:nvSpPr>
      <dsp:spPr>
        <a:xfrm>
          <a:off x="3793342" y="3383049"/>
          <a:ext cx="1609841" cy="96590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BS EN 12207 and BS EN 12444 for watertightness of doors and watertightness testing.</a:t>
          </a:r>
          <a:endParaRPr lang="en-US" sz="1200" kern="1200"/>
        </a:p>
      </dsp:txBody>
      <dsp:txXfrm>
        <a:off x="3793342" y="3383049"/>
        <a:ext cx="1609841" cy="96590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9EE0EC-B5B8-45E6-93E4-2E393C493E20}">
      <dsp:nvSpPr>
        <dsp:cNvPr id="0" name=""/>
        <dsp:cNvSpPr/>
      </dsp:nvSpPr>
      <dsp:spPr>
        <a:xfrm>
          <a:off x="0" y="0"/>
          <a:ext cx="4976657"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Confirm Design Specification</a:t>
          </a:r>
          <a:endParaRPr lang="en-US" sz="1100" kern="1200"/>
        </a:p>
      </dsp:txBody>
      <dsp:txXfrm>
        <a:off x="28038" y="28038"/>
        <a:ext cx="3862771" cy="901218"/>
      </dsp:txXfrm>
    </dsp:sp>
    <dsp:sp modelId="{3136CD96-A4D4-43A1-B84C-770EA361A5D5}">
      <dsp:nvSpPr>
        <dsp:cNvPr id="0" name=""/>
        <dsp:cNvSpPr/>
      </dsp:nvSpPr>
      <dsp:spPr>
        <a:xfrm>
          <a:off x="416795" y="1131347"/>
          <a:ext cx="4976657"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Carry out a Failure Modes Effects Analysis (FMEA) to ensure all possibilities considered.</a:t>
          </a:r>
          <a:endParaRPr lang="en-US" sz="1100" kern="1200"/>
        </a:p>
      </dsp:txBody>
      <dsp:txXfrm>
        <a:off x="444833" y="1159385"/>
        <a:ext cx="3881545" cy="901218"/>
      </dsp:txXfrm>
    </dsp:sp>
    <dsp:sp modelId="{A2584744-A922-4F2D-928F-CFAA7FDECE0E}">
      <dsp:nvSpPr>
        <dsp:cNvPr id="0" name=""/>
        <dsp:cNvSpPr/>
      </dsp:nvSpPr>
      <dsp:spPr>
        <a:xfrm>
          <a:off x="827369" y="2262695"/>
          <a:ext cx="4976657"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Use SolidWorks software or Ansys </a:t>
          </a:r>
          <a:r>
            <a:rPr lang="en-GB" sz="1100" b="0" i="0" kern="1200" dirty="0" err="1"/>
            <a:t>Granta</a:t>
          </a:r>
          <a:r>
            <a:rPr lang="en-GB" sz="1100" b="0" i="0" kern="1200" dirty="0"/>
            <a:t> software to run finite element analysis (FEA) and modelling to ensure door is in line with design specification and can withstand parameters set with a minimum safety factor of x1.5 of the calculated flood force.</a:t>
          </a:r>
          <a:endParaRPr lang="en-US" sz="1100" kern="1200" dirty="0"/>
        </a:p>
      </dsp:txBody>
      <dsp:txXfrm>
        <a:off x="855407" y="2290733"/>
        <a:ext cx="3887766" cy="901218"/>
      </dsp:txXfrm>
    </dsp:sp>
    <dsp:sp modelId="{7DADCFB5-7950-4E9D-829B-ABA524152913}">
      <dsp:nvSpPr>
        <dsp:cNvPr id="0" name=""/>
        <dsp:cNvSpPr/>
      </dsp:nvSpPr>
      <dsp:spPr>
        <a:xfrm>
          <a:off x="1244164" y="3394043"/>
          <a:ext cx="4976657" cy="95729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a:t>Relay findings to design and manufacturing team.</a:t>
          </a:r>
          <a:endParaRPr lang="en-US" sz="1100" kern="1200"/>
        </a:p>
      </dsp:txBody>
      <dsp:txXfrm>
        <a:off x="1272202" y="3422081"/>
        <a:ext cx="3881545" cy="901218"/>
      </dsp:txXfrm>
    </dsp:sp>
    <dsp:sp modelId="{F2C3AA18-12D4-4EBC-A5D9-5D7F0437CBC8}">
      <dsp:nvSpPr>
        <dsp:cNvPr id="0" name=""/>
        <dsp:cNvSpPr/>
      </dsp:nvSpPr>
      <dsp:spPr>
        <a:xfrm>
          <a:off x="4354416" y="733200"/>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494420" y="733200"/>
        <a:ext cx="342233" cy="468236"/>
      </dsp:txXfrm>
    </dsp:sp>
    <dsp:sp modelId="{173E5016-ADDD-4302-A7DE-F5DBCCE7B035}">
      <dsp:nvSpPr>
        <dsp:cNvPr id="0" name=""/>
        <dsp:cNvSpPr/>
      </dsp:nvSpPr>
      <dsp:spPr>
        <a:xfrm>
          <a:off x="4771211" y="1864548"/>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4911215" y="1864548"/>
        <a:ext cx="342233" cy="468236"/>
      </dsp:txXfrm>
    </dsp:sp>
    <dsp:sp modelId="{E806F28F-9326-4DD0-B86F-8B4E1D5E4AEF}">
      <dsp:nvSpPr>
        <dsp:cNvPr id="0" name=""/>
        <dsp:cNvSpPr/>
      </dsp:nvSpPr>
      <dsp:spPr>
        <a:xfrm>
          <a:off x="5181785" y="2995896"/>
          <a:ext cx="622241" cy="622241"/>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5321789" y="2995896"/>
        <a:ext cx="342233" cy="46823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73A769-F1F1-452F-8E8B-E70E0377759F}">
      <dsp:nvSpPr>
        <dsp:cNvPr id="0" name=""/>
        <dsp:cNvSpPr/>
      </dsp:nvSpPr>
      <dsp:spPr>
        <a:xfrm>
          <a:off x="0" y="22539"/>
          <a:ext cx="9890603" cy="455715"/>
        </a:xfrm>
        <a:prstGeom prst="roundRect">
          <a:avLst/>
        </a:prstGeom>
        <a:solidFill>
          <a:srgbClr val="00B0F0"/>
        </a:solid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 Door Frame &amp; Reinforcements</a:t>
          </a:r>
          <a:endParaRPr lang="en-US" sz="1900" kern="1200"/>
        </a:p>
      </dsp:txBody>
      <dsp:txXfrm>
        <a:off x="22246" y="44785"/>
        <a:ext cx="9846111" cy="411223"/>
      </dsp:txXfrm>
    </dsp:sp>
    <dsp:sp modelId="{8D81F7F8-F305-4865-A83B-E8E20745BE9F}">
      <dsp:nvSpPr>
        <dsp:cNvPr id="0" name=""/>
        <dsp:cNvSpPr/>
      </dsp:nvSpPr>
      <dsp:spPr>
        <a:xfrm>
          <a:off x="0" y="478254"/>
          <a:ext cx="9890603" cy="6096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4027"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Steel frame (welded or bolted to concrete substation wall).</a:t>
          </a:r>
          <a:endParaRPr lang="en-US" sz="1200" kern="1200" dirty="0"/>
        </a:p>
        <a:p>
          <a:pPr marL="114300" lvl="1" indent="-114300" algn="l" defTabSz="533400">
            <a:lnSpc>
              <a:spcPct val="90000"/>
            </a:lnSpc>
            <a:spcBef>
              <a:spcPct val="0"/>
            </a:spcBef>
            <a:spcAft>
              <a:spcPct val="20000"/>
            </a:spcAft>
            <a:buChar char="•"/>
          </a:pPr>
          <a:r>
            <a:rPr lang="en-GB" sz="1200" kern="1200" dirty="0"/>
            <a:t>Internal stiffeners or ribs (vertical &amp; horizontal) to prevent bending under water load.</a:t>
          </a:r>
          <a:endParaRPr lang="en-US" sz="1200" kern="1200" dirty="0"/>
        </a:p>
        <a:p>
          <a:pPr marL="114300" lvl="1" indent="-114300" algn="l" defTabSz="533400">
            <a:lnSpc>
              <a:spcPct val="90000"/>
            </a:lnSpc>
            <a:spcBef>
              <a:spcPct val="0"/>
            </a:spcBef>
            <a:spcAft>
              <a:spcPct val="20000"/>
            </a:spcAft>
            <a:buChar char="•"/>
          </a:pPr>
          <a:r>
            <a:rPr lang="en-GB" sz="1200" kern="1200" dirty="0"/>
            <a:t>Hinges &amp; Mounting: Heavy-duty hinges or a sliding mechanism to handle weight and pressure.</a:t>
          </a:r>
          <a:endParaRPr lang="en-US" sz="1200" kern="1200" dirty="0"/>
        </a:p>
      </dsp:txBody>
      <dsp:txXfrm>
        <a:off x="0" y="478254"/>
        <a:ext cx="9890603" cy="609615"/>
      </dsp:txXfrm>
    </dsp:sp>
    <dsp:sp modelId="{DCD10F8A-5A0B-440A-9210-342C1B2ABFF7}">
      <dsp:nvSpPr>
        <dsp:cNvPr id="0" name=""/>
        <dsp:cNvSpPr/>
      </dsp:nvSpPr>
      <dsp:spPr>
        <a:xfrm>
          <a:off x="0" y="1126997"/>
          <a:ext cx="9890603" cy="455715"/>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 Sealing &amp; Waterproofing</a:t>
          </a:r>
          <a:endParaRPr lang="en-US" sz="1900" kern="1200"/>
        </a:p>
      </dsp:txBody>
      <dsp:txXfrm>
        <a:off x="22246" y="1149243"/>
        <a:ext cx="9846111" cy="411223"/>
      </dsp:txXfrm>
    </dsp:sp>
    <dsp:sp modelId="{4B0DB096-0CEB-46FF-BBA4-23A1A6BF9259}">
      <dsp:nvSpPr>
        <dsp:cNvPr id="0" name=""/>
        <dsp:cNvSpPr/>
      </dsp:nvSpPr>
      <dsp:spPr>
        <a:xfrm>
          <a:off x="0" y="1566124"/>
          <a:ext cx="9890603" cy="40313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4027" tIns="15240" rIns="85344" bIns="15240" numCol="1" spcCol="1270" anchor="t" anchorCtr="0">
          <a:noAutofit/>
        </a:bodyPr>
        <a:lstStyle/>
        <a:p>
          <a:pPr marL="114300" lvl="1" indent="-114300" algn="l" defTabSz="533400">
            <a:lnSpc>
              <a:spcPct val="90000"/>
            </a:lnSpc>
            <a:spcBef>
              <a:spcPct val="0"/>
            </a:spcBef>
            <a:spcAft>
              <a:spcPct val="20000"/>
            </a:spcAft>
            <a:buChar char="•"/>
          </a:pPr>
          <a:r>
            <a:rPr lang="en-GB" sz="1200" kern="1200" dirty="0"/>
            <a:t>Compression gasket seals (EPDM or Neoprene) around the edges to prevent leakage.</a:t>
          </a:r>
          <a:endParaRPr lang="en-US" sz="1200" kern="1200" dirty="0"/>
        </a:p>
        <a:p>
          <a:pPr marL="114300" lvl="1" indent="-114300" algn="l" defTabSz="533400">
            <a:lnSpc>
              <a:spcPct val="90000"/>
            </a:lnSpc>
            <a:spcBef>
              <a:spcPct val="0"/>
            </a:spcBef>
            <a:spcAft>
              <a:spcPct val="20000"/>
            </a:spcAft>
            <a:buChar char="•"/>
          </a:pPr>
          <a:r>
            <a:rPr lang="en-GB" sz="1200" kern="1200" dirty="0"/>
            <a:t>Multi-point locking system to apply uniform pressure on the seal.</a:t>
          </a:r>
          <a:endParaRPr lang="en-US" sz="1200" kern="1200" dirty="0"/>
        </a:p>
      </dsp:txBody>
      <dsp:txXfrm>
        <a:off x="0" y="1566124"/>
        <a:ext cx="9890603" cy="40313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8725C7-D716-4D3E-B98F-5DF8D6119147}">
      <dsp:nvSpPr>
        <dsp:cNvPr id="0" name=""/>
        <dsp:cNvSpPr/>
      </dsp:nvSpPr>
      <dsp:spPr>
        <a:xfrm>
          <a:off x="0" y="75406"/>
          <a:ext cx="6446593" cy="6712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At this stage of the project, we have yet to finalize our design. As a result, it is difficult to determine precise calculations and costs related to installation.</a:t>
          </a:r>
          <a:endParaRPr lang="en-US" sz="1200" kern="1200" dirty="0"/>
        </a:p>
      </dsp:txBody>
      <dsp:txXfrm>
        <a:off x="32770" y="108176"/>
        <a:ext cx="6381053" cy="605747"/>
      </dsp:txXfrm>
    </dsp:sp>
    <dsp:sp modelId="{9BE3F256-17DB-4B67-8345-38E1EF92EEF6}">
      <dsp:nvSpPr>
        <dsp:cNvPr id="0" name=""/>
        <dsp:cNvSpPr/>
      </dsp:nvSpPr>
      <dsp:spPr>
        <a:xfrm>
          <a:off x="0" y="781254"/>
          <a:ext cx="6446593" cy="6712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However, for a door of this type, we need to consider the following:</a:t>
          </a:r>
          <a:endParaRPr lang="en-US" sz="1200" kern="1200" dirty="0"/>
        </a:p>
      </dsp:txBody>
      <dsp:txXfrm>
        <a:off x="32770" y="814024"/>
        <a:ext cx="6381053" cy="605747"/>
      </dsp:txXfrm>
    </dsp:sp>
    <dsp:sp modelId="{D074D0DE-B84C-460E-9711-0C4CAD4F8136}">
      <dsp:nvSpPr>
        <dsp:cNvPr id="0" name=""/>
        <dsp:cNvSpPr/>
      </dsp:nvSpPr>
      <dsp:spPr>
        <a:xfrm>
          <a:off x="0" y="1487101"/>
          <a:ext cx="6446593" cy="6712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Wall Mounting: Bolting the door into a concrete frame.</a:t>
          </a:r>
          <a:endParaRPr lang="en-US" sz="1200" kern="1200"/>
        </a:p>
      </dsp:txBody>
      <dsp:txXfrm>
        <a:off x="32770" y="1519871"/>
        <a:ext cx="6381053" cy="605747"/>
      </dsp:txXfrm>
    </dsp:sp>
    <dsp:sp modelId="{BCD25DE6-305B-4300-A2C9-FCE45A2093CE}">
      <dsp:nvSpPr>
        <dsp:cNvPr id="0" name=""/>
        <dsp:cNvSpPr/>
      </dsp:nvSpPr>
      <dsp:spPr>
        <a:xfrm>
          <a:off x="0" y="2192949"/>
          <a:ext cx="6446593" cy="6712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Potential Drainage System: Would a secondary drainage channel be necessary to prevent water seepage?</a:t>
          </a:r>
          <a:endParaRPr lang="en-US" sz="1200" kern="1200"/>
        </a:p>
      </dsp:txBody>
      <dsp:txXfrm>
        <a:off x="32770" y="2225719"/>
        <a:ext cx="6381053" cy="605747"/>
      </dsp:txXfrm>
    </dsp:sp>
    <dsp:sp modelId="{B3DC0CC0-EBE4-4462-AFD1-590F486D8981}">
      <dsp:nvSpPr>
        <dsp:cNvPr id="0" name=""/>
        <dsp:cNvSpPr/>
      </dsp:nvSpPr>
      <dsp:spPr>
        <a:xfrm>
          <a:off x="0" y="2898796"/>
          <a:ext cx="6446593" cy="6712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dirty="0"/>
            <a:t>Operational Mechanisms: Manual or automated locking—or both—depending on the frequency of use. We have decided to place a control box near the door for manual operation, while automated operation will be integrated using our flood detectors as part of the door design.</a:t>
          </a:r>
          <a:endParaRPr lang="en-US" sz="1200" kern="1200" dirty="0"/>
        </a:p>
      </dsp:txBody>
      <dsp:txXfrm>
        <a:off x="32770" y="2931566"/>
        <a:ext cx="6381053" cy="605747"/>
      </dsp:txXfrm>
    </dsp:sp>
    <dsp:sp modelId="{49AC07E3-F8B9-4A47-B899-0D825DFBE310}">
      <dsp:nvSpPr>
        <dsp:cNvPr id="0" name=""/>
        <dsp:cNvSpPr/>
      </dsp:nvSpPr>
      <dsp:spPr>
        <a:xfrm>
          <a:off x="0" y="3610450"/>
          <a:ext cx="6446593" cy="67128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90000"/>
            </a:lnSpc>
            <a:spcBef>
              <a:spcPct val="0"/>
            </a:spcBef>
            <a:spcAft>
              <a:spcPct val="35000"/>
            </a:spcAft>
            <a:buNone/>
          </a:pPr>
          <a:r>
            <a:rPr lang="en-GB" sz="1200" kern="1200"/>
            <a:t>Installation costs: Technician hours of £100 per hour for installation </a:t>
          </a:r>
          <a:endParaRPr lang="en-US" sz="1200" kern="1200"/>
        </a:p>
      </dsp:txBody>
      <dsp:txXfrm>
        <a:off x="32770" y="3643220"/>
        <a:ext cx="6381053" cy="605747"/>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7CAFF5-0D72-46F0-97AD-9496AC49F081}">
      <dsp:nvSpPr>
        <dsp:cNvPr id="0" name=""/>
        <dsp:cNvSpPr/>
      </dsp:nvSpPr>
      <dsp:spPr>
        <a:xfrm>
          <a:off x="111878" y="94231"/>
          <a:ext cx="1371182" cy="1596373"/>
        </a:xfrm>
        <a:prstGeom prst="rect">
          <a:avLst/>
        </a:prstGeom>
        <a:blipFill rotWithShape="1">
          <a:blip xmlns:r="http://schemas.openxmlformats.org/officeDocument/2006/relationships" r:embed="rId1"/>
          <a:srcRect/>
          <a:stretch>
            <a:fillRect l="-1000" r="-1000"/>
          </a:stretch>
        </a:blipFill>
        <a:ln>
          <a:noFill/>
        </a:ln>
        <a:effectLst/>
      </dsp:spPr>
      <dsp:style>
        <a:lnRef idx="0">
          <a:scrgbClr r="0" g="0" b="0"/>
        </a:lnRef>
        <a:fillRef idx="3">
          <a:scrgbClr r="0" g="0" b="0"/>
        </a:fillRef>
        <a:effectRef idx="2">
          <a:scrgbClr r="0" g="0" b="0"/>
        </a:effectRef>
        <a:fontRef idx="minor">
          <a:schemeClr val="lt1"/>
        </a:fontRef>
      </dsp:style>
    </dsp:sp>
    <dsp:sp modelId="{8CA56D77-6638-4087-AFEA-0450CBE51B6B}">
      <dsp:nvSpPr>
        <dsp:cNvPr id="0" name=""/>
        <dsp:cNvSpPr/>
      </dsp:nvSpPr>
      <dsp:spPr>
        <a:xfrm>
          <a:off x="1749521" y="251475"/>
          <a:ext cx="4530705" cy="330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t>Hydraulic Cylinder</a:t>
          </a:r>
        </a:p>
      </dsp:txBody>
      <dsp:txXfrm>
        <a:off x="1749521" y="251475"/>
        <a:ext cx="4530705" cy="330670"/>
      </dsp:txXfrm>
    </dsp:sp>
    <dsp:sp modelId="{43967E6B-3342-468D-996B-D73BA6AE59D5}">
      <dsp:nvSpPr>
        <dsp:cNvPr id="0" name=""/>
        <dsp:cNvSpPr/>
      </dsp:nvSpPr>
      <dsp:spPr>
        <a:xfrm>
          <a:off x="1746962" y="573904"/>
          <a:ext cx="4556122" cy="1328025"/>
        </a:xfrm>
        <a:prstGeom prst="rect">
          <a:avLst/>
        </a:prstGeom>
        <a:noFill/>
        <a:ln>
          <a:noFill/>
        </a:ln>
        <a:effectLst/>
      </dsp:spPr>
      <dsp:style>
        <a:lnRef idx="0">
          <a:scrgbClr r="0" g="0" b="0"/>
        </a:lnRef>
        <a:fillRef idx="0">
          <a:scrgbClr r="0" g="0" b="0"/>
        </a:fillRef>
        <a:effectRef idx="0">
          <a:scrgbClr r="0" g="0" b="0"/>
        </a:effectRef>
        <a:fontRef idx="minor"/>
      </dsp:style>
    </dsp:sp>
    <dsp:sp modelId="{367B576B-94F7-4C7A-B99D-D5369065AAA6}">
      <dsp:nvSpPr>
        <dsp:cNvPr id="0" name=""/>
        <dsp:cNvSpPr/>
      </dsp:nvSpPr>
      <dsp:spPr>
        <a:xfrm>
          <a:off x="0" y="1828843"/>
          <a:ext cx="1701964" cy="1701964"/>
        </a:xfrm>
        <a:prstGeom prst="rect">
          <a:avLst/>
        </a:prstGeom>
        <a:blipFill rotWithShape="1">
          <a:blip xmlns:r="http://schemas.openxmlformats.org/officeDocument/2006/relationships" r:embed="rId2"/>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947D1F02-B7A2-4916-9D37-080C77420327}">
      <dsp:nvSpPr>
        <dsp:cNvPr id="0" name=""/>
        <dsp:cNvSpPr/>
      </dsp:nvSpPr>
      <dsp:spPr>
        <a:xfrm>
          <a:off x="1723344" y="2098980"/>
          <a:ext cx="4530705" cy="330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t>Pneumatic Cylinder</a:t>
          </a:r>
        </a:p>
      </dsp:txBody>
      <dsp:txXfrm>
        <a:off x="1723344" y="2098980"/>
        <a:ext cx="4530705" cy="330670"/>
      </dsp:txXfrm>
    </dsp:sp>
    <dsp:sp modelId="{1AB40FAA-D2BD-4A50-9D34-9A6392A384EB}">
      <dsp:nvSpPr>
        <dsp:cNvPr id="0" name=""/>
        <dsp:cNvSpPr/>
      </dsp:nvSpPr>
      <dsp:spPr>
        <a:xfrm>
          <a:off x="1881964" y="2159513"/>
          <a:ext cx="4530705" cy="1328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endParaRPr lang="en-GB" sz="1400" kern="1200" dirty="0"/>
        </a:p>
      </dsp:txBody>
      <dsp:txXfrm>
        <a:off x="1881964" y="2159513"/>
        <a:ext cx="4530705" cy="1328025"/>
      </dsp:txXfrm>
    </dsp:sp>
    <dsp:sp modelId="{A85F85FC-91BF-4EE8-B16C-8FD445A06845}">
      <dsp:nvSpPr>
        <dsp:cNvPr id="0" name=""/>
        <dsp:cNvSpPr/>
      </dsp:nvSpPr>
      <dsp:spPr>
        <a:xfrm>
          <a:off x="209312" y="4034697"/>
          <a:ext cx="1328480" cy="1151198"/>
        </a:xfrm>
        <a:prstGeom prst="rect">
          <a:avLst/>
        </a:prstGeom>
        <a:blipFill rotWithShape="1">
          <a:blip xmlns:r="http://schemas.openxmlformats.org/officeDocument/2006/relationships" r:embed="rId3"/>
          <a:srcRect/>
          <a:stretch>
            <a:fillRect/>
          </a:stretch>
        </a:blipFill>
        <a:ln>
          <a:noFill/>
        </a:ln>
        <a:effectLst/>
      </dsp:spPr>
      <dsp:style>
        <a:lnRef idx="0">
          <a:scrgbClr r="0" g="0" b="0"/>
        </a:lnRef>
        <a:fillRef idx="3">
          <a:scrgbClr r="0" g="0" b="0"/>
        </a:fillRef>
        <a:effectRef idx="2">
          <a:scrgbClr r="0" g="0" b="0"/>
        </a:effectRef>
        <a:fontRef idx="minor">
          <a:schemeClr val="lt1"/>
        </a:fontRef>
      </dsp:style>
    </dsp:sp>
    <dsp:sp modelId="{53051D6C-6367-47C5-AAC4-21EDA003A001}">
      <dsp:nvSpPr>
        <dsp:cNvPr id="0" name=""/>
        <dsp:cNvSpPr/>
      </dsp:nvSpPr>
      <dsp:spPr>
        <a:xfrm>
          <a:off x="1713981" y="3854580"/>
          <a:ext cx="4530705" cy="3306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GB" sz="1800" kern="1200" dirty="0"/>
            <a:t>Servo- Stepper motor and linear actuator</a:t>
          </a:r>
        </a:p>
      </dsp:txBody>
      <dsp:txXfrm>
        <a:off x="1713981" y="3854580"/>
        <a:ext cx="4530705" cy="330670"/>
      </dsp:txXfrm>
    </dsp:sp>
    <dsp:sp modelId="{B55E4737-5B63-407A-B456-776327EC2DC1}">
      <dsp:nvSpPr>
        <dsp:cNvPr id="0" name=""/>
        <dsp:cNvSpPr/>
      </dsp:nvSpPr>
      <dsp:spPr>
        <a:xfrm>
          <a:off x="1713210" y="3997635"/>
          <a:ext cx="4530705" cy="13280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endParaRPr lang="en-GB" sz="1400" kern="1200" dirty="0"/>
        </a:p>
      </dsp:txBody>
      <dsp:txXfrm>
        <a:off x="1713210" y="3997635"/>
        <a:ext cx="4530705" cy="1328025"/>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cycle5">
  <dgm:title val=""/>
  <dgm:desc val=""/>
  <dgm:catLst>
    <dgm:cat type="cycle" pri="3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fact="-1"/>
          <dgm:constr type="diam" for="ch"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connDist"/>
                <dgm:constr type="begPad" refType="connDist" fact="0.2"/>
                <dgm:constr type="endPad" refType="connDist" fact="0.2"/>
              </dgm:constrLst>
              <dgm:ruleLst/>
            </dgm:layoutNode>
          </dgm:forEach>
        </dgm:if>
        <dgm:else name="Name16"/>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1EC75D-C761-C9C5-FC74-18B504EEBB0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A55EB2A-56C5-AD5A-C642-FB274D54B85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D85168F-9466-37B8-B658-D8814A7C1FF3}"/>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5" name="Footer Placeholder 4">
            <a:extLst>
              <a:ext uri="{FF2B5EF4-FFF2-40B4-BE49-F238E27FC236}">
                <a16:creationId xmlns:a16="http://schemas.microsoft.com/office/drawing/2014/main" id="{22B5F12F-FAAC-DC1B-3F57-A278B7A3A1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30C84A-76D1-FEEA-8EA5-85C23CB9537F}"/>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34748044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478EAF-BA12-F2A9-B2F5-20C34E05002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9CEFE74-BDE7-C048-13F5-63395EA3429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A532DE7-89A1-A214-05C5-8C6044CFD8A9}"/>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5" name="Footer Placeholder 4">
            <a:extLst>
              <a:ext uri="{FF2B5EF4-FFF2-40B4-BE49-F238E27FC236}">
                <a16:creationId xmlns:a16="http://schemas.microsoft.com/office/drawing/2014/main" id="{143EAA17-6C72-819F-51EF-81CEC25328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01BE3-A0C5-8932-3A05-1C806EBD9124}"/>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18084959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FD519F-E530-53E8-2CC7-C658D3C2B54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90F41F-0F31-28A2-BB7C-A3F8B1FC517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47AEF8D-9EB3-B0AE-1217-3190BF58AC18}"/>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5" name="Footer Placeholder 4">
            <a:extLst>
              <a:ext uri="{FF2B5EF4-FFF2-40B4-BE49-F238E27FC236}">
                <a16:creationId xmlns:a16="http://schemas.microsoft.com/office/drawing/2014/main" id="{1B4C7875-7D10-316E-1318-DA110ECAEF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EC4BAF-2D47-A311-D2F5-C293C41EE8EB}"/>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11346879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470C3-4814-4E1D-718B-6CCB7D447CF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0A7041-0A99-30EE-8EDA-32E36C1D8C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0BAD1EB-A944-89DE-89C3-FC66779211B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876AABB-3E74-B02B-F5C7-512A7E715ED0}"/>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6" name="Footer Placeholder 5">
            <a:extLst>
              <a:ext uri="{FF2B5EF4-FFF2-40B4-BE49-F238E27FC236}">
                <a16:creationId xmlns:a16="http://schemas.microsoft.com/office/drawing/2014/main" id="{72F1B928-3B44-AE8F-1E10-1CAB798CF0F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9B4741-DC5A-ECE8-1143-0EDCBBE6BCE0}"/>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17985556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1D56E-25CE-FC6E-9417-432DFD46187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C7D1439-038B-52A6-3F8C-5547B435E58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40D8C6E-8B55-7E83-D27B-B4D68DDCD7F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353447-94E6-7441-1A05-D0495817B7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26CDF0F-C0BC-C27E-DD32-BB58CE7AF90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6C94C3-D895-0AA7-0421-EB225C243D3B}"/>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8" name="Footer Placeholder 7">
            <a:extLst>
              <a:ext uri="{FF2B5EF4-FFF2-40B4-BE49-F238E27FC236}">
                <a16:creationId xmlns:a16="http://schemas.microsoft.com/office/drawing/2014/main" id="{4B2A252C-4741-D2AC-B9DA-DF8289500D2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ECA5891-C68E-8F13-9A02-3E4D405CBB08}"/>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2691969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B4CD4B-FC9A-8CA1-CE57-73AFBDA3650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80B8122-E338-761B-5E64-CBCA881B9852}"/>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4" name="Footer Placeholder 3">
            <a:extLst>
              <a:ext uri="{FF2B5EF4-FFF2-40B4-BE49-F238E27FC236}">
                <a16:creationId xmlns:a16="http://schemas.microsoft.com/office/drawing/2014/main" id="{858ED9F8-7604-FD19-B916-95ACB7A9D2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4F59418-FE10-39F0-DE80-FE1918EFD020}"/>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24670423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AF9F748-664D-85E7-72A7-D3AA948EA3CA}"/>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3" name="Footer Placeholder 2">
            <a:extLst>
              <a:ext uri="{FF2B5EF4-FFF2-40B4-BE49-F238E27FC236}">
                <a16:creationId xmlns:a16="http://schemas.microsoft.com/office/drawing/2014/main" id="{41FE7CBC-F70C-C2EC-E71D-4B70E454A8A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6D4D3F-CBDA-42B4-A1F3-8594A66F8D56}"/>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40293447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B23EC-DDE9-ACA7-6D84-DAC173EC3F5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89C01F2-8EB8-0FFA-C2C9-DE804B98320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A8745E-58B4-B2B3-B616-C443052BB0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3A96ED-1A7D-6C9D-E48D-518E8BBF7570}"/>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6" name="Footer Placeholder 5">
            <a:extLst>
              <a:ext uri="{FF2B5EF4-FFF2-40B4-BE49-F238E27FC236}">
                <a16:creationId xmlns:a16="http://schemas.microsoft.com/office/drawing/2014/main" id="{D1967E3B-8579-9A36-5BFE-41BE072CCC8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649CF62-C0FD-1C35-2954-B099728B53CC}"/>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3275259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02ACE-8BBA-11D6-A4E1-215FC37C209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2AF118B-21CC-D150-7BE1-52DAA4E05B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5593589-863C-13DE-5428-AAD159B7D3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D5A2676-A551-463B-1625-F159A4C3277C}"/>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6" name="Footer Placeholder 5">
            <a:extLst>
              <a:ext uri="{FF2B5EF4-FFF2-40B4-BE49-F238E27FC236}">
                <a16:creationId xmlns:a16="http://schemas.microsoft.com/office/drawing/2014/main" id="{C10250D0-07BC-038A-53FD-F140E58BD4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9D0AF08-7D59-EBFD-54E5-3E3E1347430E}"/>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10241907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56C8E-DC81-490F-8C6C-CECB8DAE6FC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36DD15F-DADD-CDEF-9623-6B8F8556DB6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0D50D8-FCCA-FD86-2E9D-C71B73413BDA}"/>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5" name="Footer Placeholder 4">
            <a:extLst>
              <a:ext uri="{FF2B5EF4-FFF2-40B4-BE49-F238E27FC236}">
                <a16:creationId xmlns:a16="http://schemas.microsoft.com/office/drawing/2014/main" id="{FACB1585-ADCB-1F9B-3BA8-51E46DC4EC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5E4E07-A28D-EEB4-28F5-1D88797294A8}"/>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2774796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D81CAF-8146-8303-AE92-3C73A0E8E6A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7E00345-F7C0-7009-84DF-D5821D9CDF6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88E8B3-1EC8-FABA-CA99-0A23FD27E3FC}"/>
              </a:ext>
            </a:extLst>
          </p:cNvPr>
          <p:cNvSpPr>
            <a:spLocks noGrp="1"/>
          </p:cNvSpPr>
          <p:nvPr>
            <p:ph type="dt" sz="half" idx="10"/>
          </p:nvPr>
        </p:nvSpPr>
        <p:spPr/>
        <p:txBody>
          <a:bodyPr/>
          <a:lstStyle/>
          <a:p>
            <a:fld id="{A0E1C800-01DA-4DA7-A076-A1AC90AFBFF0}" type="datetimeFigureOut">
              <a:rPr lang="en-GB" smtClean="0"/>
              <a:t>21/03/2025</a:t>
            </a:fld>
            <a:endParaRPr lang="en-GB"/>
          </a:p>
        </p:txBody>
      </p:sp>
      <p:sp>
        <p:nvSpPr>
          <p:cNvPr id="5" name="Footer Placeholder 4">
            <a:extLst>
              <a:ext uri="{FF2B5EF4-FFF2-40B4-BE49-F238E27FC236}">
                <a16:creationId xmlns:a16="http://schemas.microsoft.com/office/drawing/2014/main" id="{E8DCF7E3-47E8-E88E-A907-4129739D1D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70005FF-FC89-18CF-593C-F97F38BFBBB2}"/>
              </a:ext>
            </a:extLst>
          </p:cNvPr>
          <p:cNvSpPr>
            <a:spLocks noGrp="1"/>
          </p:cNvSpPr>
          <p:nvPr>
            <p:ph type="sldNum" sz="quarter" idx="12"/>
          </p:nvPr>
        </p:nvSpPr>
        <p:spPr/>
        <p:txBody>
          <a:bodyPr/>
          <a:lstStyle/>
          <a:p>
            <a:fld id="{EE30770B-B633-46A4-9592-93028794634E}" type="slidenum">
              <a:rPr lang="en-GB" smtClean="0"/>
              <a:t>‹#›</a:t>
            </a:fld>
            <a:endParaRPr lang="en-GB"/>
          </a:p>
        </p:txBody>
      </p:sp>
    </p:spTree>
    <p:extLst>
      <p:ext uri="{BB962C8B-B14F-4D97-AF65-F5344CB8AC3E}">
        <p14:creationId xmlns:p14="http://schemas.microsoft.com/office/powerpoint/2010/main" val="11413548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BBF6F81-08BA-BA5F-B2EF-CF198A5C8D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7BC3DF3-269E-FE39-DB4B-B8E1570AE8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990D4B-42F7-C8EE-7F7D-A619366314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E1C800-01DA-4DA7-A076-A1AC90AFBFF0}" type="datetimeFigureOut">
              <a:rPr lang="en-GB" smtClean="0"/>
              <a:t>21/03/2025</a:t>
            </a:fld>
            <a:endParaRPr lang="en-GB"/>
          </a:p>
        </p:txBody>
      </p:sp>
      <p:sp>
        <p:nvSpPr>
          <p:cNvPr id="5" name="Footer Placeholder 4">
            <a:extLst>
              <a:ext uri="{FF2B5EF4-FFF2-40B4-BE49-F238E27FC236}">
                <a16:creationId xmlns:a16="http://schemas.microsoft.com/office/drawing/2014/main" id="{816C2B7C-4EAF-A6B5-FDB6-FFF69DEFB0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FB438E3-2434-45FD-84DB-84EC5AFE30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30770B-B633-46A4-9592-93028794634E}" type="slidenum">
              <a:rPr lang="en-GB" smtClean="0"/>
              <a:t>‹#›</a:t>
            </a:fld>
            <a:endParaRPr lang="en-GB"/>
          </a:p>
        </p:txBody>
      </p:sp>
    </p:spTree>
    <p:extLst>
      <p:ext uri="{BB962C8B-B14F-4D97-AF65-F5344CB8AC3E}">
        <p14:creationId xmlns:p14="http://schemas.microsoft.com/office/powerpoint/2010/main" val="13953088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1.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Layout" Target="../diagrams/layout3.xml"/><Relationship Id="rId7" Type="http://schemas.openxmlformats.org/officeDocument/2006/relationships/image" Target="../media/image1.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8" Type="http://schemas.openxmlformats.org/officeDocument/2006/relationships/image" Target="../media/image12.jpeg"/><Relationship Id="rId3" Type="http://schemas.openxmlformats.org/officeDocument/2006/relationships/diagramLayout" Target="../diagrams/layout4.xml"/><Relationship Id="rId7" Type="http://schemas.openxmlformats.org/officeDocument/2006/relationships/image" Target="../media/image1.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diagramLayout" Target="../diagrams/layout5.xml"/><Relationship Id="rId7" Type="http://schemas.openxmlformats.org/officeDocument/2006/relationships/image" Target="../media/image1.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1.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diagramLayout" Target="../diagrams/layout7.xml"/><Relationship Id="rId7" Type="http://schemas.openxmlformats.org/officeDocument/2006/relationships/image" Target="../media/image1.png"/><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10" Type="http://schemas.openxmlformats.org/officeDocument/2006/relationships/image" Target="../media/image18.png"/><Relationship Id="rId4" Type="http://schemas.openxmlformats.org/officeDocument/2006/relationships/diagramQuickStyle" Target="../diagrams/quickStyle7.xml"/><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image" Target="../media/image19.jpeg"/><Relationship Id="rId7" Type="http://schemas.openxmlformats.org/officeDocument/2006/relationships/diagramQuickStyle" Target="../diagrams/quickStyle8.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Layout" Target="../diagrams/layout8.xml"/><Relationship Id="rId5" Type="http://schemas.openxmlformats.org/officeDocument/2006/relationships/diagramData" Target="../diagrams/data8.xml"/><Relationship Id="rId4" Type="http://schemas.openxmlformats.org/officeDocument/2006/relationships/image" Target="../media/image20.jpeg"/><Relationship Id="rId9" Type="http://schemas.microsoft.com/office/2007/relationships/diagramDrawing" Target="../diagrams/drawing8.xml"/></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6.xml.rels><?xml version="1.0" encoding="UTF-8" standalone="yes"?>
<Relationships xmlns="http://schemas.openxmlformats.org/package/2006/relationships"><Relationship Id="rId8" Type="http://schemas.openxmlformats.org/officeDocument/2006/relationships/image" Target="../media/image23.jpeg"/><Relationship Id="rId3" Type="http://schemas.openxmlformats.org/officeDocument/2006/relationships/diagramLayout" Target="../diagrams/layout9.xml"/><Relationship Id="rId7" Type="http://schemas.openxmlformats.org/officeDocument/2006/relationships/image" Target="../media/image1.png"/><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28.png"/><Relationship Id="rId1" Type="http://schemas.openxmlformats.org/officeDocument/2006/relationships/slideLayout" Target="../slideLayouts/slideLayout2.xml"/><Relationship Id="rId4" Type="http://schemas.openxmlformats.org/officeDocument/2006/relationships/image" Target="../media/image29.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B7BD7FCF-A254-4A97-A15C-319B676226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Freeform: Shape 31">
            <a:extLst>
              <a:ext uri="{FF2B5EF4-FFF2-40B4-BE49-F238E27FC236}">
                <a16:creationId xmlns:a16="http://schemas.microsoft.com/office/drawing/2014/main" id="{52FFAF72-6204-4676-9C6F-9A4CC4D918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5962785" cy="6858000"/>
          </a:xfrm>
          <a:custGeom>
            <a:avLst/>
            <a:gdLst>
              <a:gd name="connsiteX0" fmla="*/ 1044839 w 5962785"/>
              <a:gd name="connsiteY0" fmla="*/ 0 h 6858000"/>
              <a:gd name="connsiteX1" fmla="*/ 5962785 w 5962785"/>
              <a:gd name="connsiteY1" fmla="*/ 0 h 6858000"/>
              <a:gd name="connsiteX2" fmla="*/ 5962785 w 5962785"/>
              <a:gd name="connsiteY2" fmla="*/ 6858000 h 6858000"/>
              <a:gd name="connsiteX3" fmla="*/ 1469886 w 5962785"/>
              <a:gd name="connsiteY3" fmla="*/ 6858000 h 6858000"/>
              <a:gd name="connsiteX4" fmla="*/ 1416006 w 5962785"/>
              <a:gd name="connsiteY4" fmla="*/ 6823984 h 6858000"/>
              <a:gd name="connsiteX5" fmla="*/ 1232473 w 5962785"/>
              <a:gd name="connsiteY5" fmla="*/ 6733873 h 6858000"/>
              <a:gd name="connsiteX6" fmla="*/ 1075471 w 5962785"/>
              <a:gd name="connsiteY6" fmla="*/ 6503186 h 6858000"/>
              <a:gd name="connsiteX7" fmla="*/ 1020229 w 5962785"/>
              <a:gd name="connsiteY7" fmla="*/ 6438306 h 6858000"/>
              <a:gd name="connsiteX8" fmla="*/ 883579 w 5962785"/>
              <a:gd name="connsiteY8" fmla="*/ 6351798 h 6858000"/>
              <a:gd name="connsiteX9" fmla="*/ 645167 w 5962785"/>
              <a:gd name="connsiteY9" fmla="*/ 6167969 h 6858000"/>
              <a:gd name="connsiteX10" fmla="*/ 732391 w 5962785"/>
              <a:gd name="connsiteY10" fmla="*/ 6124716 h 6858000"/>
              <a:gd name="connsiteX11" fmla="*/ 985339 w 5962785"/>
              <a:gd name="connsiteY11" fmla="*/ 6236455 h 6858000"/>
              <a:gd name="connsiteX12" fmla="*/ 1168509 w 5962785"/>
              <a:gd name="connsiteY12" fmla="*/ 6265291 h 6858000"/>
              <a:gd name="connsiteX13" fmla="*/ 909746 w 5962785"/>
              <a:gd name="connsiteY13" fmla="*/ 6070649 h 6858000"/>
              <a:gd name="connsiteX14" fmla="*/ 659704 w 5962785"/>
              <a:gd name="connsiteY14" fmla="*/ 5818335 h 6858000"/>
              <a:gd name="connsiteX15" fmla="*/ 851597 w 5962785"/>
              <a:gd name="connsiteY15" fmla="*/ 5865193 h 6858000"/>
              <a:gd name="connsiteX16" fmla="*/ 860319 w 5962785"/>
              <a:gd name="connsiteY16" fmla="*/ 5832753 h 6858000"/>
              <a:gd name="connsiteX17" fmla="*/ 691686 w 5962785"/>
              <a:gd name="connsiteY17" fmla="*/ 5533581 h 6858000"/>
              <a:gd name="connsiteX18" fmla="*/ 610278 w 5962785"/>
              <a:gd name="connsiteY18" fmla="*/ 5411029 h 6858000"/>
              <a:gd name="connsiteX19" fmla="*/ 238123 w 5962785"/>
              <a:gd name="connsiteY19" fmla="*/ 5046976 h 6858000"/>
              <a:gd name="connsiteX20" fmla="*/ 592833 w 5962785"/>
              <a:gd name="connsiteY20" fmla="*/ 5209177 h 6858000"/>
              <a:gd name="connsiteX21" fmla="*/ 226494 w 5962785"/>
              <a:gd name="connsiteY21" fmla="*/ 4855939 h 6858000"/>
              <a:gd name="connsiteX22" fmla="*/ 49139 w 5962785"/>
              <a:gd name="connsiteY22" fmla="*/ 4726177 h 6858000"/>
              <a:gd name="connsiteX23" fmla="*/ 5527 w 5962785"/>
              <a:gd name="connsiteY23" fmla="*/ 4650483 h 6858000"/>
              <a:gd name="connsiteX24" fmla="*/ 84029 w 5962785"/>
              <a:gd name="connsiteY24" fmla="*/ 4632460 h 6858000"/>
              <a:gd name="connsiteX25" fmla="*/ 325347 w 5962785"/>
              <a:gd name="connsiteY25" fmla="*/ 4661296 h 6858000"/>
              <a:gd name="connsiteX26" fmla="*/ 25879 w 5962785"/>
              <a:gd name="connsiteY26" fmla="*/ 4423401 h 6858000"/>
              <a:gd name="connsiteX27" fmla="*/ 249753 w 5962785"/>
              <a:gd name="connsiteY27" fmla="*/ 4459446 h 6858000"/>
              <a:gd name="connsiteX28" fmla="*/ 313718 w 5962785"/>
              <a:gd name="connsiteY28" fmla="*/ 4365729 h 6858000"/>
              <a:gd name="connsiteX29" fmla="*/ 418386 w 5962785"/>
              <a:gd name="connsiteY29" fmla="*/ 4214341 h 6858000"/>
              <a:gd name="connsiteX30" fmla="*/ 491072 w 5962785"/>
              <a:gd name="connsiteY30" fmla="*/ 4131438 h 6858000"/>
              <a:gd name="connsiteX31" fmla="*/ 520147 w 5962785"/>
              <a:gd name="connsiteY31" fmla="*/ 3864706 h 6858000"/>
              <a:gd name="connsiteX32" fmla="*/ 459090 w 5962785"/>
              <a:gd name="connsiteY32" fmla="*/ 3572743 h 6858000"/>
              <a:gd name="connsiteX33" fmla="*/ 290458 w 5962785"/>
              <a:gd name="connsiteY33" fmla="*/ 3424959 h 6858000"/>
              <a:gd name="connsiteX34" fmla="*/ 339884 w 5962785"/>
              <a:gd name="connsiteY34" fmla="*/ 3259153 h 6858000"/>
              <a:gd name="connsiteX35" fmla="*/ 697501 w 5962785"/>
              <a:gd name="connsiteY35" fmla="*/ 3360078 h 6858000"/>
              <a:gd name="connsiteX36" fmla="*/ 165437 w 5962785"/>
              <a:gd name="connsiteY36" fmla="*/ 2967190 h 6858000"/>
              <a:gd name="connsiteX37" fmla="*/ 255568 w 5962785"/>
              <a:gd name="connsiteY37" fmla="*/ 2949167 h 6858000"/>
              <a:gd name="connsiteX38" fmla="*/ 578296 w 5962785"/>
              <a:gd name="connsiteY38" fmla="*/ 2725691 h 6858000"/>
              <a:gd name="connsiteX39" fmla="*/ 595740 w 5962785"/>
              <a:gd name="connsiteY39" fmla="*/ 2714876 h 6858000"/>
              <a:gd name="connsiteX40" fmla="*/ 650982 w 5962785"/>
              <a:gd name="connsiteY40" fmla="*/ 2574301 h 6858000"/>
              <a:gd name="connsiteX41" fmla="*/ 825429 w 5962785"/>
              <a:gd name="connsiteY41" fmla="*/ 2552674 h 6858000"/>
              <a:gd name="connsiteX42" fmla="*/ 970802 w 5962785"/>
              <a:gd name="connsiteY42" fmla="*/ 2585115 h 6858000"/>
              <a:gd name="connsiteX43" fmla="*/ 1127805 w 5962785"/>
              <a:gd name="connsiteY43" fmla="*/ 2545465 h 6858000"/>
              <a:gd name="connsiteX44" fmla="*/ 1267362 w 5962785"/>
              <a:gd name="connsiteY44" fmla="*/ 2563488 h 6858000"/>
              <a:gd name="connsiteX45" fmla="*/ 1386568 w 5962785"/>
              <a:gd name="connsiteY45" fmla="*/ 2538257 h 6858000"/>
              <a:gd name="connsiteX46" fmla="*/ 1270270 w 5962785"/>
              <a:gd name="connsiteY46" fmla="*/ 2419309 h 6858000"/>
              <a:gd name="connsiteX47" fmla="*/ 1107453 w 5962785"/>
              <a:gd name="connsiteY47" fmla="*/ 2419309 h 6858000"/>
              <a:gd name="connsiteX48" fmla="*/ 991154 w 5962785"/>
              <a:gd name="connsiteY48" fmla="*/ 2343615 h 6858000"/>
              <a:gd name="connsiteX49" fmla="*/ 880671 w 5962785"/>
              <a:gd name="connsiteY49" fmla="*/ 2206645 h 6858000"/>
              <a:gd name="connsiteX50" fmla="*/ 491072 w 5962785"/>
              <a:gd name="connsiteY50" fmla="*/ 1986771 h 6858000"/>
              <a:gd name="connsiteX51" fmla="*/ 421293 w 5962785"/>
              <a:gd name="connsiteY51" fmla="*/ 1903868 h 6858000"/>
              <a:gd name="connsiteX52" fmla="*/ 1531941 w 5962785"/>
              <a:gd name="connsiteY52" fmla="*/ 2224667 h 6858000"/>
              <a:gd name="connsiteX53" fmla="*/ 1188861 w 5962785"/>
              <a:gd name="connsiteY53" fmla="*/ 2091301 h 6858000"/>
              <a:gd name="connsiteX54" fmla="*/ 1421458 w 5962785"/>
              <a:gd name="connsiteY54" fmla="*/ 2116532 h 6858000"/>
              <a:gd name="connsiteX55" fmla="*/ 1549386 w 5962785"/>
              <a:gd name="connsiteY55" fmla="*/ 2026420 h 6858000"/>
              <a:gd name="connsiteX56" fmla="*/ 1549386 w 5962785"/>
              <a:gd name="connsiteY56" fmla="*/ 1997584 h 6858000"/>
              <a:gd name="connsiteX57" fmla="*/ 1453440 w 5962785"/>
              <a:gd name="connsiteY57" fmla="*/ 1914682 h 6858000"/>
              <a:gd name="connsiteX58" fmla="*/ 1398198 w 5962785"/>
              <a:gd name="connsiteY58" fmla="*/ 1860614 h 6858000"/>
              <a:gd name="connsiteX59" fmla="*/ 1247011 w 5962785"/>
              <a:gd name="connsiteY59" fmla="*/ 1665972 h 6858000"/>
              <a:gd name="connsiteX60" fmla="*/ 1354586 w 5962785"/>
              <a:gd name="connsiteY60" fmla="*/ 1644345 h 6858000"/>
              <a:gd name="connsiteX61" fmla="*/ 1395290 w 5962785"/>
              <a:gd name="connsiteY61" fmla="*/ 1604696 h 6858000"/>
              <a:gd name="connsiteX62" fmla="*/ 1366216 w 5962785"/>
              <a:gd name="connsiteY62" fmla="*/ 1547025 h 6858000"/>
              <a:gd name="connsiteX63" fmla="*/ 1031858 w 5962785"/>
              <a:gd name="connsiteY63" fmla="*/ 1370405 h 6858000"/>
              <a:gd name="connsiteX64" fmla="*/ 1005692 w 5962785"/>
              <a:gd name="connsiteY64" fmla="*/ 1233435 h 6858000"/>
              <a:gd name="connsiteX65" fmla="*/ 1069655 w 5962785"/>
              <a:gd name="connsiteY65" fmla="*/ 1211808 h 6858000"/>
              <a:gd name="connsiteX66" fmla="*/ 1142342 w 5962785"/>
              <a:gd name="connsiteY66" fmla="*/ 1222621 h 6858000"/>
              <a:gd name="connsiteX67" fmla="*/ 1084193 w 5962785"/>
              <a:gd name="connsiteY67" fmla="*/ 1114487 h 6858000"/>
              <a:gd name="connsiteX68" fmla="*/ 848689 w 5962785"/>
              <a:gd name="connsiteY68" fmla="*/ 1006353 h 6858000"/>
              <a:gd name="connsiteX69" fmla="*/ 805077 w 5962785"/>
              <a:gd name="connsiteY69" fmla="*/ 948681 h 6858000"/>
              <a:gd name="connsiteX70" fmla="*/ 863226 w 5962785"/>
              <a:gd name="connsiteY70" fmla="*/ 919844 h 6858000"/>
              <a:gd name="connsiteX71" fmla="*/ 906838 w 5962785"/>
              <a:gd name="connsiteY71" fmla="*/ 909031 h 6858000"/>
              <a:gd name="connsiteX72" fmla="*/ 5527 w 5962785"/>
              <a:gd name="connsiteY72" fmla="*/ 458471 h 6858000"/>
              <a:gd name="connsiteX73" fmla="*/ 209049 w 5962785"/>
              <a:gd name="connsiteY73" fmla="*/ 454867 h 6858000"/>
              <a:gd name="connsiteX74" fmla="*/ 409664 w 5962785"/>
              <a:gd name="connsiteY74" fmla="*/ 526956 h 6858000"/>
              <a:gd name="connsiteX75" fmla="*/ 621908 w 5962785"/>
              <a:gd name="connsiteY75" fmla="*/ 516143 h 6858000"/>
              <a:gd name="connsiteX76" fmla="*/ 822522 w 5962785"/>
              <a:gd name="connsiteY76" fmla="*/ 552188 h 6858000"/>
              <a:gd name="connsiteX77" fmla="*/ 996969 w 5962785"/>
              <a:gd name="connsiteY77" fmla="*/ 552188 h 6858000"/>
              <a:gd name="connsiteX78" fmla="*/ 834151 w 5962785"/>
              <a:gd name="connsiteY78" fmla="*/ 498120 h 6858000"/>
              <a:gd name="connsiteX79" fmla="*/ 773095 w 5962785"/>
              <a:gd name="connsiteY79" fmla="*/ 408008 h 6858000"/>
              <a:gd name="connsiteX80" fmla="*/ 793447 w 5962785"/>
              <a:gd name="connsiteY80" fmla="*/ 325106 h 6858000"/>
              <a:gd name="connsiteX81" fmla="*/ 860319 w 5962785"/>
              <a:gd name="connsiteY81" fmla="*/ 350336 h 6858000"/>
              <a:gd name="connsiteX82" fmla="*/ 938820 w 5962785"/>
              <a:gd name="connsiteY82" fmla="*/ 444054 h 6858000"/>
              <a:gd name="connsiteX83" fmla="*/ 956265 w 5962785"/>
              <a:gd name="connsiteY83" fmla="*/ 386381 h 6858000"/>
              <a:gd name="connsiteX84" fmla="*/ 1002784 w 5962785"/>
              <a:gd name="connsiteY84" fmla="*/ 343127 h 6858000"/>
              <a:gd name="connsiteX85" fmla="*/ 1270270 w 5962785"/>
              <a:gd name="connsiteY85" fmla="*/ 364755 h 6858000"/>
              <a:gd name="connsiteX86" fmla="*/ 1092915 w 5962785"/>
              <a:gd name="connsiteY86" fmla="*/ 180926 h 6858000"/>
              <a:gd name="connsiteX87" fmla="*/ 979525 w 5962785"/>
              <a:gd name="connsiteY87" fmla="*/ 152090 h 6858000"/>
              <a:gd name="connsiteX88" fmla="*/ 953358 w 5962785"/>
              <a:gd name="connsiteY88" fmla="*/ 76396 h 6858000"/>
              <a:gd name="connsiteX89" fmla="*/ 1005692 w 5962785"/>
              <a:gd name="connsiteY89" fmla="*/ 58373 h 6858000"/>
              <a:gd name="connsiteX90" fmla="*/ 1267362 w 5962785"/>
              <a:gd name="connsiteY90" fmla="*/ 123254 h 6858000"/>
              <a:gd name="connsiteX91" fmla="*/ 1310975 w 5962785"/>
              <a:gd name="connsiteY91" fmla="*/ 98023 h 6858000"/>
              <a:gd name="connsiteX92" fmla="*/ 1159787 w 5962785"/>
              <a:gd name="connsiteY92" fmla="*/ 4350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a:solidFill>
            <a:schemeClr val="bg2">
              <a:alpha val="50000"/>
            </a:schemeClr>
          </a:solidFill>
          <a:ln w="32707" cap="flat">
            <a:noFill/>
            <a:prstDash val="solid"/>
            <a:miter/>
          </a:ln>
        </p:spPr>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34B1EE8F-2F7F-5AA5-FCBF-1B21D0F43A96}"/>
              </a:ext>
            </a:extLst>
          </p:cNvPr>
          <p:cNvSpPr txBox="1"/>
          <p:nvPr/>
        </p:nvSpPr>
        <p:spPr>
          <a:xfrm>
            <a:off x="1065320" y="821185"/>
            <a:ext cx="4745280" cy="1296140"/>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b">
            <a:normAutofit lnSpcReduction="10000"/>
          </a:bodyPr>
          <a:lstStyle/>
          <a:p>
            <a:pPr>
              <a:lnSpc>
                <a:spcPct val="90000"/>
              </a:lnSpc>
              <a:spcBef>
                <a:spcPct val="0"/>
              </a:spcBef>
              <a:spcAft>
                <a:spcPts val="600"/>
              </a:spcAft>
            </a:pPr>
            <a:r>
              <a:rPr lang="en-US" sz="4400" kern="1200" dirty="0">
                <a:solidFill>
                  <a:schemeClr val="tx1"/>
                </a:solidFill>
                <a:latin typeface="+mj-lt"/>
                <a:ea typeface="+mj-ea"/>
                <a:cs typeface="+mj-cs"/>
              </a:rPr>
              <a:t>Group 2 Group project Presentation</a:t>
            </a:r>
          </a:p>
        </p:txBody>
      </p:sp>
      <p:pic>
        <p:nvPicPr>
          <p:cNvPr id="2" name="Picture 1" descr="A screenshot of a computer&#10;&#10;Description automatically generated">
            <a:extLst>
              <a:ext uri="{FF2B5EF4-FFF2-40B4-BE49-F238E27FC236}">
                <a16:creationId xmlns:a16="http://schemas.microsoft.com/office/drawing/2014/main" id="{1D88ED32-584E-C6FC-DAAA-6E3F13D8B156}"/>
              </a:ext>
            </a:extLst>
          </p:cNvPr>
          <p:cNvPicPr>
            <a:picLocks noChangeAspect="1"/>
          </p:cNvPicPr>
          <p:nvPr/>
        </p:nvPicPr>
        <p:blipFill rotWithShape="1">
          <a:blip r:embed="rId2"/>
          <a:srcRect l="39175" t="27444" r="39563" b="32039"/>
          <a:stretch/>
        </p:blipFill>
        <p:spPr>
          <a:xfrm>
            <a:off x="6606253" y="780179"/>
            <a:ext cx="4942280" cy="5297641"/>
          </a:xfrm>
          <a:prstGeom prst="rect">
            <a:avLst/>
          </a:prstGeom>
        </p:spPr>
      </p:pic>
    </p:spTree>
    <p:extLst>
      <p:ext uri="{BB962C8B-B14F-4D97-AF65-F5344CB8AC3E}">
        <p14:creationId xmlns:p14="http://schemas.microsoft.com/office/powerpoint/2010/main" val="724259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aphicFrame>
        <p:nvGraphicFramePr>
          <p:cNvPr id="5" name="Table 5">
            <a:extLst>
              <a:ext uri="{FF2B5EF4-FFF2-40B4-BE49-F238E27FC236}">
                <a16:creationId xmlns:a16="http://schemas.microsoft.com/office/drawing/2014/main" id="{FDA8C393-9EB9-683C-7F79-0B7A9ACBAD43}"/>
              </a:ext>
            </a:extLst>
          </p:cNvPr>
          <p:cNvGraphicFramePr>
            <a:graphicFrameLocks noGrp="1"/>
          </p:cNvGraphicFramePr>
          <p:nvPr>
            <p:extLst>
              <p:ext uri="{D42A27DB-BD31-4B8C-83A1-F6EECF244321}">
                <p14:modId xmlns:p14="http://schemas.microsoft.com/office/powerpoint/2010/main" val="1591345532"/>
              </p:ext>
            </p:extLst>
          </p:nvPr>
        </p:nvGraphicFramePr>
        <p:xfrm>
          <a:off x="4643021" y="2334344"/>
          <a:ext cx="7341058" cy="4421484"/>
        </p:xfrm>
        <a:graphic>
          <a:graphicData uri="http://schemas.openxmlformats.org/drawingml/2006/table">
            <a:tbl>
              <a:tblPr firstRow="1" bandRow="1">
                <a:tableStyleId>{5C22544A-7EE6-4342-B048-85BDC9FD1C3A}</a:tableStyleId>
              </a:tblPr>
              <a:tblGrid>
                <a:gridCol w="3670529">
                  <a:extLst>
                    <a:ext uri="{9D8B030D-6E8A-4147-A177-3AD203B41FA5}">
                      <a16:colId xmlns:a16="http://schemas.microsoft.com/office/drawing/2014/main" val="670323097"/>
                    </a:ext>
                  </a:extLst>
                </a:gridCol>
                <a:gridCol w="3670529">
                  <a:extLst>
                    <a:ext uri="{9D8B030D-6E8A-4147-A177-3AD203B41FA5}">
                      <a16:colId xmlns:a16="http://schemas.microsoft.com/office/drawing/2014/main" val="2773543138"/>
                    </a:ext>
                  </a:extLst>
                </a:gridCol>
              </a:tblGrid>
              <a:tr h="227402">
                <a:tc>
                  <a:txBody>
                    <a:bodyPr/>
                    <a:lstStyle/>
                    <a:p>
                      <a:r>
                        <a:rPr lang="en-US" dirty="0"/>
                        <a:t>Assigned role for each member </a:t>
                      </a:r>
                      <a:endParaRPr lang="en-GB" dirty="0"/>
                    </a:p>
                  </a:txBody>
                  <a:tcPr/>
                </a:tc>
                <a:tc>
                  <a:txBody>
                    <a:bodyPr/>
                    <a:lstStyle/>
                    <a:p>
                      <a:r>
                        <a:rPr lang="en-US" dirty="0"/>
                        <a:t>Tasks</a:t>
                      </a:r>
                      <a:endParaRPr lang="en-GB" dirty="0"/>
                    </a:p>
                  </a:txBody>
                  <a:tcPr/>
                </a:tc>
                <a:extLst>
                  <a:ext uri="{0D108BD9-81ED-4DB2-BD59-A6C34878D82A}">
                    <a16:rowId xmlns:a16="http://schemas.microsoft.com/office/drawing/2014/main" val="2333841928"/>
                  </a:ext>
                </a:extLst>
              </a:tr>
              <a:tr h="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Planning and project management – Andrew</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  Logbook           •  Gantt chart                          •  Timekeeping    •  Presentations</a:t>
                      </a:r>
                    </a:p>
                    <a:p>
                      <a:endParaRPr lang="en-GB" sz="1400" dirty="0"/>
                    </a:p>
                  </a:txBody>
                  <a:tcPr/>
                </a:tc>
                <a:extLst>
                  <a:ext uri="{0D108BD9-81ED-4DB2-BD59-A6C34878D82A}">
                    <a16:rowId xmlns:a16="http://schemas.microsoft.com/office/drawing/2014/main" val="869766840"/>
                  </a:ext>
                </a:extLst>
              </a:tr>
              <a:tr h="5648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Design – Sam </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 Product life cycle   • Designing and function</a:t>
                      </a:r>
                    </a:p>
                    <a:p>
                      <a:endParaRPr lang="en-GB" sz="1400" dirty="0"/>
                    </a:p>
                  </a:txBody>
                  <a:tcPr/>
                </a:tc>
                <a:extLst>
                  <a:ext uri="{0D108BD9-81ED-4DB2-BD59-A6C34878D82A}">
                    <a16:rowId xmlns:a16="http://schemas.microsoft.com/office/drawing/2014/main" val="4176309977"/>
                  </a:ext>
                </a:extLst>
              </a:tr>
              <a:tr h="5648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Design Research, Background and standards – Aled</a:t>
                      </a:r>
                    </a:p>
                  </a:txBody>
                  <a:tcPr/>
                </a:tc>
                <a:tc>
                  <a:txBody>
                    <a:bodyPr/>
                    <a:lstStyle/>
                    <a:p>
                      <a:r>
                        <a:rPr lang="en-GB" sz="1400" dirty="0">
                          <a:solidFill>
                            <a:schemeClr val="tx2"/>
                          </a:solidFill>
                        </a:rPr>
                        <a:t>• IP ratings        •  Industry standards        • Demand for the project – Electricity grid protection </a:t>
                      </a:r>
                      <a:endParaRPr lang="en-GB" sz="1400" dirty="0"/>
                    </a:p>
                  </a:txBody>
                  <a:tcPr/>
                </a:tc>
                <a:extLst>
                  <a:ext uri="{0D108BD9-81ED-4DB2-BD59-A6C34878D82A}">
                    <a16:rowId xmlns:a16="http://schemas.microsoft.com/office/drawing/2014/main" val="4212595053"/>
                  </a:ext>
                </a:extLst>
              </a:tr>
              <a:tr h="5648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Materials selection and testing – Craig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 </a:t>
                      </a:r>
                      <a:r>
                        <a:rPr lang="en-GB" sz="1400" dirty="0" err="1">
                          <a:solidFill>
                            <a:schemeClr val="tx2"/>
                          </a:solidFill>
                        </a:rPr>
                        <a:t>Granta</a:t>
                      </a:r>
                      <a:r>
                        <a:rPr lang="en-GB" sz="1400" dirty="0">
                          <a:solidFill>
                            <a:schemeClr val="tx2"/>
                          </a:solidFill>
                        </a:rPr>
                        <a:t> software and simulation             • Checking applications</a:t>
                      </a:r>
                    </a:p>
                    <a:p>
                      <a:endParaRPr lang="en-GB" sz="1400" dirty="0"/>
                    </a:p>
                  </a:txBody>
                  <a:tcPr/>
                </a:tc>
                <a:extLst>
                  <a:ext uri="{0D108BD9-81ED-4DB2-BD59-A6C34878D82A}">
                    <a16:rowId xmlns:a16="http://schemas.microsoft.com/office/drawing/2014/main" val="3886311118"/>
                  </a:ext>
                </a:extLst>
              </a:tr>
              <a:tr h="5648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Manufacturing – Nathan </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 Manufacturing routes  • Timescales of production  • costs</a:t>
                      </a:r>
                    </a:p>
                    <a:p>
                      <a:endParaRPr lang="en-GB" sz="1400" dirty="0"/>
                    </a:p>
                  </a:txBody>
                  <a:tcPr/>
                </a:tc>
                <a:extLst>
                  <a:ext uri="{0D108BD9-81ED-4DB2-BD59-A6C34878D82A}">
                    <a16:rowId xmlns:a16="http://schemas.microsoft.com/office/drawing/2014/main" val="2994059691"/>
                  </a:ext>
                </a:extLst>
              </a:tr>
              <a:tr h="56482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Calculations and ancillaries – Matt </a:t>
                      </a:r>
                    </a:p>
                    <a:p>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chemeClr val="tx2"/>
                          </a:solidFill>
                        </a:rPr>
                        <a:t>•Level sensors  • Closing mechanisms </a:t>
                      </a:r>
                    </a:p>
                    <a:p>
                      <a:endParaRPr lang="en-GB" sz="1400" dirty="0"/>
                    </a:p>
                  </a:txBody>
                  <a:tcPr/>
                </a:tc>
                <a:extLst>
                  <a:ext uri="{0D108BD9-81ED-4DB2-BD59-A6C34878D82A}">
                    <a16:rowId xmlns:a16="http://schemas.microsoft.com/office/drawing/2014/main" val="1650973957"/>
                  </a:ext>
                </a:extLst>
              </a:tr>
            </a:tbl>
          </a:graphicData>
        </a:graphic>
      </p:graphicFrame>
      <p:pic>
        <p:nvPicPr>
          <p:cNvPr id="4" name="Picture 3">
            <a:extLst>
              <a:ext uri="{FF2B5EF4-FFF2-40B4-BE49-F238E27FC236}">
                <a16:creationId xmlns:a16="http://schemas.microsoft.com/office/drawing/2014/main" id="{DC2DF201-2C67-EEDC-87AA-A49905EEF45B}"/>
              </a:ext>
            </a:extLst>
          </p:cNvPr>
          <p:cNvPicPr>
            <a:picLocks noChangeAspect="1"/>
          </p:cNvPicPr>
          <p:nvPr/>
        </p:nvPicPr>
        <p:blipFill rotWithShape="1">
          <a:blip r:embed="rId2"/>
          <a:srcRect l="39175" t="27444" r="39563" b="32039"/>
          <a:stretch/>
        </p:blipFill>
        <p:spPr>
          <a:xfrm>
            <a:off x="383360" y="1202278"/>
            <a:ext cx="3851021" cy="4127978"/>
          </a:xfrm>
          <a:prstGeom prst="rect">
            <a:avLst/>
          </a:prstGeom>
        </p:spPr>
      </p:pic>
      <p:sp>
        <p:nvSpPr>
          <p:cNvPr id="6" name="TextBox 5">
            <a:extLst>
              <a:ext uri="{FF2B5EF4-FFF2-40B4-BE49-F238E27FC236}">
                <a16:creationId xmlns:a16="http://schemas.microsoft.com/office/drawing/2014/main" id="{D783F0EC-12A9-09C8-DD70-9BCC4B0B92DD}"/>
              </a:ext>
            </a:extLst>
          </p:cNvPr>
          <p:cNvSpPr txBox="1"/>
          <p:nvPr/>
        </p:nvSpPr>
        <p:spPr>
          <a:xfrm>
            <a:off x="4642716" y="78802"/>
            <a:ext cx="7292259" cy="2031325"/>
          </a:xfrm>
          <a:prstGeom prst="rect">
            <a:avLst/>
          </a:prstGeom>
          <a:noFill/>
        </p:spPr>
        <p:txBody>
          <a:bodyPr wrap="square">
            <a:spAutoFit/>
          </a:bodyPr>
          <a:lstStyle/>
          <a:p>
            <a:r>
              <a:rPr lang="en-US" sz="1800" dirty="0">
                <a:solidFill>
                  <a:schemeClr val="tx2"/>
                </a:solidFill>
              </a:rPr>
              <a:t>Substation in Derby that is of high risk of flood, the site has been previously flooded causing significant damage. Company has had a topographic flood report; site survey shows in return they are at risk of 1/1000 600mm flood. </a:t>
            </a:r>
          </a:p>
          <a:p>
            <a:r>
              <a:rPr lang="en-US" sz="1800" dirty="0">
                <a:solidFill>
                  <a:schemeClr val="tx2"/>
                </a:solidFill>
              </a:rPr>
              <a:t>Per minute  the substation is down, the company will be charged £1m pounds </a:t>
            </a:r>
          </a:p>
          <a:p>
            <a:r>
              <a:rPr lang="en-US" sz="1800" dirty="0">
                <a:solidFill>
                  <a:schemeClr val="tx2"/>
                </a:solidFill>
              </a:rPr>
              <a:t>Customer requires a flood door suitable to bring in and take out equipment and machinery (forklift access required)</a:t>
            </a:r>
            <a:endParaRPr lang="en-GB" sz="1800" dirty="0">
              <a:solidFill>
                <a:schemeClr val="tx2"/>
              </a:solidFill>
            </a:endParaRPr>
          </a:p>
        </p:txBody>
      </p:sp>
    </p:spTree>
    <p:extLst>
      <p:ext uri="{BB962C8B-B14F-4D97-AF65-F5344CB8AC3E}">
        <p14:creationId xmlns:p14="http://schemas.microsoft.com/office/powerpoint/2010/main" val="26654439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AB6801-79AA-B61F-051D-13DF2C21ADB3}"/>
              </a:ext>
            </a:extLst>
          </p:cNvPr>
          <p:cNvSpPr>
            <a:spLocks noGrp="1"/>
          </p:cNvSpPr>
          <p:nvPr>
            <p:ph type="title"/>
          </p:nvPr>
        </p:nvSpPr>
        <p:spPr>
          <a:xfrm>
            <a:off x="2362201" y="356870"/>
            <a:ext cx="8991600" cy="1325563"/>
          </a:xfrm>
        </p:spPr>
        <p:txBody>
          <a:bodyPr/>
          <a:lstStyle/>
          <a:p>
            <a:r>
              <a:rPr lang="en-US" dirty="0"/>
              <a:t>Andrew - Planning and project management</a:t>
            </a:r>
            <a:endParaRPr lang="en-GB" dirty="0"/>
          </a:p>
        </p:txBody>
      </p:sp>
      <p:graphicFrame>
        <p:nvGraphicFramePr>
          <p:cNvPr id="7" name="Content Placeholder 2">
            <a:extLst>
              <a:ext uri="{FF2B5EF4-FFF2-40B4-BE49-F238E27FC236}">
                <a16:creationId xmlns:a16="http://schemas.microsoft.com/office/drawing/2014/main" id="{D9D12C1A-B713-2A0C-9809-20D86CC7C478}"/>
              </a:ext>
            </a:extLst>
          </p:cNvPr>
          <p:cNvGraphicFramePr>
            <a:graphicFrameLocks noGrp="1"/>
          </p:cNvGraphicFramePr>
          <p:nvPr>
            <p:ph idx="1"/>
            <p:extLst>
              <p:ext uri="{D42A27DB-BD31-4B8C-83A1-F6EECF244321}">
                <p14:modId xmlns:p14="http://schemas.microsoft.com/office/powerpoint/2010/main" val="625471385"/>
              </p:ext>
            </p:extLst>
          </p:nvPr>
        </p:nvGraphicFramePr>
        <p:xfrm>
          <a:off x="2362200" y="1825625"/>
          <a:ext cx="8991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ECE88AD-4343-9490-EAA1-81C566DE0AE3}"/>
              </a:ext>
            </a:extLst>
          </p:cNvPr>
          <p:cNvPicPr>
            <a:picLocks noChangeAspect="1"/>
          </p:cNvPicPr>
          <p:nvPr/>
        </p:nvPicPr>
        <p:blipFill rotWithShape="1">
          <a:blip r:embed="rId7"/>
          <a:srcRect l="39175" t="27444" r="39563" b="32039"/>
          <a:stretch/>
        </p:blipFill>
        <p:spPr>
          <a:xfrm>
            <a:off x="104775" y="82004"/>
            <a:ext cx="1913949" cy="2051596"/>
          </a:xfrm>
          <a:prstGeom prst="rect">
            <a:avLst/>
          </a:prstGeom>
        </p:spPr>
      </p:pic>
      <p:sp>
        <p:nvSpPr>
          <p:cNvPr id="5" name="Rectangle 4">
            <a:extLst>
              <a:ext uri="{FF2B5EF4-FFF2-40B4-BE49-F238E27FC236}">
                <a16:creationId xmlns:a16="http://schemas.microsoft.com/office/drawing/2014/main" id="{3CA708A6-803F-41BF-CD70-7DF17273D683}"/>
              </a:ext>
            </a:extLst>
          </p:cNvPr>
          <p:cNvSpPr/>
          <p:nvPr/>
        </p:nvSpPr>
        <p:spPr>
          <a:xfrm>
            <a:off x="104775" y="2247900"/>
            <a:ext cx="1913949" cy="4351338"/>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736763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3DAC3-4706-5BE5-6F52-08DC509953F5}"/>
              </a:ext>
            </a:extLst>
          </p:cNvPr>
          <p:cNvSpPr>
            <a:spLocks noGrp="1"/>
          </p:cNvSpPr>
          <p:nvPr>
            <p:ph type="title"/>
          </p:nvPr>
        </p:nvSpPr>
        <p:spPr>
          <a:xfrm>
            <a:off x="2175028" y="365125"/>
            <a:ext cx="9178771" cy="1325563"/>
          </a:xfrm>
        </p:spPr>
        <p:txBody>
          <a:bodyPr/>
          <a:lstStyle/>
          <a:p>
            <a:r>
              <a:rPr lang="en-US" dirty="0"/>
              <a:t>Logbook progression</a:t>
            </a:r>
            <a:endParaRPr lang="en-GB" dirty="0"/>
          </a:p>
        </p:txBody>
      </p:sp>
      <p:sp>
        <p:nvSpPr>
          <p:cNvPr id="3" name="Content Placeholder 2">
            <a:extLst>
              <a:ext uri="{FF2B5EF4-FFF2-40B4-BE49-F238E27FC236}">
                <a16:creationId xmlns:a16="http://schemas.microsoft.com/office/drawing/2014/main" id="{FF5A6D98-B8AF-7391-1007-92A455149CEE}"/>
              </a:ext>
            </a:extLst>
          </p:cNvPr>
          <p:cNvSpPr>
            <a:spLocks noGrp="1"/>
          </p:cNvSpPr>
          <p:nvPr>
            <p:ph idx="1"/>
          </p:nvPr>
        </p:nvSpPr>
        <p:spPr>
          <a:xfrm>
            <a:off x="2175028" y="1825625"/>
            <a:ext cx="3426782" cy="4351338"/>
          </a:xfrm>
        </p:spPr>
        <p:txBody>
          <a:bodyPr>
            <a:normAutofit lnSpcReduction="10000"/>
          </a:bodyPr>
          <a:lstStyle/>
          <a:p>
            <a:r>
              <a:rPr lang="en-US" dirty="0"/>
              <a:t>Logbook is updated once a week unless more are required. </a:t>
            </a:r>
          </a:p>
          <a:p>
            <a:r>
              <a:rPr lang="en-US" dirty="0"/>
              <a:t>Tracks weekly progression to ensure efficient progress. </a:t>
            </a:r>
          </a:p>
          <a:p>
            <a:r>
              <a:rPr lang="en-US" dirty="0"/>
              <a:t>Separate issue for problems and concerns to be addressed. </a:t>
            </a:r>
            <a:endParaRPr lang="en-GB" dirty="0"/>
          </a:p>
        </p:txBody>
      </p:sp>
      <p:pic>
        <p:nvPicPr>
          <p:cNvPr id="4" name="Picture 3">
            <a:extLst>
              <a:ext uri="{FF2B5EF4-FFF2-40B4-BE49-F238E27FC236}">
                <a16:creationId xmlns:a16="http://schemas.microsoft.com/office/drawing/2014/main" id="{33FD2F51-B4CA-0085-A7AD-CFD1940A5EAF}"/>
              </a:ext>
            </a:extLst>
          </p:cNvPr>
          <p:cNvPicPr>
            <a:picLocks noChangeAspect="1"/>
          </p:cNvPicPr>
          <p:nvPr/>
        </p:nvPicPr>
        <p:blipFill rotWithShape="1">
          <a:blip r:embed="rId2"/>
          <a:srcRect l="39175" t="27444" r="39563" b="32039"/>
          <a:stretch/>
        </p:blipFill>
        <p:spPr>
          <a:xfrm>
            <a:off x="104775" y="82004"/>
            <a:ext cx="1913949" cy="2051596"/>
          </a:xfrm>
          <a:prstGeom prst="rect">
            <a:avLst/>
          </a:prstGeom>
        </p:spPr>
      </p:pic>
      <p:sp>
        <p:nvSpPr>
          <p:cNvPr id="5" name="Rectangle 4">
            <a:extLst>
              <a:ext uri="{FF2B5EF4-FFF2-40B4-BE49-F238E27FC236}">
                <a16:creationId xmlns:a16="http://schemas.microsoft.com/office/drawing/2014/main" id="{AF023947-C209-3B0D-4BE2-829A6104F624}"/>
              </a:ext>
            </a:extLst>
          </p:cNvPr>
          <p:cNvSpPr/>
          <p:nvPr/>
        </p:nvSpPr>
        <p:spPr>
          <a:xfrm>
            <a:off x="104775" y="2247900"/>
            <a:ext cx="1913949" cy="4351338"/>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5727EF3B-B9B8-1426-6551-32D693AEB11E}"/>
              </a:ext>
            </a:extLst>
          </p:cNvPr>
          <p:cNvPicPr>
            <a:picLocks noChangeAspect="1"/>
          </p:cNvPicPr>
          <p:nvPr/>
        </p:nvPicPr>
        <p:blipFill rotWithShape="1">
          <a:blip r:embed="rId3"/>
          <a:srcRect l="45947" t="13204" r="24490" b="18577"/>
          <a:stretch/>
        </p:blipFill>
        <p:spPr>
          <a:xfrm>
            <a:off x="7048870" y="428332"/>
            <a:ext cx="4811698" cy="6245726"/>
          </a:xfrm>
          <a:prstGeom prst="rect">
            <a:avLst/>
          </a:prstGeom>
        </p:spPr>
      </p:pic>
    </p:spTree>
    <p:extLst>
      <p:ext uri="{BB962C8B-B14F-4D97-AF65-F5344CB8AC3E}">
        <p14:creationId xmlns:p14="http://schemas.microsoft.com/office/powerpoint/2010/main" val="57932454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4D6DF-F8EC-2A38-750B-A7AAE6C0E036}"/>
              </a:ext>
            </a:extLst>
          </p:cNvPr>
          <p:cNvSpPr>
            <a:spLocks noGrp="1"/>
          </p:cNvSpPr>
          <p:nvPr>
            <p:ph type="title"/>
          </p:nvPr>
        </p:nvSpPr>
        <p:spPr>
          <a:xfrm>
            <a:off x="2317072" y="365125"/>
            <a:ext cx="9036728" cy="1325563"/>
          </a:xfrm>
        </p:spPr>
        <p:txBody>
          <a:bodyPr/>
          <a:lstStyle/>
          <a:p>
            <a:r>
              <a:rPr lang="en-US" dirty="0"/>
              <a:t>Gantt chart Progression</a:t>
            </a:r>
            <a:endParaRPr lang="en-GB" dirty="0"/>
          </a:p>
        </p:txBody>
      </p:sp>
      <p:sp>
        <p:nvSpPr>
          <p:cNvPr id="3" name="Content Placeholder 2">
            <a:extLst>
              <a:ext uri="{FF2B5EF4-FFF2-40B4-BE49-F238E27FC236}">
                <a16:creationId xmlns:a16="http://schemas.microsoft.com/office/drawing/2014/main" id="{9093B655-B562-F126-D8D8-8002B9973749}"/>
              </a:ext>
            </a:extLst>
          </p:cNvPr>
          <p:cNvSpPr>
            <a:spLocks noGrp="1"/>
          </p:cNvSpPr>
          <p:nvPr>
            <p:ph idx="1"/>
          </p:nvPr>
        </p:nvSpPr>
        <p:spPr>
          <a:xfrm>
            <a:off x="2317072" y="1825625"/>
            <a:ext cx="3568823" cy="4351338"/>
          </a:xfrm>
        </p:spPr>
        <p:txBody>
          <a:bodyPr/>
          <a:lstStyle/>
          <a:p>
            <a:r>
              <a:rPr lang="en-GB" dirty="0"/>
              <a:t>Gantt chart is updated once a week unless more frequent updates are required.</a:t>
            </a:r>
          </a:p>
          <a:p>
            <a:r>
              <a:rPr lang="en-US" dirty="0"/>
              <a:t> Tracks progress of each step of the project ensuring nothing is missed and everything is on time. </a:t>
            </a:r>
            <a:endParaRPr lang="en-GB" dirty="0"/>
          </a:p>
        </p:txBody>
      </p:sp>
      <p:pic>
        <p:nvPicPr>
          <p:cNvPr id="4" name="Picture 3">
            <a:extLst>
              <a:ext uri="{FF2B5EF4-FFF2-40B4-BE49-F238E27FC236}">
                <a16:creationId xmlns:a16="http://schemas.microsoft.com/office/drawing/2014/main" id="{EAFB368D-90F1-E05B-1F92-655EF7D9EBAE}"/>
              </a:ext>
            </a:extLst>
          </p:cNvPr>
          <p:cNvPicPr>
            <a:picLocks noChangeAspect="1"/>
          </p:cNvPicPr>
          <p:nvPr/>
        </p:nvPicPr>
        <p:blipFill rotWithShape="1">
          <a:blip r:embed="rId2"/>
          <a:srcRect l="39175" t="27444" r="39563" b="32039"/>
          <a:stretch/>
        </p:blipFill>
        <p:spPr>
          <a:xfrm>
            <a:off x="104775" y="82004"/>
            <a:ext cx="1913949" cy="2051596"/>
          </a:xfrm>
          <a:prstGeom prst="rect">
            <a:avLst/>
          </a:prstGeom>
        </p:spPr>
      </p:pic>
      <p:sp>
        <p:nvSpPr>
          <p:cNvPr id="5" name="Rectangle 4">
            <a:extLst>
              <a:ext uri="{FF2B5EF4-FFF2-40B4-BE49-F238E27FC236}">
                <a16:creationId xmlns:a16="http://schemas.microsoft.com/office/drawing/2014/main" id="{E591F490-7265-7664-6344-C63EABA3CAF8}"/>
              </a:ext>
            </a:extLst>
          </p:cNvPr>
          <p:cNvSpPr/>
          <p:nvPr/>
        </p:nvSpPr>
        <p:spPr>
          <a:xfrm>
            <a:off x="104775" y="2247900"/>
            <a:ext cx="1913949" cy="4351338"/>
          </a:xfrm>
          <a:prstGeom prst="rect">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9457F95F-AEE6-24B9-7A72-F4FF025B9425}"/>
              </a:ext>
            </a:extLst>
          </p:cNvPr>
          <p:cNvPicPr>
            <a:picLocks noChangeAspect="1"/>
          </p:cNvPicPr>
          <p:nvPr/>
        </p:nvPicPr>
        <p:blipFill rotWithShape="1">
          <a:blip r:embed="rId3"/>
          <a:srcRect t="24653" r="64393" b="11898"/>
          <a:stretch/>
        </p:blipFill>
        <p:spPr>
          <a:xfrm>
            <a:off x="6231457" y="1337293"/>
            <a:ext cx="5249662" cy="5261945"/>
          </a:xfrm>
          <a:prstGeom prst="rect">
            <a:avLst/>
          </a:prstGeom>
        </p:spPr>
      </p:pic>
    </p:spTree>
    <p:extLst>
      <p:ext uri="{BB962C8B-B14F-4D97-AF65-F5344CB8AC3E}">
        <p14:creationId xmlns:p14="http://schemas.microsoft.com/office/powerpoint/2010/main" val="231934044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75C09A-28BC-62CE-16E8-3129E5A5AE4C}"/>
              </a:ext>
            </a:extLst>
          </p:cNvPr>
          <p:cNvSpPr>
            <a:spLocks noGrp="1"/>
          </p:cNvSpPr>
          <p:nvPr>
            <p:ph type="title"/>
          </p:nvPr>
        </p:nvSpPr>
        <p:spPr>
          <a:xfrm>
            <a:off x="2299316" y="365125"/>
            <a:ext cx="9054483" cy="1325563"/>
          </a:xfrm>
        </p:spPr>
        <p:txBody>
          <a:bodyPr/>
          <a:lstStyle/>
          <a:p>
            <a:r>
              <a:rPr lang="en-GB" sz="4400" dirty="0">
                <a:solidFill>
                  <a:schemeClr val="tx2"/>
                </a:solidFill>
              </a:rPr>
              <a:t>Sam - Design</a:t>
            </a:r>
            <a:br>
              <a:rPr lang="en-GB" sz="4400" dirty="0">
                <a:solidFill>
                  <a:schemeClr val="tx2"/>
                </a:solidFill>
              </a:rPr>
            </a:br>
            <a:endParaRPr lang="en-GB" dirty="0"/>
          </a:p>
        </p:txBody>
      </p:sp>
      <p:graphicFrame>
        <p:nvGraphicFramePr>
          <p:cNvPr id="7" name="Content Placeholder 2">
            <a:extLst>
              <a:ext uri="{FF2B5EF4-FFF2-40B4-BE49-F238E27FC236}">
                <a16:creationId xmlns:a16="http://schemas.microsoft.com/office/drawing/2014/main" id="{DA03260E-CE68-9F8E-4378-7388ABD86EB9}"/>
              </a:ext>
            </a:extLst>
          </p:cNvPr>
          <p:cNvGraphicFramePr>
            <a:graphicFrameLocks noGrp="1"/>
          </p:cNvGraphicFramePr>
          <p:nvPr>
            <p:ph idx="1"/>
            <p:extLst>
              <p:ext uri="{D42A27DB-BD31-4B8C-83A1-F6EECF244321}">
                <p14:modId xmlns:p14="http://schemas.microsoft.com/office/powerpoint/2010/main" val="58844464"/>
              </p:ext>
            </p:extLst>
          </p:nvPr>
        </p:nvGraphicFramePr>
        <p:xfrm>
          <a:off x="2299316" y="1825625"/>
          <a:ext cx="9054484"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D98BB556-8673-9FE7-43E4-A9A42623B3E8}"/>
              </a:ext>
            </a:extLst>
          </p:cNvPr>
          <p:cNvPicPr>
            <a:picLocks noChangeAspect="1"/>
          </p:cNvPicPr>
          <p:nvPr/>
        </p:nvPicPr>
        <p:blipFill rotWithShape="1">
          <a:blip r:embed="rId7"/>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5A6DE6E5-22D2-FBD7-B05C-A7DA08EF0FB1}"/>
              </a:ext>
            </a:extLst>
          </p:cNvPr>
          <p:cNvSpPr/>
          <p:nvPr/>
        </p:nvSpPr>
        <p:spPr>
          <a:xfrm>
            <a:off x="104775" y="2247900"/>
            <a:ext cx="1913949" cy="4351338"/>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9113469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DB8174BC-6D84-1E4B-6166-CD5D72FAFB34}"/>
              </a:ext>
            </a:extLst>
          </p:cNvPr>
          <p:cNvSpPr/>
          <p:nvPr/>
        </p:nvSpPr>
        <p:spPr>
          <a:xfrm>
            <a:off x="2334827" y="82004"/>
            <a:ext cx="9499107" cy="6665025"/>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6C41E086-2DC5-4D8D-2D5C-9F22F8BE4F3D}"/>
              </a:ext>
            </a:extLst>
          </p:cNvPr>
          <p:cNvPicPr>
            <a:picLocks noChangeAspect="1"/>
          </p:cNvPicPr>
          <p:nvPr/>
        </p:nvPicPr>
        <p:blipFill rotWithShape="1">
          <a:blip r:embed="rId2"/>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47B4176A-C5DF-93F5-6600-2C5889C27B84}"/>
              </a:ext>
            </a:extLst>
          </p:cNvPr>
          <p:cNvSpPr/>
          <p:nvPr/>
        </p:nvSpPr>
        <p:spPr>
          <a:xfrm>
            <a:off x="104775" y="2247900"/>
            <a:ext cx="1913949" cy="4351338"/>
          </a:xfrm>
          <a:prstGeom prst="rect">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a:extLst>
              <a:ext uri="{FF2B5EF4-FFF2-40B4-BE49-F238E27FC236}">
                <a16:creationId xmlns:a16="http://schemas.microsoft.com/office/drawing/2014/main" id="{E2AAAB06-88CB-45C8-6F07-8BB126B0AAC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65647" y="277612"/>
            <a:ext cx="8954610" cy="63027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209811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900E-323D-12D7-F30A-2ACBC408ED35}"/>
              </a:ext>
            </a:extLst>
          </p:cNvPr>
          <p:cNvSpPr>
            <a:spLocks noGrp="1"/>
          </p:cNvSpPr>
          <p:nvPr>
            <p:ph type="title"/>
          </p:nvPr>
        </p:nvSpPr>
        <p:spPr>
          <a:xfrm>
            <a:off x="2104008" y="365125"/>
            <a:ext cx="9249792" cy="1325563"/>
          </a:xfrm>
        </p:spPr>
        <p:txBody>
          <a:bodyPr>
            <a:normAutofit fontScale="90000"/>
          </a:bodyPr>
          <a:lstStyle/>
          <a:p>
            <a:r>
              <a:rPr lang="en-GB" sz="4400" dirty="0">
                <a:solidFill>
                  <a:schemeClr val="tx2"/>
                </a:solidFill>
              </a:rPr>
              <a:t>Aled - Design Research, Background and standards</a:t>
            </a:r>
            <a:br>
              <a:rPr lang="en-GB" sz="4400" dirty="0">
                <a:solidFill>
                  <a:schemeClr val="tx2"/>
                </a:solidFill>
              </a:rPr>
            </a:br>
            <a:endParaRPr lang="en-GB" dirty="0"/>
          </a:p>
        </p:txBody>
      </p:sp>
      <p:graphicFrame>
        <p:nvGraphicFramePr>
          <p:cNvPr id="7" name="Content Placeholder 2">
            <a:extLst>
              <a:ext uri="{FF2B5EF4-FFF2-40B4-BE49-F238E27FC236}">
                <a16:creationId xmlns:a16="http://schemas.microsoft.com/office/drawing/2014/main" id="{F4EDFFDB-9A0A-203A-5792-5213FA33891A}"/>
              </a:ext>
            </a:extLst>
          </p:cNvPr>
          <p:cNvGraphicFramePr>
            <a:graphicFrameLocks noGrp="1"/>
          </p:cNvGraphicFramePr>
          <p:nvPr>
            <p:ph idx="1"/>
            <p:extLst>
              <p:ext uri="{D42A27DB-BD31-4B8C-83A1-F6EECF244321}">
                <p14:modId xmlns:p14="http://schemas.microsoft.com/office/powerpoint/2010/main" val="229579513"/>
              </p:ext>
            </p:extLst>
          </p:nvPr>
        </p:nvGraphicFramePr>
        <p:xfrm>
          <a:off x="2104008" y="1320800"/>
          <a:ext cx="924979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6D0AE826-FB0C-8985-4C97-C98406CC6D3D}"/>
              </a:ext>
            </a:extLst>
          </p:cNvPr>
          <p:cNvPicPr>
            <a:picLocks noChangeAspect="1"/>
          </p:cNvPicPr>
          <p:nvPr/>
        </p:nvPicPr>
        <p:blipFill rotWithShape="1">
          <a:blip r:embed="rId7"/>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C4D21E05-8DDF-1FB3-6982-7B002FFEF812}"/>
              </a:ext>
            </a:extLst>
          </p:cNvPr>
          <p:cNvSpPr/>
          <p:nvPr/>
        </p:nvSpPr>
        <p:spPr>
          <a:xfrm>
            <a:off x="104775" y="2247900"/>
            <a:ext cx="1913949" cy="4351338"/>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054" name="Picture 6" descr="A flooded building with a chair in front of it&#10;&#10;AI-generated content may be incorrect.">
            <a:extLst>
              <a:ext uri="{FF2B5EF4-FFF2-40B4-BE49-F238E27FC236}">
                <a16:creationId xmlns:a16="http://schemas.microsoft.com/office/drawing/2014/main" id="{6544A1B3-C4C6-EF7C-E90F-1424B9AA72C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982075" y="3633038"/>
            <a:ext cx="3105150" cy="32249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7480824"/>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3F556-FD6B-A8BE-5D71-8CA25331ED2F}"/>
              </a:ext>
            </a:extLst>
          </p:cNvPr>
          <p:cNvSpPr>
            <a:spLocks noGrp="1"/>
          </p:cNvSpPr>
          <p:nvPr>
            <p:ph type="title"/>
          </p:nvPr>
        </p:nvSpPr>
        <p:spPr>
          <a:xfrm>
            <a:off x="2018724" y="365125"/>
            <a:ext cx="9335076" cy="1325563"/>
          </a:xfrm>
        </p:spPr>
        <p:txBody>
          <a:bodyPr>
            <a:normAutofit/>
          </a:bodyPr>
          <a:lstStyle/>
          <a:p>
            <a:r>
              <a:rPr lang="en-GB" sz="4000" b="0" i="0" u="none" strike="noStrike" dirty="0">
                <a:solidFill>
                  <a:srgbClr val="000000"/>
                </a:solidFill>
                <a:effectLst/>
              </a:rPr>
              <a:t>Flood Irrigation techniques</a:t>
            </a:r>
            <a:endParaRPr lang="en-GB" sz="4000" dirty="0"/>
          </a:p>
        </p:txBody>
      </p:sp>
      <p:graphicFrame>
        <p:nvGraphicFramePr>
          <p:cNvPr id="7" name="Content Placeholder 2">
            <a:extLst>
              <a:ext uri="{FF2B5EF4-FFF2-40B4-BE49-F238E27FC236}">
                <a16:creationId xmlns:a16="http://schemas.microsoft.com/office/drawing/2014/main" id="{931E177B-40D7-7D61-4154-D094A3F710DC}"/>
              </a:ext>
            </a:extLst>
          </p:cNvPr>
          <p:cNvGraphicFramePr>
            <a:graphicFrameLocks noGrp="1"/>
          </p:cNvGraphicFramePr>
          <p:nvPr>
            <p:ph idx="1"/>
            <p:extLst>
              <p:ext uri="{D42A27DB-BD31-4B8C-83A1-F6EECF244321}">
                <p14:modId xmlns:p14="http://schemas.microsoft.com/office/powerpoint/2010/main" val="1947629808"/>
              </p:ext>
            </p:extLst>
          </p:nvPr>
        </p:nvGraphicFramePr>
        <p:xfrm>
          <a:off x="2018724" y="2482012"/>
          <a:ext cx="9115425"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657022C-39D6-541E-D66E-F5EEE9EF8B62}"/>
              </a:ext>
            </a:extLst>
          </p:cNvPr>
          <p:cNvPicPr>
            <a:picLocks noChangeAspect="1"/>
          </p:cNvPicPr>
          <p:nvPr/>
        </p:nvPicPr>
        <p:blipFill rotWithShape="1">
          <a:blip r:embed="rId7"/>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A7F9EBF5-B35A-1071-10BE-09BD06C67B7A}"/>
              </a:ext>
            </a:extLst>
          </p:cNvPr>
          <p:cNvSpPr/>
          <p:nvPr/>
        </p:nvSpPr>
        <p:spPr>
          <a:xfrm>
            <a:off x="104775" y="2247900"/>
            <a:ext cx="1913949" cy="4351338"/>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6" name="Picture 4" descr="A field with plants growing in water&#10;&#10;AI-generated content may be incorrect.">
            <a:extLst>
              <a:ext uri="{FF2B5EF4-FFF2-40B4-BE49-F238E27FC236}">
                <a16:creationId xmlns:a16="http://schemas.microsoft.com/office/drawing/2014/main" id="{21CB0FCA-90B3-B8E4-6D3E-260F4DE673A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077680" y="4012"/>
            <a:ext cx="3114320" cy="32344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999191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219A20-2813-F1B8-89BC-B5CD2F918BE7}"/>
              </a:ext>
            </a:extLst>
          </p:cNvPr>
          <p:cNvSpPr>
            <a:spLocks noGrp="1"/>
          </p:cNvSpPr>
          <p:nvPr>
            <p:ph type="title"/>
          </p:nvPr>
        </p:nvSpPr>
        <p:spPr>
          <a:xfrm>
            <a:off x="2098828" y="230819"/>
            <a:ext cx="9178771" cy="1002669"/>
          </a:xfrm>
        </p:spPr>
        <p:txBody>
          <a:bodyPr>
            <a:normAutofit/>
          </a:bodyPr>
          <a:lstStyle/>
          <a:p>
            <a:r>
              <a:rPr lang="en-GB" sz="4000" b="0" i="0" u="none" strike="noStrike" dirty="0">
                <a:solidFill>
                  <a:srgbClr val="000000"/>
                </a:solidFill>
                <a:effectLst/>
              </a:rPr>
              <a:t>Standards and IP Ratings </a:t>
            </a:r>
            <a:endParaRPr lang="en-GB" sz="4000" dirty="0"/>
          </a:p>
        </p:txBody>
      </p:sp>
      <p:graphicFrame>
        <p:nvGraphicFramePr>
          <p:cNvPr id="7" name="Content Placeholder 2">
            <a:extLst>
              <a:ext uri="{FF2B5EF4-FFF2-40B4-BE49-F238E27FC236}">
                <a16:creationId xmlns:a16="http://schemas.microsoft.com/office/drawing/2014/main" id="{F3795714-7E02-4983-78BA-B89A3E07A5AA}"/>
              </a:ext>
            </a:extLst>
          </p:cNvPr>
          <p:cNvGraphicFramePr>
            <a:graphicFrameLocks noGrp="1"/>
          </p:cNvGraphicFramePr>
          <p:nvPr>
            <p:ph idx="1"/>
            <p:extLst>
              <p:ext uri="{D42A27DB-BD31-4B8C-83A1-F6EECF244321}">
                <p14:modId xmlns:p14="http://schemas.microsoft.com/office/powerpoint/2010/main" val="3620929571"/>
              </p:ext>
            </p:extLst>
          </p:nvPr>
        </p:nvGraphicFramePr>
        <p:xfrm>
          <a:off x="2018724" y="833987"/>
          <a:ext cx="7750206" cy="5924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BBECE10-5292-4227-926D-99A7B6806B12}"/>
              </a:ext>
            </a:extLst>
          </p:cNvPr>
          <p:cNvPicPr>
            <a:picLocks noChangeAspect="1"/>
          </p:cNvPicPr>
          <p:nvPr/>
        </p:nvPicPr>
        <p:blipFill rotWithShape="1">
          <a:blip r:embed="rId7"/>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BE24765B-91DD-3378-582A-58065F4FCFD5}"/>
              </a:ext>
            </a:extLst>
          </p:cNvPr>
          <p:cNvSpPr/>
          <p:nvPr/>
        </p:nvSpPr>
        <p:spPr>
          <a:xfrm>
            <a:off x="104775" y="2247900"/>
            <a:ext cx="1913949" cy="4351338"/>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2" descr="BSI logos, trademarks and linking policy | BSI Canada">
            <a:extLst>
              <a:ext uri="{FF2B5EF4-FFF2-40B4-BE49-F238E27FC236}">
                <a16:creationId xmlns:a16="http://schemas.microsoft.com/office/drawing/2014/main" id="{857A24C0-6F8E-AA4B-C3D2-ABD4D0EE1CF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867488" y="2832700"/>
            <a:ext cx="1736697" cy="1927124"/>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7">
            <a:extLst>
              <a:ext uri="{FF2B5EF4-FFF2-40B4-BE49-F238E27FC236}">
                <a16:creationId xmlns:a16="http://schemas.microsoft.com/office/drawing/2014/main" id="{4F692E4F-2027-3B30-1E48-B070B91C3B5A}"/>
              </a:ext>
            </a:extLst>
          </p:cNvPr>
          <p:cNvSpPr/>
          <p:nvPr/>
        </p:nvSpPr>
        <p:spPr>
          <a:xfrm>
            <a:off x="10173276" y="82004"/>
            <a:ext cx="1913949" cy="6676533"/>
          </a:xfrm>
          <a:prstGeom prst="rect">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1597787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D66E7-F993-9AD7-DA98-CCF614B3B4BB}"/>
              </a:ext>
            </a:extLst>
          </p:cNvPr>
          <p:cNvSpPr>
            <a:spLocks noGrp="1"/>
          </p:cNvSpPr>
          <p:nvPr>
            <p:ph type="title"/>
          </p:nvPr>
        </p:nvSpPr>
        <p:spPr>
          <a:xfrm>
            <a:off x="2157274" y="365125"/>
            <a:ext cx="9196526" cy="1325563"/>
          </a:xfrm>
        </p:spPr>
        <p:txBody>
          <a:bodyPr>
            <a:normAutofit/>
          </a:bodyPr>
          <a:lstStyle/>
          <a:p>
            <a:r>
              <a:rPr lang="en-GB" sz="4400" dirty="0">
                <a:solidFill>
                  <a:schemeClr val="tx2"/>
                </a:solidFill>
              </a:rPr>
              <a:t>Craig - Materials selection and testing</a:t>
            </a:r>
            <a:br>
              <a:rPr lang="en-GB" sz="4400" dirty="0">
                <a:solidFill>
                  <a:schemeClr val="tx2"/>
                </a:solidFill>
              </a:rPr>
            </a:br>
            <a:endParaRPr lang="en-GB" dirty="0"/>
          </a:p>
        </p:txBody>
      </p:sp>
      <p:graphicFrame>
        <p:nvGraphicFramePr>
          <p:cNvPr id="9" name="Content Placeholder 2">
            <a:extLst>
              <a:ext uri="{FF2B5EF4-FFF2-40B4-BE49-F238E27FC236}">
                <a16:creationId xmlns:a16="http://schemas.microsoft.com/office/drawing/2014/main" id="{F54D1760-D97F-BCA1-D5DA-229D97651D9E}"/>
              </a:ext>
            </a:extLst>
          </p:cNvPr>
          <p:cNvGraphicFramePr>
            <a:graphicFrameLocks noGrp="1"/>
          </p:cNvGraphicFramePr>
          <p:nvPr>
            <p:ph idx="1"/>
          </p:nvPr>
        </p:nvGraphicFramePr>
        <p:xfrm>
          <a:off x="2157274" y="2331652"/>
          <a:ext cx="9196526"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F4CF7AAE-8160-415E-8572-39C9FBFDE1AE}"/>
              </a:ext>
            </a:extLst>
          </p:cNvPr>
          <p:cNvPicPr>
            <a:picLocks noChangeAspect="1"/>
          </p:cNvPicPr>
          <p:nvPr/>
        </p:nvPicPr>
        <p:blipFill rotWithShape="1">
          <a:blip r:embed="rId7"/>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0EF909A2-4A46-22DE-3923-43F1FC3B2ABD}"/>
              </a:ext>
            </a:extLst>
          </p:cNvPr>
          <p:cNvSpPr/>
          <p:nvPr/>
        </p:nvSpPr>
        <p:spPr>
          <a:xfrm>
            <a:off x="104775" y="2247900"/>
            <a:ext cx="1913949" cy="435133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05E791A5-BCBF-B9B3-0213-9AB663E32083}"/>
              </a:ext>
            </a:extLst>
          </p:cNvPr>
          <p:cNvSpPr txBox="1"/>
          <p:nvPr/>
        </p:nvSpPr>
        <p:spPr>
          <a:xfrm>
            <a:off x="2385874" y="1786108"/>
            <a:ext cx="6094520" cy="369332"/>
          </a:xfrm>
          <a:prstGeom prst="rect">
            <a:avLst/>
          </a:prstGeom>
          <a:solidFill>
            <a:srgbClr val="0070C0"/>
          </a:solidFill>
        </p:spPr>
        <p:txBody>
          <a:bodyPr wrap="square">
            <a:spAutoFit/>
          </a:bodyPr>
          <a:lstStyle/>
          <a:p>
            <a:r>
              <a:rPr lang="en-GB" b="0" i="0" dirty="0">
                <a:solidFill>
                  <a:schemeClr val="bg1"/>
                </a:solidFill>
                <a:effectLst/>
                <a:latin typeface="Times New Roman" panose="02020603050405020304" pitchFamily="18" charset="0"/>
              </a:rPr>
              <a:t>Design Parameters and Literature Review:</a:t>
            </a:r>
            <a:endParaRPr lang="en-GB" dirty="0">
              <a:solidFill>
                <a:schemeClr val="bg1"/>
              </a:solidFill>
            </a:endParaRPr>
          </a:p>
        </p:txBody>
      </p:sp>
    </p:spTree>
    <p:extLst>
      <p:ext uri="{BB962C8B-B14F-4D97-AF65-F5344CB8AC3E}">
        <p14:creationId xmlns:p14="http://schemas.microsoft.com/office/powerpoint/2010/main" val="346724956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C425F-6398-73F0-654F-117405E0C6A4}"/>
              </a:ext>
            </a:extLst>
          </p:cNvPr>
          <p:cNvSpPr>
            <a:spLocks noGrp="1"/>
          </p:cNvSpPr>
          <p:nvPr>
            <p:ph type="title"/>
          </p:nvPr>
        </p:nvSpPr>
        <p:spPr>
          <a:xfrm>
            <a:off x="2219416" y="365125"/>
            <a:ext cx="9134384" cy="1325563"/>
          </a:xfrm>
        </p:spPr>
        <p:txBody>
          <a:bodyPr/>
          <a:lstStyle/>
          <a:p>
            <a:r>
              <a:rPr lang="en-GB" b="0" i="0" dirty="0">
                <a:solidFill>
                  <a:srgbClr val="000000"/>
                </a:solidFill>
                <a:effectLst/>
                <a:latin typeface="Times New Roman" panose="02020603050405020304" pitchFamily="18" charset="0"/>
              </a:rPr>
              <a:t>Materials Under Consideration:</a:t>
            </a:r>
            <a:endParaRPr lang="en-GB" dirty="0"/>
          </a:p>
        </p:txBody>
      </p:sp>
      <p:pic>
        <p:nvPicPr>
          <p:cNvPr id="4" name="Picture 3">
            <a:extLst>
              <a:ext uri="{FF2B5EF4-FFF2-40B4-BE49-F238E27FC236}">
                <a16:creationId xmlns:a16="http://schemas.microsoft.com/office/drawing/2014/main" id="{4BFBF64F-40CB-E1EA-938E-A21F869AB06B}"/>
              </a:ext>
            </a:extLst>
          </p:cNvPr>
          <p:cNvPicPr>
            <a:picLocks noChangeAspect="1"/>
          </p:cNvPicPr>
          <p:nvPr/>
        </p:nvPicPr>
        <p:blipFill rotWithShape="1">
          <a:blip r:embed="rId2"/>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9778803C-72B3-55E2-9219-02A544734F09}"/>
              </a:ext>
            </a:extLst>
          </p:cNvPr>
          <p:cNvSpPr/>
          <p:nvPr/>
        </p:nvSpPr>
        <p:spPr>
          <a:xfrm>
            <a:off x="104775" y="2247900"/>
            <a:ext cx="1913949" cy="513055"/>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4DDA72F4-CDCC-CEBF-4A3B-7A6A6A271462}"/>
              </a:ext>
            </a:extLst>
          </p:cNvPr>
          <p:cNvPicPr>
            <a:picLocks noChangeAspect="1"/>
          </p:cNvPicPr>
          <p:nvPr/>
        </p:nvPicPr>
        <p:blipFill rotWithShape="1">
          <a:blip r:embed="rId3"/>
          <a:srcRect l="18204" t="28091" r="21796" b="12234"/>
          <a:stretch/>
        </p:blipFill>
        <p:spPr>
          <a:xfrm>
            <a:off x="4784737" y="2638428"/>
            <a:ext cx="7407263" cy="4144112"/>
          </a:xfrm>
          <a:prstGeom prst="rect">
            <a:avLst/>
          </a:prstGeom>
        </p:spPr>
      </p:pic>
      <p:pic>
        <p:nvPicPr>
          <p:cNvPr id="9" name="Picture 8">
            <a:extLst>
              <a:ext uri="{FF2B5EF4-FFF2-40B4-BE49-F238E27FC236}">
                <a16:creationId xmlns:a16="http://schemas.microsoft.com/office/drawing/2014/main" id="{4B57EABD-FB98-6E6F-5389-66858E230A2B}"/>
              </a:ext>
            </a:extLst>
          </p:cNvPr>
          <p:cNvPicPr>
            <a:picLocks noChangeAspect="1"/>
          </p:cNvPicPr>
          <p:nvPr/>
        </p:nvPicPr>
        <p:blipFill rotWithShape="1">
          <a:blip r:embed="rId4"/>
          <a:srcRect l="18204" t="40388" r="50000" b="12492"/>
          <a:stretch/>
        </p:blipFill>
        <p:spPr>
          <a:xfrm>
            <a:off x="-1" y="2760955"/>
            <a:ext cx="4877773" cy="4066052"/>
          </a:xfrm>
          <a:prstGeom prst="rect">
            <a:avLst/>
          </a:prstGeom>
        </p:spPr>
      </p:pic>
      <p:sp>
        <p:nvSpPr>
          <p:cNvPr id="10" name="Rectangle 9">
            <a:extLst>
              <a:ext uri="{FF2B5EF4-FFF2-40B4-BE49-F238E27FC236}">
                <a16:creationId xmlns:a16="http://schemas.microsoft.com/office/drawing/2014/main" id="{B4CF8174-9033-2698-A8E9-9E4314EBA8DF}"/>
              </a:ext>
            </a:extLst>
          </p:cNvPr>
          <p:cNvSpPr/>
          <p:nvPr/>
        </p:nvSpPr>
        <p:spPr>
          <a:xfrm>
            <a:off x="10173276" y="72231"/>
            <a:ext cx="1913949" cy="2566197"/>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691730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F806B-A045-E22D-4614-8829231DE3DD}"/>
              </a:ext>
            </a:extLst>
          </p:cNvPr>
          <p:cNvSpPr>
            <a:spLocks noGrp="1"/>
          </p:cNvSpPr>
          <p:nvPr>
            <p:ph type="title"/>
          </p:nvPr>
        </p:nvSpPr>
        <p:spPr>
          <a:xfrm>
            <a:off x="4335122" y="339456"/>
            <a:ext cx="3155576" cy="919295"/>
          </a:xfrm>
        </p:spPr>
        <p:txBody>
          <a:bodyPr>
            <a:normAutofit fontScale="90000"/>
          </a:bodyPr>
          <a:lstStyle/>
          <a:p>
            <a:r>
              <a:rPr lang="en-GB" b="0" i="0" dirty="0">
                <a:solidFill>
                  <a:srgbClr val="000000"/>
                </a:solidFill>
                <a:effectLst/>
                <a:latin typeface="Times New Roman" panose="02020603050405020304" pitchFamily="18" charset="0"/>
              </a:rPr>
              <a:t>What’s Next?</a:t>
            </a:r>
            <a:endParaRPr lang="en-GB" dirty="0"/>
          </a:p>
        </p:txBody>
      </p:sp>
      <p:graphicFrame>
        <p:nvGraphicFramePr>
          <p:cNvPr id="9" name="Content Placeholder 2">
            <a:extLst>
              <a:ext uri="{FF2B5EF4-FFF2-40B4-BE49-F238E27FC236}">
                <a16:creationId xmlns:a16="http://schemas.microsoft.com/office/drawing/2014/main" id="{425B7F9F-CC3E-23A2-742C-E5787050D35D}"/>
              </a:ext>
            </a:extLst>
          </p:cNvPr>
          <p:cNvGraphicFramePr>
            <a:graphicFrameLocks noGrp="1"/>
          </p:cNvGraphicFramePr>
          <p:nvPr>
            <p:ph idx="1"/>
            <p:extLst>
              <p:ext uri="{D42A27DB-BD31-4B8C-83A1-F6EECF244321}">
                <p14:modId xmlns:p14="http://schemas.microsoft.com/office/powerpoint/2010/main" val="1696586633"/>
              </p:ext>
            </p:extLst>
          </p:nvPr>
        </p:nvGraphicFramePr>
        <p:xfrm>
          <a:off x="2151999" y="2328415"/>
          <a:ext cx="6220822"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218B6F9B-5D4F-D4B9-FD4C-C00885D9DD4F}"/>
              </a:ext>
            </a:extLst>
          </p:cNvPr>
          <p:cNvPicPr>
            <a:picLocks noChangeAspect="1"/>
          </p:cNvPicPr>
          <p:nvPr/>
        </p:nvPicPr>
        <p:blipFill rotWithShape="1">
          <a:blip r:embed="rId7"/>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5A5DB629-0817-CF20-C4F5-C58079A3EC4F}"/>
              </a:ext>
            </a:extLst>
          </p:cNvPr>
          <p:cNvSpPr/>
          <p:nvPr/>
        </p:nvSpPr>
        <p:spPr>
          <a:xfrm>
            <a:off x="104775" y="2247900"/>
            <a:ext cx="1913949" cy="4351338"/>
          </a:xfrm>
          <a:prstGeom prst="rect">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4B6870CF-8841-EC50-692E-FB2C05A3C8B2}"/>
              </a:ext>
            </a:extLst>
          </p:cNvPr>
          <p:cNvPicPr>
            <a:picLocks noChangeAspect="1"/>
          </p:cNvPicPr>
          <p:nvPr/>
        </p:nvPicPr>
        <p:blipFill rotWithShape="1">
          <a:blip r:embed="rId8"/>
          <a:srcRect l="18786" t="31111" r="53252" b="29191"/>
          <a:stretch/>
        </p:blipFill>
        <p:spPr>
          <a:xfrm>
            <a:off x="7623973" y="-1"/>
            <a:ext cx="4568027" cy="3648076"/>
          </a:xfrm>
          <a:prstGeom prst="rect">
            <a:avLst/>
          </a:prstGeom>
        </p:spPr>
      </p:pic>
      <p:pic>
        <p:nvPicPr>
          <p:cNvPr id="11" name="Picture 10">
            <a:extLst>
              <a:ext uri="{FF2B5EF4-FFF2-40B4-BE49-F238E27FC236}">
                <a16:creationId xmlns:a16="http://schemas.microsoft.com/office/drawing/2014/main" id="{DBE56152-99D5-E7A1-4E69-4ABA92D093FC}"/>
              </a:ext>
            </a:extLst>
          </p:cNvPr>
          <p:cNvPicPr>
            <a:picLocks noChangeAspect="1"/>
          </p:cNvPicPr>
          <p:nvPr/>
        </p:nvPicPr>
        <p:blipFill rotWithShape="1">
          <a:blip r:embed="rId9"/>
          <a:srcRect l="18786" t="39612" r="46990" b="22847"/>
          <a:stretch/>
        </p:blipFill>
        <p:spPr>
          <a:xfrm>
            <a:off x="8483045" y="4634144"/>
            <a:ext cx="3604180" cy="2223856"/>
          </a:xfrm>
          <a:prstGeom prst="rect">
            <a:avLst/>
          </a:prstGeom>
        </p:spPr>
      </p:pic>
      <p:pic>
        <p:nvPicPr>
          <p:cNvPr id="13" name="Picture 12">
            <a:extLst>
              <a:ext uri="{FF2B5EF4-FFF2-40B4-BE49-F238E27FC236}">
                <a16:creationId xmlns:a16="http://schemas.microsoft.com/office/drawing/2014/main" id="{F8E239A8-0408-8816-DFF7-5D0D170C0693}"/>
              </a:ext>
            </a:extLst>
          </p:cNvPr>
          <p:cNvPicPr>
            <a:picLocks noChangeAspect="1"/>
          </p:cNvPicPr>
          <p:nvPr/>
        </p:nvPicPr>
        <p:blipFill rotWithShape="1">
          <a:blip r:embed="rId10"/>
          <a:srcRect l="18641" t="38835" r="63374" b="24271"/>
          <a:stretch/>
        </p:blipFill>
        <p:spPr>
          <a:xfrm>
            <a:off x="2287898" y="106504"/>
            <a:ext cx="1778050" cy="2051596"/>
          </a:xfrm>
          <a:prstGeom prst="rect">
            <a:avLst/>
          </a:prstGeom>
        </p:spPr>
      </p:pic>
    </p:spTree>
    <p:extLst>
      <p:ext uri="{BB962C8B-B14F-4D97-AF65-F5344CB8AC3E}">
        <p14:creationId xmlns:p14="http://schemas.microsoft.com/office/powerpoint/2010/main" val="3536575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D38AB-8AC0-31D6-25F0-9961C1F133CB}"/>
              </a:ext>
            </a:extLst>
          </p:cNvPr>
          <p:cNvSpPr>
            <a:spLocks noGrp="1"/>
          </p:cNvSpPr>
          <p:nvPr>
            <p:ph type="title"/>
          </p:nvPr>
        </p:nvSpPr>
        <p:spPr>
          <a:xfrm>
            <a:off x="2201662" y="97566"/>
            <a:ext cx="9152138" cy="1325563"/>
          </a:xfrm>
        </p:spPr>
        <p:txBody>
          <a:bodyPr/>
          <a:lstStyle/>
          <a:p>
            <a:r>
              <a:rPr lang="en-GB" dirty="0">
                <a:solidFill>
                  <a:schemeClr val="tx2"/>
                </a:solidFill>
              </a:rPr>
              <a:t>Nathan – </a:t>
            </a:r>
            <a:r>
              <a:rPr lang="en-GB" sz="4400" dirty="0">
                <a:solidFill>
                  <a:schemeClr val="tx2"/>
                </a:solidFill>
              </a:rPr>
              <a:t>Manufacturing</a:t>
            </a:r>
            <a:br>
              <a:rPr lang="en-GB" sz="4400" dirty="0">
                <a:solidFill>
                  <a:schemeClr val="tx2"/>
                </a:solidFill>
              </a:rPr>
            </a:br>
            <a:endParaRPr lang="en-GB" dirty="0"/>
          </a:p>
        </p:txBody>
      </p:sp>
      <p:sp>
        <p:nvSpPr>
          <p:cNvPr id="3" name="Content Placeholder 2">
            <a:extLst>
              <a:ext uri="{FF2B5EF4-FFF2-40B4-BE49-F238E27FC236}">
                <a16:creationId xmlns:a16="http://schemas.microsoft.com/office/drawing/2014/main" id="{0AF90014-A026-39B5-E972-F938FDCB2D53}"/>
              </a:ext>
            </a:extLst>
          </p:cNvPr>
          <p:cNvSpPr>
            <a:spLocks noGrp="1"/>
          </p:cNvSpPr>
          <p:nvPr>
            <p:ph idx="1"/>
          </p:nvPr>
        </p:nvSpPr>
        <p:spPr>
          <a:xfrm>
            <a:off x="2018724" y="760347"/>
            <a:ext cx="7734085" cy="2631440"/>
          </a:xfrm>
        </p:spPr>
        <p:txBody>
          <a:bodyPr>
            <a:noAutofit/>
          </a:bodyPr>
          <a:lstStyle/>
          <a:p>
            <a:pPr>
              <a:lnSpc>
                <a:spcPct val="107000"/>
              </a:lnSpc>
              <a:spcAft>
                <a:spcPts val="800"/>
              </a:spcAft>
            </a:pPr>
            <a:r>
              <a:rPr lang="en-GB" sz="1200" b="1" kern="100" dirty="0">
                <a:effectLst/>
                <a:ea typeface="Aptos" panose="020B0004020202020204" pitchFamily="34" charset="0"/>
                <a:cs typeface="Times New Roman" panose="02020603050405020304" pitchFamily="18" charset="0"/>
              </a:rPr>
              <a:t>In the Design and creation of substation flood defence door, it would be important to consider the manufacturing processes used to achieve the desired product. </a:t>
            </a:r>
          </a:p>
          <a:p>
            <a:pPr>
              <a:lnSpc>
                <a:spcPct val="107000"/>
              </a:lnSpc>
              <a:spcAft>
                <a:spcPts val="800"/>
              </a:spcAft>
            </a:pPr>
            <a:r>
              <a:rPr lang="en-GB" sz="1200" b="1" kern="100" dirty="0">
                <a:effectLst/>
                <a:ea typeface="Aptos" panose="020B0004020202020204" pitchFamily="34" charset="0"/>
                <a:cs typeface="Times New Roman" panose="02020603050405020304" pitchFamily="18" charset="0"/>
              </a:rPr>
              <a:t>The first consideration was to consult with the material selection team on what potential materials we may use to create this door: </a:t>
            </a:r>
          </a:p>
          <a:p>
            <a:pPr>
              <a:lnSpc>
                <a:spcPct val="107000"/>
              </a:lnSpc>
              <a:spcAft>
                <a:spcPts val="800"/>
              </a:spcAft>
            </a:pPr>
            <a:r>
              <a:rPr lang="en-GB" sz="1200" b="1" kern="100" dirty="0">
                <a:effectLst/>
                <a:ea typeface="Aptos" panose="020B0004020202020204" pitchFamily="34" charset="0"/>
                <a:cs typeface="Times New Roman" panose="02020603050405020304" pitchFamily="18" charset="0"/>
              </a:rPr>
              <a:t>Since the door is for a substation in a floodplain, it must withstand water pressure, corrosion, and debris impact.</a:t>
            </a:r>
          </a:p>
          <a:p>
            <a:pPr>
              <a:lnSpc>
                <a:spcPct val="107000"/>
              </a:lnSpc>
              <a:spcAft>
                <a:spcPts val="800"/>
              </a:spcAft>
            </a:pPr>
            <a:r>
              <a:rPr lang="en-GB" sz="1200" b="1" kern="100" dirty="0">
                <a:effectLst/>
                <a:ea typeface="Aptos" panose="020B0004020202020204" pitchFamily="34" charset="0"/>
                <a:cs typeface="Times New Roman" panose="02020603050405020304" pitchFamily="18" charset="0"/>
              </a:rPr>
              <a:t>Second to this we considered the different structural designs that would be suitable for this product. </a:t>
            </a:r>
          </a:p>
        </p:txBody>
      </p:sp>
      <p:pic>
        <p:nvPicPr>
          <p:cNvPr id="4" name="Picture 3" descr="A screenshot of a computer&#10;&#10;AI-generated content may be incorrect.">
            <a:extLst>
              <a:ext uri="{FF2B5EF4-FFF2-40B4-BE49-F238E27FC236}">
                <a16:creationId xmlns:a16="http://schemas.microsoft.com/office/drawing/2014/main" id="{2B2CB9F3-0001-E1CF-FCD7-3CB58003946C}"/>
              </a:ext>
            </a:extLst>
          </p:cNvPr>
          <p:cNvPicPr>
            <a:picLocks noChangeAspect="1"/>
          </p:cNvPicPr>
          <p:nvPr/>
        </p:nvPicPr>
        <p:blipFill rotWithShape="1">
          <a:blip r:embed="rId2"/>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2CAE7E64-71D0-C28E-E656-94FA4D14D90B}"/>
              </a:ext>
            </a:extLst>
          </p:cNvPr>
          <p:cNvSpPr/>
          <p:nvPr/>
        </p:nvSpPr>
        <p:spPr>
          <a:xfrm>
            <a:off x="104775" y="2247900"/>
            <a:ext cx="1913949" cy="1977870"/>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Pedestrian Flood Door (Paired) | PS Flood Barriers™">
            <a:extLst>
              <a:ext uri="{FF2B5EF4-FFF2-40B4-BE49-F238E27FC236}">
                <a16:creationId xmlns:a16="http://schemas.microsoft.com/office/drawing/2014/main" id="{B7E506F4-9939-4282-E7BC-CC320A7D4F4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6133" y="4225770"/>
            <a:ext cx="1912669" cy="2550225"/>
          </a:xfrm>
          <a:prstGeom prst="rect">
            <a:avLst/>
          </a:prstGeom>
          <a:noFill/>
          <a:ln>
            <a:noFill/>
          </a:ln>
        </p:spPr>
      </p:pic>
      <p:pic>
        <p:nvPicPr>
          <p:cNvPr id="7" name="Picture 6" descr="Mechanical Room Flood Door (Single) | PS Flood Barriers™">
            <a:extLst>
              <a:ext uri="{FF2B5EF4-FFF2-40B4-BE49-F238E27FC236}">
                <a16:creationId xmlns:a16="http://schemas.microsoft.com/office/drawing/2014/main" id="{7FD913FE-3165-E94F-90A1-4C140FF005F4}"/>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9990338" y="82004"/>
            <a:ext cx="1973580" cy="2631440"/>
          </a:xfrm>
          <a:prstGeom prst="rect">
            <a:avLst/>
          </a:prstGeom>
          <a:noFill/>
          <a:ln>
            <a:noFill/>
          </a:ln>
        </p:spPr>
      </p:pic>
      <p:sp>
        <p:nvSpPr>
          <p:cNvPr id="8" name="TextBox 7">
            <a:extLst>
              <a:ext uri="{FF2B5EF4-FFF2-40B4-BE49-F238E27FC236}">
                <a16:creationId xmlns:a16="http://schemas.microsoft.com/office/drawing/2014/main" id="{4D78C4AA-1498-4B22-8E99-ECF9004419E4}"/>
              </a:ext>
            </a:extLst>
          </p:cNvPr>
          <p:cNvSpPr txBox="1"/>
          <p:nvPr/>
        </p:nvSpPr>
        <p:spPr>
          <a:xfrm>
            <a:off x="2073312" y="2996565"/>
            <a:ext cx="9890603" cy="1482072"/>
          </a:xfrm>
          <a:prstGeom prst="rect">
            <a:avLst/>
          </a:prstGeom>
          <a:noFill/>
        </p:spPr>
        <p:txBody>
          <a:bodyPr wrap="square" rtlCol="0">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200" b="1" kern="100" dirty="0">
                <a:effectLst/>
                <a:ea typeface="Aptos" panose="020B0004020202020204" pitchFamily="34" charset="0"/>
                <a:cs typeface="Times New Roman" panose="02020603050405020304" pitchFamily="18" charset="0"/>
              </a:rPr>
              <a:t>Best Options:</a:t>
            </a:r>
          </a:p>
          <a:p>
            <a:pPr marL="742950" lvl="1" indent="-285750">
              <a:lnSpc>
                <a:spcPct val="107000"/>
              </a:lnSpc>
              <a:spcAft>
                <a:spcPts val="800"/>
              </a:spcAft>
              <a:buFont typeface="+mj-lt"/>
              <a:buAutoNum type="arabicPeriod"/>
              <a:tabLst>
                <a:tab pos="914400" algn="l"/>
              </a:tabLst>
            </a:pPr>
            <a:r>
              <a:rPr lang="en-GB" sz="1200" kern="100" dirty="0">
                <a:effectLst/>
                <a:ea typeface="Aptos" panose="020B0004020202020204" pitchFamily="34" charset="0"/>
                <a:cs typeface="Times New Roman" panose="02020603050405020304" pitchFamily="18" charset="0"/>
              </a:rPr>
              <a:t>Stainless Steel (316L): Best for corrosion resistance, but expensive.</a:t>
            </a:r>
          </a:p>
          <a:p>
            <a:pPr marL="742950" lvl="1" indent="-285750">
              <a:lnSpc>
                <a:spcPct val="107000"/>
              </a:lnSpc>
              <a:spcAft>
                <a:spcPts val="800"/>
              </a:spcAft>
              <a:buFont typeface="+mj-lt"/>
              <a:buAutoNum type="arabicPeriod"/>
              <a:tabLst>
                <a:tab pos="914400" algn="l"/>
              </a:tabLst>
            </a:pPr>
            <a:r>
              <a:rPr lang="en-GB" sz="1200" kern="100" dirty="0">
                <a:effectLst/>
                <a:ea typeface="Aptos" panose="020B0004020202020204" pitchFamily="34" charset="0"/>
                <a:cs typeface="Times New Roman" panose="02020603050405020304" pitchFamily="18" charset="0"/>
              </a:rPr>
              <a:t>Galvanized Carbon Steel: More affordable but requires a protective coating.</a:t>
            </a:r>
          </a:p>
          <a:p>
            <a:pPr marL="742950" lvl="1" indent="-285750">
              <a:lnSpc>
                <a:spcPct val="107000"/>
              </a:lnSpc>
              <a:spcAft>
                <a:spcPts val="800"/>
              </a:spcAft>
              <a:buFont typeface="+mj-lt"/>
              <a:buAutoNum type="arabicPeriod"/>
              <a:tabLst>
                <a:tab pos="914400" algn="l"/>
              </a:tabLst>
            </a:pPr>
            <a:r>
              <a:rPr lang="en-GB" sz="1200" kern="100" dirty="0">
                <a:effectLst/>
                <a:ea typeface="Aptos" panose="020B0004020202020204" pitchFamily="34" charset="0"/>
                <a:cs typeface="Times New Roman" panose="02020603050405020304" pitchFamily="18" charset="0"/>
              </a:rPr>
              <a:t>Mild Steel with Epoxy Coating: Strong and cost-effective but needs regular maintenance.</a:t>
            </a:r>
          </a:p>
          <a:p>
            <a:pPr marL="342900" lvl="0" indent="-342900">
              <a:lnSpc>
                <a:spcPct val="107000"/>
              </a:lnSpc>
              <a:spcAft>
                <a:spcPts val="800"/>
              </a:spcAft>
              <a:buSzPts val="1000"/>
              <a:buFont typeface="Symbol" panose="05050102010706020507" pitchFamily="18" charset="2"/>
              <a:buChar char=""/>
              <a:tabLst>
                <a:tab pos="457200" algn="l"/>
              </a:tabLst>
            </a:pPr>
            <a:r>
              <a:rPr lang="en-GB" sz="1200" kern="100" dirty="0">
                <a:effectLst/>
                <a:ea typeface="Aptos" panose="020B0004020202020204" pitchFamily="34" charset="0"/>
                <a:cs typeface="Times New Roman" panose="02020603050405020304" pitchFamily="18" charset="0"/>
              </a:rPr>
              <a:t>Thickness: This will depend on the final design and material selection, but at this stage are considering typical thicknesses of 5 to 10mm. </a:t>
            </a:r>
          </a:p>
        </p:txBody>
      </p:sp>
      <p:graphicFrame>
        <p:nvGraphicFramePr>
          <p:cNvPr id="11" name="TextBox 8">
            <a:extLst>
              <a:ext uri="{FF2B5EF4-FFF2-40B4-BE49-F238E27FC236}">
                <a16:creationId xmlns:a16="http://schemas.microsoft.com/office/drawing/2014/main" id="{7668BD9F-435C-E376-D7ED-B3366439B684}"/>
              </a:ext>
            </a:extLst>
          </p:cNvPr>
          <p:cNvGraphicFramePr/>
          <p:nvPr>
            <p:extLst>
              <p:ext uri="{D42A27DB-BD31-4B8C-83A1-F6EECF244321}">
                <p14:modId xmlns:p14="http://schemas.microsoft.com/office/powerpoint/2010/main" val="2829166614"/>
              </p:ext>
            </p:extLst>
          </p:nvPr>
        </p:nvGraphicFramePr>
        <p:xfrm>
          <a:off x="2073312" y="4643376"/>
          <a:ext cx="9890603" cy="196925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22296750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9DD863E-D1C6-1880-ED3D-D5376BB8CF2E}"/>
              </a:ext>
            </a:extLst>
          </p:cNvPr>
          <p:cNvPicPr>
            <a:picLocks noChangeAspect="1"/>
          </p:cNvPicPr>
          <p:nvPr/>
        </p:nvPicPr>
        <p:blipFill rotWithShape="1">
          <a:blip r:embed="rId2"/>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15CEB2A6-216C-8F3B-BB0D-3549793A23B1}"/>
              </a:ext>
            </a:extLst>
          </p:cNvPr>
          <p:cNvSpPr/>
          <p:nvPr/>
        </p:nvSpPr>
        <p:spPr>
          <a:xfrm>
            <a:off x="104775" y="2247900"/>
            <a:ext cx="1913949" cy="4528096"/>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4">
            <a:extLst>
              <a:ext uri="{FF2B5EF4-FFF2-40B4-BE49-F238E27FC236}">
                <a16:creationId xmlns:a16="http://schemas.microsoft.com/office/drawing/2014/main" id="{747B3EE3-3428-A5E8-37DF-8A7BA5E411D2}"/>
              </a:ext>
            </a:extLst>
          </p:cNvPr>
          <p:cNvSpPr>
            <a:spLocks noChangeArrowheads="1"/>
          </p:cNvSpPr>
          <p:nvPr/>
        </p:nvSpPr>
        <p:spPr bwMode="auto">
          <a:xfrm>
            <a:off x="6362383" y="5016976"/>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
        <p:nvSpPr>
          <p:cNvPr id="16" name="TextBox 15">
            <a:extLst>
              <a:ext uri="{FF2B5EF4-FFF2-40B4-BE49-F238E27FC236}">
                <a16:creationId xmlns:a16="http://schemas.microsoft.com/office/drawing/2014/main" id="{F59315E3-D3CC-5AF7-9B84-8768FDEFC3BA}"/>
              </a:ext>
            </a:extLst>
          </p:cNvPr>
          <p:cNvSpPr txBox="1"/>
          <p:nvPr/>
        </p:nvSpPr>
        <p:spPr>
          <a:xfrm>
            <a:off x="5689599" y="63761"/>
            <a:ext cx="6248401" cy="2047676"/>
          </a:xfrm>
          <a:prstGeom prst="rect">
            <a:avLst/>
          </a:prstGeom>
          <a:noFill/>
          <a:ln>
            <a:solidFill>
              <a:srgbClr val="00B0F0"/>
            </a:solidFill>
          </a:ln>
        </p:spPr>
        <p:txBody>
          <a:bodyPr wrap="square" rtlCol="0">
            <a:spAutoFit/>
          </a:bodyPr>
          <a:lstStyle/>
          <a:p>
            <a:pPr lvl="0">
              <a:lnSpc>
                <a:spcPct val="107000"/>
              </a:lnSpc>
              <a:spcAft>
                <a:spcPts val="800"/>
              </a:spcAft>
              <a:tabLst>
                <a:tab pos="4572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Cutting &amp; Shaping:</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Laser Cutting or Plasma Cutting for precise steel panel shapes.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914400">
              <a:lnSpc>
                <a:spcPct val="107000"/>
              </a:lnSpc>
              <a:spcAft>
                <a:spcPts val="800"/>
              </a:spcAft>
            </a:pPr>
            <a:r>
              <a:rPr lang="en-GB" sz="1100" i="1" kern="100" dirty="0">
                <a:solidFill>
                  <a:srgbClr val="7F7F7F"/>
                </a:solidFill>
                <a:effectLst/>
                <a:latin typeface="Calibri" panose="020F0502020204030204" pitchFamily="34" charset="0"/>
                <a:ea typeface="Aptos" panose="020B0004020202020204" pitchFamily="34" charset="0"/>
                <a:cs typeface="Times New Roman" panose="02020603050405020304" pitchFamily="18" charset="0"/>
              </a:rPr>
              <a:t>Laser cutting is an advanced fabrication process that uses a high-powered laser to cut metal with extreme precision and minimal material waste. Compared to traditional cutting methods (such as plasma cutting or waterjet cutting), laser cutting offers several key advantages such as smooth burr free edges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CNC Machining for hinge and lock fitting points.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17" name="TextBox 16">
            <a:extLst>
              <a:ext uri="{FF2B5EF4-FFF2-40B4-BE49-F238E27FC236}">
                <a16:creationId xmlns:a16="http://schemas.microsoft.com/office/drawing/2014/main" id="{89F1CC4D-97A5-B61D-6F5C-2C8850927BC6}"/>
              </a:ext>
            </a:extLst>
          </p:cNvPr>
          <p:cNvSpPr txBox="1"/>
          <p:nvPr/>
        </p:nvSpPr>
        <p:spPr>
          <a:xfrm>
            <a:off x="2090569" y="2070685"/>
            <a:ext cx="5921829" cy="1220527"/>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lvl="0">
              <a:lnSpc>
                <a:spcPct val="107000"/>
              </a:lnSpc>
              <a:spcAft>
                <a:spcPts val="800"/>
              </a:spcAft>
              <a:tabLst>
                <a:tab pos="4572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Welding &amp; Assembly: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MIG/TIG Welding for frame and reinforcement. Keeping aesthetics in mind.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Full penetration welds to ensure strength.</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18" name="TextBox 17">
            <a:extLst>
              <a:ext uri="{FF2B5EF4-FFF2-40B4-BE49-F238E27FC236}">
                <a16:creationId xmlns:a16="http://schemas.microsoft.com/office/drawing/2014/main" id="{90A14155-1D98-AE7F-F0A4-3E824D4A8C96}"/>
              </a:ext>
            </a:extLst>
          </p:cNvPr>
          <p:cNvSpPr txBox="1"/>
          <p:nvPr/>
        </p:nvSpPr>
        <p:spPr>
          <a:xfrm>
            <a:off x="2089804" y="3409086"/>
            <a:ext cx="6698345" cy="1504258"/>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lvl="0">
              <a:lnSpc>
                <a:spcPct val="107000"/>
              </a:lnSpc>
              <a:spcAft>
                <a:spcPts val="800"/>
              </a:spcAft>
              <a:tabLst>
                <a:tab pos="4572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Surface Treatment &amp; Coating:</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Hot-dip galvanizing (for carbon steel) to prevent rust.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Epoxy primer &amp; polyurethane topcoat for additional weather resistance.</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We will also be bending the material potentially with a CNC for the intricate shapes.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
        <p:nvSpPr>
          <p:cNvPr id="19" name="TextBox 18">
            <a:extLst>
              <a:ext uri="{FF2B5EF4-FFF2-40B4-BE49-F238E27FC236}">
                <a16:creationId xmlns:a16="http://schemas.microsoft.com/office/drawing/2014/main" id="{435BCCEA-6B16-A5DE-A125-461E8FB4CB66}"/>
              </a:ext>
            </a:extLst>
          </p:cNvPr>
          <p:cNvSpPr txBox="1"/>
          <p:nvPr/>
        </p:nvSpPr>
        <p:spPr>
          <a:xfrm>
            <a:off x="2090569" y="5053555"/>
            <a:ext cx="4260178" cy="1582806"/>
          </a:xfrm>
          <a:prstGeom prst="rect">
            <a:avLst/>
          </a:prstGeom>
          <a:noFill/>
          <a:ln>
            <a:solidFill>
              <a:srgbClr val="00B0F0"/>
            </a:solidFill>
          </a:ln>
        </p:spPr>
        <p:txBody>
          <a:bodyPr wrap="square" rtlCol="0">
            <a:spAutoFit/>
          </a:bodyPr>
          <a:lstStyle/>
          <a:p>
            <a:pPr lvl="0">
              <a:lnSpc>
                <a:spcPct val="107000"/>
              </a:lnSpc>
              <a:spcAft>
                <a:spcPts val="800"/>
              </a:spcAft>
              <a:tabLst>
                <a:tab pos="4572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Sealing System Integration: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Installing rubber gasket seals using adhesive and mechanical fasteners.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07000"/>
              </a:lnSpc>
              <a:spcAft>
                <a:spcPts val="800"/>
              </a:spcAft>
              <a:buSzPts val="1000"/>
              <a:buFont typeface="Courier New" panose="02070309020205020404" pitchFamily="49" charset="0"/>
              <a:buChar char="o"/>
              <a:tabLst>
                <a:tab pos="914400" algn="l"/>
              </a:tabLst>
            </a:pPr>
            <a:r>
              <a:rPr lang="en-GB" sz="1100" kern="100" dirty="0">
                <a:effectLst/>
                <a:latin typeface="Calibri" panose="020F0502020204030204" pitchFamily="34" charset="0"/>
                <a:ea typeface="Aptos" panose="020B0004020202020204" pitchFamily="34" charset="0"/>
                <a:cs typeface="Times New Roman" panose="02020603050405020304" pitchFamily="18" charset="0"/>
              </a:rPr>
              <a:t>Testing for waterproof integrity (pressure or submersion tests).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graphicFrame>
        <p:nvGraphicFramePr>
          <p:cNvPr id="22" name="Table 21">
            <a:extLst>
              <a:ext uri="{FF2B5EF4-FFF2-40B4-BE49-F238E27FC236}">
                <a16:creationId xmlns:a16="http://schemas.microsoft.com/office/drawing/2014/main" id="{70196089-9B61-6457-F889-C3F577F69864}"/>
              </a:ext>
            </a:extLst>
          </p:cNvPr>
          <p:cNvGraphicFramePr>
            <a:graphicFrameLocks noGrp="1"/>
          </p:cNvGraphicFramePr>
          <p:nvPr>
            <p:extLst>
              <p:ext uri="{D42A27DB-BD31-4B8C-83A1-F6EECF244321}">
                <p14:modId xmlns:p14="http://schemas.microsoft.com/office/powerpoint/2010/main" val="1660831967"/>
              </p:ext>
            </p:extLst>
          </p:nvPr>
        </p:nvGraphicFramePr>
        <p:xfrm>
          <a:off x="6466840" y="5049313"/>
          <a:ext cx="5471161" cy="1582807"/>
        </p:xfrm>
        <a:graphic>
          <a:graphicData uri="http://schemas.openxmlformats.org/drawingml/2006/table">
            <a:tbl>
              <a:tblPr firstRow="1" firstCol="1" bandRow="1">
                <a:tableStyleId>{5C22544A-7EE6-4342-B048-85BDC9FD1C3A}</a:tableStyleId>
              </a:tblPr>
              <a:tblGrid>
                <a:gridCol w="1823518">
                  <a:extLst>
                    <a:ext uri="{9D8B030D-6E8A-4147-A177-3AD203B41FA5}">
                      <a16:colId xmlns:a16="http://schemas.microsoft.com/office/drawing/2014/main" val="4200433165"/>
                    </a:ext>
                  </a:extLst>
                </a:gridCol>
                <a:gridCol w="1823518">
                  <a:extLst>
                    <a:ext uri="{9D8B030D-6E8A-4147-A177-3AD203B41FA5}">
                      <a16:colId xmlns:a16="http://schemas.microsoft.com/office/drawing/2014/main" val="3947120495"/>
                    </a:ext>
                  </a:extLst>
                </a:gridCol>
                <a:gridCol w="1824125">
                  <a:extLst>
                    <a:ext uri="{9D8B030D-6E8A-4147-A177-3AD203B41FA5}">
                      <a16:colId xmlns:a16="http://schemas.microsoft.com/office/drawing/2014/main" val="1691558212"/>
                    </a:ext>
                  </a:extLst>
                </a:gridCol>
              </a:tblGrid>
              <a:tr h="172959">
                <a:tc>
                  <a:txBody>
                    <a:bodyPr/>
                    <a:lstStyle/>
                    <a:p>
                      <a:pPr algn="ctr">
                        <a:lnSpc>
                          <a:spcPct val="107000"/>
                        </a:lnSpc>
                        <a:spcAft>
                          <a:spcPts val="800"/>
                        </a:spcAft>
                      </a:pPr>
                      <a:r>
                        <a:rPr lang="en-GB" sz="1100" kern="100">
                          <a:effectLst/>
                        </a:rPr>
                        <a:t>Method</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a:effectLst/>
                        </a:rPr>
                        <a:t>Advantages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a:effectLst/>
                        </a:rPr>
                        <a:t>Disadvantages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90719543"/>
                  </a:ext>
                </a:extLst>
              </a:tr>
              <a:tr h="352462">
                <a:tc>
                  <a:txBody>
                    <a:bodyPr/>
                    <a:lstStyle/>
                    <a:p>
                      <a:pPr algn="ctr">
                        <a:lnSpc>
                          <a:spcPct val="107000"/>
                        </a:lnSpc>
                        <a:spcAft>
                          <a:spcPts val="800"/>
                        </a:spcAft>
                      </a:pPr>
                      <a:r>
                        <a:rPr lang="en-GB" sz="1100" kern="100">
                          <a:effectLst/>
                        </a:rPr>
                        <a:t>Laser Cutting (Preferred)</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dirty="0">
                          <a:effectLst/>
                        </a:rPr>
                        <a:t>High precision, clean edges, minimal waste, fast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dirty="0">
                          <a:effectLst/>
                        </a:rPr>
                        <a:t>Expensive equipment, limited for thick steel (&gt;25mm)</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293733129"/>
                  </a:ext>
                </a:extLst>
              </a:tr>
              <a:tr h="352462">
                <a:tc>
                  <a:txBody>
                    <a:bodyPr/>
                    <a:lstStyle/>
                    <a:p>
                      <a:pPr algn="ctr">
                        <a:lnSpc>
                          <a:spcPct val="107000"/>
                        </a:lnSpc>
                        <a:spcAft>
                          <a:spcPts val="800"/>
                        </a:spcAft>
                      </a:pPr>
                      <a:r>
                        <a:rPr lang="en-GB" sz="1100" kern="100">
                          <a:effectLst/>
                        </a:rPr>
                        <a:t>Plasma Cutting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a:effectLst/>
                        </a:rPr>
                        <a:t>Good for thick steel, lower cost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a:effectLst/>
                        </a:rPr>
                        <a:t>Less precise, rougher edges, more secondary processing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05132512"/>
                  </a:ext>
                </a:extLst>
              </a:tr>
              <a:tr h="352462">
                <a:tc>
                  <a:txBody>
                    <a:bodyPr/>
                    <a:lstStyle/>
                    <a:p>
                      <a:pPr algn="ctr">
                        <a:lnSpc>
                          <a:spcPct val="107000"/>
                        </a:lnSpc>
                        <a:spcAft>
                          <a:spcPts val="800"/>
                        </a:spcAft>
                      </a:pPr>
                      <a:r>
                        <a:rPr lang="en-GB" sz="1100" kern="100">
                          <a:effectLst/>
                        </a:rPr>
                        <a:t>Waterjet Cutting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a:effectLst/>
                        </a:rPr>
                        <a:t>Cuts very thick materials, no heat distortion</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a:effectLst/>
                        </a:rPr>
                        <a:t>Slower process, higher operational cost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97594935"/>
                  </a:ext>
                </a:extLst>
              </a:tr>
              <a:tr h="352462">
                <a:tc>
                  <a:txBody>
                    <a:bodyPr/>
                    <a:lstStyle/>
                    <a:p>
                      <a:pPr algn="ctr">
                        <a:lnSpc>
                          <a:spcPct val="107000"/>
                        </a:lnSpc>
                        <a:spcAft>
                          <a:spcPts val="800"/>
                        </a:spcAft>
                      </a:pPr>
                      <a:r>
                        <a:rPr lang="en-GB" sz="1100" kern="100">
                          <a:effectLst/>
                        </a:rPr>
                        <a:t>Mechanical Shearing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dirty="0">
                          <a:effectLst/>
                        </a:rPr>
                        <a:t>Cheap for simple cuts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07000"/>
                        </a:lnSpc>
                        <a:spcAft>
                          <a:spcPts val="800"/>
                        </a:spcAft>
                      </a:pPr>
                      <a:r>
                        <a:rPr lang="en-GB" sz="1100" kern="100" dirty="0">
                          <a:effectLst/>
                        </a:rPr>
                        <a:t>Limited to straight lines, no complex shapes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753707669"/>
                  </a:ext>
                </a:extLst>
              </a:tr>
            </a:tbl>
          </a:graphicData>
        </a:graphic>
      </p:graphicFrame>
      <p:pic>
        <p:nvPicPr>
          <p:cNvPr id="23" name="Picture 22" descr="Best Laser Cutting Machines ...">
            <a:extLst>
              <a:ext uri="{FF2B5EF4-FFF2-40B4-BE49-F238E27FC236}">
                <a16:creationId xmlns:a16="http://schemas.microsoft.com/office/drawing/2014/main" id="{AA667F23-4C4C-8B84-962C-99F822B813C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8905241" y="3396964"/>
            <a:ext cx="3032760" cy="1516380"/>
          </a:xfrm>
          <a:prstGeom prst="rect">
            <a:avLst/>
          </a:prstGeom>
          <a:noFill/>
          <a:ln>
            <a:noFill/>
          </a:ln>
        </p:spPr>
      </p:pic>
      <p:pic>
        <p:nvPicPr>
          <p:cNvPr id="24" name="Picture 23" descr="Poster The fiber laser cutting machine ...">
            <a:extLst>
              <a:ext uri="{FF2B5EF4-FFF2-40B4-BE49-F238E27FC236}">
                <a16:creationId xmlns:a16="http://schemas.microsoft.com/office/drawing/2014/main" id="{CC7742E9-0936-A257-1E6A-5CCC53D9F3D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174182" y="2070684"/>
            <a:ext cx="3763819" cy="1220527"/>
          </a:xfrm>
          <a:prstGeom prst="rect">
            <a:avLst/>
          </a:prstGeom>
          <a:noFill/>
          <a:ln>
            <a:noFill/>
          </a:ln>
        </p:spPr>
      </p:pic>
      <p:sp>
        <p:nvSpPr>
          <p:cNvPr id="25" name="TextBox 24">
            <a:extLst>
              <a:ext uri="{FF2B5EF4-FFF2-40B4-BE49-F238E27FC236}">
                <a16:creationId xmlns:a16="http://schemas.microsoft.com/office/drawing/2014/main" id="{B39AD552-A6CB-E153-7E43-E77B16F43BC9}"/>
              </a:ext>
            </a:extLst>
          </p:cNvPr>
          <p:cNvSpPr txBox="1"/>
          <p:nvPr/>
        </p:nvSpPr>
        <p:spPr>
          <a:xfrm>
            <a:off x="2194242" y="605558"/>
            <a:ext cx="3412258" cy="461665"/>
          </a:xfrm>
          <a:prstGeom prst="rect">
            <a:avLst/>
          </a:prstGeom>
          <a:noFill/>
        </p:spPr>
        <p:txBody>
          <a:bodyPr wrap="square" rtlCol="0">
            <a:spAutoFit/>
          </a:bodyPr>
          <a:lstStyle/>
          <a:p>
            <a:r>
              <a:rPr lang="en-US" sz="2400" dirty="0"/>
              <a:t>Manufacturing Methods</a:t>
            </a:r>
            <a:endParaRPr lang="en-GB" sz="2400" dirty="0"/>
          </a:p>
        </p:txBody>
      </p:sp>
    </p:spTree>
    <p:extLst>
      <p:ext uri="{BB962C8B-B14F-4D97-AF65-F5344CB8AC3E}">
        <p14:creationId xmlns:p14="http://schemas.microsoft.com/office/powerpoint/2010/main" val="136939156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8DD6E-60E5-1078-9204-3039675992D8}"/>
              </a:ext>
            </a:extLst>
          </p:cNvPr>
          <p:cNvSpPr>
            <a:spLocks noGrp="1"/>
          </p:cNvSpPr>
          <p:nvPr>
            <p:ph type="title"/>
          </p:nvPr>
        </p:nvSpPr>
        <p:spPr>
          <a:xfrm>
            <a:off x="2290438" y="365125"/>
            <a:ext cx="9063361" cy="1325563"/>
          </a:xfrm>
        </p:spPr>
        <p:txBody>
          <a:bodyPr>
            <a:normAutofit/>
          </a:bodyPr>
          <a:lstStyle/>
          <a:p>
            <a:br>
              <a:rPr lang="en-GB" sz="4400" dirty="0">
                <a:solidFill>
                  <a:schemeClr val="tx2"/>
                </a:solidFill>
              </a:rPr>
            </a:br>
            <a:endParaRPr lang="en-GB" dirty="0"/>
          </a:p>
        </p:txBody>
      </p:sp>
      <p:graphicFrame>
        <p:nvGraphicFramePr>
          <p:cNvPr id="8" name="Content Placeholder 2">
            <a:extLst>
              <a:ext uri="{FF2B5EF4-FFF2-40B4-BE49-F238E27FC236}">
                <a16:creationId xmlns:a16="http://schemas.microsoft.com/office/drawing/2014/main" id="{6B92B06D-ADFC-D731-A04C-0845822D2E18}"/>
              </a:ext>
            </a:extLst>
          </p:cNvPr>
          <p:cNvGraphicFramePr>
            <a:graphicFrameLocks noGrp="1"/>
          </p:cNvGraphicFramePr>
          <p:nvPr>
            <p:ph idx="1"/>
            <p:extLst>
              <p:ext uri="{D42A27DB-BD31-4B8C-83A1-F6EECF244321}">
                <p14:modId xmlns:p14="http://schemas.microsoft.com/office/powerpoint/2010/main" val="1008686850"/>
              </p:ext>
            </p:extLst>
          </p:nvPr>
        </p:nvGraphicFramePr>
        <p:xfrm>
          <a:off x="2123786" y="705882"/>
          <a:ext cx="644659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a:extLst>
              <a:ext uri="{FF2B5EF4-FFF2-40B4-BE49-F238E27FC236}">
                <a16:creationId xmlns:a16="http://schemas.microsoft.com/office/drawing/2014/main" id="{8FE1600C-A386-30C2-AD95-E122AC943466}"/>
              </a:ext>
            </a:extLst>
          </p:cNvPr>
          <p:cNvPicPr>
            <a:picLocks noChangeAspect="1"/>
          </p:cNvPicPr>
          <p:nvPr/>
        </p:nvPicPr>
        <p:blipFill rotWithShape="1">
          <a:blip r:embed="rId7"/>
          <a:srcRect l="39175" t="27444" r="39563" b="32039"/>
          <a:stretch/>
        </p:blipFill>
        <p:spPr>
          <a:xfrm>
            <a:off x="104775" y="82004"/>
            <a:ext cx="1913949" cy="2051596"/>
          </a:xfrm>
          <a:prstGeom prst="rect">
            <a:avLst/>
          </a:prstGeom>
          <a:solidFill>
            <a:srgbClr val="FFC000"/>
          </a:solidFill>
        </p:spPr>
      </p:pic>
      <p:sp>
        <p:nvSpPr>
          <p:cNvPr id="5" name="Rectangle 4">
            <a:extLst>
              <a:ext uri="{FF2B5EF4-FFF2-40B4-BE49-F238E27FC236}">
                <a16:creationId xmlns:a16="http://schemas.microsoft.com/office/drawing/2014/main" id="{2554C217-2863-C28C-B838-54E78E29FE5F}"/>
              </a:ext>
            </a:extLst>
          </p:cNvPr>
          <p:cNvSpPr/>
          <p:nvPr/>
        </p:nvSpPr>
        <p:spPr>
          <a:xfrm>
            <a:off x="104775" y="2247900"/>
            <a:ext cx="1913949" cy="4528096"/>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Flood Defence Doors, Flood Proof Doors, Flood Rated Door Supplier">
            <a:extLst>
              <a:ext uri="{FF2B5EF4-FFF2-40B4-BE49-F238E27FC236}">
                <a16:creationId xmlns:a16="http://schemas.microsoft.com/office/drawing/2014/main" id="{B3A69193-48E6-E844-52D5-D8A3572E6280}"/>
              </a:ext>
            </a:extLst>
          </p:cNvPr>
          <p:cNvPicPr>
            <a:picLocks noChangeAspect="1"/>
          </p:cNvPicPr>
          <p:nvPr/>
        </p:nvPicPr>
        <p:blipFill>
          <a:blip r:embed="rId8">
            <a:extLst>
              <a:ext uri="{28A0092B-C50C-407E-A947-70E740481C1C}">
                <a14:useLocalDpi xmlns:a14="http://schemas.microsoft.com/office/drawing/2010/main" val="0"/>
              </a:ext>
            </a:extLst>
          </a:blip>
          <a:srcRect/>
          <a:stretch>
            <a:fillRect/>
          </a:stretch>
        </p:blipFill>
        <p:spPr bwMode="auto">
          <a:xfrm>
            <a:off x="8886825" y="174625"/>
            <a:ext cx="3200400" cy="4146550"/>
          </a:xfrm>
          <a:prstGeom prst="rect">
            <a:avLst/>
          </a:prstGeom>
          <a:noFill/>
          <a:ln>
            <a:noFill/>
          </a:ln>
        </p:spPr>
      </p:pic>
      <p:sp>
        <p:nvSpPr>
          <p:cNvPr id="7" name="TextBox 6">
            <a:extLst>
              <a:ext uri="{FF2B5EF4-FFF2-40B4-BE49-F238E27FC236}">
                <a16:creationId xmlns:a16="http://schemas.microsoft.com/office/drawing/2014/main" id="{F9F855A4-DABE-C733-7122-D69E4476ACC4}"/>
              </a:ext>
            </a:extLst>
          </p:cNvPr>
          <p:cNvSpPr txBox="1"/>
          <p:nvPr/>
        </p:nvSpPr>
        <p:spPr>
          <a:xfrm>
            <a:off x="2123786" y="-2004"/>
            <a:ext cx="9248073" cy="707886"/>
          </a:xfrm>
          <a:prstGeom prst="rect">
            <a:avLst/>
          </a:prstGeom>
          <a:noFill/>
        </p:spPr>
        <p:txBody>
          <a:bodyPr wrap="square" rtlCol="0">
            <a:spAutoFit/>
          </a:bodyPr>
          <a:lstStyle/>
          <a:p>
            <a:r>
              <a:rPr lang="en-US" sz="4000" dirty="0"/>
              <a:t>Further research required?</a:t>
            </a:r>
            <a:endParaRPr lang="en-GB" sz="4000" dirty="0"/>
          </a:p>
        </p:txBody>
      </p:sp>
      <p:sp>
        <p:nvSpPr>
          <p:cNvPr id="9" name="Rectangle 8">
            <a:extLst>
              <a:ext uri="{FF2B5EF4-FFF2-40B4-BE49-F238E27FC236}">
                <a16:creationId xmlns:a16="http://schemas.microsoft.com/office/drawing/2014/main" id="{125EC0CA-F705-FD82-9882-42E83999DF9D}"/>
              </a:ext>
            </a:extLst>
          </p:cNvPr>
          <p:cNvSpPr/>
          <p:nvPr/>
        </p:nvSpPr>
        <p:spPr>
          <a:xfrm>
            <a:off x="10173276" y="4497805"/>
            <a:ext cx="1913949" cy="2278191"/>
          </a:xfrm>
          <a:prstGeom prst="rect">
            <a:avLst/>
          </a:prstGeom>
          <a:solidFill>
            <a:srgbClr val="00B0F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B246C28-11A9-43FF-6FF8-AD210307DA6C}"/>
              </a:ext>
            </a:extLst>
          </p:cNvPr>
          <p:cNvSpPr txBox="1"/>
          <p:nvPr/>
        </p:nvSpPr>
        <p:spPr>
          <a:xfrm>
            <a:off x="2123786" y="5108926"/>
            <a:ext cx="7050694" cy="1636858"/>
          </a:xfrm>
          <a:prstGeom prst="rect">
            <a:avLst/>
          </a:prstGeom>
          <a:noFill/>
          <a:ln>
            <a:solidFill>
              <a:srgbClr val="00B0F0"/>
            </a:solidFill>
          </a:ln>
        </p:spPr>
        <p:txBody>
          <a:bodyPr wrap="square">
            <a:spAutoFit/>
          </a:bodyPr>
          <a:lstStyle/>
          <a:p>
            <a:pPr>
              <a:lnSpc>
                <a:spcPct val="107000"/>
              </a:lnSpc>
              <a:spcAft>
                <a:spcPts val="800"/>
              </a:spcAft>
            </a:pPr>
            <a:r>
              <a:rPr lang="en-GB" sz="1600" b="1" u="sng" kern="100" dirty="0">
                <a:effectLst/>
                <a:latin typeface="Calibri" panose="020F0502020204030204" pitchFamily="34" charset="0"/>
                <a:ea typeface="Aptos" panose="020B0004020202020204" pitchFamily="34" charset="0"/>
                <a:cs typeface="Times New Roman" panose="02020603050405020304" pitchFamily="18" charset="0"/>
              </a:rPr>
              <a:t>Manufacturing team conclusion: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200" kern="100" dirty="0">
                <a:effectLst/>
                <a:latin typeface="Calibri" panose="020F0502020204030204" pitchFamily="34" charset="0"/>
                <a:ea typeface="Aptos" panose="020B0004020202020204" pitchFamily="34" charset="0"/>
                <a:cs typeface="Times New Roman" panose="02020603050405020304" pitchFamily="18" charset="0"/>
              </a:rPr>
              <a:t>The industrial flood door is a critical component in safeguarding substations against flooding while maintaining operational efficiency. Given the significant financial impact of downtime, our design must prioritize reliability, precision, and durability. The use of advanced manufacturing processes such as laser cutting and CNC machining will ensure the door meets stringent quality standards. Where possible items will be sourced from other retailers, for items such as hinges and gaskets etc.  Moving forward, we will refine the design, conduct structural analysis, and evaluate potential suppliers for manufacturing and hydraulic system integration.</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407712571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11D2C-3BD1-C303-E89F-B0ECD7C08F29}"/>
              </a:ext>
            </a:extLst>
          </p:cNvPr>
          <p:cNvSpPr>
            <a:spLocks noGrp="1"/>
          </p:cNvSpPr>
          <p:nvPr>
            <p:ph type="title"/>
          </p:nvPr>
        </p:nvSpPr>
        <p:spPr>
          <a:xfrm>
            <a:off x="2112885" y="82004"/>
            <a:ext cx="9125505" cy="1325563"/>
          </a:xfrm>
        </p:spPr>
        <p:txBody>
          <a:bodyPr/>
          <a:lstStyle/>
          <a:p>
            <a:r>
              <a:rPr lang="en-GB" sz="4400" dirty="0">
                <a:solidFill>
                  <a:schemeClr val="tx2"/>
                </a:solidFill>
              </a:rPr>
              <a:t>Matt – Door Actuations and ancillaries (Purple)</a:t>
            </a:r>
            <a:endParaRPr lang="en-GB" dirty="0"/>
          </a:p>
        </p:txBody>
      </p:sp>
      <p:pic>
        <p:nvPicPr>
          <p:cNvPr id="4" name="Picture 3">
            <a:extLst>
              <a:ext uri="{FF2B5EF4-FFF2-40B4-BE49-F238E27FC236}">
                <a16:creationId xmlns:a16="http://schemas.microsoft.com/office/drawing/2014/main" id="{E4F60F36-F669-8518-A3C9-860FAEED8A3F}"/>
              </a:ext>
            </a:extLst>
          </p:cNvPr>
          <p:cNvPicPr>
            <a:picLocks noChangeAspect="1"/>
          </p:cNvPicPr>
          <p:nvPr/>
        </p:nvPicPr>
        <p:blipFill rotWithShape="1">
          <a:blip r:embed="rId2"/>
          <a:srcRect l="39175" t="27444" r="39563" b="32039"/>
          <a:stretch/>
        </p:blipFill>
        <p:spPr>
          <a:xfrm>
            <a:off x="104775" y="82004"/>
            <a:ext cx="1913949" cy="2051596"/>
          </a:xfrm>
          <a:prstGeom prst="rect">
            <a:avLst/>
          </a:prstGeom>
          <a:solidFill>
            <a:srgbClr val="7030A0"/>
          </a:solidFill>
        </p:spPr>
      </p:pic>
      <p:sp>
        <p:nvSpPr>
          <p:cNvPr id="5" name="Rectangle 4">
            <a:extLst>
              <a:ext uri="{FF2B5EF4-FFF2-40B4-BE49-F238E27FC236}">
                <a16:creationId xmlns:a16="http://schemas.microsoft.com/office/drawing/2014/main" id="{B8CE121A-0F2F-774B-7FEA-1969B9FB2A26}"/>
              </a:ext>
            </a:extLst>
          </p:cNvPr>
          <p:cNvSpPr/>
          <p:nvPr/>
        </p:nvSpPr>
        <p:spPr>
          <a:xfrm>
            <a:off x="104775" y="2247900"/>
            <a:ext cx="1913949" cy="4351338"/>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342B5AF6-ED8C-9EB3-3E2C-0D51405931C9}"/>
              </a:ext>
            </a:extLst>
          </p:cNvPr>
          <p:cNvSpPr txBox="1"/>
          <p:nvPr/>
        </p:nvSpPr>
        <p:spPr>
          <a:xfrm>
            <a:off x="4806898" y="936266"/>
            <a:ext cx="3737477" cy="584775"/>
          </a:xfrm>
          <a:prstGeom prst="rect">
            <a:avLst/>
          </a:prstGeom>
          <a:noFill/>
        </p:spPr>
        <p:txBody>
          <a:bodyPr wrap="square">
            <a:spAutoFit/>
          </a:bodyPr>
          <a:lstStyle/>
          <a:p>
            <a:pPr algn="l" rtl="0" fontAlgn="base"/>
            <a:r>
              <a:rPr lang="en-US" sz="3200" b="0" i="0" u="none" strike="noStrike" dirty="0">
                <a:solidFill>
                  <a:srgbClr val="000000"/>
                </a:solidFill>
                <a:effectLst/>
                <a:latin typeface="Aptos" panose="020B0004020202020204" pitchFamily="34" charset="0"/>
              </a:rPr>
              <a:t>Door Actuation </a:t>
            </a:r>
            <a:endParaRPr lang="en-US" sz="3200" b="0" i="0" dirty="0">
              <a:solidFill>
                <a:srgbClr val="000000"/>
              </a:solidFill>
              <a:effectLst/>
              <a:latin typeface="Arial" panose="020B0604020202020204" pitchFamily="34" charset="0"/>
            </a:endParaRPr>
          </a:p>
        </p:txBody>
      </p:sp>
      <p:graphicFrame>
        <p:nvGraphicFramePr>
          <p:cNvPr id="3" name="Content Placeholder 4">
            <a:extLst>
              <a:ext uri="{FF2B5EF4-FFF2-40B4-BE49-F238E27FC236}">
                <a16:creationId xmlns:a16="http://schemas.microsoft.com/office/drawing/2014/main" id="{194AE099-7F01-8AB5-E848-736A0B5554D6}"/>
              </a:ext>
            </a:extLst>
          </p:cNvPr>
          <p:cNvGraphicFramePr>
            <a:graphicFrameLocks noGrp="1"/>
          </p:cNvGraphicFramePr>
          <p:nvPr>
            <p:extLst>
              <p:ext uri="{D42A27DB-BD31-4B8C-83A1-F6EECF244321}">
                <p14:modId xmlns:p14="http://schemas.microsoft.com/office/powerpoint/2010/main" val="2026556059"/>
              </p:ext>
            </p:extLst>
          </p:nvPr>
        </p:nvGraphicFramePr>
        <p:xfrm>
          <a:off x="3335131" y="1368524"/>
          <a:ext cx="6414334" cy="53843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FD00B1A6-BF5B-483E-4634-0EB6A7909E01}"/>
              </a:ext>
            </a:extLst>
          </p:cNvPr>
          <p:cNvSpPr txBox="1"/>
          <p:nvPr/>
        </p:nvSpPr>
        <p:spPr>
          <a:xfrm>
            <a:off x="4986048" y="3761849"/>
            <a:ext cx="4851315" cy="1323439"/>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600"/>
              </a:spcAft>
            </a:pPr>
            <a:r>
              <a:rPr lang="en-GB" sz="1600" dirty="0"/>
              <a:t>Pneumatics cylinders are inexpensive and offer a clean alternative to hydraulics, however they are incapable of high forces and are less precise due to air being compressible. The system would also require a compressed air source such as a compressor.</a:t>
            </a:r>
          </a:p>
        </p:txBody>
      </p:sp>
      <p:sp>
        <p:nvSpPr>
          <p:cNvPr id="8" name="TextBox 7">
            <a:extLst>
              <a:ext uri="{FF2B5EF4-FFF2-40B4-BE49-F238E27FC236}">
                <a16:creationId xmlns:a16="http://schemas.microsoft.com/office/drawing/2014/main" id="{92C2CCDA-FABE-2FF0-C737-EC28EB8595A7}"/>
              </a:ext>
            </a:extLst>
          </p:cNvPr>
          <p:cNvSpPr txBox="1"/>
          <p:nvPr/>
        </p:nvSpPr>
        <p:spPr>
          <a:xfrm>
            <a:off x="4986048" y="5644835"/>
            <a:ext cx="4675519" cy="1107996"/>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t>Servo controls are becoming very popular due to their high accuracy. However, setup is very complicated and requires expensive equipment to drive and program</a:t>
            </a:r>
          </a:p>
          <a:p>
            <a:endParaRPr lang="en-GB" dirty="0"/>
          </a:p>
        </p:txBody>
      </p:sp>
      <p:sp>
        <p:nvSpPr>
          <p:cNvPr id="9" name="TextBox 8">
            <a:extLst>
              <a:ext uri="{FF2B5EF4-FFF2-40B4-BE49-F238E27FC236}">
                <a16:creationId xmlns:a16="http://schemas.microsoft.com/office/drawing/2014/main" id="{76F861EA-1426-BC9A-DEE6-7BD1BAAAE595}"/>
              </a:ext>
            </a:extLst>
          </p:cNvPr>
          <p:cNvSpPr txBox="1"/>
          <p:nvPr/>
        </p:nvSpPr>
        <p:spPr>
          <a:xfrm>
            <a:off x="4986048" y="1945282"/>
            <a:ext cx="4675519" cy="1600438"/>
          </a:xfrm>
          <a:prstGeom prst="rect">
            <a:avLst/>
          </a:prstGeom>
          <a:noFill/>
        </p:spPr>
        <p:txBody>
          <a:bodyPr wrap="square" rtlCol="0">
            <a:spAutoFit/>
          </a:bodyPr>
          <a:lstStyle/>
          <a:p>
            <a:r>
              <a:rPr lang="en-GB" sz="1600" dirty="0"/>
              <a:t>Using a small hydraulic powerpack and a cylinder, hydraulics offers a cost effective and practical solution. It has the advantage of very high loads with minimal power use and due to it being incompressible it has good accuracy and load holding capabilities.</a:t>
            </a:r>
          </a:p>
          <a:p>
            <a:endParaRPr lang="en-GB" dirty="0"/>
          </a:p>
        </p:txBody>
      </p:sp>
    </p:spTree>
    <p:extLst>
      <p:ext uri="{BB962C8B-B14F-4D97-AF65-F5344CB8AC3E}">
        <p14:creationId xmlns:p14="http://schemas.microsoft.com/office/powerpoint/2010/main" val="287990313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87F2-F9C2-54B7-1AE0-D853F418B4F1}"/>
              </a:ext>
            </a:extLst>
          </p:cNvPr>
          <p:cNvSpPr>
            <a:spLocks noGrp="1"/>
          </p:cNvSpPr>
          <p:nvPr>
            <p:ph type="title"/>
          </p:nvPr>
        </p:nvSpPr>
        <p:spPr>
          <a:xfrm>
            <a:off x="2219416" y="365125"/>
            <a:ext cx="9134383" cy="1325563"/>
          </a:xfrm>
        </p:spPr>
        <p:txBody>
          <a:bodyPr/>
          <a:lstStyle/>
          <a:p>
            <a:endParaRPr lang="en-GB"/>
          </a:p>
        </p:txBody>
      </p:sp>
      <p:sp>
        <p:nvSpPr>
          <p:cNvPr id="3" name="Content Placeholder 2">
            <a:extLst>
              <a:ext uri="{FF2B5EF4-FFF2-40B4-BE49-F238E27FC236}">
                <a16:creationId xmlns:a16="http://schemas.microsoft.com/office/drawing/2014/main" id="{A72BB7DC-9A33-03A0-CE3A-BB079F3747D7}"/>
              </a:ext>
            </a:extLst>
          </p:cNvPr>
          <p:cNvSpPr>
            <a:spLocks noGrp="1"/>
          </p:cNvSpPr>
          <p:nvPr>
            <p:ph idx="1"/>
          </p:nvPr>
        </p:nvSpPr>
        <p:spPr>
          <a:xfrm>
            <a:off x="2219416" y="1825625"/>
            <a:ext cx="9134384" cy="4351338"/>
          </a:xfrm>
        </p:spPr>
        <p:txBody>
          <a:bodyPr/>
          <a:lstStyle/>
          <a:p>
            <a:endParaRPr lang="en-GB" dirty="0"/>
          </a:p>
        </p:txBody>
      </p:sp>
      <p:pic>
        <p:nvPicPr>
          <p:cNvPr id="7" name="Picture 6">
            <a:extLst>
              <a:ext uri="{FF2B5EF4-FFF2-40B4-BE49-F238E27FC236}">
                <a16:creationId xmlns:a16="http://schemas.microsoft.com/office/drawing/2014/main" id="{2E1B3198-FC0F-E736-C959-6835BAB936EC}"/>
              </a:ext>
            </a:extLst>
          </p:cNvPr>
          <p:cNvPicPr>
            <a:picLocks noChangeAspect="1"/>
          </p:cNvPicPr>
          <p:nvPr/>
        </p:nvPicPr>
        <p:blipFill rotWithShape="1">
          <a:blip r:embed="rId2"/>
          <a:srcRect l="30518" t="28741" r="11916" b="9930"/>
          <a:stretch/>
        </p:blipFill>
        <p:spPr>
          <a:xfrm>
            <a:off x="0" y="0"/>
            <a:ext cx="10485120" cy="6852605"/>
          </a:xfrm>
          <a:prstGeom prst="rect">
            <a:avLst/>
          </a:prstGeom>
        </p:spPr>
      </p:pic>
      <p:pic>
        <p:nvPicPr>
          <p:cNvPr id="4" name="Picture 3">
            <a:extLst>
              <a:ext uri="{FF2B5EF4-FFF2-40B4-BE49-F238E27FC236}">
                <a16:creationId xmlns:a16="http://schemas.microsoft.com/office/drawing/2014/main" id="{63F43EAE-CE46-701E-DC97-09F27A5DBAA3}"/>
              </a:ext>
            </a:extLst>
          </p:cNvPr>
          <p:cNvPicPr>
            <a:picLocks noChangeAspect="1"/>
          </p:cNvPicPr>
          <p:nvPr/>
        </p:nvPicPr>
        <p:blipFill rotWithShape="1">
          <a:blip r:embed="rId3"/>
          <a:srcRect l="39175" t="27444" r="39563" b="32039"/>
          <a:stretch/>
        </p:blipFill>
        <p:spPr>
          <a:xfrm>
            <a:off x="10278051" y="-8414"/>
            <a:ext cx="1913949" cy="2051596"/>
          </a:xfrm>
          <a:prstGeom prst="rect">
            <a:avLst/>
          </a:prstGeom>
          <a:solidFill>
            <a:srgbClr val="7030A0"/>
          </a:solidFill>
        </p:spPr>
      </p:pic>
      <p:sp>
        <p:nvSpPr>
          <p:cNvPr id="5" name="Rectangle 4">
            <a:extLst>
              <a:ext uri="{FF2B5EF4-FFF2-40B4-BE49-F238E27FC236}">
                <a16:creationId xmlns:a16="http://schemas.microsoft.com/office/drawing/2014/main" id="{7747D227-9AAF-897B-8371-380AC992019D}"/>
              </a:ext>
            </a:extLst>
          </p:cNvPr>
          <p:cNvSpPr/>
          <p:nvPr/>
        </p:nvSpPr>
        <p:spPr>
          <a:xfrm>
            <a:off x="10278051" y="2134180"/>
            <a:ext cx="1913949" cy="4674486"/>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4875912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E7A49A0-AB6B-8396-08B7-B73A81EFDC5B}"/>
              </a:ext>
            </a:extLst>
          </p:cNvPr>
          <p:cNvPicPr>
            <a:picLocks noChangeAspect="1"/>
          </p:cNvPicPr>
          <p:nvPr/>
        </p:nvPicPr>
        <p:blipFill rotWithShape="1">
          <a:blip r:embed="rId2"/>
          <a:srcRect l="32874" t="29333" r="16376" b="13556"/>
          <a:stretch/>
        </p:blipFill>
        <p:spPr>
          <a:xfrm>
            <a:off x="3041210" y="2863007"/>
            <a:ext cx="6161103" cy="3900008"/>
          </a:xfrm>
          <a:prstGeom prst="rect">
            <a:avLst/>
          </a:prstGeom>
        </p:spPr>
      </p:pic>
      <p:pic>
        <p:nvPicPr>
          <p:cNvPr id="4" name="Picture 3">
            <a:extLst>
              <a:ext uri="{FF2B5EF4-FFF2-40B4-BE49-F238E27FC236}">
                <a16:creationId xmlns:a16="http://schemas.microsoft.com/office/drawing/2014/main" id="{3262B9D7-40DD-648A-A6F2-801D97D73A71}"/>
              </a:ext>
            </a:extLst>
          </p:cNvPr>
          <p:cNvPicPr>
            <a:picLocks noChangeAspect="1"/>
          </p:cNvPicPr>
          <p:nvPr/>
        </p:nvPicPr>
        <p:blipFill rotWithShape="1">
          <a:blip r:embed="rId3"/>
          <a:srcRect l="39175" t="27444" r="39563" b="32039"/>
          <a:stretch/>
        </p:blipFill>
        <p:spPr>
          <a:xfrm>
            <a:off x="10174883" y="94986"/>
            <a:ext cx="1913949" cy="2051596"/>
          </a:xfrm>
          <a:prstGeom prst="rect">
            <a:avLst/>
          </a:prstGeom>
          <a:solidFill>
            <a:srgbClr val="7030A0"/>
          </a:solidFill>
        </p:spPr>
      </p:pic>
      <p:sp>
        <p:nvSpPr>
          <p:cNvPr id="5" name="Rectangle 4">
            <a:extLst>
              <a:ext uri="{FF2B5EF4-FFF2-40B4-BE49-F238E27FC236}">
                <a16:creationId xmlns:a16="http://schemas.microsoft.com/office/drawing/2014/main" id="{6210C033-B9B9-E792-63CE-C3C58FADDFB8}"/>
              </a:ext>
            </a:extLst>
          </p:cNvPr>
          <p:cNvSpPr/>
          <p:nvPr/>
        </p:nvSpPr>
        <p:spPr>
          <a:xfrm>
            <a:off x="103168" y="94986"/>
            <a:ext cx="1913948" cy="6668029"/>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7" name="Picture 6">
            <a:extLst>
              <a:ext uri="{FF2B5EF4-FFF2-40B4-BE49-F238E27FC236}">
                <a16:creationId xmlns:a16="http://schemas.microsoft.com/office/drawing/2014/main" id="{4A1372C5-F78E-3A43-74D4-E88B100B81EE}"/>
              </a:ext>
            </a:extLst>
          </p:cNvPr>
          <p:cNvPicPr>
            <a:picLocks noChangeAspect="1"/>
          </p:cNvPicPr>
          <p:nvPr/>
        </p:nvPicPr>
        <p:blipFill rotWithShape="1">
          <a:blip r:embed="rId4"/>
          <a:srcRect l="27750" t="29111" r="15500" b="9930"/>
          <a:stretch/>
        </p:blipFill>
        <p:spPr>
          <a:xfrm>
            <a:off x="2895802" y="0"/>
            <a:ext cx="6306511" cy="2871318"/>
          </a:xfrm>
          <a:prstGeom prst="rect">
            <a:avLst/>
          </a:prstGeom>
        </p:spPr>
      </p:pic>
      <p:sp>
        <p:nvSpPr>
          <p:cNvPr id="8" name="Rectangle 7">
            <a:extLst>
              <a:ext uri="{FF2B5EF4-FFF2-40B4-BE49-F238E27FC236}">
                <a16:creationId xmlns:a16="http://schemas.microsoft.com/office/drawing/2014/main" id="{EF8DB0B1-ACC3-1FEB-77FB-10DDA22DA699}"/>
              </a:ext>
            </a:extLst>
          </p:cNvPr>
          <p:cNvSpPr/>
          <p:nvPr/>
        </p:nvSpPr>
        <p:spPr>
          <a:xfrm>
            <a:off x="10174884" y="2219417"/>
            <a:ext cx="1913948" cy="4543597"/>
          </a:xfrm>
          <a:prstGeom prst="rect">
            <a:avLst/>
          </a:prstGeom>
          <a:solidFill>
            <a:srgbClr val="7030A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4847714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553</TotalTime>
  <Words>1850</Words>
  <Application>Microsoft Office PowerPoint</Application>
  <PresentationFormat>Widescreen</PresentationFormat>
  <Paragraphs>143</Paragraphs>
  <Slides>19</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19</vt:i4>
      </vt:variant>
    </vt:vector>
  </HeadingPairs>
  <TitlesOfParts>
    <vt:vector size="27" baseType="lpstr">
      <vt:lpstr>Aptos</vt:lpstr>
      <vt:lpstr>Arial</vt:lpstr>
      <vt:lpstr>Calibri</vt:lpstr>
      <vt:lpstr>Calibri Light</vt:lpstr>
      <vt:lpstr>Courier New</vt:lpstr>
      <vt:lpstr>Symbol</vt:lpstr>
      <vt:lpstr>Times New Roman</vt:lpstr>
      <vt:lpstr>Office Theme</vt:lpstr>
      <vt:lpstr>PowerPoint Presentation</vt:lpstr>
      <vt:lpstr>PowerPoint Presentation</vt:lpstr>
      <vt:lpstr>Andrew - Planning and project management</vt:lpstr>
      <vt:lpstr>Logbook progression</vt:lpstr>
      <vt:lpstr>Gantt chart Progression</vt:lpstr>
      <vt:lpstr>Sam - Design </vt:lpstr>
      <vt:lpstr>PowerPoint Presentation</vt:lpstr>
      <vt:lpstr>Aled - Design Research, Background and standards </vt:lpstr>
      <vt:lpstr>Flood Irrigation techniques</vt:lpstr>
      <vt:lpstr>Standards and IP Ratings </vt:lpstr>
      <vt:lpstr>Craig - Materials selection and testing </vt:lpstr>
      <vt:lpstr>Materials Under Consideration:</vt:lpstr>
      <vt:lpstr>What’s Next?</vt:lpstr>
      <vt:lpstr>Nathan – Manufacturing </vt:lpstr>
      <vt:lpstr>PowerPoint Presentation</vt:lpstr>
      <vt:lpstr> </vt:lpstr>
      <vt:lpstr>Matt – Door Actuations and ancillaries (Purple)</vt:lpstr>
      <vt:lpstr>PowerPoint Presentation</vt:lpstr>
      <vt:lpstr>PowerPoint Presentation</vt:lpstr>
    </vt:vector>
  </TitlesOfParts>
  <Company>KLA Corp.</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Johnson, Andrew</dc:creator>
  <cp:lastModifiedBy>Johnson, Andrew</cp:lastModifiedBy>
  <cp:revision>1</cp:revision>
  <dcterms:created xsi:type="dcterms:W3CDTF">2025-03-14T13:01:34Z</dcterms:created>
  <dcterms:modified xsi:type="dcterms:W3CDTF">2025-03-21T13:00:01Z</dcterms:modified>
</cp:coreProperties>
</file>