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870" r:id="rId1"/>
  </p:sldMasterIdLst>
  <p:notesMasterIdLst>
    <p:notesMasterId r:id="rId24"/>
  </p:notesMasterIdLst>
  <p:handoutMasterIdLst>
    <p:handoutMasterId r:id="rId25"/>
  </p:handoutMasterIdLst>
  <p:sldIdLst>
    <p:sldId id="256" r:id="rId2"/>
    <p:sldId id="270" r:id="rId3"/>
    <p:sldId id="274" r:id="rId4"/>
    <p:sldId id="271" r:id="rId5"/>
    <p:sldId id="272" r:id="rId6"/>
    <p:sldId id="273" r:id="rId7"/>
    <p:sldId id="275" r:id="rId8"/>
    <p:sldId id="276" r:id="rId9"/>
    <p:sldId id="290" r:id="rId10"/>
    <p:sldId id="291" r:id="rId11"/>
    <p:sldId id="292" r:id="rId12"/>
    <p:sldId id="278" r:id="rId13"/>
    <p:sldId id="280" r:id="rId14"/>
    <p:sldId id="281" r:id="rId15"/>
    <p:sldId id="282" r:id="rId16"/>
    <p:sldId id="283" r:id="rId17"/>
    <p:sldId id="284" r:id="rId18"/>
    <p:sldId id="285" r:id="rId19"/>
    <p:sldId id="286" r:id="rId20"/>
    <p:sldId id="287" r:id="rId21"/>
    <p:sldId id="288" r:id="rId22"/>
    <p:sldId id="289" r:id="rId23"/>
  </p:sldIdLst>
  <p:sldSz cx="9144000" cy="6858000" type="screen4x3"/>
  <p:notesSz cx="6858000" cy="9144000"/>
  <p:defaultTextStyle>
    <a:defPPr>
      <a:defRPr lang="en-US"/>
    </a:defPPr>
    <a:lvl1pPr algn="l" rtl="0" fontAlgn="base">
      <a:spcBef>
        <a:spcPct val="0"/>
      </a:spcBef>
      <a:spcAft>
        <a:spcPct val="0"/>
      </a:spcAft>
      <a:defRPr sz="1600" kern="1200">
        <a:solidFill>
          <a:schemeClr val="tx1"/>
        </a:solidFill>
        <a:latin typeface="Arial" charset="0"/>
        <a:ea typeface="+mn-ea"/>
        <a:cs typeface="+mn-cs"/>
      </a:defRPr>
    </a:lvl1pPr>
    <a:lvl2pPr marL="457200" algn="l" rtl="0" fontAlgn="base">
      <a:spcBef>
        <a:spcPct val="0"/>
      </a:spcBef>
      <a:spcAft>
        <a:spcPct val="0"/>
      </a:spcAft>
      <a:defRPr sz="1600" kern="1200">
        <a:solidFill>
          <a:schemeClr val="tx1"/>
        </a:solidFill>
        <a:latin typeface="Arial" charset="0"/>
        <a:ea typeface="+mn-ea"/>
        <a:cs typeface="+mn-cs"/>
      </a:defRPr>
    </a:lvl2pPr>
    <a:lvl3pPr marL="914400" algn="l" rtl="0" fontAlgn="base">
      <a:spcBef>
        <a:spcPct val="0"/>
      </a:spcBef>
      <a:spcAft>
        <a:spcPct val="0"/>
      </a:spcAft>
      <a:defRPr sz="1600" kern="1200">
        <a:solidFill>
          <a:schemeClr val="tx1"/>
        </a:solidFill>
        <a:latin typeface="Arial" charset="0"/>
        <a:ea typeface="+mn-ea"/>
        <a:cs typeface="+mn-cs"/>
      </a:defRPr>
    </a:lvl3pPr>
    <a:lvl4pPr marL="1371600" algn="l" rtl="0" fontAlgn="base">
      <a:spcBef>
        <a:spcPct val="0"/>
      </a:spcBef>
      <a:spcAft>
        <a:spcPct val="0"/>
      </a:spcAft>
      <a:defRPr sz="1600" kern="1200">
        <a:solidFill>
          <a:schemeClr val="tx1"/>
        </a:solidFill>
        <a:latin typeface="Arial" charset="0"/>
        <a:ea typeface="+mn-ea"/>
        <a:cs typeface="+mn-cs"/>
      </a:defRPr>
    </a:lvl4pPr>
    <a:lvl5pPr marL="1828800" algn="l" rtl="0" fontAlgn="base">
      <a:spcBef>
        <a:spcPct val="0"/>
      </a:spcBef>
      <a:spcAft>
        <a:spcPct val="0"/>
      </a:spcAft>
      <a:defRPr sz="1600" kern="1200">
        <a:solidFill>
          <a:schemeClr val="tx1"/>
        </a:solidFill>
        <a:latin typeface="Arial" charset="0"/>
        <a:ea typeface="+mn-ea"/>
        <a:cs typeface="+mn-cs"/>
      </a:defRPr>
    </a:lvl5pPr>
    <a:lvl6pPr marL="2286000" algn="l" defTabSz="914400" rtl="0" eaLnBrk="1" latinLnBrk="0" hangingPunct="1">
      <a:defRPr sz="1600" kern="1200">
        <a:solidFill>
          <a:schemeClr val="tx1"/>
        </a:solidFill>
        <a:latin typeface="Arial" charset="0"/>
        <a:ea typeface="+mn-ea"/>
        <a:cs typeface="+mn-cs"/>
      </a:defRPr>
    </a:lvl6pPr>
    <a:lvl7pPr marL="2743200" algn="l" defTabSz="914400" rtl="0" eaLnBrk="1" latinLnBrk="0" hangingPunct="1">
      <a:defRPr sz="1600" kern="1200">
        <a:solidFill>
          <a:schemeClr val="tx1"/>
        </a:solidFill>
        <a:latin typeface="Arial" charset="0"/>
        <a:ea typeface="+mn-ea"/>
        <a:cs typeface="+mn-cs"/>
      </a:defRPr>
    </a:lvl7pPr>
    <a:lvl8pPr marL="3200400" algn="l" defTabSz="914400" rtl="0" eaLnBrk="1" latinLnBrk="0" hangingPunct="1">
      <a:defRPr sz="1600" kern="1200">
        <a:solidFill>
          <a:schemeClr val="tx1"/>
        </a:solidFill>
        <a:latin typeface="Arial" charset="0"/>
        <a:ea typeface="+mn-ea"/>
        <a:cs typeface="+mn-cs"/>
      </a:defRPr>
    </a:lvl8pPr>
    <a:lvl9pPr marL="3657600" algn="l" defTabSz="914400" rtl="0" eaLnBrk="1" latinLnBrk="0" hangingPunct="1">
      <a:defRPr sz="1600" kern="1200">
        <a:solidFill>
          <a:schemeClr val="tx1"/>
        </a:solidFill>
        <a:latin typeface="Arial" charset="0"/>
        <a:ea typeface="+mn-ea"/>
        <a:cs typeface="+mn-cs"/>
      </a:defRPr>
    </a:lvl9pPr>
  </p:defaultTextStyle>
  <p:extLst>
    <p:ext uri="{EFAFB233-063F-42B5-8137-9DF3F51BA10A}">
      <p15:sldGuideLst xmlns:p15="http://schemas.microsoft.com/office/powerpoint/2012/main">
        <p15:guide id="1" orient="horz" pos="4319">
          <p15:clr>
            <a:srgbClr val="A4A3A4"/>
          </p15:clr>
        </p15:guide>
        <p15:guide id="2">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000000"/>
    <a:srgbClr val="F2FDF7"/>
    <a:srgbClr val="800040"/>
    <a:srgbClr val="FF0080"/>
    <a:srgbClr val="FFFCD5"/>
    <a:srgbClr val="FFDB87"/>
    <a:srgbClr val="FF6FCF"/>
    <a:srgbClr val="FFFFFF"/>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21E4AEA4-8DFA-4A89-87EB-49C32662AFE0}" styleName="Medium Style 2 - Accent 2">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2">
              <a:tint val="20000"/>
            </a:schemeClr>
          </a:solidFill>
        </a:fill>
      </a:tcStyle>
    </a:wholeTbl>
    <a:band1H>
      <a:tcStyle>
        <a:tcBdr/>
        <a:fill>
          <a:solidFill>
            <a:schemeClr val="accent2">
              <a:tint val="40000"/>
            </a:schemeClr>
          </a:solidFill>
        </a:fill>
      </a:tcStyle>
    </a:band1H>
    <a:band2H>
      <a:tcStyle>
        <a:tcBdr/>
      </a:tcStyle>
    </a:band2H>
    <a:band1V>
      <a:tcStyle>
        <a:tcBdr/>
        <a:fill>
          <a:solidFill>
            <a:schemeClr val="accent2">
              <a:tint val="40000"/>
            </a:schemeClr>
          </a:solidFill>
        </a:fill>
      </a:tcStyle>
    </a:band1V>
    <a:band2V>
      <a:tcStyle>
        <a:tcBdr/>
      </a:tcStyle>
    </a:band2V>
    <a:lastCol>
      <a:tcTxStyle b="on">
        <a:fontRef idx="minor">
          <a:prstClr val="black"/>
        </a:fontRef>
        <a:schemeClr val="lt1"/>
      </a:tcTxStyle>
      <a:tcStyle>
        <a:tcBdr/>
        <a:fill>
          <a:solidFill>
            <a:schemeClr val="accent2"/>
          </a:solidFill>
        </a:fill>
      </a:tcStyle>
    </a:lastCol>
    <a:firstCol>
      <a:tcTxStyle b="on">
        <a:fontRef idx="minor">
          <a:prstClr val="black"/>
        </a:fontRef>
        <a:schemeClr val="lt1"/>
      </a:tcTxStyle>
      <a:tcStyle>
        <a:tcBdr/>
        <a:fill>
          <a:solidFill>
            <a:schemeClr val="accent2"/>
          </a:solidFill>
        </a:fill>
      </a:tcStyle>
    </a:firstCol>
    <a:lastRow>
      <a:tcTxStyle b="on">
        <a:fontRef idx="minor">
          <a:prstClr val="black"/>
        </a:fontRef>
        <a:schemeClr val="lt1"/>
      </a:tcTxStyle>
      <a:tcStyle>
        <a:tcBdr>
          <a:top>
            <a:ln w="38100" cmpd="sng">
              <a:solidFill>
                <a:schemeClr val="lt1"/>
              </a:solidFill>
            </a:ln>
          </a:top>
        </a:tcBdr>
        <a:fill>
          <a:solidFill>
            <a:schemeClr val="accent2"/>
          </a:solidFill>
        </a:fill>
      </a:tcStyle>
    </a:lastRow>
    <a:firstRow>
      <a:tcTxStyle b="on">
        <a:fontRef idx="minor">
          <a:prstClr val="black"/>
        </a:fontRef>
        <a:schemeClr val="lt1"/>
      </a:tcTxStyle>
      <a:tcStyle>
        <a:tcBdr>
          <a:bottom>
            <a:ln w="38100" cmpd="sng">
              <a:solidFill>
                <a:schemeClr val="lt1"/>
              </a:solidFill>
            </a:ln>
          </a:bottom>
        </a:tcBdr>
        <a:fill>
          <a:solidFill>
            <a:schemeClr val="accent2"/>
          </a:solidFill>
        </a:fill>
      </a:tcStyle>
    </a:firstRow>
  </a:tblStyle>
  <a:tblStyle styleId="{69012ECD-51FC-41F1-AA8D-1B2483CD663E}" styleName="Light Style 2 - Accent 1">
    <a:wholeTbl>
      <a:tcTxStyle>
        <a:fontRef idx="minor">
          <a:scrgbClr r="0" g="0" b="0"/>
        </a:fontRef>
        <a:schemeClr val="tx1"/>
      </a:tcTxStyle>
      <a:tcStyle>
        <a:tcBdr>
          <a:left>
            <a:lnRef idx="1">
              <a:schemeClr val="accent1"/>
            </a:lnRef>
          </a:left>
          <a:right>
            <a:lnRef idx="1">
              <a:schemeClr val="accent1"/>
            </a:lnRef>
          </a:right>
          <a:top>
            <a:lnRef idx="1">
              <a:schemeClr val="accent1"/>
            </a:lnRef>
          </a:top>
          <a:bottom>
            <a:lnRef idx="1">
              <a:schemeClr val="accent1"/>
            </a:lnRef>
          </a:bottom>
          <a:insideH>
            <a:ln>
              <a:noFill/>
            </a:ln>
          </a:insideH>
          <a:insideV>
            <a:ln>
              <a:noFill/>
            </a:ln>
          </a:insideV>
        </a:tcBdr>
        <a:fill>
          <a:noFill/>
        </a:fill>
      </a:tcStyle>
    </a:wholeTbl>
    <a:band1H>
      <a:tcStyle>
        <a:tcBdr>
          <a:top>
            <a:lnRef idx="1">
              <a:schemeClr val="accent1"/>
            </a:lnRef>
          </a:top>
          <a:bottom>
            <a:lnRef idx="1">
              <a:schemeClr val="accent1"/>
            </a:lnRef>
          </a:bottom>
        </a:tcBdr>
      </a:tcStyle>
    </a:band1H>
    <a:band1V>
      <a:tcStyle>
        <a:tcBdr>
          <a:left>
            <a:lnRef idx="1">
              <a:schemeClr val="accent1"/>
            </a:lnRef>
          </a:left>
          <a:right>
            <a:lnRef idx="1">
              <a:schemeClr val="accent1"/>
            </a:lnRef>
          </a:right>
        </a:tcBdr>
      </a:tcStyle>
    </a:band1V>
    <a:band2V>
      <a:tcStyle>
        <a:tcBdr>
          <a:left>
            <a:lnRef idx="1">
              <a:schemeClr val="accent1"/>
            </a:lnRef>
          </a:left>
          <a:right>
            <a:lnRef idx="1">
              <a:schemeClr val="accent1"/>
            </a:lnRef>
          </a:right>
        </a:tcBdr>
      </a:tcStyle>
    </a:band2V>
    <a:lastCol>
      <a:tcTxStyle b="on"/>
      <a:tcStyle>
        <a:tcBdr/>
      </a:tcStyle>
    </a:lastCol>
    <a:firstCol>
      <a:tcTxStyle b="on"/>
      <a:tcStyle>
        <a:tcBdr/>
      </a:tcStyle>
    </a:firstCol>
    <a:lastRow>
      <a:tcTxStyle b="on"/>
      <a:tcStyle>
        <a:tcBdr>
          <a:top>
            <a:ln w="50800" cmpd="dbl">
              <a:solidFill>
                <a:schemeClr val="accent1"/>
              </a:solidFill>
            </a:ln>
          </a:top>
        </a:tcBdr>
      </a:tcStyle>
    </a:lastRow>
    <a:firstRow>
      <a:tcTxStyle b="on">
        <a:fontRef idx="minor">
          <a:scrgbClr r="0" g="0" b="0"/>
        </a:fontRef>
        <a:schemeClr val="bg1"/>
      </a:tcTxStyle>
      <a:tcStyle>
        <a:tcBdr/>
        <a:fillRef idx="1">
          <a:schemeClr val="accent1"/>
        </a:fillRef>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9926" autoAdjust="0"/>
    <p:restoredTop sz="91734" autoAdjust="0"/>
  </p:normalViewPr>
  <p:slideViewPr>
    <p:cSldViewPr snapToObjects="1">
      <p:cViewPr varScale="1">
        <p:scale>
          <a:sx n="100" d="100"/>
          <a:sy n="100" d="100"/>
        </p:scale>
        <p:origin x="132" y="78"/>
      </p:cViewPr>
      <p:guideLst>
        <p:guide orient="horz" pos="4319"/>
        <p:guide/>
      </p:guideLst>
    </p:cSldViewPr>
  </p:slideViewPr>
  <p:outlineViewPr>
    <p:cViewPr>
      <p:scale>
        <a:sx n="33" d="100"/>
        <a:sy n="33" d="100"/>
      </p:scale>
      <p:origin x="0" y="0"/>
    </p:cViewPr>
  </p:outlineViewPr>
  <p:notesTextViewPr>
    <p:cViewPr>
      <p:scale>
        <a:sx n="100" d="100"/>
        <a:sy n="100" d="100"/>
      </p:scale>
      <p:origin x="0" y="0"/>
    </p:cViewPr>
  </p:notesTextViewPr>
  <p:sorterViewPr>
    <p:cViewPr>
      <p:scale>
        <a:sx n="66" d="100"/>
        <a:sy n="66" d="100"/>
      </p:scale>
      <p:origin x="0" y="0"/>
    </p:cViewPr>
  </p:sorterViewPr>
  <p:gridSpacing cx="36004" cy="36004"/>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presProps" Target="presProps.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handoutMaster" Target="handoutMasters/handoutMaster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notesMaster" Target="notesMasters/notesMaster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theme" Target="theme/theme1.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viewProps" Target="viewProps.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5602" name="Rectangle 2"/>
          <p:cNvSpPr>
            <a:spLocks noGrp="1" noChangeArrowheads="1"/>
          </p:cNvSpPr>
          <p:nvPr>
            <p:ph type="hdr" sz="quarter"/>
          </p:nvPr>
        </p:nvSpPr>
        <p:spPr bwMode="auto">
          <a:xfrm>
            <a:off x="0" y="0"/>
            <a:ext cx="2971800" cy="457200"/>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lvl1pPr>
              <a:defRPr sz="1200"/>
            </a:lvl1pPr>
          </a:lstStyle>
          <a:p>
            <a:endParaRPr lang="en-US" altLang="en-US"/>
          </a:p>
        </p:txBody>
      </p:sp>
      <p:sp>
        <p:nvSpPr>
          <p:cNvPr id="25603" name="Rectangle 3"/>
          <p:cNvSpPr>
            <a:spLocks noGrp="1" noChangeArrowheads="1"/>
          </p:cNvSpPr>
          <p:nvPr>
            <p:ph type="dt" sz="quarter" idx="1"/>
          </p:nvPr>
        </p:nvSpPr>
        <p:spPr bwMode="auto">
          <a:xfrm>
            <a:off x="3886200" y="0"/>
            <a:ext cx="2971800" cy="457200"/>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lvl1pPr algn="r">
              <a:defRPr sz="1200"/>
            </a:lvl1pPr>
          </a:lstStyle>
          <a:p>
            <a:endParaRPr lang="en-US" altLang="en-US"/>
          </a:p>
        </p:txBody>
      </p:sp>
      <p:sp>
        <p:nvSpPr>
          <p:cNvPr id="25604" name="Rectangle 4"/>
          <p:cNvSpPr>
            <a:spLocks noGrp="1" noChangeArrowheads="1"/>
          </p:cNvSpPr>
          <p:nvPr>
            <p:ph type="ftr" sz="quarter" idx="2"/>
          </p:nvPr>
        </p:nvSpPr>
        <p:spPr bwMode="auto">
          <a:xfrm>
            <a:off x="0" y="8686800"/>
            <a:ext cx="2971800" cy="457200"/>
          </a:xfrm>
          <a:prstGeom prst="rect">
            <a:avLst/>
          </a:prstGeom>
          <a:noFill/>
          <a:ln w="9525">
            <a:noFill/>
            <a:miter lim="800000"/>
            <a:headEnd/>
            <a:tailEnd/>
          </a:ln>
          <a:effectLst/>
        </p:spPr>
        <p:txBody>
          <a:bodyPr vert="horz" wrap="square" lIns="91440" tIns="45720" rIns="91440" bIns="45720" numCol="1" anchor="b" anchorCtr="0" compatLnSpc="1">
            <a:prstTxWarp prst="textNoShape">
              <a:avLst/>
            </a:prstTxWarp>
          </a:bodyPr>
          <a:lstStyle>
            <a:lvl1pPr>
              <a:defRPr sz="1200"/>
            </a:lvl1pPr>
          </a:lstStyle>
          <a:p>
            <a:endParaRPr lang="en-US" altLang="en-US"/>
          </a:p>
        </p:txBody>
      </p:sp>
      <p:sp>
        <p:nvSpPr>
          <p:cNvPr id="25605" name="Rectangle 5"/>
          <p:cNvSpPr>
            <a:spLocks noGrp="1" noChangeArrowheads="1"/>
          </p:cNvSpPr>
          <p:nvPr>
            <p:ph type="sldNum" sz="quarter" idx="3"/>
          </p:nvPr>
        </p:nvSpPr>
        <p:spPr bwMode="auto">
          <a:xfrm>
            <a:off x="3886200" y="8686800"/>
            <a:ext cx="2971800" cy="457200"/>
          </a:xfrm>
          <a:prstGeom prst="rect">
            <a:avLst/>
          </a:prstGeom>
          <a:noFill/>
          <a:ln w="9525">
            <a:noFill/>
            <a:miter lim="800000"/>
            <a:headEnd/>
            <a:tailEnd/>
          </a:ln>
          <a:effectLst/>
        </p:spPr>
        <p:txBody>
          <a:bodyPr vert="horz" wrap="square" lIns="91440" tIns="45720" rIns="91440" bIns="45720" numCol="1" anchor="b" anchorCtr="0" compatLnSpc="1">
            <a:prstTxWarp prst="textNoShape">
              <a:avLst/>
            </a:prstTxWarp>
          </a:bodyPr>
          <a:lstStyle>
            <a:lvl1pPr algn="r">
              <a:defRPr sz="1200"/>
            </a:lvl1pPr>
          </a:lstStyle>
          <a:p>
            <a:fld id="{385D8954-3150-DC45-8A54-FDD325615026}" type="slidenum">
              <a:rPr lang="en-US" altLang="en-US"/>
              <a:pPr/>
              <a:t>‹#›</a:t>
            </a:fld>
            <a:endParaRPr lang="en-US" altLang="en-US"/>
          </a:p>
        </p:txBody>
      </p:sp>
    </p:spTree>
    <p:extLst>
      <p:ext uri="{BB962C8B-B14F-4D97-AF65-F5344CB8AC3E}">
        <p14:creationId xmlns:p14="http://schemas.microsoft.com/office/powerpoint/2010/main" val="846930886"/>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4098" name="Rectangle 2"/>
          <p:cNvSpPr>
            <a:spLocks noGrp="1" noChangeArrowheads="1"/>
          </p:cNvSpPr>
          <p:nvPr>
            <p:ph type="hdr" sz="quarter"/>
          </p:nvPr>
        </p:nvSpPr>
        <p:spPr bwMode="auto">
          <a:xfrm>
            <a:off x="0" y="0"/>
            <a:ext cx="2971800" cy="457200"/>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lvl1pPr>
              <a:defRPr sz="1200"/>
            </a:lvl1pPr>
          </a:lstStyle>
          <a:p>
            <a:endParaRPr lang="en-US" altLang="en-US"/>
          </a:p>
        </p:txBody>
      </p:sp>
      <p:sp>
        <p:nvSpPr>
          <p:cNvPr id="4099" name="Rectangle 3"/>
          <p:cNvSpPr>
            <a:spLocks noGrp="1" noChangeArrowheads="1"/>
          </p:cNvSpPr>
          <p:nvPr>
            <p:ph type="dt" idx="1"/>
          </p:nvPr>
        </p:nvSpPr>
        <p:spPr bwMode="auto">
          <a:xfrm>
            <a:off x="3884613" y="0"/>
            <a:ext cx="2971800" cy="457200"/>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lvl1pPr algn="r">
              <a:defRPr sz="1200"/>
            </a:lvl1pPr>
          </a:lstStyle>
          <a:p>
            <a:endParaRPr lang="en-US" altLang="en-US"/>
          </a:p>
        </p:txBody>
      </p:sp>
      <p:sp>
        <p:nvSpPr>
          <p:cNvPr id="12292" name="Rectangle 4"/>
          <p:cNvSpPr>
            <a:spLocks noGrp="1" noRot="1" noChangeAspect="1" noChangeArrowheads="1" noTextEdit="1"/>
          </p:cNvSpPr>
          <p:nvPr>
            <p:ph type="sldImg" idx="2"/>
          </p:nvPr>
        </p:nvSpPr>
        <p:spPr bwMode="auto">
          <a:xfrm>
            <a:off x="1143000" y="685800"/>
            <a:ext cx="4572000" cy="3429000"/>
          </a:xfrm>
          <a:prstGeom prst="rect">
            <a:avLst/>
          </a:prstGeom>
          <a:noFill/>
          <a:ln w="9525">
            <a:solidFill>
              <a:srgbClr val="000000"/>
            </a:solidFill>
            <a:miter lim="800000"/>
            <a:headEnd/>
            <a:tailEnd/>
          </a:ln>
          <a:extLst>
            <a:ext uri="{909E8E84-426E-40DD-AFC4-6F175D3DCCD1}">
              <a14:hiddenFill xmlns:a14="http://schemas.microsoft.com/office/drawing/2010/main">
                <a:solidFill>
                  <a:srgbClr val="FFFFFF"/>
                </a:solidFill>
              </a14:hiddenFill>
            </a:ext>
            <a:ext uri="{FAA26D3D-D897-4be2-8F04-BA451C77F1D7}">
              <ma14:placeholderFlag xmlns="" xmlns:ma14="http://schemas.microsoft.com/office/mac/drawingml/2011/main" val="1"/>
            </a:ext>
          </a:extLst>
        </p:spPr>
      </p:sp>
      <p:sp>
        <p:nvSpPr>
          <p:cNvPr id="4101" name="Rectangle 5"/>
          <p:cNvSpPr>
            <a:spLocks noGrp="1" noChangeArrowheads="1"/>
          </p:cNvSpPr>
          <p:nvPr>
            <p:ph type="body" sz="quarter" idx="3"/>
          </p:nvPr>
        </p:nvSpPr>
        <p:spPr bwMode="auto">
          <a:xfrm>
            <a:off x="685800" y="4343400"/>
            <a:ext cx="5486400" cy="4114800"/>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p>
            <a:pPr lvl="0"/>
            <a:r>
              <a:rPr lang="en-US" noProof="0" smtClean="0"/>
              <a:t>Click to edit Master text styles</a:t>
            </a:r>
          </a:p>
          <a:p>
            <a:pPr lvl="1"/>
            <a:r>
              <a:rPr lang="en-US" noProof="0" smtClean="0"/>
              <a:t>Second level</a:t>
            </a:r>
          </a:p>
          <a:p>
            <a:pPr lvl="2"/>
            <a:r>
              <a:rPr lang="en-US" noProof="0" smtClean="0"/>
              <a:t>Third level</a:t>
            </a:r>
          </a:p>
          <a:p>
            <a:pPr lvl="3"/>
            <a:r>
              <a:rPr lang="en-US" noProof="0" smtClean="0"/>
              <a:t>Fourth level</a:t>
            </a:r>
          </a:p>
          <a:p>
            <a:pPr lvl="4"/>
            <a:r>
              <a:rPr lang="en-US" noProof="0" smtClean="0"/>
              <a:t>Fifth level</a:t>
            </a:r>
          </a:p>
        </p:txBody>
      </p:sp>
      <p:sp>
        <p:nvSpPr>
          <p:cNvPr id="4102" name="Rectangle 6"/>
          <p:cNvSpPr>
            <a:spLocks noGrp="1" noChangeArrowheads="1"/>
          </p:cNvSpPr>
          <p:nvPr>
            <p:ph type="ftr" sz="quarter" idx="4"/>
          </p:nvPr>
        </p:nvSpPr>
        <p:spPr bwMode="auto">
          <a:xfrm>
            <a:off x="0" y="8685213"/>
            <a:ext cx="2971800" cy="457200"/>
          </a:xfrm>
          <a:prstGeom prst="rect">
            <a:avLst/>
          </a:prstGeom>
          <a:noFill/>
          <a:ln w="9525">
            <a:noFill/>
            <a:miter lim="800000"/>
            <a:headEnd/>
            <a:tailEnd/>
          </a:ln>
          <a:effectLst/>
        </p:spPr>
        <p:txBody>
          <a:bodyPr vert="horz" wrap="square" lIns="91440" tIns="45720" rIns="91440" bIns="45720" numCol="1" anchor="b" anchorCtr="0" compatLnSpc="1">
            <a:prstTxWarp prst="textNoShape">
              <a:avLst/>
            </a:prstTxWarp>
          </a:bodyPr>
          <a:lstStyle>
            <a:lvl1pPr>
              <a:defRPr sz="1200"/>
            </a:lvl1pPr>
          </a:lstStyle>
          <a:p>
            <a:endParaRPr lang="en-US" altLang="en-US"/>
          </a:p>
        </p:txBody>
      </p:sp>
      <p:sp>
        <p:nvSpPr>
          <p:cNvPr id="4103" name="Rectangle 7"/>
          <p:cNvSpPr>
            <a:spLocks noGrp="1" noChangeArrowheads="1"/>
          </p:cNvSpPr>
          <p:nvPr>
            <p:ph type="sldNum" sz="quarter" idx="5"/>
          </p:nvPr>
        </p:nvSpPr>
        <p:spPr bwMode="auto">
          <a:xfrm>
            <a:off x="3884613" y="8685213"/>
            <a:ext cx="2971800" cy="457200"/>
          </a:xfrm>
          <a:prstGeom prst="rect">
            <a:avLst/>
          </a:prstGeom>
          <a:noFill/>
          <a:ln w="9525">
            <a:noFill/>
            <a:miter lim="800000"/>
            <a:headEnd/>
            <a:tailEnd/>
          </a:ln>
          <a:effectLst/>
        </p:spPr>
        <p:txBody>
          <a:bodyPr vert="horz" wrap="square" lIns="91440" tIns="45720" rIns="91440" bIns="45720" numCol="1" anchor="b" anchorCtr="0" compatLnSpc="1">
            <a:prstTxWarp prst="textNoShape">
              <a:avLst/>
            </a:prstTxWarp>
          </a:bodyPr>
          <a:lstStyle>
            <a:lvl1pPr algn="r">
              <a:defRPr sz="1200"/>
            </a:lvl1pPr>
          </a:lstStyle>
          <a:p>
            <a:fld id="{C7A007C1-89EE-AF40-9C2B-52453BE785E0}" type="slidenum">
              <a:rPr lang="en-US" altLang="en-US"/>
              <a:pPr/>
              <a:t>‹#›</a:t>
            </a:fld>
            <a:endParaRPr lang="en-US" altLang="en-US"/>
          </a:p>
        </p:txBody>
      </p:sp>
    </p:spTree>
    <p:extLst>
      <p:ext uri="{BB962C8B-B14F-4D97-AF65-F5344CB8AC3E}">
        <p14:creationId xmlns:p14="http://schemas.microsoft.com/office/powerpoint/2010/main" val="1804289383"/>
      </p:ext>
    </p:extLst>
  </p:cSld>
  <p:clrMap bg1="lt1" tx1="dk1" bg2="lt2" tx2="dk2" accent1="accent1" accent2="accent2" accent3="accent3" accent4="accent4" accent5="accent5" accent6="accent6" hlink="hlink" folHlink="folHlink"/>
  <p:notesStyle>
    <a:lvl1pPr algn="l" rtl="0" eaLnBrk="0" fontAlgn="base" hangingPunct="0">
      <a:spcBef>
        <a:spcPct val="30000"/>
      </a:spcBef>
      <a:spcAft>
        <a:spcPct val="0"/>
      </a:spcAft>
      <a:defRPr sz="1200" kern="1200">
        <a:solidFill>
          <a:schemeClr val="tx1"/>
        </a:solidFill>
        <a:latin typeface="Arial" charset="0"/>
        <a:ea typeface="+mn-ea"/>
        <a:cs typeface="+mn-cs"/>
      </a:defRPr>
    </a:lvl1pPr>
    <a:lvl2pPr marL="457200" algn="l" rtl="0" eaLnBrk="0" fontAlgn="base" hangingPunct="0">
      <a:spcBef>
        <a:spcPct val="30000"/>
      </a:spcBef>
      <a:spcAft>
        <a:spcPct val="0"/>
      </a:spcAft>
      <a:defRPr sz="1200" kern="1200">
        <a:solidFill>
          <a:schemeClr val="tx1"/>
        </a:solidFill>
        <a:latin typeface="Arial" charset="0"/>
        <a:ea typeface="+mn-ea"/>
        <a:cs typeface="+mn-cs"/>
      </a:defRPr>
    </a:lvl2pPr>
    <a:lvl3pPr marL="914400" algn="l" rtl="0" eaLnBrk="0" fontAlgn="base" hangingPunct="0">
      <a:spcBef>
        <a:spcPct val="30000"/>
      </a:spcBef>
      <a:spcAft>
        <a:spcPct val="0"/>
      </a:spcAft>
      <a:defRPr sz="1200" kern="1200">
        <a:solidFill>
          <a:schemeClr val="tx1"/>
        </a:solidFill>
        <a:latin typeface="Arial" charset="0"/>
        <a:ea typeface="+mn-ea"/>
        <a:cs typeface="+mn-cs"/>
      </a:defRPr>
    </a:lvl3pPr>
    <a:lvl4pPr marL="1371600" algn="l" rtl="0" eaLnBrk="0" fontAlgn="base" hangingPunct="0">
      <a:spcBef>
        <a:spcPct val="30000"/>
      </a:spcBef>
      <a:spcAft>
        <a:spcPct val="0"/>
      </a:spcAft>
      <a:defRPr sz="1200" kern="1200">
        <a:solidFill>
          <a:schemeClr val="tx1"/>
        </a:solidFill>
        <a:latin typeface="Arial" charset="0"/>
        <a:ea typeface="+mn-ea"/>
        <a:cs typeface="+mn-cs"/>
      </a:defRPr>
    </a:lvl4pPr>
    <a:lvl5pPr marL="1828800" algn="l" rtl="0" eaLnBrk="0" fontAlgn="base" hangingPunct="0">
      <a:spcBef>
        <a:spcPct val="30000"/>
      </a:spcBef>
      <a:spcAft>
        <a:spcPct val="0"/>
      </a:spcAft>
      <a:defRPr sz="1200" kern="1200">
        <a:solidFill>
          <a:schemeClr val="tx1"/>
        </a:solidFill>
        <a:latin typeface="Arial" charset="0"/>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314" name="Rectangle 7"/>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spcBef>
                <a:spcPct val="30000"/>
              </a:spcBef>
              <a:defRPr sz="1200">
                <a:solidFill>
                  <a:schemeClr val="tx1"/>
                </a:solidFill>
                <a:latin typeface="Arial" charset="0"/>
              </a:defRPr>
            </a:lvl1pPr>
            <a:lvl2pPr marL="742950" indent="-285750" eaLnBrk="0" hangingPunct="0">
              <a:spcBef>
                <a:spcPct val="30000"/>
              </a:spcBef>
              <a:defRPr sz="1200">
                <a:solidFill>
                  <a:schemeClr val="tx1"/>
                </a:solidFill>
                <a:latin typeface="Arial" charset="0"/>
              </a:defRPr>
            </a:lvl2pPr>
            <a:lvl3pPr marL="1143000" indent="-228600" eaLnBrk="0" hangingPunct="0">
              <a:spcBef>
                <a:spcPct val="30000"/>
              </a:spcBef>
              <a:defRPr sz="1200">
                <a:solidFill>
                  <a:schemeClr val="tx1"/>
                </a:solidFill>
                <a:latin typeface="Arial" charset="0"/>
              </a:defRPr>
            </a:lvl3pPr>
            <a:lvl4pPr marL="1600200" indent="-228600" eaLnBrk="0" hangingPunct="0">
              <a:spcBef>
                <a:spcPct val="30000"/>
              </a:spcBef>
              <a:defRPr sz="1200">
                <a:solidFill>
                  <a:schemeClr val="tx1"/>
                </a:solidFill>
                <a:latin typeface="Arial" charset="0"/>
              </a:defRPr>
            </a:lvl4pPr>
            <a:lvl5pPr marL="2057400" indent="-228600" eaLnBrk="0" hangingPunct="0">
              <a:spcBef>
                <a:spcPct val="30000"/>
              </a:spcBef>
              <a:defRPr sz="1200">
                <a:solidFill>
                  <a:schemeClr val="tx1"/>
                </a:solidFill>
                <a:latin typeface="Arial" charset="0"/>
              </a:defRPr>
            </a:lvl5pPr>
            <a:lvl6pPr marL="2514600" indent="-228600" eaLnBrk="0" fontAlgn="base" hangingPunct="0">
              <a:spcBef>
                <a:spcPct val="30000"/>
              </a:spcBef>
              <a:spcAft>
                <a:spcPct val="0"/>
              </a:spcAft>
              <a:defRPr sz="1200">
                <a:solidFill>
                  <a:schemeClr val="tx1"/>
                </a:solidFill>
                <a:latin typeface="Arial" charset="0"/>
              </a:defRPr>
            </a:lvl6pPr>
            <a:lvl7pPr marL="2971800" indent="-228600" eaLnBrk="0" fontAlgn="base" hangingPunct="0">
              <a:spcBef>
                <a:spcPct val="30000"/>
              </a:spcBef>
              <a:spcAft>
                <a:spcPct val="0"/>
              </a:spcAft>
              <a:defRPr sz="1200">
                <a:solidFill>
                  <a:schemeClr val="tx1"/>
                </a:solidFill>
                <a:latin typeface="Arial" charset="0"/>
              </a:defRPr>
            </a:lvl7pPr>
            <a:lvl8pPr marL="3429000" indent="-228600" eaLnBrk="0" fontAlgn="base" hangingPunct="0">
              <a:spcBef>
                <a:spcPct val="30000"/>
              </a:spcBef>
              <a:spcAft>
                <a:spcPct val="0"/>
              </a:spcAft>
              <a:defRPr sz="1200">
                <a:solidFill>
                  <a:schemeClr val="tx1"/>
                </a:solidFill>
                <a:latin typeface="Arial" charset="0"/>
              </a:defRPr>
            </a:lvl8pPr>
            <a:lvl9pPr marL="3886200" indent="-228600" eaLnBrk="0" fontAlgn="base" hangingPunct="0">
              <a:spcBef>
                <a:spcPct val="30000"/>
              </a:spcBef>
              <a:spcAft>
                <a:spcPct val="0"/>
              </a:spcAft>
              <a:defRPr sz="1200">
                <a:solidFill>
                  <a:schemeClr val="tx1"/>
                </a:solidFill>
                <a:latin typeface="Arial" charset="0"/>
              </a:defRPr>
            </a:lvl9pPr>
          </a:lstStyle>
          <a:p>
            <a:pPr eaLnBrk="1" hangingPunct="1">
              <a:spcBef>
                <a:spcPct val="0"/>
              </a:spcBef>
            </a:pPr>
            <a:fld id="{1BAA2E3D-EE9C-C540-9A82-6C4FA78B73AD}" type="slidenum">
              <a:rPr lang="en-US" altLang="en-US"/>
              <a:pPr eaLnBrk="1" hangingPunct="1">
                <a:spcBef>
                  <a:spcPct val="0"/>
                </a:spcBef>
              </a:pPr>
              <a:t>1</a:t>
            </a:fld>
            <a:endParaRPr lang="en-US" altLang="en-US"/>
          </a:p>
        </p:txBody>
      </p:sp>
      <p:sp>
        <p:nvSpPr>
          <p:cNvPr id="13315" name="Rectangle 2"/>
          <p:cNvSpPr>
            <a:spLocks noGrp="1" noRot="1" noChangeAspect="1" noChangeArrowheads="1" noTextEdit="1"/>
          </p:cNvSpPr>
          <p:nvPr>
            <p:ph type="sldImg"/>
          </p:nvPr>
        </p:nvSpPr>
        <p:spPr>
          <a:ln/>
        </p:spPr>
      </p:sp>
      <p:sp>
        <p:nvSpPr>
          <p:cNvPr id="13316"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 uri="{FAA26D3D-D897-4be2-8F04-BA451C77F1D7}">
              <ma14:placeholderFlag xmlns="" xmlns:ma14="http://schemas.microsoft.com/office/mac/drawingml/2011/main" val="1"/>
            </a:ext>
          </a:extLst>
        </p:spPr>
        <p:txBody>
          <a:bodyPr/>
          <a:lstStyle/>
          <a:p>
            <a:pPr eaLnBrk="1" hangingPunct="1"/>
            <a:endParaRPr lang="en-GB" altLang="en-US"/>
          </a:p>
        </p:txBody>
      </p:sp>
    </p:spTree>
    <p:extLst>
      <p:ext uri="{BB962C8B-B14F-4D97-AF65-F5344CB8AC3E}">
        <p14:creationId xmlns:p14="http://schemas.microsoft.com/office/powerpoint/2010/main" val="1681692777"/>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C7A007C1-89EE-AF40-9C2B-52453BE785E0}" type="slidenum">
              <a:rPr lang="en-US" altLang="en-US" smtClean="0"/>
              <a:pPr/>
              <a:t>3</a:t>
            </a:fld>
            <a:endParaRPr lang="en-US" altLang="en-US"/>
          </a:p>
        </p:txBody>
      </p:sp>
    </p:spTree>
    <p:extLst>
      <p:ext uri="{BB962C8B-B14F-4D97-AF65-F5344CB8AC3E}">
        <p14:creationId xmlns:p14="http://schemas.microsoft.com/office/powerpoint/2010/main" val="3690670291"/>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pic>
        <p:nvPicPr>
          <p:cNvPr id="7" name="Picture 6" descr="C0-HD-BTM.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4995862"/>
            <a:ext cx="9144000" cy="1862138"/>
          </a:xfrm>
          <a:prstGeom prst="rect">
            <a:avLst/>
          </a:prstGeom>
        </p:spPr>
      </p:pic>
      <p:sp>
        <p:nvSpPr>
          <p:cNvPr id="2" name="Title 1"/>
          <p:cNvSpPr>
            <a:spLocks noGrp="1"/>
          </p:cNvSpPr>
          <p:nvPr>
            <p:ph type="ctrTitle"/>
          </p:nvPr>
        </p:nvSpPr>
        <p:spPr>
          <a:xfrm>
            <a:off x="914400" y="1803405"/>
            <a:ext cx="7315200" cy="1825096"/>
          </a:xfrm>
        </p:spPr>
        <p:txBody>
          <a:bodyPr anchor="b">
            <a:normAutofit/>
          </a:bodyPr>
          <a:lstStyle>
            <a:lvl1pPr algn="l">
              <a:defRPr sz="6000"/>
            </a:lvl1pPr>
          </a:lstStyle>
          <a:p>
            <a:r>
              <a:rPr lang="en-US" smtClean="0"/>
              <a:t>Click to edit Master title style</a:t>
            </a:r>
            <a:endParaRPr lang="en-US" dirty="0"/>
          </a:p>
        </p:txBody>
      </p:sp>
      <p:sp>
        <p:nvSpPr>
          <p:cNvPr id="3" name="Subtitle 2"/>
          <p:cNvSpPr>
            <a:spLocks noGrp="1"/>
          </p:cNvSpPr>
          <p:nvPr>
            <p:ph type="subTitle" idx="1"/>
          </p:nvPr>
        </p:nvSpPr>
        <p:spPr>
          <a:xfrm>
            <a:off x="914400" y="3632201"/>
            <a:ext cx="7315200" cy="685800"/>
          </a:xfrm>
        </p:spPr>
        <p:txBody>
          <a:bodyPr>
            <a:normAutofit/>
          </a:bodyPr>
          <a:lstStyle>
            <a:lvl1pPr marL="0" indent="0" algn="l">
              <a:buNone/>
              <a:defRPr sz="20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smtClean="0"/>
              <a:t>Click to edit Master subtitle style</a:t>
            </a:r>
            <a:endParaRPr lang="en-US" dirty="0"/>
          </a:p>
        </p:txBody>
      </p:sp>
      <p:sp>
        <p:nvSpPr>
          <p:cNvPr id="4" name="Date Placeholder 3"/>
          <p:cNvSpPr>
            <a:spLocks noGrp="1"/>
          </p:cNvSpPr>
          <p:nvPr>
            <p:ph type="dt" sz="half" idx="10"/>
          </p:nvPr>
        </p:nvSpPr>
        <p:spPr>
          <a:xfrm>
            <a:off x="5932170" y="4323845"/>
            <a:ext cx="2297429" cy="365125"/>
          </a:xfrm>
        </p:spPr>
        <p:txBody>
          <a:bodyPr/>
          <a:lstStyle/>
          <a:p>
            <a:endParaRPr lang="en-US" altLang="en-US"/>
          </a:p>
        </p:txBody>
      </p:sp>
      <p:sp>
        <p:nvSpPr>
          <p:cNvPr id="5" name="Footer Placeholder 4"/>
          <p:cNvSpPr>
            <a:spLocks noGrp="1"/>
          </p:cNvSpPr>
          <p:nvPr>
            <p:ph type="ftr" sz="quarter" idx="11"/>
          </p:nvPr>
        </p:nvSpPr>
        <p:spPr>
          <a:xfrm>
            <a:off x="914400" y="4323846"/>
            <a:ext cx="4880610" cy="365125"/>
          </a:xfrm>
        </p:spPr>
        <p:txBody>
          <a:bodyPr/>
          <a:lstStyle/>
          <a:p>
            <a:endParaRPr lang="en-US" altLang="en-US"/>
          </a:p>
        </p:txBody>
      </p:sp>
      <p:sp>
        <p:nvSpPr>
          <p:cNvPr id="6" name="Slide Number Placeholder 5"/>
          <p:cNvSpPr>
            <a:spLocks noGrp="1"/>
          </p:cNvSpPr>
          <p:nvPr>
            <p:ph type="sldNum" sz="quarter" idx="12"/>
          </p:nvPr>
        </p:nvSpPr>
        <p:spPr>
          <a:xfrm>
            <a:off x="6057900" y="1430867"/>
            <a:ext cx="2171700" cy="365125"/>
          </a:xfrm>
        </p:spPr>
        <p:txBody>
          <a:bodyPr/>
          <a:lstStyle/>
          <a:p>
            <a:fld id="{CDF4CE7F-0765-D443-A74B-124611F5F905}" type="slidenum">
              <a:rPr lang="en-US" altLang="en-US" smtClean="0"/>
              <a:pPr/>
              <a:t>‹#›</a:t>
            </a:fld>
            <a:endParaRPr lang="en-US" altLang="en-US"/>
          </a:p>
        </p:txBody>
      </p:sp>
    </p:spTree>
    <p:extLst>
      <p:ext uri="{BB962C8B-B14F-4D97-AF65-F5344CB8AC3E}">
        <p14:creationId xmlns:p14="http://schemas.microsoft.com/office/powerpoint/2010/main" val="4154323832"/>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endParaRPr lang="en-US" altLang="en-US"/>
          </a:p>
        </p:txBody>
      </p:sp>
      <p:sp>
        <p:nvSpPr>
          <p:cNvPr id="5" name="Footer Placeholder 4"/>
          <p:cNvSpPr>
            <a:spLocks noGrp="1"/>
          </p:cNvSpPr>
          <p:nvPr>
            <p:ph type="ftr" sz="quarter" idx="11"/>
          </p:nvPr>
        </p:nvSpPr>
        <p:spPr/>
        <p:txBody>
          <a:bodyPr/>
          <a:lstStyle/>
          <a:p>
            <a:endParaRPr lang="en-US" altLang="en-US"/>
          </a:p>
        </p:txBody>
      </p:sp>
      <p:sp>
        <p:nvSpPr>
          <p:cNvPr id="6" name="Slide Number Placeholder 5"/>
          <p:cNvSpPr>
            <a:spLocks noGrp="1"/>
          </p:cNvSpPr>
          <p:nvPr>
            <p:ph type="sldNum" sz="quarter" idx="12"/>
          </p:nvPr>
        </p:nvSpPr>
        <p:spPr/>
        <p:txBody>
          <a:bodyPr/>
          <a:lstStyle/>
          <a:p>
            <a:fld id="{C5E090EA-30D1-2044-B5F3-6E8FB8E0376A}" type="slidenum">
              <a:rPr lang="en-US" altLang="en-US" smtClean="0"/>
              <a:pPr/>
              <a:t>‹#›</a:t>
            </a:fld>
            <a:endParaRPr lang="en-US" altLang="en-US"/>
          </a:p>
        </p:txBody>
      </p:sp>
    </p:spTree>
    <p:extLst>
      <p:ext uri="{BB962C8B-B14F-4D97-AF65-F5344CB8AC3E}">
        <p14:creationId xmlns:p14="http://schemas.microsoft.com/office/powerpoint/2010/main" val="389937123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spTree>
      <p:nvGrpSpPr>
        <p:cNvPr id="1" name=""/>
        <p:cNvGrpSpPr/>
        <p:nvPr/>
      </p:nvGrpSpPr>
      <p:grpSpPr>
        <a:xfrm>
          <a:off x="0" y="0"/>
          <a:ext cx="0" cy="0"/>
          <a:chOff x="0" y="0"/>
          <a:chExt cx="0" cy="0"/>
        </a:xfrm>
      </p:grpSpPr>
      <p:pic>
        <p:nvPicPr>
          <p:cNvPr id="8" name="Picture 7" descr="C0-HD-BTM.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4995862"/>
            <a:ext cx="9144000" cy="1862138"/>
          </a:xfrm>
          <a:prstGeom prst="rect">
            <a:avLst/>
          </a:prstGeom>
        </p:spPr>
      </p:pic>
      <p:sp>
        <p:nvSpPr>
          <p:cNvPr id="2" name="Title 1"/>
          <p:cNvSpPr>
            <a:spLocks noGrp="1"/>
          </p:cNvSpPr>
          <p:nvPr>
            <p:ph type="title"/>
          </p:nvPr>
        </p:nvSpPr>
        <p:spPr>
          <a:xfrm>
            <a:off x="594360" y="753534"/>
            <a:ext cx="7955280" cy="2801935"/>
          </a:xfrm>
        </p:spPr>
        <p:txBody>
          <a:bodyPr anchor="b">
            <a:normAutofit/>
          </a:bodyPr>
          <a:lstStyle>
            <a:lvl1pPr algn="r">
              <a:defRPr sz="4000"/>
            </a:lvl1pPr>
          </a:lstStyle>
          <a:p>
            <a:r>
              <a:rPr lang="en-US" smtClean="0"/>
              <a:t>Click to edit Master title style</a:t>
            </a:r>
            <a:endParaRPr lang="en-US" dirty="0"/>
          </a:p>
        </p:txBody>
      </p:sp>
      <p:sp>
        <p:nvSpPr>
          <p:cNvPr id="3" name="Text Placeholder 2"/>
          <p:cNvSpPr>
            <a:spLocks noGrp="1"/>
          </p:cNvSpPr>
          <p:nvPr>
            <p:ph type="body" idx="1"/>
          </p:nvPr>
        </p:nvSpPr>
        <p:spPr>
          <a:xfrm>
            <a:off x="594360" y="3641726"/>
            <a:ext cx="7955281" cy="1354134"/>
          </a:xfrm>
        </p:spPr>
        <p:txBody>
          <a:bodyPr>
            <a:normAutofit/>
          </a:bodyPr>
          <a:lstStyle>
            <a:lvl1pPr marL="0" indent="0" algn="r">
              <a:buNone/>
              <a:defRPr sz="22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a:xfrm>
            <a:off x="5562176" y="381001"/>
            <a:ext cx="2183130" cy="365125"/>
          </a:xfrm>
        </p:spPr>
        <p:txBody>
          <a:bodyPr/>
          <a:lstStyle>
            <a:lvl1pPr algn="r">
              <a:defRPr/>
            </a:lvl1pPr>
          </a:lstStyle>
          <a:p>
            <a:endParaRPr lang="en-US" altLang="en-US"/>
          </a:p>
        </p:txBody>
      </p:sp>
      <p:sp>
        <p:nvSpPr>
          <p:cNvPr id="5" name="Footer Placeholder 4"/>
          <p:cNvSpPr>
            <a:spLocks noGrp="1"/>
          </p:cNvSpPr>
          <p:nvPr>
            <p:ph type="ftr" sz="quarter" idx="11"/>
          </p:nvPr>
        </p:nvSpPr>
        <p:spPr>
          <a:xfrm>
            <a:off x="594360" y="381001"/>
            <a:ext cx="4830656" cy="365125"/>
          </a:xfrm>
        </p:spPr>
        <p:txBody>
          <a:bodyPr/>
          <a:lstStyle/>
          <a:p>
            <a:endParaRPr lang="en-US" altLang="en-US"/>
          </a:p>
        </p:txBody>
      </p:sp>
      <p:sp>
        <p:nvSpPr>
          <p:cNvPr id="6" name="Slide Number Placeholder 5"/>
          <p:cNvSpPr>
            <a:spLocks noGrp="1"/>
          </p:cNvSpPr>
          <p:nvPr>
            <p:ph type="sldNum" sz="quarter" idx="12"/>
          </p:nvPr>
        </p:nvSpPr>
        <p:spPr>
          <a:xfrm>
            <a:off x="7882466" y="381001"/>
            <a:ext cx="667173" cy="365125"/>
          </a:xfrm>
        </p:spPr>
        <p:txBody>
          <a:bodyPr/>
          <a:lstStyle/>
          <a:p>
            <a:fld id="{59BF9C30-46F8-224D-88FF-E29EF9565331}" type="slidenum">
              <a:rPr lang="en-US" altLang="en-US" smtClean="0"/>
              <a:pPr/>
              <a:t>‹#›</a:t>
            </a:fld>
            <a:endParaRPr lang="en-US" altLang="en-US"/>
          </a:p>
        </p:txBody>
      </p:sp>
    </p:spTree>
    <p:extLst>
      <p:ext uri="{BB962C8B-B14F-4D97-AF65-F5344CB8AC3E}">
        <p14:creationId xmlns:p14="http://schemas.microsoft.com/office/powerpoint/2010/main" val="354993576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Content Placeholder 2"/>
          <p:cNvSpPr>
            <a:spLocks noGrp="1"/>
          </p:cNvSpPr>
          <p:nvPr>
            <p:ph sz="half" idx="1"/>
          </p:nvPr>
        </p:nvSpPr>
        <p:spPr>
          <a:xfrm>
            <a:off x="594360" y="2194560"/>
            <a:ext cx="3910579" cy="4069080"/>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Content Placeholder 3"/>
          <p:cNvSpPr>
            <a:spLocks noGrp="1"/>
          </p:cNvSpPr>
          <p:nvPr>
            <p:ph sz="half" idx="2"/>
          </p:nvPr>
        </p:nvSpPr>
        <p:spPr>
          <a:xfrm>
            <a:off x="4642099" y="2194560"/>
            <a:ext cx="3907540" cy="4069080"/>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Date Placeholder 4"/>
          <p:cNvSpPr>
            <a:spLocks noGrp="1"/>
          </p:cNvSpPr>
          <p:nvPr>
            <p:ph type="dt" sz="half" idx="10"/>
          </p:nvPr>
        </p:nvSpPr>
        <p:spPr/>
        <p:txBody>
          <a:bodyPr/>
          <a:lstStyle/>
          <a:p>
            <a:endParaRPr lang="en-US" altLang="en-US"/>
          </a:p>
        </p:txBody>
      </p:sp>
      <p:sp>
        <p:nvSpPr>
          <p:cNvPr id="6" name="Footer Placeholder 5"/>
          <p:cNvSpPr>
            <a:spLocks noGrp="1"/>
          </p:cNvSpPr>
          <p:nvPr>
            <p:ph type="ftr" sz="quarter" idx="11"/>
          </p:nvPr>
        </p:nvSpPr>
        <p:spPr/>
        <p:txBody>
          <a:bodyPr/>
          <a:lstStyle/>
          <a:p>
            <a:endParaRPr lang="en-US" altLang="en-US"/>
          </a:p>
        </p:txBody>
      </p:sp>
      <p:sp>
        <p:nvSpPr>
          <p:cNvPr id="7" name="Slide Number Placeholder 6"/>
          <p:cNvSpPr>
            <a:spLocks noGrp="1"/>
          </p:cNvSpPr>
          <p:nvPr>
            <p:ph type="sldNum" sz="quarter" idx="12"/>
          </p:nvPr>
        </p:nvSpPr>
        <p:spPr/>
        <p:txBody>
          <a:bodyPr/>
          <a:lstStyle/>
          <a:p>
            <a:fld id="{A63BAFC3-7678-4C49-926F-9F7F1ADE1E64}" type="slidenum">
              <a:rPr lang="en-US" altLang="en-US" smtClean="0"/>
              <a:pPr/>
              <a:t>‹#›</a:t>
            </a:fld>
            <a:endParaRPr lang="en-US" altLang="en-US"/>
          </a:p>
        </p:txBody>
      </p:sp>
    </p:spTree>
    <p:extLst>
      <p:ext uri="{BB962C8B-B14F-4D97-AF65-F5344CB8AC3E}">
        <p14:creationId xmlns:p14="http://schemas.microsoft.com/office/powerpoint/2010/main" val="7020053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2171700" y="762000"/>
            <a:ext cx="6377940" cy="1295400"/>
          </a:xfrm>
        </p:spPr>
        <p:txBody>
          <a:bodyPr/>
          <a:lstStyle/>
          <a:p>
            <a:r>
              <a:rPr lang="en-US" smtClean="0"/>
              <a:t>Click to edit Master title style</a:t>
            </a:r>
            <a:endParaRPr lang="en-US" dirty="0"/>
          </a:p>
        </p:txBody>
      </p:sp>
      <p:sp>
        <p:nvSpPr>
          <p:cNvPr id="3" name="Text Placeholder 2"/>
          <p:cNvSpPr>
            <a:spLocks noGrp="1"/>
          </p:cNvSpPr>
          <p:nvPr>
            <p:ph type="body" idx="1"/>
          </p:nvPr>
        </p:nvSpPr>
        <p:spPr>
          <a:xfrm>
            <a:off x="821279" y="2183802"/>
            <a:ext cx="3683659" cy="823912"/>
          </a:xfrm>
        </p:spPr>
        <p:txBody>
          <a:bodyPr anchor="b">
            <a:normAutofit/>
          </a:bodyPr>
          <a:lstStyle>
            <a:lvl1pPr marL="0" indent="0">
              <a:buNone/>
              <a:defRPr sz="28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594359" y="3132667"/>
            <a:ext cx="3910579" cy="3130973"/>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Text Placeholder 4"/>
          <p:cNvSpPr>
            <a:spLocks noGrp="1"/>
          </p:cNvSpPr>
          <p:nvPr>
            <p:ph type="body" sz="quarter" idx="3"/>
          </p:nvPr>
        </p:nvSpPr>
        <p:spPr>
          <a:xfrm>
            <a:off x="4869018" y="2183802"/>
            <a:ext cx="3680621" cy="823912"/>
          </a:xfrm>
        </p:spPr>
        <p:txBody>
          <a:bodyPr anchor="b">
            <a:normAutofit/>
          </a:bodyPr>
          <a:lstStyle>
            <a:lvl1pPr marL="0" indent="0">
              <a:buNone/>
              <a:defRPr sz="28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2098" y="3132667"/>
            <a:ext cx="3907541" cy="3130973"/>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7" name="Date Placeholder 6"/>
          <p:cNvSpPr>
            <a:spLocks noGrp="1"/>
          </p:cNvSpPr>
          <p:nvPr>
            <p:ph type="dt" sz="half" idx="10"/>
          </p:nvPr>
        </p:nvSpPr>
        <p:spPr/>
        <p:txBody>
          <a:bodyPr/>
          <a:lstStyle/>
          <a:p>
            <a:endParaRPr lang="en-US" altLang="en-US"/>
          </a:p>
        </p:txBody>
      </p:sp>
      <p:sp>
        <p:nvSpPr>
          <p:cNvPr id="8" name="Footer Placeholder 7"/>
          <p:cNvSpPr>
            <a:spLocks noGrp="1"/>
          </p:cNvSpPr>
          <p:nvPr>
            <p:ph type="ftr" sz="quarter" idx="11"/>
          </p:nvPr>
        </p:nvSpPr>
        <p:spPr/>
        <p:txBody>
          <a:bodyPr/>
          <a:lstStyle/>
          <a:p>
            <a:endParaRPr lang="en-US" altLang="en-US"/>
          </a:p>
        </p:txBody>
      </p:sp>
      <p:sp>
        <p:nvSpPr>
          <p:cNvPr id="9" name="Slide Number Placeholder 8"/>
          <p:cNvSpPr>
            <a:spLocks noGrp="1"/>
          </p:cNvSpPr>
          <p:nvPr>
            <p:ph type="sldNum" sz="quarter" idx="12"/>
          </p:nvPr>
        </p:nvSpPr>
        <p:spPr/>
        <p:txBody>
          <a:bodyPr/>
          <a:lstStyle/>
          <a:p>
            <a:fld id="{DBE1AFAE-CD7B-114F-9761-1162E9890A1A}" type="slidenum">
              <a:rPr lang="en-US" altLang="en-US" smtClean="0"/>
              <a:pPr/>
              <a:t>‹#›</a:t>
            </a:fld>
            <a:endParaRPr lang="en-US" altLang="en-US"/>
          </a:p>
        </p:txBody>
      </p:sp>
    </p:spTree>
    <p:extLst>
      <p:ext uri="{BB962C8B-B14F-4D97-AF65-F5344CB8AC3E}">
        <p14:creationId xmlns:p14="http://schemas.microsoft.com/office/powerpoint/2010/main" val="2428548004"/>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Date Placeholder 2"/>
          <p:cNvSpPr>
            <a:spLocks noGrp="1"/>
          </p:cNvSpPr>
          <p:nvPr>
            <p:ph type="dt" sz="half" idx="10"/>
          </p:nvPr>
        </p:nvSpPr>
        <p:spPr/>
        <p:txBody>
          <a:bodyPr/>
          <a:lstStyle/>
          <a:p>
            <a:endParaRPr lang="en-US" altLang="en-US"/>
          </a:p>
        </p:txBody>
      </p:sp>
      <p:sp>
        <p:nvSpPr>
          <p:cNvPr id="4" name="Footer Placeholder 3"/>
          <p:cNvSpPr>
            <a:spLocks noGrp="1"/>
          </p:cNvSpPr>
          <p:nvPr>
            <p:ph type="ftr" sz="quarter" idx="11"/>
          </p:nvPr>
        </p:nvSpPr>
        <p:spPr/>
        <p:txBody>
          <a:bodyPr/>
          <a:lstStyle/>
          <a:p>
            <a:endParaRPr lang="en-US" altLang="en-US"/>
          </a:p>
        </p:txBody>
      </p:sp>
      <p:sp>
        <p:nvSpPr>
          <p:cNvPr id="5" name="Slide Number Placeholder 4"/>
          <p:cNvSpPr>
            <a:spLocks noGrp="1"/>
          </p:cNvSpPr>
          <p:nvPr>
            <p:ph type="sldNum" sz="quarter" idx="12"/>
          </p:nvPr>
        </p:nvSpPr>
        <p:spPr/>
        <p:txBody>
          <a:bodyPr/>
          <a:lstStyle/>
          <a:p>
            <a:fld id="{526185B1-6D8D-094B-9DD6-1827DEADC4A6}" type="slidenum">
              <a:rPr lang="en-US" altLang="en-US" smtClean="0"/>
              <a:pPr/>
              <a:t>‹#›</a:t>
            </a:fld>
            <a:endParaRPr lang="en-US" altLang="en-US"/>
          </a:p>
        </p:txBody>
      </p:sp>
    </p:spTree>
    <p:extLst>
      <p:ext uri="{BB962C8B-B14F-4D97-AF65-F5344CB8AC3E}">
        <p14:creationId xmlns:p14="http://schemas.microsoft.com/office/powerpoint/2010/main" val="198135875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endParaRPr lang="en-US" altLang="en-US"/>
          </a:p>
        </p:txBody>
      </p:sp>
      <p:sp>
        <p:nvSpPr>
          <p:cNvPr id="3" name="Footer Placeholder 2"/>
          <p:cNvSpPr>
            <a:spLocks noGrp="1"/>
          </p:cNvSpPr>
          <p:nvPr>
            <p:ph type="ftr" sz="quarter" idx="11"/>
          </p:nvPr>
        </p:nvSpPr>
        <p:spPr/>
        <p:txBody>
          <a:bodyPr/>
          <a:lstStyle/>
          <a:p>
            <a:endParaRPr lang="en-US" altLang="en-US"/>
          </a:p>
        </p:txBody>
      </p:sp>
      <p:sp>
        <p:nvSpPr>
          <p:cNvPr id="4" name="Slide Number Placeholder 3"/>
          <p:cNvSpPr>
            <a:spLocks noGrp="1"/>
          </p:cNvSpPr>
          <p:nvPr>
            <p:ph type="sldNum" sz="quarter" idx="12"/>
          </p:nvPr>
        </p:nvSpPr>
        <p:spPr/>
        <p:txBody>
          <a:bodyPr/>
          <a:lstStyle/>
          <a:p>
            <a:fld id="{8D818775-ABE2-E34B-A0F2-FA5A7CC759AE}" type="slidenum">
              <a:rPr lang="en-US" altLang="en-US" smtClean="0"/>
              <a:pPr/>
              <a:t>‹#›</a:t>
            </a:fld>
            <a:endParaRPr lang="en-US" altLang="en-US"/>
          </a:p>
        </p:txBody>
      </p:sp>
    </p:spTree>
    <p:extLst>
      <p:ext uri="{BB962C8B-B14F-4D97-AF65-F5344CB8AC3E}">
        <p14:creationId xmlns:p14="http://schemas.microsoft.com/office/powerpoint/2010/main" val="2972883635"/>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594360" y="1524000"/>
            <a:ext cx="3086100" cy="1600200"/>
          </a:xfrm>
        </p:spPr>
        <p:txBody>
          <a:bodyPr anchor="b"/>
          <a:lstStyle>
            <a:lvl1pPr algn="l">
              <a:defRPr sz="3200"/>
            </a:lvl1pPr>
          </a:lstStyle>
          <a:p>
            <a:r>
              <a:rPr lang="en-US" smtClean="0"/>
              <a:t>Click to edit Master title style</a:t>
            </a:r>
            <a:endParaRPr lang="en-US" dirty="0"/>
          </a:p>
        </p:txBody>
      </p:sp>
      <p:sp>
        <p:nvSpPr>
          <p:cNvPr id="3" name="Content Placeholder 2"/>
          <p:cNvSpPr>
            <a:spLocks noGrp="1"/>
          </p:cNvSpPr>
          <p:nvPr>
            <p:ph idx="1"/>
          </p:nvPr>
        </p:nvSpPr>
        <p:spPr>
          <a:xfrm>
            <a:off x="3886200" y="746760"/>
            <a:ext cx="4663440" cy="5516880"/>
          </a:xfrm>
        </p:spPr>
        <p:txBody>
          <a:bodyPr anchor="ct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Text Placeholder 3"/>
          <p:cNvSpPr>
            <a:spLocks noGrp="1"/>
          </p:cNvSpPr>
          <p:nvPr>
            <p:ph type="body" sz="half" idx="2"/>
          </p:nvPr>
        </p:nvSpPr>
        <p:spPr>
          <a:xfrm>
            <a:off x="594360" y="3124200"/>
            <a:ext cx="3086100" cy="3139440"/>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smtClean="0"/>
              <a:t>Click to edit Master text styles</a:t>
            </a:r>
          </a:p>
        </p:txBody>
      </p:sp>
      <p:sp>
        <p:nvSpPr>
          <p:cNvPr id="5" name="Date Placeholder 4"/>
          <p:cNvSpPr>
            <a:spLocks noGrp="1"/>
          </p:cNvSpPr>
          <p:nvPr>
            <p:ph type="dt" sz="half" idx="10"/>
          </p:nvPr>
        </p:nvSpPr>
        <p:spPr/>
        <p:txBody>
          <a:bodyPr/>
          <a:lstStyle/>
          <a:p>
            <a:endParaRPr lang="en-US" altLang="en-US"/>
          </a:p>
        </p:txBody>
      </p:sp>
      <p:sp>
        <p:nvSpPr>
          <p:cNvPr id="6" name="Footer Placeholder 5"/>
          <p:cNvSpPr>
            <a:spLocks noGrp="1"/>
          </p:cNvSpPr>
          <p:nvPr>
            <p:ph type="ftr" sz="quarter" idx="11"/>
          </p:nvPr>
        </p:nvSpPr>
        <p:spPr/>
        <p:txBody>
          <a:bodyPr/>
          <a:lstStyle/>
          <a:p>
            <a:endParaRPr lang="en-US" altLang="en-US"/>
          </a:p>
        </p:txBody>
      </p:sp>
      <p:sp>
        <p:nvSpPr>
          <p:cNvPr id="7" name="Slide Number Placeholder 6"/>
          <p:cNvSpPr>
            <a:spLocks noGrp="1"/>
          </p:cNvSpPr>
          <p:nvPr>
            <p:ph type="sldNum" sz="quarter" idx="12"/>
          </p:nvPr>
        </p:nvSpPr>
        <p:spPr/>
        <p:txBody>
          <a:bodyPr/>
          <a:lstStyle/>
          <a:p>
            <a:fld id="{B312C4CA-E166-4A41-A441-A1CFD7401A6B}" type="slidenum">
              <a:rPr lang="en-US" altLang="en-US" smtClean="0"/>
              <a:pPr/>
              <a:t>‹#›</a:t>
            </a:fld>
            <a:endParaRPr lang="en-US" altLang="en-US"/>
          </a:p>
        </p:txBody>
      </p:sp>
    </p:spTree>
    <p:extLst>
      <p:ext uri="{BB962C8B-B14F-4D97-AF65-F5344CB8AC3E}">
        <p14:creationId xmlns:p14="http://schemas.microsoft.com/office/powerpoint/2010/main" val="1554925118"/>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594360" y="1524000"/>
            <a:ext cx="4075730" cy="1600200"/>
          </a:xfrm>
        </p:spPr>
        <p:txBody>
          <a:bodyPr anchor="b"/>
          <a:lstStyle>
            <a:lvl1pPr algn="l">
              <a:defRPr sz="3200"/>
            </a:lvl1pPr>
          </a:lstStyle>
          <a:p>
            <a:r>
              <a:rPr lang="en-US" smtClean="0"/>
              <a:t>Click to edit Master title style</a:t>
            </a:r>
            <a:endParaRPr lang="en-US" dirty="0"/>
          </a:p>
        </p:txBody>
      </p:sp>
      <p:sp>
        <p:nvSpPr>
          <p:cNvPr id="3" name="Picture Placeholder 2"/>
          <p:cNvSpPr>
            <a:spLocks noGrp="1" noChangeAspect="1"/>
          </p:cNvSpPr>
          <p:nvPr>
            <p:ph type="pic" idx="1"/>
          </p:nvPr>
        </p:nvSpPr>
        <p:spPr>
          <a:xfrm>
            <a:off x="4877524" y="751242"/>
            <a:ext cx="3674234" cy="5512398"/>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smtClean="0"/>
              <a:t>Click icon to add picture</a:t>
            </a:r>
            <a:endParaRPr lang="en-US" dirty="0"/>
          </a:p>
        </p:txBody>
      </p:sp>
      <p:sp>
        <p:nvSpPr>
          <p:cNvPr id="4" name="Text Placeholder 3"/>
          <p:cNvSpPr>
            <a:spLocks noGrp="1"/>
          </p:cNvSpPr>
          <p:nvPr>
            <p:ph type="body" sz="half" idx="2"/>
          </p:nvPr>
        </p:nvSpPr>
        <p:spPr>
          <a:xfrm>
            <a:off x="594360" y="3124200"/>
            <a:ext cx="4075730" cy="3139440"/>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smtClean="0"/>
              <a:t>Click to edit Master text styles</a:t>
            </a:r>
          </a:p>
        </p:txBody>
      </p:sp>
      <p:sp>
        <p:nvSpPr>
          <p:cNvPr id="5" name="Date Placeholder 4"/>
          <p:cNvSpPr>
            <a:spLocks noGrp="1"/>
          </p:cNvSpPr>
          <p:nvPr>
            <p:ph type="dt" sz="half" idx="10"/>
          </p:nvPr>
        </p:nvSpPr>
        <p:spPr/>
        <p:txBody>
          <a:bodyPr/>
          <a:lstStyle/>
          <a:p>
            <a:endParaRPr lang="en-US" altLang="en-US"/>
          </a:p>
        </p:txBody>
      </p:sp>
      <p:sp>
        <p:nvSpPr>
          <p:cNvPr id="6" name="Footer Placeholder 5"/>
          <p:cNvSpPr>
            <a:spLocks noGrp="1"/>
          </p:cNvSpPr>
          <p:nvPr>
            <p:ph type="ftr" sz="quarter" idx="11"/>
          </p:nvPr>
        </p:nvSpPr>
        <p:spPr/>
        <p:txBody>
          <a:bodyPr/>
          <a:lstStyle/>
          <a:p>
            <a:endParaRPr lang="en-US" altLang="en-US"/>
          </a:p>
        </p:txBody>
      </p:sp>
      <p:sp>
        <p:nvSpPr>
          <p:cNvPr id="7" name="Slide Number Placeholder 6"/>
          <p:cNvSpPr>
            <a:spLocks noGrp="1"/>
          </p:cNvSpPr>
          <p:nvPr>
            <p:ph type="sldNum" sz="quarter" idx="12"/>
          </p:nvPr>
        </p:nvSpPr>
        <p:spPr/>
        <p:txBody>
          <a:bodyPr/>
          <a:lstStyle/>
          <a:p>
            <a:fld id="{C0CD2C77-6B1E-524B-8C5F-97E69D9C53C6}" type="slidenum">
              <a:rPr lang="en-US" altLang="en-US" smtClean="0"/>
              <a:pPr/>
              <a:t>‹#›</a:t>
            </a:fld>
            <a:endParaRPr lang="en-US" altLang="en-US"/>
          </a:p>
        </p:txBody>
      </p:sp>
    </p:spTree>
    <p:extLst>
      <p:ext uri="{BB962C8B-B14F-4D97-AF65-F5344CB8AC3E}">
        <p14:creationId xmlns:p14="http://schemas.microsoft.com/office/powerpoint/2010/main" val="311311126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594355" y="4697361"/>
            <a:ext cx="7956482" cy="819355"/>
          </a:xfrm>
        </p:spPr>
        <p:txBody>
          <a:bodyPr anchor="b"/>
          <a:lstStyle>
            <a:lvl1pPr algn="l">
              <a:defRPr sz="3200"/>
            </a:lvl1pPr>
          </a:lstStyle>
          <a:p>
            <a:r>
              <a:rPr lang="en-US" smtClean="0"/>
              <a:t>Click to edit Master title style</a:t>
            </a:r>
            <a:endParaRPr lang="en-US" dirty="0"/>
          </a:p>
        </p:txBody>
      </p:sp>
      <p:sp>
        <p:nvSpPr>
          <p:cNvPr id="3" name="Picture Placeholder 2"/>
          <p:cNvSpPr>
            <a:spLocks noGrp="1" noChangeAspect="1"/>
          </p:cNvSpPr>
          <p:nvPr>
            <p:ph type="pic" idx="1"/>
          </p:nvPr>
        </p:nvSpPr>
        <p:spPr>
          <a:xfrm>
            <a:off x="594355" y="977035"/>
            <a:ext cx="7950260" cy="3406972"/>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smtClean="0"/>
              <a:t>Click icon to add picture</a:t>
            </a:r>
            <a:endParaRPr lang="en-US" dirty="0"/>
          </a:p>
        </p:txBody>
      </p:sp>
      <p:sp>
        <p:nvSpPr>
          <p:cNvPr id="4" name="Text Placeholder 3"/>
          <p:cNvSpPr>
            <a:spLocks noGrp="1"/>
          </p:cNvSpPr>
          <p:nvPr>
            <p:ph type="body" sz="half" idx="2"/>
          </p:nvPr>
        </p:nvSpPr>
        <p:spPr>
          <a:xfrm>
            <a:off x="594360" y="5516716"/>
            <a:ext cx="7955280" cy="746924"/>
          </a:xfrm>
        </p:spPr>
        <p:txBody>
          <a:bodyPr/>
          <a:lstStyle>
            <a:lvl1pPr marL="0" indent="0" algn="l">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smtClean="0"/>
              <a:t>Click to edit Master text styles</a:t>
            </a:r>
          </a:p>
        </p:txBody>
      </p:sp>
      <p:sp>
        <p:nvSpPr>
          <p:cNvPr id="5" name="Date Placeholder 4"/>
          <p:cNvSpPr>
            <a:spLocks noGrp="1"/>
          </p:cNvSpPr>
          <p:nvPr>
            <p:ph type="dt" sz="half" idx="10"/>
          </p:nvPr>
        </p:nvSpPr>
        <p:spPr/>
        <p:txBody>
          <a:bodyPr/>
          <a:lstStyle/>
          <a:p>
            <a:endParaRPr lang="en-US" altLang="en-US"/>
          </a:p>
        </p:txBody>
      </p:sp>
      <p:sp>
        <p:nvSpPr>
          <p:cNvPr id="6" name="Footer Placeholder 5"/>
          <p:cNvSpPr>
            <a:spLocks noGrp="1"/>
          </p:cNvSpPr>
          <p:nvPr>
            <p:ph type="ftr" sz="quarter" idx="11"/>
          </p:nvPr>
        </p:nvSpPr>
        <p:spPr/>
        <p:txBody>
          <a:bodyPr/>
          <a:lstStyle/>
          <a:p>
            <a:endParaRPr lang="en-US" altLang="en-US"/>
          </a:p>
        </p:txBody>
      </p:sp>
      <p:sp>
        <p:nvSpPr>
          <p:cNvPr id="7" name="Slide Number Placeholder 6"/>
          <p:cNvSpPr>
            <a:spLocks noGrp="1"/>
          </p:cNvSpPr>
          <p:nvPr>
            <p:ph type="sldNum" sz="quarter" idx="12"/>
          </p:nvPr>
        </p:nvSpPr>
        <p:spPr/>
        <p:txBody>
          <a:bodyPr/>
          <a:lstStyle/>
          <a:p>
            <a:fld id="{99368B69-3897-2848-A372-633AE2368B85}" type="slidenum">
              <a:rPr lang="en-US" altLang="en-US" smtClean="0"/>
              <a:pPr/>
              <a:t>‹#›</a:t>
            </a:fld>
            <a:endParaRPr lang="en-US" altLang="en-US"/>
          </a:p>
        </p:txBody>
      </p:sp>
    </p:spTree>
    <p:extLst>
      <p:ext uri="{BB962C8B-B14F-4D97-AF65-F5344CB8AC3E}">
        <p14:creationId xmlns:p14="http://schemas.microsoft.com/office/powerpoint/2010/main" val="3244279825"/>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preserve="1">
  <p:cSld name="Title and Caption">
    <p:spTree>
      <p:nvGrpSpPr>
        <p:cNvPr id="1" name=""/>
        <p:cNvGrpSpPr/>
        <p:nvPr/>
      </p:nvGrpSpPr>
      <p:grpSpPr>
        <a:xfrm>
          <a:off x="0" y="0"/>
          <a:ext cx="0" cy="0"/>
          <a:chOff x="0" y="0"/>
          <a:chExt cx="0" cy="0"/>
        </a:xfrm>
      </p:grpSpPr>
      <p:pic>
        <p:nvPicPr>
          <p:cNvPr id="9" name="Picture 8" descr="C0-HD-BTM.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4995862"/>
            <a:ext cx="9144000" cy="1862138"/>
          </a:xfrm>
          <a:prstGeom prst="rect">
            <a:avLst/>
          </a:prstGeom>
        </p:spPr>
      </p:pic>
      <p:sp>
        <p:nvSpPr>
          <p:cNvPr id="2" name="Title 1"/>
          <p:cNvSpPr>
            <a:spLocks noGrp="1"/>
          </p:cNvSpPr>
          <p:nvPr>
            <p:ph type="title"/>
          </p:nvPr>
        </p:nvSpPr>
        <p:spPr>
          <a:xfrm>
            <a:off x="594360" y="753533"/>
            <a:ext cx="7955280" cy="2802467"/>
          </a:xfrm>
        </p:spPr>
        <p:txBody>
          <a:bodyPr anchor="ctr"/>
          <a:lstStyle>
            <a:lvl1pPr algn="l">
              <a:defRPr sz="3200"/>
            </a:lvl1pPr>
          </a:lstStyle>
          <a:p>
            <a:r>
              <a:rPr lang="en-US" smtClean="0"/>
              <a:t>Click to edit Master title style</a:t>
            </a:r>
            <a:endParaRPr lang="en-US" dirty="0"/>
          </a:p>
        </p:txBody>
      </p:sp>
      <p:sp>
        <p:nvSpPr>
          <p:cNvPr id="4" name="Text Placeholder 3"/>
          <p:cNvSpPr>
            <a:spLocks noGrp="1"/>
          </p:cNvSpPr>
          <p:nvPr>
            <p:ph type="body" sz="half" idx="2"/>
          </p:nvPr>
        </p:nvSpPr>
        <p:spPr>
          <a:xfrm>
            <a:off x="685800" y="3649134"/>
            <a:ext cx="7772400" cy="1330852"/>
          </a:xfrm>
        </p:spPr>
        <p:txBody>
          <a:bodyPr anchor="ct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smtClean="0"/>
              <a:t>Click to edit Master text styles</a:t>
            </a:r>
          </a:p>
        </p:txBody>
      </p:sp>
      <p:sp>
        <p:nvSpPr>
          <p:cNvPr id="5" name="Date Placeholder 4"/>
          <p:cNvSpPr>
            <a:spLocks noGrp="1"/>
          </p:cNvSpPr>
          <p:nvPr>
            <p:ph type="dt" sz="half" idx="10"/>
          </p:nvPr>
        </p:nvSpPr>
        <p:spPr>
          <a:xfrm>
            <a:off x="5562176" y="381001"/>
            <a:ext cx="2183130" cy="365125"/>
          </a:xfrm>
        </p:spPr>
        <p:txBody>
          <a:bodyPr/>
          <a:lstStyle>
            <a:lvl1pPr algn="r">
              <a:defRPr/>
            </a:lvl1pPr>
          </a:lstStyle>
          <a:p>
            <a:endParaRPr lang="en-US" altLang="en-US"/>
          </a:p>
        </p:txBody>
      </p:sp>
      <p:sp>
        <p:nvSpPr>
          <p:cNvPr id="6" name="Footer Placeholder 5"/>
          <p:cNvSpPr>
            <a:spLocks noGrp="1"/>
          </p:cNvSpPr>
          <p:nvPr>
            <p:ph type="ftr" sz="quarter" idx="11"/>
          </p:nvPr>
        </p:nvSpPr>
        <p:spPr>
          <a:xfrm>
            <a:off x="594360" y="381001"/>
            <a:ext cx="4830656" cy="365125"/>
          </a:xfrm>
        </p:spPr>
        <p:txBody>
          <a:bodyPr/>
          <a:lstStyle/>
          <a:p>
            <a:endParaRPr lang="en-US" altLang="en-US"/>
          </a:p>
        </p:txBody>
      </p:sp>
      <p:sp>
        <p:nvSpPr>
          <p:cNvPr id="7" name="Slide Number Placeholder 6"/>
          <p:cNvSpPr>
            <a:spLocks noGrp="1"/>
          </p:cNvSpPr>
          <p:nvPr>
            <p:ph type="sldNum" sz="quarter" idx="12"/>
          </p:nvPr>
        </p:nvSpPr>
        <p:spPr>
          <a:xfrm>
            <a:off x="7882466" y="381001"/>
            <a:ext cx="667174" cy="365125"/>
          </a:xfrm>
        </p:spPr>
        <p:txBody>
          <a:bodyPr/>
          <a:lstStyle/>
          <a:p>
            <a:fld id="{99368B69-3897-2848-A372-633AE2368B85}" type="slidenum">
              <a:rPr lang="en-US" altLang="en-US" smtClean="0"/>
              <a:pPr/>
              <a:t>‹#›</a:t>
            </a:fld>
            <a:endParaRPr lang="en-US" altLang="en-US"/>
          </a:p>
        </p:txBody>
      </p:sp>
    </p:spTree>
    <p:extLst>
      <p:ext uri="{BB962C8B-B14F-4D97-AF65-F5344CB8AC3E}">
        <p14:creationId xmlns:p14="http://schemas.microsoft.com/office/powerpoint/2010/main" val="4131442947"/>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showMasterSp="0" preserve="1">
  <p:cSld name="Quote with Caption">
    <p:spTree>
      <p:nvGrpSpPr>
        <p:cNvPr id="1" name=""/>
        <p:cNvGrpSpPr/>
        <p:nvPr/>
      </p:nvGrpSpPr>
      <p:grpSpPr>
        <a:xfrm>
          <a:off x="0" y="0"/>
          <a:ext cx="0" cy="0"/>
          <a:chOff x="0" y="0"/>
          <a:chExt cx="0" cy="0"/>
        </a:xfrm>
      </p:grpSpPr>
      <p:pic>
        <p:nvPicPr>
          <p:cNvPr id="11" name="Picture 10" descr="C0-HD-BTM.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4995862"/>
            <a:ext cx="9144000" cy="1862138"/>
          </a:xfrm>
          <a:prstGeom prst="rect">
            <a:avLst/>
          </a:prstGeom>
        </p:spPr>
      </p:pic>
      <p:sp>
        <p:nvSpPr>
          <p:cNvPr id="2" name="Title 1"/>
          <p:cNvSpPr>
            <a:spLocks noGrp="1"/>
          </p:cNvSpPr>
          <p:nvPr>
            <p:ph type="title"/>
          </p:nvPr>
        </p:nvSpPr>
        <p:spPr>
          <a:xfrm>
            <a:off x="768351" y="753534"/>
            <a:ext cx="7613650" cy="2756234"/>
          </a:xfrm>
        </p:spPr>
        <p:txBody>
          <a:bodyPr anchor="ctr"/>
          <a:lstStyle>
            <a:lvl1pPr algn="l">
              <a:defRPr sz="3200"/>
            </a:lvl1pPr>
          </a:lstStyle>
          <a:p>
            <a:r>
              <a:rPr lang="en-US" smtClean="0"/>
              <a:t>Click to edit Master title style</a:t>
            </a:r>
            <a:endParaRPr lang="en-US" dirty="0"/>
          </a:p>
        </p:txBody>
      </p:sp>
      <p:sp>
        <p:nvSpPr>
          <p:cNvPr id="12" name="Text Placeholder 3"/>
          <p:cNvSpPr>
            <a:spLocks noGrp="1"/>
          </p:cNvSpPr>
          <p:nvPr>
            <p:ph type="body" sz="half" idx="13"/>
          </p:nvPr>
        </p:nvSpPr>
        <p:spPr>
          <a:xfrm>
            <a:off x="977899" y="3509768"/>
            <a:ext cx="7194552" cy="444443"/>
          </a:xfrm>
        </p:spPr>
        <p:txBody>
          <a:bodyPr anchor="t">
            <a:normAutofit/>
          </a:bodyPr>
          <a:lstStyle>
            <a:lvl1pPr marL="0" indent="0">
              <a:buNone/>
              <a:defRPr sz="14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smtClean="0"/>
              <a:t>Click to edit Master text styles</a:t>
            </a:r>
          </a:p>
        </p:txBody>
      </p:sp>
      <p:sp>
        <p:nvSpPr>
          <p:cNvPr id="4" name="Text Placeholder 3"/>
          <p:cNvSpPr>
            <a:spLocks noGrp="1"/>
          </p:cNvSpPr>
          <p:nvPr>
            <p:ph type="body" sz="half" idx="2"/>
          </p:nvPr>
        </p:nvSpPr>
        <p:spPr>
          <a:xfrm>
            <a:off x="685800" y="4174597"/>
            <a:ext cx="7778752" cy="821265"/>
          </a:xfrm>
        </p:spPr>
        <p:txBody>
          <a:bodyPr anchor="ctr">
            <a:normAutofit/>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smtClean="0"/>
              <a:t>Click to edit Master text styles</a:t>
            </a:r>
          </a:p>
        </p:txBody>
      </p:sp>
      <p:sp>
        <p:nvSpPr>
          <p:cNvPr id="5" name="Date Placeholder 4"/>
          <p:cNvSpPr>
            <a:spLocks noGrp="1"/>
          </p:cNvSpPr>
          <p:nvPr>
            <p:ph type="dt" sz="half" idx="10"/>
          </p:nvPr>
        </p:nvSpPr>
        <p:spPr>
          <a:xfrm>
            <a:off x="5562176" y="381001"/>
            <a:ext cx="2183130" cy="365125"/>
          </a:xfrm>
        </p:spPr>
        <p:txBody>
          <a:bodyPr/>
          <a:lstStyle>
            <a:lvl1pPr algn="r">
              <a:defRPr/>
            </a:lvl1pPr>
          </a:lstStyle>
          <a:p>
            <a:endParaRPr lang="en-US" altLang="en-US"/>
          </a:p>
        </p:txBody>
      </p:sp>
      <p:sp>
        <p:nvSpPr>
          <p:cNvPr id="6" name="Footer Placeholder 5"/>
          <p:cNvSpPr>
            <a:spLocks noGrp="1"/>
          </p:cNvSpPr>
          <p:nvPr>
            <p:ph type="ftr" sz="quarter" idx="11"/>
          </p:nvPr>
        </p:nvSpPr>
        <p:spPr>
          <a:xfrm>
            <a:off x="594360" y="379438"/>
            <a:ext cx="4830656" cy="365125"/>
          </a:xfrm>
        </p:spPr>
        <p:txBody>
          <a:bodyPr/>
          <a:lstStyle/>
          <a:p>
            <a:endParaRPr lang="en-US" altLang="en-US"/>
          </a:p>
        </p:txBody>
      </p:sp>
      <p:sp>
        <p:nvSpPr>
          <p:cNvPr id="7" name="Slide Number Placeholder 6"/>
          <p:cNvSpPr>
            <a:spLocks noGrp="1"/>
          </p:cNvSpPr>
          <p:nvPr>
            <p:ph type="sldNum" sz="quarter" idx="12"/>
          </p:nvPr>
        </p:nvSpPr>
        <p:spPr>
          <a:xfrm>
            <a:off x="7882466" y="381001"/>
            <a:ext cx="667174" cy="365125"/>
          </a:xfrm>
        </p:spPr>
        <p:txBody>
          <a:bodyPr/>
          <a:lstStyle/>
          <a:p>
            <a:fld id="{99368B69-3897-2848-A372-633AE2368B85}" type="slidenum">
              <a:rPr lang="en-US" altLang="en-US" smtClean="0"/>
              <a:pPr/>
              <a:t>‹#›</a:t>
            </a:fld>
            <a:endParaRPr lang="en-US" altLang="en-US"/>
          </a:p>
        </p:txBody>
      </p:sp>
      <p:sp>
        <p:nvSpPr>
          <p:cNvPr id="13" name="TextBox 12"/>
          <p:cNvSpPr txBox="1"/>
          <p:nvPr/>
        </p:nvSpPr>
        <p:spPr>
          <a:xfrm>
            <a:off x="231458" y="807720"/>
            <a:ext cx="4572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r>
              <a:rPr lang="en-US" sz="8000" dirty="0">
                <a:solidFill>
                  <a:schemeClr val="tx1"/>
                </a:solidFill>
                <a:effectLst/>
              </a:rPr>
              <a:t>“</a:t>
            </a:r>
          </a:p>
        </p:txBody>
      </p:sp>
      <p:sp>
        <p:nvSpPr>
          <p:cNvPr id="14" name="TextBox 13"/>
          <p:cNvSpPr txBox="1"/>
          <p:nvPr/>
        </p:nvSpPr>
        <p:spPr>
          <a:xfrm>
            <a:off x="8146733" y="3021330"/>
            <a:ext cx="4572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8000" dirty="0">
                <a:solidFill>
                  <a:schemeClr val="tx1"/>
                </a:solidFill>
                <a:effectLst/>
              </a:rPr>
              <a:t>”</a:t>
            </a:r>
          </a:p>
        </p:txBody>
      </p:sp>
    </p:spTree>
    <p:extLst>
      <p:ext uri="{BB962C8B-B14F-4D97-AF65-F5344CB8AC3E}">
        <p14:creationId xmlns:p14="http://schemas.microsoft.com/office/powerpoint/2010/main" val="3870286387"/>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showMasterSp="0" preserve="1">
  <p:cSld name="Name Card">
    <p:spTree>
      <p:nvGrpSpPr>
        <p:cNvPr id="1" name=""/>
        <p:cNvGrpSpPr/>
        <p:nvPr/>
      </p:nvGrpSpPr>
      <p:grpSpPr>
        <a:xfrm>
          <a:off x="0" y="0"/>
          <a:ext cx="0" cy="0"/>
          <a:chOff x="0" y="0"/>
          <a:chExt cx="0" cy="0"/>
        </a:xfrm>
      </p:grpSpPr>
      <p:pic>
        <p:nvPicPr>
          <p:cNvPr id="8" name="Picture 7" descr="C0-HD-BTM.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4995862"/>
            <a:ext cx="9144000" cy="1862138"/>
          </a:xfrm>
          <a:prstGeom prst="rect">
            <a:avLst/>
          </a:prstGeom>
        </p:spPr>
      </p:pic>
      <p:sp>
        <p:nvSpPr>
          <p:cNvPr id="2" name="Title 1"/>
          <p:cNvSpPr>
            <a:spLocks noGrp="1"/>
          </p:cNvSpPr>
          <p:nvPr>
            <p:ph type="title"/>
          </p:nvPr>
        </p:nvSpPr>
        <p:spPr>
          <a:xfrm>
            <a:off x="685800" y="1124702"/>
            <a:ext cx="7774782" cy="2511835"/>
          </a:xfrm>
        </p:spPr>
        <p:txBody>
          <a:bodyPr anchor="b"/>
          <a:lstStyle>
            <a:lvl1pPr algn="l">
              <a:defRPr sz="3200"/>
            </a:lvl1pPr>
          </a:lstStyle>
          <a:p>
            <a:r>
              <a:rPr lang="en-US" smtClean="0"/>
              <a:t>Click to edit Master title style</a:t>
            </a:r>
            <a:endParaRPr lang="en-US" dirty="0"/>
          </a:p>
        </p:txBody>
      </p:sp>
      <p:sp>
        <p:nvSpPr>
          <p:cNvPr id="4" name="Text Placeholder 3"/>
          <p:cNvSpPr>
            <a:spLocks noGrp="1"/>
          </p:cNvSpPr>
          <p:nvPr>
            <p:ph type="body" sz="half" idx="2"/>
          </p:nvPr>
        </p:nvSpPr>
        <p:spPr>
          <a:xfrm>
            <a:off x="685792" y="3648316"/>
            <a:ext cx="7773608" cy="999885"/>
          </a:xfrm>
        </p:spPr>
        <p:txBody>
          <a:bodyPr anchor="t"/>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smtClean="0"/>
              <a:t>Click to edit Master text styles</a:t>
            </a:r>
          </a:p>
        </p:txBody>
      </p:sp>
      <p:sp>
        <p:nvSpPr>
          <p:cNvPr id="5" name="Date Placeholder 4"/>
          <p:cNvSpPr>
            <a:spLocks noGrp="1"/>
          </p:cNvSpPr>
          <p:nvPr>
            <p:ph type="dt" sz="half" idx="10"/>
          </p:nvPr>
        </p:nvSpPr>
        <p:spPr>
          <a:xfrm>
            <a:off x="5562176" y="378884"/>
            <a:ext cx="2183130" cy="365125"/>
          </a:xfrm>
        </p:spPr>
        <p:txBody>
          <a:bodyPr/>
          <a:lstStyle>
            <a:lvl1pPr algn="r">
              <a:defRPr/>
            </a:lvl1pPr>
          </a:lstStyle>
          <a:p>
            <a:endParaRPr lang="en-US" altLang="en-US"/>
          </a:p>
        </p:txBody>
      </p:sp>
      <p:sp>
        <p:nvSpPr>
          <p:cNvPr id="6" name="Footer Placeholder 5"/>
          <p:cNvSpPr>
            <a:spLocks noGrp="1"/>
          </p:cNvSpPr>
          <p:nvPr>
            <p:ph type="ftr" sz="quarter" idx="11"/>
          </p:nvPr>
        </p:nvSpPr>
        <p:spPr>
          <a:xfrm>
            <a:off x="594360" y="378884"/>
            <a:ext cx="4830656" cy="365125"/>
          </a:xfrm>
        </p:spPr>
        <p:txBody>
          <a:bodyPr/>
          <a:lstStyle/>
          <a:p>
            <a:endParaRPr lang="en-US" altLang="en-US"/>
          </a:p>
        </p:txBody>
      </p:sp>
      <p:sp>
        <p:nvSpPr>
          <p:cNvPr id="7" name="Slide Number Placeholder 6"/>
          <p:cNvSpPr>
            <a:spLocks noGrp="1"/>
          </p:cNvSpPr>
          <p:nvPr>
            <p:ph type="sldNum" sz="quarter" idx="12"/>
          </p:nvPr>
        </p:nvSpPr>
        <p:spPr>
          <a:xfrm>
            <a:off x="7882466" y="381001"/>
            <a:ext cx="667174" cy="365125"/>
          </a:xfrm>
        </p:spPr>
        <p:txBody>
          <a:bodyPr/>
          <a:lstStyle/>
          <a:p>
            <a:fld id="{99368B69-3897-2848-A372-633AE2368B85}" type="slidenum">
              <a:rPr lang="en-US" altLang="en-US" smtClean="0"/>
              <a:pPr/>
              <a:t>‹#›</a:t>
            </a:fld>
            <a:endParaRPr lang="en-US" altLang="en-US"/>
          </a:p>
        </p:txBody>
      </p:sp>
    </p:spTree>
    <p:extLst>
      <p:ext uri="{BB962C8B-B14F-4D97-AF65-F5344CB8AC3E}">
        <p14:creationId xmlns:p14="http://schemas.microsoft.com/office/powerpoint/2010/main" val="1927330616"/>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3 Column">
    <p:spTree>
      <p:nvGrpSpPr>
        <p:cNvPr id="1" name=""/>
        <p:cNvGrpSpPr/>
        <p:nvPr/>
      </p:nvGrpSpPr>
      <p:grpSpPr>
        <a:xfrm>
          <a:off x="0" y="0"/>
          <a:ext cx="0" cy="0"/>
          <a:chOff x="0" y="0"/>
          <a:chExt cx="0" cy="0"/>
        </a:xfrm>
      </p:grpSpPr>
      <p:sp>
        <p:nvSpPr>
          <p:cNvPr id="15" name="Title 1"/>
          <p:cNvSpPr>
            <a:spLocks noGrp="1"/>
          </p:cNvSpPr>
          <p:nvPr>
            <p:ph type="title"/>
          </p:nvPr>
        </p:nvSpPr>
        <p:spPr>
          <a:xfrm>
            <a:off x="2171701" y="762000"/>
            <a:ext cx="6377939" cy="1303867"/>
          </a:xfrm>
        </p:spPr>
        <p:txBody>
          <a:bodyPr/>
          <a:lstStyle/>
          <a:p>
            <a:r>
              <a:rPr lang="en-US" smtClean="0"/>
              <a:t>Click to edit Master title style</a:t>
            </a:r>
            <a:endParaRPr lang="en-US" dirty="0"/>
          </a:p>
        </p:txBody>
      </p:sp>
      <p:sp>
        <p:nvSpPr>
          <p:cNvPr id="7" name="Text Placeholder 2"/>
          <p:cNvSpPr>
            <a:spLocks noGrp="1"/>
          </p:cNvSpPr>
          <p:nvPr>
            <p:ph type="body" idx="1"/>
          </p:nvPr>
        </p:nvSpPr>
        <p:spPr>
          <a:xfrm>
            <a:off x="594361" y="2202080"/>
            <a:ext cx="2560320" cy="617320"/>
          </a:xfrm>
        </p:spPr>
        <p:txBody>
          <a:bodyPr anchor="b">
            <a:noAutofit/>
          </a:bodyPr>
          <a:lstStyle>
            <a:lvl1pPr marL="0" indent="0">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8" name="Text Placeholder 3"/>
          <p:cNvSpPr>
            <a:spLocks noGrp="1"/>
          </p:cNvSpPr>
          <p:nvPr>
            <p:ph type="body" sz="half" idx="15"/>
          </p:nvPr>
        </p:nvSpPr>
        <p:spPr>
          <a:xfrm>
            <a:off x="594360" y="2904564"/>
            <a:ext cx="2560320" cy="3359079"/>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9" name="Text Placeholder 4"/>
          <p:cNvSpPr>
            <a:spLocks noGrp="1"/>
          </p:cNvSpPr>
          <p:nvPr>
            <p:ph type="body" sz="quarter" idx="3"/>
          </p:nvPr>
        </p:nvSpPr>
        <p:spPr>
          <a:xfrm>
            <a:off x="3302237" y="2201333"/>
            <a:ext cx="2560320" cy="626534"/>
          </a:xfrm>
        </p:spPr>
        <p:txBody>
          <a:bodyPr anchor="b">
            <a:noAutofit/>
          </a:bodyPr>
          <a:lstStyle>
            <a:lvl1pPr marL="0" indent="0">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10" name="Text Placeholder 3"/>
          <p:cNvSpPr>
            <a:spLocks noGrp="1"/>
          </p:cNvSpPr>
          <p:nvPr>
            <p:ph type="body" sz="half" idx="16"/>
          </p:nvPr>
        </p:nvSpPr>
        <p:spPr>
          <a:xfrm>
            <a:off x="3300781" y="2904068"/>
            <a:ext cx="2560320" cy="3359572"/>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11" name="Text Placeholder 4"/>
          <p:cNvSpPr>
            <a:spLocks noGrp="1"/>
          </p:cNvSpPr>
          <p:nvPr>
            <p:ph type="body" sz="quarter" idx="13"/>
          </p:nvPr>
        </p:nvSpPr>
        <p:spPr>
          <a:xfrm>
            <a:off x="5989319" y="2192866"/>
            <a:ext cx="2560320" cy="626534"/>
          </a:xfrm>
        </p:spPr>
        <p:txBody>
          <a:bodyPr anchor="b">
            <a:noAutofit/>
          </a:bodyPr>
          <a:lstStyle>
            <a:lvl1pPr marL="0" indent="0">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12" name="Text Placeholder 3"/>
          <p:cNvSpPr>
            <a:spLocks noGrp="1"/>
          </p:cNvSpPr>
          <p:nvPr>
            <p:ph type="body" sz="half" idx="17"/>
          </p:nvPr>
        </p:nvSpPr>
        <p:spPr>
          <a:xfrm>
            <a:off x="5989320" y="2904564"/>
            <a:ext cx="2560320" cy="3359079"/>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3" name="Date Placeholder 2"/>
          <p:cNvSpPr>
            <a:spLocks noGrp="1"/>
          </p:cNvSpPr>
          <p:nvPr>
            <p:ph type="dt" sz="half" idx="10"/>
          </p:nvPr>
        </p:nvSpPr>
        <p:spPr/>
        <p:txBody>
          <a:bodyPr/>
          <a:lstStyle/>
          <a:p>
            <a:endParaRPr lang="en-US" altLang="en-US"/>
          </a:p>
        </p:txBody>
      </p:sp>
      <p:sp>
        <p:nvSpPr>
          <p:cNvPr id="4" name="Footer Placeholder 3"/>
          <p:cNvSpPr>
            <a:spLocks noGrp="1"/>
          </p:cNvSpPr>
          <p:nvPr>
            <p:ph type="ftr" sz="quarter" idx="11"/>
          </p:nvPr>
        </p:nvSpPr>
        <p:spPr/>
        <p:txBody>
          <a:bodyPr/>
          <a:lstStyle/>
          <a:p>
            <a:endParaRPr lang="en-US" altLang="en-US"/>
          </a:p>
        </p:txBody>
      </p:sp>
      <p:sp>
        <p:nvSpPr>
          <p:cNvPr id="5" name="Slide Number Placeholder 4"/>
          <p:cNvSpPr>
            <a:spLocks noGrp="1"/>
          </p:cNvSpPr>
          <p:nvPr>
            <p:ph type="sldNum" sz="quarter" idx="12"/>
          </p:nvPr>
        </p:nvSpPr>
        <p:spPr/>
        <p:txBody>
          <a:bodyPr/>
          <a:lstStyle/>
          <a:p>
            <a:fld id="{99368B69-3897-2848-A372-633AE2368B85}" type="slidenum">
              <a:rPr lang="en-US" altLang="en-US" smtClean="0"/>
              <a:pPr/>
              <a:t>‹#›</a:t>
            </a:fld>
            <a:endParaRPr lang="en-US" altLang="en-US"/>
          </a:p>
        </p:txBody>
      </p:sp>
    </p:spTree>
    <p:extLst>
      <p:ext uri="{BB962C8B-B14F-4D97-AF65-F5344CB8AC3E}">
        <p14:creationId xmlns:p14="http://schemas.microsoft.com/office/powerpoint/2010/main" val="2050882359"/>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3 Picture Column">
    <p:spTree>
      <p:nvGrpSpPr>
        <p:cNvPr id="1" name=""/>
        <p:cNvGrpSpPr/>
        <p:nvPr/>
      </p:nvGrpSpPr>
      <p:grpSpPr>
        <a:xfrm>
          <a:off x="0" y="0"/>
          <a:ext cx="0" cy="0"/>
          <a:chOff x="0" y="0"/>
          <a:chExt cx="0" cy="0"/>
        </a:xfrm>
      </p:grpSpPr>
      <p:sp>
        <p:nvSpPr>
          <p:cNvPr id="30" name="Title 1"/>
          <p:cNvSpPr>
            <a:spLocks noGrp="1"/>
          </p:cNvSpPr>
          <p:nvPr>
            <p:ph type="title"/>
          </p:nvPr>
        </p:nvSpPr>
        <p:spPr>
          <a:xfrm>
            <a:off x="2171702" y="762000"/>
            <a:ext cx="6381984" cy="1295400"/>
          </a:xfrm>
        </p:spPr>
        <p:txBody>
          <a:bodyPr/>
          <a:lstStyle/>
          <a:p>
            <a:r>
              <a:rPr lang="en-US" smtClean="0"/>
              <a:t>Click to edit Master title style</a:t>
            </a:r>
            <a:endParaRPr lang="en-US" dirty="0"/>
          </a:p>
        </p:txBody>
      </p:sp>
      <p:sp>
        <p:nvSpPr>
          <p:cNvPr id="19" name="Text Placeholder 2"/>
          <p:cNvSpPr>
            <a:spLocks noGrp="1"/>
          </p:cNvSpPr>
          <p:nvPr>
            <p:ph type="body" idx="1"/>
          </p:nvPr>
        </p:nvSpPr>
        <p:spPr>
          <a:xfrm>
            <a:off x="594360" y="4113340"/>
            <a:ext cx="2560320" cy="682765"/>
          </a:xfrm>
        </p:spPr>
        <p:txBody>
          <a:bodyPr anchor="b">
            <a:noAutofit/>
          </a:bodyPr>
          <a:lstStyle>
            <a:lvl1pPr marL="0" indent="0">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20" name="Picture Placeholder 2"/>
          <p:cNvSpPr>
            <a:spLocks noGrp="1" noChangeAspect="1"/>
          </p:cNvSpPr>
          <p:nvPr>
            <p:ph type="pic" idx="15"/>
          </p:nvPr>
        </p:nvSpPr>
        <p:spPr>
          <a:xfrm>
            <a:off x="594360" y="2331720"/>
            <a:ext cx="2560320" cy="1507300"/>
          </a:xfrm>
          <a:prstGeom prst="roundRect">
            <a:avLst>
              <a:gd name="adj" fmla="val 0"/>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smtClean="0"/>
              <a:t>Click icon to add picture</a:t>
            </a:r>
            <a:endParaRPr lang="en-US" dirty="0"/>
          </a:p>
        </p:txBody>
      </p:sp>
      <p:sp>
        <p:nvSpPr>
          <p:cNvPr id="21" name="Text Placeholder 3"/>
          <p:cNvSpPr>
            <a:spLocks noGrp="1"/>
          </p:cNvSpPr>
          <p:nvPr>
            <p:ph type="body" sz="half" idx="18"/>
          </p:nvPr>
        </p:nvSpPr>
        <p:spPr>
          <a:xfrm>
            <a:off x="594360" y="4796103"/>
            <a:ext cx="2560320" cy="1467537"/>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22" name="Text Placeholder 4"/>
          <p:cNvSpPr>
            <a:spLocks noGrp="1"/>
          </p:cNvSpPr>
          <p:nvPr>
            <p:ph type="body" sz="quarter" idx="3"/>
          </p:nvPr>
        </p:nvSpPr>
        <p:spPr>
          <a:xfrm>
            <a:off x="3291873" y="4113340"/>
            <a:ext cx="2560320" cy="682765"/>
          </a:xfrm>
        </p:spPr>
        <p:txBody>
          <a:bodyPr anchor="b">
            <a:noAutofit/>
          </a:bodyPr>
          <a:lstStyle>
            <a:lvl1pPr marL="0" indent="0">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23" name="Picture Placeholder 2"/>
          <p:cNvSpPr>
            <a:spLocks noGrp="1" noChangeAspect="1"/>
          </p:cNvSpPr>
          <p:nvPr>
            <p:ph type="pic" idx="21"/>
          </p:nvPr>
        </p:nvSpPr>
        <p:spPr>
          <a:xfrm>
            <a:off x="3291872" y="2331720"/>
            <a:ext cx="2560320" cy="1509862"/>
          </a:xfrm>
          <a:prstGeom prst="roundRect">
            <a:avLst>
              <a:gd name="adj" fmla="val 0"/>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smtClean="0"/>
              <a:t>Click icon to add picture</a:t>
            </a:r>
            <a:endParaRPr lang="en-US" dirty="0"/>
          </a:p>
        </p:txBody>
      </p:sp>
      <p:sp>
        <p:nvSpPr>
          <p:cNvPr id="24" name="Text Placeholder 3"/>
          <p:cNvSpPr>
            <a:spLocks noGrp="1"/>
          </p:cNvSpPr>
          <p:nvPr>
            <p:ph type="body" sz="half" idx="19"/>
          </p:nvPr>
        </p:nvSpPr>
        <p:spPr>
          <a:xfrm>
            <a:off x="3290858" y="4796102"/>
            <a:ext cx="2560320" cy="1467537"/>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25" name="Text Placeholder 4"/>
          <p:cNvSpPr>
            <a:spLocks noGrp="1"/>
          </p:cNvSpPr>
          <p:nvPr>
            <p:ph type="body" sz="quarter" idx="13"/>
          </p:nvPr>
        </p:nvSpPr>
        <p:spPr>
          <a:xfrm>
            <a:off x="5993365" y="4113340"/>
            <a:ext cx="2560320" cy="682765"/>
          </a:xfrm>
        </p:spPr>
        <p:txBody>
          <a:bodyPr anchor="b">
            <a:noAutofit/>
          </a:bodyPr>
          <a:lstStyle>
            <a:lvl1pPr marL="0" indent="0">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26" name="Picture Placeholder 2"/>
          <p:cNvSpPr>
            <a:spLocks noGrp="1" noChangeAspect="1"/>
          </p:cNvSpPr>
          <p:nvPr>
            <p:ph type="pic" idx="22"/>
          </p:nvPr>
        </p:nvSpPr>
        <p:spPr>
          <a:xfrm>
            <a:off x="5993364" y="2331721"/>
            <a:ext cx="2560320" cy="1508919"/>
          </a:xfrm>
          <a:prstGeom prst="roundRect">
            <a:avLst>
              <a:gd name="adj" fmla="val 0"/>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smtClean="0"/>
              <a:t>Click icon to add picture</a:t>
            </a:r>
            <a:endParaRPr lang="en-US" dirty="0"/>
          </a:p>
        </p:txBody>
      </p:sp>
      <p:sp>
        <p:nvSpPr>
          <p:cNvPr id="27" name="Text Placeholder 3"/>
          <p:cNvSpPr>
            <a:spLocks noGrp="1"/>
          </p:cNvSpPr>
          <p:nvPr>
            <p:ph type="body" sz="half" idx="20"/>
          </p:nvPr>
        </p:nvSpPr>
        <p:spPr>
          <a:xfrm>
            <a:off x="5993272" y="4796100"/>
            <a:ext cx="2560320" cy="1467537"/>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3" name="Date Placeholder 2"/>
          <p:cNvSpPr>
            <a:spLocks noGrp="1"/>
          </p:cNvSpPr>
          <p:nvPr>
            <p:ph type="dt" sz="half" idx="10"/>
          </p:nvPr>
        </p:nvSpPr>
        <p:spPr/>
        <p:txBody>
          <a:bodyPr/>
          <a:lstStyle/>
          <a:p>
            <a:endParaRPr lang="en-US" altLang="en-US"/>
          </a:p>
        </p:txBody>
      </p:sp>
      <p:sp>
        <p:nvSpPr>
          <p:cNvPr id="4" name="Footer Placeholder 3"/>
          <p:cNvSpPr>
            <a:spLocks noGrp="1"/>
          </p:cNvSpPr>
          <p:nvPr>
            <p:ph type="ftr" sz="quarter" idx="11"/>
          </p:nvPr>
        </p:nvSpPr>
        <p:spPr/>
        <p:txBody>
          <a:bodyPr/>
          <a:lstStyle/>
          <a:p>
            <a:endParaRPr lang="en-US" altLang="en-US"/>
          </a:p>
        </p:txBody>
      </p:sp>
      <p:sp>
        <p:nvSpPr>
          <p:cNvPr id="5" name="Slide Number Placeholder 4"/>
          <p:cNvSpPr>
            <a:spLocks noGrp="1"/>
          </p:cNvSpPr>
          <p:nvPr>
            <p:ph type="sldNum" sz="quarter" idx="12"/>
          </p:nvPr>
        </p:nvSpPr>
        <p:spPr/>
        <p:txBody>
          <a:bodyPr/>
          <a:lstStyle/>
          <a:p>
            <a:fld id="{99368B69-3897-2848-A372-633AE2368B85}" type="slidenum">
              <a:rPr lang="en-US" altLang="en-US" smtClean="0"/>
              <a:pPr/>
              <a:t>‹#›</a:t>
            </a:fld>
            <a:endParaRPr lang="en-US" altLang="en-US"/>
          </a:p>
        </p:txBody>
      </p:sp>
    </p:spTree>
    <p:extLst>
      <p:ext uri="{BB962C8B-B14F-4D97-AF65-F5344CB8AC3E}">
        <p14:creationId xmlns:p14="http://schemas.microsoft.com/office/powerpoint/2010/main" val="3764906459"/>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Vertical Text Placeholder 2"/>
          <p:cNvSpPr>
            <a:spLocks noGrp="1"/>
          </p:cNvSpPr>
          <p:nvPr>
            <p:ph type="body" orient="vert" idx="1"/>
          </p:nvPr>
        </p:nvSpPr>
        <p:spPr>
          <a:xfrm>
            <a:off x="594360" y="2194560"/>
            <a:ext cx="7955280" cy="4069080"/>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endParaRPr lang="en-US" altLang="en-US"/>
          </a:p>
        </p:txBody>
      </p:sp>
      <p:sp>
        <p:nvSpPr>
          <p:cNvPr id="5" name="Footer Placeholder 4"/>
          <p:cNvSpPr>
            <a:spLocks noGrp="1"/>
          </p:cNvSpPr>
          <p:nvPr>
            <p:ph type="ftr" sz="quarter" idx="11"/>
          </p:nvPr>
        </p:nvSpPr>
        <p:spPr/>
        <p:txBody>
          <a:bodyPr/>
          <a:lstStyle/>
          <a:p>
            <a:endParaRPr lang="en-US" altLang="en-US"/>
          </a:p>
        </p:txBody>
      </p:sp>
      <p:sp>
        <p:nvSpPr>
          <p:cNvPr id="6" name="Slide Number Placeholder 5"/>
          <p:cNvSpPr>
            <a:spLocks noGrp="1"/>
          </p:cNvSpPr>
          <p:nvPr>
            <p:ph type="sldNum" sz="quarter" idx="12"/>
          </p:nvPr>
        </p:nvSpPr>
        <p:spPr/>
        <p:txBody>
          <a:bodyPr/>
          <a:lstStyle/>
          <a:p>
            <a:fld id="{11B71533-6E0C-D344-8973-85B27C0EE0E8}" type="slidenum">
              <a:rPr lang="en-US" altLang="en-US" smtClean="0"/>
              <a:pPr/>
              <a:t>‹#›</a:t>
            </a:fld>
            <a:endParaRPr lang="en-US" altLang="en-US"/>
          </a:p>
        </p:txBody>
      </p:sp>
    </p:spTree>
    <p:extLst>
      <p:ext uri="{BB962C8B-B14F-4D97-AF65-F5344CB8AC3E}">
        <p14:creationId xmlns:p14="http://schemas.microsoft.com/office/powerpoint/2010/main" val="4198615926"/>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spTree>
      <p:nvGrpSpPr>
        <p:cNvPr id="1" name=""/>
        <p:cNvGrpSpPr/>
        <p:nvPr/>
      </p:nvGrpSpPr>
      <p:grpSpPr>
        <a:xfrm>
          <a:off x="0" y="0"/>
          <a:ext cx="0" cy="0"/>
          <a:chOff x="0" y="0"/>
          <a:chExt cx="0" cy="0"/>
        </a:xfrm>
      </p:grpSpPr>
      <p:pic>
        <p:nvPicPr>
          <p:cNvPr id="9" name="Picture 8" descr="C0-HD-BTM.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4995862"/>
            <a:ext cx="9144000" cy="1862138"/>
          </a:xfrm>
          <a:prstGeom prst="rect">
            <a:avLst/>
          </a:prstGeom>
        </p:spPr>
      </p:pic>
      <p:sp>
        <p:nvSpPr>
          <p:cNvPr id="2" name="Vertical Title 1"/>
          <p:cNvSpPr>
            <a:spLocks noGrp="1"/>
          </p:cNvSpPr>
          <p:nvPr>
            <p:ph type="title" orient="vert"/>
          </p:nvPr>
        </p:nvSpPr>
        <p:spPr>
          <a:xfrm>
            <a:off x="7006590" y="747183"/>
            <a:ext cx="1543050" cy="4248675"/>
          </a:xfrm>
        </p:spPr>
        <p:txBody>
          <a:bodyPr vert="eaVert"/>
          <a:lstStyle>
            <a:lvl1pPr algn="l">
              <a:defRPr/>
            </a:lvl1pPr>
          </a:lstStyle>
          <a:p>
            <a:r>
              <a:rPr lang="en-US" smtClean="0"/>
              <a:t>Click to edit Master title style</a:t>
            </a:r>
            <a:endParaRPr lang="en-US" dirty="0"/>
          </a:p>
        </p:txBody>
      </p:sp>
      <p:sp>
        <p:nvSpPr>
          <p:cNvPr id="3" name="Vertical Text Placeholder 2"/>
          <p:cNvSpPr>
            <a:spLocks noGrp="1"/>
          </p:cNvSpPr>
          <p:nvPr>
            <p:ph type="body" orient="vert" idx="1"/>
          </p:nvPr>
        </p:nvSpPr>
        <p:spPr>
          <a:xfrm>
            <a:off x="594360" y="746126"/>
            <a:ext cx="6278035" cy="4249732"/>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a:xfrm>
            <a:off x="5562176" y="381001"/>
            <a:ext cx="2183130" cy="365125"/>
          </a:xfrm>
        </p:spPr>
        <p:txBody>
          <a:bodyPr/>
          <a:lstStyle>
            <a:lvl1pPr algn="r">
              <a:defRPr/>
            </a:lvl1pPr>
          </a:lstStyle>
          <a:p>
            <a:endParaRPr lang="en-US" altLang="en-US"/>
          </a:p>
        </p:txBody>
      </p:sp>
      <p:sp>
        <p:nvSpPr>
          <p:cNvPr id="5" name="Footer Placeholder 4"/>
          <p:cNvSpPr>
            <a:spLocks noGrp="1"/>
          </p:cNvSpPr>
          <p:nvPr>
            <p:ph type="ftr" sz="quarter" idx="11"/>
          </p:nvPr>
        </p:nvSpPr>
        <p:spPr>
          <a:xfrm>
            <a:off x="594360" y="381001"/>
            <a:ext cx="4830656" cy="365125"/>
          </a:xfrm>
        </p:spPr>
        <p:txBody>
          <a:bodyPr/>
          <a:lstStyle/>
          <a:p>
            <a:endParaRPr lang="en-US" altLang="en-US"/>
          </a:p>
        </p:txBody>
      </p:sp>
      <p:sp>
        <p:nvSpPr>
          <p:cNvPr id="6" name="Slide Number Placeholder 5"/>
          <p:cNvSpPr>
            <a:spLocks noGrp="1"/>
          </p:cNvSpPr>
          <p:nvPr>
            <p:ph type="sldNum" sz="quarter" idx="12"/>
          </p:nvPr>
        </p:nvSpPr>
        <p:spPr>
          <a:xfrm>
            <a:off x="7882466" y="381001"/>
            <a:ext cx="667174" cy="365125"/>
          </a:xfrm>
        </p:spPr>
        <p:txBody>
          <a:bodyPr/>
          <a:lstStyle/>
          <a:p>
            <a:fld id="{970E59A8-9A30-5645-9974-4E0B452435EB}" type="slidenum">
              <a:rPr lang="en-US" altLang="en-US" smtClean="0"/>
              <a:pPr/>
              <a:t>‹#›</a:t>
            </a:fld>
            <a:endParaRPr lang="en-US" altLang="en-US"/>
          </a:p>
        </p:txBody>
      </p:sp>
    </p:spTree>
    <p:extLst>
      <p:ext uri="{BB962C8B-B14F-4D97-AF65-F5344CB8AC3E}">
        <p14:creationId xmlns:p14="http://schemas.microsoft.com/office/powerpoint/2010/main" val="51307681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image" Target="../media/image1.png"/><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pic>
        <p:nvPicPr>
          <p:cNvPr id="7" name="Picture 6" descr="C0-HD-TOP.png"/>
          <p:cNvPicPr>
            <a:picLocks noChangeAspect="1"/>
          </p:cNvPicPr>
          <p:nvPr/>
        </p:nvPicPr>
        <p:blipFill>
          <a:blip r:embed="rId19">
            <a:extLst>
              <a:ext uri="{28A0092B-C50C-407E-A947-70E740481C1C}">
                <a14:useLocalDpi xmlns:a14="http://schemas.microsoft.com/office/drawing/2010/main" val="0"/>
              </a:ext>
            </a:extLst>
          </a:blip>
          <a:stretch>
            <a:fillRect/>
          </a:stretch>
        </p:blipFill>
        <p:spPr>
          <a:xfrm>
            <a:off x="0" y="0"/>
            <a:ext cx="9144000" cy="1081088"/>
          </a:xfrm>
          <a:prstGeom prst="rect">
            <a:avLst/>
          </a:prstGeom>
        </p:spPr>
      </p:pic>
      <p:sp>
        <p:nvSpPr>
          <p:cNvPr id="2" name="Title Placeholder 1"/>
          <p:cNvSpPr>
            <a:spLocks noGrp="1"/>
          </p:cNvSpPr>
          <p:nvPr>
            <p:ph type="title"/>
          </p:nvPr>
        </p:nvSpPr>
        <p:spPr>
          <a:xfrm>
            <a:off x="2171700" y="764373"/>
            <a:ext cx="6377940" cy="1293028"/>
          </a:xfrm>
          <a:prstGeom prst="rect">
            <a:avLst/>
          </a:prstGeom>
        </p:spPr>
        <p:txBody>
          <a:bodyPr vert="horz" lIns="91440" tIns="45720" rIns="91440" bIns="45720" rtlCol="0" anchor="ctr">
            <a:normAutofit/>
          </a:bodyPr>
          <a:lstStyle/>
          <a:p>
            <a:r>
              <a:rPr lang="en-US" smtClean="0"/>
              <a:t>Click to edit Master title style</a:t>
            </a:r>
            <a:endParaRPr lang="en-US" dirty="0"/>
          </a:p>
        </p:txBody>
      </p:sp>
      <p:sp>
        <p:nvSpPr>
          <p:cNvPr id="3" name="Text Placeholder 2"/>
          <p:cNvSpPr>
            <a:spLocks noGrp="1"/>
          </p:cNvSpPr>
          <p:nvPr>
            <p:ph type="body" idx="1"/>
          </p:nvPr>
        </p:nvSpPr>
        <p:spPr>
          <a:xfrm>
            <a:off x="594360" y="2194560"/>
            <a:ext cx="7955280" cy="4069080"/>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2"/>
          </p:nvPr>
        </p:nvSpPr>
        <p:spPr>
          <a:xfrm>
            <a:off x="6412230" y="6356351"/>
            <a:ext cx="2137410" cy="365125"/>
          </a:xfrm>
          <a:prstGeom prst="rect">
            <a:avLst/>
          </a:prstGeom>
        </p:spPr>
        <p:txBody>
          <a:bodyPr vert="horz" lIns="91440" tIns="45720" rIns="91440" bIns="45720" rtlCol="0" anchor="ctr"/>
          <a:lstStyle>
            <a:lvl1pPr algn="r">
              <a:defRPr sz="1050">
                <a:solidFill>
                  <a:schemeClr val="tx1">
                    <a:tint val="75000"/>
                  </a:schemeClr>
                </a:solidFill>
              </a:defRPr>
            </a:lvl1pPr>
          </a:lstStyle>
          <a:p>
            <a:endParaRPr lang="en-US" altLang="en-US"/>
          </a:p>
        </p:txBody>
      </p:sp>
      <p:sp>
        <p:nvSpPr>
          <p:cNvPr id="5" name="Footer Placeholder 4"/>
          <p:cNvSpPr>
            <a:spLocks noGrp="1"/>
          </p:cNvSpPr>
          <p:nvPr>
            <p:ph type="ftr" sz="quarter" idx="3"/>
          </p:nvPr>
        </p:nvSpPr>
        <p:spPr>
          <a:xfrm>
            <a:off x="594360" y="6355846"/>
            <a:ext cx="5680710" cy="365125"/>
          </a:xfrm>
          <a:prstGeom prst="rect">
            <a:avLst/>
          </a:prstGeom>
        </p:spPr>
        <p:txBody>
          <a:bodyPr vert="horz" lIns="91440" tIns="45720" rIns="91440" bIns="45720" rtlCol="0" anchor="ctr"/>
          <a:lstStyle>
            <a:lvl1pPr algn="l">
              <a:defRPr sz="1050">
                <a:solidFill>
                  <a:schemeClr val="tx1">
                    <a:tint val="75000"/>
                  </a:schemeClr>
                </a:solidFill>
              </a:defRPr>
            </a:lvl1pPr>
          </a:lstStyle>
          <a:p>
            <a:endParaRPr lang="en-US" altLang="en-US"/>
          </a:p>
        </p:txBody>
      </p:sp>
      <p:sp>
        <p:nvSpPr>
          <p:cNvPr id="6" name="Slide Number Placeholder 5"/>
          <p:cNvSpPr>
            <a:spLocks noGrp="1"/>
          </p:cNvSpPr>
          <p:nvPr>
            <p:ph type="sldNum" sz="quarter" idx="4"/>
          </p:nvPr>
        </p:nvSpPr>
        <p:spPr>
          <a:xfrm>
            <a:off x="6572250" y="381001"/>
            <a:ext cx="1977390" cy="365125"/>
          </a:xfrm>
          <a:prstGeom prst="rect">
            <a:avLst/>
          </a:prstGeom>
        </p:spPr>
        <p:txBody>
          <a:bodyPr vert="horz" lIns="91440" tIns="45720" rIns="91440" bIns="45720" rtlCol="0" anchor="ctr"/>
          <a:lstStyle>
            <a:lvl1pPr algn="r">
              <a:defRPr sz="1050">
                <a:solidFill>
                  <a:schemeClr val="tx1">
                    <a:tint val="75000"/>
                  </a:schemeClr>
                </a:solidFill>
              </a:defRPr>
            </a:lvl1pPr>
          </a:lstStyle>
          <a:p>
            <a:fld id="{99368B69-3897-2848-A372-633AE2368B85}" type="slidenum">
              <a:rPr lang="en-US" altLang="en-US" smtClean="0"/>
              <a:pPr/>
              <a:t>‹#›</a:t>
            </a:fld>
            <a:endParaRPr lang="en-US" altLang="en-US"/>
          </a:p>
        </p:txBody>
      </p:sp>
    </p:spTree>
    <p:extLst>
      <p:ext uri="{BB962C8B-B14F-4D97-AF65-F5344CB8AC3E}">
        <p14:creationId xmlns:p14="http://schemas.microsoft.com/office/powerpoint/2010/main" val="3467156290"/>
      </p:ext>
    </p:extLst>
  </p:cSld>
  <p:clrMap bg1="dk1" tx1="lt1" bg2="dk2" tx2="lt2" accent1="accent1" accent2="accent2" accent3="accent3" accent4="accent4" accent5="accent5" accent6="accent6" hlink="hlink" folHlink="folHlink"/>
  <p:sldLayoutIdLst>
    <p:sldLayoutId id="2147483871" r:id="rId1"/>
    <p:sldLayoutId id="2147483872" r:id="rId2"/>
    <p:sldLayoutId id="2147483873" r:id="rId3"/>
    <p:sldLayoutId id="2147483874" r:id="rId4"/>
    <p:sldLayoutId id="2147483875" r:id="rId5"/>
    <p:sldLayoutId id="2147483876" r:id="rId6"/>
    <p:sldLayoutId id="2147483877" r:id="rId7"/>
    <p:sldLayoutId id="2147483878" r:id="rId8"/>
    <p:sldLayoutId id="2147483879" r:id="rId9"/>
    <p:sldLayoutId id="2147483880" r:id="rId10"/>
    <p:sldLayoutId id="2147483881" r:id="rId11"/>
    <p:sldLayoutId id="2147483882" r:id="rId12"/>
    <p:sldLayoutId id="2147483883" r:id="rId13"/>
    <p:sldLayoutId id="2147483884" r:id="rId14"/>
    <p:sldLayoutId id="2147483885" r:id="rId15"/>
    <p:sldLayoutId id="2147483886" r:id="rId16"/>
    <p:sldLayoutId id="2147483887" r:id="rId17"/>
  </p:sldLayoutIdLst>
  <p:txStyles>
    <p:titleStyle>
      <a:lvl1pPr algn="r" defTabSz="914400" rtl="0" eaLnBrk="1" latinLnBrk="0" hangingPunct="1">
        <a:lnSpc>
          <a:spcPct val="90000"/>
        </a:lnSpc>
        <a:spcBef>
          <a:spcPct val="0"/>
        </a:spcBef>
        <a:buNone/>
        <a:defRPr sz="4000" kern="1200" cap="all" baseline="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2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5.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7.xml"/></Relationships>
</file>

<file path=ppt/slides/_rels/slide16.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7.xml"/></Relationships>
</file>

<file path=ppt/slides/_rels/slide17.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7.xml"/></Relationships>
</file>

<file path=ppt/slides/_rels/slide18.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7.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074" name="Text Box 15"/>
          <p:cNvSpPr txBox="1">
            <a:spLocks noChangeArrowheads="1"/>
          </p:cNvSpPr>
          <p:nvPr/>
        </p:nvSpPr>
        <p:spPr bwMode="auto">
          <a:xfrm>
            <a:off x="3870325" y="1719263"/>
            <a:ext cx="184150" cy="3667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eaLnBrk="0" hangingPunct="0">
              <a:spcBef>
                <a:spcPct val="20000"/>
              </a:spcBef>
              <a:buChar char="•"/>
              <a:defRPr sz="3200">
                <a:solidFill>
                  <a:schemeClr val="tx1"/>
                </a:solidFill>
                <a:latin typeface="Arial" charset="0"/>
              </a:defRPr>
            </a:lvl1pPr>
            <a:lvl2pPr marL="742950" indent="-285750" eaLnBrk="0" hangingPunct="0">
              <a:spcBef>
                <a:spcPct val="20000"/>
              </a:spcBef>
              <a:buChar char="–"/>
              <a:defRPr sz="2800">
                <a:solidFill>
                  <a:schemeClr val="tx1"/>
                </a:solidFill>
                <a:latin typeface="Arial" charset="0"/>
              </a:defRPr>
            </a:lvl2pPr>
            <a:lvl3pPr marL="1143000" indent="-228600" eaLnBrk="0" hangingPunct="0">
              <a:spcBef>
                <a:spcPct val="20000"/>
              </a:spcBef>
              <a:buChar char="•"/>
              <a:defRPr sz="2400">
                <a:solidFill>
                  <a:schemeClr val="tx1"/>
                </a:solidFill>
                <a:latin typeface="Arial" charset="0"/>
              </a:defRPr>
            </a:lvl3pPr>
            <a:lvl4pPr marL="1600200" indent="-228600" eaLnBrk="0" hangingPunct="0">
              <a:spcBef>
                <a:spcPct val="20000"/>
              </a:spcBef>
              <a:buChar char="–"/>
              <a:defRPr sz="2000">
                <a:solidFill>
                  <a:schemeClr val="tx1"/>
                </a:solidFill>
                <a:latin typeface="Arial" charset="0"/>
              </a:defRPr>
            </a:lvl4pPr>
            <a:lvl5pPr marL="2057400" indent="-228600" eaLnBrk="0" hangingPunct="0">
              <a:spcBef>
                <a:spcPct val="20000"/>
              </a:spcBef>
              <a:buChar char="»"/>
              <a:defRPr sz="2000">
                <a:solidFill>
                  <a:schemeClr val="tx1"/>
                </a:solidFill>
                <a:latin typeface="Arial" charset="0"/>
              </a:defRPr>
            </a:lvl5pPr>
            <a:lvl6pPr marL="2514600" indent="-228600" eaLnBrk="0" fontAlgn="base" hangingPunct="0">
              <a:spcBef>
                <a:spcPct val="20000"/>
              </a:spcBef>
              <a:spcAft>
                <a:spcPct val="0"/>
              </a:spcAft>
              <a:buChar char="»"/>
              <a:defRPr sz="2000">
                <a:solidFill>
                  <a:schemeClr val="tx1"/>
                </a:solidFill>
                <a:latin typeface="Arial" charset="0"/>
              </a:defRPr>
            </a:lvl6pPr>
            <a:lvl7pPr marL="2971800" indent="-228600" eaLnBrk="0" fontAlgn="base" hangingPunct="0">
              <a:spcBef>
                <a:spcPct val="20000"/>
              </a:spcBef>
              <a:spcAft>
                <a:spcPct val="0"/>
              </a:spcAft>
              <a:buChar char="»"/>
              <a:defRPr sz="2000">
                <a:solidFill>
                  <a:schemeClr val="tx1"/>
                </a:solidFill>
                <a:latin typeface="Arial" charset="0"/>
              </a:defRPr>
            </a:lvl7pPr>
            <a:lvl8pPr marL="3429000" indent="-228600" eaLnBrk="0" fontAlgn="base" hangingPunct="0">
              <a:spcBef>
                <a:spcPct val="20000"/>
              </a:spcBef>
              <a:spcAft>
                <a:spcPct val="0"/>
              </a:spcAft>
              <a:buChar char="»"/>
              <a:defRPr sz="2000">
                <a:solidFill>
                  <a:schemeClr val="tx1"/>
                </a:solidFill>
                <a:latin typeface="Arial" charset="0"/>
              </a:defRPr>
            </a:lvl8pPr>
            <a:lvl9pPr marL="3886200" indent="-228600" eaLnBrk="0" fontAlgn="base" hangingPunct="0">
              <a:spcBef>
                <a:spcPct val="20000"/>
              </a:spcBef>
              <a:spcAft>
                <a:spcPct val="0"/>
              </a:spcAft>
              <a:buChar char="»"/>
              <a:defRPr sz="2000">
                <a:solidFill>
                  <a:schemeClr val="tx1"/>
                </a:solidFill>
                <a:latin typeface="Arial" charset="0"/>
              </a:defRPr>
            </a:lvl9pPr>
          </a:lstStyle>
          <a:p>
            <a:pPr eaLnBrk="1" hangingPunct="1">
              <a:spcBef>
                <a:spcPct val="0"/>
              </a:spcBef>
              <a:buFontTx/>
              <a:buNone/>
            </a:pPr>
            <a:endParaRPr lang="en-GB" altLang="en-US" sz="1800"/>
          </a:p>
        </p:txBody>
      </p:sp>
      <p:sp>
        <p:nvSpPr>
          <p:cNvPr id="3075" name="Text Box 58"/>
          <p:cNvSpPr txBox="1">
            <a:spLocks noChangeArrowheads="1"/>
          </p:cNvSpPr>
          <p:nvPr/>
        </p:nvSpPr>
        <p:spPr bwMode="auto">
          <a:xfrm>
            <a:off x="898525" y="3014663"/>
            <a:ext cx="184150" cy="3667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eaLnBrk="0" hangingPunct="0">
              <a:spcBef>
                <a:spcPct val="20000"/>
              </a:spcBef>
              <a:buChar char="•"/>
              <a:defRPr sz="3200">
                <a:solidFill>
                  <a:schemeClr val="tx1"/>
                </a:solidFill>
                <a:latin typeface="Arial" charset="0"/>
              </a:defRPr>
            </a:lvl1pPr>
            <a:lvl2pPr marL="742950" indent="-285750" eaLnBrk="0" hangingPunct="0">
              <a:spcBef>
                <a:spcPct val="20000"/>
              </a:spcBef>
              <a:buChar char="–"/>
              <a:defRPr sz="2800">
                <a:solidFill>
                  <a:schemeClr val="tx1"/>
                </a:solidFill>
                <a:latin typeface="Arial" charset="0"/>
              </a:defRPr>
            </a:lvl2pPr>
            <a:lvl3pPr marL="1143000" indent="-228600" eaLnBrk="0" hangingPunct="0">
              <a:spcBef>
                <a:spcPct val="20000"/>
              </a:spcBef>
              <a:buChar char="•"/>
              <a:defRPr sz="2400">
                <a:solidFill>
                  <a:schemeClr val="tx1"/>
                </a:solidFill>
                <a:latin typeface="Arial" charset="0"/>
              </a:defRPr>
            </a:lvl3pPr>
            <a:lvl4pPr marL="1600200" indent="-228600" eaLnBrk="0" hangingPunct="0">
              <a:spcBef>
                <a:spcPct val="20000"/>
              </a:spcBef>
              <a:buChar char="–"/>
              <a:defRPr sz="2000">
                <a:solidFill>
                  <a:schemeClr val="tx1"/>
                </a:solidFill>
                <a:latin typeface="Arial" charset="0"/>
              </a:defRPr>
            </a:lvl4pPr>
            <a:lvl5pPr marL="2057400" indent="-228600" eaLnBrk="0" hangingPunct="0">
              <a:spcBef>
                <a:spcPct val="20000"/>
              </a:spcBef>
              <a:buChar char="»"/>
              <a:defRPr sz="2000">
                <a:solidFill>
                  <a:schemeClr val="tx1"/>
                </a:solidFill>
                <a:latin typeface="Arial" charset="0"/>
              </a:defRPr>
            </a:lvl5pPr>
            <a:lvl6pPr marL="2514600" indent="-228600" eaLnBrk="0" fontAlgn="base" hangingPunct="0">
              <a:spcBef>
                <a:spcPct val="20000"/>
              </a:spcBef>
              <a:spcAft>
                <a:spcPct val="0"/>
              </a:spcAft>
              <a:buChar char="»"/>
              <a:defRPr sz="2000">
                <a:solidFill>
                  <a:schemeClr val="tx1"/>
                </a:solidFill>
                <a:latin typeface="Arial" charset="0"/>
              </a:defRPr>
            </a:lvl6pPr>
            <a:lvl7pPr marL="2971800" indent="-228600" eaLnBrk="0" fontAlgn="base" hangingPunct="0">
              <a:spcBef>
                <a:spcPct val="20000"/>
              </a:spcBef>
              <a:spcAft>
                <a:spcPct val="0"/>
              </a:spcAft>
              <a:buChar char="»"/>
              <a:defRPr sz="2000">
                <a:solidFill>
                  <a:schemeClr val="tx1"/>
                </a:solidFill>
                <a:latin typeface="Arial" charset="0"/>
              </a:defRPr>
            </a:lvl7pPr>
            <a:lvl8pPr marL="3429000" indent="-228600" eaLnBrk="0" fontAlgn="base" hangingPunct="0">
              <a:spcBef>
                <a:spcPct val="20000"/>
              </a:spcBef>
              <a:spcAft>
                <a:spcPct val="0"/>
              </a:spcAft>
              <a:buChar char="»"/>
              <a:defRPr sz="2000">
                <a:solidFill>
                  <a:schemeClr val="tx1"/>
                </a:solidFill>
                <a:latin typeface="Arial" charset="0"/>
              </a:defRPr>
            </a:lvl8pPr>
            <a:lvl9pPr marL="3886200" indent="-228600" eaLnBrk="0" fontAlgn="base" hangingPunct="0">
              <a:spcBef>
                <a:spcPct val="20000"/>
              </a:spcBef>
              <a:spcAft>
                <a:spcPct val="0"/>
              </a:spcAft>
              <a:buChar char="»"/>
              <a:defRPr sz="2000">
                <a:solidFill>
                  <a:schemeClr val="tx1"/>
                </a:solidFill>
                <a:latin typeface="Arial" charset="0"/>
              </a:defRPr>
            </a:lvl9pPr>
          </a:lstStyle>
          <a:p>
            <a:pPr eaLnBrk="1" hangingPunct="1">
              <a:spcBef>
                <a:spcPct val="0"/>
              </a:spcBef>
              <a:buFontTx/>
              <a:buNone/>
            </a:pPr>
            <a:endParaRPr lang="en-GB" altLang="en-US" sz="1800"/>
          </a:p>
        </p:txBody>
      </p:sp>
      <p:sp>
        <p:nvSpPr>
          <p:cNvPr id="3076" name="Text Box 60"/>
          <p:cNvSpPr txBox="1">
            <a:spLocks noChangeArrowheads="1"/>
          </p:cNvSpPr>
          <p:nvPr/>
        </p:nvSpPr>
        <p:spPr bwMode="auto">
          <a:xfrm>
            <a:off x="1209355" y="1719263"/>
            <a:ext cx="6840538" cy="286232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spcBef>
                <a:spcPct val="20000"/>
              </a:spcBef>
              <a:buChar char="•"/>
              <a:defRPr sz="3200">
                <a:solidFill>
                  <a:schemeClr val="tx1"/>
                </a:solidFill>
                <a:latin typeface="Arial" charset="0"/>
              </a:defRPr>
            </a:lvl1pPr>
            <a:lvl2pPr marL="742950" indent="-285750" eaLnBrk="0" hangingPunct="0">
              <a:spcBef>
                <a:spcPct val="20000"/>
              </a:spcBef>
              <a:buChar char="–"/>
              <a:defRPr sz="2800">
                <a:solidFill>
                  <a:schemeClr val="tx1"/>
                </a:solidFill>
                <a:latin typeface="Arial" charset="0"/>
              </a:defRPr>
            </a:lvl2pPr>
            <a:lvl3pPr marL="1143000" indent="-228600" eaLnBrk="0" hangingPunct="0">
              <a:spcBef>
                <a:spcPct val="20000"/>
              </a:spcBef>
              <a:buChar char="•"/>
              <a:defRPr sz="2400">
                <a:solidFill>
                  <a:schemeClr val="tx1"/>
                </a:solidFill>
                <a:latin typeface="Arial" charset="0"/>
              </a:defRPr>
            </a:lvl3pPr>
            <a:lvl4pPr marL="1600200" indent="-228600" eaLnBrk="0" hangingPunct="0">
              <a:spcBef>
                <a:spcPct val="20000"/>
              </a:spcBef>
              <a:buChar char="–"/>
              <a:defRPr sz="2000">
                <a:solidFill>
                  <a:schemeClr val="tx1"/>
                </a:solidFill>
                <a:latin typeface="Arial" charset="0"/>
              </a:defRPr>
            </a:lvl4pPr>
            <a:lvl5pPr marL="2057400" indent="-228600" eaLnBrk="0" hangingPunct="0">
              <a:spcBef>
                <a:spcPct val="20000"/>
              </a:spcBef>
              <a:buChar char="»"/>
              <a:defRPr sz="2000">
                <a:solidFill>
                  <a:schemeClr val="tx1"/>
                </a:solidFill>
                <a:latin typeface="Arial" charset="0"/>
              </a:defRPr>
            </a:lvl5pPr>
            <a:lvl6pPr marL="2514600" indent="-228600" eaLnBrk="0" fontAlgn="base" hangingPunct="0">
              <a:spcBef>
                <a:spcPct val="20000"/>
              </a:spcBef>
              <a:spcAft>
                <a:spcPct val="0"/>
              </a:spcAft>
              <a:buChar char="»"/>
              <a:defRPr sz="2000">
                <a:solidFill>
                  <a:schemeClr val="tx1"/>
                </a:solidFill>
                <a:latin typeface="Arial" charset="0"/>
              </a:defRPr>
            </a:lvl6pPr>
            <a:lvl7pPr marL="2971800" indent="-228600" eaLnBrk="0" fontAlgn="base" hangingPunct="0">
              <a:spcBef>
                <a:spcPct val="20000"/>
              </a:spcBef>
              <a:spcAft>
                <a:spcPct val="0"/>
              </a:spcAft>
              <a:buChar char="»"/>
              <a:defRPr sz="2000">
                <a:solidFill>
                  <a:schemeClr val="tx1"/>
                </a:solidFill>
                <a:latin typeface="Arial" charset="0"/>
              </a:defRPr>
            </a:lvl7pPr>
            <a:lvl8pPr marL="3429000" indent="-228600" eaLnBrk="0" fontAlgn="base" hangingPunct="0">
              <a:spcBef>
                <a:spcPct val="20000"/>
              </a:spcBef>
              <a:spcAft>
                <a:spcPct val="0"/>
              </a:spcAft>
              <a:buChar char="»"/>
              <a:defRPr sz="2000">
                <a:solidFill>
                  <a:schemeClr val="tx1"/>
                </a:solidFill>
                <a:latin typeface="Arial" charset="0"/>
              </a:defRPr>
            </a:lvl8pPr>
            <a:lvl9pPr marL="3886200" indent="-228600" eaLnBrk="0" fontAlgn="base" hangingPunct="0">
              <a:spcBef>
                <a:spcPct val="20000"/>
              </a:spcBef>
              <a:spcAft>
                <a:spcPct val="0"/>
              </a:spcAft>
              <a:buChar char="»"/>
              <a:defRPr sz="2000">
                <a:solidFill>
                  <a:schemeClr val="tx1"/>
                </a:solidFill>
                <a:latin typeface="Arial" charset="0"/>
              </a:defRPr>
            </a:lvl9pPr>
          </a:lstStyle>
          <a:p>
            <a:pPr algn="ctr" eaLnBrk="1" hangingPunct="1">
              <a:spcBef>
                <a:spcPct val="50000"/>
              </a:spcBef>
              <a:buFontTx/>
              <a:buNone/>
            </a:pPr>
            <a:r>
              <a:rPr lang="en-GB" altLang="en-US" sz="4000" b="1" dirty="0" smtClean="0">
                <a:ea typeface="Arial" charset="0"/>
                <a:cs typeface="Arial" charset="0"/>
              </a:rPr>
              <a:t>BA Dance Health and Wellbeing</a:t>
            </a:r>
          </a:p>
          <a:p>
            <a:pPr algn="ctr" eaLnBrk="1" hangingPunct="1">
              <a:spcBef>
                <a:spcPct val="50000"/>
              </a:spcBef>
              <a:buFontTx/>
              <a:buNone/>
            </a:pPr>
            <a:r>
              <a:rPr lang="en-US" altLang="en-US" sz="4000" b="1" dirty="0" smtClean="0">
                <a:ea typeface="Arial" charset="0"/>
                <a:cs typeface="Arial" charset="0"/>
              </a:rPr>
              <a:t>Energy </a:t>
            </a:r>
            <a:r>
              <a:rPr lang="en-US" altLang="en-US" sz="4000" b="1" dirty="0">
                <a:ea typeface="Arial" charset="0"/>
                <a:cs typeface="Arial" charset="0"/>
              </a:rPr>
              <a:t>for Exercise and Fitness</a:t>
            </a:r>
          </a:p>
        </p:txBody>
      </p:sp>
    </p:spTree>
  </p:cSld>
  <p:clrMapOvr>
    <a:masterClrMapping/>
  </p:clrMapOvr>
  <p:transition/>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098" name="Content Placeholder 2"/>
          <p:cNvSpPr>
            <a:spLocks noGrp="1"/>
          </p:cNvSpPr>
          <p:nvPr>
            <p:ph idx="1"/>
          </p:nvPr>
        </p:nvSpPr>
        <p:spPr>
          <a:xfrm>
            <a:off x="390930" y="728700"/>
            <a:ext cx="8229600" cy="5472113"/>
          </a:xfrm>
        </p:spPr>
        <p:txBody>
          <a:bodyPr>
            <a:normAutofit fontScale="92500" lnSpcReduction="10000"/>
          </a:bodyPr>
          <a:lstStyle/>
          <a:p>
            <a:pPr marL="0" indent="0" algn="ctr">
              <a:buFontTx/>
              <a:buNone/>
            </a:pPr>
            <a:endParaRPr lang="en-GB" altLang="en-US" dirty="0">
              <a:solidFill>
                <a:schemeClr val="bg1"/>
              </a:solidFill>
            </a:endParaRPr>
          </a:p>
          <a:p>
            <a:pPr marL="0" indent="0" algn="ctr">
              <a:buFontTx/>
              <a:buNone/>
            </a:pPr>
            <a:endParaRPr lang="en-GB" altLang="en-US" dirty="0">
              <a:solidFill>
                <a:schemeClr val="bg1"/>
              </a:solidFill>
            </a:endParaRPr>
          </a:p>
          <a:p>
            <a:pPr marL="0" indent="0" algn="ctr">
              <a:buFontTx/>
              <a:buNone/>
            </a:pPr>
            <a:r>
              <a:rPr lang="en-GB" altLang="en-US" sz="2800" dirty="0"/>
              <a:t>Energy is the essence of life. Mechanical, chemical, thermal, electrical, solar and nuclear are the six main forms of energy in nature. </a:t>
            </a:r>
          </a:p>
          <a:p>
            <a:pPr marL="0" indent="0" algn="ctr">
              <a:buFontTx/>
              <a:buNone/>
            </a:pPr>
            <a:endParaRPr lang="en-GB" altLang="en-US" sz="2800" dirty="0"/>
          </a:p>
          <a:p>
            <a:pPr marL="0" indent="0" algn="ctr">
              <a:buFontTx/>
              <a:buNone/>
            </a:pPr>
            <a:r>
              <a:rPr lang="en-GB" altLang="en-US" sz="2800" dirty="0"/>
              <a:t>The body’s ability to convert chemical energy from food into muscular work is directly related to physical performance.</a:t>
            </a:r>
          </a:p>
          <a:p>
            <a:pPr marL="0" indent="0" algn="ctr">
              <a:buFontTx/>
              <a:buNone/>
            </a:pPr>
            <a:endParaRPr lang="en-GB" altLang="en-US" sz="2800" dirty="0">
              <a:solidFill>
                <a:schemeClr val="bg1"/>
              </a:solidFill>
            </a:endParaRPr>
          </a:p>
          <a:p>
            <a:pPr marL="0" indent="0" algn="ctr">
              <a:buFontTx/>
              <a:buNone/>
            </a:pPr>
            <a:r>
              <a:rPr lang="en-GB" altLang="en-US" sz="2800" dirty="0"/>
              <a:t>75% of chemical energy is converted into heat.</a:t>
            </a:r>
          </a:p>
          <a:p>
            <a:pPr marL="0" indent="0" algn="ctr">
              <a:buFontTx/>
              <a:buNone/>
            </a:pPr>
            <a:endParaRPr lang="en-GB" altLang="en-US" sz="2800" dirty="0"/>
          </a:p>
          <a:p>
            <a:pPr marL="0" indent="0" algn="ctr">
              <a:buFontTx/>
              <a:buNone/>
            </a:pPr>
            <a:r>
              <a:rPr lang="en-GB" altLang="en-US" sz="2800" dirty="0"/>
              <a:t>25% of chemical energy is converted into mechanical work. </a:t>
            </a:r>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p:cNvSpPr/>
          <p:nvPr/>
        </p:nvSpPr>
        <p:spPr>
          <a:xfrm>
            <a:off x="935038" y="4960938"/>
            <a:ext cx="1152525" cy="454025"/>
          </a:xfrm>
          <a:prstGeom prst="rect">
            <a:avLst/>
          </a:prstGeom>
        </p:spPr>
        <p:style>
          <a:lnRef idx="2">
            <a:schemeClr val="dk1"/>
          </a:lnRef>
          <a:fillRef idx="1">
            <a:schemeClr val="lt1"/>
          </a:fillRef>
          <a:effectRef idx="0">
            <a:schemeClr val="dk1"/>
          </a:effectRef>
          <a:fontRef idx="minor">
            <a:schemeClr val="dk1"/>
          </a:fontRef>
        </p:style>
        <p:txBody>
          <a:bodyPr anchor="ctr"/>
          <a:lstStyle/>
          <a:p>
            <a:pPr algn="ctr">
              <a:defRPr/>
            </a:pPr>
            <a:r>
              <a:rPr lang="en-GB" sz="1050" b="1" dirty="0">
                <a:solidFill>
                  <a:schemeClr val="tx1">
                    <a:lumMod val="10000"/>
                  </a:schemeClr>
                </a:solidFill>
              </a:rPr>
              <a:t>Food</a:t>
            </a:r>
          </a:p>
        </p:txBody>
      </p:sp>
      <p:sp>
        <p:nvSpPr>
          <p:cNvPr id="6" name="Rectangle 5"/>
          <p:cNvSpPr/>
          <p:nvPr/>
        </p:nvSpPr>
        <p:spPr>
          <a:xfrm>
            <a:off x="2705100" y="4960938"/>
            <a:ext cx="1150938" cy="454025"/>
          </a:xfrm>
          <a:prstGeom prst="rect">
            <a:avLst/>
          </a:prstGeom>
        </p:spPr>
        <p:style>
          <a:lnRef idx="2">
            <a:schemeClr val="dk1"/>
          </a:lnRef>
          <a:fillRef idx="1">
            <a:schemeClr val="lt1"/>
          </a:fillRef>
          <a:effectRef idx="0">
            <a:schemeClr val="dk1"/>
          </a:effectRef>
          <a:fontRef idx="minor">
            <a:schemeClr val="dk1"/>
          </a:fontRef>
        </p:style>
        <p:txBody>
          <a:bodyPr anchor="ctr"/>
          <a:lstStyle/>
          <a:p>
            <a:pPr algn="ctr">
              <a:defRPr/>
            </a:pPr>
            <a:r>
              <a:rPr lang="en-GB" sz="1050" b="1" dirty="0">
                <a:solidFill>
                  <a:schemeClr val="tx1">
                    <a:lumMod val="10000"/>
                  </a:schemeClr>
                </a:solidFill>
              </a:rPr>
              <a:t>Chemical Energy</a:t>
            </a:r>
          </a:p>
        </p:txBody>
      </p:sp>
      <p:sp>
        <p:nvSpPr>
          <p:cNvPr id="7" name="Rectangle 6"/>
          <p:cNvSpPr/>
          <p:nvPr/>
        </p:nvSpPr>
        <p:spPr>
          <a:xfrm>
            <a:off x="4446588" y="4964113"/>
            <a:ext cx="1152525" cy="454025"/>
          </a:xfrm>
          <a:prstGeom prst="rect">
            <a:avLst/>
          </a:prstGeom>
        </p:spPr>
        <p:style>
          <a:lnRef idx="2">
            <a:schemeClr val="dk1"/>
          </a:lnRef>
          <a:fillRef idx="1">
            <a:schemeClr val="lt1"/>
          </a:fillRef>
          <a:effectRef idx="0">
            <a:schemeClr val="dk1"/>
          </a:effectRef>
          <a:fontRef idx="minor">
            <a:schemeClr val="dk1"/>
          </a:fontRef>
        </p:style>
        <p:txBody>
          <a:bodyPr anchor="ctr"/>
          <a:lstStyle/>
          <a:p>
            <a:pPr algn="ctr">
              <a:defRPr/>
            </a:pPr>
            <a:r>
              <a:rPr lang="en-GB" sz="1050" b="1" dirty="0">
                <a:solidFill>
                  <a:schemeClr val="tx1">
                    <a:lumMod val="10000"/>
                  </a:schemeClr>
                </a:solidFill>
              </a:rPr>
              <a:t>Cellular Chemical Energy</a:t>
            </a:r>
          </a:p>
        </p:txBody>
      </p:sp>
      <p:sp>
        <p:nvSpPr>
          <p:cNvPr id="8" name="Rectangle 7"/>
          <p:cNvSpPr/>
          <p:nvPr/>
        </p:nvSpPr>
        <p:spPr>
          <a:xfrm>
            <a:off x="6951663" y="4960938"/>
            <a:ext cx="1152525" cy="454025"/>
          </a:xfrm>
          <a:prstGeom prst="rect">
            <a:avLst/>
          </a:prstGeom>
        </p:spPr>
        <p:style>
          <a:lnRef idx="2">
            <a:schemeClr val="dk1"/>
          </a:lnRef>
          <a:fillRef idx="1">
            <a:schemeClr val="lt1"/>
          </a:fillRef>
          <a:effectRef idx="0">
            <a:schemeClr val="dk1"/>
          </a:effectRef>
          <a:fontRef idx="minor">
            <a:schemeClr val="dk1"/>
          </a:fontRef>
        </p:style>
        <p:txBody>
          <a:bodyPr anchor="ctr"/>
          <a:lstStyle/>
          <a:p>
            <a:pPr algn="ctr">
              <a:defRPr/>
            </a:pPr>
            <a:r>
              <a:rPr lang="en-GB" sz="1050" b="1" dirty="0">
                <a:solidFill>
                  <a:schemeClr val="tx1">
                    <a:lumMod val="10000"/>
                  </a:schemeClr>
                </a:solidFill>
              </a:rPr>
              <a:t>Thermal Energy</a:t>
            </a:r>
          </a:p>
        </p:txBody>
      </p:sp>
      <p:sp>
        <p:nvSpPr>
          <p:cNvPr id="9" name="Rectangle 8"/>
          <p:cNvSpPr/>
          <p:nvPr/>
        </p:nvSpPr>
        <p:spPr>
          <a:xfrm>
            <a:off x="3870325" y="1557338"/>
            <a:ext cx="1152525" cy="454025"/>
          </a:xfrm>
          <a:prstGeom prst="rect">
            <a:avLst/>
          </a:prstGeom>
        </p:spPr>
        <p:style>
          <a:lnRef idx="2">
            <a:schemeClr val="dk1"/>
          </a:lnRef>
          <a:fillRef idx="1">
            <a:schemeClr val="lt1"/>
          </a:fillRef>
          <a:effectRef idx="0">
            <a:schemeClr val="dk1"/>
          </a:effectRef>
          <a:fontRef idx="minor">
            <a:schemeClr val="dk1"/>
          </a:fontRef>
        </p:style>
        <p:txBody>
          <a:bodyPr anchor="ctr"/>
          <a:lstStyle/>
          <a:p>
            <a:pPr algn="ctr">
              <a:defRPr/>
            </a:pPr>
            <a:r>
              <a:rPr lang="en-GB" sz="1050" b="1" dirty="0">
                <a:solidFill>
                  <a:schemeClr val="tx1">
                    <a:lumMod val="10000"/>
                  </a:schemeClr>
                </a:solidFill>
              </a:rPr>
              <a:t>Chemical Work</a:t>
            </a:r>
          </a:p>
        </p:txBody>
      </p:sp>
      <p:sp>
        <p:nvSpPr>
          <p:cNvPr id="10" name="Rectangle 9"/>
          <p:cNvSpPr/>
          <p:nvPr/>
        </p:nvSpPr>
        <p:spPr>
          <a:xfrm>
            <a:off x="4572000" y="2708275"/>
            <a:ext cx="1152525" cy="455613"/>
          </a:xfrm>
          <a:prstGeom prst="rect">
            <a:avLst/>
          </a:prstGeom>
        </p:spPr>
        <p:style>
          <a:lnRef idx="2">
            <a:schemeClr val="dk1"/>
          </a:lnRef>
          <a:fillRef idx="1">
            <a:schemeClr val="lt1"/>
          </a:fillRef>
          <a:effectRef idx="0">
            <a:schemeClr val="dk1"/>
          </a:effectRef>
          <a:fontRef idx="minor">
            <a:schemeClr val="dk1"/>
          </a:fontRef>
        </p:style>
        <p:txBody>
          <a:bodyPr anchor="ctr"/>
          <a:lstStyle/>
          <a:p>
            <a:pPr algn="ctr">
              <a:defRPr/>
            </a:pPr>
            <a:r>
              <a:rPr lang="en-GB" sz="1050" b="1" dirty="0">
                <a:solidFill>
                  <a:schemeClr val="tx1">
                    <a:lumMod val="10000"/>
                  </a:schemeClr>
                </a:solidFill>
              </a:rPr>
              <a:t>Mechanical Work</a:t>
            </a:r>
          </a:p>
        </p:txBody>
      </p:sp>
      <p:sp>
        <p:nvSpPr>
          <p:cNvPr id="11" name="Rectangle 10"/>
          <p:cNvSpPr/>
          <p:nvPr/>
        </p:nvSpPr>
        <p:spPr>
          <a:xfrm>
            <a:off x="5364163" y="3681413"/>
            <a:ext cx="1152525" cy="454025"/>
          </a:xfrm>
          <a:prstGeom prst="rect">
            <a:avLst/>
          </a:prstGeom>
        </p:spPr>
        <p:style>
          <a:lnRef idx="2">
            <a:schemeClr val="dk1"/>
          </a:lnRef>
          <a:fillRef idx="1">
            <a:schemeClr val="lt1"/>
          </a:fillRef>
          <a:effectRef idx="0">
            <a:schemeClr val="dk1"/>
          </a:effectRef>
          <a:fontRef idx="minor">
            <a:schemeClr val="dk1"/>
          </a:fontRef>
        </p:style>
        <p:txBody>
          <a:bodyPr anchor="ctr"/>
          <a:lstStyle/>
          <a:p>
            <a:pPr algn="ctr">
              <a:defRPr/>
            </a:pPr>
            <a:r>
              <a:rPr lang="en-GB" sz="1050" b="1" dirty="0">
                <a:solidFill>
                  <a:schemeClr val="tx1">
                    <a:lumMod val="10000"/>
                  </a:schemeClr>
                </a:solidFill>
              </a:rPr>
              <a:t>Electrical</a:t>
            </a:r>
            <a:r>
              <a:rPr lang="en-GB" sz="1050" b="1" dirty="0"/>
              <a:t> </a:t>
            </a:r>
            <a:r>
              <a:rPr lang="en-GB" sz="1050" b="1" dirty="0">
                <a:solidFill>
                  <a:schemeClr val="tx1">
                    <a:lumMod val="10000"/>
                  </a:schemeClr>
                </a:solidFill>
              </a:rPr>
              <a:t>Work</a:t>
            </a:r>
          </a:p>
        </p:txBody>
      </p:sp>
      <p:sp>
        <p:nvSpPr>
          <p:cNvPr id="12" name="Rectangle 11"/>
          <p:cNvSpPr/>
          <p:nvPr/>
        </p:nvSpPr>
        <p:spPr>
          <a:xfrm>
            <a:off x="7527789" y="1501945"/>
            <a:ext cx="429284" cy="2635687"/>
          </a:xfrm>
          <a:prstGeom prst="rect">
            <a:avLst/>
          </a:prstGeom>
        </p:spPr>
        <p:style>
          <a:lnRef idx="2">
            <a:schemeClr val="dk1"/>
          </a:lnRef>
          <a:fillRef idx="1">
            <a:schemeClr val="lt1"/>
          </a:fillRef>
          <a:effectRef idx="0">
            <a:schemeClr val="dk1"/>
          </a:effectRef>
          <a:fontRef idx="minor">
            <a:schemeClr val="dk1"/>
          </a:fontRef>
        </p:style>
        <p:txBody>
          <a:bodyPr vert="vert270" anchor="ctr"/>
          <a:lstStyle/>
          <a:p>
            <a:pPr algn="ctr">
              <a:defRPr/>
            </a:pPr>
            <a:r>
              <a:rPr lang="en-GB" sz="1050" b="1" dirty="0">
                <a:solidFill>
                  <a:schemeClr val="tx1">
                    <a:lumMod val="10000"/>
                  </a:schemeClr>
                </a:solidFill>
              </a:rPr>
              <a:t>Muscular Work</a:t>
            </a:r>
          </a:p>
        </p:txBody>
      </p:sp>
      <p:cxnSp>
        <p:nvCxnSpPr>
          <p:cNvPr id="14" name="Straight Arrow Connector 13"/>
          <p:cNvCxnSpPr>
            <a:stCxn id="4" idx="3"/>
          </p:cNvCxnSpPr>
          <p:nvPr/>
        </p:nvCxnSpPr>
        <p:spPr>
          <a:xfrm flipV="1">
            <a:off x="2087563" y="5187950"/>
            <a:ext cx="539750" cy="0"/>
          </a:xfrm>
          <a:prstGeom prst="straightConnector1">
            <a:avLst/>
          </a:prstGeom>
          <a:ln>
            <a:tailEnd type="arrow"/>
          </a:ln>
        </p:spPr>
        <p:style>
          <a:lnRef idx="1">
            <a:schemeClr val="accent1"/>
          </a:lnRef>
          <a:fillRef idx="0">
            <a:schemeClr val="accent1"/>
          </a:fillRef>
          <a:effectRef idx="0">
            <a:schemeClr val="accent1"/>
          </a:effectRef>
          <a:fontRef idx="minor">
            <a:schemeClr val="tx1"/>
          </a:fontRef>
        </p:style>
      </p:cxnSp>
      <p:cxnSp>
        <p:nvCxnSpPr>
          <p:cNvPr id="16" name="Straight Arrow Connector 15"/>
          <p:cNvCxnSpPr>
            <a:stCxn id="6" idx="3"/>
          </p:cNvCxnSpPr>
          <p:nvPr/>
        </p:nvCxnSpPr>
        <p:spPr>
          <a:xfrm>
            <a:off x="3856038" y="5187950"/>
            <a:ext cx="500062" cy="3175"/>
          </a:xfrm>
          <a:prstGeom prst="straightConnector1">
            <a:avLst/>
          </a:prstGeom>
          <a:ln>
            <a:tailEnd type="arrow"/>
          </a:ln>
        </p:spPr>
        <p:style>
          <a:lnRef idx="1">
            <a:schemeClr val="accent1"/>
          </a:lnRef>
          <a:fillRef idx="0">
            <a:schemeClr val="accent1"/>
          </a:fillRef>
          <a:effectRef idx="0">
            <a:schemeClr val="accent1"/>
          </a:effectRef>
          <a:fontRef idx="minor">
            <a:schemeClr val="tx1"/>
          </a:fontRef>
        </p:style>
      </p:cxnSp>
      <p:cxnSp>
        <p:nvCxnSpPr>
          <p:cNvPr id="18" name="Straight Arrow Connector 17"/>
          <p:cNvCxnSpPr/>
          <p:nvPr/>
        </p:nvCxnSpPr>
        <p:spPr>
          <a:xfrm flipV="1">
            <a:off x="4446588" y="2133600"/>
            <a:ext cx="0" cy="2827338"/>
          </a:xfrm>
          <a:prstGeom prst="straightConnector1">
            <a:avLst/>
          </a:prstGeom>
          <a:ln>
            <a:tailEnd type="arrow"/>
          </a:ln>
        </p:spPr>
        <p:style>
          <a:lnRef idx="1">
            <a:schemeClr val="accent1"/>
          </a:lnRef>
          <a:fillRef idx="0">
            <a:schemeClr val="accent1"/>
          </a:fillRef>
          <a:effectRef idx="0">
            <a:schemeClr val="accent1"/>
          </a:effectRef>
          <a:fontRef idx="minor">
            <a:schemeClr val="tx1"/>
          </a:fontRef>
        </p:style>
      </p:cxnSp>
      <p:cxnSp>
        <p:nvCxnSpPr>
          <p:cNvPr id="20" name="Straight Arrow Connector 19"/>
          <p:cNvCxnSpPr/>
          <p:nvPr/>
        </p:nvCxnSpPr>
        <p:spPr>
          <a:xfrm flipV="1">
            <a:off x="4446588" y="3213100"/>
            <a:ext cx="701675" cy="1747838"/>
          </a:xfrm>
          <a:prstGeom prst="straightConnector1">
            <a:avLst/>
          </a:prstGeom>
          <a:ln>
            <a:tailEnd type="arrow"/>
          </a:ln>
        </p:spPr>
        <p:style>
          <a:lnRef idx="1">
            <a:schemeClr val="accent1"/>
          </a:lnRef>
          <a:fillRef idx="0">
            <a:schemeClr val="accent1"/>
          </a:fillRef>
          <a:effectRef idx="0">
            <a:schemeClr val="accent1"/>
          </a:effectRef>
          <a:fontRef idx="minor">
            <a:schemeClr val="tx1"/>
          </a:fontRef>
        </p:style>
      </p:cxnSp>
      <p:cxnSp>
        <p:nvCxnSpPr>
          <p:cNvPr id="22" name="Straight Arrow Connector 21"/>
          <p:cNvCxnSpPr/>
          <p:nvPr/>
        </p:nvCxnSpPr>
        <p:spPr>
          <a:xfrm flipV="1">
            <a:off x="4446588" y="4257675"/>
            <a:ext cx="1385887" cy="703263"/>
          </a:xfrm>
          <a:prstGeom prst="straightConnector1">
            <a:avLst/>
          </a:prstGeom>
          <a:ln>
            <a:tailEnd type="arrow"/>
          </a:ln>
        </p:spPr>
        <p:style>
          <a:lnRef idx="1">
            <a:schemeClr val="accent1"/>
          </a:lnRef>
          <a:fillRef idx="0">
            <a:schemeClr val="accent1"/>
          </a:fillRef>
          <a:effectRef idx="0">
            <a:schemeClr val="accent1"/>
          </a:effectRef>
          <a:fontRef idx="minor">
            <a:schemeClr val="tx1"/>
          </a:fontRef>
        </p:style>
      </p:cxnSp>
      <p:cxnSp>
        <p:nvCxnSpPr>
          <p:cNvPr id="24" name="Straight Arrow Connector 23"/>
          <p:cNvCxnSpPr/>
          <p:nvPr/>
        </p:nvCxnSpPr>
        <p:spPr>
          <a:xfrm>
            <a:off x="5599113" y="5191125"/>
            <a:ext cx="1227137" cy="0"/>
          </a:xfrm>
          <a:prstGeom prst="straightConnector1">
            <a:avLst/>
          </a:prstGeom>
          <a:ln>
            <a:tailEnd type="arrow"/>
          </a:ln>
        </p:spPr>
        <p:style>
          <a:lnRef idx="1">
            <a:schemeClr val="accent1"/>
          </a:lnRef>
          <a:fillRef idx="0">
            <a:schemeClr val="accent1"/>
          </a:fillRef>
          <a:effectRef idx="0">
            <a:schemeClr val="accent1"/>
          </a:effectRef>
          <a:fontRef idx="minor">
            <a:schemeClr val="tx1"/>
          </a:fontRef>
        </p:style>
      </p:cxnSp>
      <p:cxnSp>
        <p:nvCxnSpPr>
          <p:cNvPr id="26" name="Straight Arrow Connector 25"/>
          <p:cNvCxnSpPr>
            <a:stCxn id="9" idx="3"/>
          </p:cNvCxnSpPr>
          <p:nvPr/>
        </p:nvCxnSpPr>
        <p:spPr>
          <a:xfrm flipV="1">
            <a:off x="5022850" y="1784350"/>
            <a:ext cx="2428875" cy="0"/>
          </a:xfrm>
          <a:prstGeom prst="straightConnector1">
            <a:avLst/>
          </a:prstGeom>
          <a:ln>
            <a:tailEnd type="arrow"/>
          </a:ln>
        </p:spPr>
        <p:style>
          <a:lnRef idx="1">
            <a:schemeClr val="accent1"/>
          </a:lnRef>
          <a:fillRef idx="0">
            <a:schemeClr val="accent1"/>
          </a:fillRef>
          <a:effectRef idx="0">
            <a:schemeClr val="accent1"/>
          </a:effectRef>
          <a:fontRef idx="minor">
            <a:schemeClr val="tx1"/>
          </a:fontRef>
        </p:style>
      </p:cxnSp>
      <p:cxnSp>
        <p:nvCxnSpPr>
          <p:cNvPr id="28" name="Straight Arrow Connector 27"/>
          <p:cNvCxnSpPr>
            <a:stCxn id="10" idx="3"/>
          </p:cNvCxnSpPr>
          <p:nvPr/>
        </p:nvCxnSpPr>
        <p:spPr>
          <a:xfrm flipV="1">
            <a:off x="5724525" y="2936875"/>
            <a:ext cx="1727200" cy="0"/>
          </a:xfrm>
          <a:prstGeom prst="straightConnector1">
            <a:avLst/>
          </a:prstGeom>
          <a:ln>
            <a:tailEnd type="arrow"/>
          </a:ln>
        </p:spPr>
        <p:style>
          <a:lnRef idx="1">
            <a:schemeClr val="accent1"/>
          </a:lnRef>
          <a:fillRef idx="0">
            <a:schemeClr val="accent1"/>
          </a:fillRef>
          <a:effectRef idx="0">
            <a:schemeClr val="accent1"/>
          </a:effectRef>
          <a:fontRef idx="minor">
            <a:schemeClr val="tx1"/>
          </a:fontRef>
        </p:style>
      </p:cxnSp>
      <p:cxnSp>
        <p:nvCxnSpPr>
          <p:cNvPr id="30" name="Straight Arrow Connector 29"/>
          <p:cNvCxnSpPr/>
          <p:nvPr/>
        </p:nvCxnSpPr>
        <p:spPr>
          <a:xfrm>
            <a:off x="6519863" y="3908425"/>
            <a:ext cx="931862" cy="0"/>
          </a:xfrm>
          <a:prstGeom prst="straightConnector1">
            <a:avLst/>
          </a:prstGeom>
          <a:ln>
            <a:tailEnd type="arrow"/>
          </a:ln>
        </p:spPr>
        <p:style>
          <a:lnRef idx="1">
            <a:schemeClr val="accent1"/>
          </a:lnRef>
          <a:fillRef idx="0">
            <a:schemeClr val="accent1"/>
          </a:fillRef>
          <a:effectRef idx="0">
            <a:schemeClr val="accent1"/>
          </a:effectRef>
          <a:fontRef idx="minor">
            <a:schemeClr val="tx1"/>
          </a:fontRef>
        </p:style>
      </p:cxnSp>
      <p:cxnSp>
        <p:nvCxnSpPr>
          <p:cNvPr id="33" name="Straight Arrow Connector 32"/>
          <p:cNvCxnSpPr/>
          <p:nvPr/>
        </p:nvCxnSpPr>
        <p:spPr>
          <a:xfrm>
            <a:off x="6986588" y="1787525"/>
            <a:ext cx="0" cy="3176588"/>
          </a:xfrm>
          <a:prstGeom prst="straightConnector1">
            <a:avLst/>
          </a:prstGeom>
          <a:ln>
            <a:tailEnd type="arrow"/>
          </a:ln>
        </p:spPr>
        <p:style>
          <a:lnRef idx="1">
            <a:schemeClr val="accent1"/>
          </a:lnRef>
          <a:fillRef idx="0">
            <a:schemeClr val="accent1"/>
          </a:fillRef>
          <a:effectRef idx="0">
            <a:schemeClr val="accent1"/>
          </a:effectRef>
          <a:fontRef idx="minor">
            <a:schemeClr val="tx1"/>
          </a:fontRef>
        </p:style>
      </p:cxnSp>
      <p:cxnSp>
        <p:nvCxnSpPr>
          <p:cNvPr id="39" name="Straight Arrow Connector 38"/>
          <p:cNvCxnSpPr/>
          <p:nvPr/>
        </p:nvCxnSpPr>
        <p:spPr>
          <a:xfrm>
            <a:off x="7754938" y="4135438"/>
            <a:ext cx="0" cy="733425"/>
          </a:xfrm>
          <a:prstGeom prst="straightConnector1">
            <a:avLst/>
          </a:prstGeom>
          <a:ln>
            <a:tailEnd type="arrow"/>
          </a:ln>
        </p:spPr>
        <p:style>
          <a:lnRef idx="1">
            <a:schemeClr val="accent1"/>
          </a:lnRef>
          <a:fillRef idx="0">
            <a:schemeClr val="accent1"/>
          </a:fillRef>
          <a:effectRef idx="0">
            <a:schemeClr val="accent1"/>
          </a:effectRef>
          <a:fontRef idx="minor">
            <a:schemeClr val="tx1"/>
          </a:fontRef>
        </p:style>
      </p:cxnSp>
      <p:sp>
        <p:nvSpPr>
          <p:cNvPr id="5141" name="TextBox 41"/>
          <p:cNvSpPr txBox="1">
            <a:spLocks noChangeArrowheads="1"/>
          </p:cNvSpPr>
          <p:nvPr/>
        </p:nvSpPr>
        <p:spPr bwMode="auto">
          <a:xfrm>
            <a:off x="3199606" y="644525"/>
            <a:ext cx="5481637" cy="4619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eaLnBrk="0" hangingPunct="0">
              <a:spcBef>
                <a:spcPct val="20000"/>
              </a:spcBef>
              <a:buChar char="•"/>
              <a:defRPr sz="3200">
                <a:solidFill>
                  <a:schemeClr val="tx1"/>
                </a:solidFill>
                <a:latin typeface="Arial" charset="0"/>
              </a:defRPr>
            </a:lvl1pPr>
            <a:lvl2pPr marL="742950" indent="-285750" eaLnBrk="0" hangingPunct="0">
              <a:spcBef>
                <a:spcPct val="20000"/>
              </a:spcBef>
              <a:buChar char="–"/>
              <a:defRPr sz="2800">
                <a:solidFill>
                  <a:schemeClr val="tx1"/>
                </a:solidFill>
                <a:latin typeface="Arial" charset="0"/>
              </a:defRPr>
            </a:lvl2pPr>
            <a:lvl3pPr marL="1143000" indent="-228600" eaLnBrk="0" hangingPunct="0">
              <a:spcBef>
                <a:spcPct val="20000"/>
              </a:spcBef>
              <a:buChar char="•"/>
              <a:defRPr sz="2400">
                <a:solidFill>
                  <a:schemeClr val="tx1"/>
                </a:solidFill>
                <a:latin typeface="Arial" charset="0"/>
              </a:defRPr>
            </a:lvl3pPr>
            <a:lvl4pPr marL="1600200" indent="-228600" eaLnBrk="0" hangingPunct="0">
              <a:spcBef>
                <a:spcPct val="20000"/>
              </a:spcBef>
              <a:buChar char="–"/>
              <a:defRPr sz="2000">
                <a:solidFill>
                  <a:schemeClr val="tx1"/>
                </a:solidFill>
                <a:latin typeface="Arial" charset="0"/>
              </a:defRPr>
            </a:lvl4pPr>
            <a:lvl5pPr marL="2057400" indent="-228600" eaLnBrk="0" hangingPunct="0">
              <a:spcBef>
                <a:spcPct val="20000"/>
              </a:spcBef>
              <a:buChar char="»"/>
              <a:defRPr sz="2000">
                <a:solidFill>
                  <a:schemeClr val="tx1"/>
                </a:solidFill>
                <a:latin typeface="Arial" charset="0"/>
              </a:defRPr>
            </a:lvl5pPr>
            <a:lvl6pPr marL="2514600" indent="-228600" eaLnBrk="0" fontAlgn="base" hangingPunct="0">
              <a:spcBef>
                <a:spcPct val="20000"/>
              </a:spcBef>
              <a:spcAft>
                <a:spcPct val="0"/>
              </a:spcAft>
              <a:buChar char="»"/>
              <a:defRPr sz="2000">
                <a:solidFill>
                  <a:schemeClr val="tx1"/>
                </a:solidFill>
                <a:latin typeface="Arial" charset="0"/>
              </a:defRPr>
            </a:lvl6pPr>
            <a:lvl7pPr marL="2971800" indent="-228600" eaLnBrk="0" fontAlgn="base" hangingPunct="0">
              <a:spcBef>
                <a:spcPct val="20000"/>
              </a:spcBef>
              <a:spcAft>
                <a:spcPct val="0"/>
              </a:spcAft>
              <a:buChar char="»"/>
              <a:defRPr sz="2000">
                <a:solidFill>
                  <a:schemeClr val="tx1"/>
                </a:solidFill>
                <a:latin typeface="Arial" charset="0"/>
              </a:defRPr>
            </a:lvl7pPr>
            <a:lvl8pPr marL="3429000" indent="-228600" eaLnBrk="0" fontAlgn="base" hangingPunct="0">
              <a:spcBef>
                <a:spcPct val="20000"/>
              </a:spcBef>
              <a:spcAft>
                <a:spcPct val="0"/>
              </a:spcAft>
              <a:buChar char="»"/>
              <a:defRPr sz="2000">
                <a:solidFill>
                  <a:schemeClr val="tx1"/>
                </a:solidFill>
                <a:latin typeface="Arial" charset="0"/>
              </a:defRPr>
            </a:lvl8pPr>
            <a:lvl9pPr marL="3886200" indent="-228600" eaLnBrk="0" fontAlgn="base" hangingPunct="0">
              <a:spcBef>
                <a:spcPct val="20000"/>
              </a:spcBef>
              <a:spcAft>
                <a:spcPct val="0"/>
              </a:spcAft>
              <a:buChar char="»"/>
              <a:defRPr sz="2000">
                <a:solidFill>
                  <a:schemeClr val="tx1"/>
                </a:solidFill>
                <a:latin typeface="Arial" charset="0"/>
              </a:defRPr>
            </a:lvl9pPr>
          </a:lstStyle>
          <a:p>
            <a:pPr eaLnBrk="1" hangingPunct="1">
              <a:spcBef>
                <a:spcPct val="0"/>
              </a:spcBef>
              <a:buFontTx/>
              <a:buNone/>
            </a:pPr>
            <a:r>
              <a:rPr lang="en-GB" altLang="en-US" sz="2400" b="1" dirty="0">
                <a:solidFill>
                  <a:schemeClr val="accent1"/>
                </a:solidFill>
              </a:rPr>
              <a:t>Biological Transformation of Energy</a:t>
            </a:r>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6" name="Content Placeholder 2"/>
          <p:cNvSpPr>
            <a:spLocks noGrp="1"/>
          </p:cNvSpPr>
          <p:nvPr>
            <p:ph idx="1"/>
          </p:nvPr>
        </p:nvSpPr>
        <p:spPr>
          <a:xfrm>
            <a:off x="456746" y="1556792"/>
            <a:ext cx="8229600" cy="5473700"/>
          </a:xfrm>
        </p:spPr>
        <p:txBody>
          <a:bodyPr>
            <a:normAutofit/>
          </a:bodyPr>
          <a:lstStyle/>
          <a:p>
            <a:pPr marL="0" indent="0" algn="ctr">
              <a:buFontTx/>
              <a:buNone/>
            </a:pPr>
            <a:r>
              <a:rPr lang="en-GB" altLang="en-US" sz="2400" dirty="0"/>
              <a:t>The kilocalorie (kcal) is the main expression of energy. </a:t>
            </a:r>
          </a:p>
          <a:p>
            <a:pPr marL="0" indent="0" algn="ctr">
              <a:buFontTx/>
              <a:buNone/>
            </a:pPr>
            <a:endParaRPr lang="en-GB" altLang="en-US" sz="2400" dirty="0"/>
          </a:p>
          <a:p>
            <a:pPr marL="0" indent="0" algn="ctr">
              <a:buFontTx/>
              <a:buNone/>
            </a:pPr>
            <a:r>
              <a:rPr lang="en-GB" altLang="en-US" sz="2400" dirty="0"/>
              <a:t>There are four components in the diet that have the potential to create energy. These are carbohydrates, fats, protein and alcohol (although alcohol cannot be used as muscle fuel).</a:t>
            </a:r>
          </a:p>
          <a:p>
            <a:pPr marL="0" indent="0" algn="ctr">
              <a:buFontTx/>
              <a:buNone/>
            </a:pPr>
            <a:endParaRPr lang="en-GB" altLang="en-US" sz="2000" dirty="0">
              <a:solidFill>
                <a:schemeClr val="bg1"/>
              </a:solidFill>
            </a:endParaRPr>
          </a:p>
          <a:p>
            <a:pPr marL="0" indent="0" algn="ctr">
              <a:buFontTx/>
              <a:buNone/>
            </a:pPr>
            <a:r>
              <a:rPr lang="en-GB" altLang="en-US" sz="2400" dirty="0"/>
              <a:t>This energy is used to build and repair body tissues and to power all forms of human movement. The framework for </a:t>
            </a:r>
            <a:r>
              <a:rPr lang="en-GB" altLang="en-US" sz="2800" dirty="0"/>
              <a:t>this is known as metabolism. </a:t>
            </a:r>
          </a:p>
          <a:p>
            <a:pPr marL="0" indent="0" algn="ctr">
              <a:buFontTx/>
              <a:buNone/>
            </a:pPr>
            <a:endParaRPr lang="en-GB" altLang="en-US" dirty="0">
              <a:solidFill>
                <a:schemeClr val="bg1"/>
              </a:solidFill>
            </a:endParaRPr>
          </a:p>
          <a:p>
            <a:pPr marL="0" indent="0" algn="ctr">
              <a:buFontTx/>
              <a:buNone/>
            </a:pPr>
            <a:endParaRPr lang="en-GB" altLang="en-US" dirty="0">
              <a:solidFill>
                <a:schemeClr val="bg1"/>
              </a:solidFill>
            </a:endParaRPr>
          </a:p>
        </p:txBody>
      </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170" name="Content Placeholder 2"/>
          <p:cNvSpPr>
            <a:spLocks noGrp="1"/>
          </p:cNvSpPr>
          <p:nvPr>
            <p:ph idx="1"/>
          </p:nvPr>
        </p:nvSpPr>
        <p:spPr>
          <a:xfrm>
            <a:off x="457200" y="1628800"/>
            <a:ext cx="8229600" cy="5364163"/>
          </a:xfrm>
        </p:spPr>
        <p:txBody>
          <a:bodyPr>
            <a:normAutofit/>
          </a:bodyPr>
          <a:lstStyle/>
          <a:p>
            <a:pPr marL="0" indent="0" algn="ctr">
              <a:buFontTx/>
              <a:buNone/>
            </a:pPr>
            <a:r>
              <a:rPr lang="en-GB" altLang="en-US" sz="2400" dirty="0"/>
              <a:t>For the body to function, an optimal amount of energy is needed. Successful performance depends upon the </a:t>
            </a:r>
            <a:r>
              <a:rPr lang="en-GB" altLang="en-US" sz="2400" dirty="0" smtClean="0"/>
              <a:t>dancers ability </a:t>
            </a:r>
            <a:r>
              <a:rPr lang="en-GB" altLang="en-US" sz="2400" dirty="0"/>
              <a:t>to generate the right amount of energy and to control its application to the specific demands of their role. </a:t>
            </a:r>
          </a:p>
          <a:p>
            <a:pPr marL="0" indent="0" algn="ctr">
              <a:buFontTx/>
              <a:buNone/>
            </a:pPr>
            <a:endParaRPr lang="en-GB" altLang="en-US" sz="2400" dirty="0"/>
          </a:p>
          <a:p>
            <a:pPr marL="0" indent="0" algn="ctr">
              <a:buFontTx/>
              <a:buNone/>
            </a:pPr>
            <a:r>
              <a:rPr lang="en-GB" altLang="en-US" sz="2400" dirty="0"/>
              <a:t>Therefore understanding the basics of energy allows for clearer analysis of the demands of performance to assist better preparation. </a:t>
            </a:r>
          </a:p>
        </p:txBody>
      </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Content Placeholder 2"/>
          <p:cNvSpPr>
            <a:spLocks noGrp="1"/>
          </p:cNvSpPr>
          <p:nvPr>
            <p:ph idx="1"/>
          </p:nvPr>
        </p:nvSpPr>
        <p:spPr>
          <a:xfrm>
            <a:off x="432581" y="1916832"/>
            <a:ext cx="8229600" cy="3700462"/>
          </a:xfrm>
        </p:spPr>
        <p:txBody>
          <a:bodyPr>
            <a:normAutofit fontScale="92500" lnSpcReduction="10000"/>
          </a:bodyPr>
          <a:lstStyle/>
          <a:p>
            <a:pPr marL="0" indent="0" algn="ctr">
              <a:buFontTx/>
              <a:buNone/>
            </a:pPr>
            <a:r>
              <a:rPr lang="en-GB" altLang="en-US" sz="2800" dirty="0"/>
              <a:t>There are a number of ways to express energy, the most common term being calorie (cal).</a:t>
            </a:r>
          </a:p>
          <a:p>
            <a:pPr marL="0" indent="0" algn="ctr">
              <a:buFontTx/>
              <a:buNone/>
            </a:pPr>
            <a:endParaRPr lang="en-GB" altLang="en-US" sz="2800" dirty="0"/>
          </a:p>
          <a:p>
            <a:pPr marL="0" indent="0" algn="ctr">
              <a:buFontTx/>
              <a:buNone/>
            </a:pPr>
            <a:r>
              <a:rPr lang="en-GB" altLang="en-US" sz="2800" dirty="0"/>
              <a:t>One small calorie (cal) represents the amount of heat needed to raise the temperature of 1 gram of water by 1ºC.</a:t>
            </a:r>
          </a:p>
          <a:p>
            <a:pPr marL="0" indent="0" algn="ctr">
              <a:buFontTx/>
              <a:buNone/>
            </a:pPr>
            <a:endParaRPr lang="en-GB" altLang="en-US" sz="2800" dirty="0"/>
          </a:p>
          <a:p>
            <a:pPr marL="0" indent="0" algn="ctr">
              <a:buFontTx/>
              <a:buNone/>
            </a:pPr>
            <a:r>
              <a:rPr lang="en-GB" altLang="en-US" sz="2800" dirty="0"/>
              <a:t>However, because gram is very small, the kilocalorie (kcal) is the main expression of energy.  </a:t>
            </a:r>
          </a:p>
        </p:txBody>
      </p:sp>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218" name="Content Placeholder 2"/>
          <p:cNvSpPr>
            <a:spLocks noGrp="1"/>
          </p:cNvSpPr>
          <p:nvPr>
            <p:ph idx="1"/>
          </p:nvPr>
        </p:nvSpPr>
        <p:spPr>
          <a:xfrm>
            <a:off x="637686" y="1326741"/>
            <a:ext cx="8229600" cy="3700462"/>
          </a:xfrm>
        </p:spPr>
        <p:txBody>
          <a:bodyPr/>
          <a:lstStyle/>
          <a:p>
            <a:pPr marL="0" indent="0" algn="ctr">
              <a:buFontTx/>
              <a:buNone/>
            </a:pPr>
            <a:r>
              <a:rPr lang="en-GB" altLang="en-US" sz="2400" dirty="0"/>
              <a:t>The calorific value of a nutrient may be defined as the amount of energy produced in the body when this nutrient is consumed</a:t>
            </a:r>
            <a:r>
              <a:rPr lang="en-GB" altLang="en-US" dirty="0">
                <a:solidFill>
                  <a:schemeClr val="bg1"/>
                </a:solidFill>
              </a:rPr>
              <a:t>. </a:t>
            </a:r>
          </a:p>
          <a:p>
            <a:pPr marL="0" indent="0" algn="ctr">
              <a:buFontTx/>
              <a:buNone/>
            </a:pPr>
            <a:endParaRPr lang="en-GB" altLang="en-US" dirty="0">
              <a:solidFill>
                <a:schemeClr val="bg1"/>
              </a:solidFill>
            </a:endParaRPr>
          </a:p>
          <a:p>
            <a:pPr marL="0" indent="0" algn="ctr">
              <a:buFontTx/>
              <a:buNone/>
            </a:pPr>
            <a:endParaRPr lang="en-GB" altLang="en-US" dirty="0">
              <a:solidFill>
                <a:schemeClr val="bg1"/>
              </a:solidFill>
            </a:endParaRPr>
          </a:p>
        </p:txBody>
      </p:sp>
      <p:graphicFrame>
        <p:nvGraphicFramePr>
          <p:cNvPr id="4" name="Table 3"/>
          <p:cNvGraphicFramePr>
            <a:graphicFrameLocks noGrp="1"/>
          </p:cNvGraphicFramePr>
          <p:nvPr>
            <p:extLst>
              <p:ext uri="{D42A27DB-BD31-4B8C-83A1-F6EECF244321}">
                <p14:modId xmlns:p14="http://schemas.microsoft.com/office/powerpoint/2010/main" val="985636361"/>
              </p:ext>
            </p:extLst>
          </p:nvPr>
        </p:nvGraphicFramePr>
        <p:xfrm>
          <a:off x="1306219" y="3176972"/>
          <a:ext cx="6892534" cy="2511425"/>
        </p:xfrm>
        <a:graphic>
          <a:graphicData uri="http://schemas.openxmlformats.org/drawingml/2006/table">
            <a:tbl>
              <a:tblPr firstRow="1" bandRow="1">
                <a:tableStyleId>{69012ECD-51FC-41F1-AA8D-1B2483CD663E}</a:tableStyleId>
              </a:tblPr>
              <a:tblGrid>
                <a:gridCol w="3446267"/>
                <a:gridCol w="3446267"/>
              </a:tblGrid>
              <a:tr h="502285">
                <a:tc>
                  <a:txBody>
                    <a:bodyPr/>
                    <a:lstStyle/>
                    <a:p>
                      <a:pPr algn="ctr"/>
                      <a:r>
                        <a:rPr lang="en-GB" dirty="0" smtClean="0"/>
                        <a:t>Nutrient</a:t>
                      </a:r>
                      <a:endParaRPr lang="en-GB" dirty="0"/>
                    </a:p>
                  </a:txBody>
                  <a:tcPr marT="45741" marB="45741"/>
                </a:tc>
                <a:tc>
                  <a:txBody>
                    <a:bodyPr/>
                    <a:lstStyle/>
                    <a:p>
                      <a:pPr algn="ctr"/>
                      <a:r>
                        <a:rPr lang="en-GB" dirty="0" smtClean="0"/>
                        <a:t>Energy (kcal per gram)</a:t>
                      </a:r>
                      <a:endParaRPr lang="en-GB" dirty="0"/>
                    </a:p>
                  </a:txBody>
                  <a:tcPr marT="45741" marB="45741"/>
                </a:tc>
              </a:tr>
              <a:tr h="502285">
                <a:tc>
                  <a:txBody>
                    <a:bodyPr/>
                    <a:lstStyle/>
                    <a:p>
                      <a:pPr algn="ctr"/>
                      <a:r>
                        <a:rPr lang="en-GB" dirty="0" smtClean="0"/>
                        <a:t>Carbohydrate</a:t>
                      </a:r>
                      <a:endParaRPr lang="en-GB" dirty="0"/>
                    </a:p>
                  </a:txBody>
                  <a:tcPr marT="45741" marB="45741"/>
                </a:tc>
                <a:tc>
                  <a:txBody>
                    <a:bodyPr/>
                    <a:lstStyle/>
                    <a:p>
                      <a:pPr algn="ctr"/>
                      <a:r>
                        <a:rPr lang="en-GB" dirty="0" smtClean="0"/>
                        <a:t>4.1</a:t>
                      </a:r>
                      <a:endParaRPr lang="en-GB" dirty="0"/>
                    </a:p>
                  </a:txBody>
                  <a:tcPr marT="45741" marB="45741"/>
                </a:tc>
              </a:tr>
              <a:tr h="502285">
                <a:tc>
                  <a:txBody>
                    <a:bodyPr/>
                    <a:lstStyle/>
                    <a:p>
                      <a:pPr algn="ctr"/>
                      <a:r>
                        <a:rPr lang="en-GB" dirty="0" smtClean="0"/>
                        <a:t>Protein</a:t>
                      </a:r>
                      <a:endParaRPr lang="en-GB" dirty="0"/>
                    </a:p>
                  </a:txBody>
                  <a:tcPr marT="45741" marB="45741"/>
                </a:tc>
                <a:tc>
                  <a:txBody>
                    <a:bodyPr/>
                    <a:lstStyle/>
                    <a:p>
                      <a:pPr algn="ctr"/>
                      <a:r>
                        <a:rPr lang="en-GB" dirty="0" smtClean="0"/>
                        <a:t>4.3</a:t>
                      </a:r>
                      <a:endParaRPr lang="en-GB" dirty="0"/>
                    </a:p>
                  </a:txBody>
                  <a:tcPr marT="45741" marB="45741"/>
                </a:tc>
              </a:tr>
              <a:tr h="502285">
                <a:tc>
                  <a:txBody>
                    <a:bodyPr/>
                    <a:lstStyle/>
                    <a:p>
                      <a:pPr algn="ctr"/>
                      <a:r>
                        <a:rPr lang="en-GB" dirty="0" smtClean="0"/>
                        <a:t>Fat</a:t>
                      </a:r>
                      <a:endParaRPr lang="en-GB" dirty="0"/>
                    </a:p>
                  </a:txBody>
                  <a:tcPr marT="45741" marB="45741"/>
                </a:tc>
                <a:tc>
                  <a:txBody>
                    <a:bodyPr/>
                    <a:lstStyle/>
                    <a:p>
                      <a:pPr algn="ctr"/>
                      <a:r>
                        <a:rPr lang="en-GB" dirty="0" smtClean="0"/>
                        <a:t>9.3</a:t>
                      </a:r>
                      <a:endParaRPr lang="en-GB" dirty="0"/>
                    </a:p>
                  </a:txBody>
                  <a:tcPr marT="45741" marB="45741"/>
                </a:tc>
              </a:tr>
              <a:tr h="502285">
                <a:tc>
                  <a:txBody>
                    <a:bodyPr/>
                    <a:lstStyle/>
                    <a:p>
                      <a:pPr algn="ctr"/>
                      <a:r>
                        <a:rPr lang="en-GB" dirty="0" smtClean="0"/>
                        <a:t>Alcohol</a:t>
                      </a:r>
                      <a:endParaRPr lang="en-GB" dirty="0"/>
                    </a:p>
                  </a:txBody>
                  <a:tcPr marT="45741" marB="45741"/>
                </a:tc>
                <a:tc>
                  <a:txBody>
                    <a:bodyPr/>
                    <a:lstStyle/>
                    <a:p>
                      <a:pPr algn="ctr"/>
                      <a:r>
                        <a:rPr lang="en-GB" dirty="0" smtClean="0"/>
                        <a:t>7.0</a:t>
                      </a:r>
                      <a:endParaRPr lang="en-GB" dirty="0"/>
                    </a:p>
                  </a:txBody>
                  <a:tcPr marT="45741" marB="45741"/>
                </a:tc>
              </a:tr>
            </a:tbl>
          </a:graphicData>
        </a:graphic>
      </p:graphicFrame>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242" name="Content Placeholder 2"/>
          <p:cNvSpPr>
            <a:spLocks noGrp="1"/>
          </p:cNvSpPr>
          <p:nvPr>
            <p:ph idx="1"/>
          </p:nvPr>
        </p:nvSpPr>
        <p:spPr>
          <a:xfrm>
            <a:off x="506810" y="1808820"/>
            <a:ext cx="8229600" cy="3700463"/>
          </a:xfrm>
        </p:spPr>
        <p:txBody>
          <a:bodyPr>
            <a:normAutofit fontScale="92500" lnSpcReduction="20000"/>
          </a:bodyPr>
          <a:lstStyle/>
          <a:p>
            <a:pPr marL="0" indent="0" algn="ctr">
              <a:buFontTx/>
              <a:buNone/>
            </a:pPr>
            <a:r>
              <a:rPr lang="en-GB" altLang="en-US" sz="2000" dirty="0"/>
              <a:t>Energy is necessary to build and repair body tissues and to power all forms of human movement. The framework for this is known as metabolism. </a:t>
            </a:r>
          </a:p>
          <a:p>
            <a:pPr marL="0" indent="0" algn="ctr">
              <a:buFontTx/>
              <a:buNone/>
            </a:pPr>
            <a:endParaRPr lang="en-GB" altLang="en-US" sz="2000" dirty="0"/>
          </a:p>
          <a:p>
            <a:pPr marL="0" indent="0" algn="ctr">
              <a:buFontTx/>
              <a:buNone/>
            </a:pPr>
            <a:r>
              <a:rPr lang="en-GB" altLang="en-US" sz="2000" dirty="0"/>
              <a:t>Metabolism can be defined as the sum of all transformations of both matter and energy which occur within the body, or the total of all physical and chemical changes in the body. </a:t>
            </a:r>
          </a:p>
          <a:p>
            <a:pPr marL="0" indent="0" algn="ctr">
              <a:buFontTx/>
              <a:buNone/>
            </a:pPr>
            <a:endParaRPr lang="en-GB" altLang="en-US" sz="2000" dirty="0"/>
          </a:p>
          <a:p>
            <a:pPr marL="0" indent="0" algn="ctr">
              <a:buFontTx/>
              <a:buNone/>
            </a:pPr>
            <a:r>
              <a:rPr lang="en-GB" altLang="en-US" sz="2000" dirty="0"/>
              <a:t>Basal metabolism is the energy used by the body at complete rest, or the minimum amount of energy required for sustaining life at rest. </a:t>
            </a:r>
          </a:p>
          <a:p>
            <a:pPr marL="0" indent="0" algn="ctr">
              <a:buFontTx/>
              <a:buNone/>
            </a:pPr>
            <a:endParaRPr lang="en-GB" altLang="en-US" sz="2000" dirty="0"/>
          </a:p>
          <a:p>
            <a:pPr marL="0" indent="0" algn="ctr">
              <a:buFontTx/>
              <a:buNone/>
            </a:pPr>
            <a:r>
              <a:rPr lang="en-GB" altLang="en-US" sz="2000" dirty="0"/>
              <a:t>The basal metabolic rate varies from person to person and may vary for a single individual with a change in circumstance or physical condition. </a:t>
            </a:r>
          </a:p>
        </p:txBody>
      </p:sp>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483686" y="1340768"/>
            <a:ext cx="8165109" cy="1200329"/>
          </a:xfrm>
          <a:prstGeom prst="rect">
            <a:avLst/>
          </a:prstGeom>
          <a:noFill/>
        </p:spPr>
        <p:txBody>
          <a:bodyPr wrap="square" rtlCol="0">
            <a:spAutoFit/>
          </a:bodyPr>
          <a:lstStyle/>
          <a:p>
            <a:pPr algn="ctr"/>
            <a:r>
              <a:rPr lang="en-GB" sz="2400" dirty="0" smtClean="0"/>
              <a:t>During the last two decades, scientists have calculated the daily energy intake needs for healthy trained or untrained individuals. </a:t>
            </a:r>
            <a:endParaRPr lang="en-US" sz="2400" dirty="0"/>
          </a:p>
        </p:txBody>
      </p:sp>
      <p:graphicFrame>
        <p:nvGraphicFramePr>
          <p:cNvPr id="3" name="Table 2"/>
          <p:cNvGraphicFramePr>
            <a:graphicFrameLocks noGrp="1"/>
          </p:cNvGraphicFramePr>
          <p:nvPr>
            <p:extLst>
              <p:ext uri="{D42A27DB-BD31-4B8C-83A1-F6EECF244321}">
                <p14:modId xmlns:p14="http://schemas.microsoft.com/office/powerpoint/2010/main" val="4204892515"/>
              </p:ext>
            </p:extLst>
          </p:nvPr>
        </p:nvGraphicFramePr>
        <p:xfrm>
          <a:off x="777354" y="3104964"/>
          <a:ext cx="7577772" cy="2225040"/>
        </p:xfrm>
        <a:graphic>
          <a:graphicData uri="http://schemas.openxmlformats.org/drawingml/2006/table">
            <a:tbl>
              <a:tblPr firstRow="1" bandRow="1">
                <a:tableStyleId>{69012ECD-51FC-41F1-AA8D-1B2483CD663E}</a:tableStyleId>
              </a:tblPr>
              <a:tblGrid>
                <a:gridCol w="2525924"/>
                <a:gridCol w="2525924"/>
                <a:gridCol w="2525924"/>
              </a:tblGrid>
              <a:tr h="370840">
                <a:tc>
                  <a:txBody>
                    <a:bodyPr/>
                    <a:lstStyle/>
                    <a:p>
                      <a:r>
                        <a:rPr lang="en-GB" dirty="0" smtClean="0"/>
                        <a:t>Age (Years)</a:t>
                      </a:r>
                      <a:endParaRPr lang="en-US" dirty="0"/>
                    </a:p>
                  </a:txBody>
                  <a:tcPr/>
                </a:tc>
                <a:tc>
                  <a:txBody>
                    <a:bodyPr/>
                    <a:lstStyle/>
                    <a:p>
                      <a:r>
                        <a:rPr lang="en-GB" dirty="0" smtClean="0"/>
                        <a:t>Male</a:t>
                      </a:r>
                      <a:r>
                        <a:rPr lang="en-GB" baseline="0" dirty="0" smtClean="0"/>
                        <a:t> (kcal)</a:t>
                      </a:r>
                      <a:endParaRPr lang="en-US" dirty="0"/>
                    </a:p>
                  </a:txBody>
                  <a:tcPr/>
                </a:tc>
                <a:tc>
                  <a:txBody>
                    <a:bodyPr/>
                    <a:lstStyle/>
                    <a:p>
                      <a:r>
                        <a:rPr lang="en-GB" dirty="0" smtClean="0"/>
                        <a:t>Female (kcal) </a:t>
                      </a:r>
                      <a:endParaRPr lang="en-US" dirty="0"/>
                    </a:p>
                  </a:txBody>
                  <a:tcPr/>
                </a:tc>
              </a:tr>
              <a:tr h="370840">
                <a:tc>
                  <a:txBody>
                    <a:bodyPr/>
                    <a:lstStyle/>
                    <a:p>
                      <a:r>
                        <a:rPr lang="en-GB" dirty="0" smtClean="0"/>
                        <a:t>11-14</a:t>
                      </a:r>
                      <a:endParaRPr lang="en-US" dirty="0"/>
                    </a:p>
                  </a:txBody>
                  <a:tcPr/>
                </a:tc>
                <a:tc>
                  <a:txBody>
                    <a:bodyPr/>
                    <a:lstStyle/>
                    <a:p>
                      <a:r>
                        <a:rPr lang="en-GB" dirty="0" smtClean="0"/>
                        <a:t>2700</a:t>
                      </a:r>
                      <a:endParaRPr lang="en-US" dirty="0"/>
                    </a:p>
                  </a:txBody>
                  <a:tcPr/>
                </a:tc>
                <a:tc>
                  <a:txBody>
                    <a:bodyPr/>
                    <a:lstStyle/>
                    <a:p>
                      <a:r>
                        <a:rPr lang="en-GB" dirty="0" smtClean="0"/>
                        <a:t>2200</a:t>
                      </a:r>
                      <a:endParaRPr lang="en-US" dirty="0"/>
                    </a:p>
                  </a:txBody>
                  <a:tcPr/>
                </a:tc>
              </a:tr>
              <a:tr h="370840">
                <a:tc>
                  <a:txBody>
                    <a:bodyPr/>
                    <a:lstStyle/>
                    <a:p>
                      <a:r>
                        <a:rPr lang="en-GB" dirty="0" smtClean="0"/>
                        <a:t>15-18</a:t>
                      </a:r>
                      <a:endParaRPr lang="en-US" dirty="0"/>
                    </a:p>
                  </a:txBody>
                  <a:tcPr/>
                </a:tc>
                <a:tc>
                  <a:txBody>
                    <a:bodyPr/>
                    <a:lstStyle/>
                    <a:p>
                      <a:r>
                        <a:rPr lang="en-GB" dirty="0" smtClean="0"/>
                        <a:t>2800</a:t>
                      </a:r>
                      <a:endParaRPr lang="en-US" dirty="0"/>
                    </a:p>
                  </a:txBody>
                  <a:tcPr/>
                </a:tc>
                <a:tc>
                  <a:txBody>
                    <a:bodyPr/>
                    <a:lstStyle/>
                    <a:p>
                      <a:r>
                        <a:rPr lang="en-GB" dirty="0" smtClean="0"/>
                        <a:t>2100</a:t>
                      </a:r>
                      <a:endParaRPr lang="en-US" dirty="0"/>
                    </a:p>
                  </a:txBody>
                  <a:tcPr/>
                </a:tc>
              </a:tr>
              <a:tr h="370840">
                <a:tc>
                  <a:txBody>
                    <a:bodyPr/>
                    <a:lstStyle/>
                    <a:p>
                      <a:r>
                        <a:rPr lang="en-GB" dirty="0" smtClean="0"/>
                        <a:t>19-22</a:t>
                      </a:r>
                      <a:endParaRPr lang="en-US" dirty="0"/>
                    </a:p>
                  </a:txBody>
                  <a:tcPr/>
                </a:tc>
                <a:tc>
                  <a:txBody>
                    <a:bodyPr/>
                    <a:lstStyle/>
                    <a:p>
                      <a:r>
                        <a:rPr lang="en-GB" dirty="0" smtClean="0"/>
                        <a:t>2900</a:t>
                      </a:r>
                      <a:endParaRPr lang="en-US" dirty="0"/>
                    </a:p>
                  </a:txBody>
                  <a:tcPr/>
                </a:tc>
                <a:tc>
                  <a:txBody>
                    <a:bodyPr/>
                    <a:lstStyle/>
                    <a:p>
                      <a:r>
                        <a:rPr lang="en-GB" dirty="0" smtClean="0"/>
                        <a:t>2100</a:t>
                      </a:r>
                      <a:endParaRPr lang="en-US" dirty="0"/>
                    </a:p>
                  </a:txBody>
                  <a:tcPr/>
                </a:tc>
              </a:tr>
              <a:tr h="370840">
                <a:tc>
                  <a:txBody>
                    <a:bodyPr/>
                    <a:lstStyle/>
                    <a:p>
                      <a:r>
                        <a:rPr lang="en-GB" dirty="0" smtClean="0"/>
                        <a:t>23-50</a:t>
                      </a:r>
                      <a:endParaRPr lang="en-US" dirty="0"/>
                    </a:p>
                  </a:txBody>
                  <a:tcPr/>
                </a:tc>
                <a:tc>
                  <a:txBody>
                    <a:bodyPr/>
                    <a:lstStyle/>
                    <a:p>
                      <a:r>
                        <a:rPr lang="en-GB" dirty="0" smtClean="0"/>
                        <a:t>2700</a:t>
                      </a:r>
                      <a:endParaRPr lang="en-US" dirty="0"/>
                    </a:p>
                  </a:txBody>
                  <a:tcPr/>
                </a:tc>
                <a:tc>
                  <a:txBody>
                    <a:bodyPr/>
                    <a:lstStyle/>
                    <a:p>
                      <a:r>
                        <a:rPr lang="en-GB" dirty="0" smtClean="0"/>
                        <a:t>2000</a:t>
                      </a:r>
                      <a:endParaRPr lang="en-US" dirty="0"/>
                    </a:p>
                  </a:txBody>
                  <a:tcPr/>
                </a:tc>
              </a:tr>
              <a:tr h="370840">
                <a:tc>
                  <a:txBody>
                    <a:bodyPr/>
                    <a:lstStyle/>
                    <a:p>
                      <a:r>
                        <a:rPr lang="en-GB" dirty="0" smtClean="0"/>
                        <a:t>51-75</a:t>
                      </a:r>
                      <a:endParaRPr lang="en-US" dirty="0"/>
                    </a:p>
                  </a:txBody>
                  <a:tcPr/>
                </a:tc>
                <a:tc>
                  <a:txBody>
                    <a:bodyPr/>
                    <a:lstStyle/>
                    <a:p>
                      <a:r>
                        <a:rPr lang="en-GB" dirty="0" smtClean="0"/>
                        <a:t>2400</a:t>
                      </a:r>
                      <a:endParaRPr lang="en-US" dirty="0"/>
                    </a:p>
                  </a:txBody>
                  <a:tcPr/>
                </a:tc>
                <a:tc>
                  <a:txBody>
                    <a:bodyPr/>
                    <a:lstStyle/>
                    <a:p>
                      <a:r>
                        <a:rPr lang="en-GB" dirty="0" smtClean="0"/>
                        <a:t>1800</a:t>
                      </a:r>
                      <a:endParaRPr lang="en-US" dirty="0"/>
                    </a:p>
                  </a:txBody>
                  <a:tcPr/>
                </a:tc>
              </a:tr>
            </a:tbl>
          </a:graphicData>
        </a:graphic>
      </p:graphicFrame>
    </p:spTree>
    <p:extLst>
      <p:ext uri="{BB962C8B-B14F-4D97-AF65-F5344CB8AC3E}">
        <p14:creationId xmlns:p14="http://schemas.microsoft.com/office/powerpoint/2010/main" val="1853101996"/>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683568" y="1844824"/>
            <a:ext cx="7877199" cy="3785652"/>
          </a:xfrm>
          <a:prstGeom prst="rect">
            <a:avLst/>
          </a:prstGeom>
          <a:noFill/>
        </p:spPr>
        <p:txBody>
          <a:bodyPr wrap="square" rtlCol="0">
            <a:spAutoFit/>
          </a:bodyPr>
          <a:lstStyle/>
          <a:p>
            <a:pPr algn="ctr"/>
            <a:r>
              <a:rPr lang="en-GB" sz="2400" dirty="0" smtClean="0"/>
              <a:t>Energy cannot be created or destroyed. Therefore the total amount of energy taken in by an athlete must be accounted for by the energy output. </a:t>
            </a:r>
          </a:p>
          <a:p>
            <a:pPr algn="ctr"/>
            <a:endParaRPr lang="en-GB" sz="2400" dirty="0"/>
          </a:p>
          <a:p>
            <a:pPr algn="ctr"/>
            <a:endParaRPr lang="en-GB" sz="2400" dirty="0" smtClean="0"/>
          </a:p>
          <a:p>
            <a:pPr algn="ctr"/>
            <a:r>
              <a:rPr lang="en-GB" sz="2400" dirty="0" smtClean="0">
                <a:solidFill>
                  <a:schemeClr val="accent1"/>
                </a:solidFill>
              </a:rPr>
              <a:t>Energy from food = Heat + Energy for Physical + Stored Energy </a:t>
            </a:r>
          </a:p>
          <a:p>
            <a:pPr algn="ctr"/>
            <a:endParaRPr lang="en-GB" sz="2400" dirty="0"/>
          </a:p>
          <a:p>
            <a:pPr algn="ctr"/>
            <a:r>
              <a:rPr lang="en-GB" sz="2400" dirty="0" smtClean="0"/>
              <a:t>Energy that is not used will be stored as fat, increasing total body mass. </a:t>
            </a:r>
            <a:endParaRPr lang="en-US" sz="2400" dirty="0"/>
          </a:p>
        </p:txBody>
      </p:sp>
    </p:spTree>
    <p:extLst>
      <p:ext uri="{BB962C8B-B14F-4D97-AF65-F5344CB8AC3E}">
        <p14:creationId xmlns:p14="http://schemas.microsoft.com/office/powerpoint/2010/main" val="512976554"/>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610368" y="2153560"/>
            <a:ext cx="7923264" cy="2308324"/>
          </a:xfrm>
          <a:prstGeom prst="rect">
            <a:avLst/>
          </a:prstGeom>
          <a:noFill/>
        </p:spPr>
        <p:txBody>
          <a:bodyPr wrap="square" rtlCol="0">
            <a:spAutoFit/>
          </a:bodyPr>
          <a:lstStyle/>
          <a:p>
            <a:pPr algn="ctr"/>
            <a:r>
              <a:rPr lang="en-GB" sz="2400" dirty="0" smtClean="0"/>
              <a:t>A positive energy balance occurs leading to a steady increase in weight. </a:t>
            </a:r>
          </a:p>
          <a:p>
            <a:pPr algn="ctr"/>
            <a:endParaRPr lang="en-GB" sz="2400" dirty="0"/>
          </a:p>
          <a:p>
            <a:pPr algn="ctr"/>
            <a:r>
              <a:rPr lang="en-GB" sz="2400" dirty="0" smtClean="0"/>
              <a:t>If energy needs exceed those provided by the consumed food, a negative energy balance occurs accompanied by weight reduction. </a:t>
            </a:r>
            <a:endParaRPr lang="en-US" sz="2400" dirty="0"/>
          </a:p>
        </p:txBody>
      </p:sp>
    </p:spTree>
    <p:extLst>
      <p:ext uri="{BB962C8B-B14F-4D97-AF65-F5344CB8AC3E}">
        <p14:creationId xmlns:p14="http://schemas.microsoft.com/office/powerpoint/2010/main" val="504038566"/>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541270" y="1727454"/>
            <a:ext cx="8199658" cy="3046988"/>
          </a:xfrm>
          <a:prstGeom prst="rect">
            <a:avLst/>
          </a:prstGeom>
          <a:noFill/>
        </p:spPr>
        <p:txBody>
          <a:bodyPr wrap="square" rtlCol="0">
            <a:spAutoFit/>
          </a:bodyPr>
          <a:lstStyle/>
          <a:p>
            <a:pPr algn="ctr"/>
            <a:r>
              <a:rPr lang="en-GB" sz="2400" dirty="0" smtClean="0"/>
              <a:t>Energy requirements (or expenditure) may be defined as the amount of energy needed to maintain basic biological function and for physical activity. To assess an individual's daily energy needs, two pieces of information are needed. </a:t>
            </a:r>
          </a:p>
          <a:p>
            <a:pPr algn="ctr"/>
            <a:endParaRPr lang="en-GB" sz="2400" dirty="0"/>
          </a:p>
          <a:p>
            <a:pPr marL="285750" indent="-285750" algn="ctr">
              <a:buFont typeface="Wingdings" charset="2"/>
              <a:buChar char="§"/>
            </a:pPr>
            <a:r>
              <a:rPr lang="en-GB" sz="2400" dirty="0" smtClean="0"/>
              <a:t>The individuals basal metabolic rate</a:t>
            </a:r>
          </a:p>
          <a:p>
            <a:pPr marL="285750" indent="-285750" algn="ctr">
              <a:buFont typeface="Wingdings" charset="2"/>
              <a:buChar char="§"/>
            </a:pPr>
            <a:endParaRPr lang="en-GB" sz="2400" dirty="0"/>
          </a:p>
          <a:p>
            <a:pPr marL="285750" indent="-285750" algn="ctr">
              <a:buFont typeface="Wingdings" charset="2"/>
              <a:buChar char="§"/>
            </a:pPr>
            <a:r>
              <a:rPr lang="en-GB" sz="2400" dirty="0" smtClean="0"/>
              <a:t>The energy costs of the activity</a:t>
            </a:r>
            <a:endParaRPr lang="en-US" sz="2400" dirty="0"/>
          </a:p>
        </p:txBody>
      </p:sp>
    </p:spTree>
    <p:extLst>
      <p:ext uri="{BB962C8B-B14F-4D97-AF65-F5344CB8AC3E}">
        <p14:creationId xmlns:p14="http://schemas.microsoft.com/office/powerpoint/2010/main" val="2142757034"/>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266" name="Content Placeholder 2"/>
          <p:cNvSpPr>
            <a:spLocks noGrp="1"/>
          </p:cNvSpPr>
          <p:nvPr>
            <p:ph idx="1"/>
          </p:nvPr>
        </p:nvSpPr>
        <p:spPr>
          <a:xfrm>
            <a:off x="601634" y="649692"/>
            <a:ext cx="8229600" cy="5580063"/>
          </a:xfrm>
        </p:spPr>
        <p:txBody>
          <a:bodyPr/>
          <a:lstStyle/>
          <a:p>
            <a:pPr marL="0" indent="0" algn="ctr">
              <a:buFontTx/>
              <a:buNone/>
            </a:pPr>
            <a:r>
              <a:rPr lang="en-GB" altLang="en-US" sz="2400" dirty="0"/>
              <a:t>Factors that effect BMR are:</a:t>
            </a:r>
          </a:p>
          <a:p>
            <a:pPr marL="0" indent="0" algn="ctr">
              <a:buFontTx/>
              <a:buNone/>
            </a:pPr>
            <a:endParaRPr lang="en-GB" altLang="en-US" sz="2400" dirty="0"/>
          </a:p>
          <a:p>
            <a:pPr marL="0" indent="0" algn="ctr">
              <a:buFontTx/>
              <a:buNone/>
            </a:pPr>
            <a:r>
              <a:rPr lang="en-GB" altLang="en-US" sz="2400" dirty="0"/>
              <a:t>Age</a:t>
            </a:r>
          </a:p>
          <a:p>
            <a:pPr marL="0" indent="0" algn="ctr">
              <a:buFontTx/>
              <a:buNone/>
            </a:pPr>
            <a:r>
              <a:rPr lang="en-GB" altLang="en-US" sz="2400" dirty="0"/>
              <a:t>Body Size</a:t>
            </a:r>
          </a:p>
          <a:p>
            <a:pPr marL="0" indent="0" algn="ctr">
              <a:buFontTx/>
              <a:buNone/>
            </a:pPr>
            <a:r>
              <a:rPr lang="en-GB" altLang="en-US" sz="2400" dirty="0"/>
              <a:t>Growth</a:t>
            </a:r>
          </a:p>
          <a:p>
            <a:pPr marL="0" indent="0" algn="ctr">
              <a:buFontTx/>
              <a:buNone/>
            </a:pPr>
            <a:r>
              <a:rPr lang="en-GB" altLang="en-US" sz="2400" dirty="0"/>
              <a:t>Body Composition</a:t>
            </a:r>
          </a:p>
          <a:p>
            <a:pPr marL="0" indent="0" algn="ctr">
              <a:buFontTx/>
              <a:buNone/>
            </a:pPr>
            <a:r>
              <a:rPr lang="en-GB" altLang="en-US" sz="2400" dirty="0"/>
              <a:t>Fever</a:t>
            </a:r>
          </a:p>
          <a:p>
            <a:pPr marL="0" indent="0" algn="ctr">
              <a:buFontTx/>
              <a:buNone/>
            </a:pPr>
            <a:r>
              <a:rPr lang="en-GB" altLang="en-US" sz="2400" dirty="0"/>
              <a:t>Stress</a:t>
            </a:r>
          </a:p>
          <a:p>
            <a:pPr marL="0" indent="0" algn="ctr">
              <a:buFontTx/>
              <a:buNone/>
            </a:pPr>
            <a:r>
              <a:rPr lang="en-GB" altLang="en-US" sz="2400" dirty="0"/>
              <a:t>Environmental Temperature</a:t>
            </a:r>
          </a:p>
          <a:p>
            <a:pPr marL="0" indent="0" algn="ctr">
              <a:buFontTx/>
              <a:buNone/>
            </a:pPr>
            <a:r>
              <a:rPr lang="en-GB" altLang="en-US" sz="2400" dirty="0"/>
              <a:t>Fasting</a:t>
            </a:r>
          </a:p>
          <a:p>
            <a:pPr marL="0" indent="0" algn="ctr">
              <a:buFontTx/>
              <a:buNone/>
            </a:pPr>
            <a:r>
              <a:rPr lang="en-GB" altLang="en-US" sz="2400" dirty="0"/>
              <a:t>Thyroxin</a:t>
            </a:r>
          </a:p>
          <a:p>
            <a:pPr marL="0" indent="0">
              <a:buFontTx/>
              <a:buNone/>
            </a:pPr>
            <a:endParaRPr lang="en-GB" altLang="en-US" dirty="0"/>
          </a:p>
        </p:txBody>
      </p:sp>
    </p:spTree>
    <p:extLst>
      <p:ext uri="{BB962C8B-B14F-4D97-AF65-F5344CB8AC3E}">
        <p14:creationId xmlns:p14="http://schemas.microsoft.com/office/powerpoint/2010/main" val="1820388464"/>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414589" y="604730"/>
            <a:ext cx="8222691" cy="2431435"/>
          </a:xfrm>
          <a:prstGeom prst="rect">
            <a:avLst/>
          </a:prstGeom>
          <a:noFill/>
        </p:spPr>
        <p:txBody>
          <a:bodyPr wrap="square" rtlCol="0">
            <a:spAutoFit/>
          </a:bodyPr>
          <a:lstStyle/>
          <a:p>
            <a:pPr algn="ctr"/>
            <a:r>
              <a:rPr lang="en-GB" sz="2000" dirty="0" smtClean="0"/>
              <a:t>Basal metabolic rate represents the greatest proportion of energy use. </a:t>
            </a:r>
          </a:p>
          <a:p>
            <a:pPr algn="ctr"/>
            <a:endParaRPr lang="en-GB" sz="2000" dirty="0"/>
          </a:p>
          <a:p>
            <a:pPr algn="ctr"/>
            <a:r>
              <a:rPr lang="en-GB" sz="2000" dirty="0" smtClean="0"/>
              <a:t>Maintenance at the body at rest requires, on average, two thirds of the daily energy needs. </a:t>
            </a:r>
          </a:p>
          <a:p>
            <a:pPr algn="ctr"/>
            <a:endParaRPr lang="en-GB" sz="2000" dirty="0"/>
          </a:p>
          <a:p>
            <a:pPr algn="ctr"/>
            <a:r>
              <a:rPr lang="en-GB" sz="2000" dirty="0" smtClean="0"/>
              <a:t>Basal metabolic rate can be calculated using the formula below. </a:t>
            </a:r>
          </a:p>
          <a:p>
            <a:pPr algn="ctr"/>
            <a:endParaRPr lang="en-GB" dirty="0"/>
          </a:p>
          <a:p>
            <a:pPr algn="ctr"/>
            <a:endParaRPr lang="en-US" dirty="0"/>
          </a:p>
        </p:txBody>
      </p:sp>
      <p:graphicFrame>
        <p:nvGraphicFramePr>
          <p:cNvPr id="4" name="Table 3"/>
          <p:cNvGraphicFramePr>
            <a:graphicFrameLocks noGrp="1"/>
          </p:cNvGraphicFramePr>
          <p:nvPr>
            <p:extLst>
              <p:ext uri="{D42A27DB-BD31-4B8C-83A1-F6EECF244321}">
                <p14:modId xmlns:p14="http://schemas.microsoft.com/office/powerpoint/2010/main" val="1291554098"/>
              </p:ext>
            </p:extLst>
          </p:nvPr>
        </p:nvGraphicFramePr>
        <p:xfrm>
          <a:off x="414589" y="3036165"/>
          <a:ext cx="8222690" cy="1640723"/>
        </p:xfrm>
        <a:graphic>
          <a:graphicData uri="http://schemas.openxmlformats.org/drawingml/2006/table">
            <a:tbl>
              <a:tblPr firstRow="1" bandRow="1">
                <a:tableStyleId>{69012ECD-51FC-41F1-AA8D-1B2483CD663E}</a:tableStyleId>
              </a:tblPr>
              <a:tblGrid>
                <a:gridCol w="1644538"/>
                <a:gridCol w="1644538"/>
                <a:gridCol w="1644538"/>
                <a:gridCol w="1644538"/>
                <a:gridCol w="1644538"/>
              </a:tblGrid>
              <a:tr h="909203">
                <a:tc>
                  <a:txBody>
                    <a:bodyPr/>
                    <a:lstStyle/>
                    <a:p>
                      <a:endParaRPr lang="en-US" dirty="0"/>
                    </a:p>
                  </a:txBody>
                  <a:tcPr/>
                </a:tc>
                <a:tc>
                  <a:txBody>
                    <a:bodyPr/>
                    <a:lstStyle/>
                    <a:p>
                      <a:r>
                        <a:rPr lang="en-GB" dirty="0" smtClean="0"/>
                        <a:t>Energy/kg</a:t>
                      </a:r>
                      <a:r>
                        <a:rPr lang="en-GB" baseline="0" dirty="0" smtClean="0"/>
                        <a:t> BW (kcal)</a:t>
                      </a:r>
                      <a:endParaRPr lang="en-US" dirty="0"/>
                    </a:p>
                  </a:txBody>
                  <a:tcPr/>
                </a:tc>
                <a:tc>
                  <a:txBody>
                    <a:bodyPr/>
                    <a:lstStyle/>
                    <a:p>
                      <a:r>
                        <a:rPr lang="en-GB" dirty="0" smtClean="0"/>
                        <a:t>Hours</a:t>
                      </a:r>
                      <a:endParaRPr lang="en-US" dirty="0"/>
                    </a:p>
                  </a:txBody>
                  <a:tcPr/>
                </a:tc>
                <a:tc>
                  <a:txBody>
                    <a:bodyPr/>
                    <a:lstStyle/>
                    <a:p>
                      <a:r>
                        <a:rPr lang="en-GB" dirty="0" smtClean="0"/>
                        <a:t>Body Weight</a:t>
                      </a:r>
                      <a:r>
                        <a:rPr lang="en-GB" baseline="0" dirty="0" smtClean="0"/>
                        <a:t> (kg)</a:t>
                      </a:r>
                      <a:endParaRPr lang="en-US" dirty="0"/>
                    </a:p>
                  </a:txBody>
                  <a:tcPr/>
                </a:tc>
                <a:tc>
                  <a:txBody>
                    <a:bodyPr/>
                    <a:lstStyle/>
                    <a:p>
                      <a:r>
                        <a:rPr lang="en-GB" dirty="0" smtClean="0"/>
                        <a:t>Basal Metabolism</a:t>
                      </a:r>
                      <a:r>
                        <a:rPr lang="en-GB" baseline="0" dirty="0" smtClean="0"/>
                        <a:t> </a:t>
                      </a:r>
                      <a:endParaRPr lang="en-US" dirty="0"/>
                    </a:p>
                  </a:txBody>
                  <a:tcPr/>
                </a:tc>
              </a:tr>
              <a:tr h="363681">
                <a:tc>
                  <a:txBody>
                    <a:bodyPr/>
                    <a:lstStyle/>
                    <a:p>
                      <a:r>
                        <a:rPr lang="en-GB" dirty="0" smtClean="0"/>
                        <a:t>Male </a:t>
                      </a:r>
                      <a:endParaRPr lang="en-US" dirty="0"/>
                    </a:p>
                  </a:txBody>
                  <a:tcPr/>
                </a:tc>
                <a:tc>
                  <a:txBody>
                    <a:bodyPr/>
                    <a:lstStyle/>
                    <a:p>
                      <a:r>
                        <a:rPr lang="en-GB" dirty="0" smtClean="0"/>
                        <a:t>1.0</a:t>
                      </a:r>
                      <a:endParaRPr lang="en-US" dirty="0"/>
                    </a:p>
                  </a:txBody>
                  <a:tcPr/>
                </a:tc>
                <a:tc>
                  <a:txBody>
                    <a:bodyPr/>
                    <a:lstStyle/>
                    <a:p>
                      <a:r>
                        <a:rPr lang="en-GB" dirty="0" smtClean="0"/>
                        <a:t>X</a:t>
                      </a:r>
                      <a:r>
                        <a:rPr lang="en-GB" baseline="0" dirty="0" smtClean="0"/>
                        <a:t> 24</a:t>
                      </a:r>
                      <a:endParaRPr lang="en-US" dirty="0"/>
                    </a:p>
                  </a:txBody>
                  <a:tcPr/>
                </a:tc>
                <a:tc>
                  <a:txBody>
                    <a:bodyPr/>
                    <a:lstStyle/>
                    <a:p>
                      <a:r>
                        <a:rPr lang="en-GB" dirty="0" smtClean="0"/>
                        <a:t>X ?</a:t>
                      </a:r>
                      <a:endParaRPr lang="en-US" dirty="0"/>
                    </a:p>
                  </a:txBody>
                  <a:tcPr/>
                </a:tc>
                <a:tc>
                  <a:txBody>
                    <a:bodyPr/>
                    <a:lstStyle/>
                    <a:p>
                      <a:r>
                        <a:rPr lang="en-GB" dirty="0" smtClean="0"/>
                        <a:t>= ?</a:t>
                      </a:r>
                      <a:endParaRPr lang="en-US" dirty="0"/>
                    </a:p>
                  </a:txBody>
                  <a:tcPr/>
                </a:tc>
              </a:tr>
              <a:tr h="363681">
                <a:tc>
                  <a:txBody>
                    <a:bodyPr/>
                    <a:lstStyle/>
                    <a:p>
                      <a:r>
                        <a:rPr lang="en-GB" dirty="0" smtClean="0"/>
                        <a:t>Female</a:t>
                      </a:r>
                      <a:endParaRPr lang="en-US" dirty="0"/>
                    </a:p>
                  </a:txBody>
                  <a:tcPr/>
                </a:tc>
                <a:tc>
                  <a:txBody>
                    <a:bodyPr/>
                    <a:lstStyle/>
                    <a:p>
                      <a:r>
                        <a:rPr lang="en-GB" dirty="0" smtClean="0"/>
                        <a:t>0.9</a:t>
                      </a:r>
                      <a:endParaRPr lang="en-US" dirty="0"/>
                    </a:p>
                  </a:txBody>
                  <a:tcPr/>
                </a:tc>
                <a:tc>
                  <a:txBody>
                    <a:bodyPr/>
                    <a:lstStyle/>
                    <a:p>
                      <a:r>
                        <a:rPr lang="en-GB" dirty="0" smtClean="0"/>
                        <a:t>X 24</a:t>
                      </a:r>
                      <a:endParaRPr lang="en-US" dirty="0"/>
                    </a:p>
                  </a:txBody>
                  <a:tcPr/>
                </a:tc>
                <a:tc>
                  <a:txBody>
                    <a:bodyPr/>
                    <a:lstStyle/>
                    <a:p>
                      <a:r>
                        <a:rPr lang="en-GB" dirty="0" smtClean="0"/>
                        <a:t>X ? </a:t>
                      </a:r>
                      <a:endParaRPr lang="en-US" dirty="0"/>
                    </a:p>
                  </a:txBody>
                  <a:tcPr/>
                </a:tc>
                <a:tc>
                  <a:txBody>
                    <a:bodyPr/>
                    <a:lstStyle/>
                    <a:p>
                      <a:r>
                        <a:rPr lang="en-GB" dirty="0" smtClean="0"/>
                        <a:t>= ? </a:t>
                      </a:r>
                      <a:endParaRPr lang="en-US" dirty="0"/>
                    </a:p>
                  </a:txBody>
                  <a:tcPr/>
                </a:tc>
              </a:tr>
            </a:tbl>
          </a:graphicData>
        </a:graphic>
      </p:graphicFrame>
      <p:sp>
        <p:nvSpPr>
          <p:cNvPr id="5" name="TextBox 4"/>
          <p:cNvSpPr txBox="1"/>
          <p:nvPr/>
        </p:nvSpPr>
        <p:spPr>
          <a:xfrm>
            <a:off x="414589" y="5390455"/>
            <a:ext cx="8107527" cy="400110"/>
          </a:xfrm>
          <a:prstGeom prst="rect">
            <a:avLst/>
          </a:prstGeom>
          <a:noFill/>
        </p:spPr>
        <p:txBody>
          <a:bodyPr wrap="square" rtlCol="0">
            <a:spAutoFit/>
          </a:bodyPr>
          <a:lstStyle/>
          <a:p>
            <a:pPr algn="ctr"/>
            <a:r>
              <a:rPr lang="en-GB" sz="2000" dirty="0" smtClean="0"/>
              <a:t>Use this table to calculate your own metabolic rate. </a:t>
            </a:r>
            <a:endParaRPr lang="en-US" sz="2000" dirty="0"/>
          </a:p>
        </p:txBody>
      </p:sp>
    </p:spTree>
    <p:extLst>
      <p:ext uri="{BB962C8B-B14F-4D97-AF65-F5344CB8AC3E}">
        <p14:creationId xmlns:p14="http://schemas.microsoft.com/office/powerpoint/2010/main" val="740759355"/>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p:cNvPicPr>
            <a:picLocks noChangeAspect="1"/>
          </p:cNvPicPr>
          <p:nvPr/>
        </p:nvPicPr>
        <p:blipFill>
          <a:blip r:embed="rId2"/>
          <a:stretch>
            <a:fillRect/>
          </a:stretch>
        </p:blipFill>
        <p:spPr>
          <a:xfrm>
            <a:off x="569387" y="656432"/>
            <a:ext cx="3369213" cy="5434215"/>
          </a:xfrm>
          <a:prstGeom prst="rect">
            <a:avLst/>
          </a:prstGeom>
        </p:spPr>
      </p:pic>
      <p:sp>
        <p:nvSpPr>
          <p:cNvPr id="6" name="TextBox 5"/>
          <p:cNvSpPr txBox="1"/>
          <p:nvPr/>
        </p:nvSpPr>
        <p:spPr>
          <a:xfrm>
            <a:off x="4447079" y="2532163"/>
            <a:ext cx="4236265" cy="1200329"/>
          </a:xfrm>
          <a:prstGeom prst="rect">
            <a:avLst/>
          </a:prstGeom>
          <a:noFill/>
        </p:spPr>
        <p:txBody>
          <a:bodyPr wrap="square" rtlCol="0">
            <a:spAutoFit/>
          </a:bodyPr>
          <a:lstStyle/>
          <a:p>
            <a:pPr algn="ctr"/>
            <a:r>
              <a:rPr lang="en-GB" sz="2400" dirty="0" smtClean="0"/>
              <a:t>Darcy Bussell weighs 57kg </a:t>
            </a:r>
          </a:p>
          <a:p>
            <a:pPr algn="ctr"/>
            <a:endParaRPr lang="en-GB" sz="2400" dirty="0"/>
          </a:p>
          <a:p>
            <a:pPr algn="ctr"/>
            <a:r>
              <a:rPr lang="en-GB" sz="2400" dirty="0" smtClean="0"/>
              <a:t>Calculate her BMR </a:t>
            </a:r>
            <a:endParaRPr lang="en-US" sz="2400" dirty="0"/>
          </a:p>
        </p:txBody>
      </p:sp>
    </p:spTree>
    <p:extLst>
      <p:ext uri="{BB962C8B-B14F-4D97-AF65-F5344CB8AC3E}">
        <p14:creationId xmlns:p14="http://schemas.microsoft.com/office/powerpoint/2010/main" val="1021784812"/>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2"/>
          <a:stretch>
            <a:fillRect/>
          </a:stretch>
        </p:blipFill>
        <p:spPr>
          <a:xfrm>
            <a:off x="492133" y="907618"/>
            <a:ext cx="4254500" cy="4914900"/>
          </a:xfrm>
          <a:prstGeom prst="rect">
            <a:avLst/>
          </a:prstGeom>
        </p:spPr>
      </p:pic>
      <p:sp>
        <p:nvSpPr>
          <p:cNvPr id="3" name="TextBox 2"/>
          <p:cNvSpPr txBox="1"/>
          <p:nvPr/>
        </p:nvSpPr>
        <p:spPr>
          <a:xfrm>
            <a:off x="5032655" y="2635810"/>
            <a:ext cx="3765854" cy="1200329"/>
          </a:xfrm>
          <a:prstGeom prst="rect">
            <a:avLst/>
          </a:prstGeom>
          <a:noFill/>
        </p:spPr>
        <p:txBody>
          <a:bodyPr wrap="square" rtlCol="0">
            <a:spAutoFit/>
          </a:bodyPr>
          <a:lstStyle/>
          <a:p>
            <a:pPr algn="ctr"/>
            <a:r>
              <a:rPr lang="en-GB" sz="2400" dirty="0" err="1" smtClean="0"/>
              <a:t>Akram</a:t>
            </a:r>
            <a:r>
              <a:rPr lang="en-GB" sz="2400" dirty="0" smtClean="0"/>
              <a:t> Khan weighs 72 kg </a:t>
            </a:r>
          </a:p>
          <a:p>
            <a:endParaRPr lang="en-GB" sz="2400" dirty="0"/>
          </a:p>
          <a:p>
            <a:pPr algn="ctr"/>
            <a:r>
              <a:rPr lang="en-GB" sz="2400" dirty="0" smtClean="0"/>
              <a:t>Calculate his BMR </a:t>
            </a:r>
            <a:endParaRPr lang="en-US" sz="2400" dirty="0"/>
          </a:p>
        </p:txBody>
      </p:sp>
    </p:spTree>
    <p:extLst>
      <p:ext uri="{BB962C8B-B14F-4D97-AF65-F5344CB8AC3E}">
        <p14:creationId xmlns:p14="http://schemas.microsoft.com/office/powerpoint/2010/main" val="460686763"/>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p:cNvPicPr>
            <a:picLocks noChangeAspect="1"/>
          </p:cNvPicPr>
          <p:nvPr/>
        </p:nvPicPr>
        <p:blipFill>
          <a:blip r:embed="rId2"/>
          <a:stretch>
            <a:fillRect/>
          </a:stretch>
        </p:blipFill>
        <p:spPr>
          <a:xfrm>
            <a:off x="2505707" y="541268"/>
            <a:ext cx="4133653" cy="3330663"/>
          </a:xfrm>
          <a:prstGeom prst="rect">
            <a:avLst/>
          </a:prstGeom>
        </p:spPr>
      </p:pic>
      <p:sp>
        <p:nvSpPr>
          <p:cNvPr id="4" name="TextBox 3"/>
          <p:cNvSpPr txBox="1"/>
          <p:nvPr/>
        </p:nvSpPr>
        <p:spPr>
          <a:xfrm>
            <a:off x="2051593" y="4583516"/>
            <a:ext cx="5041879" cy="1015663"/>
          </a:xfrm>
          <a:prstGeom prst="rect">
            <a:avLst/>
          </a:prstGeom>
          <a:noFill/>
        </p:spPr>
        <p:txBody>
          <a:bodyPr wrap="square" rtlCol="0">
            <a:spAutoFit/>
          </a:bodyPr>
          <a:lstStyle/>
          <a:p>
            <a:pPr algn="ctr"/>
            <a:r>
              <a:rPr lang="en-GB" sz="2000" dirty="0" smtClean="0"/>
              <a:t>Glitch weighs 80 kg </a:t>
            </a:r>
          </a:p>
          <a:p>
            <a:pPr algn="ctr"/>
            <a:endParaRPr lang="en-GB" sz="2000" dirty="0"/>
          </a:p>
          <a:p>
            <a:pPr algn="ctr"/>
            <a:r>
              <a:rPr lang="en-GB" sz="2000" dirty="0" smtClean="0"/>
              <a:t>Calculate his BMR </a:t>
            </a:r>
            <a:endParaRPr lang="en-US" sz="2000" dirty="0"/>
          </a:p>
        </p:txBody>
      </p:sp>
    </p:spTree>
    <p:extLst>
      <p:ext uri="{BB962C8B-B14F-4D97-AF65-F5344CB8AC3E}">
        <p14:creationId xmlns:p14="http://schemas.microsoft.com/office/powerpoint/2010/main" val="2064945486"/>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2"/>
          <a:stretch>
            <a:fillRect/>
          </a:stretch>
        </p:blipFill>
        <p:spPr>
          <a:xfrm>
            <a:off x="4757477" y="663984"/>
            <a:ext cx="3707057" cy="5245835"/>
          </a:xfrm>
          <a:prstGeom prst="rect">
            <a:avLst/>
          </a:prstGeom>
        </p:spPr>
      </p:pic>
      <p:sp>
        <p:nvSpPr>
          <p:cNvPr id="3" name="TextBox 2"/>
          <p:cNvSpPr txBox="1"/>
          <p:nvPr/>
        </p:nvSpPr>
        <p:spPr>
          <a:xfrm>
            <a:off x="414589" y="2715401"/>
            <a:ext cx="3915568" cy="1015663"/>
          </a:xfrm>
          <a:prstGeom prst="rect">
            <a:avLst/>
          </a:prstGeom>
          <a:noFill/>
        </p:spPr>
        <p:txBody>
          <a:bodyPr wrap="square" rtlCol="0">
            <a:spAutoFit/>
          </a:bodyPr>
          <a:lstStyle/>
          <a:p>
            <a:pPr algn="ctr"/>
            <a:r>
              <a:rPr lang="en-GB" sz="2000" dirty="0" smtClean="0"/>
              <a:t>Kristina </a:t>
            </a:r>
            <a:r>
              <a:rPr lang="en-GB" sz="2000" dirty="0" err="1" smtClean="0"/>
              <a:t>Rianoff</a:t>
            </a:r>
            <a:r>
              <a:rPr lang="en-GB" sz="2000" dirty="0" smtClean="0"/>
              <a:t> weighs 52 kg</a:t>
            </a:r>
          </a:p>
          <a:p>
            <a:pPr algn="ctr"/>
            <a:endParaRPr lang="en-GB" sz="2000" dirty="0"/>
          </a:p>
          <a:p>
            <a:pPr algn="ctr"/>
            <a:r>
              <a:rPr lang="en-GB" sz="2000" dirty="0" smtClean="0"/>
              <a:t>Calculate her BMR </a:t>
            </a:r>
            <a:endParaRPr lang="en-US" sz="2000" dirty="0"/>
          </a:p>
        </p:txBody>
      </p:sp>
    </p:spTree>
    <p:extLst>
      <p:ext uri="{BB962C8B-B14F-4D97-AF65-F5344CB8AC3E}">
        <p14:creationId xmlns:p14="http://schemas.microsoft.com/office/powerpoint/2010/main" val="2025554010"/>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577648" y="1736812"/>
            <a:ext cx="8038428" cy="3477875"/>
          </a:xfrm>
          <a:prstGeom prst="rect">
            <a:avLst/>
          </a:prstGeom>
          <a:noFill/>
        </p:spPr>
        <p:txBody>
          <a:bodyPr wrap="square" rtlCol="0">
            <a:spAutoFit/>
          </a:bodyPr>
          <a:lstStyle/>
          <a:p>
            <a:pPr algn="ctr"/>
            <a:r>
              <a:rPr lang="en-GB" sz="2200" dirty="0" smtClean="0"/>
              <a:t>Body weight (BW) together with the amount of energy (kcal) per kilogram (kg) body weight are needed to estimate basal metabolic rate. </a:t>
            </a:r>
          </a:p>
          <a:p>
            <a:pPr algn="ctr"/>
            <a:endParaRPr lang="en-GB" sz="2200" dirty="0"/>
          </a:p>
          <a:p>
            <a:pPr algn="ctr"/>
            <a:r>
              <a:rPr lang="en-GB" sz="2200" dirty="0" smtClean="0"/>
              <a:t>However, the individuals age and level of physical fitness affects both of these factors. </a:t>
            </a:r>
          </a:p>
          <a:p>
            <a:pPr algn="ctr"/>
            <a:endParaRPr lang="en-GB" sz="2200" dirty="0"/>
          </a:p>
          <a:p>
            <a:pPr algn="ctr"/>
            <a:r>
              <a:rPr lang="en-GB" sz="2200" dirty="0" smtClean="0"/>
              <a:t>In general, women require about 15% less energy to fuel their metabolism than men. This is mainly due to the differences in body weight. </a:t>
            </a:r>
            <a:endParaRPr lang="en-US" sz="2200" dirty="0"/>
          </a:p>
        </p:txBody>
      </p:sp>
    </p:spTree>
    <p:extLst>
      <p:ext uri="{BB962C8B-B14F-4D97-AF65-F5344CB8AC3E}">
        <p14:creationId xmlns:p14="http://schemas.microsoft.com/office/powerpoint/2010/main" val="1341443181"/>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702499" y="1916832"/>
            <a:ext cx="7911749" cy="3046988"/>
          </a:xfrm>
          <a:prstGeom prst="rect">
            <a:avLst/>
          </a:prstGeom>
          <a:noFill/>
        </p:spPr>
        <p:txBody>
          <a:bodyPr wrap="square" rtlCol="0">
            <a:spAutoFit/>
          </a:bodyPr>
          <a:lstStyle/>
          <a:p>
            <a:pPr algn="ctr"/>
            <a:r>
              <a:rPr lang="en-GB" sz="2400" dirty="0" smtClean="0"/>
              <a:t>The second component necessary to estimate total daily energy requirements is the energy cost of bodily activities. This is known as exercise metabolic rate. </a:t>
            </a:r>
          </a:p>
          <a:p>
            <a:pPr algn="ctr"/>
            <a:endParaRPr lang="en-GB" sz="2400" dirty="0"/>
          </a:p>
          <a:p>
            <a:pPr algn="ctr"/>
            <a:r>
              <a:rPr lang="en-GB" sz="2400" dirty="0" smtClean="0"/>
              <a:t>Kilocalories (kcal) per minute based upon body weight, kilojoules (</a:t>
            </a:r>
            <a:r>
              <a:rPr lang="en-GB" sz="2400" dirty="0" err="1" smtClean="0"/>
              <a:t>kj</a:t>
            </a:r>
            <a:r>
              <a:rPr lang="en-GB" sz="2400" dirty="0" smtClean="0"/>
              <a:t>) and METS ( a unit based on multiples of the basal metabolic rate are among the ways to record the energy costs of different forms of physical activity. </a:t>
            </a:r>
            <a:endParaRPr lang="en-US" sz="2400" dirty="0"/>
          </a:p>
        </p:txBody>
      </p:sp>
    </p:spTree>
    <p:extLst>
      <p:ext uri="{BB962C8B-B14F-4D97-AF65-F5344CB8AC3E}">
        <p14:creationId xmlns:p14="http://schemas.microsoft.com/office/powerpoint/2010/main" val="870305000"/>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516458" y="1772816"/>
            <a:ext cx="8096010" cy="4154984"/>
          </a:xfrm>
          <a:prstGeom prst="rect">
            <a:avLst/>
          </a:prstGeom>
          <a:noFill/>
        </p:spPr>
        <p:txBody>
          <a:bodyPr wrap="square" rtlCol="0">
            <a:spAutoFit/>
          </a:bodyPr>
          <a:lstStyle/>
          <a:p>
            <a:pPr algn="ctr"/>
            <a:r>
              <a:rPr lang="en-GB" sz="2400" dirty="0" smtClean="0"/>
              <a:t>Exercise metabolic rate can be calculated rate can be calculated using the formula below. </a:t>
            </a:r>
          </a:p>
          <a:p>
            <a:pPr algn="ctr"/>
            <a:endParaRPr lang="en-GB" sz="2400" dirty="0"/>
          </a:p>
          <a:p>
            <a:pPr algn="ctr"/>
            <a:r>
              <a:rPr lang="en-GB" sz="2400" dirty="0" smtClean="0"/>
              <a:t>Body weight (kg) x approximate energy cost x minute of exercise = Energy requirement ( including BMR)</a:t>
            </a:r>
          </a:p>
          <a:p>
            <a:pPr algn="ctr"/>
            <a:endParaRPr lang="en-GB" sz="2400" dirty="0"/>
          </a:p>
          <a:p>
            <a:pPr algn="ctr"/>
            <a:r>
              <a:rPr lang="en-GB" sz="2400" dirty="0" smtClean="0"/>
              <a:t>The net cost can be calculated by deducting the BMR for the duration of the activity. </a:t>
            </a:r>
          </a:p>
          <a:p>
            <a:pPr algn="ctr"/>
            <a:endParaRPr lang="en-GB" sz="2400" dirty="0"/>
          </a:p>
          <a:p>
            <a:pPr algn="ctr"/>
            <a:r>
              <a:rPr lang="en-GB" sz="2400" dirty="0" smtClean="0"/>
              <a:t>BMR / 24 (every 60mins of exercise) = BMR per 60 min of exercise. </a:t>
            </a:r>
            <a:endParaRPr lang="en-US" sz="2400" dirty="0"/>
          </a:p>
        </p:txBody>
      </p:sp>
    </p:spTree>
    <p:extLst>
      <p:ext uri="{BB962C8B-B14F-4D97-AF65-F5344CB8AC3E}">
        <p14:creationId xmlns:p14="http://schemas.microsoft.com/office/powerpoint/2010/main" val="769304465"/>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644918" y="1191068"/>
            <a:ext cx="7900232" cy="954107"/>
          </a:xfrm>
          <a:prstGeom prst="rect">
            <a:avLst/>
          </a:prstGeom>
          <a:noFill/>
        </p:spPr>
        <p:txBody>
          <a:bodyPr wrap="square" rtlCol="0">
            <a:spAutoFit/>
          </a:bodyPr>
          <a:lstStyle/>
          <a:p>
            <a:pPr algn="ctr"/>
            <a:r>
              <a:rPr lang="en-GB" sz="2400" dirty="0" smtClean="0"/>
              <a:t>Approximate energy costs of different types of activity. </a:t>
            </a:r>
          </a:p>
          <a:p>
            <a:endParaRPr lang="en-GB" dirty="0"/>
          </a:p>
          <a:p>
            <a:endParaRPr lang="en-US" dirty="0"/>
          </a:p>
        </p:txBody>
      </p:sp>
      <p:graphicFrame>
        <p:nvGraphicFramePr>
          <p:cNvPr id="5" name="Table 4"/>
          <p:cNvGraphicFramePr>
            <a:graphicFrameLocks noGrp="1"/>
          </p:cNvGraphicFramePr>
          <p:nvPr>
            <p:extLst>
              <p:ext uri="{D42A27DB-BD31-4B8C-83A1-F6EECF244321}">
                <p14:modId xmlns:p14="http://schemas.microsoft.com/office/powerpoint/2010/main" val="1485558180"/>
              </p:ext>
            </p:extLst>
          </p:nvPr>
        </p:nvGraphicFramePr>
        <p:xfrm>
          <a:off x="1285996" y="2343787"/>
          <a:ext cx="6618076" cy="3332480"/>
        </p:xfrm>
        <a:graphic>
          <a:graphicData uri="http://schemas.openxmlformats.org/drawingml/2006/table">
            <a:tbl>
              <a:tblPr firstRow="1" bandRow="1">
                <a:tableStyleId>{69012ECD-51FC-41F1-AA8D-1B2483CD663E}</a:tableStyleId>
              </a:tblPr>
              <a:tblGrid>
                <a:gridCol w="3309038"/>
                <a:gridCol w="3309038"/>
              </a:tblGrid>
              <a:tr h="0">
                <a:tc>
                  <a:txBody>
                    <a:bodyPr/>
                    <a:lstStyle/>
                    <a:p>
                      <a:r>
                        <a:rPr lang="en-GB" dirty="0" smtClean="0"/>
                        <a:t>Activity </a:t>
                      </a:r>
                      <a:endParaRPr lang="en-US" dirty="0"/>
                    </a:p>
                  </a:txBody>
                  <a:tcPr/>
                </a:tc>
                <a:tc>
                  <a:txBody>
                    <a:bodyPr/>
                    <a:lstStyle/>
                    <a:p>
                      <a:r>
                        <a:rPr lang="en-GB" dirty="0" smtClean="0"/>
                        <a:t>Approximate Energy</a:t>
                      </a:r>
                      <a:r>
                        <a:rPr lang="en-GB" baseline="0" dirty="0" smtClean="0"/>
                        <a:t> Cost</a:t>
                      </a:r>
                      <a:endParaRPr lang="en-US" dirty="0"/>
                    </a:p>
                  </a:txBody>
                  <a:tcPr/>
                </a:tc>
              </a:tr>
              <a:tr h="370840">
                <a:tc>
                  <a:txBody>
                    <a:bodyPr/>
                    <a:lstStyle/>
                    <a:p>
                      <a:r>
                        <a:rPr lang="en-GB" dirty="0" smtClean="0"/>
                        <a:t>Golf</a:t>
                      </a:r>
                      <a:endParaRPr lang="en-US" dirty="0"/>
                    </a:p>
                  </a:txBody>
                  <a:tcPr/>
                </a:tc>
                <a:tc>
                  <a:txBody>
                    <a:bodyPr/>
                    <a:lstStyle/>
                    <a:p>
                      <a:r>
                        <a:rPr lang="en-GB" dirty="0" smtClean="0"/>
                        <a:t>0.09</a:t>
                      </a:r>
                      <a:endParaRPr lang="en-US" dirty="0"/>
                    </a:p>
                  </a:txBody>
                  <a:tcPr/>
                </a:tc>
              </a:tr>
              <a:tr h="370840">
                <a:tc>
                  <a:txBody>
                    <a:bodyPr/>
                    <a:lstStyle/>
                    <a:p>
                      <a:r>
                        <a:rPr lang="en-GB" dirty="0" smtClean="0"/>
                        <a:t>Running 8miles/min</a:t>
                      </a:r>
                      <a:endParaRPr lang="en-US" dirty="0"/>
                    </a:p>
                  </a:txBody>
                  <a:tcPr/>
                </a:tc>
                <a:tc>
                  <a:txBody>
                    <a:bodyPr/>
                    <a:lstStyle/>
                    <a:p>
                      <a:r>
                        <a:rPr lang="en-GB" dirty="0" smtClean="0"/>
                        <a:t>0.22</a:t>
                      </a:r>
                      <a:endParaRPr lang="en-US" dirty="0"/>
                    </a:p>
                  </a:txBody>
                  <a:tcPr/>
                </a:tc>
              </a:tr>
              <a:tr h="370840">
                <a:tc>
                  <a:txBody>
                    <a:bodyPr/>
                    <a:lstStyle/>
                    <a:p>
                      <a:r>
                        <a:rPr lang="en-GB" dirty="0" smtClean="0"/>
                        <a:t>Cycling 14-16</a:t>
                      </a:r>
                      <a:r>
                        <a:rPr lang="en-GB" baseline="0" dirty="0" smtClean="0"/>
                        <a:t> mph </a:t>
                      </a:r>
                      <a:endParaRPr lang="en-US" dirty="0"/>
                    </a:p>
                  </a:txBody>
                  <a:tcPr/>
                </a:tc>
                <a:tc>
                  <a:txBody>
                    <a:bodyPr/>
                    <a:lstStyle/>
                    <a:p>
                      <a:r>
                        <a:rPr lang="en-GB" dirty="0" smtClean="0"/>
                        <a:t>0.14</a:t>
                      </a:r>
                      <a:endParaRPr lang="en-US" dirty="0"/>
                    </a:p>
                  </a:txBody>
                  <a:tcPr/>
                </a:tc>
              </a:tr>
              <a:tr h="370840">
                <a:tc>
                  <a:txBody>
                    <a:bodyPr/>
                    <a:lstStyle/>
                    <a:p>
                      <a:r>
                        <a:rPr lang="en-GB" dirty="0" smtClean="0"/>
                        <a:t>Circuit Training</a:t>
                      </a:r>
                      <a:r>
                        <a:rPr lang="en-GB" baseline="0" dirty="0" smtClean="0"/>
                        <a:t> </a:t>
                      </a:r>
                      <a:endParaRPr lang="en-US" dirty="0"/>
                    </a:p>
                  </a:txBody>
                  <a:tcPr/>
                </a:tc>
                <a:tc>
                  <a:txBody>
                    <a:bodyPr/>
                    <a:lstStyle/>
                    <a:p>
                      <a:r>
                        <a:rPr lang="en-GB" dirty="0" smtClean="0"/>
                        <a:t>0.14</a:t>
                      </a:r>
                      <a:endParaRPr lang="en-US" dirty="0"/>
                    </a:p>
                  </a:txBody>
                  <a:tcPr/>
                </a:tc>
              </a:tr>
              <a:tr h="370840">
                <a:tc>
                  <a:txBody>
                    <a:bodyPr/>
                    <a:lstStyle/>
                    <a:p>
                      <a:r>
                        <a:rPr lang="en-GB" dirty="0" smtClean="0"/>
                        <a:t>Weight Training</a:t>
                      </a:r>
                      <a:r>
                        <a:rPr lang="en-GB" baseline="0" dirty="0" smtClean="0"/>
                        <a:t> </a:t>
                      </a:r>
                      <a:endParaRPr lang="en-US" dirty="0"/>
                    </a:p>
                  </a:txBody>
                  <a:tcPr/>
                </a:tc>
                <a:tc>
                  <a:txBody>
                    <a:bodyPr/>
                    <a:lstStyle/>
                    <a:p>
                      <a:r>
                        <a:rPr lang="en-GB" dirty="0" smtClean="0"/>
                        <a:t>0.10</a:t>
                      </a:r>
                      <a:endParaRPr lang="en-US" dirty="0"/>
                    </a:p>
                  </a:txBody>
                  <a:tcPr/>
                </a:tc>
              </a:tr>
              <a:tr h="370840">
                <a:tc>
                  <a:txBody>
                    <a:bodyPr/>
                    <a:lstStyle/>
                    <a:p>
                      <a:r>
                        <a:rPr lang="en-GB" dirty="0" smtClean="0"/>
                        <a:t>Swimming </a:t>
                      </a:r>
                      <a:endParaRPr lang="en-US" dirty="0"/>
                    </a:p>
                  </a:txBody>
                  <a:tcPr/>
                </a:tc>
                <a:tc>
                  <a:txBody>
                    <a:bodyPr/>
                    <a:lstStyle/>
                    <a:p>
                      <a:r>
                        <a:rPr lang="en-GB" dirty="0" smtClean="0"/>
                        <a:t>0.14</a:t>
                      </a:r>
                      <a:endParaRPr lang="en-US" dirty="0"/>
                    </a:p>
                  </a:txBody>
                  <a:tcPr/>
                </a:tc>
              </a:tr>
              <a:tr h="370840">
                <a:tc>
                  <a:txBody>
                    <a:bodyPr/>
                    <a:lstStyle/>
                    <a:p>
                      <a:r>
                        <a:rPr lang="en-GB" dirty="0" smtClean="0"/>
                        <a:t>Ballet </a:t>
                      </a:r>
                      <a:endParaRPr lang="en-US" dirty="0"/>
                    </a:p>
                  </a:txBody>
                  <a:tcPr/>
                </a:tc>
                <a:tc>
                  <a:txBody>
                    <a:bodyPr/>
                    <a:lstStyle/>
                    <a:p>
                      <a:r>
                        <a:rPr lang="en-GB" dirty="0" smtClean="0"/>
                        <a:t>0.08</a:t>
                      </a:r>
                      <a:endParaRPr lang="en-US" dirty="0"/>
                    </a:p>
                  </a:txBody>
                  <a:tcPr/>
                </a:tc>
              </a:tr>
              <a:tr h="370840">
                <a:tc>
                  <a:txBody>
                    <a:bodyPr/>
                    <a:lstStyle/>
                    <a:p>
                      <a:r>
                        <a:rPr lang="en-GB" dirty="0" smtClean="0"/>
                        <a:t>Aerobic Dance </a:t>
                      </a:r>
                      <a:endParaRPr lang="en-US" dirty="0"/>
                    </a:p>
                  </a:txBody>
                  <a:tcPr/>
                </a:tc>
                <a:tc>
                  <a:txBody>
                    <a:bodyPr/>
                    <a:lstStyle/>
                    <a:p>
                      <a:r>
                        <a:rPr lang="en-GB" dirty="0" smtClean="0"/>
                        <a:t>0.14 </a:t>
                      </a:r>
                      <a:endParaRPr lang="en-US" dirty="0"/>
                    </a:p>
                  </a:txBody>
                  <a:tcPr/>
                </a:tc>
              </a:tr>
            </a:tbl>
          </a:graphicData>
        </a:graphic>
      </p:graphicFrame>
    </p:spTree>
    <p:extLst>
      <p:ext uri="{BB962C8B-B14F-4D97-AF65-F5344CB8AC3E}">
        <p14:creationId xmlns:p14="http://schemas.microsoft.com/office/powerpoint/2010/main" val="311269559"/>
      </p:ext>
    </p:extLst>
  </p:cSld>
  <p:clrMapOvr>
    <a:masterClrMapping/>
  </p:clrMapOvr>
</p:sld>
</file>

<file path=ppt/theme/theme1.xml><?xml version="1.0" encoding="utf-8"?>
<a:theme xmlns:a="http://schemas.openxmlformats.org/drawingml/2006/main" name="Vapor Trail">
  <a:themeElements>
    <a:clrScheme name="Vapor Trail">
      <a:dk1>
        <a:sysClr val="windowText" lastClr="000000"/>
      </a:dk1>
      <a:lt1>
        <a:sysClr val="window" lastClr="FFFFFF"/>
      </a:lt1>
      <a:dk2>
        <a:srgbClr val="454545"/>
      </a:dk2>
      <a:lt2>
        <a:srgbClr val="DADADA"/>
      </a:lt2>
      <a:accent1>
        <a:srgbClr val="DF2E28"/>
      </a:accent1>
      <a:accent2>
        <a:srgbClr val="FE801A"/>
      </a:accent2>
      <a:accent3>
        <a:srgbClr val="E9BF35"/>
      </a:accent3>
      <a:accent4>
        <a:srgbClr val="81BB42"/>
      </a:accent4>
      <a:accent5>
        <a:srgbClr val="32C7A9"/>
      </a:accent5>
      <a:accent6>
        <a:srgbClr val="4A9BDC"/>
      </a:accent6>
      <a:hlink>
        <a:srgbClr val="F0532B"/>
      </a:hlink>
      <a:folHlink>
        <a:srgbClr val="F38B53"/>
      </a:folHlink>
    </a:clrScheme>
    <a:fontScheme name="Vapor Trail">
      <a:majorFont>
        <a:latin typeface="Century Gothic" panose="020B050202020202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entury Gothic" panose="020B050202020202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Vapor Trail">
      <a:fillStyleLst>
        <a:solidFill>
          <a:schemeClr val="phClr"/>
        </a:solidFill>
        <a:gradFill rotWithShape="1">
          <a:gsLst>
            <a:gs pos="0">
              <a:schemeClr val="phClr">
                <a:tint val="69000"/>
                <a:alpha val="100000"/>
                <a:satMod val="109000"/>
                <a:lumMod val="110000"/>
              </a:schemeClr>
            </a:gs>
            <a:gs pos="52000">
              <a:schemeClr val="phClr">
                <a:tint val="74000"/>
                <a:satMod val="100000"/>
                <a:lumMod val="104000"/>
              </a:schemeClr>
            </a:gs>
            <a:gs pos="100000">
              <a:schemeClr val="phClr">
                <a:tint val="78000"/>
                <a:satMod val="100000"/>
                <a:lumMod val="100000"/>
              </a:schemeClr>
            </a:gs>
          </a:gsLst>
          <a:lin ang="5400000" scaled="0"/>
        </a:gradFill>
        <a:gradFill rotWithShape="1">
          <a:gsLst>
            <a:gs pos="0">
              <a:schemeClr val="phClr">
                <a:tint val="96000"/>
                <a:satMod val="100000"/>
                <a:lumMod val="104000"/>
              </a:schemeClr>
            </a:gs>
            <a:gs pos="78000">
              <a:schemeClr val="phClr">
                <a:shade val="100000"/>
                <a:satMod val="110000"/>
                <a:lumMod val="100000"/>
              </a:schemeClr>
            </a:gs>
          </a:gsLst>
          <a:lin ang="5400000" scaled="0"/>
        </a:gradFill>
      </a:fillStyleLst>
      <a:lnStyleLst>
        <a:ln w="9525" cap="flat" cmpd="sng" algn="ctr">
          <a:solidFill>
            <a:schemeClr val="phClr"/>
          </a:solidFill>
          <a:prstDash val="solid"/>
        </a:ln>
        <a:ln w="12700" cap="flat" cmpd="sng" algn="ctr">
          <a:solidFill>
            <a:schemeClr val="phClr"/>
          </a:solidFill>
          <a:prstDash val="solid"/>
        </a:ln>
        <a:ln w="19050" cap="flat" cmpd="sng" algn="ctr">
          <a:solidFill>
            <a:schemeClr val="phClr"/>
          </a:solidFill>
          <a:prstDash val="solid"/>
        </a:ln>
      </a:lnStyleLst>
      <a:effectStyleLst>
        <a:effectStyle>
          <a:effectLst/>
        </a:effectStyle>
        <a:effectStyle>
          <a:effectLst/>
          <a:scene3d>
            <a:camera prst="orthographicFront">
              <a:rot lat="0" lon="0" rev="0"/>
            </a:camera>
            <a:lightRig rig="threePt" dir="t"/>
          </a:scene3d>
          <a:sp3d>
            <a:bevelT w="25400" h="12700"/>
          </a:sp3d>
        </a:effectStyle>
        <a:effectStyle>
          <a:effectLst>
            <a:outerShdw blurRad="57150" dist="19050" dir="5400000" algn="ctr" rotWithShape="0">
              <a:srgbClr val="000000">
                <a:alpha val="48000"/>
              </a:srgbClr>
            </a:outerShdw>
          </a:effectLst>
          <a:scene3d>
            <a:camera prst="orthographicFront">
              <a:rot lat="0" lon="0" rev="0"/>
            </a:camera>
            <a:lightRig rig="threePt" dir="t"/>
          </a:scene3d>
          <a:sp3d>
            <a:bevelT w="50800" h="25400"/>
          </a:sp3d>
        </a:effectStyle>
      </a:effectStyleLst>
      <a:bgFillStyleLst>
        <a:solidFill>
          <a:schemeClr val="phClr"/>
        </a:solidFill>
        <a:solidFill>
          <a:schemeClr val="phClr">
            <a:tint val="95000"/>
            <a:satMod val="170000"/>
          </a:schemeClr>
        </a:solidFill>
        <a:gradFill rotWithShape="1">
          <a:gsLst>
            <a:gs pos="0">
              <a:schemeClr val="phClr">
                <a:tint val="93000"/>
                <a:shade val="98000"/>
                <a:satMod val="150000"/>
                <a:lumMod val="102000"/>
              </a:schemeClr>
            </a:gs>
            <a:gs pos="50000">
              <a:schemeClr val="phClr">
                <a:tint val="98000"/>
                <a:shade val="90000"/>
                <a:satMod val="13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Vapor Trail" id="{4FDF2955-7D9C-493C-B9F9-C205151B46CD}" vid="{8F31A783-2159-4870-BC29-2BA7D038EA44}"/>
    </a:ext>
  </a:extLst>
</a:theme>
</file>

<file path=ppt/theme/theme2.xml><?xml version="1.0" encoding="utf-8"?>
<a:theme xmlns:a="http://schemas.openxmlformats.org/drawingml/2006/main" name="Office Theme">
  <a:themeElements>
    <a:clrScheme name="">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3.xml><?xml version="1.0" encoding="utf-8"?>
<a:theme xmlns:a="http://schemas.openxmlformats.org/drawingml/2006/main" name="Office Theme">
  <a:themeElements>
    <a:clrScheme name="">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Vapor Trail</Template>
  <TotalTime>2828</TotalTime>
  <Words>1012</Words>
  <Application>Microsoft Office PowerPoint</Application>
  <PresentationFormat>On-screen Show (4:3)</PresentationFormat>
  <Paragraphs>163</Paragraphs>
  <Slides>22</Slides>
  <Notes>2</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22</vt:i4>
      </vt:variant>
    </vt:vector>
  </HeadingPairs>
  <TitlesOfParts>
    <vt:vector size="26" baseType="lpstr">
      <vt:lpstr>Arial</vt:lpstr>
      <vt:lpstr>Century Gothic</vt:lpstr>
      <vt:lpstr>Wingdings</vt:lpstr>
      <vt:lpstr>Vapor Trail</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false</LinksUpToDate>
  <SharedDoc>false</SharedDoc>
  <HyperlinksChanged>false</HyperlinksChanged>
  <AppVersion>15.0000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Grunge Template</dc:title>
  <dc:creator>Presentation helper</dc:creator>
  <cp:lastModifiedBy>Christy Anson-Harries</cp:lastModifiedBy>
  <cp:revision>173</cp:revision>
  <dcterms:modified xsi:type="dcterms:W3CDTF">2018-02-05T12:04:07Z</dcterms:modified>
</cp:coreProperties>
</file>