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5" r:id="rId3"/>
    <p:sldId id="257" r:id="rId4"/>
    <p:sldId id="258" r:id="rId5"/>
    <p:sldId id="267" r:id="rId6"/>
    <p:sldId id="270" r:id="rId7"/>
    <p:sldId id="262" r:id="rId8"/>
    <p:sldId id="260" r:id="rId9"/>
    <p:sldId id="269" r:id="rId10"/>
    <p:sldId id="261" r:id="rId11"/>
    <p:sldId id="259" r:id="rId12"/>
    <p:sldId id="263" r:id="rId13"/>
    <p:sldId id="264" r:id="rId14"/>
    <p:sldId id="268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na Akhtar" initials="LA" lastIdx="1" clrIdx="0">
    <p:extLst>
      <p:ext uri="{19B8F6BF-5375-455C-9EA6-DF929625EA0E}">
        <p15:presenceInfo xmlns:p15="http://schemas.microsoft.com/office/powerpoint/2012/main" userId="aaa8b9e35e60e8b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A699B4-5785-46B6-BF14-FF0AFD2E7F88}" v="125" dt="2019-05-12T18:45:32.5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na Akhtar" userId="aaa8b9e35e60e8b9" providerId="LiveId" clId="{C0A699B4-5785-46B6-BF14-FF0AFD2E7F88}"/>
    <pc:docChg chg="undo redo custSel mod addSld delSld modSld sldOrd">
      <pc:chgData name="Lina Akhtar" userId="aaa8b9e35e60e8b9" providerId="LiveId" clId="{C0A699B4-5785-46B6-BF14-FF0AFD2E7F88}" dt="2019-05-12T18:46:54.213" v="5179" actId="27636"/>
      <pc:docMkLst>
        <pc:docMk/>
      </pc:docMkLst>
      <pc:sldChg chg="modSp">
        <pc:chgData name="Lina Akhtar" userId="aaa8b9e35e60e8b9" providerId="LiveId" clId="{C0A699B4-5785-46B6-BF14-FF0AFD2E7F88}" dt="2019-05-06T09:53:27.898" v="0" actId="20577"/>
        <pc:sldMkLst>
          <pc:docMk/>
          <pc:sldMk cId="1337819140" sldId="256"/>
        </pc:sldMkLst>
        <pc:spChg chg="mod">
          <ac:chgData name="Lina Akhtar" userId="aaa8b9e35e60e8b9" providerId="LiveId" clId="{C0A699B4-5785-46B6-BF14-FF0AFD2E7F88}" dt="2019-05-06T09:53:27.898" v="0" actId="20577"/>
          <ac:spMkLst>
            <pc:docMk/>
            <pc:sldMk cId="1337819140" sldId="256"/>
            <ac:spMk id="3" creationId="{0ACF0847-D2E9-479F-A541-94F6FF46949D}"/>
          </ac:spMkLst>
        </pc:spChg>
      </pc:sldChg>
      <pc:sldChg chg="addSp delSp modSp">
        <pc:chgData name="Lina Akhtar" userId="aaa8b9e35e60e8b9" providerId="LiveId" clId="{C0A699B4-5785-46B6-BF14-FF0AFD2E7F88}" dt="2019-05-10T21:35:39.438" v="4338" actId="14100"/>
        <pc:sldMkLst>
          <pc:docMk/>
          <pc:sldMk cId="1382607693" sldId="257"/>
        </pc:sldMkLst>
        <pc:spChg chg="mod">
          <ac:chgData name="Lina Akhtar" userId="aaa8b9e35e60e8b9" providerId="LiveId" clId="{C0A699B4-5785-46B6-BF14-FF0AFD2E7F88}" dt="2019-05-10T21:35:25.357" v="4337" actId="14100"/>
          <ac:spMkLst>
            <pc:docMk/>
            <pc:sldMk cId="1382607693" sldId="257"/>
            <ac:spMk id="2" creationId="{BA851DE0-7B27-4109-AFA5-A8654063C572}"/>
          </ac:spMkLst>
        </pc:spChg>
        <pc:spChg chg="del mod">
          <ac:chgData name="Lina Akhtar" userId="aaa8b9e35e60e8b9" providerId="LiveId" clId="{C0A699B4-5785-46B6-BF14-FF0AFD2E7F88}" dt="2019-05-10T21:34:59.519" v="4333" actId="478"/>
          <ac:spMkLst>
            <pc:docMk/>
            <pc:sldMk cId="1382607693" sldId="257"/>
            <ac:spMk id="4" creationId="{371665BE-F21A-4BB8-AEE4-5F34DFEDF176}"/>
          </ac:spMkLst>
        </pc:spChg>
        <pc:spChg chg="add mod">
          <ac:chgData name="Lina Akhtar" userId="aaa8b9e35e60e8b9" providerId="LiveId" clId="{C0A699B4-5785-46B6-BF14-FF0AFD2E7F88}" dt="2019-05-10T21:35:39.438" v="4338" actId="14100"/>
          <ac:spMkLst>
            <pc:docMk/>
            <pc:sldMk cId="1382607693" sldId="257"/>
            <ac:spMk id="5" creationId="{5EB66692-60BD-4DAD-BBE1-C49FF9C1608F}"/>
          </ac:spMkLst>
        </pc:spChg>
      </pc:sldChg>
      <pc:sldChg chg="addSp delSp modSp mod setBg">
        <pc:chgData name="Lina Akhtar" userId="aaa8b9e35e60e8b9" providerId="LiveId" clId="{C0A699B4-5785-46B6-BF14-FF0AFD2E7F88}" dt="2019-05-11T14:19:37.524" v="4646" actId="20577"/>
        <pc:sldMkLst>
          <pc:docMk/>
          <pc:sldMk cId="1019380980" sldId="258"/>
        </pc:sldMkLst>
        <pc:spChg chg="mod">
          <ac:chgData name="Lina Akhtar" userId="aaa8b9e35e60e8b9" providerId="LiveId" clId="{C0A699B4-5785-46B6-BF14-FF0AFD2E7F88}" dt="2019-05-10T21:41:55.038" v="4383" actId="26606"/>
          <ac:spMkLst>
            <pc:docMk/>
            <pc:sldMk cId="1019380980" sldId="258"/>
            <ac:spMk id="2" creationId="{EC6B77BB-B6E3-4645-9BDF-ACDFD3D573A9}"/>
          </ac:spMkLst>
        </pc:spChg>
        <pc:spChg chg="add del mod">
          <ac:chgData name="Lina Akhtar" userId="aaa8b9e35e60e8b9" providerId="LiveId" clId="{C0A699B4-5785-46B6-BF14-FF0AFD2E7F88}" dt="2019-05-10T21:41:55.038" v="4383" actId="26606"/>
          <ac:spMkLst>
            <pc:docMk/>
            <pc:sldMk cId="1019380980" sldId="258"/>
            <ac:spMk id="3" creationId="{664AC218-309A-422B-98BD-418DE78991E0}"/>
          </ac:spMkLst>
        </pc:spChg>
        <pc:spChg chg="add del">
          <ac:chgData name="Lina Akhtar" userId="aaa8b9e35e60e8b9" providerId="LiveId" clId="{C0A699B4-5785-46B6-BF14-FF0AFD2E7F88}" dt="2019-05-10T21:41:54.960" v="4382" actId="26606"/>
          <ac:spMkLst>
            <pc:docMk/>
            <pc:sldMk cId="1019380980" sldId="258"/>
            <ac:spMk id="10" creationId="{655AE6B0-AC9E-4167-806F-E9DB135FC46B}"/>
          </ac:spMkLst>
        </pc:spChg>
        <pc:spChg chg="add del">
          <ac:chgData name="Lina Akhtar" userId="aaa8b9e35e60e8b9" providerId="LiveId" clId="{C0A699B4-5785-46B6-BF14-FF0AFD2E7F88}" dt="2019-05-10T21:41:54.960" v="4382" actId="26606"/>
          <ac:spMkLst>
            <pc:docMk/>
            <pc:sldMk cId="1019380980" sldId="258"/>
            <ac:spMk id="23" creationId="{87BD1F4E-A66D-4C06-86DA-8D56CA7A3B41}"/>
          </ac:spMkLst>
        </pc:spChg>
        <pc:grpChg chg="add del">
          <ac:chgData name="Lina Akhtar" userId="aaa8b9e35e60e8b9" providerId="LiveId" clId="{C0A699B4-5785-46B6-BF14-FF0AFD2E7F88}" dt="2019-05-10T21:41:54.960" v="4382" actId="26606"/>
          <ac:grpSpMkLst>
            <pc:docMk/>
            <pc:sldMk cId="1019380980" sldId="258"/>
            <ac:grpSpMk id="12" creationId="{3523416A-383B-4FDC-B4C9-D8EDDFE9C043}"/>
          </ac:grpSpMkLst>
        </pc:grpChg>
        <pc:graphicFrameChg chg="add del">
          <ac:chgData name="Lina Akhtar" userId="aaa8b9e35e60e8b9" providerId="LiveId" clId="{C0A699B4-5785-46B6-BF14-FF0AFD2E7F88}" dt="2019-05-10T21:41:54.960" v="4382" actId="26606"/>
          <ac:graphicFrameMkLst>
            <pc:docMk/>
            <pc:sldMk cId="1019380980" sldId="258"/>
            <ac:graphicFrameMk id="5" creationId="{2951CF2A-BE7E-439D-A674-4086D545EA0D}"/>
          </ac:graphicFrameMkLst>
        </pc:graphicFrameChg>
        <pc:graphicFrameChg chg="add mod">
          <ac:chgData name="Lina Akhtar" userId="aaa8b9e35e60e8b9" providerId="LiveId" clId="{C0A699B4-5785-46B6-BF14-FF0AFD2E7F88}" dt="2019-05-11T14:19:37.524" v="4646" actId="20577"/>
          <ac:graphicFrameMkLst>
            <pc:docMk/>
            <pc:sldMk cId="1019380980" sldId="258"/>
            <ac:graphicFrameMk id="25" creationId="{7AA167AF-C664-4F87-9FE8-84FDB3F71C99}"/>
          </ac:graphicFrameMkLst>
        </pc:graphicFrameChg>
      </pc:sldChg>
      <pc:sldChg chg="addSp delSp modSp mod ord setBg setClrOvrMap">
        <pc:chgData name="Lina Akhtar" userId="aaa8b9e35e60e8b9" providerId="LiveId" clId="{C0A699B4-5785-46B6-BF14-FF0AFD2E7F88}" dt="2019-05-12T18:42:51.602" v="5142" actId="20577"/>
        <pc:sldMkLst>
          <pc:docMk/>
          <pc:sldMk cId="227933167" sldId="259"/>
        </pc:sldMkLst>
        <pc:spChg chg="mod">
          <ac:chgData name="Lina Akhtar" userId="aaa8b9e35e60e8b9" providerId="LiveId" clId="{C0A699B4-5785-46B6-BF14-FF0AFD2E7F88}" dt="2019-05-11T13:33:45.009" v="4579" actId="26606"/>
          <ac:spMkLst>
            <pc:docMk/>
            <pc:sldMk cId="227933167" sldId="259"/>
            <ac:spMk id="2" creationId="{0FAB8A2B-6BEE-4D50-8111-91AA8BB1097B}"/>
          </ac:spMkLst>
        </pc:spChg>
        <pc:spChg chg="add del mod">
          <ac:chgData name="Lina Akhtar" userId="aaa8b9e35e60e8b9" providerId="LiveId" clId="{C0A699B4-5785-46B6-BF14-FF0AFD2E7F88}" dt="2019-05-10T21:53:50.466" v="4462" actId="26606"/>
          <ac:spMkLst>
            <pc:docMk/>
            <pc:sldMk cId="227933167" sldId="259"/>
            <ac:spMk id="3" creationId="{C586DA1E-B444-494E-861A-F927DFD400C0}"/>
          </ac:spMkLst>
        </pc:spChg>
        <pc:spChg chg="add del">
          <ac:chgData name="Lina Akhtar" userId="aaa8b9e35e60e8b9" providerId="LiveId" clId="{C0A699B4-5785-46B6-BF14-FF0AFD2E7F88}" dt="2019-05-10T21:53:50.435" v="4461" actId="26606"/>
          <ac:spMkLst>
            <pc:docMk/>
            <pc:sldMk cId="227933167" sldId="259"/>
            <ac:spMk id="8" creationId="{603AE127-802C-459A-A612-DB85B67F0DC0}"/>
          </ac:spMkLst>
        </pc:spChg>
        <pc:spChg chg="add del">
          <ac:chgData name="Lina Akhtar" userId="aaa8b9e35e60e8b9" providerId="LiveId" clId="{C0A699B4-5785-46B6-BF14-FF0AFD2E7F88}" dt="2019-05-10T21:53:34.337" v="4455" actId="26606"/>
          <ac:spMkLst>
            <pc:docMk/>
            <pc:sldMk cId="227933167" sldId="259"/>
            <ac:spMk id="10" creationId="{655AE6B0-AC9E-4167-806F-E9DB135FC46B}"/>
          </ac:spMkLst>
        </pc:spChg>
        <pc:spChg chg="add del">
          <ac:chgData name="Lina Akhtar" userId="aaa8b9e35e60e8b9" providerId="LiveId" clId="{C0A699B4-5785-46B6-BF14-FF0AFD2E7F88}" dt="2019-05-10T21:53:50.435" v="4461" actId="26606"/>
          <ac:spMkLst>
            <pc:docMk/>
            <pc:sldMk cId="227933167" sldId="259"/>
            <ac:spMk id="14" creationId="{F10FD715-4DCE-4779-B634-EC78315EA213}"/>
          </ac:spMkLst>
        </pc:spChg>
        <pc:spChg chg="add del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16" creationId="{7E018740-5C2B-4A41-AC1A-7E68D1EC1954}"/>
          </ac:spMkLst>
        </pc:spChg>
        <pc:spChg chg="add del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18" creationId="{166F75A4-C475-4941-8EE2-B80A06A2C1BB}"/>
          </ac:spMkLst>
        </pc:spChg>
        <pc:spChg chg="add del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20" creationId="{A032553A-72E8-4B0D-8405-FF9771C9AF05}"/>
          </ac:spMkLst>
        </pc:spChg>
        <pc:spChg chg="add del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22" creationId="{765800AC-C3B9-498E-87BC-29FAE4C76B21}"/>
          </ac:spMkLst>
        </pc:spChg>
        <pc:spChg chg="add del">
          <ac:chgData name="Lina Akhtar" userId="aaa8b9e35e60e8b9" providerId="LiveId" clId="{C0A699B4-5785-46B6-BF14-FF0AFD2E7F88}" dt="2019-05-10T21:53:34.337" v="4455" actId="26606"/>
          <ac:spMkLst>
            <pc:docMk/>
            <pc:sldMk cId="227933167" sldId="259"/>
            <ac:spMk id="23" creationId="{87BD1F4E-A66D-4C06-86DA-8D56CA7A3B41}"/>
          </ac:spMkLst>
        </pc:spChg>
        <pc:spChg chg="add del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24" creationId="{1F9D6ACB-2FF4-49F9-978A-E0D5327FC635}"/>
          </ac:spMkLst>
        </pc:spChg>
        <pc:spChg chg="add del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26" creationId="{142BFA2A-77A0-4F60-A32A-685681C84889}"/>
          </ac:spMkLst>
        </pc:spChg>
        <pc:spChg chg="add del">
          <ac:chgData name="Lina Akhtar" userId="aaa8b9e35e60e8b9" providerId="LiveId" clId="{C0A699B4-5785-46B6-BF14-FF0AFD2E7F88}" dt="2019-05-10T21:53:50.435" v="4461" actId="26606"/>
          <ac:spMkLst>
            <pc:docMk/>
            <pc:sldMk cId="227933167" sldId="259"/>
            <ac:spMk id="29" creationId="{9323D83D-50D6-4040-A58B-FCEA340F886A}"/>
          </ac:spMkLst>
        </pc:spChg>
        <pc:spChg chg="add del">
          <ac:chgData name="Lina Akhtar" userId="aaa8b9e35e60e8b9" providerId="LiveId" clId="{C0A699B4-5785-46B6-BF14-FF0AFD2E7F88}" dt="2019-05-10T21:53:50.435" v="4461" actId="26606"/>
          <ac:spMkLst>
            <pc:docMk/>
            <pc:sldMk cId="227933167" sldId="259"/>
            <ac:spMk id="31" creationId="{C586DA1E-B444-494E-861A-F927DFD400C0}"/>
          </ac:spMkLst>
        </pc:spChg>
        <pc:spChg chg="add del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33" creationId="{A65AC7D1-EAA9-48F5-B509-60A7F50BF703}"/>
          </ac:spMkLst>
        </pc:spChg>
        <pc:spChg chg="add del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34" creationId="{D6320AF9-619A-4175-865B-5663E1AEF4C5}"/>
          </ac:spMkLst>
        </pc:spChg>
        <pc:spChg chg="add del mod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37" creationId="{C586DA1E-B444-494E-861A-F927DFD400C0}"/>
          </ac:spMkLst>
        </pc:spChg>
        <pc:spChg chg="add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41" creationId="{A65AC7D1-EAA9-48F5-B509-60A7F50BF703}"/>
          </ac:spMkLst>
        </pc:spChg>
        <pc:spChg chg="add mod">
          <ac:chgData name="Lina Akhtar" userId="aaa8b9e35e60e8b9" providerId="LiveId" clId="{C0A699B4-5785-46B6-BF14-FF0AFD2E7F88}" dt="2019-05-12T18:42:51.602" v="5142" actId="20577"/>
          <ac:spMkLst>
            <pc:docMk/>
            <pc:sldMk cId="227933167" sldId="259"/>
            <ac:spMk id="43" creationId="{C586DA1E-B444-494E-861A-F927DFD400C0}"/>
          </ac:spMkLst>
        </pc:spChg>
        <pc:spChg chg="add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44" creationId="{D6320AF9-619A-4175-865B-5663E1AEF4C5}"/>
          </ac:spMkLst>
        </pc:spChg>
        <pc:spChg chg="add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50" creationId="{7E018740-5C2B-4A41-AC1A-7E68D1EC1954}"/>
          </ac:spMkLst>
        </pc:spChg>
        <pc:spChg chg="add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52" creationId="{166F75A4-C475-4941-8EE2-B80A06A2C1BB}"/>
          </ac:spMkLst>
        </pc:spChg>
        <pc:spChg chg="add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54" creationId="{A032553A-72E8-4B0D-8405-FF9771C9AF05}"/>
          </ac:spMkLst>
        </pc:spChg>
        <pc:spChg chg="add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56" creationId="{765800AC-C3B9-498E-87BC-29FAE4C76B21}"/>
          </ac:spMkLst>
        </pc:spChg>
        <pc:spChg chg="add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58" creationId="{1F9D6ACB-2FF4-49F9-978A-E0D5327FC635}"/>
          </ac:spMkLst>
        </pc:spChg>
        <pc:spChg chg="add">
          <ac:chgData name="Lina Akhtar" userId="aaa8b9e35e60e8b9" providerId="LiveId" clId="{C0A699B4-5785-46B6-BF14-FF0AFD2E7F88}" dt="2019-05-11T13:33:45.040" v="4580" actId="26606"/>
          <ac:spMkLst>
            <pc:docMk/>
            <pc:sldMk cId="227933167" sldId="259"/>
            <ac:spMk id="60" creationId="{142BFA2A-77A0-4F60-A32A-685681C84889}"/>
          </ac:spMkLst>
        </pc:spChg>
        <pc:grpChg chg="add del">
          <ac:chgData name="Lina Akhtar" userId="aaa8b9e35e60e8b9" providerId="LiveId" clId="{C0A699B4-5785-46B6-BF14-FF0AFD2E7F88}" dt="2019-05-10T21:53:34.337" v="4455" actId="26606"/>
          <ac:grpSpMkLst>
            <pc:docMk/>
            <pc:sldMk cId="227933167" sldId="259"/>
            <ac:grpSpMk id="12" creationId="{3523416A-383B-4FDC-B4C9-D8EDDFE9C043}"/>
          </ac:grpSpMkLst>
        </pc:grpChg>
        <pc:graphicFrameChg chg="add del">
          <ac:chgData name="Lina Akhtar" userId="aaa8b9e35e60e8b9" providerId="LiveId" clId="{C0A699B4-5785-46B6-BF14-FF0AFD2E7F88}" dt="2019-05-10T21:53:34.337" v="4455" actId="26606"/>
          <ac:graphicFrameMkLst>
            <pc:docMk/>
            <pc:sldMk cId="227933167" sldId="259"/>
            <ac:graphicFrameMk id="5" creationId="{6BE31C9D-7BFF-4350-8E00-58C2C3FE6840}"/>
          </ac:graphicFrameMkLst>
        </pc:graphicFrameChg>
        <pc:graphicFrameChg chg="add del">
          <ac:chgData name="Lina Akhtar" userId="aaa8b9e35e60e8b9" providerId="LiveId" clId="{C0A699B4-5785-46B6-BF14-FF0AFD2E7F88}" dt="2019-05-10T21:53:36.416" v="4457" actId="26606"/>
          <ac:graphicFrameMkLst>
            <pc:docMk/>
            <pc:sldMk cId="227933167" sldId="259"/>
            <ac:graphicFrameMk id="25" creationId="{FB94918B-5787-4484-9A6F-89271A563EBD}"/>
          </ac:graphicFrameMkLst>
        </pc:graphicFrameChg>
        <pc:graphicFrameChg chg="add del">
          <ac:chgData name="Lina Akhtar" userId="aaa8b9e35e60e8b9" providerId="LiveId" clId="{C0A699B4-5785-46B6-BF14-FF0AFD2E7F88}" dt="2019-05-10T21:53:46.963" v="4459" actId="26606"/>
          <ac:graphicFrameMkLst>
            <pc:docMk/>
            <pc:sldMk cId="227933167" sldId="259"/>
            <ac:graphicFrameMk id="27" creationId="{958BB94A-23DD-4D29-89AB-2699661ABAE1}"/>
          </ac:graphicFrameMkLst>
        </pc:graphicFrameChg>
        <pc:graphicFrameChg chg="add del">
          <ac:chgData name="Lina Akhtar" userId="aaa8b9e35e60e8b9" providerId="LiveId" clId="{C0A699B4-5785-46B6-BF14-FF0AFD2E7F88}" dt="2019-05-11T13:33:45.009" v="4579" actId="26606"/>
          <ac:graphicFrameMkLst>
            <pc:docMk/>
            <pc:sldMk cId="227933167" sldId="259"/>
            <ac:graphicFrameMk id="39" creationId="{ACAB83BE-26CA-459D-944F-9A8C6B5E0ECC}"/>
          </ac:graphicFrameMkLst>
        </pc:graphicFrameChg>
        <pc:cxnChg chg="add del">
          <ac:chgData name="Lina Akhtar" userId="aaa8b9e35e60e8b9" providerId="LiveId" clId="{C0A699B4-5785-46B6-BF14-FF0AFD2E7F88}" dt="2019-05-10T21:53:50.435" v="4461" actId="26606"/>
          <ac:cxnSpMkLst>
            <pc:docMk/>
            <pc:sldMk cId="227933167" sldId="259"/>
            <ac:cxnSpMk id="30" creationId="{1A1FE6BB-DFB2-4080-9B5E-076EF5DDE67B}"/>
          </ac:cxnSpMkLst>
        </pc:cxnChg>
        <pc:cxnChg chg="add del">
          <ac:chgData name="Lina Akhtar" userId="aaa8b9e35e60e8b9" providerId="LiveId" clId="{C0A699B4-5785-46B6-BF14-FF0AFD2E7F88}" dt="2019-05-11T13:33:45.040" v="4580" actId="26606"/>
          <ac:cxnSpMkLst>
            <pc:docMk/>
            <pc:sldMk cId="227933167" sldId="259"/>
            <ac:cxnSpMk id="35" creationId="{063B6EC6-D752-4EE7-908B-F8F19E8C7FEA}"/>
          </ac:cxnSpMkLst>
        </pc:cxnChg>
        <pc:cxnChg chg="add del">
          <ac:chgData name="Lina Akhtar" userId="aaa8b9e35e60e8b9" providerId="LiveId" clId="{C0A699B4-5785-46B6-BF14-FF0AFD2E7F88}" dt="2019-05-11T13:33:45.040" v="4580" actId="26606"/>
          <ac:cxnSpMkLst>
            <pc:docMk/>
            <pc:sldMk cId="227933167" sldId="259"/>
            <ac:cxnSpMk id="36" creationId="{EFECD4E8-AD3E-4228-82A2-9461958EA94D}"/>
          </ac:cxnSpMkLst>
        </pc:cxnChg>
        <pc:cxnChg chg="add del">
          <ac:chgData name="Lina Akhtar" userId="aaa8b9e35e60e8b9" providerId="LiveId" clId="{C0A699B4-5785-46B6-BF14-FF0AFD2E7F88}" dt="2019-05-11T13:33:43.674" v="4577" actId="26606"/>
          <ac:cxnSpMkLst>
            <pc:docMk/>
            <pc:sldMk cId="227933167" sldId="259"/>
            <ac:cxnSpMk id="42" creationId="{0B5F7E3B-C5F1-40E0-A491-558BAFBC1127}"/>
          </ac:cxnSpMkLst>
        </pc:cxnChg>
        <pc:cxnChg chg="add">
          <ac:chgData name="Lina Akhtar" userId="aaa8b9e35e60e8b9" providerId="LiveId" clId="{C0A699B4-5785-46B6-BF14-FF0AFD2E7F88}" dt="2019-05-11T13:33:45.040" v="4580" actId="26606"/>
          <ac:cxnSpMkLst>
            <pc:docMk/>
            <pc:sldMk cId="227933167" sldId="259"/>
            <ac:cxnSpMk id="46" creationId="{063B6EC6-D752-4EE7-908B-F8F19E8C7FEA}"/>
          </ac:cxnSpMkLst>
        </pc:cxnChg>
        <pc:cxnChg chg="add">
          <ac:chgData name="Lina Akhtar" userId="aaa8b9e35e60e8b9" providerId="LiveId" clId="{C0A699B4-5785-46B6-BF14-FF0AFD2E7F88}" dt="2019-05-11T13:33:45.040" v="4580" actId="26606"/>
          <ac:cxnSpMkLst>
            <pc:docMk/>
            <pc:sldMk cId="227933167" sldId="259"/>
            <ac:cxnSpMk id="48" creationId="{EFECD4E8-AD3E-4228-82A2-9461958EA94D}"/>
          </ac:cxnSpMkLst>
        </pc:cxnChg>
      </pc:sldChg>
      <pc:sldChg chg="addSp delSp modSp mod ord setBg">
        <pc:chgData name="Lina Akhtar" userId="aaa8b9e35e60e8b9" providerId="LiveId" clId="{C0A699B4-5785-46B6-BF14-FF0AFD2E7F88}" dt="2019-05-11T13:32:43.916" v="4571" actId="26606"/>
        <pc:sldMkLst>
          <pc:docMk/>
          <pc:sldMk cId="1422115573" sldId="260"/>
        </pc:sldMkLst>
        <pc:spChg chg="mod">
          <ac:chgData name="Lina Akhtar" userId="aaa8b9e35e60e8b9" providerId="LiveId" clId="{C0A699B4-5785-46B6-BF14-FF0AFD2E7F88}" dt="2019-05-11T13:32:43.916" v="4571" actId="26606"/>
          <ac:spMkLst>
            <pc:docMk/>
            <pc:sldMk cId="1422115573" sldId="260"/>
            <ac:spMk id="2" creationId="{7D1ABB47-DA8A-41BF-A45D-B0CFE6C99398}"/>
          </ac:spMkLst>
        </pc:spChg>
        <pc:spChg chg="del mod">
          <ac:chgData name="Lina Akhtar" userId="aaa8b9e35e60e8b9" providerId="LiveId" clId="{C0A699B4-5785-46B6-BF14-FF0AFD2E7F88}" dt="2019-05-10T21:40:04.572" v="4371" actId="26606"/>
          <ac:spMkLst>
            <pc:docMk/>
            <pc:sldMk cId="1422115573" sldId="260"/>
            <ac:spMk id="3" creationId="{2D5AB3B2-90C5-482B-B654-D8B4066F8541}"/>
          </ac:spMkLst>
        </pc:spChg>
        <pc:spChg chg="add del">
          <ac:chgData name="Lina Akhtar" userId="aaa8b9e35e60e8b9" providerId="LiveId" clId="{C0A699B4-5785-46B6-BF14-FF0AFD2E7F88}" dt="2019-05-11T13:31:23.359" v="4546" actId="26606"/>
          <ac:spMkLst>
            <pc:docMk/>
            <pc:sldMk cId="1422115573" sldId="260"/>
            <ac:spMk id="10" creationId="{655AE6B0-AC9E-4167-806F-E9DB135FC46B}"/>
          </ac:spMkLst>
        </pc:spChg>
        <pc:spChg chg="add del">
          <ac:chgData name="Lina Akhtar" userId="aaa8b9e35e60e8b9" providerId="LiveId" clId="{C0A699B4-5785-46B6-BF14-FF0AFD2E7F88}" dt="2019-05-11T13:32:21.363" v="4565" actId="26606"/>
          <ac:spMkLst>
            <pc:docMk/>
            <pc:sldMk cId="1422115573" sldId="260"/>
            <ac:spMk id="11" creationId="{9F4444CE-BC8D-4D61-B303-4C05614E62AB}"/>
          </ac:spMkLst>
        </pc:spChg>
        <pc:spChg chg="add del">
          <ac:chgData name="Lina Akhtar" userId="aaa8b9e35e60e8b9" providerId="LiveId" clId="{C0A699B4-5785-46B6-BF14-FF0AFD2E7F88}" dt="2019-05-11T13:32:21.363" v="4565" actId="26606"/>
          <ac:spMkLst>
            <pc:docMk/>
            <pc:sldMk cId="1422115573" sldId="260"/>
            <ac:spMk id="13" creationId="{73772B81-181F-48B7-8826-4D9686D15DF5}"/>
          </ac:spMkLst>
        </pc:spChg>
        <pc:spChg chg="add del">
          <ac:chgData name="Lina Akhtar" userId="aaa8b9e35e60e8b9" providerId="LiveId" clId="{C0A699B4-5785-46B6-BF14-FF0AFD2E7F88}" dt="2019-05-11T13:32:21.363" v="4565" actId="26606"/>
          <ac:spMkLst>
            <pc:docMk/>
            <pc:sldMk cId="1422115573" sldId="260"/>
            <ac:spMk id="15" creationId="{B2205F6E-03C6-4E92-877C-E2482F6599AA}"/>
          </ac:spMkLst>
        </pc:spChg>
        <pc:spChg chg="add del">
          <ac:chgData name="Lina Akhtar" userId="aaa8b9e35e60e8b9" providerId="LiveId" clId="{C0A699B4-5785-46B6-BF14-FF0AFD2E7F88}" dt="2019-05-11T13:31:23.359" v="4546" actId="26606"/>
          <ac:spMkLst>
            <pc:docMk/>
            <pc:sldMk cId="1422115573" sldId="260"/>
            <ac:spMk id="23" creationId="{87BD1F4E-A66D-4C06-86DA-8D56CA7A3B41}"/>
          </ac:spMkLst>
        </pc:spChg>
        <pc:spChg chg="add del">
          <ac:chgData name="Lina Akhtar" userId="aaa8b9e35e60e8b9" providerId="LiveId" clId="{C0A699B4-5785-46B6-BF14-FF0AFD2E7F88}" dt="2019-05-11T13:32:23.582" v="4567" actId="26606"/>
          <ac:spMkLst>
            <pc:docMk/>
            <pc:sldMk cId="1422115573" sldId="260"/>
            <ac:spMk id="24" creationId="{87BD1F4E-A66D-4C06-86DA-8D56CA7A3B41}"/>
          </ac:spMkLst>
        </pc:spChg>
        <pc:spChg chg="add del">
          <ac:chgData name="Lina Akhtar" userId="aaa8b9e35e60e8b9" providerId="LiveId" clId="{C0A699B4-5785-46B6-BF14-FF0AFD2E7F88}" dt="2019-05-11T13:32:23.582" v="4567" actId="26606"/>
          <ac:spMkLst>
            <pc:docMk/>
            <pc:sldMk cId="1422115573" sldId="260"/>
            <ac:spMk id="25" creationId="{655AE6B0-AC9E-4167-806F-E9DB135FC46B}"/>
          </ac:spMkLst>
        </pc:spChg>
        <pc:spChg chg="add del">
          <ac:chgData name="Lina Akhtar" userId="aaa8b9e35e60e8b9" providerId="LiveId" clId="{C0A699B4-5785-46B6-BF14-FF0AFD2E7F88}" dt="2019-05-11T13:32:29.787" v="4569" actId="26606"/>
          <ac:spMkLst>
            <pc:docMk/>
            <pc:sldMk cId="1422115573" sldId="260"/>
            <ac:spMk id="29" creationId="{655AE6B0-AC9E-4167-806F-E9DB135FC46B}"/>
          </ac:spMkLst>
        </pc:spChg>
        <pc:spChg chg="add del">
          <ac:chgData name="Lina Akhtar" userId="aaa8b9e35e60e8b9" providerId="LiveId" clId="{C0A699B4-5785-46B6-BF14-FF0AFD2E7F88}" dt="2019-05-11T13:32:29.787" v="4569" actId="26606"/>
          <ac:spMkLst>
            <pc:docMk/>
            <pc:sldMk cId="1422115573" sldId="260"/>
            <ac:spMk id="32" creationId="{87BD1F4E-A66D-4C06-86DA-8D56CA7A3B41}"/>
          </ac:spMkLst>
        </pc:spChg>
        <pc:spChg chg="add del">
          <ac:chgData name="Lina Akhtar" userId="aaa8b9e35e60e8b9" providerId="LiveId" clId="{C0A699B4-5785-46B6-BF14-FF0AFD2E7F88}" dt="2019-05-11T13:32:43.916" v="4571" actId="26606"/>
          <ac:spMkLst>
            <pc:docMk/>
            <pc:sldMk cId="1422115573" sldId="260"/>
            <ac:spMk id="34" creationId="{9F4444CE-BC8D-4D61-B303-4C05614E62AB}"/>
          </ac:spMkLst>
        </pc:spChg>
        <pc:spChg chg="add del">
          <ac:chgData name="Lina Akhtar" userId="aaa8b9e35e60e8b9" providerId="LiveId" clId="{C0A699B4-5785-46B6-BF14-FF0AFD2E7F88}" dt="2019-05-11T13:32:43.916" v="4571" actId="26606"/>
          <ac:spMkLst>
            <pc:docMk/>
            <pc:sldMk cId="1422115573" sldId="260"/>
            <ac:spMk id="35" creationId="{73772B81-181F-48B7-8826-4D9686D15DF5}"/>
          </ac:spMkLst>
        </pc:spChg>
        <pc:spChg chg="add del">
          <ac:chgData name="Lina Akhtar" userId="aaa8b9e35e60e8b9" providerId="LiveId" clId="{C0A699B4-5785-46B6-BF14-FF0AFD2E7F88}" dt="2019-05-11T13:32:43.916" v="4571" actId="26606"/>
          <ac:spMkLst>
            <pc:docMk/>
            <pc:sldMk cId="1422115573" sldId="260"/>
            <ac:spMk id="36" creationId="{B2205F6E-03C6-4E92-877C-E2482F6599AA}"/>
          </ac:spMkLst>
        </pc:spChg>
        <pc:grpChg chg="add del">
          <ac:chgData name="Lina Akhtar" userId="aaa8b9e35e60e8b9" providerId="LiveId" clId="{C0A699B4-5785-46B6-BF14-FF0AFD2E7F88}" dt="2019-05-11T13:31:23.359" v="4546" actId="26606"/>
          <ac:grpSpMkLst>
            <pc:docMk/>
            <pc:sldMk cId="1422115573" sldId="260"/>
            <ac:grpSpMk id="12" creationId="{3523416A-383B-4FDC-B4C9-D8EDDFE9C043}"/>
          </ac:grpSpMkLst>
        </pc:grpChg>
        <pc:grpChg chg="add del">
          <ac:chgData name="Lina Akhtar" userId="aaa8b9e35e60e8b9" providerId="LiveId" clId="{C0A699B4-5785-46B6-BF14-FF0AFD2E7F88}" dt="2019-05-11T13:32:23.582" v="4567" actId="26606"/>
          <ac:grpSpMkLst>
            <pc:docMk/>
            <pc:sldMk cId="1422115573" sldId="260"/>
            <ac:grpSpMk id="26" creationId="{3523416A-383B-4FDC-B4C9-D8EDDFE9C043}"/>
          </ac:grpSpMkLst>
        </pc:grpChg>
        <pc:grpChg chg="add del">
          <ac:chgData name="Lina Akhtar" userId="aaa8b9e35e60e8b9" providerId="LiveId" clId="{C0A699B4-5785-46B6-BF14-FF0AFD2E7F88}" dt="2019-05-11T13:32:29.787" v="4569" actId="26606"/>
          <ac:grpSpMkLst>
            <pc:docMk/>
            <pc:sldMk cId="1422115573" sldId="260"/>
            <ac:grpSpMk id="30" creationId="{3523416A-383B-4FDC-B4C9-D8EDDFE9C043}"/>
          </ac:grpSpMkLst>
        </pc:grpChg>
        <pc:graphicFrameChg chg="add mod modGraphic">
          <ac:chgData name="Lina Akhtar" userId="aaa8b9e35e60e8b9" providerId="LiveId" clId="{C0A699B4-5785-46B6-BF14-FF0AFD2E7F88}" dt="2019-05-11T13:32:43.916" v="4571" actId="26606"/>
          <ac:graphicFrameMkLst>
            <pc:docMk/>
            <pc:sldMk cId="1422115573" sldId="260"/>
            <ac:graphicFrameMk id="6" creationId="{17BF0BD2-7EFD-47E9-B974-4EC4602D3EC8}"/>
          </ac:graphicFrameMkLst>
        </pc:graphicFrameChg>
        <pc:picChg chg="add del mod">
          <ac:chgData name="Lina Akhtar" userId="aaa8b9e35e60e8b9" providerId="LiveId" clId="{C0A699B4-5785-46B6-BF14-FF0AFD2E7F88}" dt="2019-05-10T21:38:28.232" v="4360" actId="931"/>
          <ac:picMkLst>
            <pc:docMk/>
            <pc:sldMk cId="1422115573" sldId="260"/>
            <ac:picMk id="5" creationId="{C6FB17B2-ADE6-426A-AB57-A56D50968B8D}"/>
          </ac:picMkLst>
        </pc:picChg>
      </pc:sldChg>
      <pc:sldChg chg="addSp delSp modSp mod ord setBg">
        <pc:chgData name="Lina Akhtar" userId="aaa8b9e35e60e8b9" providerId="LiveId" clId="{C0A699B4-5785-46B6-BF14-FF0AFD2E7F88}" dt="2019-05-10T21:39:49.562" v="4370" actId="26606"/>
        <pc:sldMkLst>
          <pc:docMk/>
          <pc:sldMk cId="1875381162" sldId="261"/>
        </pc:sldMkLst>
        <pc:spChg chg="mod">
          <ac:chgData name="Lina Akhtar" userId="aaa8b9e35e60e8b9" providerId="LiveId" clId="{C0A699B4-5785-46B6-BF14-FF0AFD2E7F88}" dt="2019-05-10T21:39:49.562" v="4370" actId="26606"/>
          <ac:spMkLst>
            <pc:docMk/>
            <pc:sldMk cId="1875381162" sldId="261"/>
            <ac:spMk id="2" creationId="{94BE07D2-5631-43A2-9CE1-D1680C746E9A}"/>
          </ac:spMkLst>
        </pc:spChg>
        <pc:spChg chg="del mod">
          <ac:chgData name="Lina Akhtar" userId="aaa8b9e35e60e8b9" providerId="LiveId" clId="{C0A699B4-5785-46B6-BF14-FF0AFD2E7F88}" dt="2019-05-10T21:39:49.562" v="4370" actId="26606"/>
          <ac:spMkLst>
            <pc:docMk/>
            <pc:sldMk cId="1875381162" sldId="261"/>
            <ac:spMk id="3" creationId="{7C7C87A2-9F62-4500-9E01-A0AE39426866}"/>
          </ac:spMkLst>
        </pc:spChg>
        <pc:spChg chg="add">
          <ac:chgData name="Lina Akhtar" userId="aaa8b9e35e60e8b9" providerId="LiveId" clId="{C0A699B4-5785-46B6-BF14-FF0AFD2E7F88}" dt="2019-05-10T21:39:49.562" v="4370" actId="26606"/>
          <ac:spMkLst>
            <pc:docMk/>
            <pc:sldMk cId="1875381162" sldId="261"/>
            <ac:spMk id="10" creationId="{655AE6B0-AC9E-4167-806F-E9DB135FC46B}"/>
          </ac:spMkLst>
        </pc:spChg>
        <pc:spChg chg="add">
          <ac:chgData name="Lina Akhtar" userId="aaa8b9e35e60e8b9" providerId="LiveId" clId="{C0A699B4-5785-46B6-BF14-FF0AFD2E7F88}" dt="2019-05-10T21:39:49.562" v="4370" actId="26606"/>
          <ac:spMkLst>
            <pc:docMk/>
            <pc:sldMk cId="1875381162" sldId="261"/>
            <ac:spMk id="23" creationId="{87BD1F4E-A66D-4C06-86DA-8D56CA7A3B41}"/>
          </ac:spMkLst>
        </pc:spChg>
        <pc:grpChg chg="add">
          <ac:chgData name="Lina Akhtar" userId="aaa8b9e35e60e8b9" providerId="LiveId" clId="{C0A699B4-5785-46B6-BF14-FF0AFD2E7F88}" dt="2019-05-10T21:39:49.562" v="4370" actId="26606"/>
          <ac:grpSpMkLst>
            <pc:docMk/>
            <pc:sldMk cId="1875381162" sldId="261"/>
            <ac:grpSpMk id="12" creationId="{3523416A-383B-4FDC-B4C9-D8EDDFE9C043}"/>
          </ac:grpSpMkLst>
        </pc:grpChg>
        <pc:graphicFrameChg chg="add">
          <ac:chgData name="Lina Akhtar" userId="aaa8b9e35e60e8b9" providerId="LiveId" clId="{C0A699B4-5785-46B6-BF14-FF0AFD2E7F88}" dt="2019-05-10T21:39:49.562" v="4370" actId="26606"/>
          <ac:graphicFrameMkLst>
            <pc:docMk/>
            <pc:sldMk cId="1875381162" sldId="261"/>
            <ac:graphicFrameMk id="5" creationId="{E6AD0E93-939E-41EE-85E0-39F86EE4AAE2}"/>
          </ac:graphicFrameMkLst>
        </pc:graphicFrameChg>
      </pc:sldChg>
      <pc:sldChg chg="addSp delSp modSp mod ord setBg">
        <pc:chgData name="Lina Akhtar" userId="aaa8b9e35e60e8b9" providerId="LiveId" clId="{C0A699B4-5785-46B6-BF14-FF0AFD2E7F88}" dt="2019-05-12T18:46:54.213" v="5179" actId="27636"/>
        <pc:sldMkLst>
          <pc:docMk/>
          <pc:sldMk cId="1690080013" sldId="262"/>
        </pc:sldMkLst>
        <pc:spChg chg="mod">
          <ac:chgData name="Lina Akhtar" userId="aaa8b9e35e60e8b9" providerId="LiveId" clId="{C0A699B4-5785-46B6-BF14-FF0AFD2E7F88}" dt="2019-05-10T21:40:26.498" v="4376" actId="26606"/>
          <ac:spMkLst>
            <pc:docMk/>
            <pc:sldMk cId="1690080013" sldId="262"/>
            <ac:spMk id="2" creationId="{DC8DC663-3F04-44B4-B5AE-6C57F2A936B0}"/>
          </ac:spMkLst>
        </pc:spChg>
        <pc:spChg chg="add del mod">
          <ac:chgData name="Lina Akhtar" userId="aaa8b9e35e60e8b9" providerId="LiveId" clId="{C0A699B4-5785-46B6-BF14-FF0AFD2E7F88}" dt="2019-05-10T21:40:26.498" v="4376" actId="26606"/>
          <ac:spMkLst>
            <pc:docMk/>
            <pc:sldMk cId="1690080013" sldId="262"/>
            <ac:spMk id="3" creationId="{6198AF06-D114-4530-A021-7C1A76CD2B3C}"/>
          </ac:spMkLst>
        </pc:spChg>
        <pc:spChg chg="add del">
          <ac:chgData name="Lina Akhtar" userId="aaa8b9e35e60e8b9" providerId="LiveId" clId="{C0A699B4-5785-46B6-BF14-FF0AFD2E7F88}" dt="2019-05-10T21:40:23.747" v="4373" actId="26606"/>
          <ac:spMkLst>
            <pc:docMk/>
            <pc:sldMk cId="1690080013" sldId="262"/>
            <ac:spMk id="10" creationId="{9F4444CE-BC8D-4D61-B303-4C05614E62AB}"/>
          </ac:spMkLst>
        </pc:spChg>
        <pc:spChg chg="add del">
          <ac:chgData name="Lina Akhtar" userId="aaa8b9e35e60e8b9" providerId="LiveId" clId="{C0A699B4-5785-46B6-BF14-FF0AFD2E7F88}" dt="2019-05-10T21:40:23.747" v="4373" actId="26606"/>
          <ac:spMkLst>
            <pc:docMk/>
            <pc:sldMk cId="1690080013" sldId="262"/>
            <ac:spMk id="12" creationId="{62423CA5-E2E1-4789-B759-9906C1C94063}"/>
          </ac:spMkLst>
        </pc:spChg>
        <pc:spChg chg="add del">
          <ac:chgData name="Lina Akhtar" userId="aaa8b9e35e60e8b9" providerId="LiveId" clId="{C0A699B4-5785-46B6-BF14-FF0AFD2E7F88}" dt="2019-05-10T21:40:23.747" v="4373" actId="26606"/>
          <ac:spMkLst>
            <pc:docMk/>
            <pc:sldMk cId="1690080013" sldId="262"/>
            <ac:spMk id="14" creationId="{73772B81-181F-48B7-8826-4D9686D15DF5}"/>
          </ac:spMkLst>
        </pc:spChg>
        <pc:spChg chg="add del">
          <ac:chgData name="Lina Akhtar" userId="aaa8b9e35e60e8b9" providerId="LiveId" clId="{C0A699B4-5785-46B6-BF14-FF0AFD2E7F88}" dt="2019-05-10T21:40:23.747" v="4373" actId="26606"/>
          <ac:spMkLst>
            <pc:docMk/>
            <pc:sldMk cId="1690080013" sldId="262"/>
            <ac:spMk id="16" creationId="{B2205F6E-03C6-4E92-877C-E2482F6599AA}"/>
          </ac:spMkLst>
        </pc:spChg>
        <pc:spChg chg="add del">
          <ac:chgData name="Lina Akhtar" userId="aaa8b9e35e60e8b9" providerId="LiveId" clId="{C0A699B4-5785-46B6-BF14-FF0AFD2E7F88}" dt="2019-05-10T21:40:26.482" v="4375" actId="26606"/>
          <ac:spMkLst>
            <pc:docMk/>
            <pc:sldMk cId="1690080013" sldId="262"/>
            <ac:spMk id="22" creationId="{655AE6B0-AC9E-4167-806F-E9DB135FC46B}"/>
          </ac:spMkLst>
        </pc:spChg>
        <pc:spChg chg="add del">
          <ac:chgData name="Lina Akhtar" userId="aaa8b9e35e60e8b9" providerId="LiveId" clId="{C0A699B4-5785-46B6-BF14-FF0AFD2E7F88}" dt="2019-05-10T21:40:26.482" v="4375" actId="26606"/>
          <ac:spMkLst>
            <pc:docMk/>
            <pc:sldMk cId="1690080013" sldId="262"/>
            <ac:spMk id="23" creationId="{87BD1F4E-A66D-4C06-86DA-8D56CA7A3B41}"/>
          </ac:spMkLst>
        </pc:spChg>
        <pc:spChg chg="add mod">
          <ac:chgData name="Lina Akhtar" userId="aaa8b9e35e60e8b9" providerId="LiveId" clId="{C0A699B4-5785-46B6-BF14-FF0AFD2E7F88}" dt="2019-05-12T18:46:54.213" v="5179" actId="27636"/>
          <ac:spMkLst>
            <pc:docMk/>
            <pc:sldMk cId="1690080013" sldId="262"/>
            <ac:spMk id="29" creationId="{6198AF06-D114-4530-A021-7C1A76CD2B3C}"/>
          </ac:spMkLst>
        </pc:spChg>
        <pc:grpChg chg="add del">
          <ac:chgData name="Lina Akhtar" userId="aaa8b9e35e60e8b9" providerId="LiveId" clId="{C0A699B4-5785-46B6-BF14-FF0AFD2E7F88}" dt="2019-05-10T21:40:26.482" v="4375" actId="26606"/>
          <ac:grpSpMkLst>
            <pc:docMk/>
            <pc:sldMk cId="1690080013" sldId="262"/>
            <ac:grpSpMk id="24" creationId="{3523416A-383B-4FDC-B4C9-D8EDDFE9C043}"/>
          </ac:grpSpMkLst>
        </pc:grpChg>
        <pc:graphicFrameChg chg="add del">
          <ac:chgData name="Lina Akhtar" userId="aaa8b9e35e60e8b9" providerId="LiveId" clId="{C0A699B4-5785-46B6-BF14-FF0AFD2E7F88}" dt="2019-05-10T21:40:26.482" v="4375" actId="26606"/>
          <ac:graphicFrameMkLst>
            <pc:docMk/>
            <pc:sldMk cId="1690080013" sldId="262"/>
            <ac:graphicFrameMk id="5" creationId="{A81DC47A-DD3D-4215-924E-455666F2D825}"/>
          </ac:graphicFrameMkLst>
        </pc:graphicFrameChg>
        <pc:picChg chg="add del">
          <ac:chgData name="Lina Akhtar" userId="aaa8b9e35e60e8b9" providerId="LiveId" clId="{C0A699B4-5785-46B6-BF14-FF0AFD2E7F88}" dt="2019-05-10T21:40:23.747" v="4373" actId="26606"/>
          <ac:picMkLst>
            <pc:docMk/>
            <pc:sldMk cId="1690080013" sldId="262"/>
            <ac:picMk id="7" creationId="{122BB5BB-2696-4DAD-B02E-3E6C2DA0878E}"/>
          </ac:picMkLst>
        </pc:picChg>
        <pc:picChg chg="add">
          <ac:chgData name="Lina Akhtar" userId="aaa8b9e35e60e8b9" providerId="LiveId" clId="{C0A699B4-5785-46B6-BF14-FF0AFD2E7F88}" dt="2019-05-10T21:40:26.498" v="4376" actId="26606"/>
          <ac:picMkLst>
            <pc:docMk/>
            <pc:sldMk cId="1690080013" sldId="262"/>
            <ac:picMk id="28" creationId="{D9150C31-7DAE-4454-9CA3-44A0C40721BC}"/>
          </ac:picMkLst>
        </pc:picChg>
      </pc:sldChg>
      <pc:sldChg chg="addSp delSp modSp mod ord setBg">
        <pc:chgData name="Lina Akhtar" userId="aaa8b9e35e60e8b9" providerId="LiveId" clId="{C0A699B4-5785-46B6-BF14-FF0AFD2E7F88}" dt="2019-05-10T21:56:15.820" v="4479" actId="26606"/>
        <pc:sldMkLst>
          <pc:docMk/>
          <pc:sldMk cId="2277076259" sldId="263"/>
        </pc:sldMkLst>
        <pc:spChg chg="mod">
          <ac:chgData name="Lina Akhtar" userId="aaa8b9e35e60e8b9" providerId="LiveId" clId="{C0A699B4-5785-46B6-BF14-FF0AFD2E7F88}" dt="2019-05-10T21:56:15.820" v="4479" actId="26606"/>
          <ac:spMkLst>
            <pc:docMk/>
            <pc:sldMk cId="2277076259" sldId="263"/>
            <ac:spMk id="2" creationId="{532CC0AF-0809-4BBC-8CB5-F1D97D741EEE}"/>
          </ac:spMkLst>
        </pc:spChg>
        <pc:spChg chg="add del mod">
          <ac:chgData name="Lina Akhtar" userId="aaa8b9e35e60e8b9" providerId="LiveId" clId="{C0A699B4-5785-46B6-BF14-FF0AFD2E7F88}" dt="2019-05-10T21:56:15.820" v="4479" actId="26606"/>
          <ac:spMkLst>
            <pc:docMk/>
            <pc:sldMk cId="2277076259" sldId="263"/>
            <ac:spMk id="3" creationId="{6F5F42B7-76A7-45D4-8FF9-88AE46FD8943}"/>
          </ac:spMkLst>
        </pc:spChg>
        <pc:spChg chg="add del">
          <ac:chgData name="Lina Akhtar" userId="aaa8b9e35e60e8b9" providerId="LiveId" clId="{C0A699B4-5785-46B6-BF14-FF0AFD2E7F88}" dt="2019-05-10T21:55:28.666" v="4472" actId="26606"/>
          <ac:spMkLst>
            <pc:docMk/>
            <pc:sldMk cId="2277076259" sldId="263"/>
            <ac:spMk id="10" creationId="{9F4444CE-BC8D-4D61-B303-4C05614E62AB}"/>
          </ac:spMkLst>
        </pc:spChg>
        <pc:spChg chg="add del">
          <ac:chgData name="Lina Akhtar" userId="aaa8b9e35e60e8b9" providerId="LiveId" clId="{C0A699B4-5785-46B6-BF14-FF0AFD2E7F88}" dt="2019-05-10T21:55:28.666" v="4472" actId="26606"/>
          <ac:spMkLst>
            <pc:docMk/>
            <pc:sldMk cId="2277076259" sldId="263"/>
            <ac:spMk id="12" creationId="{62423CA5-E2E1-4789-B759-9906C1C94063}"/>
          </ac:spMkLst>
        </pc:spChg>
        <pc:spChg chg="add del">
          <ac:chgData name="Lina Akhtar" userId="aaa8b9e35e60e8b9" providerId="LiveId" clId="{C0A699B4-5785-46B6-BF14-FF0AFD2E7F88}" dt="2019-05-10T21:55:28.666" v="4472" actId="26606"/>
          <ac:spMkLst>
            <pc:docMk/>
            <pc:sldMk cId="2277076259" sldId="263"/>
            <ac:spMk id="14" creationId="{73772B81-181F-48B7-8826-4D9686D15DF5}"/>
          </ac:spMkLst>
        </pc:spChg>
        <pc:spChg chg="add del">
          <ac:chgData name="Lina Akhtar" userId="aaa8b9e35e60e8b9" providerId="LiveId" clId="{C0A699B4-5785-46B6-BF14-FF0AFD2E7F88}" dt="2019-05-10T21:55:28.666" v="4472" actId="26606"/>
          <ac:spMkLst>
            <pc:docMk/>
            <pc:sldMk cId="2277076259" sldId="263"/>
            <ac:spMk id="16" creationId="{B2205F6E-03C6-4E92-877C-E2482F6599AA}"/>
          </ac:spMkLst>
        </pc:spChg>
        <pc:spChg chg="add del">
          <ac:chgData name="Lina Akhtar" userId="aaa8b9e35e60e8b9" providerId="LiveId" clId="{C0A699B4-5785-46B6-BF14-FF0AFD2E7F88}" dt="2019-05-10T21:55:30.762" v="4474" actId="26606"/>
          <ac:spMkLst>
            <pc:docMk/>
            <pc:sldMk cId="2277076259" sldId="263"/>
            <ac:spMk id="22" creationId="{655AE6B0-AC9E-4167-806F-E9DB135FC46B}"/>
          </ac:spMkLst>
        </pc:spChg>
        <pc:spChg chg="add del">
          <ac:chgData name="Lina Akhtar" userId="aaa8b9e35e60e8b9" providerId="LiveId" clId="{C0A699B4-5785-46B6-BF14-FF0AFD2E7F88}" dt="2019-05-10T21:55:30.762" v="4474" actId="26606"/>
          <ac:spMkLst>
            <pc:docMk/>
            <pc:sldMk cId="2277076259" sldId="263"/>
            <ac:spMk id="23" creationId="{87BD1F4E-A66D-4C06-86DA-8D56CA7A3B41}"/>
          </ac:spMkLst>
        </pc:spChg>
        <pc:spChg chg="add del">
          <ac:chgData name="Lina Akhtar" userId="aaa8b9e35e60e8b9" providerId="LiveId" clId="{C0A699B4-5785-46B6-BF14-FF0AFD2E7F88}" dt="2019-05-10T21:56:15.726" v="4478" actId="26606"/>
          <ac:spMkLst>
            <pc:docMk/>
            <pc:sldMk cId="2277076259" sldId="263"/>
            <ac:spMk id="30" creationId="{9F4444CE-BC8D-4D61-B303-4C05614E62AB}"/>
          </ac:spMkLst>
        </pc:spChg>
        <pc:spChg chg="add del">
          <ac:chgData name="Lina Akhtar" userId="aaa8b9e35e60e8b9" providerId="LiveId" clId="{C0A699B4-5785-46B6-BF14-FF0AFD2E7F88}" dt="2019-05-10T21:56:15.726" v="4478" actId="26606"/>
          <ac:spMkLst>
            <pc:docMk/>
            <pc:sldMk cId="2277076259" sldId="263"/>
            <ac:spMk id="31" creationId="{73772B81-181F-48B7-8826-4D9686D15DF5}"/>
          </ac:spMkLst>
        </pc:spChg>
        <pc:spChg chg="add del">
          <ac:chgData name="Lina Akhtar" userId="aaa8b9e35e60e8b9" providerId="LiveId" clId="{C0A699B4-5785-46B6-BF14-FF0AFD2E7F88}" dt="2019-05-10T21:56:15.726" v="4478" actId="26606"/>
          <ac:spMkLst>
            <pc:docMk/>
            <pc:sldMk cId="2277076259" sldId="263"/>
            <ac:spMk id="32" creationId="{B2205F6E-03C6-4E92-877C-E2482F6599AA}"/>
          </ac:spMkLst>
        </pc:spChg>
        <pc:grpChg chg="add del">
          <ac:chgData name="Lina Akhtar" userId="aaa8b9e35e60e8b9" providerId="LiveId" clId="{C0A699B4-5785-46B6-BF14-FF0AFD2E7F88}" dt="2019-05-10T21:55:30.762" v="4474" actId="26606"/>
          <ac:grpSpMkLst>
            <pc:docMk/>
            <pc:sldMk cId="2277076259" sldId="263"/>
            <ac:grpSpMk id="24" creationId="{3523416A-383B-4FDC-B4C9-D8EDDFE9C043}"/>
          </ac:grpSpMkLst>
        </pc:grpChg>
        <pc:graphicFrameChg chg="add del">
          <ac:chgData name="Lina Akhtar" userId="aaa8b9e35e60e8b9" providerId="LiveId" clId="{C0A699B4-5785-46B6-BF14-FF0AFD2E7F88}" dt="2019-05-10T21:55:30.762" v="4474" actId="26606"/>
          <ac:graphicFrameMkLst>
            <pc:docMk/>
            <pc:sldMk cId="2277076259" sldId="263"/>
            <ac:graphicFrameMk id="5" creationId="{26FCBF36-2CEF-4792-B3C7-7B6F41A8F109}"/>
          </ac:graphicFrameMkLst>
        </pc:graphicFrameChg>
        <pc:graphicFrameChg chg="add del">
          <ac:chgData name="Lina Akhtar" userId="aaa8b9e35e60e8b9" providerId="LiveId" clId="{C0A699B4-5785-46B6-BF14-FF0AFD2E7F88}" dt="2019-05-10T21:55:55.600" v="4476" actId="26606"/>
          <ac:graphicFrameMkLst>
            <pc:docMk/>
            <pc:sldMk cId="2277076259" sldId="263"/>
            <ac:graphicFrameMk id="28" creationId="{950AAA60-1FE0-4AD6-93D7-206E5036F180}"/>
          </ac:graphicFrameMkLst>
        </pc:graphicFrameChg>
        <pc:graphicFrameChg chg="add del">
          <ac:chgData name="Lina Akhtar" userId="aaa8b9e35e60e8b9" providerId="LiveId" clId="{C0A699B4-5785-46B6-BF14-FF0AFD2E7F88}" dt="2019-05-10T21:56:15.726" v="4478" actId="26606"/>
          <ac:graphicFrameMkLst>
            <pc:docMk/>
            <pc:sldMk cId="2277076259" sldId="263"/>
            <ac:graphicFrameMk id="33" creationId="{ABCD2561-5429-43C7-99CB-F2CD2B341B63}"/>
          </ac:graphicFrameMkLst>
        </pc:graphicFrameChg>
        <pc:graphicFrameChg chg="add">
          <ac:chgData name="Lina Akhtar" userId="aaa8b9e35e60e8b9" providerId="LiveId" clId="{C0A699B4-5785-46B6-BF14-FF0AFD2E7F88}" dt="2019-05-10T21:56:15.820" v="4479" actId="26606"/>
          <ac:graphicFrameMkLst>
            <pc:docMk/>
            <pc:sldMk cId="2277076259" sldId="263"/>
            <ac:graphicFrameMk id="35" creationId="{950AAA60-1FE0-4AD6-93D7-206E5036F180}"/>
          </ac:graphicFrameMkLst>
        </pc:graphicFrameChg>
        <pc:picChg chg="add del">
          <ac:chgData name="Lina Akhtar" userId="aaa8b9e35e60e8b9" providerId="LiveId" clId="{C0A699B4-5785-46B6-BF14-FF0AFD2E7F88}" dt="2019-05-10T21:55:28.666" v="4472" actId="26606"/>
          <ac:picMkLst>
            <pc:docMk/>
            <pc:sldMk cId="2277076259" sldId="263"/>
            <ac:picMk id="7" creationId="{8292AEE5-8F70-4959-8580-62E9F5755454}"/>
          </ac:picMkLst>
        </pc:picChg>
      </pc:sldChg>
      <pc:sldChg chg="addSp delSp modSp add mod ord setBg">
        <pc:chgData name="Lina Akhtar" userId="aaa8b9e35e60e8b9" providerId="LiveId" clId="{C0A699B4-5785-46B6-BF14-FF0AFD2E7F88}" dt="2019-05-12T18:42:06.691" v="5137" actId="207"/>
        <pc:sldMkLst>
          <pc:docMk/>
          <pc:sldMk cId="1106782632" sldId="264"/>
        </pc:sldMkLst>
        <pc:spChg chg="mod">
          <ac:chgData name="Lina Akhtar" userId="aaa8b9e35e60e8b9" providerId="LiveId" clId="{C0A699B4-5785-46B6-BF14-FF0AFD2E7F88}" dt="2019-05-10T21:57:12.549" v="4484" actId="26606"/>
          <ac:spMkLst>
            <pc:docMk/>
            <pc:sldMk cId="1106782632" sldId="264"/>
            <ac:spMk id="2" creationId="{F27E11D4-DCF4-44B6-9DFD-3B83BFD958B4}"/>
          </ac:spMkLst>
        </pc:spChg>
        <pc:spChg chg="add del mod">
          <ac:chgData name="Lina Akhtar" userId="aaa8b9e35e60e8b9" providerId="LiveId" clId="{C0A699B4-5785-46B6-BF14-FF0AFD2E7F88}" dt="2019-05-12T18:42:06.691" v="5137" actId="207"/>
          <ac:spMkLst>
            <pc:docMk/>
            <pc:sldMk cId="1106782632" sldId="264"/>
            <ac:spMk id="3" creationId="{447DD355-52D5-40E4-8E83-26424D62D27E}"/>
          </ac:spMkLst>
        </pc:spChg>
        <pc:spChg chg="add del">
          <ac:chgData name="Lina Akhtar" userId="aaa8b9e35e60e8b9" providerId="LiveId" clId="{C0A699B4-5785-46B6-BF14-FF0AFD2E7F88}" dt="2019-05-10T21:57:12.549" v="4484" actId="26606"/>
          <ac:spMkLst>
            <pc:docMk/>
            <pc:sldMk cId="1106782632" sldId="264"/>
            <ac:spMk id="15" creationId="{655AE6B0-AC9E-4167-806F-E9DB135FC46B}"/>
          </ac:spMkLst>
        </pc:spChg>
        <pc:spChg chg="add del">
          <ac:chgData name="Lina Akhtar" userId="aaa8b9e35e60e8b9" providerId="LiveId" clId="{C0A699B4-5785-46B6-BF14-FF0AFD2E7F88}" dt="2019-05-10T21:57:12.549" v="4484" actId="26606"/>
          <ac:spMkLst>
            <pc:docMk/>
            <pc:sldMk cId="1106782632" sldId="264"/>
            <ac:spMk id="28" creationId="{87BD1F4E-A66D-4C06-86DA-8D56CA7A3B41}"/>
          </ac:spMkLst>
        </pc:spChg>
        <pc:grpChg chg="add del">
          <ac:chgData name="Lina Akhtar" userId="aaa8b9e35e60e8b9" providerId="LiveId" clId="{C0A699B4-5785-46B6-BF14-FF0AFD2E7F88}" dt="2019-05-10T21:57:12.549" v="4484" actId="26606"/>
          <ac:grpSpMkLst>
            <pc:docMk/>
            <pc:sldMk cId="1106782632" sldId="264"/>
            <ac:grpSpMk id="17" creationId="{3523416A-383B-4FDC-B4C9-D8EDDFE9C043}"/>
          </ac:grpSpMkLst>
        </pc:grpChg>
        <pc:graphicFrameChg chg="add del">
          <ac:chgData name="Lina Akhtar" userId="aaa8b9e35e60e8b9" providerId="LiveId" clId="{C0A699B4-5785-46B6-BF14-FF0AFD2E7F88}" dt="2019-05-10T21:57:12.549" v="4484" actId="26606"/>
          <ac:graphicFrameMkLst>
            <pc:docMk/>
            <pc:sldMk cId="1106782632" sldId="264"/>
            <ac:graphicFrameMk id="10" creationId="{96B5EA83-6ABB-4566-850E-8904B04846DF}"/>
          </ac:graphicFrameMkLst>
        </pc:graphicFrameChg>
        <pc:cxnChg chg="add del">
          <ac:chgData name="Lina Akhtar" userId="aaa8b9e35e60e8b9" providerId="LiveId" clId="{C0A699B4-5785-46B6-BF14-FF0AFD2E7F88}" dt="2019-05-10T21:57:12.549" v="4484" actId="26606"/>
          <ac:cxnSpMkLst>
            <pc:docMk/>
            <pc:sldMk cId="1106782632" sldId="264"/>
            <ac:cxnSpMk id="8" creationId="{0B5F7E3B-C5F1-40E0-A491-558BAFBC1127}"/>
          </ac:cxnSpMkLst>
        </pc:cxnChg>
      </pc:sldChg>
      <pc:sldChg chg="addSp delSp modSp add mod ord setBg">
        <pc:chgData name="Lina Akhtar" userId="aaa8b9e35e60e8b9" providerId="LiveId" clId="{C0A699B4-5785-46B6-BF14-FF0AFD2E7F88}" dt="2019-05-10T21:50:05.703" v="4446" actId="14100"/>
        <pc:sldMkLst>
          <pc:docMk/>
          <pc:sldMk cId="607673195" sldId="265"/>
        </pc:sldMkLst>
        <pc:spChg chg="mod">
          <ac:chgData name="Lina Akhtar" userId="aaa8b9e35e60e8b9" providerId="LiveId" clId="{C0A699B4-5785-46B6-BF14-FF0AFD2E7F88}" dt="2019-05-10T21:42:46.527" v="4386" actId="26606"/>
          <ac:spMkLst>
            <pc:docMk/>
            <pc:sldMk cId="607673195" sldId="265"/>
            <ac:spMk id="2" creationId="{F2130130-1DD5-4D60-9B21-8FB0DDAF3777}"/>
          </ac:spMkLst>
        </pc:spChg>
        <pc:spChg chg="add del mod">
          <ac:chgData name="Lina Akhtar" userId="aaa8b9e35e60e8b9" providerId="LiveId" clId="{C0A699B4-5785-46B6-BF14-FF0AFD2E7F88}" dt="2019-05-10T21:42:46.527" v="4386" actId="26606"/>
          <ac:spMkLst>
            <pc:docMk/>
            <pc:sldMk cId="607673195" sldId="265"/>
            <ac:spMk id="3" creationId="{54F3FEF2-CC6B-41A6-AE82-5BE2BD332E90}"/>
          </ac:spMkLst>
        </pc:spChg>
        <pc:spChg chg="add">
          <ac:chgData name="Lina Akhtar" userId="aaa8b9e35e60e8b9" providerId="LiveId" clId="{C0A699B4-5785-46B6-BF14-FF0AFD2E7F88}" dt="2019-05-10T21:42:46.527" v="4386" actId="26606"/>
          <ac:spMkLst>
            <pc:docMk/>
            <pc:sldMk cId="607673195" sldId="265"/>
            <ac:spMk id="10" creationId="{655AE6B0-AC9E-4167-806F-E9DB135FC46B}"/>
          </ac:spMkLst>
        </pc:spChg>
        <pc:spChg chg="add">
          <ac:chgData name="Lina Akhtar" userId="aaa8b9e35e60e8b9" providerId="LiveId" clId="{C0A699B4-5785-46B6-BF14-FF0AFD2E7F88}" dt="2019-05-10T21:42:46.527" v="4386" actId="26606"/>
          <ac:spMkLst>
            <pc:docMk/>
            <pc:sldMk cId="607673195" sldId="265"/>
            <ac:spMk id="23" creationId="{87BD1F4E-A66D-4C06-86DA-8D56CA7A3B41}"/>
          </ac:spMkLst>
        </pc:spChg>
        <pc:grpChg chg="add">
          <ac:chgData name="Lina Akhtar" userId="aaa8b9e35e60e8b9" providerId="LiveId" clId="{C0A699B4-5785-46B6-BF14-FF0AFD2E7F88}" dt="2019-05-10T21:42:46.527" v="4386" actId="26606"/>
          <ac:grpSpMkLst>
            <pc:docMk/>
            <pc:sldMk cId="607673195" sldId="265"/>
            <ac:grpSpMk id="12" creationId="{3523416A-383B-4FDC-B4C9-D8EDDFE9C043}"/>
          </ac:grpSpMkLst>
        </pc:grpChg>
        <pc:graphicFrameChg chg="add del">
          <ac:chgData name="Lina Akhtar" userId="aaa8b9e35e60e8b9" providerId="LiveId" clId="{C0A699B4-5785-46B6-BF14-FF0AFD2E7F88}" dt="2019-05-10T21:42:46.400" v="4385" actId="26606"/>
          <ac:graphicFrameMkLst>
            <pc:docMk/>
            <pc:sldMk cId="607673195" sldId="265"/>
            <ac:graphicFrameMk id="5" creationId="{7BF5ECBE-9C96-465F-AF25-C581FC33A5B2}"/>
          </ac:graphicFrameMkLst>
        </pc:graphicFrameChg>
        <pc:graphicFrameChg chg="add mod">
          <ac:chgData name="Lina Akhtar" userId="aaa8b9e35e60e8b9" providerId="LiveId" clId="{C0A699B4-5785-46B6-BF14-FF0AFD2E7F88}" dt="2019-05-10T21:49:52.537" v="4445" actId="20577"/>
          <ac:graphicFrameMkLst>
            <pc:docMk/>
            <pc:sldMk cId="607673195" sldId="265"/>
            <ac:graphicFrameMk id="7" creationId="{5F847BDB-DCEC-42A1-8879-AF575B078118}"/>
          </ac:graphicFrameMkLst>
        </pc:graphicFrameChg>
        <pc:picChg chg="add del">
          <ac:chgData name="Lina Akhtar" userId="aaa8b9e35e60e8b9" providerId="LiveId" clId="{C0A699B4-5785-46B6-BF14-FF0AFD2E7F88}" dt="2019-05-10T21:45:08.464" v="4388"/>
          <ac:picMkLst>
            <pc:docMk/>
            <pc:sldMk cId="607673195" sldId="265"/>
            <ac:picMk id="4" creationId="{C1508510-202A-46E1-8AE1-7D8901203A52}"/>
          </ac:picMkLst>
        </pc:picChg>
        <pc:picChg chg="add mod">
          <ac:chgData name="Lina Akhtar" userId="aaa8b9e35e60e8b9" providerId="LiveId" clId="{C0A699B4-5785-46B6-BF14-FF0AFD2E7F88}" dt="2019-05-10T21:50:05.703" v="4446" actId="14100"/>
          <ac:picMkLst>
            <pc:docMk/>
            <pc:sldMk cId="607673195" sldId="265"/>
            <ac:picMk id="8" creationId="{6AD9F605-F854-4BFD-AD69-FA7219C19572}"/>
          </ac:picMkLst>
        </pc:picChg>
      </pc:sldChg>
      <pc:sldChg chg="addSp delSp modSp add mod setBg">
        <pc:chgData name="Lina Akhtar" userId="aaa8b9e35e60e8b9" providerId="LiveId" clId="{C0A699B4-5785-46B6-BF14-FF0AFD2E7F88}" dt="2019-05-12T18:37:01.615" v="4880" actId="20577"/>
        <pc:sldMkLst>
          <pc:docMk/>
          <pc:sldMk cId="2569519434" sldId="267"/>
        </pc:sldMkLst>
        <pc:spChg chg="mod">
          <ac:chgData name="Lina Akhtar" userId="aaa8b9e35e60e8b9" providerId="LiveId" clId="{C0A699B4-5785-46B6-BF14-FF0AFD2E7F88}" dt="2019-05-12T18:37:01.615" v="4880" actId="20577"/>
          <ac:spMkLst>
            <pc:docMk/>
            <pc:sldMk cId="2569519434" sldId="267"/>
            <ac:spMk id="2" creationId="{744A5B63-B09F-467D-A9C5-1610F4FABF85}"/>
          </ac:spMkLst>
        </pc:spChg>
        <pc:spChg chg="del">
          <ac:chgData name="Lina Akhtar" userId="aaa8b9e35e60e8b9" providerId="LiveId" clId="{C0A699B4-5785-46B6-BF14-FF0AFD2E7F88}" dt="2019-05-10T21:32:13.154" v="4190" actId="931"/>
          <ac:spMkLst>
            <pc:docMk/>
            <pc:sldMk cId="2569519434" sldId="267"/>
            <ac:spMk id="3" creationId="{E4C88BCB-5AC1-498E-89BE-B0663D3472EE}"/>
          </ac:spMkLst>
        </pc:spChg>
        <pc:spChg chg="add del mod">
          <ac:chgData name="Lina Akhtar" userId="aaa8b9e35e60e8b9" providerId="LiveId" clId="{C0A699B4-5785-46B6-BF14-FF0AFD2E7F88}" dt="2019-05-10T22:04:38.072" v="4496" actId="931"/>
          <ac:spMkLst>
            <pc:docMk/>
            <pc:sldMk cId="2569519434" sldId="267"/>
            <ac:spMk id="7" creationId="{58DD6E95-8DF4-498C-851C-A8665326D1C5}"/>
          </ac:spMkLst>
        </pc:spChg>
        <pc:spChg chg="add del">
          <ac:chgData name="Lina Akhtar" userId="aaa8b9e35e60e8b9" providerId="LiveId" clId="{C0A699B4-5785-46B6-BF14-FF0AFD2E7F88}" dt="2019-05-10T22:04:48.359" v="4499" actId="26606"/>
          <ac:spMkLst>
            <pc:docMk/>
            <pc:sldMk cId="2569519434" sldId="267"/>
            <ac:spMk id="22" creationId="{AA330523-F25B-4007-B3E5-ABB5637D160A}"/>
          </ac:spMkLst>
        </pc:spChg>
        <pc:spChg chg="add del">
          <ac:chgData name="Lina Akhtar" userId="aaa8b9e35e60e8b9" providerId="LiveId" clId="{C0A699B4-5785-46B6-BF14-FF0AFD2E7F88}" dt="2019-05-12T18:05:24.607" v="4834" actId="26606"/>
          <ac:spMkLst>
            <pc:docMk/>
            <pc:sldMk cId="2569519434" sldId="267"/>
            <ac:spMk id="57" creationId="{9A96711C-F567-4110-8EE8-44CF5BF15716}"/>
          </ac:spMkLst>
        </pc:spChg>
        <pc:spChg chg="add del">
          <ac:chgData name="Lina Akhtar" userId="aaa8b9e35e60e8b9" providerId="LiveId" clId="{C0A699B4-5785-46B6-BF14-FF0AFD2E7F88}" dt="2019-05-12T18:05:24.607" v="4834" actId="26606"/>
          <ac:spMkLst>
            <pc:docMk/>
            <pc:sldMk cId="2569519434" sldId="267"/>
            <ac:spMk id="64" creationId="{3F088236-D655-4F88-B238-E16762358025}"/>
          </ac:spMkLst>
        </pc:spChg>
        <pc:spChg chg="add del">
          <ac:chgData name="Lina Akhtar" userId="aaa8b9e35e60e8b9" providerId="LiveId" clId="{C0A699B4-5785-46B6-BF14-FF0AFD2E7F88}" dt="2019-05-12T18:05:24.607" v="4834" actId="26606"/>
          <ac:spMkLst>
            <pc:docMk/>
            <pc:sldMk cId="2569519434" sldId="267"/>
            <ac:spMk id="66" creationId="{3DAC0C92-199E-475C-9390-119A9B027276}"/>
          </ac:spMkLst>
        </pc:spChg>
        <pc:spChg chg="add del">
          <ac:chgData name="Lina Akhtar" userId="aaa8b9e35e60e8b9" providerId="LiveId" clId="{C0A699B4-5785-46B6-BF14-FF0AFD2E7F88}" dt="2019-05-12T18:05:24.607" v="4834" actId="26606"/>
          <ac:spMkLst>
            <pc:docMk/>
            <pc:sldMk cId="2569519434" sldId="267"/>
            <ac:spMk id="68" creationId="{C4CFB339-0ED8-4FE2-9EF1-6D1375B8499B}"/>
          </ac:spMkLst>
        </pc:spChg>
        <pc:spChg chg="add del">
          <ac:chgData name="Lina Akhtar" userId="aaa8b9e35e60e8b9" providerId="LiveId" clId="{C0A699B4-5785-46B6-BF14-FF0AFD2E7F88}" dt="2019-05-12T18:05:24.607" v="4834" actId="26606"/>
          <ac:spMkLst>
            <pc:docMk/>
            <pc:sldMk cId="2569519434" sldId="267"/>
            <ac:spMk id="70" creationId="{31896C80-2069-4431-9C19-83B913734490}"/>
          </ac:spMkLst>
        </pc:spChg>
        <pc:spChg chg="add del">
          <ac:chgData name="Lina Akhtar" userId="aaa8b9e35e60e8b9" providerId="LiveId" clId="{C0A699B4-5785-46B6-BF14-FF0AFD2E7F88}" dt="2019-05-12T18:05:24.607" v="4834" actId="26606"/>
          <ac:spMkLst>
            <pc:docMk/>
            <pc:sldMk cId="2569519434" sldId="267"/>
            <ac:spMk id="72" creationId="{BF120A21-0841-4823-B0C4-28AEBCEF9B78}"/>
          </ac:spMkLst>
        </pc:spChg>
        <pc:spChg chg="add del">
          <ac:chgData name="Lina Akhtar" userId="aaa8b9e35e60e8b9" providerId="LiveId" clId="{C0A699B4-5785-46B6-BF14-FF0AFD2E7F88}" dt="2019-05-12T18:05:24.607" v="4834" actId="26606"/>
          <ac:spMkLst>
            <pc:docMk/>
            <pc:sldMk cId="2569519434" sldId="267"/>
            <ac:spMk id="74" creationId="{DBB05BAE-BBD3-4289-899F-A6851503C6B0}"/>
          </ac:spMkLst>
        </pc:spChg>
        <pc:spChg chg="add del">
          <ac:chgData name="Lina Akhtar" userId="aaa8b9e35e60e8b9" providerId="LiveId" clId="{C0A699B4-5785-46B6-BF14-FF0AFD2E7F88}" dt="2019-05-12T18:05:24.607" v="4834" actId="26606"/>
          <ac:spMkLst>
            <pc:docMk/>
            <pc:sldMk cId="2569519434" sldId="267"/>
            <ac:spMk id="76" creationId="{9874D11C-36F5-4BBE-A490-019A54E953B0}"/>
          </ac:spMkLst>
        </pc:spChg>
        <pc:grpChg chg="add del">
          <ac:chgData name="Lina Akhtar" userId="aaa8b9e35e60e8b9" providerId="LiveId" clId="{C0A699B4-5785-46B6-BF14-FF0AFD2E7F88}" dt="2019-05-10T22:04:48.359" v="4499" actId="26606"/>
          <ac:grpSpMkLst>
            <pc:docMk/>
            <pc:sldMk cId="2569519434" sldId="267"/>
            <ac:grpSpMk id="10" creationId="{B4DE830A-B531-4A3B-96F6-0ECE88B08555}"/>
          </ac:grpSpMkLst>
        </pc:grpChg>
        <pc:grpChg chg="add del">
          <ac:chgData name="Lina Akhtar" userId="aaa8b9e35e60e8b9" providerId="LiveId" clId="{C0A699B4-5785-46B6-BF14-FF0AFD2E7F88}" dt="2019-05-10T22:05:48.135" v="4510" actId="26606"/>
          <ac:grpSpMkLst>
            <pc:docMk/>
            <pc:sldMk cId="2569519434" sldId="267"/>
            <ac:grpSpMk id="27" creationId="{B4DE830A-B531-4A3B-96F6-0ECE88B08555}"/>
          </ac:grpSpMkLst>
        </pc:grpChg>
        <pc:grpChg chg="add del">
          <ac:chgData name="Lina Akhtar" userId="aaa8b9e35e60e8b9" providerId="LiveId" clId="{C0A699B4-5785-46B6-BF14-FF0AFD2E7F88}" dt="2019-05-12T18:05:24.670" v="4835" actId="26606"/>
          <ac:grpSpMkLst>
            <pc:docMk/>
            <pc:sldMk cId="2569519434" sldId="267"/>
            <ac:grpSpMk id="42" creationId="{88C9B83F-64CD-41C1-925F-A08801FFD0BD}"/>
          </ac:grpSpMkLst>
        </pc:grpChg>
        <pc:grpChg chg="add">
          <ac:chgData name="Lina Akhtar" userId="aaa8b9e35e60e8b9" providerId="LiveId" clId="{C0A699B4-5785-46B6-BF14-FF0AFD2E7F88}" dt="2019-05-12T18:05:24.670" v="4835" actId="26606"/>
          <ac:grpSpMkLst>
            <pc:docMk/>
            <pc:sldMk cId="2569519434" sldId="267"/>
            <ac:grpSpMk id="78" creationId="{B4DE830A-B531-4A3B-96F6-0ECE88B08555}"/>
          </ac:grpSpMkLst>
        </pc:grpChg>
        <pc:picChg chg="add del mod">
          <ac:chgData name="Lina Akhtar" userId="aaa8b9e35e60e8b9" providerId="LiveId" clId="{C0A699B4-5785-46B6-BF14-FF0AFD2E7F88}" dt="2019-05-10T22:04:22.915" v="4495" actId="478"/>
          <ac:picMkLst>
            <pc:docMk/>
            <pc:sldMk cId="2569519434" sldId="267"/>
            <ac:picMk id="5" creationId="{F9C4B210-94F9-4CFD-AAA6-20E9B1C8EC87}"/>
          </ac:picMkLst>
        </pc:picChg>
        <pc:picChg chg="add del mod">
          <ac:chgData name="Lina Akhtar" userId="aaa8b9e35e60e8b9" providerId="LiveId" clId="{C0A699B4-5785-46B6-BF14-FF0AFD2E7F88}" dt="2019-05-12T18:05:24.670" v="4835" actId="26606"/>
          <ac:picMkLst>
            <pc:docMk/>
            <pc:sldMk cId="2569519434" sldId="267"/>
            <ac:picMk id="9" creationId="{5B6AEBEE-540F-4DD7-97DA-597A883F788E}"/>
          </ac:picMkLst>
        </pc:picChg>
        <pc:picChg chg="add del">
          <ac:chgData name="Lina Akhtar" userId="aaa8b9e35e60e8b9" providerId="LiveId" clId="{C0A699B4-5785-46B6-BF14-FF0AFD2E7F88}" dt="2019-05-12T18:05:24.607" v="4834" actId="26606"/>
          <ac:picMkLst>
            <pc:docMk/>
            <pc:sldMk cId="2569519434" sldId="267"/>
            <ac:picMk id="55" creationId="{5B6AEBEE-540F-4DD7-97DA-597A883F788E}"/>
          </ac:picMkLst>
        </pc:picChg>
        <pc:picChg chg="add">
          <ac:chgData name="Lina Akhtar" userId="aaa8b9e35e60e8b9" providerId="LiveId" clId="{C0A699B4-5785-46B6-BF14-FF0AFD2E7F88}" dt="2019-05-12T18:05:24.670" v="4835" actId="26606"/>
          <ac:picMkLst>
            <pc:docMk/>
            <pc:sldMk cId="2569519434" sldId="267"/>
            <ac:picMk id="83" creationId="{5B6AEBEE-540F-4DD7-97DA-597A883F788E}"/>
          </ac:picMkLst>
        </pc:picChg>
        <pc:cxnChg chg="add del">
          <ac:chgData name="Lina Akhtar" userId="aaa8b9e35e60e8b9" providerId="LiveId" clId="{C0A699B4-5785-46B6-BF14-FF0AFD2E7F88}" dt="2019-05-12T18:05:24.607" v="4834" actId="26606"/>
          <ac:cxnSpMkLst>
            <pc:docMk/>
            <pc:sldMk cId="2569519434" sldId="267"/>
            <ac:cxnSpMk id="60" creationId="{64FA5DFF-7FE6-4855-84E6-DFA78EE978BD}"/>
          </ac:cxnSpMkLst>
        </pc:cxnChg>
        <pc:cxnChg chg="add del">
          <ac:chgData name="Lina Akhtar" userId="aaa8b9e35e60e8b9" providerId="LiveId" clId="{C0A699B4-5785-46B6-BF14-FF0AFD2E7F88}" dt="2019-05-12T18:05:24.607" v="4834" actId="26606"/>
          <ac:cxnSpMkLst>
            <pc:docMk/>
            <pc:sldMk cId="2569519434" sldId="267"/>
            <ac:cxnSpMk id="62" creationId="{2AFD8CBA-54A3-4363-991B-B9C631BBFA74}"/>
          </ac:cxnSpMkLst>
        </pc:cxnChg>
      </pc:sldChg>
      <pc:sldChg chg="modSp add">
        <pc:chgData name="Lina Akhtar" userId="aaa8b9e35e60e8b9" providerId="LiveId" clId="{C0A699B4-5785-46B6-BF14-FF0AFD2E7F88}" dt="2019-05-12T18:41:15.249" v="5135" actId="20577"/>
        <pc:sldMkLst>
          <pc:docMk/>
          <pc:sldMk cId="911636468" sldId="268"/>
        </pc:sldMkLst>
        <pc:spChg chg="mod">
          <ac:chgData name="Lina Akhtar" userId="aaa8b9e35e60e8b9" providerId="LiveId" clId="{C0A699B4-5785-46B6-BF14-FF0AFD2E7F88}" dt="2019-05-10T21:36:38.894" v="4354" actId="14100"/>
          <ac:spMkLst>
            <pc:docMk/>
            <pc:sldMk cId="911636468" sldId="268"/>
            <ac:spMk id="2" creationId="{69F49020-2820-4636-9A27-79030CADAB0D}"/>
          </ac:spMkLst>
        </pc:spChg>
        <pc:spChg chg="mod">
          <ac:chgData name="Lina Akhtar" userId="aaa8b9e35e60e8b9" providerId="LiveId" clId="{C0A699B4-5785-46B6-BF14-FF0AFD2E7F88}" dt="2019-05-12T18:41:15.249" v="5135" actId="20577"/>
          <ac:spMkLst>
            <pc:docMk/>
            <pc:sldMk cId="911636468" sldId="268"/>
            <ac:spMk id="3" creationId="{02FA451C-C3E3-428A-84DB-88F71EF0B9FC}"/>
          </ac:spMkLst>
        </pc:spChg>
      </pc:sldChg>
      <pc:sldChg chg="addSp delSp modSp add">
        <pc:chgData name="Lina Akhtar" userId="aaa8b9e35e60e8b9" providerId="LiveId" clId="{C0A699B4-5785-46B6-BF14-FF0AFD2E7F88}" dt="2019-05-10T21:39:28.442" v="4369" actId="14100"/>
        <pc:sldMkLst>
          <pc:docMk/>
          <pc:sldMk cId="2041711833" sldId="269"/>
        </pc:sldMkLst>
        <pc:picChg chg="add del">
          <ac:chgData name="Lina Akhtar" userId="aaa8b9e35e60e8b9" providerId="LiveId" clId="{C0A699B4-5785-46B6-BF14-FF0AFD2E7F88}" dt="2019-05-10T21:39:05.764" v="4363" actId="478"/>
          <ac:picMkLst>
            <pc:docMk/>
            <pc:sldMk cId="2041711833" sldId="269"/>
            <ac:picMk id="2" creationId="{EE553F69-1B54-4266-9792-DAE6343A5A25}"/>
          </ac:picMkLst>
        </pc:picChg>
        <pc:picChg chg="add mod">
          <ac:chgData name="Lina Akhtar" userId="aaa8b9e35e60e8b9" providerId="LiveId" clId="{C0A699B4-5785-46B6-BF14-FF0AFD2E7F88}" dt="2019-05-10T21:39:28.442" v="4369" actId="14100"/>
          <ac:picMkLst>
            <pc:docMk/>
            <pc:sldMk cId="2041711833" sldId="269"/>
            <ac:picMk id="4" creationId="{9A40C293-8F37-4CD3-B43B-A86D1A4B2786}"/>
          </ac:picMkLst>
        </pc:picChg>
      </pc:sldChg>
      <pc:sldChg chg="addSp delSp modSp add">
        <pc:chgData name="Lina Akhtar" userId="aaa8b9e35e60e8b9" providerId="LiveId" clId="{C0A699B4-5785-46B6-BF14-FF0AFD2E7F88}" dt="2019-05-10T22:01:04.879" v="4494" actId="14100"/>
        <pc:sldMkLst>
          <pc:docMk/>
          <pc:sldMk cId="1675726150" sldId="270"/>
        </pc:sldMkLst>
        <pc:spChg chg="del">
          <ac:chgData name="Lina Akhtar" userId="aaa8b9e35e60e8b9" providerId="LiveId" clId="{C0A699B4-5785-46B6-BF14-FF0AFD2E7F88}" dt="2019-05-10T22:00:25.821" v="4486" actId="931"/>
          <ac:spMkLst>
            <pc:docMk/>
            <pc:sldMk cId="1675726150" sldId="270"/>
            <ac:spMk id="3" creationId="{9D66F121-FA86-4903-952D-11177D904B15}"/>
          </ac:spMkLst>
        </pc:spChg>
        <pc:picChg chg="add mod">
          <ac:chgData name="Lina Akhtar" userId="aaa8b9e35e60e8b9" providerId="LiveId" clId="{C0A699B4-5785-46B6-BF14-FF0AFD2E7F88}" dt="2019-05-10T22:01:04.879" v="4494" actId="14100"/>
          <ac:picMkLst>
            <pc:docMk/>
            <pc:sldMk cId="1675726150" sldId="270"/>
            <ac:picMk id="5" creationId="{1DFD1AAB-DD49-4B22-872B-1704A5994B64}"/>
          </ac:picMkLst>
        </pc:picChg>
      </pc:sldChg>
      <pc:sldChg chg="addSp delSp modSp add mod setBg setClrOvrMap">
        <pc:chgData name="Lina Akhtar" userId="aaa8b9e35e60e8b9" providerId="LiveId" clId="{C0A699B4-5785-46B6-BF14-FF0AFD2E7F88}" dt="2019-05-11T09:21:19.378" v="4545" actId="14100"/>
        <pc:sldMkLst>
          <pc:docMk/>
          <pc:sldMk cId="76870157" sldId="271"/>
        </pc:sldMkLst>
        <pc:spChg chg="mod">
          <ac:chgData name="Lina Akhtar" userId="aaa8b9e35e60e8b9" providerId="LiveId" clId="{C0A699B4-5785-46B6-BF14-FF0AFD2E7F88}" dt="2019-05-11T09:21:19.378" v="4545" actId="14100"/>
          <ac:spMkLst>
            <pc:docMk/>
            <pc:sldMk cId="76870157" sldId="271"/>
            <ac:spMk id="2" creationId="{088EC5BA-57F5-4836-8CC3-25FEE261F089}"/>
          </ac:spMkLst>
        </pc:spChg>
        <pc:spChg chg="del mod">
          <ac:chgData name="Lina Akhtar" userId="aaa8b9e35e60e8b9" providerId="LiveId" clId="{C0A699B4-5785-46B6-BF14-FF0AFD2E7F88}" dt="2019-05-11T09:20:11.227" v="4531" actId="931"/>
          <ac:spMkLst>
            <pc:docMk/>
            <pc:sldMk cId="76870157" sldId="271"/>
            <ac:spMk id="3" creationId="{C9A111AD-D7FA-4C3B-BA2C-8E52811D5BD6}"/>
          </ac:spMkLst>
        </pc:spChg>
        <pc:spChg chg="add del">
          <ac:chgData name="Lina Akhtar" userId="aaa8b9e35e60e8b9" providerId="LiveId" clId="{C0A699B4-5785-46B6-BF14-FF0AFD2E7F88}" dt="2019-05-11T09:14:49.965" v="4527" actId="26606"/>
          <ac:spMkLst>
            <pc:docMk/>
            <pc:sldMk cId="76870157" sldId="271"/>
            <ac:spMk id="8" creationId="{A65AC7D1-EAA9-48F5-B509-60A7F50BF703}"/>
          </ac:spMkLst>
        </pc:spChg>
        <pc:spChg chg="add del">
          <ac:chgData name="Lina Akhtar" userId="aaa8b9e35e60e8b9" providerId="LiveId" clId="{C0A699B4-5785-46B6-BF14-FF0AFD2E7F88}" dt="2019-05-11T09:14:49.965" v="4527" actId="26606"/>
          <ac:spMkLst>
            <pc:docMk/>
            <pc:sldMk cId="76870157" sldId="271"/>
            <ac:spMk id="10" creationId="{D6320AF9-619A-4175-865B-5663E1AEF4C5}"/>
          </ac:spMkLst>
        </pc:spChg>
        <pc:spChg chg="add del">
          <ac:chgData name="Lina Akhtar" userId="aaa8b9e35e60e8b9" providerId="LiveId" clId="{C0A699B4-5785-46B6-BF14-FF0AFD2E7F88}" dt="2019-05-11T09:14:49.965" v="4527" actId="26606"/>
          <ac:spMkLst>
            <pc:docMk/>
            <pc:sldMk cId="76870157" sldId="271"/>
            <ac:spMk id="16" creationId="{7E018740-5C2B-4A41-AC1A-7E68D1EC1954}"/>
          </ac:spMkLst>
        </pc:spChg>
        <pc:spChg chg="add del">
          <ac:chgData name="Lina Akhtar" userId="aaa8b9e35e60e8b9" providerId="LiveId" clId="{C0A699B4-5785-46B6-BF14-FF0AFD2E7F88}" dt="2019-05-11T09:14:49.965" v="4527" actId="26606"/>
          <ac:spMkLst>
            <pc:docMk/>
            <pc:sldMk cId="76870157" sldId="271"/>
            <ac:spMk id="18" creationId="{166F75A4-C475-4941-8EE2-B80A06A2C1BB}"/>
          </ac:spMkLst>
        </pc:spChg>
        <pc:spChg chg="add del">
          <ac:chgData name="Lina Akhtar" userId="aaa8b9e35e60e8b9" providerId="LiveId" clId="{C0A699B4-5785-46B6-BF14-FF0AFD2E7F88}" dt="2019-05-11T09:14:49.965" v="4527" actId="26606"/>
          <ac:spMkLst>
            <pc:docMk/>
            <pc:sldMk cId="76870157" sldId="271"/>
            <ac:spMk id="20" creationId="{A032553A-72E8-4B0D-8405-FF9771C9AF05}"/>
          </ac:spMkLst>
        </pc:spChg>
        <pc:spChg chg="add del">
          <ac:chgData name="Lina Akhtar" userId="aaa8b9e35e60e8b9" providerId="LiveId" clId="{C0A699B4-5785-46B6-BF14-FF0AFD2E7F88}" dt="2019-05-11T09:14:49.965" v="4527" actId="26606"/>
          <ac:spMkLst>
            <pc:docMk/>
            <pc:sldMk cId="76870157" sldId="271"/>
            <ac:spMk id="22" creationId="{765800AC-C3B9-498E-87BC-29FAE4C76B21}"/>
          </ac:spMkLst>
        </pc:spChg>
        <pc:spChg chg="add del">
          <ac:chgData name="Lina Akhtar" userId="aaa8b9e35e60e8b9" providerId="LiveId" clId="{C0A699B4-5785-46B6-BF14-FF0AFD2E7F88}" dt="2019-05-11T09:14:49.965" v="4527" actId="26606"/>
          <ac:spMkLst>
            <pc:docMk/>
            <pc:sldMk cId="76870157" sldId="271"/>
            <ac:spMk id="24" creationId="{1F9D6ACB-2FF4-49F9-978A-E0D5327FC635}"/>
          </ac:spMkLst>
        </pc:spChg>
        <pc:spChg chg="add del">
          <ac:chgData name="Lina Akhtar" userId="aaa8b9e35e60e8b9" providerId="LiveId" clId="{C0A699B4-5785-46B6-BF14-FF0AFD2E7F88}" dt="2019-05-11T09:14:49.965" v="4527" actId="26606"/>
          <ac:spMkLst>
            <pc:docMk/>
            <pc:sldMk cId="76870157" sldId="271"/>
            <ac:spMk id="26" creationId="{142BFA2A-77A0-4F60-A32A-685681C84889}"/>
          </ac:spMkLst>
        </pc:spChg>
        <pc:spChg chg="add del">
          <ac:chgData name="Lina Akhtar" userId="aaa8b9e35e60e8b9" providerId="LiveId" clId="{C0A699B4-5785-46B6-BF14-FF0AFD2E7F88}" dt="2019-05-11T09:20:58.940" v="4541" actId="26606"/>
          <ac:spMkLst>
            <pc:docMk/>
            <pc:sldMk cId="76870157" sldId="271"/>
            <ac:spMk id="30" creationId="{E80B86A7-A1EC-475B-9166-88902B033A38}"/>
          </ac:spMkLst>
        </pc:spChg>
        <pc:spChg chg="add del">
          <ac:chgData name="Lina Akhtar" userId="aaa8b9e35e60e8b9" providerId="LiveId" clId="{C0A699B4-5785-46B6-BF14-FF0AFD2E7F88}" dt="2019-05-11T09:20:58.940" v="4541" actId="26606"/>
          <ac:spMkLst>
            <pc:docMk/>
            <pc:sldMk cId="76870157" sldId="271"/>
            <ac:spMk id="31" creationId="{C2C29CB1-9F74-4879-A6AF-AEA67B6F1F4D}"/>
          </ac:spMkLst>
        </pc:spChg>
        <pc:spChg chg="add del">
          <ac:chgData name="Lina Akhtar" userId="aaa8b9e35e60e8b9" providerId="LiveId" clId="{C0A699B4-5785-46B6-BF14-FF0AFD2E7F88}" dt="2019-05-11T09:20:58.940" v="4541" actId="26606"/>
          <ac:spMkLst>
            <pc:docMk/>
            <pc:sldMk cId="76870157" sldId="271"/>
            <ac:spMk id="32" creationId="{7E2C7115-5336-410C-AD71-0F0952A2E5A7}"/>
          </ac:spMkLst>
        </pc:spChg>
        <pc:spChg chg="add del">
          <ac:chgData name="Lina Akhtar" userId="aaa8b9e35e60e8b9" providerId="LiveId" clId="{C0A699B4-5785-46B6-BF14-FF0AFD2E7F88}" dt="2019-05-11T09:20:51.185" v="4538" actId="26606"/>
          <ac:spMkLst>
            <pc:docMk/>
            <pc:sldMk cId="76870157" sldId="271"/>
            <ac:spMk id="40" creationId="{9F4444CE-BC8D-4D61-B303-4C05614E62AB}"/>
          </ac:spMkLst>
        </pc:spChg>
        <pc:spChg chg="add del">
          <ac:chgData name="Lina Akhtar" userId="aaa8b9e35e60e8b9" providerId="LiveId" clId="{C0A699B4-5785-46B6-BF14-FF0AFD2E7F88}" dt="2019-05-11T09:20:51.185" v="4538" actId="26606"/>
          <ac:spMkLst>
            <pc:docMk/>
            <pc:sldMk cId="76870157" sldId="271"/>
            <ac:spMk id="42" creationId="{62423CA5-E2E1-4789-B759-9906C1C94063}"/>
          </ac:spMkLst>
        </pc:spChg>
        <pc:spChg chg="add del">
          <ac:chgData name="Lina Akhtar" userId="aaa8b9e35e60e8b9" providerId="LiveId" clId="{C0A699B4-5785-46B6-BF14-FF0AFD2E7F88}" dt="2019-05-11T09:20:51.185" v="4538" actId="26606"/>
          <ac:spMkLst>
            <pc:docMk/>
            <pc:sldMk cId="76870157" sldId="271"/>
            <ac:spMk id="44" creationId="{73772B81-181F-48B7-8826-4D9686D15DF5}"/>
          </ac:spMkLst>
        </pc:spChg>
        <pc:spChg chg="add del">
          <ac:chgData name="Lina Akhtar" userId="aaa8b9e35e60e8b9" providerId="LiveId" clId="{C0A699B4-5785-46B6-BF14-FF0AFD2E7F88}" dt="2019-05-11T09:20:51.185" v="4538" actId="26606"/>
          <ac:spMkLst>
            <pc:docMk/>
            <pc:sldMk cId="76870157" sldId="271"/>
            <ac:spMk id="46" creationId="{B2205F6E-03C6-4E92-877C-E2482F6599AA}"/>
          </ac:spMkLst>
        </pc:spChg>
        <pc:spChg chg="add del">
          <ac:chgData name="Lina Akhtar" userId="aaa8b9e35e60e8b9" providerId="LiveId" clId="{C0A699B4-5785-46B6-BF14-FF0AFD2E7F88}" dt="2019-05-11T09:20:51.185" v="4538" actId="26606"/>
          <ac:spMkLst>
            <pc:docMk/>
            <pc:sldMk cId="76870157" sldId="271"/>
            <ac:spMk id="49" creationId="{5B3EAEA4-B608-4DF2-AE73-F465C4AAA743}"/>
          </ac:spMkLst>
        </pc:spChg>
        <pc:spChg chg="add del">
          <ac:chgData name="Lina Akhtar" userId="aaa8b9e35e60e8b9" providerId="LiveId" clId="{C0A699B4-5785-46B6-BF14-FF0AFD2E7F88}" dt="2019-05-11T09:20:58.846" v="4540" actId="26606"/>
          <ac:spMkLst>
            <pc:docMk/>
            <pc:sldMk cId="76870157" sldId="271"/>
            <ac:spMk id="53" creationId="{66D61E08-70C3-48D8-BEA0-787111DC30DA}"/>
          </ac:spMkLst>
        </pc:spChg>
        <pc:spChg chg="add del">
          <ac:chgData name="Lina Akhtar" userId="aaa8b9e35e60e8b9" providerId="LiveId" clId="{C0A699B4-5785-46B6-BF14-FF0AFD2E7F88}" dt="2019-05-11T09:20:58.846" v="4540" actId="26606"/>
          <ac:spMkLst>
            <pc:docMk/>
            <pc:sldMk cId="76870157" sldId="271"/>
            <ac:spMk id="55" creationId="{FC55298F-0AE5-478E-AD2B-03C2614C5833}"/>
          </ac:spMkLst>
        </pc:spChg>
        <pc:spChg chg="add del">
          <ac:chgData name="Lina Akhtar" userId="aaa8b9e35e60e8b9" providerId="LiveId" clId="{C0A699B4-5785-46B6-BF14-FF0AFD2E7F88}" dt="2019-05-11T09:20:58.846" v="4540" actId="26606"/>
          <ac:spMkLst>
            <pc:docMk/>
            <pc:sldMk cId="76870157" sldId="271"/>
            <ac:spMk id="57" creationId="{C180E4EA-0B63-4779-A895-7E90E71088F3}"/>
          </ac:spMkLst>
        </pc:spChg>
        <pc:spChg chg="add del">
          <ac:chgData name="Lina Akhtar" userId="aaa8b9e35e60e8b9" providerId="LiveId" clId="{C0A699B4-5785-46B6-BF14-FF0AFD2E7F88}" dt="2019-05-11T09:20:58.846" v="4540" actId="26606"/>
          <ac:spMkLst>
            <pc:docMk/>
            <pc:sldMk cId="76870157" sldId="271"/>
            <ac:spMk id="59" creationId="{CEE01D9D-3DE8-4EED-B0D3-8F3C79CC7673}"/>
          </ac:spMkLst>
        </pc:spChg>
        <pc:spChg chg="add del">
          <ac:chgData name="Lina Akhtar" userId="aaa8b9e35e60e8b9" providerId="LiveId" clId="{C0A699B4-5785-46B6-BF14-FF0AFD2E7F88}" dt="2019-05-11T09:20:58.846" v="4540" actId="26606"/>
          <ac:spMkLst>
            <pc:docMk/>
            <pc:sldMk cId="76870157" sldId="271"/>
            <ac:spMk id="61" creationId="{89AF5CE9-607F-43F4-8983-DCD6DA4051FD}"/>
          </ac:spMkLst>
        </pc:spChg>
        <pc:spChg chg="add del">
          <ac:chgData name="Lina Akhtar" userId="aaa8b9e35e60e8b9" providerId="LiveId" clId="{C0A699B4-5785-46B6-BF14-FF0AFD2E7F88}" dt="2019-05-11T09:20:58.846" v="4540" actId="26606"/>
          <ac:spMkLst>
            <pc:docMk/>
            <pc:sldMk cId="76870157" sldId="271"/>
            <ac:spMk id="63" creationId="{6EEA2DBD-9E1E-4521-8C01-F32AD18A89E3}"/>
          </ac:spMkLst>
        </pc:spChg>
        <pc:spChg chg="add del">
          <ac:chgData name="Lina Akhtar" userId="aaa8b9e35e60e8b9" providerId="LiveId" clId="{C0A699B4-5785-46B6-BF14-FF0AFD2E7F88}" dt="2019-05-11T09:20:58.846" v="4540" actId="26606"/>
          <ac:spMkLst>
            <pc:docMk/>
            <pc:sldMk cId="76870157" sldId="271"/>
            <ac:spMk id="65" creationId="{15BBD2C1-BA9B-46A9-A27A-33498B169272}"/>
          </ac:spMkLst>
        </pc:spChg>
        <pc:grpChg chg="add del">
          <ac:chgData name="Lina Akhtar" userId="aaa8b9e35e60e8b9" providerId="LiveId" clId="{C0A699B4-5785-46B6-BF14-FF0AFD2E7F88}" dt="2019-05-11T09:20:40.598" v="4536" actId="26606"/>
          <ac:grpSpMkLst>
            <pc:docMk/>
            <pc:sldMk cId="76870157" sldId="271"/>
            <ac:grpSpMk id="37" creationId="{B4DE830A-B531-4A3B-96F6-0ECE88B08555}"/>
          </ac:grpSpMkLst>
        </pc:grpChg>
        <pc:grpChg chg="add del">
          <ac:chgData name="Lina Akhtar" userId="aaa8b9e35e60e8b9" providerId="LiveId" clId="{C0A699B4-5785-46B6-BF14-FF0AFD2E7F88}" dt="2019-05-11T09:20:58.846" v="4540" actId="26606"/>
          <ac:grpSpMkLst>
            <pc:docMk/>
            <pc:sldMk cId="76870157" sldId="271"/>
            <ac:grpSpMk id="52" creationId="{88C9B83F-64CD-41C1-925F-A08801FFD0BD}"/>
          </ac:grpSpMkLst>
        </pc:grpChg>
        <pc:grpChg chg="add">
          <ac:chgData name="Lina Akhtar" userId="aaa8b9e35e60e8b9" providerId="LiveId" clId="{C0A699B4-5785-46B6-BF14-FF0AFD2E7F88}" dt="2019-05-11T09:20:58.940" v="4541" actId="26606"/>
          <ac:grpSpMkLst>
            <pc:docMk/>
            <pc:sldMk cId="76870157" sldId="271"/>
            <ac:grpSpMk id="67" creationId="{B4DE830A-B531-4A3B-96F6-0ECE88B08555}"/>
          </ac:grpSpMkLst>
        </pc:grpChg>
        <pc:picChg chg="add del mod">
          <ac:chgData name="Lina Akhtar" userId="aaa8b9e35e60e8b9" providerId="LiveId" clId="{C0A699B4-5785-46B6-BF14-FF0AFD2E7F88}" dt="2019-05-11T09:20:58.940" v="4541" actId="26606"/>
          <ac:picMkLst>
            <pc:docMk/>
            <pc:sldMk cId="76870157" sldId="271"/>
            <ac:picMk id="5" creationId="{2CC88512-3A5A-445F-95C1-44A8548F6FD7}"/>
          </ac:picMkLst>
        </pc:picChg>
        <pc:picChg chg="add del">
          <ac:chgData name="Lina Akhtar" userId="aaa8b9e35e60e8b9" providerId="LiveId" clId="{C0A699B4-5785-46B6-BF14-FF0AFD2E7F88}" dt="2019-05-11T09:20:51.185" v="4538" actId="26606"/>
          <ac:picMkLst>
            <pc:docMk/>
            <pc:sldMk cId="76870157" sldId="271"/>
            <ac:picMk id="35" creationId="{2CC88512-3A5A-445F-95C1-44A8548F6FD7}"/>
          </ac:picMkLst>
        </pc:picChg>
        <pc:picChg chg="add del">
          <ac:chgData name="Lina Akhtar" userId="aaa8b9e35e60e8b9" providerId="LiveId" clId="{C0A699B4-5785-46B6-BF14-FF0AFD2E7F88}" dt="2019-05-11T09:20:58.846" v="4540" actId="26606"/>
          <ac:picMkLst>
            <pc:docMk/>
            <pc:sldMk cId="76870157" sldId="271"/>
            <ac:picMk id="62" creationId="{2CC88512-3A5A-445F-95C1-44A8548F6FD7}"/>
          </ac:picMkLst>
        </pc:picChg>
        <pc:picChg chg="add mod">
          <ac:chgData name="Lina Akhtar" userId="aaa8b9e35e60e8b9" providerId="LiveId" clId="{C0A699B4-5785-46B6-BF14-FF0AFD2E7F88}" dt="2019-05-11T09:21:08.934" v="4543" actId="14100"/>
          <ac:picMkLst>
            <pc:docMk/>
            <pc:sldMk cId="76870157" sldId="271"/>
            <ac:picMk id="72" creationId="{2CC88512-3A5A-445F-95C1-44A8548F6FD7}"/>
          </ac:picMkLst>
        </pc:picChg>
        <pc:cxnChg chg="add del">
          <ac:chgData name="Lina Akhtar" userId="aaa8b9e35e60e8b9" providerId="LiveId" clId="{C0A699B4-5785-46B6-BF14-FF0AFD2E7F88}" dt="2019-05-11T09:14:49.965" v="4527" actId="26606"/>
          <ac:cxnSpMkLst>
            <pc:docMk/>
            <pc:sldMk cId="76870157" sldId="271"/>
            <ac:cxnSpMk id="12" creationId="{063B6EC6-D752-4EE7-908B-F8F19E8C7FEA}"/>
          </ac:cxnSpMkLst>
        </pc:cxnChg>
        <pc:cxnChg chg="add del">
          <ac:chgData name="Lina Akhtar" userId="aaa8b9e35e60e8b9" providerId="LiveId" clId="{C0A699B4-5785-46B6-BF14-FF0AFD2E7F88}" dt="2019-05-11T09:14:49.965" v="4527" actId="26606"/>
          <ac:cxnSpMkLst>
            <pc:docMk/>
            <pc:sldMk cId="76870157" sldId="271"/>
            <ac:cxnSpMk id="14" creationId="{EFECD4E8-AD3E-4228-82A2-9461958EA94D}"/>
          </ac:cxnSpMkLst>
        </pc:cxnChg>
        <pc:cxnChg chg="add del">
          <ac:chgData name="Lina Akhtar" userId="aaa8b9e35e60e8b9" providerId="LiveId" clId="{C0A699B4-5785-46B6-BF14-FF0AFD2E7F88}" dt="2019-05-11T09:14:52.154" v="4529" actId="26606"/>
          <ac:cxnSpMkLst>
            <pc:docMk/>
            <pc:sldMk cId="76870157" sldId="271"/>
            <ac:cxnSpMk id="28" creationId="{0B5F7E3B-C5F1-40E0-A491-558BAFBC1127}"/>
          </ac:cxnSpMkLst>
        </pc:cxnChg>
        <pc:cxnChg chg="add del">
          <ac:chgData name="Lina Akhtar" userId="aaa8b9e35e60e8b9" providerId="LiveId" clId="{C0A699B4-5785-46B6-BF14-FF0AFD2E7F88}" dt="2019-05-11T09:20:58.846" v="4540" actId="26606"/>
          <ac:cxnSpMkLst>
            <pc:docMk/>
            <pc:sldMk cId="76870157" sldId="271"/>
            <ac:cxnSpMk id="51" creationId="{F8A9B20B-D1DD-4573-B5EC-558029519236}"/>
          </ac:cxnSpMkLst>
        </pc:cxnChg>
        <pc:cxnChg chg="add del">
          <ac:chgData name="Lina Akhtar" userId="aaa8b9e35e60e8b9" providerId="LiveId" clId="{C0A699B4-5785-46B6-BF14-FF0AFD2E7F88}" dt="2019-05-11T09:20:58.846" v="4540" actId="26606"/>
          <ac:cxnSpMkLst>
            <pc:docMk/>
            <pc:sldMk cId="76870157" sldId="271"/>
            <ac:cxnSpMk id="64" creationId="{A57C1A16-B8AB-4D99-A195-A38F556A6486}"/>
          </ac:cxnSpMkLst>
        </pc:cxn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sv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sv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FC6367-CCE0-4EFA-AD01-88D3987AA5F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8591B0D4-52F0-469B-B4E0-454253647687}">
      <dgm:prSet/>
      <dgm:spPr/>
      <dgm:t>
        <a:bodyPr/>
        <a:lstStyle/>
        <a:p>
          <a:r>
            <a:rPr lang="en-GB" dirty="0" err="1"/>
            <a:t>Dolu</a:t>
          </a:r>
          <a:r>
            <a:rPr lang="en-GB" dirty="0"/>
            <a:t> Miah – 1809541 – Benefits	of Team Working</a:t>
          </a:r>
          <a:endParaRPr lang="en-US" dirty="0"/>
        </a:p>
      </dgm:t>
    </dgm:pt>
    <dgm:pt modelId="{5FD36D87-3F59-4D20-AC4E-BE5AC5E29485}" type="parTrans" cxnId="{7DA14473-7936-42C3-9A7E-803B6A577EA0}">
      <dgm:prSet/>
      <dgm:spPr/>
      <dgm:t>
        <a:bodyPr/>
        <a:lstStyle/>
        <a:p>
          <a:endParaRPr lang="en-US"/>
        </a:p>
      </dgm:t>
    </dgm:pt>
    <dgm:pt modelId="{7B5100A6-7B45-4712-B9A6-F06E9A578C88}" type="sibTrans" cxnId="{7DA14473-7936-42C3-9A7E-803B6A577EA0}">
      <dgm:prSet/>
      <dgm:spPr/>
      <dgm:t>
        <a:bodyPr/>
        <a:lstStyle/>
        <a:p>
          <a:endParaRPr lang="en-US"/>
        </a:p>
      </dgm:t>
    </dgm:pt>
    <dgm:pt modelId="{31CB3946-06FA-4385-9404-91F920C6BC3C}">
      <dgm:prSet/>
      <dgm:spPr/>
      <dgm:t>
        <a:bodyPr/>
        <a:lstStyle/>
        <a:p>
          <a:r>
            <a:rPr lang="en-GB" dirty="0"/>
            <a:t>   </a:t>
          </a:r>
          <a:r>
            <a:rPr lang="en-GB" dirty="0" err="1"/>
            <a:t>Kayani</a:t>
          </a:r>
          <a:r>
            <a:rPr lang="en-GB" dirty="0"/>
            <a:t> Ghulam – 1807441 – Stages of team development</a:t>
          </a:r>
          <a:endParaRPr lang="en-US" dirty="0"/>
        </a:p>
      </dgm:t>
    </dgm:pt>
    <dgm:pt modelId="{E8284CCD-573B-4FCB-AA33-415510DAB0A5}" type="parTrans" cxnId="{B3FA8955-4285-4534-85B0-79AD475E2E88}">
      <dgm:prSet/>
      <dgm:spPr/>
      <dgm:t>
        <a:bodyPr/>
        <a:lstStyle/>
        <a:p>
          <a:endParaRPr lang="en-US"/>
        </a:p>
      </dgm:t>
    </dgm:pt>
    <dgm:pt modelId="{4DCC9118-9293-4C9C-9F85-9C874B8698FE}" type="sibTrans" cxnId="{B3FA8955-4285-4534-85B0-79AD475E2E88}">
      <dgm:prSet/>
      <dgm:spPr/>
      <dgm:t>
        <a:bodyPr/>
        <a:lstStyle/>
        <a:p>
          <a:endParaRPr lang="en-US"/>
        </a:p>
      </dgm:t>
    </dgm:pt>
    <dgm:pt modelId="{4F65407C-3421-4799-ADF7-093F31105925}">
      <dgm:prSet/>
      <dgm:spPr/>
      <dgm:t>
        <a:bodyPr/>
        <a:lstStyle/>
        <a:p>
          <a:r>
            <a:rPr lang="en-GB" dirty="0"/>
            <a:t>Asif Khan – 1808529 - Team Roles</a:t>
          </a:r>
          <a:endParaRPr lang="en-US" dirty="0"/>
        </a:p>
      </dgm:t>
    </dgm:pt>
    <dgm:pt modelId="{19AF162D-C50C-43A1-B3D2-D546DCD79FEC}" type="parTrans" cxnId="{0E4016A1-1268-4143-8E3E-D44B7F2888A1}">
      <dgm:prSet/>
      <dgm:spPr/>
      <dgm:t>
        <a:bodyPr/>
        <a:lstStyle/>
        <a:p>
          <a:endParaRPr lang="en-US"/>
        </a:p>
      </dgm:t>
    </dgm:pt>
    <dgm:pt modelId="{8FDFECE8-39CE-4A92-87AD-A8001CAD2AA1}" type="sibTrans" cxnId="{0E4016A1-1268-4143-8E3E-D44B7F2888A1}">
      <dgm:prSet/>
      <dgm:spPr/>
      <dgm:t>
        <a:bodyPr/>
        <a:lstStyle/>
        <a:p>
          <a:endParaRPr lang="en-US"/>
        </a:p>
      </dgm:t>
    </dgm:pt>
    <dgm:pt modelId="{6D38E8B8-2586-41AB-9700-038F0F732D1E}">
      <dgm:prSet/>
      <dgm:spPr/>
      <dgm:t>
        <a:bodyPr/>
        <a:lstStyle/>
        <a:p>
          <a:r>
            <a:rPr lang="en-GB"/>
            <a:t>Ayaz Ahmed Munir – 1807895 - Managing Conflict </a:t>
          </a:r>
          <a:endParaRPr lang="en-US"/>
        </a:p>
      </dgm:t>
    </dgm:pt>
    <dgm:pt modelId="{F52F0374-A1EF-47C4-8B4F-91E95243C5EC}" type="parTrans" cxnId="{A3A714B8-EC73-4EDE-888D-5A5C686F3A24}">
      <dgm:prSet/>
      <dgm:spPr/>
      <dgm:t>
        <a:bodyPr/>
        <a:lstStyle/>
        <a:p>
          <a:endParaRPr lang="en-US"/>
        </a:p>
      </dgm:t>
    </dgm:pt>
    <dgm:pt modelId="{3777B21A-D121-4A2A-BC99-9D0A120BE679}" type="sibTrans" cxnId="{A3A714B8-EC73-4EDE-888D-5A5C686F3A24}">
      <dgm:prSet/>
      <dgm:spPr/>
      <dgm:t>
        <a:bodyPr/>
        <a:lstStyle/>
        <a:p>
          <a:endParaRPr lang="en-US"/>
        </a:p>
      </dgm:t>
    </dgm:pt>
    <dgm:pt modelId="{B42C948B-F3C7-4D67-9A4C-E35FD07C202E}">
      <dgm:prSet/>
      <dgm:spPr/>
      <dgm:t>
        <a:bodyPr/>
        <a:lstStyle/>
        <a:p>
          <a:r>
            <a:rPr lang="en-GB" dirty="0"/>
            <a:t>   </a:t>
          </a:r>
          <a:r>
            <a:rPr lang="en-GB" dirty="0" err="1"/>
            <a:t>Jhangeir</a:t>
          </a:r>
          <a:r>
            <a:rPr lang="en-GB" dirty="0"/>
            <a:t> Hussain – 1807897 – Effective Teamworking Skills</a:t>
          </a:r>
          <a:endParaRPr lang="en-US" dirty="0"/>
        </a:p>
      </dgm:t>
    </dgm:pt>
    <dgm:pt modelId="{B8E0312F-79FE-4DE6-B5E0-ABEFDDBDE163}" type="parTrans" cxnId="{0C04D48D-CF4C-49F2-B8AB-D14DE5805301}">
      <dgm:prSet/>
      <dgm:spPr/>
      <dgm:t>
        <a:bodyPr/>
        <a:lstStyle/>
        <a:p>
          <a:endParaRPr lang="en-US"/>
        </a:p>
      </dgm:t>
    </dgm:pt>
    <dgm:pt modelId="{A5A6383E-A0B7-41BE-A3C2-B6E35988814D}" type="sibTrans" cxnId="{0C04D48D-CF4C-49F2-B8AB-D14DE5805301}">
      <dgm:prSet/>
      <dgm:spPr/>
      <dgm:t>
        <a:bodyPr/>
        <a:lstStyle/>
        <a:p>
          <a:endParaRPr lang="en-US"/>
        </a:p>
      </dgm:t>
    </dgm:pt>
    <dgm:pt modelId="{0DD44F53-6EF4-45AB-9284-570D63D9F9C1}" type="pres">
      <dgm:prSet presAssocID="{A9FC6367-CCE0-4EFA-AD01-88D3987AA5F7}" presName="root" presStyleCnt="0">
        <dgm:presLayoutVars>
          <dgm:dir/>
          <dgm:resizeHandles val="exact"/>
        </dgm:presLayoutVars>
      </dgm:prSet>
      <dgm:spPr/>
    </dgm:pt>
    <dgm:pt modelId="{3C008FA6-97E1-4AFA-8BE2-2F275AE9BE37}" type="pres">
      <dgm:prSet presAssocID="{8591B0D4-52F0-469B-B4E0-454253647687}" presName="compNode" presStyleCnt="0"/>
      <dgm:spPr/>
    </dgm:pt>
    <dgm:pt modelId="{477A6A9F-9507-4036-B31E-B459E9D4DEC5}" type="pres">
      <dgm:prSet presAssocID="{8591B0D4-52F0-469B-B4E0-454253647687}" presName="bgRect" presStyleLbl="bgShp" presStyleIdx="0" presStyleCnt="5"/>
      <dgm:spPr/>
    </dgm:pt>
    <dgm:pt modelId="{65A91BF9-9C98-45C2-9A90-A2C14EA9C729}" type="pres">
      <dgm:prSet presAssocID="{8591B0D4-52F0-469B-B4E0-454253647687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DF06ECE7-5BB1-44E1-9E9F-BE722900FFE4}" type="pres">
      <dgm:prSet presAssocID="{8591B0D4-52F0-469B-B4E0-454253647687}" presName="spaceRect" presStyleCnt="0"/>
      <dgm:spPr/>
    </dgm:pt>
    <dgm:pt modelId="{3CC06BD6-48D4-412C-BC56-22F70DD67DA3}" type="pres">
      <dgm:prSet presAssocID="{8591B0D4-52F0-469B-B4E0-454253647687}" presName="parTx" presStyleLbl="revTx" presStyleIdx="0" presStyleCnt="5">
        <dgm:presLayoutVars>
          <dgm:chMax val="0"/>
          <dgm:chPref val="0"/>
        </dgm:presLayoutVars>
      </dgm:prSet>
      <dgm:spPr/>
    </dgm:pt>
    <dgm:pt modelId="{AC190886-8BEA-4FAA-8C7A-68A36171435A}" type="pres">
      <dgm:prSet presAssocID="{7B5100A6-7B45-4712-B9A6-F06E9A578C88}" presName="sibTrans" presStyleCnt="0"/>
      <dgm:spPr/>
    </dgm:pt>
    <dgm:pt modelId="{42D6E364-DB43-4400-9883-BB2DDAD220FD}" type="pres">
      <dgm:prSet presAssocID="{31CB3946-06FA-4385-9404-91F920C6BC3C}" presName="compNode" presStyleCnt="0"/>
      <dgm:spPr/>
    </dgm:pt>
    <dgm:pt modelId="{3B7F90FC-EF05-4250-8DC1-3FD6B421D42F}" type="pres">
      <dgm:prSet presAssocID="{31CB3946-06FA-4385-9404-91F920C6BC3C}" presName="bgRect" presStyleLbl="bgShp" presStyleIdx="1" presStyleCnt="5"/>
      <dgm:spPr/>
    </dgm:pt>
    <dgm:pt modelId="{E14EEDAA-D2A7-401D-89A4-1958136D8855}" type="pres">
      <dgm:prSet presAssocID="{31CB3946-06FA-4385-9404-91F920C6BC3C}" presName="iconRect" presStyleLbl="node1" presStyleIdx="1" presStyleCnt="5" custLinFactNeighborX="-59679" custLinFactNeighborY="43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keleton"/>
        </a:ext>
      </dgm:extLst>
    </dgm:pt>
    <dgm:pt modelId="{11A96FA0-55BE-47CA-B595-7891CC8BA85E}" type="pres">
      <dgm:prSet presAssocID="{31CB3946-06FA-4385-9404-91F920C6BC3C}" presName="spaceRect" presStyleCnt="0"/>
      <dgm:spPr/>
    </dgm:pt>
    <dgm:pt modelId="{1EE096E4-5938-4754-A5C2-62A2E4215DCA}" type="pres">
      <dgm:prSet presAssocID="{31CB3946-06FA-4385-9404-91F920C6BC3C}" presName="parTx" presStyleLbl="revTx" presStyleIdx="1" presStyleCnt="5" custScaleX="116817">
        <dgm:presLayoutVars>
          <dgm:chMax val="0"/>
          <dgm:chPref val="0"/>
        </dgm:presLayoutVars>
      </dgm:prSet>
      <dgm:spPr/>
    </dgm:pt>
    <dgm:pt modelId="{214424BC-2E59-4C2A-97D5-35C2BB6252A4}" type="pres">
      <dgm:prSet presAssocID="{4DCC9118-9293-4C9C-9F85-9C874B8698FE}" presName="sibTrans" presStyleCnt="0"/>
      <dgm:spPr/>
    </dgm:pt>
    <dgm:pt modelId="{573027F9-5B14-4CA0-8FA2-84E76FA7F80E}" type="pres">
      <dgm:prSet presAssocID="{4F65407C-3421-4799-ADF7-093F31105925}" presName="compNode" presStyleCnt="0"/>
      <dgm:spPr/>
    </dgm:pt>
    <dgm:pt modelId="{14DB5BF4-C5E7-443B-B2A7-245952CF0453}" type="pres">
      <dgm:prSet presAssocID="{4F65407C-3421-4799-ADF7-093F31105925}" presName="bgRect" presStyleLbl="bgShp" presStyleIdx="2" presStyleCnt="5"/>
      <dgm:spPr/>
    </dgm:pt>
    <dgm:pt modelId="{AAB3A348-6754-4803-B72E-84AEAA081E33}" type="pres">
      <dgm:prSet presAssocID="{4F65407C-3421-4799-ADF7-093F31105925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5DFD4B18-21E0-49F7-8E1E-0E98D68824C5}" type="pres">
      <dgm:prSet presAssocID="{4F65407C-3421-4799-ADF7-093F31105925}" presName="spaceRect" presStyleCnt="0"/>
      <dgm:spPr/>
    </dgm:pt>
    <dgm:pt modelId="{6E2304EC-6CC9-44BF-83EE-796CDC5BF999}" type="pres">
      <dgm:prSet presAssocID="{4F65407C-3421-4799-ADF7-093F31105925}" presName="parTx" presStyleLbl="revTx" presStyleIdx="2" presStyleCnt="5">
        <dgm:presLayoutVars>
          <dgm:chMax val="0"/>
          <dgm:chPref val="0"/>
        </dgm:presLayoutVars>
      </dgm:prSet>
      <dgm:spPr/>
    </dgm:pt>
    <dgm:pt modelId="{FC91D1BD-2754-4FD7-91CE-4E00FC201DDB}" type="pres">
      <dgm:prSet presAssocID="{8FDFECE8-39CE-4A92-87AD-A8001CAD2AA1}" presName="sibTrans" presStyleCnt="0"/>
      <dgm:spPr/>
    </dgm:pt>
    <dgm:pt modelId="{57EAE75E-0B9A-459E-9A07-FFF1F809CD6D}" type="pres">
      <dgm:prSet presAssocID="{6D38E8B8-2586-41AB-9700-038F0F732D1E}" presName="compNode" presStyleCnt="0"/>
      <dgm:spPr/>
    </dgm:pt>
    <dgm:pt modelId="{890BC72E-DDDE-4EBF-B570-B454F020AA28}" type="pres">
      <dgm:prSet presAssocID="{6D38E8B8-2586-41AB-9700-038F0F732D1E}" presName="bgRect" presStyleLbl="bgShp" presStyleIdx="3" presStyleCnt="5"/>
      <dgm:spPr/>
    </dgm:pt>
    <dgm:pt modelId="{8AAE2B12-D496-4BA9-A5DE-F33A28E28A8B}" type="pres">
      <dgm:prSet presAssocID="{6D38E8B8-2586-41AB-9700-038F0F732D1E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C7390CA8-B405-48A5-BE62-23D12613ED4D}" type="pres">
      <dgm:prSet presAssocID="{6D38E8B8-2586-41AB-9700-038F0F732D1E}" presName="spaceRect" presStyleCnt="0"/>
      <dgm:spPr/>
    </dgm:pt>
    <dgm:pt modelId="{238E0FF1-8770-4F49-98AA-1BB51953753B}" type="pres">
      <dgm:prSet presAssocID="{6D38E8B8-2586-41AB-9700-038F0F732D1E}" presName="parTx" presStyleLbl="revTx" presStyleIdx="3" presStyleCnt="5">
        <dgm:presLayoutVars>
          <dgm:chMax val="0"/>
          <dgm:chPref val="0"/>
        </dgm:presLayoutVars>
      </dgm:prSet>
      <dgm:spPr/>
    </dgm:pt>
    <dgm:pt modelId="{AFA4CDFC-736A-4160-B553-8D3CDA65ABCE}" type="pres">
      <dgm:prSet presAssocID="{3777B21A-D121-4A2A-BC99-9D0A120BE679}" presName="sibTrans" presStyleCnt="0"/>
      <dgm:spPr/>
    </dgm:pt>
    <dgm:pt modelId="{212CDAB8-1C82-4369-93B3-FB06B46B895C}" type="pres">
      <dgm:prSet presAssocID="{B42C948B-F3C7-4D67-9A4C-E35FD07C202E}" presName="compNode" presStyleCnt="0"/>
      <dgm:spPr/>
    </dgm:pt>
    <dgm:pt modelId="{86A4F55C-80FC-4E2A-BA4F-3ABF444057AB}" type="pres">
      <dgm:prSet presAssocID="{B42C948B-F3C7-4D67-9A4C-E35FD07C202E}" presName="bgRect" presStyleLbl="bgShp" presStyleIdx="4" presStyleCnt="5"/>
      <dgm:spPr/>
    </dgm:pt>
    <dgm:pt modelId="{6004505C-1E81-4EF6-A564-F7021048A8C4}" type="pres">
      <dgm:prSet presAssocID="{B42C948B-F3C7-4D67-9A4C-E35FD07C202E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lue"/>
        </a:ext>
      </dgm:extLst>
    </dgm:pt>
    <dgm:pt modelId="{EBA1AC05-8329-4D23-BF98-E2A6DC54C1A0}" type="pres">
      <dgm:prSet presAssocID="{B42C948B-F3C7-4D67-9A4C-E35FD07C202E}" presName="spaceRect" presStyleCnt="0"/>
      <dgm:spPr/>
    </dgm:pt>
    <dgm:pt modelId="{A4CAF3E9-A37B-431A-994E-D0737D804B72}" type="pres">
      <dgm:prSet presAssocID="{B42C948B-F3C7-4D67-9A4C-E35FD07C202E}" presName="parTx" presStyleLbl="revTx" presStyleIdx="4" presStyleCnt="5" custScaleX="115783">
        <dgm:presLayoutVars>
          <dgm:chMax val="0"/>
          <dgm:chPref val="0"/>
        </dgm:presLayoutVars>
      </dgm:prSet>
      <dgm:spPr/>
    </dgm:pt>
  </dgm:ptLst>
  <dgm:cxnLst>
    <dgm:cxn modelId="{A13EAE08-6054-400B-8D67-CEFD4EE94560}" type="presOf" srcId="{B42C948B-F3C7-4D67-9A4C-E35FD07C202E}" destId="{A4CAF3E9-A37B-431A-994E-D0737D804B72}" srcOrd="0" destOrd="0" presId="urn:microsoft.com/office/officeart/2018/2/layout/IconVerticalSolidList"/>
    <dgm:cxn modelId="{6D38E448-8FF3-4EEC-A2F7-6E740403BF80}" type="presOf" srcId="{4F65407C-3421-4799-ADF7-093F31105925}" destId="{6E2304EC-6CC9-44BF-83EE-796CDC5BF999}" srcOrd="0" destOrd="0" presId="urn:microsoft.com/office/officeart/2018/2/layout/IconVerticalSolidList"/>
    <dgm:cxn modelId="{7DA14473-7936-42C3-9A7E-803B6A577EA0}" srcId="{A9FC6367-CCE0-4EFA-AD01-88D3987AA5F7}" destId="{8591B0D4-52F0-469B-B4E0-454253647687}" srcOrd="0" destOrd="0" parTransId="{5FD36D87-3F59-4D20-AC4E-BE5AC5E29485}" sibTransId="{7B5100A6-7B45-4712-B9A6-F06E9A578C88}"/>
    <dgm:cxn modelId="{B3FA8955-4285-4534-85B0-79AD475E2E88}" srcId="{A9FC6367-CCE0-4EFA-AD01-88D3987AA5F7}" destId="{31CB3946-06FA-4385-9404-91F920C6BC3C}" srcOrd="1" destOrd="0" parTransId="{E8284CCD-573B-4FCB-AA33-415510DAB0A5}" sibTransId="{4DCC9118-9293-4C9C-9F85-9C874B8698FE}"/>
    <dgm:cxn modelId="{0A4E527C-F829-49B7-9FB4-2CF8C5C2698F}" type="presOf" srcId="{31CB3946-06FA-4385-9404-91F920C6BC3C}" destId="{1EE096E4-5938-4754-A5C2-62A2E4215DCA}" srcOrd="0" destOrd="0" presId="urn:microsoft.com/office/officeart/2018/2/layout/IconVerticalSolidList"/>
    <dgm:cxn modelId="{0C04D48D-CF4C-49F2-B8AB-D14DE5805301}" srcId="{A9FC6367-CCE0-4EFA-AD01-88D3987AA5F7}" destId="{B42C948B-F3C7-4D67-9A4C-E35FD07C202E}" srcOrd="4" destOrd="0" parTransId="{B8E0312F-79FE-4DE6-B5E0-ABEFDDBDE163}" sibTransId="{A5A6383E-A0B7-41BE-A3C2-B6E35988814D}"/>
    <dgm:cxn modelId="{0E4016A1-1268-4143-8E3E-D44B7F2888A1}" srcId="{A9FC6367-CCE0-4EFA-AD01-88D3987AA5F7}" destId="{4F65407C-3421-4799-ADF7-093F31105925}" srcOrd="2" destOrd="0" parTransId="{19AF162D-C50C-43A1-B3D2-D546DCD79FEC}" sibTransId="{8FDFECE8-39CE-4A92-87AD-A8001CAD2AA1}"/>
    <dgm:cxn modelId="{0CB401A6-76F5-415C-8704-F4A6DC040D22}" type="presOf" srcId="{6D38E8B8-2586-41AB-9700-038F0F732D1E}" destId="{238E0FF1-8770-4F49-98AA-1BB51953753B}" srcOrd="0" destOrd="0" presId="urn:microsoft.com/office/officeart/2018/2/layout/IconVerticalSolidList"/>
    <dgm:cxn modelId="{A3A714B8-EC73-4EDE-888D-5A5C686F3A24}" srcId="{A9FC6367-CCE0-4EFA-AD01-88D3987AA5F7}" destId="{6D38E8B8-2586-41AB-9700-038F0F732D1E}" srcOrd="3" destOrd="0" parTransId="{F52F0374-A1EF-47C4-8B4F-91E95243C5EC}" sibTransId="{3777B21A-D121-4A2A-BC99-9D0A120BE679}"/>
    <dgm:cxn modelId="{2AFCF7C4-5F57-45F6-A53F-58EC6B0B6E86}" type="presOf" srcId="{A9FC6367-CCE0-4EFA-AD01-88D3987AA5F7}" destId="{0DD44F53-6EF4-45AB-9284-570D63D9F9C1}" srcOrd="0" destOrd="0" presId="urn:microsoft.com/office/officeart/2018/2/layout/IconVerticalSolidList"/>
    <dgm:cxn modelId="{848172EE-15BB-4128-A669-20E5F12DC7C9}" type="presOf" srcId="{8591B0D4-52F0-469B-B4E0-454253647687}" destId="{3CC06BD6-48D4-412C-BC56-22F70DD67DA3}" srcOrd="0" destOrd="0" presId="urn:microsoft.com/office/officeart/2018/2/layout/IconVerticalSolidList"/>
    <dgm:cxn modelId="{6D967FE6-1325-4532-B77E-9D42F3DAE947}" type="presParOf" srcId="{0DD44F53-6EF4-45AB-9284-570D63D9F9C1}" destId="{3C008FA6-97E1-4AFA-8BE2-2F275AE9BE37}" srcOrd="0" destOrd="0" presId="urn:microsoft.com/office/officeart/2018/2/layout/IconVerticalSolidList"/>
    <dgm:cxn modelId="{C9BF4BC0-B8A0-43B0-90E5-BF3A7CC6D70D}" type="presParOf" srcId="{3C008FA6-97E1-4AFA-8BE2-2F275AE9BE37}" destId="{477A6A9F-9507-4036-B31E-B459E9D4DEC5}" srcOrd="0" destOrd="0" presId="urn:microsoft.com/office/officeart/2018/2/layout/IconVerticalSolidList"/>
    <dgm:cxn modelId="{18B219DB-A923-49CF-8D54-4EA35BA9E75D}" type="presParOf" srcId="{3C008FA6-97E1-4AFA-8BE2-2F275AE9BE37}" destId="{65A91BF9-9C98-45C2-9A90-A2C14EA9C729}" srcOrd="1" destOrd="0" presId="urn:microsoft.com/office/officeart/2018/2/layout/IconVerticalSolidList"/>
    <dgm:cxn modelId="{57D30F42-3B62-48D7-BF94-47BD26B34E2B}" type="presParOf" srcId="{3C008FA6-97E1-4AFA-8BE2-2F275AE9BE37}" destId="{DF06ECE7-5BB1-44E1-9E9F-BE722900FFE4}" srcOrd="2" destOrd="0" presId="urn:microsoft.com/office/officeart/2018/2/layout/IconVerticalSolidList"/>
    <dgm:cxn modelId="{21B38B39-A6AC-4D5F-9394-7EB070ED040F}" type="presParOf" srcId="{3C008FA6-97E1-4AFA-8BE2-2F275AE9BE37}" destId="{3CC06BD6-48D4-412C-BC56-22F70DD67DA3}" srcOrd="3" destOrd="0" presId="urn:microsoft.com/office/officeart/2018/2/layout/IconVerticalSolidList"/>
    <dgm:cxn modelId="{D7AE5186-8D0D-433F-BF64-EA30159D535F}" type="presParOf" srcId="{0DD44F53-6EF4-45AB-9284-570D63D9F9C1}" destId="{AC190886-8BEA-4FAA-8C7A-68A36171435A}" srcOrd="1" destOrd="0" presId="urn:microsoft.com/office/officeart/2018/2/layout/IconVerticalSolidList"/>
    <dgm:cxn modelId="{2F786DE8-2D22-4FEE-9DC6-585D940EB841}" type="presParOf" srcId="{0DD44F53-6EF4-45AB-9284-570D63D9F9C1}" destId="{42D6E364-DB43-4400-9883-BB2DDAD220FD}" srcOrd="2" destOrd="0" presId="urn:microsoft.com/office/officeart/2018/2/layout/IconVerticalSolidList"/>
    <dgm:cxn modelId="{A4D0C8B8-5ABA-4D9E-8216-3D1BB928A39E}" type="presParOf" srcId="{42D6E364-DB43-4400-9883-BB2DDAD220FD}" destId="{3B7F90FC-EF05-4250-8DC1-3FD6B421D42F}" srcOrd="0" destOrd="0" presId="urn:microsoft.com/office/officeart/2018/2/layout/IconVerticalSolidList"/>
    <dgm:cxn modelId="{4F440720-537C-4B49-910F-8F087CC214B7}" type="presParOf" srcId="{42D6E364-DB43-4400-9883-BB2DDAD220FD}" destId="{E14EEDAA-D2A7-401D-89A4-1958136D8855}" srcOrd="1" destOrd="0" presId="urn:microsoft.com/office/officeart/2018/2/layout/IconVerticalSolidList"/>
    <dgm:cxn modelId="{DE3B37D2-19D6-4946-9ADB-5639A20CE565}" type="presParOf" srcId="{42D6E364-DB43-4400-9883-BB2DDAD220FD}" destId="{11A96FA0-55BE-47CA-B595-7891CC8BA85E}" srcOrd="2" destOrd="0" presId="urn:microsoft.com/office/officeart/2018/2/layout/IconVerticalSolidList"/>
    <dgm:cxn modelId="{5D0BF6F2-6E5E-4D01-B93A-5AD2A5D339AB}" type="presParOf" srcId="{42D6E364-DB43-4400-9883-BB2DDAD220FD}" destId="{1EE096E4-5938-4754-A5C2-62A2E4215DCA}" srcOrd="3" destOrd="0" presId="urn:microsoft.com/office/officeart/2018/2/layout/IconVerticalSolidList"/>
    <dgm:cxn modelId="{DADDADF2-B105-4E4E-89FB-ADE8921E859E}" type="presParOf" srcId="{0DD44F53-6EF4-45AB-9284-570D63D9F9C1}" destId="{214424BC-2E59-4C2A-97D5-35C2BB6252A4}" srcOrd="3" destOrd="0" presId="urn:microsoft.com/office/officeart/2018/2/layout/IconVerticalSolidList"/>
    <dgm:cxn modelId="{89E7DE29-C79B-4232-BEA4-EDF9D7849A01}" type="presParOf" srcId="{0DD44F53-6EF4-45AB-9284-570D63D9F9C1}" destId="{573027F9-5B14-4CA0-8FA2-84E76FA7F80E}" srcOrd="4" destOrd="0" presId="urn:microsoft.com/office/officeart/2018/2/layout/IconVerticalSolidList"/>
    <dgm:cxn modelId="{D8DFE7FA-A8F4-4064-873F-50A304ADEEFF}" type="presParOf" srcId="{573027F9-5B14-4CA0-8FA2-84E76FA7F80E}" destId="{14DB5BF4-C5E7-443B-B2A7-245952CF0453}" srcOrd="0" destOrd="0" presId="urn:microsoft.com/office/officeart/2018/2/layout/IconVerticalSolidList"/>
    <dgm:cxn modelId="{3243F845-F59B-44FF-B1AD-7521639214A9}" type="presParOf" srcId="{573027F9-5B14-4CA0-8FA2-84E76FA7F80E}" destId="{AAB3A348-6754-4803-B72E-84AEAA081E33}" srcOrd="1" destOrd="0" presId="urn:microsoft.com/office/officeart/2018/2/layout/IconVerticalSolidList"/>
    <dgm:cxn modelId="{1E938EF2-46CF-4E9F-A204-11C7F24C1780}" type="presParOf" srcId="{573027F9-5B14-4CA0-8FA2-84E76FA7F80E}" destId="{5DFD4B18-21E0-49F7-8E1E-0E98D68824C5}" srcOrd="2" destOrd="0" presId="urn:microsoft.com/office/officeart/2018/2/layout/IconVerticalSolidList"/>
    <dgm:cxn modelId="{0155560F-3EA5-42AF-88D8-4F4D4E6FA8BF}" type="presParOf" srcId="{573027F9-5B14-4CA0-8FA2-84E76FA7F80E}" destId="{6E2304EC-6CC9-44BF-83EE-796CDC5BF999}" srcOrd="3" destOrd="0" presId="urn:microsoft.com/office/officeart/2018/2/layout/IconVerticalSolidList"/>
    <dgm:cxn modelId="{03C394B8-D0C9-4057-BEE0-AA531648FE30}" type="presParOf" srcId="{0DD44F53-6EF4-45AB-9284-570D63D9F9C1}" destId="{FC91D1BD-2754-4FD7-91CE-4E00FC201DDB}" srcOrd="5" destOrd="0" presId="urn:microsoft.com/office/officeart/2018/2/layout/IconVerticalSolidList"/>
    <dgm:cxn modelId="{902EDE8D-AD63-4F75-9407-20E60BD7E799}" type="presParOf" srcId="{0DD44F53-6EF4-45AB-9284-570D63D9F9C1}" destId="{57EAE75E-0B9A-459E-9A07-FFF1F809CD6D}" srcOrd="6" destOrd="0" presId="urn:microsoft.com/office/officeart/2018/2/layout/IconVerticalSolidList"/>
    <dgm:cxn modelId="{08657171-BAA3-46F4-A31E-751339C139A0}" type="presParOf" srcId="{57EAE75E-0B9A-459E-9A07-FFF1F809CD6D}" destId="{890BC72E-DDDE-4EBF-B570-B454F020AA28}" srcOrd="0" destOrd="0" presId="urn:microsoft.com/office/officeart/2018/2/layout/IconVerticalSolidList"/>
    <dgm:cxn modelId="{DEDE43DC-991D-4BDB-B655-68F6700A0E8F}" type="presParOf" srcId="{57EAE75E-0B9A-459E-9A07-FFF1F809CD6D}" destId="{8AAE2B12-D496-4BA9-A5DE-F33A28E28A8B}" srcOrd="1" destOrd="0" presId="urn:microsoft.com/office/officeart/2018/2/layout/IconVerticalSolidList"/>
    <dgm:cxn modelId="{5EAB78FC-D002-4DA5-A29D-0A7A54032FB0}" type="presParOf" srcId="{57EAE75E-0B9A-459E-9A07-FFF1F809CD6D}" destId="{C7390CA8-B405-48A5-BE62-23D12613ED4D}" srcOrd="2" destOrd="0" presId="urn:microsoft.com/office/officeart/2018/2/layout/IconVerticalSolidList"/>
    <dgm:cxn modelId="{4A9CF93C-2331-48CD-8388-91835EF0452B}" type="presParOf" srcId="{57EAE75E-0B9A-459E-9A07-FFF1F809CD6D}" destId="{238E0FF1-8770-4F49-98AA-1BB51953753B}" srcOrd="3" destOrd="0" presId="urn:microsoft.com/office/officeart/2018/2/layout/IconVerticalSolidList"/>
    <dgm:cxn modelId="{2B2F2AE4-BBB5-49D5-8684-52752DB5850C}" type="presParOf" srcId="{0DD44F53-6EF4-45AB-9284-570D63D9F9C1}" destId="{AFA4CDFC-736A-4160-B553-8D3CDA65ABCE}" srcOrd="7" destOrd="0" presId="urn:microsoft.com/office/officeart/2018/2/layout/IconVerticalSolidList"/>
    <dgm:cxn modelId="{761BE5E2-499A-42E0-AEDD-2632070C11E5}" type="presParOf" srcId="{0DD44F53-6EF4-45AB-9284-570D63D9F9C1}" destId="{212CDAB8-1C82-4369-93B3-FB06B46B895C}" srcOrd="8" destOrd="0" presId="urn:microsoft.com/office/officeart/2018/2/layout/IconVerticalSolidList"/>
    <dgm:cxn modelId="{429B0969-DD92-4810-9720-1265FA15388F}" type="presParOf" srcId="{212CDAB8-1C82-4369-93B3-FB06B46B895C}" destId="{86A4F55C-80FC-4E2A-BA4F-3ABF444057AB}" srcOrd="0" destOrd="0" presId="urn:microsoft.com/office/officeart/2018/2/layout/IconVerticalSolidList"/>
    <dgm:cxn modelId="{ED4022DD-9735-4691-B751-0D3BE97C52DF}" type="presParOf" srcId="{212CDAB8-1C82-4369-93B3-FB06B46B895C}" destId="{6004505C-1E81-4EF6-A564-F7021048A8C4}" srcOrd="1" destOrd="0" presId="urn:microsoft.com/office/officeart/2018/2/layout/IconVerticalSolidList"/>
    <dgm:cxn modelId="{8C8998CF-C61A-4E6B-9F02-564D655B1328}" type="presParOf" srcId="{212CDAB8-1C82-4369-93B3-FB06B46B895C}" destId="{EBA1AC05-8329-4D23-BF98-E2A6DC54C1A0}" srcOrd="2" destOrd="0" presId="urn:microsoft.com/office/officeart/2018/2/layout/IconVerticalSolidList"/>
    <dgm:cxn modelId="{B2A9CA38-4A4C-41DA-A9A5-BE81E5C7D8DC}" type="presParOf" srcId="{212CDAB8-1C82-4369-93B3-FB06B46B895C}" destId="{A4CAF3E9-A37B-431A-994E-D0737D804B7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21BED2-CDA5-47C8-886F-C01CE67D9E7D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51B2E5D-714B-4CB2-B4AF-E6A3F790DA87}">
      <dgm:prSet/>
      <dgm:spPr/>
      <dgm:t>
        <a:bodyPr/>
        <a:lstStyle/>
        <a:p>
          <a:r>
            <a:rPr lang="en-GB" b="1"/>
            <a:t>Benefits of teamworking – Dolu Miah</a:t>
          </a:r>
          <a:endParaRPr lang="en-US"/>
        </a:p>
      </dgm:t>
    </dgm:pt>
    <dgm:pt modelId="{9729F857-51F3-4769-A3BE-8F6FD90CB1F2}" type="parTrans" cxnId="{71109853-1BF0-45D0-BB84-0C48460A123F}">
      <dgm:prSet/>
      <dgm:spPr/>
      <dgm:t>
        <a:bodyPr/>
        <a:lstStyle/>
        <a:p>
          <a:endParaRPr lang="en-US"/>
        </a:p>
      </dgm:t>
    </dgm:pt>
    <dgm:pt modelId="{82B854AC-1C87-4769-AD0E-EBEC7929C1DB}" type="sibTrans" cxnId="{71109853-1BF0-45D0-BB84-0C48460A123F}">
      <dgm:prSet/>
      <dgm:spPr/>
      <dgm:t>
        <a:bodyPr/>
        <a:lstStyle/>
        <a:p>
          <a:endParaRPr lang="en-US"/>
        </a:p>
      </dgm:t>
    </dgm:pt>
    <dgm:pt modelId="{5314B872-1F12-4152-867C-50786B465C8F}">
      <dgm:prSet/>
      <dgm:spPr/>
      <dgm:t>
        <a:bodyPr/>
        <a:lstStyle/>
        <a:p>
          <a:r>
            <a:rPr lang="en-GB" b="1"/>
            <a:t>Stages of team development – Kayani Ghulam</a:t>
          </a:r>
          <a:endParaRPr lang="en-US"/>
        </a:p>
      </dgm:t>
    </dgm:pt>
    <dgm:pt modelId="{3127F945-A720-4862-975E-3418555DD5D7}" type="parTrans" cxnId="{72F9E87D-EA99-4B59-9270-F67C3098B7D9}">
      <dgm:prSet/>
      <dgm:spPr/>
      <dgm:t>
        <a:bodyPr/>
        <a:lstStyle/>
        <a:p>
          <a:endParaRPr lang="en-US"/>
        </a:p>
      </dgm:t>
    </dgm:pt>
    <dgm:pt modelId="{D72AD14C-9529-4829-BA14-0853DFD80E15}" type="sibTrans" cxnId="{72F9E87D-EA99-4B59-9270-F67C3098B7D9}">
      <dgm:prSet/>
      <dgm:spPr/>
      <dgm:t>
        <a:bodyPr/>
        <a:lstStyle/>
        <a:p>
          <a:endParaRPr lang="en-US"/>
        </a:p>
      </dgm:t>
    </dgm:pt>
    <dgm:pt modelId="{E5828D10-F41F-4DA9-94CF-2C3A8FBA559B}">
      <dgm:prSet/>
      <dgm:spPr/>
      <dgm:t>
        <a:bodyPr/>
        <a:lstStyle/>
        <a:p>
          <a:r>
            <a:rPr lang="en-GB" b="1"/>
            <a:t>Team Roles – Asif Khan</a:t>
          </a:r>
          <a:endParaRPr lang="en-US"/>
        </a:p>
      </dgm:t>
    </dgm:pt>
    <dgm:pt modelId="{9D3D3D44-9FDA-476D-9E68-D20390EDC5A0}" type="parTrans" cxnId="{5EEF57A2-4C00-4922-B30F-7CBE0EFACE30}">
      <dgm:prSet/>
      <dgm:spPr/>
      <dgm:t>
        <a:bodyPr/>
        <a:lstStyle/>
        <a:p>
          <a:endParaRPr lang="en-US"/>
        </a:p>
      </dgm:t>
    </dgm:pt>
    <dgm:pt modelId="{8401A9AF-BB9E-4969-93C1-14A00041A523}" type="sibTrans" cxnId="{5EEF57A2-4C00-4922-B30F-7CBE0EFACE30}">
      <dgm:prSet/>
      <dgm:spPr/>
      <dgm:t>
        <a:bodyPr/>
        <a:lstStyle/>
        <a:p>
          <a:endParaRPr lang="en-US"/>
        </a:p>
      </dgm:t>
    </dgm:pt>
    <dgm:pt modelId="{46D2FD11-35BD-41DB-AFDE-413BD3677975}">
      <dgm:prSet/>
      <dgm:spPr/>
      <dgm:t>
        <a:bodyPr/>
        <a:lstStyle/>
        <a:p>
          <a:r>
            <a:rPr lang="en-GB" b="1"/>
            <a:t>Managing Conflict – Ayaz Ahmed Munir</a:t>
          </a:r>
          <a:endParaRPr lang="en-US"/>
        </a:p>
      </dgm:t>
    </dgm:pt>
    <dgm:pt modelId="{6E01C3B0-66F3-470B-963E-0B9EC4BC67BF}" type="parTrans" cxnId="{683B303C-DFA1-43FC-BB62-8ACC45F57266}">
      <dgm:prSet/>
      <dgm:spPr/>
      <dgm:t>
        <a:bodyPr/>
        <a:lstStyle/>
        <a:p>
          <a:endParaRPr lang="en-US"/>
        </a:p>
      </dgm:t>
    </dgm:pt>
    <dgm:pt modelId="{FFDE66E3-EA19-4CD2-8AC6-5670B93B4337}" type="sibTrans" cxnId="{683B303C-DFA1-43FC-BB62-8ACC45F57266}">
      <dgm:prSet/>
      <dgm:spPr/>
      <dgm:t>
        <a:bodyPr/>
        <a:lstStyle/>
        <a:p>
          <a:endParaRPr lang="en-US"/>
        </a:p>
      </dgm:t>
    </dgm:pt>
    <dgm:pt modelId="{32332A84-AB70-422C-8A08-EE19E7CDA698}">
      <dgm:prSet/>
      <dgm:spPr/>
      <dgm:t>
        <a:bodyPr/>
        <a:lstStyle/>
        <a:p>
          <a:r>
            <a:rPr lang="en-GB" b="1" dirty="0"/>
            <a:t>Effective Teamworking Skills – </a:t>
          </a:r>
          <a:r>
            <a:rPr lang="en-GB" b="1" dirty="0" err="1"/>
            <a:t>Jhangeir</a:t>
          </a:r>
          <a:r>
            <a:rPr lang="en-GB" b="1" dirty="0"/>
            <a:t> Hussain</a:t>
          </a:r>
          <a:endParaRPr lang="en-US" dirty="0"/>
        </a:p>
      </dgm:t>
    </dgm:pt>
    <dgm:pt modelId="{813CFE38-A4CF-4E9D-A571-0A1A29C49E9C}" type="parTrans" cxnId="{26A685A4-A947-43B5-91B1-24BAD56E3353}">
      <dgm:prSet/>
      <dgm:spPr/>
      <dgm:t>
        <a:bodyPr/>
        <a:lstStyle/>
        <a:p>
          <a:endParaRPr lang="en-US"/>
        </a:p>
      </dgm:t>
    </dgm:pt>
    <dgm:pt modelId="{6F8F9AD1-B110-4A6D-953B-BF269CD83237}" type="sibTrans" cxnId="{26A685A4-A947-43B5-91B1-24BAD56E3353}">
      <dgm:prSet/>
      <dgm:spPr/>
      <dgm:t>
        <a:bodyPr/>
        <a:lstStyle/>
        <a:p>
          <a:endParaRPr lang="en-US"/>
        </a:p>
      </dgm:t>
    </dgm:pt>
    <dgm:pt modelId="{38EDAF5E-FD86-42C4-8C55-9C6703DB201B}" type="pres">
      <dgm:prSet presAssocID="{7221BED2-CDA5-47C8-886F-C01CE67D9E7D}" presName="outerComposite" presStyleCnt="0">
        <dgm:presLayoutVars>
          <dgm:chMax val="5"/>
          <dgm:dir/>
          <dgm:resizeHandles val="exact"/>
        </dgm:presLayoutVars>
      </dgm:prSet>
      <dgm:spPr/>
    </dgm:pt>
    <dgm:pt modelId="{3C5323D6-3D26-466C-88AE-873FB1DDC115}" type="pres">
      <dgm:prSet presAssocID="{7221BED2-CDA5-47C8-886F-C01CE67D9E7D}" presName="dummyMaxCanvas" presStyleCnt="0">
        <dgm:presLayoutVars/>
      </dgm:prSet>
      <dgm:spPr/>
    </dgm:pt>
    <dgm:pt modelId="{F39AB037-7885-4411-B024-ECC32CC25DB2}" type="pres">
      <dgm:prSet presAssocID="{7221BED2-CDA5-47C8-886F-C01CE67D9E7D}" presName="FiveNodes_1" presStyleLbl="node1" presStyleIdx="0" presStyleCnt="5">
        <dgm:presLayoutVars>
          <dgm:bulletEnabled val="1"/>
        </dgm:presLayoutVars>
      </dgm:prSet>
      <dgm:spPr/>
    </dgm:pt>
    <dgm:pt modelId="{96CA2591-2801-44FC-80C9-770E425C8471}" type="pres">
      <dgm:prSet presAssocID="{7221BED2-CDA5-47C8-886F-C01CE67D9E7D}" presName="FiveNodes_2" presStyleLbl="node1" presStyleIdx="1" presStyleCnt="5">
        <dgm:presLayoutVars>
          <dgm:bulletEnabled val="1"/>
        </dgm:presLayoutVars>
      </dgm:prSet>
      <dgm:spPr/>
    </dgm:pt>
    <dgm:pt modelId="{B57FC627-09FA-4C1F-835C-1BCB89A22988}" type="pres">
      <dgm:prSet presAssocID="{7221BED2-CDA5-47C8-886F-C01CE67D9E7D}" presName="FiveNodes_3" presStyleLbl="node1" presStyleIdx="2" presStyleCnt="5">
        <dgm:presLayoutVars>
          <dgm:bulletEnabled val="1"/>
        </dgm:presLayoutVars>
      </dgm:prSet>
      <dgm:spPr/>
    </dgm:pt>
    <dgm:pt modelId="{FEFCCBC1-788A-40DE-88FD-AFB7EE6CC69D}" type="pres">
      <dgm:prSet presAssocID="{7221BED2-CDA5-47C8-886F-C01CE67D9E7D}" presName="FiveNodes_4" presStyleLbl="node1" presStyleIdx="3" presStyleCnt="5">
        <dgm:presLayoutVars>
          <dgm:bulletEnabled val="1"/>
        </dgm:presLayoutVars>
      </dgm:prSet>
      <dgm:spPr/>
    </dgm:pt>
    <dgm:pt modelId="{DE820366-80A0-4C2F-B8B0-85BBC303B43E}" type="pres">
      <dgm:prSet presAssocID="{7221BED2-CDA5-47C8-886F-C01CE67D9E7D}" presName="FiveNodes_5" presStyleLbl="node1" presStyleIdx="4" presStyleCnt="5">
        <dgm:presLayoutVars>
          <dgm:bulletEnabled val="1"/>
        </dgm:presLayoutVars>
      </dgm:prSet>
      <dgm:spPr/>
    </dgm:pt>
    <dgm:pt modelId="{905FF8B3-8E93-4579-80DE-67ADDA2CF15A}" type="pres">
      <dgm:prSet presAssocID="{7221BED2-CDA5-47C8-886F-C01CE67D9E7D}" presName="FiveConn_1-2" presStyleLbl="fgAccFollowNode1" presStyleIdx="0" presStyleCnt="4">
        <dgm:presLayoutVars>
          <dgm:bulletEnabled val="1"/>
        </dgm:presLayoutVars>
      </dgm:prSet>
      <dgm:spPr/>
    </dgm:pt>
    <dgm:pt modelId="{452B89E6-3646-41EC-8D2A-7BEC03C5A410}" type="pres">
      <dgm:prSet presAssocID="{7221BED2-CDA5-47C8-886F-C01CE67D9E7D}" presName="FiveConn_2-3" presStyleLbl="fgAccFollowNode1" presStyleIdx="1" presStyleCnt="4">
        <dgm:presLayoutVars>
          <dgm:bulletEnabled val="1"/>
        </dgm:presLayoutVars>
      </dgm:prSet>
      <dgm:spPr/>
    </dgm:pt>
    <dgm:pt modelId="{ECCC3EAE-6E1E-4979-8D1B-95262D1ED1FF}" type="pres">
      <dgm:prSet presAssocID="{7221BED2-CDA5-47C8-886F-C01CE67D9E7D}" presName="FiveConn_3-4" presStyleLbl="fgAccFollowNode1" presStyleIdx="2" presStyleCnt="4">
        <dgm:presLayoutVars>
          <dgm:bulletEnabled val="1"/>
        </dgm:presLayoutVars>
      </dgm:prSet>
      <dgm:spPr/>
    </dgm:pt>
    <dgm:pt modelId="{81FF649C-3C9E-430D-A951-B86176D9FF75}" type="pres">
      <dgm:prSet presAssocID="{7221BED2-CDA5-47C8-886F-C01CE67D9E7D}" presName="FiveConn_4-5" presStyleLbl="fgAccFollowNode1" presStyleIdx="3" presStyleCnt="4">
        <dgm:presLayoutVars>
          <dgm:bulletEnabled val="1"/>
        </dgm:presLayoutVars>
      </dgm:prSet>
      <dgm:spPr/>
    </dgm:pt>
    <dgm:pt modelId="{159B1394-BDCF-4D3F-AB57-F297A7AE4B1B}" type="pres">
      <dgm:prSet presAssocID="{7221BED2-CDA5-47C8-886F-C01CE67D9E7D}" presName="FiveNodes_1_text" presStyleLbl="node1" presStyleIdx="4" presStyleCnt="5">
        <dgm:presLayoutVars>
          <dgm:bulletEnabled val="1"/>
        </dgm:presLayoutVars>
      </dgm:prSet>
      <dgm:spPr/>
    </dgm:pt>
    <dgm:pt modelId="{4918931C-0102-435F-83DD-55F12742555A}" type="pres">
      <dgm:prSet presAssocID="{7221BED2-CDA5-47C8-886F-C01CE67D9E7D}" presName="FiveNodes_2_text" presStyleLbl="node1" presStyleIdx="4" presStyleCnt="5">
        <dgm:presLayoutVars>
          <dgm:bulletEnabled val="1"/>
        </dgm:presLayoutVars>
      </dgm:prSet>
      <dgm:spPr/>
    </dgm:pt>
    <dgm:pt modelId="{BE7DD471-8C20-4A30-9164-5DB665ABC764}" type="pres">
      <dgm:prSet presAssocID="{7221BED2-CDA5-47C8-886F-C01CE67D9E7D}" presName="FiveNodes_3_text" presStyleLbl="node1" presStyleIdx="4" presStyleCnt="5">
        <dgm:presLayoutVars>
          <dgm:bulletEnabled val="1"/>
        </dgm:presLayoutVars>
      </dgm:prSet>
      <dgm:spPr/>
    </dgm:pt>
    <dgm:pt modelId="{116E9430-2521-446A-BBA0-909BABE49C14}" type="pres">
      <dgm:prSet presAssocID="{7221BED2-CDA5-47C8-886F-C01CE67D9E7D}" presName="FiveNodes_4_text" presStyleLbl="node1" presStyleIdx="4" presStyleCnt="5">
        <dgm:presLayoutVars>
          <dgm:bulletEnabled val="1"/>
        </dgm:presLayoutVars>
      </dgm:prSet>
      <dgm:spPr/>
    </dgm:pt>
    <dgm:pt modelId="{86A11719-DF1F-47B7-B5B5-1E7DFB70C2AB}" type="pres">
      <dgm:prSet presAssocID="{7221BED2-CDA5-47C8-886F-C01CE67D9E7D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C2A09B1F-5352-49CF-A33E-2AE98AA5FAB6}" type="presOf" srcId="{32332A84-AB70-422C-8A08-EE19E7CDA698}" destId="{DE820366-80A0-4C2F-B8B0-85BBC303B43E}" srcOrd="0" destOrd="0" presId="urn:microsoft.com/office/officeart/2005/8/layout/vProcess5"/>
    <dgm:cxn modelId="{91EC732A-B21A-453E-8A31-6E920675004A}" type="presOf" srcId="{5314B872-1F12-4152-867C-50786B465C8F}" destId="{96CA2591-2801-44FC-80C9-770E425C8471}" srcOrd="0" destOrd="0" presId="urn:microsoft.com/office/officeart/2005/8/layout/vProcess5"/>
    <dgm:cxn modelId="{EE9D193C-6327-4F50-BBDA-683E663F9A5F}" type="presOf" srcId="{82B854AC-1C87-4769-AD0E-EBEC7929C1DB}" destId="{905FF8B3-8E93-4579-80DE-67ADDA2CF15A}" srcOrd="0" destOrd="0" presId="urn:microsoft.com/office/officeart/2005/8/layout/vProcess5"/>
    <dgm:cxn modelId="{683B303C-DFA1-43FC-BB62-8ACC45F57266}" srcId="{7221BED2-CDA5-47C8-886F-C01CE67D9E7D}" destId="{46D2FD11-35BD-41DB-AFDE-413BD3677975}" srcOrd="3" destOrd="0" parTransId="{6E01C3B0-66F3-470B-963E-0B9EC4BC67BF}" sibTransId="{FFDE66E3-EA19-4CD2-8AC6-5670B93B4337}"/>
    <dgm:cxn modelId="{A1FDE36D-06FC-4C52-9CFB-3D5BD561AB86}" type="presOf" srcId="{451B2E5D-714B-4CB2-B4AF-E6A3F790DA87}" destId="{159B1394-BDCF-4D3F-AB57-F297A7AE4B1B}" srcOrd="1" destOrd="0" presId="urn:microsoft.com/office/officeart/2005/8/layout/vProcess5"/>
    <dgm:cxn modelId="{71109853-1BF0-45D0-BB84-0C48460A123F}" srcId="{7221BED2-CDA5-47C8-886F-C01CE67D9E7D}" destId="{451B2E5D-714B-4CB2-B4AF-E6A3F790DA87}" srcOrd="0" destOrd="0" parTransId="{9729F857-51F3-4769-A3BE-8F6FD90CB1F2}" sibTransId="{82B854AC-1C87-4769-AD0E-EBEC7929C1DB}"/>
    <dgm:cxn modelId="{49CB4156-B60B-4EE7-A893-8FC98752392D}" type="presOf" srcId="{E5828D10-F41F-4DA9-94CF-2C3A8FBA559B}" destId="{BE7DD471-8C20-4A30-9164-5DB665ABC764}" srcOrd="1" destOrd="0" presId="urn:microsoft.com/office/officeart/2005/8/layout/vProcess5"/>
    <dgm:cxn modelId="{72F9E87D-EA99-4B59-9270-F67C3098B7D9}" srcId="{7221BED2-CDA5-47C8-886F-C01CE67D9E7D}" destId="{5314B872-1F12-4152-867C-50786B465C8F}" srcOrd="1" destOrd="0" parTransId="{3127F945-A720-4862-975E-3418555DD5D7}" sibTransId="{D72AD14C-9529-4829-BA14-0853DFD80E15}"/>
    <dgm:cxn modelId="{A8035E7E-55AF-4CF2-A2E9-BCA73DA9CEFF}" type="presOf" srcId="{FFDE66E3-EA19-4CD2-8AC6-5670B93B4337}" destId="{81FF649C-3C9E-430D-A951-B86176D9FF75}" srcOrd="0" destOrd="0" presId="urn:microsoft.com/office/officeart/2005/8/layout/vProcess5"/>
    <dgm:cxn modelId="{DDF2C785-C623-4BEA-93EC-7BB2647A0AAD}" type="presOf" srcId="{46D2FD11-35BD-41DB-AFDE-413BD3677975}" destId="{FEFCCBC1-788A-40DE-88FD-AFB7EE6CC69D}" srcOrd="0" destOrd="0" presId="urn:microsoft.com/office/officeart/2005/8/layout/vProcess5"/>
    <dgm:cxn modelId="{97080A8F-8364-4634-96C4-83A2695BD980}" type="presOf" srcId="{E5828D10-F41F-4DA9-94CF-2C3A8FBA559B}" destId="{B57FC627-09FA-4C1F-835C-1BCB89A22988}" srcOrd="0" destOrd="0" presId="urn:microsoft.com/office/officeart/2005/8/layout/vProcess5"/>
    <dgm:cxn modelId="{C724FF92-AE3F-45C6-B7D1-C46206095966}" type="presOf" srcId="{46D2FD11-35BD-41DB-AFDE-413BD3677975}" destId="{116E9430-2521-446A-BBA0-909BABE49C14}" srcOrd="1" destOrd="0" presId="urn:microsoft.com/office/officeart/2005/8/layout/vProcess5"/>
    <dgm:cxn modelId="{5EEF57A2-4C00-4922-B30F-7CBE0EFACE30}" srcId="{7221BED2-CDA5-47C8-886F-C01CE67D9E7D}" destId="{E5828D10-F41F-4DA9-94CF-2C3A8FBA559B}" srcOrd="2" destOrd="0" parTransId="{9D3D3D44-9FDA-476D-9E68-D20390EDC5A0}" sibTransId="{8401A9AF-BB9E-4969-93C1-14A00041A523}"/>
    <dgm:cxn modelId="{26A685A4-A947-43B5-91B1-24BAD56E3353}" srcId="{7221BED2-CDA5-47C8-886F-C01CE67D9E7D}" destId="{32332A84-AB70-422C-8A08-EE19E7CDA698}" srcOrd="4" destOrd="0" parTransId="{813CFE38-A4CF-4E9D-A571-0A1A29C49E9C}" sibTransId="{6F8F9AD1-B110-4A6D-953B-BF269CD83237}"/>
    <dgm:cxn modelId="{F28847B2-B921-46FE-A5C5-45B0B1E24CBE}" type="presOf" srcId="{8401A9AF-BB9E-4969-93C1-14A00041A523}" destId="{ECCC3EAE-6E1E-4979-8D1B-95262D1ED1FF}" srcOrd="0" destOrd="0" presId="urn:microsoft.com/office/officeart/2005/8/layout/vProcess5"/>
    <dgm:cxn modelId="{095DF9BF-E61D-4E27-A6B0-93E1B3304660}" type="presOf" srcId="{D72AD14C-9529-4829-BA14-0853DFD80E15}" destId="{452B89E6-3646-41EC-8D2A-7BEC03C5A410}" srcOrd="0" destOrd="0" presId="urn:microsoft.com/office/officeart/2005/8/layout/vProcess5"/>
    <dgm:cxn modelId="{39EDB3D4-B36E-48C3-80C4-10682EDFB94B}" type="presOf" srcId="{5314B872-1F12-4152-867C-50786B465C8F}" destId="{4918931C-0102-435F-83DD-55F12742555A}" srcOrd="1" destOrd="0" presId="urn:microsoft.com/office/officeart/2005/8/layout/vProcess5"/>
    <dgm:cxn modelId="{C60758DB-ECF5-4664-9F7D-BEF3FC0B55E0}" type="presOf" srcId="{451B2E5D-714B-4CB2-B4AF-E6A3F790DA87}" destId="{F39AB037-7885-4411-B024-ECC32CC25DB2}" srcOrd="0" destOrd="0" presId="urn:microsoft.com/office/officeart/2005/8/layout/vProcess5"/>
    <dgm:cxn modelId="{56E4B2E2-6AF0-444D-B686-6B11546F8B0F}" type="presOf" srcId="{7221BED2-CDA5-47C8-886F-C01CE67D9E7D}" destId="{38EDAF5E-FD86-42C4-8C55-9C6703DB201B}" srcOrd="0" destOrd="0" presId="urn:microsoft.com/office/officeart/2005/8/layout/vProcess5"/>
    <dgm:cxn modelId="{87E08EF9-D20E-4A58-A343-B148572F32E0}" type="presOf" srcId="{32332A84-AB70-422C-8A08-EE19E7CDA698}" destId="{86A11719-DF1F-47B7-B5B5-1E7DFB70C2AB}" srcOrd="1" destOrd="0" presId="urn:microsoft.com/office/officeart/2005/8/layout/vProcess5"/>
    <dgm:cxn modelId="{48DF6933-E5AD-4479-B56B-01DFFB5FF7B7}" type="presParOf" srcId="{38EDAF5E-FD86-42C4-8C55-9C6703DB201B}" destId="{3C5323D6-3D26-466C-88AE-873FB1DDC115}" srcOrd="0" destOrd="0" presId="urn:microsoft.com/office/officeart/2005/8/layout/vProcess5"/>
    <dgm:cxn modelId="{433A1FB5-C067-4D10-BFDD-47E143C6ACE6}" type="presParOf" srcId="{38EDAF5E-FD86-42C4-8C55-9C6703DB201B}" destId="{F39AB037-7885-4411-B024-ECC32CC25DB2}" srcOrd="1" destOrd="0" presId="urn:microsoft.com/office/officeart/2005/8/layout/vProcess5"/>
    <dgm:cxn modelId="{80B03A41-5A67-492B-9086-160B75DDAC8B}" type="presParOf" srcId="{38EDAF5E-FD86-42C4-8C55-9C6703DB201B}" destId="{96CA2591-2801-44FC-80C9-770E425C8471}" srcOrd="2" destOrd="0" presId="urn:microsoft.com/office/officeart/2005/8/layout/vProcess5"/>
    <dgm:cxn modelId="{F76BF8B9-9D09-4019-A5F7-B096E905EB18}" type="presParOf" srcId="{38EDAF5E-FD86-42C4-8C55-9C6703DB201B}" destId="{B57FC627-09FA-4C1F-835C-1BCB89A22988}" srcOrd="3" destOrd="0" presId="urn:microsoft.com/office/officeart/2005/8/layout/vProcess5"/>
    <dgm:cxn modelId="{FBF63D0D-ACD3-426D-B94F-1C9C6A95063E}" type="presParOf" srcId="{38EDAF5E-FD86-42C4-8C55-9C6703DB201B}" destId="{FEFCCBC1-788A-40DE-88FD-AFB7EE6CC69D}" srcOrd="4" destOrd="0" presId="urn:microsoft.com/office/officeart/2005/8/layout/vProcess5"/>
    <dgm:cxn modelId="{4FDC94D6-D5BD-425E-9B3E-21556F8A2A0E}" type="presParOf" srcId="{38EDAF5E-FD86-42C4-8C55-9C6703DB201B}" destId="{DE820366-80A0-4C2F-B8B0-85BBC303B43E}" srcOrd="5" destOrd="0" presId="urn:microsoft.com/office/officeart/2005/8/layout/vProcess5"/>
    <dgm:cxn modelId="{E22ED4B3-7765-41CB-BE40-909882D356B4}" type="presParOf" srcId="{38EDAF5E-FD86-42C4-8C55-9C6703DB201B}" destId="{905FF8B3-8E93-4579-80DE-67ADDA2CF15A}" srcOrd="6" destOrd="0" presId="urn:microsoft.com/office/officeart/2005/8/layout/vProcess5"/>
    <dgm:cxn modelId="{FB4AE8E0-5A49-4181-B528-81DA0D85D212}" type="presParOf" srcId="{38EDAF5E-FD86-42C4-8C55-9C6703DB201B}" destId="{452B89E6-3646-41EC-8D2A-7BEC03C5A410}" srcOrd="7" destOrd="0" presId="urn:microsoft.com/office/officeart/2005/8/layout/vProcess5"/>
    <dgm:cxn modelId="{4B745733-488B-4BEE-9112-B1529C65D3EE}" type="presParOf" srcId="{38EDAF5E-FD86-42C4-8C55-9C6703DB201B}" destId="{ECCC3EAE-6E1E-4979-8D1B-95262D1ED1FF}" srcOrd="8" destOrd="0" presId="urn:microsoft.com/office/officeart/2005/8/layout/vProcess5"/>
    <dgm:cxn modelId="{A1C4A414-A868-4ACB-82C9-A851B450E3A0}" type="presParOf" srcId="{38EDAF5E-FD86-42C4-8C55-9C6703DB201B}" destId="{81FF649C-3C9E-430D-A951-B86176D9FF75}" srcOrd="9" destOrd="0" presId="urn:microsoft.com/office/officeart/2005/8/layout/vProcess5"/>
    <dgm:cxn modelId="{ADD13C49-F45C-4BB0-AE29-2569E5B461B2}" type="presParOf" srcId="{38EDAF5E-FD86-42C4-8C55-9C6703DB201B}" destId="{159B1394-BDCF-4D3F-AB57-F297A7AE4B1B}" srcOrd="10" destOrd="0" presId="urn:microsoft.com/office/officeart/2005/8/layout/vProcess5"/>
    <dgm:cxn modelId="{55673CE9-E7CB-4F0D-912D-0293E084B952}" type="presParOf" srcId="{38EDAF5E-FD86-42C4-8C55-9C6703DB201B}" destId="{4918931C-0102-435F-83DD-55F12742555A}" srcOrd="11" destOrd="0" presId="urn:microsoft.com/office/officeart/2005/8/layout/vProcess5"/>
    <dgm:cxn modelId="{9C27FCA2-731A-4656-80FE-C8DB73D37695}" type="presParOf" srcId="{38EDAF5E-FD86-42C4-8C55-9C6703DB201B}" destId="{BE7DD471-8C20-4A30-9164-5DB665ABC764}" srcOrd="12" destOrd="0" presId="urn:microsoft.com/office/officeart/2005/8/layout/vProcess5"/>
    <dgm:cxn modelId="{34B6DFE6-55E4-4BF9-97FE-2E2EC29ADD8A}" type="presParOf" srcId="{38EDAF5E-FD86-42C4-8C55-9C6703DB201B}" destId="{116E9430-2521-446A-BBA0-909BABE49C14}" srcOrd="13" destOrd="0" presId="urn:microsoft.com/office/officeart/2005/8/layout/vProcess5"/>
    <dgm:cxn modelId="{6BA0B1EA-DEC8-4E0C-80C3-1F734F4D9130}" type="presParOf" srcId="{38EDAF5E-FD86-42C4-8C55-9C6703DB201B}" destId="{86A11719-DF1F-47B7-B5B5-1E7DFB70C2AB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B039EFA-F5B3-40B9-8DF0-5B7F549F6CA6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B6AB5A7C-F470-4B90-855B-87BD7A5662C4}">
      <dgm:prSet/>
      <dgm:spPr/>
      <dgm:t>
        <a:bodyPr/>
        <a:lstStyle/>
        <a:p>
          <a:r>
            <a:rPr lang="en-GB"/>
            <a:t>Why is it important to understand the different stages of team development?</a:t>
          </a:r>
          <a:endParaRPr lang="en-US"/>
        </a:p>
      </dgm:t>
    </dgm:pt>
    <dgm:pt modelId="{579C382C-F809-4195-AC81-285B3DE302D7}" type="parTrans" cxnId="{14E64DD2-8C6B-4B1E-908D-7D8185ECC110}">
      <dgm:prSet/>
      <dgm:spPr/>
      <dgm:t>
        <a:bodyPr/>
        <a:lstStyle/>
        <a:p>
          <a:endParaRPr lang="en-US"/>
        </a:p>
      </dgm:t>
    </dgm:pt>
    <dgm:pt modelId="{48ADE681-A244-49FE-A3AD-8177ABD65763}" type="sibTrans" cxnId="{14E64DD2-8C6B-4B1E-908D-7D8185ECC110}">
      <dgm:prSet/>
      <dgm:spPr/>
      <dgm:t>
        <a:bodyPr/>
        <a:lstStyle/>
        <a:p>
          <a:endParaRPr lang="en-US"/>
        </a:p>
      </dgm:t>
    </dgm:pt>
    <dgm:pt modelId="{5DFFBD7E-EB6D-40C6-97EA-60B9FDE88ACC}">
      <dgm:prSet/>
      <dgm:spPr/>
      <dgm:t>
        <a:bodyPr/>
        <a:lstStyle/>
        <a:p>
          <a:r>
            <a:rPr lang="en-GB" dirty="0"/>
            <a:t>What are the different stages of team development</a:t>
          </a:r>
          <a:endParaRPr lang="en-US" dirty="0"/>
        </a:p>
      </dgm:t>
    </dgm:pt>
    <dgm:pt modelId="{5E0507E0-264B-4EE6-B5D5-7D2CA4ECC211}" type="parTrans" cxnId="{AB02DF59-BAB7-4134-AA07-2E352F516575}">
      <dgm:prSet/>
      <dgm:spPr/>
      <dgm:t>
        <a:bodyPr/>
        <a:lstStyle/>
        <a:p>
          <a:endParaRPr lang="en-US"/>
        </a:p>
      </dgm:t>
    </dgm:pt>
    <dgm:pt modelId="{E84349CF-2534-4A1A-9B9C-E05E214F6BA2}" type="sibTrans" cxnId="{AB02DF59-BAB7-4134-AA07-2E352F516575}">
      <dgm:prSet/>
      <dgm:spPr/>
      <dgm:t>
        <a:bodyPr/>
        <a:lstStyle/>
        <a:p>
          <a:endParaRPr lang="en-US"/>
        </a:p>
      </dgm:t>
    </dgm:pt>
    <dgm:pt modelId="{CAB90832-41EC-4EA4-9780-285993E59457}">
      <dgm:prSet/>
      <dgm:spPr/>
      <dgm:t>
        <a:bodyPr/>
        <a:lstStyle/>
        <a:p>
          <a:r>
            <a:rPr lang="en-GB"/>
            <a:t>Forming Stage</a:t>
          </a:r>
          <a:endParaRPr lang="en-US"/>
        </a:p>
      </dgm:t>
    </dgm:pt>
    <dgm:pt modelId="{FB23CBA0-F809-4052-A30D-2F89CE0CF6FA}" type="parTrans" cxnId="{FF879B70-162A-47A0-BE5B-E4CE998F4E8D}">
      <dgm:prSet/>
      <dgm:spPr/>
      <dgm:t>
        <a:bodyPr/>
        <a:lstStyle/>
        <a:p>
          <a:endParaRPr lang="en-US"/>
        </a:p>
      </dgm:t>
    </dgm:pt>
    <dgm:pt modelId="{B1647A3C-0C2B-4F81-AC93-CB770E176FA4}" type="sibTrans" cxnId="{FF879B70-162A-47A0-BE5B-E4CE998F4E8D}">
      <dgm:prSet/>
      <dgm:spPr/>
      <dgm:t>
        <a:bodyPr/>
        <a:lstStyle/>
        <a:p>
          <a:endParaRPr lang="en-US"/>
        </a:p>
      </dgm:t>
    </dgm:pt>
    <dgm:pt modelId="{23F471A3-8BA0-40B0-ADC3-0F7526B2C37E}">
      <dgm:prSet/>
      <dgm:spPr/>
      <dgm:t>
        <a:bodyPr/>
        <a:lstStyle/>
        <a:p>
          <a:r>
            <a:rPr lang="en-GB"/>
            <a:t>Storming Stage</a:t>
          </a:r>
          <a:endParaRPr lang="en-US"/>
        </a:p>
      </dgm:t>
    </dgm:pt>
    <dgm:pt modelId="{3EB85E4D-0DB1-421B-9837-06996BD20E78}" type="parTrans" cxnId="{81744B99-0D9E-4BE3-9EB3-A472E1862515}">
      <dgm:prSet/>
      <dgm:spPr/>
      <dgm:t>
        <a:bodyPr/>
        <a:lstStyle/>
        <a:p>
          <a:endParaRPr lang="en-US"/>
        </a:p>
      </dgm:t>
    </dgm:pt>
    <dgm:pt modelId="{A590BFE4-9EDA-46E3-B6D7-C536BEC00850}" type="sibTrans" cxnId="{81744B99-0D9E-4BE3-9EB3-A472E1862515}">
      <dgm:prSet/>
      <dgm:spPr/>
      <dgm:t>
        <a:bodyPr/>
        <a:lstStyle/>
        <a:p>
          <a:endParaRPr lang="en-US"/>
        </a:p>
      </dgm:t>
    </dgm:pt>
    <dgm:pt modelId="{E48D7DC2-AF8F-4AAD-8A35-6C30D228C74D}">
      <dgm:prSet/>
      <dgm:spPr/>
      <dgm:t>
        <a:bodyPr/>
        <a:lstStyle/>
        <a:p>
          <a:r>
            <a:rPr lang="en-GB"/>
            <a:t>Norming Stage</a:t>
          </a:r>
          <a:endParaRPr lang="en-US"/>
        </a:p>
      </dgm:t>
    </dgm:pt>
    <dgm:pt modelId="{D0F12B6A-4506-4930-9AB7-5D573DBB8205}" type="parTrans" cxnId="{BA68141B-8FC7-4EC4-92CB-573C2A308A27}">
      <dgm:prSet/>
      <dgm:spPr/>
      <dgm:t>
        <a:bodyPr/>
        <a:lstStyle/>
        <a:p>
          <a:endParaRPr lang="en-US"/>
        </a:p>
      </dgm:t>
    </dgm:pt>
    <dgm:pt modelId="{6CCB2668-7E4E-432F-AFB9-15664A470FCE}" type="sibTrans" cxnId="{BA68141B-8FC7-4EC4-92CB-573C2A308A27}">
      <dgm:prSet/>
      <dgm:spPr/>
      <dgm:t>
        <a:bodyPr/>
        <a:lstStyle/>
        <a:p>
          <a:endParaRPr lang="en-US"/>
        </a:p>
      </dgm:t>
    </dgm:pt>
    <dgm:pt modelId="{6861FA47-7962-49BB-B0C3-24AC22C9EF67}">
      <dgm:prSet/>
      <dgm:spPr/>
      <dgm:t>
        <a:bodyPr/>
        <a:lstStyle/>
        <a:p>
          <a:r>
            <a:rPr lang="en-GB"/>
            <a:t>Performing Stage</a:t>
          </a:r>
          <a:endParaRPr lang="en-US"/>
        </a:p>
      </dgm:t>
    </dgm:pt>
    <dgm:pt modelId="{6875469B-34CC-45C2-AC18-6F100B259358}" type="parTrans" cxnId="{9ED021C1-4557-4845-90BB-E52FA231D90D}">
      <dgm:prSet/>
      <dgm:spPr/>
      <dgm:t>
        <a:bodyPr/>
        <a:lstStyle/>
        <a:p>
          <a:endParaRPr lang="en-US"/>
        </a:p>
      </dgm:t>
    </dgm:pt>
    <dgm:pt modelId="{2C3CC19F-C20E-48F7-81DC-B58A0A3348E2}" type="sibTrans" cxnId="{9ED021C1-4557-4845-90BB-E52FA231D90D}">
      <dgm:prSet/>
      <dgm:spPr/>
      <dgm:t>
        <a:bodyPr/>
        <a:lstStyle/>
        <a:p>
          <a:endParaRPr lang="en-US"/>
        </a:p>
      </dgm:t>
    </dgm:pt>
    <dgm:pt modelId="{47A11279-4B6D-4093-A308-A3CFF18DB4E1}">
      <dgm:prSet/>
      <dgm:spPr/>
      <dgm:t>
        <a:bodyPr/>
        <a:lstStyle/>
        <a:p>
          <a:r>
            <a:rPr lang="en-GB"/>
            <a:t>Adjourning Stage						</a:t>
          </a:r>
          <a:endParaRPr lang="en-US"/>
        </a:p>
      </dgm:t>
    </dgm:pt>
    <dgm:pt modelId="{8D40C94F-0A53-426B-A099-05C39D1F3484}" type="parTrans" cxnId="{972A5B17-8221-4C76-AA3C-CA065736964C}">
      <dgm:prSet/>
      <dgm:spPr/>
      <dgm:t>
        <a:bodyPr/>
        <a:lstStyle/>
        <a:p>
          <a:endParaRPr lang="en-US"/>
        </a:p>
      </dgm:t>
    </dgm:pt>
    <dgm:pt modelId="{3B32761C-E874-478B-A182-08DB506391CE}" type="sibTrans" cxnId="{972A5B17-8221-4C76-AA3C-CA065736964C}">
      <dgm:prSet/>
      <dgm:spPr/>
      <dgm:t>
        <a:bodyPr/>
        <a:lstStyle/>
        <a:p>
          <a:endParaRPr lang="en-US"/>
        </a:p>
      </dgm:t>
    </dgm:pt>
    <dgm:pt modelId="{AF917824-6EAF-48A7-9D90-47B31E8E66CF}">
      <dgm:prSet/>
      <dgm:spPr/>
      <dgm:t>
        <a:bodyPr/>
        <a:lstStyle/>
        <a:p>
          <a:r>
            <a:rPr lang="en-GB" dirty="0"/>
            <a:t>An example of this is when Fulham football club got relegated having been promoted the previous year.</a:t>
          </a:r>
          <a:endParaRPr lang="en-US" dirty="0"/>
        </a:p>
      </dgm:t>
    </dgm:pt>
    <dgm:pt modelId="{9872A8A2-D195-4BB3-99BA-7352EE75643A}" type="parTrans" cxnId="{250897CF-FF1A-48A8-9F7F-03E7C0866A1C}">
      <dgm:prSet/>
      <dgm:spPr/>
      <dgm:t>
        <a:bodyPr/>
        <a:lstStyle/>
        <a:p>
          <a:endParaRPr lang="en-US"/>
        </a:p>
      </dgm:t>
    </dgm:pt>
    <dgm:pt modelId="{6443E0F6-BF25-4A5D-9395-E1ED9B78A12E}" type="sibTrans" cxnId="{250897CF-FF1A-48A8-9F7F-03E7C0866A1C}">
      <dgm:prSet/>
      <dgm:spPr/>
      <dgm:t>
        <a:bodyPr/>
        <a:lstStyle/>
        <a:p>
          <a:endParaRPr lang="en-US"/>
        </a:p>
      </dgm:t>
    </dgm:pt>
    <dgm:pt modelId="{25CA7FEF-007A-4E56-8092-E2210C817C03}" type="pres">
      <dgm:prSet presAssocID="{7B039EFA-F5B3-40B9-8DF0-5B7F549F6CA6}" presName="Name0" presStyleCnt="0">
        <dgm:presLayoutVars>
          <dgm:dir/>
          <dgm:resizeHandles val="exact"/>
        </dgm:presLayoutVars>
      </dgm:prSet>
      <dgm:spPr/>
    </dgm:pt>
    <dgm:pt modelId="{AD318344-64CB-4C1D-AB00-322D6378492F}" type="pres">
      <dgm:prSet presAssocID="{B6AB5A7C-F470-4B90-855B-87BD7A5662C4}" presName="node" presStyleLbl="node1" presStyleIdx="0" presStyleCnt="8">
        <dgm:presLayoutVars>
          <dgm:bulletEnabled val="1"/>
        </dgm:presLayoutVars>
      </dgm:prSet>
      <dgm:spPr/>
    </dgm:pt>
    <dgm:pt modelId="{AA1E50DA-88A8-4DEE-BAC6-A81BED6E5073}" type="pres">
      <dgm:prSet presAssocID="{48ADE681-A244-49FE-A3AD-8177ABD65763}" presName="sibTrans" presStyleLbl="sibTrans1D1" presStyleIdx="0" presStyleCnt="7"/>
      <dgm:spPr/>
    </dgm:pt>
    <dgm:pt modelId="{E2D3FF10-89C4-40CB-B96C-E2AA11878548}" type="pres">
      <dgm:prSet presAssocID="{48ADE681-A244-49FE-A3AD-8177ABD65763}" presName="connectorText" presStyleLbl="sibTrans1D1" presStyleIdx="0" presStyleCnt="7"/>
      <dgm:spPr/>
    </dgm:pt>
    <dgm:pt modelId="{73E52DE3-0D55-443A-A6CE-F20AAA2E8953}" type="pres">
      <dgm:prSet presAssocID="{5DFFBD7E-EB6D-40C6-97EA-60B9FDE88ACC}" presName="node" presStyleLbl="node1" presStyleIdx="1" presStyleCnt="8">
        <dgm:presLayoutVars>
          <dgm:bulletEnabled val="1"/>
        </dgm:presLayoutVars>
      </dgm:prSet>
      <dgm:spPr/>
    </dgm:pt>
    <dgm:pt modelId="{C211DBA6-4928-4265-84D0-569148D76E63}" type="pres">
      <dgm:prSet presAssocID="{E84349CF-2534-4A1A-9B9C-E05E214F6BA2}" presName="sibTrans" presStyleLbl="sibTrans1D1" presStyleIdx="1" presStyleCnt="7"/>
      <dgm:spPr/>
    </dgm:pt>
    <dgm:pt modelId="{0AE6B332-68FD-479D-83F3-8D1175D2667F}" type="pres">
      <dgm:prSet presAssocID="{E84349CF-2534-4A1A-9B9C-E05E214F6BA2}" presName="connectorText" presStyleLbl="sibTrans1D1" presStyleIdx="1" presStyleCnt="7"/>
      <dgm:spPr/>
    </dgm:pt>
    <dgm:pt modelId="{F62DE6D6-06CC-49E3-BA2D-9DBAFE7997DB}" type="pres">
      <dgm:prSet presAssocID="{CAB90832-41EC-4EA4-9780-285993E59457}" presName="node" presStyleLbl="node1" presStyleIdx="2" presStyleCnt="8">
        <dgm:presLayoutVars>
          <dgm:bulletEnabled val="1"/>
        </dgm:presLayoutVars>
      </dgm:prSet>
      <dgm:spPr/>
    </dgm:pt>
    <dgm:pt modelId="{56D22514-9A5B-40D8-9292-8D8960056A37}" type="pres">
      <dgm:prSet presAssocID="{B1647A3C-0C2B-4F81-AC93-CB770E176FA4}" presName="sibTrans" presStyleLbl="sibTrans1D1" presStyleIdx="2" presStyleCnt="7"/>
      <dgm:spPr/>
    </dgm:pt>
    <dgm:pt modelId="{3BD24D6C-ADF0-4E90-BB7D-E21B9C9B5726}" type="pres">
      <dgm:prSet presAssocID="{B1647A3C-0C2B-4F81-AC93-CB770E176FA4}" presName="connectorText" presStyleLbl="sibTrans1D1" presStyleIdx="2" presStyleCnt="7"/>
      <dgm:spPr/>
    </dgm:pt>
    <dgm:pt modelId="{D474FA93-6B1E-4950-9FCD-38B514FC4F39}" type="pres">
      <dgm:prSet presAssocID="{23F471A3-8BA0-40B0-ADC3-0F7526B2C37E}" presName="node" presStyleLbl="node1" presStyleIdx="3" presStyleCnt="8">
        <dgm:presLayoutVars>
          <dgm:bulletEnabled val="1"/>
        </dgm:presLayoutVars>
      </dgm:prSet>
      <dgm:spPr/>
    </dgm:pt>
    <dgm:pt modelId="{AEAE38F7-2904-4F66-8ED6-D89D008A90A4}" type="pres">
      <dgm:prSet presAssocID="{A590BFE4-9EDA-46E3-B6D7-C536BEC00850}" presName="sibTrans" presStyleLbl="sibTrans1D1" presStyleIdx="3" presStyleCnt="7"/>
      <dgm:spPr/>
    </dgm:pt>
    <dgm:pt modelId="{A1280A02-102D-4A5B-A30C-BBE33C5515DE}" type="pres">
      <dgm:prSet presAssocID="{A590BFE4-9EDA-46E3-B6D7-C536BEC00850}" presName="connectorText" presStyleLbl="sibTrans1D1" presStyleIdx="3" presStyleCnt="7"/>
      <dgm:spPr/>
    </dgm:pt>
    <dgm:pt modelId="{FF45FE0A-EB4F-4BE4-98FA-21B326C48848}" type="pres">
      <dgm:prSet presAssocID="{E48D7DC2-AF8F-4AAD-8A35-6C30D228C74D}" presName="node" presStyleLbl="node1" presStyleIdx="4" presStyleCnt="8">
        <dgm:presLayoutVars>
          <dgm:bulletEnabled val="1"/>
        </dgm:presLayoutVars>
      </dgm:prSet>
      <dgm:spPr/>
    </dgm:pt>
    <dgm:pt modelId="{74205B88-1C20-468D-978A-E2408543D122}" type="pres">
      <dgm:prSet presAssocID="{6CCB2668-7E4E-432F-AFB9-15664A470FCE}" presName="sibTrans" presStyleLbl="sibTrans1D1" presStyleIdx="4" presStyleCnt="7"/>
      <dgm:spPr/>
    </dgm:pt>
    <dgm:pt modelId="{063915B0-580E-4BBD-A255-BB5EC894FB13}" type="pres">
      <dgm:prSet presAssocID="{6CCB2668-7E4E-432F-AFB9-15664A470FCE}" presName="connectorText" presStyleLbl="sibTrans1D1" presStyleIdx="4" presStyleCnt="7"/>
      <dgm:spPr/>
    </dgm:pt>
    <dgm:pt modelId="{B455FF99-E3FB-4F47-92DC-DBA7E5109DF3}" type="pres">
      <dgm:prSet presAssocID="{6861FA47-7962-49BB-B0C3-24AC22C9EF67}" presName="node" presStyleLbl="node1" presStyleIdx="5" presStyleCnt="8">
        <dgm:presLayoutVars>
          <dgm:bulletEnabled val="1"/>
        </dgm:presLayoutVars>
      </dgm:prSet>
      <dgm:spPr/>
    </dgm:pt>
    <dgm:pt modelId="{B51E27BB-90EA-4C50-BB28-7C2AE81DC4EF}" type="pres">
      <dgm:prSet presAssocID="{2C3CC19F-C20E-48F7-81DC-B58A0A3348E2}" presName="sibTrans" presStyleLbl="sibTrans1D1" presStyleIdx="5" presStyleCnt="7"/>
      <dgm:spPr/>
    </dgm:pt>
    <dgm:pt modelId="{BCA6996E-006C-4996-95BB-B0683CE6791E}" type="pres">
      <dgm:prSet presAssocID="{2C3CC19F-C20E-48F7-81DC-B58A0A3348E2}" presName="connectorText" presStyleLbl="sibTrans1D1" presStyleIdx="5" presStyleCnt="7"/>
      <dgm:spPr/>
    </dgm:pt>
    <dgm:pt modelId="{64ED2035-D60B-4209-B916-50A7F56C075F}" type="pres">
      <dgm:prSet presAssocID="{47A11279-4B6D-4093-A308-A3CFF18DB4E1}" presName="node" presStyleLbl="node1" presStyleIdx="6" presStyleCnt="8">
        <dgm:presLayoutVars>
          <dgm:bulletEnabled val="1"/>
        </dgm:presLayoutVars>
      </dgm:prSet>
      <dgm:spPr/>
    </dgm:pt>
    <dgm:pt modelId="{9C7DF0F7-3F69-43E8-81B9-0532BA3A928C}" type="pres">
      <dgm:prSet presAssocID="{3B32761C-E874-478B-A182-08DB506391CE}" presName="sibTrans" presStyleLbl="sibTrans1D1" presStyleIdx="6" presStyleCnt="7"/>
      <dgm:spPr/>
    </dgm:pt>
    <dgm:pt modelId="{FDEF0C4D-3525-4640-9D95-8C8110AB4FDB}" type="pres">
      <dgm:prSet presAssocID="{3B32761C-E874-478B-A182-08DB506391CE}" presName="connectorText" presStyleLbl="sibTrans1D1" presStyleIdx="6" presStyleCnt="7"/>
      <dgm:spPr/>
    </dgm:pt>
    <dgm:pt modelId="{6DD5C1C7-CEDE-4CBC-80BF-81217DEAA1BD}" type="pres">
      <dgm:prSet presAssocID="{AF917824-6EAF-48A7-9D90-47B31E8E66CF}" presName="node" presStyleLbl="node1" presStyleIdx="7" presStyleCnt="8">
        <dgm:presLayoutVars>
          <dgm:bulletEnabled val="1"/>
        </dgm:presLayoutVars>
      </dgm:prSet>
      <dgm:spPr/>
    </dgm:pt>
  </dgm:ptLst>
  <dgm:cxnLst>
    <dgm:cxn modelId="{972A5B17-8221-4C76-AA3C-CA065736964C}" srcId="{7B039EFA-F5B3-40B9-8DF0-5B7F549F6CA6}" destId="{47A11279-4B6D-4093-A308-A3CFF18DB4E1}" srcOrd="6" destOrd="0" parTransId="{8D40C94F-0A53-426B-A099-05C39D1F3484}" sibTransId="{3B32761C-E874-478B-A182-08DB506391CE}"/>
    <dgm:cxn modelId="{BA68141B-8FC7-4EC4-92CB-573C2A308A27}" srcId="{7B039EFA-F5B3-40B9-8DF0-5B7F549F6CA6}" destId="{E48D7DC2-AF8F-4AAD-8A35-6C30D228C74D}" srcOrd="4" destOrd="0" parTransId="{D0F12B6A-4506-4930-9AB7-5D573DBB8205}" sibTransId="{6CCB2668-7E4E-432F-AFB9-15664A470FCE}"/>
    <dgm:cxn modelId="{E1A16A1C-E659-4F17-B6B6-F93BB8A04993}" type="presOf" srcId="{5DFFBD7E-EB6D-40C6-97EA-60B9FDE88ACC}" destId="{73E52DE3-0D55-443A-A6CE-F20AAA2E8953}" srcOrd="0" destOrd="0" presId="urn:microsoft.com/office/officeart/2016/7/layout/RepeatingBendingProcessNew"/>
    <dgm:cxn modelId="{34832B1D-F46F-4FC9-9B27-DF4DCF0322DA}" type="presOf" srcId="{3B32761C-E874-478B-A182-08DB506391CE}" destId="{FDEF0C4D-3525-4640-9D95-8C8110AB4FDB}" srcOrd="1" destOrd="0" presId="urn:microsoft.com/office/officeart/2016/7/layout/RepeatingBendingProcessNew"/>
    <dgm:cxn modelId="{C4B98E1E-1123-4D82-B326-059DDE57B52D}" type="presOf" srcId="{B1647A3C-0C2B-4F81-AC93-CB770E176FA4}" destId="{56D22514-9A5B-40D8-9292-8D8960056A37}" srcOrd="0" destOrd="0" presId="urn:microsoft.com/office/officeart/2016/7/layout/RepeatingBendingProcessNew"/>
    <dgm:cxn modelId="{15B08033-A770-464F-8FC9-5E50908685E9}" type="presOf" srcId="{CAB90832-41EC-4EA4-9780-285993E59457}" destId="{F62DE6D6-06CC-49E3-BA2D-9DBAFE7997DB}" srcOrd="0" destOrd="0" presId="urn:microsoft.com/office/officeart/2016/7/layout/RepeatingBendingProcessNew"/>
    <dgm:cxn modelId="{9B57043C-E147-4F7A-AECF-3DA9C0B36717}" type="presOf" srcId="{E48D7DC2-AF8F-4AAD-8A35-6C30D228C74D}" destId="{FF45FE0A-EB4F-4BE4-98FA-21B326C48848}" srcOrd="0" destOrd="0" presId="urn:microsoft.com/office/officeart/2016/7/layout/RepeatingBendingProcessNew"/>
    <dgm:cxn modelId="{EF796A5C-A4BC-4836-8BC7-A3EF3E6BA7F9}" type="presOf" srcId="{48ADE681-A244-49FE-A3AD-8177ABD65763}" destId="{AA1E50DA-88A8-4DEE-BAC6-A81BED6E5073}" srcOrd="0" destOrd="0" presId="urn:microsoft.com/office/officeart/2016/7/layout/RepeatingBendingProcessNew"/>
    <dgm:cxn modelId="{5CE51B43-AC49-4318-ACBE-285A7358827B}" type="presOf" srcId="{AF917824-6EAF-48A7-9D90-47B31E8E66CF}" destId="{6DD5C1C7-CEDE-4CBC-80BF-81217DEAA1BD}" srcOrd="0" destOrd="0" presId="urn:microsoft.com/office/officeart/2016/7/layout/RepeatingBendingProcessNew"/>
    <dgm:cxn modelId="{19AE5C63-FB14-47C4-822D-94F21E92D478}" type="presOf" srcId="{47A11279-4B6D-4093-A308-A3CFF18DB4E1}" destId="{64ED2035-D60B-4209-B916-50A7F56C075F}" srcOrd="0" destOrd="0" presId="urn:microsoft.com/office/officeart/2016/7/layout/RepeatingBendingProcessNew"/>
    <dgm:cxn modelId="{D193DA65-7AD8-4FCE-8E95-BB10EDB15AE1}" type="presOf" srcId="{E84349CF-2534-4A1A-9B9C-E05E214F6BA2}" destId="{0AE6B332-68FD-479D-83F3-8D1175D2667F}" srcOrd="1" destOrd="0" presId="urn:microsoft.com/office/officeart/2016/7/layout/RepeatingBendingProcessNew"/>
    <dgm:cxn modelId="{8303A047-7A4F-4A83-9234-55CC13F555E2}" type="presOf" srcId="{6861FA47-7962-49BB-B0C3-24AC22C9EF67}" destId="{B455FF99-E3FB-4F47-92DC-DBA7E5109DF3}" srcOrd="0" destOrd="0" presId="urn:microsoft.com/office/officeart/2016/7/layout/RepeatingBendingProcessNew"/>
    <dgm:cxn modelId="{CF9C0D68-7A39-4982-9690-89F607FBEB2B}" type="presOf" srcId="{A590BFE4-9EDA-46E3-B6D7-C536BEC00850}" destId="{A1280A02-102D-4A5B-A30C-BBE33C5515DE}" srcOrd="1" destOrd="0" presId="urn:microsoft.com/office/officeart/2016/7/layout/RepeatingBendingProcessNew"/>
    <dgm:cxn modelId="{09FC6D69-F9AD-4D6E-87B8-C01207B1AD40}" type="presOf" srcId="{B1647A3C-0C2B-4F81-AC93-CB770E176FA4}" destId="{3BD24D6C-ADF0-4E90-BB7D-E21B9C9B5726}" srcOrd="1" destOrd="0" presId="urn:microsoft.com/office/officeart/2016/7/layout/RepeatingBendingProcessNew"/>
    <dgm:cxn modelId="{4334F44E-4846-411A-9F79-AEE716F4EAF5}" type="presOf" srcId="{7B039EFA-F5B3-40B9-8DF0-5B7F549F6CA6}" destId="{25CA7FEF-007A-4E56-8092-E2210C817C03}" srcOrd="0" destOrd="0" presId="urn:microsoft.com/office/officeart/2016/7/layout/RepeatingBendingProcessNew"/>
    <dgm:cxn modelId="{FF879B70-162A-47A0-BE5B-E4CE998F4E8D}" srcId="{7B039EFA-F5B3-40B9-8DF0-5B7F549F6CA6}" destId="{CAB90832-41EC-4EA4-9780-285993E59457}" srcOrd="2" destOrd="0" parTransId="{FB23CBA0-F809-4052-A30D-2F89CE0CF6FA}" sibTransId="{B1647A3C-0C2B-4F81-AC93-CB770E176FA4}"/>
    <dgm:cxn modelId="{AB02DF59-BAB7-4134-AA07-2E352F516575}" srcId="{7B039EFA-F5B3-40B9-8DF0-5B7F549F6CA6}" destId="{5DFFBD7E-EB6D-40C6-97EA-60B9FDE88ACC}" srcOrd="1" destOrd="0" parTransId="{5E0507E0-264B-4EE6-B5D5-7D2CA4ECC211}" sibTransId="{E84349CF-2534-4A1A-9B9C-E05E214F6BA2}"/>
    <dgm:cxn modelId="{8FD5A68A-B0C1-43DB-B00B-E69E18E2FADA}" type="presOf" srcId="{23F471A3-8BA0-40B0-ADC3-0F7526B2C37E}" destId="{D474FA93-6B1E-4950-9FCD-38B514FC4F39}" srcOrd="0" destOrd="0" presId="urn:microsoft.com/office/officeart/2016/7/layout/RepeatingBendingProcessNew"/>
    <dgm:cxn modelId="{81744B99-0D9E-4BE3-9EB3-A472E1862515}" srcId="{7B039EFA-F5B3-40B9-8DF0-5B7F549F6CA6}" destId="{23F471A3-8BA0-40B0-ADC3-0F7526B2C37E}" srcOrd="3" destOrd="0" parTransId="{3EB85E4D-0DB1-421B-9837-06996BD20E78}" sibTransId="{A590BFE4-9EDA-46E3-B6D7-C536BEC00850}"/>
    <dgm:cxn modelId="{D92A029B-F5B1-4C93-99CF-7CC8C1E9081D}" type="presOf" srcId="{48ADE681-A244-49FE-A3AD-8177ABD65763}" destId="{E2D3FF10-89C4-40CB-B96C-E2AA11878548}" srcOrd="1" destOrd="0" presId="urn:microsoft.com/office/officeart/2016/7/layout/RepeatingBendingProcessNew"/>
    <dgm:cxn modelId="{1CA36E9B-DE4F-4ED3-93EE-C28C905354D7}" type="presOf" srcId="{B6AB5A7C-F470-4B90-855B-87BD7A5662C4}" destId="{AD318344-64CB-4C1D-AB00-322D6378492F}" srcOrd="0" destOrd="0" presId="urn:microsoft.com/office/officeart/2016/7/layout/RepeatingBendingProcessNew"/>
    <dgm:cxn modelId="{08D8999B-157D-41D6-B684-510A7952B8DA}" type="presOf" srcId="{6CCB2668-7E4E-432F-AFB9-15664A470FCE}" destId="{063915B0-580E-4BBD-A255-BB5EC894FB13}" srcOrd="1" destOrd="0" presId="urn:microsoft.com/office/officeart/2016/7/layout/RepeatingBendingProcessNew"/>
    <dgm:cxn modelId="{C533CAA8-3A16-4B9B-94CE-77484DDCF3C0}" type="presOf" srcId="{6CCB2668-7E4E-432F-AFB9-15664A470FCE}" destId="{74205B88-1C20-468D-978A-E2408543D122}" srcOrd="0" destOrd="0" presId="urn:microsoft.com/office/officeart/2016/7/layout/RepeatingBendingProcessNew"/>
    <dgm:cxn modelId="{5A630CAB-F820-4249-8A06-071915BB58DF}" type="presOf" srcId="{2C3CC19F-C20E-48F7-81DC-B58A0A3348E2}" destId="{BCA6996E-006C-4996-95BB-B0683CE6791E}" srcOrd="1" destOrd="0" presId="urn:microsoft.com/office/officeart/2016/7/layout/RepeatingBendingProcessNew"/>
    <dgm:cxn modelId="{27F6CFBD-C89E-435B-A64A-E20F7DB64E43}" type="presOf" srcId="{A590BFE4-9EDA-46E3-B6D7-C536BEC00850}" destId="{AEAE38F7-2904-4F66-8ED6-D89D008A90A4}" srcOrd="0" destOrd="0" presId="urn:microsoft.com/office/officeart/2016/7/layout/RepeatingBendingProcessNew"/>
    <dgm:cxn modelId="{CC9B47BF-4729-4D2F-9511-BAC234A75793}" type="presOf" srcId="{3B32761C-E874-478B-A182-08DB506391CE}" destId="{9C7DF0F7-3F69-43E8-81B9-0532BA3A928C}" srcOrd="0" destOrd="0" presId="urn:microsoft.com/office/officeart/2016/7/layout/RepeatingBendingProcessNew"/>
    <dgm:cxn modelId="{9ED021C1-4557-4845-90BB-E52FA231D90D}" srcId="{7B039EFA-F5B3-40B9-8DF0-5B7F549F6CA6}" destId="{6861FA47-7962-49BB-B0C3-24AC22C9EF67}" srcOrd="5" destOrd="0" parTransId="{6875469B-34CC-45C2-AC18-6F100B259358}" sibTransId="{2C3CC19F-C20E-48F7-81DC-B58A0A3348E2}"/>
    <dgm:cxn modelId="{692894C6-18E9-4289-84F0-77D8C2F055B6}" type="presOf" srcId="{2C3CC19F-C20E-48F7-81DC-B58A0A3348E2}" destId="{B51E27BB-90EA-4C50-BB28-7C2AE81DC4EF}" srcOrd="0" destOrd="0" presId="urn:microsoft.com/office/officeart/2016/7/layout/RepeatingBendingProcessNew"/>
    <dgm:cxn modelId="{250897CF-FF1A-48A8-9F7F-03E7C0866A1C}" srcId="{7B039EFA-F5B3-40B9-8DF0-5B7F549F6CA6}" destId="{AF917824-6EAF-48A7-9D90-47B31E8E66CF}" srcOrd="7" destOrd="0" parTransId="{9872A8A2-D195-4BB3-99BA-7352EE75643A}" sibTransId="{6443E0F6-BF25-4A5D-9395-E1ED9B78A12E}"/>
    <dgm:cxn modelId="{14E64DD2-8C6B-4B1E-908D-7D8185ECC110}" srcId="{7B039EFA-F5B3-40B9-8DF0-5B7F549F6CA6}" destId="{B6AB5A7C-F470-4B90-855B-87BD7A5662C4}" srcOrd="0" destOrd="0" parTransId="{579C382C-F809-4195-AC81-285B3DE302D7}" sibTransId="{48ADE681-A244-49FE-A3AD-8177ABD65763}"/>
    <dgm:cxn modelId="{C5CF26E3-4E9E-499C-8139-6D085E0066BA}" type="presOf" srcId="{E84349CF-2534-4A1A-9B9C-E05E214F6BA2}" destId="{C211DBA6-4928-4265-84D0-569148D76E63}" srcOrd="0" destOrd="0" presId="urn:microsoft.com/office/officeart/2016/7/layout/RepeatingBendingProcessNew"/>
    <dgm:cxn modelId="{5D81ED5D-3372-49ED-B934-DEB90D264102}" type="presParOf" srcId="{25CA7FEF-007A-4E56-8092-E2210C817C03}" destId="{AD318344-64CB-4C1D-AB00-322D6378492F}" srcOrd="0" destOrd="0" presId="urn:microsoft.com/office/officeart/2016/7/layout/RepeatingBendingProcessNew"/>
    <dgm:cxn modelId="{2BFF97FD-37CD-4AF5-938C-3D49824D9FF0}" type="presParOf" srcId="{25CA7FEF-007A-4E56-8092-E2210C817C03}" destId="{AA1E50DA-88A8-4DEE-BAC6-A81BED6E5073}" srcOrd="1" destOrd="0" presId="urn:microsoft.com/office/officeart/2016/7/layout/RepeatingBendingProcessNew"/>
    <dgm:cxn modelId="{D750E8BE-1286-4B15-A3C5-B0805D83532C}" type="presParOf" srcId="{AA1E50DA-88A8-4DEE-BAC6-A81BED6E5073}" destId="{E2D3FF10-89C4-40CB-B96C-E2AA11878548}" srcOrd="0" destOrd="0" presId="urn:microsoft.com/office/officeart/2016/7/layout/RepeatingBendingProcessNew"/>
    <dgm:cxn modelId="{4C164C43-35E0-45E0-880A-0A5DB19CAF34}" type="presParOf" srcId="{25CA7FEF-007A-4E56-8092-E2210C817C03}" destId="{73E52DE3-0D55-443A-A6CE-F20AAA2E8953}" srcOrd="2" destOrd="0" presId="urn:microsoft.com/office/officeart/2016/7/layout/RepeatingBendingProcessNew"/>
    <dgm:cxn modelId="{EAF3897D-3E9B-4DF9-BFFA-75BF26E6D4AD}" type="presParOf" srcId="{25CA7FEF-007A-4E56-8092-E2210C817C03}" destId="{C211DBA6-4928-4265-84D0-569148D76E63}" srcOrd="3" destOrd="0" presId="urn:microsoft.com/office/officeart/2016/7/layout/RepeatingBendingProcessNew"/>
    <dgm:cxn modelId="{326488BF-644D-4BC9-9388-194508C11586}" type="presParOf" srcId="{C211DBA6-4928-4265-84D0-569148D76E63}" destId="{0AE6B332-68FD-479D-83F3-8D1175D2667F}" srcOrd="0" destOrd="0" presId="urn:microsoft.com/office/officeart/2016/7/layout/RepeatingBendingProcessNew"/>
    <dgm:cxn modelId="{B66D4886-B13E-467D-B3C0-01344F2162F9}" type="presParOf" srcId="{25CA7FEF-007A-4E56-8092-E2210C817C03}" destId="{F62DE6D6-06CC-49E3-BA2D-9DBAFE7997DB}" srcOrd="4" destOrd="0" presId="urn:microsoft.com/office/officeart/2016/7/layout/RepeatingBendingProcessNew"/>
    <dgm:cxn modelId="{E1BDA5AA-987F-41EC-85CB-237AD2AF813C}" type="presParOf" srcId="{25CA7FEF-007A-4E56-8092-E2210C817C03}" destId="{56D22514-9A5B-40D8-9292-8D8960056A37}" srcOrd="5" destOrd="0" presId="urn:microsoft.com/office/officeart/2016/7/layout/RepeatingBendingProcessNew"/>
    <dgm:cxn modelId="{22F76456-7AC7-45D6-9E1F-8545516E9687}" type="presParOf" srcId="{56D22514-9A5B-40D8-9292-8D8960056A37}" destId="{3BD24D6C-ADF0-4E90-BB7D-E21B9C9B5726}" srcOrd="0" destOrd="0" presId="urn:microsoft.com/office/officeart/2016/7/layout/RepeatingBendingProcessNew"/>
    <dgm:cxn modelId="{69573244-EAA1-4C8F-95C3-43F61E0452B6}" type="presParOf" srcId="{25CA7FEF-007A-4E56-8092-E2210C817C03}" destId="{D474FA93-6B1E-4950-9FCD-38B514FC4F39}" srcOrd="6" destOrd="0" presId="urn:microsoft.com/office/officeart/2016/7/layout/RepeatingBendingProcessNew"/>
    <dgm:cxn modelId="{EC0CCFC0-AB16-4DF8-8137-08AA3081A7C3}" type="presParOf" srcId="{25CA7FEF-007A-4E56-8092-E2210C817C03}" destId="{AEAE38F7-2904-4F66-8ED6-D89D008A90A4}" srcOrd="7" destOrd="0" presId="urn:microsoft.com/office/officeart/2016/7/layout/RepeatingBendingProcessNew"/>
    <dgm:cxn modelId="{FEEAB03A-8C0E-4056-A5BF-3EBF14BE7F80}" type="presParOf" srcId="{AEAE38F7-2904-4F66-8ED6-D89D008A90A4}" destId="{A1280A02-102D-4A5B-A30C-BBE33C5515DE}" srcOrd="0" destOrd="0" presId="urn:microsoft.com/office/officeart/2016/7/layout/RepeatingBendingProcessNew"/>
    <dgm:cxn modelId="{3F033C14-D556-430A-84FD-AD8ABC9B384D}" type="presParOf" srcId="{25CA7FEF-007A-4E56-8092-E2210C817C03}" destId="{FF45FE0A-EB4F-4BE4-98FA-21B326C48848}" srcOrd="8" destOrd="0" presId="urn:microsoft.com/office/officeart/2016/7/layout/RepeatingBendingProcessNew"/>
    <dgm:cxn modelId="{51D78A38-5372-44C8-97F7-9DCF106D1AC7}" type="presParOf" srcId="{25CA7FEF-007A-4E56-8092-E2210C817C03}" destId="{74205B88-1C20-468D-978A-E2408543D122}" srcOrd="9" destOrd="0" presId="urn:microsoft.com/office/officeart/2016/7/layout/RepeatingBendingProcessNew"/>
    <dgm:cxn modelId="{409090E1-C14C-4CAC-99BD-6DAFA4BF1964}" type="presParOf" srcId="{74205B88-1C20-468D-978A-E2408543D122}" destId="{063915B0-580E-4BBD-A255-BB5EC894FB13}" srcOrd="0" destOrd="0" presId="urn:microsoft.com/office/officeart/2016/7/layout/RepeatingBendingProcessNew"/>
    <dgm:cxn modelId="{BF8CBF94-E4D6-439B-BD9C-6E3573A2A79E}" type="presParOf" srcId="{25CA7FEF-007A-4E56-8092-E2210C817C03}" destId="{B455FF99-E3FB-4F47-92DC-DBA7E5109DF3}" srcOrd="10" destOrd="0" presId="urn:microsoft.com/office/officeart/2016/7/layout/RepeatingBendingProcessNew"/>
    <dgm:cxn modelId="{898DD477-D9C5-4321-8264-C1CAAB56F505}" type="presParOf" srcId="{25CA7FEF-007A-4E56-8092-E2210C817C03}" destId="{B51E27BB-90EA-4C50-BB28-7C2AE81DC4EF}" srcOrd="11" destOrd="0" presId="urn:microsoft.com/office/officeart/2016/7/layout/RepeatingBendingProcessNew"/>
    <dgm:cxn modelId="{A80F1A87-C64B-45DA-B40F-E1BFC60FE7F7}" type="presParOf" srcId="{B51E27BB-90EA-4C50-BB28-7C2AE81DC4EF}" destId="{BCA6996E-006C-4996-95BB-B0683CE6791E}" srcOrd="0" destOrd="0" presId="urn:microsoft.com/office/officeart/2016/7/layout/RepeatingBendingProcessNew"/>
    <dgm:cxn modelId="{813E7D6C-1A6F-4BF0-B755-99D06CCB49F5}" type="presParOf" srcId="{25CA7FEF-007A-4E56-8092-E2210C817C03}" destId="{64ED2035-D60B-4209-B916-50A7F56C075F}" srcOrd="12" destOrd="0" presId="urn:microsoft.com/office/officeart/2016/7/layout/RepeatingBendingProcessNew"/>
    <dgm:cxn modelId="{40819FA7-F99E-4F92-A634-C12F92F44527}" type="presParOf" srcId="{25CA7FEF-007A-4E56-8092-E2210C817C03}" destId="{9C7DF0F7-3F69-43E8-81B9-0532BA3A928C}" srcOrd="13" destOrd="0" presId="urn:microsoft.com/office/officeart/2016/7/layout/RepeatingBendingProcessNew"/>
    <dgm:cxn modelId="{4EB45E1C-58CC-4A95-A5BB-A9BF9DC3CF4F}" type="presParOf" srcId="{9C7DF0F7-3F69-43E8-81B9-0532BA3A928C}" destId="{FDEF0C4D-3525-4640-9D95-8C8110AB4FDB}" srcOrd="0" destOrd="0" presId="urn:microsoft.com/office/officeart/2016/7/layout/RepeatingBendingProcessNew"/>
    <dgm:cxn modelId="{7C815CBF-A02A-4AE7-8005-F2D7CD92E8A0}" type="presParOf" srcId="{25CA7FEF-007A-4E56-8092-E2210C817C03}" destId="{6DD5C1C7-CEDE-4CBC-80BF-81217DEAA1BD}" srcOrd="14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DDF2991-1144-4775-9E24-159738DF7B1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9C552825-D38D-45F2-81D2-C593A0370BBB}">
      <dgm:prSet/>
      <dgm:spPr/>
      <dgm:t>
        <a:bodyPr/>
        <a:lstStyle/>
        <a:p>
          <a:r>
            <a:rPr lang="en-GB" b="1"/>
            <a:t>How team roles contribute towards effective teamworking?</a:t>
          </a:r>
          <a:endParaRPr lang="en-US"/>
        </a:p>
      </dgm:t>
    </dgm:pt>
    <dgm:pt modelId="{5070651B-B3CE-4FEC-979A-DBBD4BCF7602}" type="parTrans" cxnId="{F0DCD933-FA2D-4BBE-9666-BAC4EF985B50}">
      <dgm:prSet/>
      <dgm:spPr/>
      <dgm:t>
        <a:bodyPr/>
        <a:lstStyle/>
        <a:p>
          <a:endParaRPr lang="en-US"/>
        </a:p>
      </dgm:t>
    </dgm:pt>
    <dgm:pt modelId="{B42597D5-BAF2-4FA1-8083-CF2CAD94E5A4}" type="sibTrans" cxnId="{F0DCD933-FA2D-4BBE-9666-BAC4EF985B50}">
      <dgm:prSet/>
      <dgm:spPr/>
      <dgm:t>
        <a:bodyPr/>
        <a:lstStyle/>
        <a:p>
          <a:endParaRPr lang="en-US"/>
        </a:p>
      </dgm:t>
    </dgm:pt>
    <dgm:pt modelId="{1E7A9B14-EDD6-45E5-B95A-6A7B118AD1CA}">
      <dgm:prSet/>
      <dgm:spPr/>
      <dgm:t>
        <a:bodyPr/>
        <a:lstStyle/>
        <a:p>
          <a:r>
            <a:rPr lang="en-GB"/>
            <a:t>Position or roles assigned to members of the group – its important to define roles based on personal strengths and preferences to bring out the best</a:t>
          </a:r>
          <a:endParaRPr lang="en-US"/>
        </a:p>
      </dgm:t>
    </dgm:pt>
    <dgm:pt modelId="{66CB9036-E068-4F30-BCE1-4EAB3955EC13}" type="parTrans" cxnId="{EB1D534E-886E-4083-B242-0B8578760E9D}">
      <dgm:prSet/>
      <dgm:spPr/>
      <dgm:t>
        <a:bodyPr/>
        <a:lstStyle/>
        <a:p>
          <a:endParaRPr lang="en-US"/>
        </a:p>
      </dgm:t>
    </dgm:pt>
    <dgm:pt modelId="{C56A1234-C2F1-4FAD-A8B9-B9F858956493}" type="sibTrans" cxnId="{EB1D534E-886E-4083-B242-0B8578760E9D}">
      <dgm:prSet/>
      <dgm:spPr/>
      <dgm:t>
        <a:bodyPr/>
        <a:lstStyle/>
        <a:p>
          <a:endParaRPr lang="en-US"/>
        </a:p>
      </dgm:t>
    </dgm:pt>
    <dgm:pt modelId="{BFF6FCA9-A937-4E7C-909C-CED8B0C77EEF}">
      <dgm:prSet/>
      <dgm:spPr/>
      <dgm:t>
        <a:bodyPr/>
        <a:lstStyle/>
        <a:p>
          <a:r>
            <a:rPr lang="en-GB"/>
            <a:t>Individual responsibility within the team/group - brings out a more balanced team </a:t>
          </a:r>
          <a:endParaRPr lang="en-US"/>
        </a:p>
      </dgm:t>
    </dgm:pt>
    <dgm:pt modelId="{26A7678F-834B-4BC5-906B-B5E4D4B8F508}" type="parTrans" cxnId="{491C8EE5-C23B-45B5-9B89-BDA27DD3BCAA}">
      <dgm:prSet/>
      <dgm:spPr/>
      <dgm:t>
        <a:bodyPr/>
        <a:lstStyle/>
        <a:p>
          <a:endParaRPr lang="en-US"/>
        </a:p>
      </dgm:t>
    </dgm:pt>
    <dgm:pt modelId="{98E036F1-B4C1-48A9-8F3D-E19E373FD61B}" type="sibTrans" cxnId="{491C8EE5-C23B-45B5-9B89-BDA27DD3BCAA}">
      <dgm:prSet/>
      <dgm:spPr/>
      <dgm:t>
        <a:bodyPr/>
        <a:lstStyle/>
        <a:p>
          <a:endParaRPr lang="en-US"/>
        </a:p>
      </dgm:t>
    </dgm:pt>
    <dgm:pt modelId="{BB8DBB98-3F9C-49C9-B518-9C9B95DFF32D}">
      <dgm:prSet/>
      <dgm:spPr/>
      <dgm:t>
        <a:bodyPr/>
        <a:lstStyle/>
        <a:p>
          <a:r>
            <a:rPr lang="en-GB"/>
            <a:t>It’s an opportunity for individuals to contribute openly and freely within a group/team </a:t>
          </a:r>
          <a:endParaRPr lang="en-US"/>
        </a:p>
      </dgm:t>
    </dgm:pt>
    <dgm:pt modelId="{4F8788B2-4BF7-433A-AE14-A72C6F97AE21}" type="parTrans" cxnId="{312F6B39-0032-449B-BAC9-85B992DC1C62}">
      <dgm:prSet/>
      <dgm:spPr/>
      <dgm:t>
        <a:bodyPr/>
        <a:lstStyle/>
        <a:p>
          <a:endParaRPr lang="en-US"/>
        </a:p>
      </dgm:t>
    </dgm:pt>
    <dgm:pt modelId="{7F451657-9E63-498B-8854-52392FCB4D1B}" type="sibTrans" cxnId="{312F6B39-0032-449B-BAC9-85B992DC1C62}">
      <dgm:prSet/>
      <dgm:spPr/>
      <dgm:t>
        <a:bodyPr/>
        <a:lstStyle/>
        <a:p>
          <a:endParaRPr lang="en-US"/>
        </a:p>
      </dgm:t>
    </dgm:pt>
    <dgm:pt modelId="{0975A7D0-AD92-464B-A00F-316D9C594C1A}">
      <dgm:prSet/>
      <dgm:spPr/>
      <dgm:t>
        <a:bodyPr/>
        <a:lstStyle/>
        <a:p>
          <a:r>
            <a:rPr lang="en-GB"/>
            <a:t>Team functions effectively and enables all members to participate</a:t>
          </a:r>
          <a:endParaRPr lang="en-US"/>
        </a:p>
      </dgm:t>
    </dgm:pt>
    <dgm:pt modelId="{BCD003F9-7007-4431-ABE4-F849F65EA187}" type="parTrans" cxnId="{DE5997AF-D18C-490A-86D2-F92CF262EC20}">
      <dgm:prSet/>
      <dgm:spPr/>
      <dgm:t>
        <a:bodyPr/>
        <a:lstStyle/>
        <a:p>
          <a:endParaRPr lang="en-US"/>
        </a:p>
      </dgm:t>
    </dgm:pt>
    <dgm:pt modelId="{E6DD1CB7-3853-4CB5-9D25-2BBF250D5AE1}" type="sibTrans" cxnId="{DE5997AF-D18C-490A-86D2-F92CF262EC20}">
      <dgm:prSet/>
      <dgm:spPr/>
      <dgm:t>
        <a:bodyPr/>
        <a:lstStyle/>
        <a:p>
          <a:endParaRPr lang="en-US"/>
        </a:p>
      </dgm:t>
    </dgm:pt>
    <dgm:pt modelId="{1FD5211E-F765-4CE4-B8EF-507FF312B761}">
      <dgm:prSet/>
      <dgm:spPr/>
      <dgm:t>
        <a:bodyPr/>
        <a:lstStyle/>
        <a:p>
          <a:r>
            <a:rPr lang="en-GB"/>
            <a:t>It enables the team to perform better as a group than as a individual</a:t>
          </a:r>
          <a:endParaRPr lang="en-US"/>
        </a:p>
      </dgm:t>
    </dgm:pt>
    <dgm:pt modelId="{1DC663EC-BDBC-4732-B665-8213CF822A0F}" type="parTrans" cxnId="{D0ABBCB9-A9AB-4F62-8765-D82228E3CE16}">
      <dgm:prSet/>
      <dgm:spPr/>
      <dgm:t>
        <a:bodyPr/>
        <a:lstStyle/>
        <a:p>
          <a:endParaRPr lang="en-US"/>
        </a:p>
      </dgm:t>
    </dgm:pt>
    <dgm:pt modelId="{5BA4166F-0F4E-4768-A53E-B3B6567722E3}" type="sibTrans" cxnId="{D0ABBCB9-A9AB-4F62-8765-D82228E3CE16}">
      <dgm:prSet/>
      <dgm:spPr/>
      <dgm:t>
        <a:bodyPr/>
        <a:lstStyle/>
        <a:p>
          <a:endParaRPr lang="en-US"/>
        </a:p>
      </dgm:t>
    </dgm:pt>
    <dgm:pt modelId="{914013A3-622F-478F-8AD0-59CD13A17886}" type="pres">
      <dgm:prSet presAssocID="{3DDF2991-1144-4775-9E24-159738DF7B1E}" presName="root" presStyleCnt="0">
        <dgm:presLayoutVars>
          <dgm:dir/>
          <dgm:resizeHandles val="exact"/>
        </dgm:presLayoutVars>
      </dgm:prSet>
      <dgm:spPr/>
    </dgm:pt>
    <dgm:pt modelId="{41861E63-1646-4161-B1AF-6D524EC0DBF5}" type="pres">
      <dgm:prSet presAssocID="{9C552825-D38D-45F2-81D2-C593A0370BBB}" presName="compNode" presStyleCnt="0"/>
      <dgm:spPr/>
    </dgm:pt>
    <dgm:pt modelId="{BF241C06-7607-4D97-8DAF-36AEDFC8E8EE}" type="pres">
      <dgm:prSet presAssocID="{9C552825-D38D-45F2-81D2-C593A0370BBB}" presName="bgRect" presStyleLbl="bgShp" presStyleIdx="0" presStyleCnt="6"/>
      <dgm:spPr/>
    </dgm:pt>
    <dgm:pt modelId="{DA11CDDE-A121-45AD-BF5A-B40E76B15292}" type="pres">
      <dgm:prSet presAssocID="{9C552825-D38D-45F2-81D2-C593A0370BBB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FA57FE60-1840-4F11-84A6-D1EE3613462A}" type="pres">
      <dgm:prSet presAssocID="{9C552825-D38D-45F2-81D2-C593A0370BBB}" presName="spaceRect" presStyleCnt="0"/>
      <dgm:spPr/>
    </dgm:pt>
    <dgm:pt modelId="{AAC42748-04F2-4426-A3A6-FD9BE0C070BB}" type="pres">
      <dgm:prSet presAssocID="{9C552825-D38D-45F2-81D2-C593A0370BBB}" presName="parTx" presStyleLbl="revTx" presStyleIdx="0" presStyleCnt="6">
        <dgm:presLayoutVars>
          <dgm:chMax val="0"/>
          <dgm:chPref val="0"/>
        </dgm:presLayoutVars>
      </dgm:prSet>
      <dgm:spPr/>
    </dgm:pt>
    <dgm:pt modelId="{AE8123B9-8550-4E34-B16D-53A9449E7CA4}" type="pres">
      <dgm:prSet presAssocID="{B42597D5-BAF2-4FA1-8083-CF2CAD94E5A4}" presName="sibTrans" presStyleCnt="0"/>
      <dgm:spPr/>
    </dgm:pt>
    <dgm:pt modelId="{15C1F2FF-85CC-43AC-B713-1F73DE57D02C}" type="pres">
      <dgm:prSet presAssocID="{1E7A9B14-EDD6-45E5-B95A-6A7B118AD1CA}" presName="compNode" presStyleCnt="0"/>
      <dgm:spPr/>
    </dgm:pt>
    <dgm:pt modelId="{2A200FF6-C45E-4B59-B379-21941D7C5990}" type="pres">
      <dgm:prSet presAssocID="{1E7A9B14-EDD6-45E5-B95A-6A7B118AD1CA}" presName="bgRect" presStyleLbl="bgShp" presStyleIdx="1" presStyleCnt="6"/>
      <dgm:spPr/>
    </dgm:pt>
    <dgm:pt modelId="{5CC4EAA0-F63D-48D2-9928-4BD7B185569D}" type="pres">
      <dgm:prSet presAssocID="{1E7A9B14-EDD6-45E5-B95A-6A7B118AD1CA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AFF03746-1262-42CC-B6BF-C02C39F14D83}" type="pres">
      <dgm:prSet presAssocID="{1E7A9B14-EDD6-45E5-B95A-6A7B118AD1CA}" presName="spaceRect" presStyleCnt="0"/>
      <dgm:spPr/>
    </dgm:pt>
    <dgm:pt modelId="{6297C75A-5649-434D-8384-904B04AB4224}" type="pres">
      <dgm:prSet presAssocID="{1E7A9B14-EDD6-45E5-B95A-6A7B118AD1CA}" presName="parTx" presStyleLbl="revTx" presStyleIdx="1" presStyleCnt="6">
        <dgm:presLayoutVars>
          <dgm:chMax val="0"/>
          <dgm:chPref val="0"/>
        </dgm:presLayoutVars>
      </dgm:prSet>
      <dgm:spPr/>
    </dgm:pt>
    <dgm:pt modelId="{055D26C6-AC75-498E-B033-B753293E6243}" type="pres">
      <dgm:prSet presAssocID="{C56A1234-C2F1-4FAD-A8B9-B9F858956493}" presName="sibTrans" presStyleCnt="0"/>
      <dgm:spPr/>
    </dgm:pt>
    <dgm:pt modelId="{28AB19B2-1CFA-4903-8E7A-AE29D26E4AD5}" type="pres">
      <dgm:prSet presAssocID="{BFF6FCA9-A937-4E7C-909C-CED8B0C77EEF}" presName="compNode" presStyleCnt="0"/>
      <dgm:spPr/>
    </dgm:pt>
    <dgm:pt modelId="{AAE9D112-0D05-4CB6-8604-AE4A40A7A996}" type="pres">
      <dgm:prSet presAssocID="{BFF6FCA9-A937-4E7C-909C-CED8B0C77EEF}" presName="bgRect" presStyleLbl="bgShp" presStyleIdx="2" presStyleCnt="6"/>
      <dgm:spPr/>
    </dgm:pt>
    <dgm:pt modelId="{36B2EB67-16FF-40EE-B439-A6EC19FA5915}" type="pres">
      <dgm:prSet presAssocID="{BFF6FCA9-A937-4E7C-909C-CED8B0C77EEF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223FBD60-84B8-46C1-83FE-AFF1D9173344}" type="pres">
      <dgm:prSet presAssocID="{BFF6FCA9-A937-4E7C-909C-CED8B0C77EEF}" presName="spaceRect" presStyleCnt="0"/>
      <dgm:spPr/>
    </dgm:pt>
    <dgm:pt modelId="{AD5E51BF-9195-4C6F-A52E-16864C1B4870}" type="pres">
      <dgm:prSet presAssocID="{BFF6FCA9-A937-4E7C-909C-CED8B0C77EEF}" presName="parTx" presStyleLbl="revTx" presStyleIdx="2" presStyleCnt="6">
        <dgm:presLayoutVars>
          <dgm:chMax val="0"/>
          <dgm:chPref val="0"/>
        </dgm:presLayoutVars>
      </dgm:prSet>
      <dgm:spPr/>
    </dgm:pt>
    <dgm:pt modelId="{E2BA8959-E253-4D81-A8F5-D5DC213C87F8}" type="pres">
      <dgm:prSet presAssocID="{98E036F1-B4C1-48A9-8F3D-E19E373FD61B}" presName="sibTrans" presStyleCnt="0"/>
      <dgm:spPr/>
    </dgm:pt>
    <dgm:pt modelId="{BE0C75CD-346C-4D7E-9C6E-E35E80E6C4A7}" type="pres">
      <dgm:prSet presAssocID="{BB8DBB98-3F9C-49C9-B518-9C9B95DFF32D}" presName="compNode" presStyleCnt="0"/>
      <dgm:spPr/>
    </dgm:pt>
    <dgm:pt modelId="{174074F6-BC7E-4406-AF0A-F45F33152296}" type="pres">
      <dgm:prSet presAssocID="{BB8DBB98-3F9C-49C9-B518-9C9B95DFF32D}" presName="bgRect" presStyleLbl="bgShp" presStyleIdx="3" presStyleCnt="6"/>
      <dgm:spPr/>
    </dgm:pt>
    <dgm:pt modelId="{4E5F1541-4615-44D6-80B5-72D278F3A484}" type="pres">
      <dgm:prSet presAssocID="{BB8DBB98-3F9C-49C9-B518-9C9B95DFF32D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8B31E35F-B37A-474E-8ADD-6565A1C85351}" type="pres">
      <dgm:prSet presAssocID="{BB8DBB98-3F9C-49C9-B518-9C9B95DFF32D}" presName="spaceRect" presStyleCnt="0"/>
      <dgm:spPr/>
    </dgm:pt>
    <dgm:pt modelId="{44692FA2-759C-457C-A72F-CE9DE8B23E59}" type="pres">
      <dgm:prSet presAssocID="{BB8DBB98-3F9C-49C9-B518-9C9B95DFF32D}" presName="parTx" presStyleLbl="revTx" presStyleIdx="3" presStyleCnt="6">
        <dgm:presLayoutVars>
          <dgm:chMax val="0"/>
          <dgm:chPref val="0"/>
        </dgm:presLayoutVars>
      </dgm:prSet>
      <dgm:spPr/>
    </dgm:pt>
    <dgm:pt modelId="{0B00DAF4-062F-480B-AF38-7DC43EE377E2}" type="pres">
      <dgm:prSet presAssocID="{7F451657-9E63-498B-8854-52392FCB4D1B}" presName="sibTrans" presStyleCnt="0"/>
      <dgm:spPr/>
    </dgm:pt>
    <dgm:pt modelId="{D589409B-A31C-4CD9-B199-C0FA297867B4}" type="pres">
      <dgm:prSet presAssocID="{0975A7D0-AD92-464B-A00F-316D9C594C1A}" presName="compNode" presStyleCnt="0"/>
      <dgm:spPr/>
    </dgm:pt>
    <dgm:pt modelId="{53777382-0962-44CB-BCF8-CB9BA4BD69F3}" type="pres">
      <dgm:prSet presAssocID="{0975A7D0-AD92-464B-A00F-316D9C594C1A}" presName="bgRect" presStyleLbl="bgShp" presStyleIdx="4" presStyleCnt="6"/>
      <dgm:spPr/>
    </dgm:pt>
    <dgm:pt modelId="{EF2A8B27-FEEC-449F-9691-86E1215AADC9}" type="pres">
      <dgm:prSet presAssocID="{0975A7D0-AD92-464B-A00F-316D9C594C1A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m"/>
        </a:ext>
      </dgm:extLst>
    </dgm:pt>
    <dgm:pt modelId="{9953403E-6613-47C1-AE20-50A6DCE7FA28}" type="pres">
      <dgm:prSet presAssocID="{0975A7D0-AD92-464B-A00F-316D9C594C1A}" presName="spaceRect" presStyleCnt="0"/>
      <dgm:spPr/>
    </dgm:pt>
    <dgm:pt modelId="{DDF448D0-DFF7-496E-9F22-6237707CAB96}" type="pres">
      <dgm:prSet presAssocID="{0975A7D0-AD92-464B-A00F-316D9C594C1A}" presName="parTx" presStyleLbl="revTx" presStyleIdx="4" presStyleCnt="6">
        <dgm:presLayoutVars>
          <dgm:chMax val="0"/>
          <dgm:chPref val="0"/>
        </dgm:presLayoutVars>
      </dgm:prSet>
      <dgm:spPr/>
    </dgm:pt>
    <dgm:pt modelId="{AE7BC836-F248-4D9A-B33A-5E45995B1C02}" type="pres">
      <dgm:prSet presAssocID="{E6DD1CB7-3853-4CB5-9D25-2BBF250D5AE1}" presName="sibTrans" presStyleCnt="0"/>
      <dgm:spPr/>
    </dgm:pt>
    <dgm:pt modelId="{E81FFCA6-6B38-4518-97F7-51256F9A2C32}" type="pres">
      <dgm:prSet presAssocID="{1FD5211E-F765-4CE4-B8EF-507FF312B761}" presName="compNode" presStyleCnt="0"/>
      <dgm:spPr/>
    </dgm:pt>
    <dgm:pt modelId="{02F60119-7746-4A00-97AC-4B2F58D80D94}" type="pres">
      <dgm:prSet presAssocID="{1FD5211E-F765-4CE4-B8EF-507FF312B761}" presName="bgRect" presStyleLbl="bgShp" presStyleIdx="5" presStyleCnt="6"/>
      <dgm:spPr/>
    </dgm:pt>
    <dgm:pt modelId="{945F6134-0BFD-4B49-B2E5-5E99E6790202}" type="pres">
      <dgm:prSet presAssocID="{1FD5211E-F765-4CE4-B8EF-507FF312B761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ers"/>
        </a:ext>
      </dgm:extLst>
    </dgm:pt>
    <dgm:pt modelId="{7810A121-3EAB-4781-8764-2DE0F81DA261}" type="pres">
      <dgm:prSet presAssocID="{1FD5211E-F765-4CE4-B8EF-507FF312B761}" presName="spaceRect" presStyleCnt="0"/>
      <dgm:spPr/>
    </dgm:pt>
    <dgm:pt modelId="{165F1260-4153-411B-B4E7-4B25E03894AA}" type="pres">
      <dgm:prSet presAssocID="{1FD5211E-F765-4CE4-B8EF-507FF312B761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711A9009-9BA5-4981-9163-5213FEE82960}" type="presOf" srcId="{1FD5211E-F765-4CE4-B8EF-507FF312B761}" destId="{165F1260-4153-411B-B4E7-4B25E03894AA}" srcOrd="0" destOrd="0" presId="urn:microsoft.com/office/officeart/2018/2/layout/IconVerticalSolidList"/>
    <dgm:cxn modelId="{177FBB1A-4AAF-4111-AB04-E0F944058843}" type="presOf" srcId="{BFF6FCA9-A937-4E7C-909C-CED8B0C77EEF}" destId="{AD5E51BF-9195-4C6F-A52E-16864C1B4870}" srcOrd="0" destOrd="0" presId="urn:microsoft.com/office/officeart/2018/2/layout/IconVerticalSolidList"/>
    <dgm:cxn modelId="{F0DCD933-FA2D-4BBE-9666-BAC4EF985B50}" srcId="{3DDF2991-1144-4775-9E24-159738DF7B1E}" destId="{9C552825-D38D-45F2-81D2-C593A0370BBB}" srcOrd="0" destOrd="0" parTransId="{5070651B-B3CE-4FEC-979A-DBBD4BCF7602}" sibTransId="{B42597D5-BAF2-4FA1-8083-CF2CAD94E5A4}"/>
    <dgm:cxn modelId="{312F6B39-0032-449B-BAC9-85B992DC1C62}" srcId="{3DDF2991-1144-4775-9E24-159738DF7B1E}" destId="{BB8DBB98-3F9C-49C9-B518-9C9B95DFF32D}" srcOrd="3" destOrd="0" parTransId="{4F8788B2-4BF7-433A-AE14-A72C6F97AE21}" sibTransId="{7F451657-9E63-498B-8854-52392FCB4D1B}"/>
    <dgm:cxn modelId="{EB1D534E-886E-4083-B242-0B8578760E9D}" srcId="{3DDF2991-1144-4775-9E24-159738DF7B1E}" destId="{1E7A9B14-EDD6-45E5-B95A-6A7B118AD1CA}" srcOrd="1" destOrd="0" parTransId="{66CB9036-E068-4F30-BCE1-4EAB3955EC13}" sibTransId="{C56A1234-C2F1-4FAD-A8B9-B9F858956493}"/>
    <dgm:cxn modelId="{49895C70-DD7F-4528-8C8B-CC6F5370E750}" type="presOf" srcId="{9C552825-D38D-45F2-81D2-C593A0370BBB}" destId="{AAC42748-04F2-4426-A3A6-FD9BE0C070BB}" srcOrd="0" destOrd="0" presId="urn:microsoft.com/office/officeart/2018/2/layout/IconVerticalSolidList"/>
    <dgm:cxn modelId="{8253FB7B-C058-4B9C-BCAC-D3266CBB1B1C}" type="presOf" srcId="{0975A7D0-AD92-464B-A00F-316D9C594C1A}" destId="{DDF448D0-DFF7-496E-9F22-6237707CAB96}" srcOrd="0" destOrd="0" presId="urn:microsoft.com/office/officeart/2018/2/layout/IconVerticalSolidList"/>
    <dgm:cxn modelId="{DE5997AF-D18C-490A-86D2-F92CF262EC20}" srcId="{3DDF2991-1144-4775-9E24-159738DF7B1E}" destId="{0975A7D0-AD92-464B-A00F-316D9C594C1A}" srcOrd="4" destOrd="0" parTransId="{BCD003F9-7007-4431-ABE4-F849F65EA187}" sibTransId="{E6DD1CB7-3853-4CB5-9D25-2BBF250D5AE1}"/>
    <dgm:cxn modelId="{D0ABBCB9-A9AB-4F62-8765-D82228E3CE16}" srcId="{3DDF2991-1144-4775-9E24-159738DF7B1E}" destId="{1FD5211E-F765-4CE4-B8EF-507FF312B761}" srcOrd="5" destOrd="0" parTransId="{1DC663EC-BDBC-4732-B665-8213CF822A0F}" sibTransId="{5BA4166F-0F4E-4768-A53E-B3B6567722E3}"/>
    <dgm:cxn modelId="{A7A43EBE-E0AF-40BA-BC96-05AA3BB2EDF0}" type="presOf" srcId="{BB8DBB98-3F9C-49C9-B518-9C9B95DFF32D}" destId="{44692FA2-759C-457C-A72F-CE9DE8B23E59}" srcOrd="0" destOrd="0" presId="urn:microsoft.com/office/officeart/2018/2/layout/IconVerticalSolidList"/>
    <dgm:cxn modelId="{599E0CC9-756A-449B-8D09-8F13BB6C0FA6}" type="presOf" srcId="{3DDF2991-1144-4775-9E24-159738DF7B1E}" destId="{914013A3-622F-478F-8AD0-59CD13A17886}" srcOrd="0" destOrd="0" presId="urn:microsoft.com/office/officeart/2018/2/layout/IconVerticalSolidList"/>
    <dgm:cxn modelId="{451EB5E2-6F29-4861-B0AA-CE9762FB4B6B}" type="presOf" srcId="{1E7A9B14-EDD6-45E5-B95A-6A7B118AD1CA}" destId="{6297C75A-5649-434D-8384-904B04AB4224}" srcOrd="0" destOrd="0" presId="urn:microsoft.com/office/officeart/2018/2/layout/IconVerticalSolidList"/>
    <dgm:cxn modelId="{491C8EE5-C23B-45B5-9B89-BDA27DD3BCAA}" srcId="{3DDF2991-1144-4775-9E24-159738DF7B1E}" destId="{BFF6FCA9-A937-4E7C-909C-CED8B0C77EEF}" srcOrd="2" destOrd="0" parTransId="{26A7678F-834B-4BC5-906B-B5E4D4B8F508}" sibTransId="{98E036F1-B4C1-48A9-8F3D-E19E373FD61B}"/>
    <dgm:cxn modelId="{5A288DCF-B902-457F-A79E-93E3E746A320}" type="presParOf" srcId="{914013A3-622F-478F-8AD0-59CD13A17886}" destId="{41861E63-1646-4161-B1AF-6D524EC0DBF5}" srcOrd="0" destOrd="0" presId="urn:microsoft.com/office/officeart/2018/2/layout/IconVerticalSolidList"/>
    <dgm:cxn modelId="{075B6FB2-BC35-48EC-984E-46DCFE7EACD1}" type="presParOf" srcId="{41861E63-1646-4161-B1AF-6D524EC0DBF5}" destId="{BF241C06-7607-4D97-8DAF-36AEDFC8E8EE}" srcOrd="0" destOrd="0" presId="urn:microsoft.com/office/officeart/2018/2/layout/IconVerticalSolidList"/>
    <dgm:cxn modelId="{0536C63E-523A-42C1-BC97-B57030237A37}" type="presParOf" srcId="{41861E63-1646-4161-B1AF-6D524EC0DBF5}" destId="{DA11CDDE-A121-45AD-BF5A-B40E76B15292}" srcOrd="1" destOrd="0" presId="urn:microsoft.com/office/officeart/2018/2/layout/IconVerticalSolidList"/>
    <dgm:cxn modelId="{32ADC597-7847-48A2-87C1-8DF51AC86FF9}" type="presParOf" srcId="{41861E63-1646-4161-B1AF-6D524EC0DBF5}" destId="{FA57FE60-1840-4F11-84A6-D1EE3613462A}" srcOrd="2" destOrd="0" presId="urn:microsoft.com/office/officeart/2018/2/layout/IconVerticalSolidList"/>
    <dgm:cxn modelId="{14683FCF-D547-4281-8834-7D364D2440B6}" type="presParOf" srcId="{41861E63-1646-4161-B1AF-6D524EC0DBF5}" destId="{AAC42748-04F2-4426-A3A6-FD9BE0C070BB}" srcOrd="3" destOrd="0" presId="urn:microsoft.com/office/officeart/2018/2/layout/IconVerticalSolidList"/>
    <dgm:cxn modelId="{2BCB6F97-B119-42BA-BD29-F7D258CC5BF5}" type="presParOf" srcId="{914013A3-622F-478F-8AD0-59CD13A17886}" destId="{AE8123B9-8550-4E34-B16D-53A9449E7CA4}" srcOrd="1" destOrd="0" presId="urn:microsoft.com/office/officeart/2018/2/layout/IconVerticalSolidList"/>
    <dgm:cxn modelId="{69A18145-610F-45E8-9D05-00E948E5879F}" type="presParOf" srcId="{914013A3-622F-478F-8AD0-59CD13A17886}" destId="{15C1F2FF-85CC-43AC-B713-1F73DE57D02C}" srcOrd="2" destOrd="0" presId="urn:microsoft.com/office/officeart/2018/2/layout/IconVerticalSolidList"/>
    <dgm:cxn modelId="{D9C0E59B-CE31-459A-A37B-5AAC969DF43A}" type="presParOf" srcId="{15C1F2FF-85CC-43AC-B713-1F73DE57D02C}" destId="{2A200FF6-C45E-4B59-B379-21941D7C5990}" srcOrd="0" destOrd="0" presId="urn:microsoft.com/office/officeart/2018/2/layout/IconVerticalSolidList"/>
    <dgm:cxn modelId="{6ED3C481-9B09-4F17-BA30-3A4CBC701F85}" type="presParOf" srcId="{15C1F2FF-85CC-43AC-B713-1F73DE57D02C}" destId="{5CC4EAA0-F63D-48D2-9928-4BD7B185569D}" srcOrd="1" destOrd="0" presId="urn:microsoft.com/office/officeart/2018/2/layout/IconVerticalSolidList"/>
    <dgm:cxn modelId="{BEB003CE-2DC8-455E-B463-19600264D6E3}" type="presParOf" srcId="{15C1F2FF-85CC-43AC-B713-1F73DE57D02C}" destId="{AFF03746-1262-42CC-B6BF-C02C39F14D83}" srcOrd="2" destOrd="0" presId="urn:microsoft.com/office/officeart/2018/2/layout/IconVerticalSolidList"/>
    <dgm:cxn modelId="{7F9D2D61-B022-4AF7-AAD8-772C50C689F8}" type="presParOf" srcId="{15C1F2FF-85CC-43AC-B713-1F73DE57D02C}" destId="{6297C75A-5649-434D-8384-904B04AB4224}" srcOrd="3" destOrd="0" presId="urn:microsoft.com/office/officeart/2018/2/layout/IconVerticalSolidList"/>
    <dgm:cxn modelId="{458C17EE-01A1-4635-A2F8-3A0509494F63}" type="presParOf" srcId="{914013A3-622F-478F-8AD0-59CD13A17886}" destId="{055D26C6-AC75-498E-B033-B753293E6243}" srcOrd="3" destOrd="0" presId="urn:microsoft.com/office/officeart/2018/2/layout/IconVerticalSolidList"/>
    <dgm:cxn modelId="{13B475CC-E33A-44D3-AFEA-824D5A357CAE}" type="presParOf" srcId="{914013A3-622F-478F-8AD0-59CD13A17886}" destId="{28AB19B2-1CFA-4903-8E7A-AE29D26E4AD5}" srcOrd="4" destOrd="0" presId="urn:microsoft.com/office/officeart/2018/2/layout/IconVerticalSolidList"/>
    <dgm:cxn modelId="{6D9B2E56-947C-4E21-8D06-A7E5F2F052DE}" type="presParOf" srcId="{28AB19B2-1CFA-4903-8E7A-AE29D26E4AD5}" destId="{AAE9D112-0D05-4CB6-8604-AE4A40A7A996}" srcOrd="0" destOrd="0" presId="urn:microsoft.com/office/officeart/2018/2/layout/IconVerticalSolidList"/>
    <dgm:cxn modelId="{49720739-990F-46D0-8B80-1152052C59EB}" type="presParOf" srcId="{28AB19B2-1CFA-4903-8E7A-AE29D26E4AD5}" destId="{36B2EB67-16FF-40EE-B439-A6EC19FA5915}" srcOrd="1" destOrd="0" presId="urn:microsoft.com/office/officeart/2018/2/layout/IconVerticalSolidList"/>
    <dgm:cxn modelId="{E53D9A7B-277B-41DC-B069-A61757EE6C2C}" type="presParOf" srcId="{28AB19B2-1CFA-4903-8E7A-AE29D26E4AD5}" destId="{223FBD60-84B8-46C1-83FE-AFF1D9173344}" srcOrd="2" destOrd="0" presId="urn:microsoft.com/office/officeart/2018/2/layout/IconVerticalSolidList"/>
    <dgm:cxn modelId="{BACF928C-9C00-43C3-86DE-59D443603897}" type="presParOf" srcId="{28AB19B2-1CFA-4903-8E7A-AE29D26E4AD5}" destId="{AD5E51BF-9195-4C6F-A52E-16864C1B4870}" srcOrd="3" destOrd="0" presId="urn:microsoft.com/office/officeart/2018/2/layout/IconVerticalSolidList"/>
    <dgm:cxn modelId="{66825DB5-C67A-4DAF-A482-5D40662A35EF}" type="presParOf" srcId="{914013A3-622F-478F-8AD0-59CD13A17886}" destId="{E2BA8959-E253-4D81-A8F5-D5DC213C87F8}" srcOrd="5" destOrd="0" presId="urn:microsoft.com/office/officeart/2018/2/layout/IconVerticalSolidList"/>
    <dgm:cxn modelId="{E73204CC-C4F6-4365-93C3-14761523B9CA}" type="presParOf" srcId="{914013A3-622F-478F-8AD0-59CD13A17886}" destId="{BE0C75CD-346C-4D7E-9C6E-E35E80E6C4A7}" srcOrd="6" destOrd="0" presId="urn:microsoft.com/office/officeart/2018/2/layout/IconVerticalSolidList"/>
    <dgm:cxn modelId="{7EAF9E23-AB81-4E67-90CD-88AFD670B910}" type="presParOf" srcId="{BE0C75CD-346C-4D7E-9C6E-E35E80E6C4A7}" destId="{174074F6-BC7E-4406-AF0A-F45F33152296}" srcOrd="0" destOrd="0" presId="urn:microsoft.com/office/officeart/2018/2/layout/IconVerticalSolidList"/>
    <dgm:cxn modelId="{270CA717-D4F7-475F-8278-B0027BC95D36}" type="presParOf" srcId="{BE0C75CD-346C-4D7E-9C6E-E35E80E6C4A7}" destId="{4E5F1541-4615-44D6-80B5-72D278F3A484}" srcOrd="1" destOrd="0" presId="urn:microsoft.com/office/officeart/2018/2/layout/IconVerticalSolidList"/>
    <dgm:cxn modelId="{BCBD1228-0CE7-4230-BAD8-38719204404D}" type="presParOf" srcId="{BE0C75CD-346C-4D7E-9C6E-E35E80E6C4A7}" destId="{8B31E35F-B37A-474E-8ADD-6565A1C85351}" srcOrd="2" destOrd="0" presId="urn:microsoft.com/office/officeart/2018/2/layout/IconVerticalSolidList"/>
    <dgm:cxn modelId="{262A130A-6064-4894-8A88-6C8B9FA9901B}" type="presParOf" srcId="{BE0C75CD-346C-4D7E-9C6E-E35E80E6C4A7}" destId="{44692FA2-759C-457C-A72F-CE9DE8B23E59}" srcOrd="3" destOrd="0" presId="urn:microsoft.com/office/officeart/2018/2/layout/IconVerticalSolidList"/>
    <dgm:cxn modelId="{8C2AE09A-5C85-4495-A4EB-8C908AC6AB8A}" type="presParOf" srcId="{914013A3-622F-478F-8AD0-59CD13A17886}" destId="{0B00DAF4-062F-480B-AF38-7DC43EE377E2}" srcOrd="7" destOrd="0" presId="urn:microsoft.com/office/officeart/2018/2/layout/IconVerticalSolidList"/>
    <dgm:cxn modelId="{153480E1-6105-4E5B-BB00-FDC98BDF70EB}" type="presParOf" srcId="{914013A3-622F-478F-8AD0-59CD13A17886}" destId="{D589409B-A31C-4CD9-B199-C0FA297867B4}" srcOrd="8" destOrd="0" presId="urn:microsoft.com/office/officeart/2018/2/layout/IconVerticalSolidList"/>
    <dgm:cxn modelId="{8EB53D4F-E2A4-4FC3-AA9C-E86A01DBBA46}" type="presParOf" srcId="{D589409B-A31C-4CD9-B199-C0FA297867B4}" destId="{53777382-0962-44CB-BCF8-CB9BA4BD69F3}" srcOrd="0" destOrd="0" presId="urn:microsoft.com/office/officeart/2018/2/layout/IconVerticalSolidList"/>
    <dgm:cxn modelId="{3E2B3CAD-C886-4AC1-9F82-2E863921D40A}" type="presParOf" srcId="{D589409B-A31C-4CD9-B199-C0FA297867B4}" destId="{EF2A8B27-FEEC-449F-9691-86E1215AADC9}" srcOrd="1" destOrd="0" presId="urn:microsoft.com/office/officeart/2018/2/layout/IconVerticalSolidList"/>
    <dgm:cxn modelId="{EBB2C706-CFEC-4699-8ABC-0F2CE7346FCE}" type="presParOf" srcId="{D589409B-A31C-4CD9-B199-C0FA297867B4}" destId="{9953403E-6613-47C1-AE20-50A6DCE7FA28}" srcOrd="2" destOrd="0" presId="urn:microsoft.com/office/officeart/2018/2/layout/IconVerticalSolidList"/>
    <dgm:cxn modelId="{D8366655-37C8-4DBB-93B2-82FDA9E66C4E}" type="presParOf" srcId="{D589409B-A31C-4CD9-B199-C0FA297867B4}" destId="{DDF448D0-DFF7-496E-9F22-6237707CAB96}" srcOrd="3" destOrd="0" presId="urn:microsoft.com/office/officeart/2018/2/layout/IconVerticalSolidList"/>
    <dgm:cxn modelId="{4EA4FD94-35ED-4C84-9FCE-E39BA295AF79}" type="presParOf" srcId="{914013A3-622F-478F-8AD0-59CD13A17886}" destId="{AE7BC836-F248-4D9A-B33A-5E45995B1C02}" srcOrd="9" destOrd="0" presId="urn:microsoft.com/office/officeart/2018/2/layout/IconVerticalSolidList"/>
    <dgm:cxn modelId="{D7977D0D-B0D7-4ADE-9142-601D82E66735}" type="presParOf" srcId="{914013A3-622F-478F-8AD0-59CD13A17886}" destId="{E81FFCA6-6B38-4518-97F7-51256F9A2C32}" srcOrd="10" destOrd="0" presId="urn:microsoft.com/office/officeart/2018/2/layout/IconVerticalSolidList"/>
    <dgm:cxn modelId="{7389A063-D436-4EEB-B635-FA5796854CDD}" type="presParOf" srcId="{E81FFCA6-6B38-4518-97F7-51256F9A2C32}" destId="{02F60119-7746-4A00-97AC-4B2F58D80D94}" srcOrd="0" destOrd="0" presId="urn:microsoft.com/office/officeart/2018/2/layout/IconVerticalSolidList"/>
    <dgm:cxn modelId="{32580A00-5439-4EA6-B0C4-14F40E785511}" type="presParOf" srcId="{E81FFCA6-6B38-4518-97F7-51256F9A2C32}" destId="{945F6134-0BFD-4B49-B2E5-5E99E6790202}" srcOrd="1" destOrd="0" presId="urn:microsoft.com/office/officeart/2018/2/layout/IconVerticalSolidList"/>
    <dgm:cxn modelId="{1A274BE0-B1A6-4358-8533-977FAA8A144F}" type="presParOf" srcId="{E81FFCA6-6B38-4518-97F7-51256F9A2C32}" destId="{7810A121-3EAB-4781-8764-2DE0F81DA261}" srcOrd="2" destOrd="0" presId="urn:microsoft.com/office/officeart/2018/2/layout/IconVerticalSolidList"/>
    <dgm:cxn modelId="{8B1A07B5-1200-4EC0-97F0-C34DBB4F60F1}" type="presParOf" srcId="{E81FFCA6-6B38-4518-97F7-51256F9A2C32}" destId="{165F1260-4153-411B-B4E7-4B25E03894A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F5EC0D-2962-45A4-BF9C-B7D7477F4E46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18E79F4-F651-448F-BCF9-3BC139DDEA1F}">
      <dgm:prSet/>
      <dgm:spPr/>
      <dgm:t>
        <a:bodyPr/>
        <a:lstStyle/>
        <a:p>
          <a:r>
            <a:rPr lang="en-GB"/>
            <a:t>What is effective teamworking skills?</a:t>
          </a:r>
          <a:endParaRPr lang="en-US"/>
        </a:p>
      </dgm:t>
    </dgm:pt>
    <dgm:pt modelId="{E3311AED-0AC5-4AF3-87FC-B10F952B8B0A}" type="parTrans" cxnId="{8883F16C-C7D8-4DD9-A623-1B86C623E9AB}">
      <dgm:prSet/>
      <dgm:spPr/>
      <dgm:t>
        <a:bodyPr/>
        <a:lstStyle/>
        <a:p>
          <a:endParaRPr lang="en-US"/>
        </a:p>
      </dgm:t>
    </dgm:pt>
    <dgm:pt modelId="{A1B08A2E-F11E-4160-8C0C-51E37586BC3A}" type="sibTrans" cxnId="{8883F16C-C7D8-4DD9-A623-1B86C623E9AB}">
      <dgm:prSet/>
      <dgm:spPr/>
      <dgm:t>
        <a:bodyPr/>
        <a:lstStyle/>
        <a:p>
          <a:endParaRPr lang="en-US"/>
        </a:p>
      </dgm:t>
    </dgm:pt>
    <dgm:pt modelId="{530A311E-71AC-4783-B6E3-5F38DBC115FF}">
      <dgm:prSet/>
      <dgm:spPr/>
      <dgm:t>
        <a:bodyPr/>
        <a:lstStyle/>
        <a:p>
          <a:r>
            <a:rPr lang="en-GB"/>
            <a:t>Good understanding</a:t>
          </a:r>
          <a:endParaRPr lang="en-US"/>
        </a:p>
      </dgm:t>
    </dgm:pt>
    <dgm:pt modelId="{612E60DE-DF27-4F51-9CB3-180BC535787F}" type="parTrans" cxnId="{D4FB1695-6125-4854-9EA5-A2D2F3F88785}">
      <dgm:prSet/>
      <dgm:spPr/>
      <dgm:t>
        <a:bodyPr/>
        <a:lstStyle/>
        <a:p>
          <a:endParaRPr lang="en-US"/>
        </a:p>
      </dgm:t>
    </dgm:pt>
    <dgm:pt modelId="{6A8731FD-9FD0-4C4D-9932-3CB8876244D0}" type="sibTrans" cxnId="{D4FB1695-6125-4854-9EA5-A2D2F3F88785}">
      <dgm:prSet/>
      <dgm:spPr/>
      <dgm:t>
        <a:bodyPr/>
        <a:lstStyle/>
        <a:p>
          <a:endParaRPr lang="en-US"/>
        </a:p>
      </dgm:t>
    </dgm:pt>
    <dgm:pt modelId="{E5CB332D-2C04-4F9F-870B-0B7F75DF7114}">
      <dgm:prSet/>
      <dgm:spPr/>
      <dgm:t>
        <a:bodyPr/>
        <a:lstStyle/>
        <a:p>
          <a:r>
            <a:rPr lang="en-GB"/>
            <a:t>Good leadership</a:t>
          </a:r>
          <a:endParaRPr lang="en-US"/>
        </a:p>
      </dgm:t>
    </dgm:pt>
    <dgm:pt modelId="{8C939A34-EBCE-41C9-9139-A35456897DCD}" type="parTrans" cxnId="{E07C9AC3-C638-489E-AB33-D558C5E3E5E0}">
      <dgm:prSet/>
      <dgm:spPr/>
      <dgm:t>
        <a:bodyPr/>
        <a:lstStyle/>
        <a:p>
          <a:endParaRPr lang="en-US"/>
        </a:p>
      </dgm:t>
    </dgm:pt>
    <dgm:pt modelId="{D2D2C5AB-EB9F-49EF-AD88-44943D5A0F06}" type="sibTrans" cxnId="{E07C9AC3-C638-489E-AB33-D558C5E3E5E0}">
      <dgm:prSet/>
      <dgm:spPr/>
      <dgm:t>
        <a:bodyPr/>
        <a:lstStyle/>
        <a:p>
          <a:endParaRPr lang="en-US"/>
        </a:p>
      </dgm:t>
    </dgm:pt>
    <dgm:pt modelId="{CE946E8F-2B30-44B5-A998-00658B3E3967}">
      <dgm:prSet/>
      <dgm:spPr/>
      <dgm:t>
        <a:bodyPr/>
        <a:lstStyle/>
        <a:p>
          <a:r>
            <a:rPr lang="en-GB"/>
            <a:t>Good interaction</a:t>
          </a:r>
          <a:endParaRPr lang="en-US"/>
        </a:p>
      </dgm:t>
    </dgm:pt>
    <dgm:pt modelId="{39D2B9DC-E736-4DC8-BC4C-680B377A2A9A}" type="parTrans" cxnId="{573CC495-7A87-4858-ADB8-CCBE3F6D650C}">
      <dgm:prSet/>
      <dgm:spPr/>
      <dgm:t>
        <a:bodyPr/>
        <a:lstStyle/>
        <a:p>
          <a:endParaRPr lang="en-US"/>
        </a:p>
      </dgm:t>
    </dgm:pt>
    <dgm:pt modelId="{4CA62638-DB47-48E1-B854-45304916BD35}" type="sibTrans" cxnId="{573CC495-7A87-4858-ADB8-CCBE3F6D650C}">
      <dgm:prSet/>
      <dgm:spPr/>
      <dgm:t>
        <a:bodyPr/>
        <a:lstStyle/>
        <a:p>
          <a:endParaRPr lang="en-US"/>
        </a:p>
      </dgm:t>
    </dgm:pt>
    <dgm:pt modelId="{03ABF056-A91C-4D15-8D3F-1BE2C1776DB1}">
      <dgm:prSet/>
      <dgm:spPr/>
      <dgm:t>
        <a:bodyPr/>
        <a:lstStyle/>
        <a:p>
          <a:r>
            <a:rPr lang="en-GB"/>
            <a:t>Engaging with all members of the group</a:t>
          </a:r>
          <a:endParaRPr lang="en-US"/>
        </a:p>
      </dgm:t>
    </dgm:pt>
    <dgm:pt modelId="{1CA19408-1684-4249-855F-C8DA68E078A1}" type="parTrans" cxnId="{74D20B9A-2C91-4BF4-BA4A-29AF2AD7ACD9}">
      <dgm:prSet/>
      <dgm:spPr/>
      <dgm:t>
        <a:bodyPr/>
        <a:lstStyle/>
        <a:p>
          <a:endParaRPr lang="en-US"/>
        </a:p>
      </dgm:t>
    </dgm:pt>
    <dgm:pt modelId="{21F534D5-1C79-4BDF-9289-FC145187538C}" type="sibTrans" cxnId="{74D20B9A-2C91-4BF4-BA4A-29AF2AD7ACD9}">
      <dgm:prSet/>
      <dgm:spPr/>
      <dgm:t>
        <a:bodyPr/>
        <a:lstStyle/>
        <a:p>
          <a:endParaRPr lang="en-US"/>
        </a:p>
      </dgm:t>
    </dgm:pt>
    <dgm:pt modelId="{817AA285-0467-42AA-84CF-722A858646E7}">
      <dgm:prSet/>
      <dgm:spPr/>
      <dgm:t>
        <a:bodyPr/>
        <a:lstStyle/>
        <a:p>
          <a:r>
            <a:rPr lang="en-GB"/>
            <a:t>Listening to their views</a:t>
          </a:r>
          <a:endParaRPr lang="en-US"/>
        </a:p>
      </dgm:t>
    </dgm:pt>
    <dgm:pt modelId="{2E75F3F0-9454-4D02-80C1-90550097C11D}" type="parTrans" cxnId="{19703808-4A8F-401F-B7EA-1CB32191F4D3}">
      <dgm:prSet/>
      <dgm:spPr/>
      <dgm:t>
        <a:bodyPr/>
        <a:lstStyle/>
        <a:p>
          <a:endParaRPr lang="en-US"/>
        </a:p>
      </dgm:t>
    </dgm:pt>
    <dgm:pt modelId="{DF6FC4FF-4E78-4312-9964-DFF4B26DB108}" type="sibTrans" cxnId="{19703808-4A8F-401F-B7EA-1CB32191F4D3}">
      <dgm:prSet/>
      <dgm:spPr/>
      <dgm:t>
        <a:bodyPr/>
        <a:lstStyle/>
        <a:p>
          <a:endParaRPr lang="en-US"/>
        </a:p>
      </dgm:t>
    </dgm:pt>
    <dgm:pt modelId="{FB509C72-6DC2-4A8B-9C4A-D1D78F21773B}">
      <dgm:prSet/>
      <dgm:spPr/>
      <dgm:t>
        <a:bodyPr/>
        <a:lstStyle/>
        <a:p>
          <a:r>
            <a:rPr lang="en-GB"/>
            <a:t>Benefits of effective teamworking skills:</a:t>
          </a:r>
          <a:endParaRPr lang="en-US"/>
        </a:p>
      </dgm:t>
    </dgm:pt>
    <dgm:pt modelId="{40A37E5B-BBA6-4C71-AA6F-F35A855E1144}" type="parTrans" cxnId="{44536CE0-653D-465C-A6BB-4079E904EAF7}">
      <dgm:prSet/>
      <dgm:spPr/>
      <dgm:t>
        <a:bodyPr/>
        <a:lstStyle/>
        <a:p>
          <a:endParaRPr lang="en-US"/>
        </a:p>
      </dgm:t>
    </dgm:pt>
    <dgm:pt modelId="{AB7D9EA3-8B77-4A16-8172-16ED04366740}" type="sibTrans" cxnId="{44536CE0-653D-465C-A6BB-4079E904EAF7}">
      <dgm:prSet/>
      <dgm:spPr/>
      <dgm:t>
        <a:bodyPr/>
        <a:lstStyle/>
        <a:p>
          <a:endParaRPr lang="en-US"/>
        </a:p>
      </dgm:t>
    </dgm:pt>
    <dgm:pt modelId="{0C55C705-1B78-4B64-8A09-46C24B753CAF}">
      <dgm:prSet/>
      <dgm:spPr/>
      <dgm:t>
        <a:bodyPr/>
        <a:lstStyle/>
        <a:p>
          <a:r>
            <a:rPr lang="en-GB"/>
            <a:t>Better performance </a:t>
          </a:r>
          <a:endParaRPr lang="en-US"/>
        </a:p>
      </dgm:t>
    </dgm:pt>
    <dgm:pt modelId="{32815492-0C7B-482E-8360-EAE51A405452}" type="parTrans" cxnId="{B741555F-51B7-424C-B1F8-00479010D276}">
      <dgm:prSet/>
      <dgm:spPr/>
      <dgm:t>
        <a:bodyPr/>
        <a:lstStyle/>
        <a:p>
          <a:endParaRPr lang="en-US"/>
        </a:p>
      </dgm:t>
    </dgm:pt>
    <dgm:pt modelId="{7705A482-D97D-4FC9-A49F-6B6405E1EFF8}" type="sibTrans" cxnId="{B741555F-51B7-424C-B1F8-00479010D276}">
      <dgm:prSet/>
      <dgm:spPr/>
      <dgm:t>
        <a:bodyPr/>
        <a:lstStyle/>
        <a:p>
          <a:endParaRPr lang="en-US"/>
        </a:p>
      </dgm:t>
    </dgm:pt>
    <dgm:pt modelId="{DC079F7C-54DB-4868-B1A1-996BEA67F5E4}">
      <dgm:prSet/>
      <dgm:spPr/>
      <dgm:t>
        <a:bodyPr/>
        <a:lstStyle/>
        <a:p>
          <a:r>
            <a:rPr lang="en-GB"/>
            <a:t>More contribution from individuals</a:t>
          </a:r>
          <a:endParaRPr lang="en-US"/>
        </a:p>
      </dgm:t>
    </dgm:pt>
    <dgm:pt modelId="{B3420800-C2A1-4C63-A51C-7A6001F6539D}" type="parTrans" cxnId="{F8521CAC-03DD-40D1-A372-1E2002C419B0}">
      <dgm:prSet/>
      <dgm:spPr/>
      <dgm:t>
        <a:bodyPr/>
        <a:lstStyle/>
        <a:p>
          <a:endParaRPr lang="en-US"/>
        </a:p>
      </dgm:t>
    </dgm:pt>
    <dgm:pt modelId="{19B3DEA6-5422-457C-B5BE-F99A8C005569}" type="sibTrans" cxnId="{F8521CAC-03DD-40D1-A372-1E2002C419B0}">
      <dgm:prSet/>
      <dgm:spPr/>
      <dgm:t>
        <a:bodyPr/>
        <a:lstStyle/>
        <a:p>
          <a:endParaRPr lang="en-US"/>
        </a:p>
      </dgm:t>
    </dgm:pt>
    <dgm:pt modelId="{07C72056-F7D0-40B8-90E9-4DFB58D8DE12}">
      <dgm:prSet/>
      <dgm:spPr/>
      <dgm:t>
        <a:bodyPr/>
        <a:lstStyle/>
        <a:p>
          <a:r>
            <a:rPr lang="en-GB"/>
            <a:t>Different opinions </a:t>
          </a:r>
          <a:endParaRPr lang="en-US"/>
        </a:p>
      </dgm:t>
    </dgm:pt>
    <dgm:pt modelId="{36195E4A-EAC3-4B3B-B5F7-A067616C57D4}" type="parTrans" cxnId="{00DB0AF8-E02E-410E-8078-A933E1C27415}">
      <dgm:prSet/>
      <dgm:spPr/>
      <dgm:t>
        <a:bodyPr/>
        <a:lstStyle/>
        <a:p>
          <a:endParaRPr lang="en-US"/>
        </a:p>
      </dgm:t>
    </dgm:pt>
    <dgm:pt modelId="{0619D62A-106B-441B-BE3D-7DC449C9BB60}" type="sibTrans" cxnId="{00DB0AF8-E02E-410E-8078-A933E1C27415}">
      <dgm:prSet/>
      <dgm:spPr/>
      <dgm:t>
        <a:bodyPr/>
        <a:lstStyle/>
        <a:p>
          <a:endParaRPr lang="en-US"/>
        </a:p>
      </dgm:t>
    </dgm:pt>
    <dgm:pt modelId="{D8D3ABF6-AE10-4B54-A80E-365D9388D8AB}">
      <dgm:prSet/>
      <dgm:spPr/>
      <dgm:t>
        <a:bodyPr/>
        <a:lstStyle/>
        <a:p>
          <a:r>
            <a:rPr lang="en-GB"/>
            <a:t>More ideas</a:t>
          </a:r>
          <a:endParaRPr lang="en-US"/>
        </a:p>
      </dgm:t>
    </dgm:pt>
    <dgm:pt modelId="{5D68D2D1-AFDC-4825-B0AF-8D4A8C7E68E5}" type="parTrans" cxnId="{3FCB3B3F-0944-4A88-A469-71F358EA82DE}">
      <dgm:prSet/>
      <dgm:spPr/>
      <dgm:t>
        <a:bodyPr/>
        <a:lstStyle/>
        <a:p>
          <a:endParaRPr lang="en-US"/>
        </a:p>
      </dgm:t>
    </dgm:pt>
    <dgm:pt modelId="{F900638B-241F-4158-9CD0-A4C377D32152}" type="sibTrans" cxnId="{3FCB3B3F-0944-4A88-A469-71F358EA82DE}">
      <dgm:prSet/>
      <dgm:spPr/>
      <dgm:t>
        <a:bodyPr/>
        <a:lstStyle/>
        <a:p>
          <a:endParaRPr lang="en-US"/>
        </a:p>
      </dgm:t>
    </dgm:pt>
    <dgm:pt modelId="{3C590ED0-2611-4AD2-8122-99420A7EC7ED}" type="pres">
      <dgm:prSet presAssocID="{63F5EC0D-2962-45A4-BF9C-B7D7477F4E46}" presName="Name0" presStyleCnt="0">
        <dgm:presLayoutVars>
          <dgm:dir/>
          <dgm:resizeHandles val="exact"/>
        </dgm:presLayoutVars>
      </dgm:prSet>
      <dgm:spPr/>
    </dgm:pt>
    <dgm:pt modelId="{FB73F3C0-3D4E-4EA4-AA08-108B689FC4B5}" type="pres">
      <dgm:prSet presAssocID="{F18E79F4-F651-448F-BCF9-3BC139DDEA1F}" presName="node" presStyleLbl="node1" presStyleIdx="0" presStyleCnt="11">
        <dgm:presLayoutVars>
          <dgm:bulletEnabled val="1"/>
        </dgm:presLayoutVars>
      </dgm:prSet>
      <dgm:spPr/>
    </dgm:pt>
    <dgm:pt modelId="{88BCB307-C164-4AA2-8E72-9970DFAD2488}" type="pres">
      <dgm:prSet presAssocID="{A1B08A2E-F11E-4160-8C0C-51E37586BC3A}" presName="sibTrans" presStyleLbl="sibTrans1D1" presStyleIdx="0" presStyleCnt="10"/>
      <dgm:spPr/>
    </dgm:pt>
    <dgm:pt modelId="{A02681FF-B46F-47FE-A55A-341AFEA04DD5}" type="pres">
      <dgm:prSet presAssocID="{A1B08A2E-F11E-4160-8C0C-51E37586BC3A}" presName="connectorText" presStyleLbl="sibTrans1D1" presStyleIdx="0" presStyleCnt="10"/>
      <dgm:spPr/>
    </dgm:pt>
    <dgm:pt modelId="{FFE43B0E-3CB4-47B0-9F39-CBB4E166F937}" type="pres">
      <dgm:prSet presAssocID="{530A311E-71AC-4783-B6E3-5F38DBC115FF}" presName="node" presStyleLbl="node1" presStyleIdx="1" presStyleCnt="11">
        <dgm:presLayoutVars>
          <dgm:bulletEnabled val="1"/>
        </dgm:presLayoutVars>
      </dgm:prSet>
      <dgm:spPr/>
    </dgm:pt>
    <dgm:pt modelId="{C0BA19D0-0C6A-446B-A554-916077214984}" type="pres">
      <dgm:prSet presAssocID="{6A8731FD-9FD0-4C4D-9932-3CB8876244D0}" presName="sibTrans" presStyleLbl="sibTrans1D1" presStyleIdx="1" presStyleCnt="10"/>
      <dgm:spPr/>
    </dgm:pt>
    <dgm:pt modelId="{20FB3CF7-3B6F-4C00-A1CE-54AA9884D7D3}" type="pres">
      <dgm:prSet presAssocID="{6A8731FD-9FD0-4C4D-9932-3CB8876244D0}" presName="connectorText" presStyleLbl="sibTrans1D1" presStyleIdx="1" presStyleCnt="10"/>
      <dgm:spPr/>
    </dgm:pt>
    <dgm:pt modelId="{5F0616F2-7FDC-434C-AF4B-7E76B88BFADF}" type="pres">
      <dgm:prSet presAssocID="{E5CB332D-2C04-4F9F-870B-0B7F75DF7114}" presName="node" presStyleLbl="node1" presStyleIdx="2" presStyleCnt="11">
        <dgm:presLayoutVars>
          <dgm:bulletEnabled val="1"/>
        </dgm:presLayoutVars>
      </dgm:prSet>
      <dgm:spPr/>
    </dgm:pt>
    <dgm:pt modelId="{A6403745-04C0-40FE-B2A0-FA9238625269}" type="pres">
      <dgm:prSet presAssocID="{D2D2C5AB-EB9F-49EF-AD88-44943D5A0F06}" presName="sibTrans" presStyleLbl="sibTrans1D1" presStyleIdx="2" presStyleCnt="10"/>
      <dgm:spPr/>
    </dgm:pt>
    <dgm:pt modelId="{D971D590-4F69-4465-85E9-D21F3DEB8A9F}" type="pres">
      <dgm:prSet presAssocID="{D2D2C5AB-EB9F-49EF-AD88-44943D5A0F06}" presName="connectorText" presStyleLbl="sibTrans1D1" presStyleIdx="2" presStyleCnt="10"/>
      <dgm:spPr/>
    </dgm:pt>
    <dgm:pt modelId="{10E96F20-9C8A-4AC6-98CF-67282C03A6B5}" type="pres">
      <dgm:prSet presAssocID="{CE946E8F-2B30-44B5-A998-00658B3E3967}" presName="node" presStyleLbl="node1" presStyleIdx="3" presStyleCnt="11">
        <dgm:presLayoutVars>
          <dgm:bulletEnabled val="1"/>
        </dgm:presLayoutVars>
      </dgm:prSet>
      <dgm:spPr/>
    </dgm:pt>
    <dgm:pt modelId="{766DB3AF-6A89-4483-B42E-0A225F3E5652}" type="pres">
      <dgm:prSet presAssocID="{4CA62638-DB47-48E1-B854-45304916BD35}" presName="sibTrans" presStyleLbl="sibTrans1D1" presStyleIdx="3" presStyleCnt="10"/>
      <dgm:spPr/>
    </dgm:pt>
    <dgm:pt modelId="{DDD3B20C-E118-4DD1-8926-7531F7426E98}" type="pres">
      <dgm:prSet presAssocID="{4CA62638-DB47-48E1-B854-45304916BD35}" presName="connectorText" presStyleLbl="sibTrans1D1" presStyleIdx="3" presStyleCnt="10"/>
      <dgm:spPr/>
    </dgm:pt>
    <dgm:pt modelId="{2D906A15-4638-48A9-956B-54B7422345A8}" type="pres">
      <dgm:prSet presAssocID="{03ABF056-A91C-4D15-8D3F-1BE2C1776DB1}" presName="node" presStyleLbl="node1" presStyleIdx="4" presStyleCnt="11">
        <dgm:presLayoutVars>
          <dgm:bulletEnabled val="1"/>
        </dgm:presLayoutVars>
      </dgm:prSet>
      <dgm:spPr/>
    </dgm:pt>
    <dgm:pt modelId="{D70A5185-BE33-46FE-A9B1-B327FA2AE57B}" type="pres">
      <dgm:prSet presAssocID="{21F534D5-1C79-4BDF-9289-FC145187538C}" presName="sibTrans" presStyleLbl="sibTrans1D1" presStyleIdx="4" presStyleCnt="10"/>
      <dgm:spPr/>
    </dgm:pt>
    <dgm:pt modelId="{FB589EEE-615A-4D44-B79B-4B3AA59300FC}" type="pres">
      <dgm:prSet presAssocID="{21F534D5-1C79-4BDF-9289-FC145187538C}" presName="connectorText" presStyleLbl="sibTrans1D1" presStyleIdx="4" presStyleCnt="10"/>
      <dgm:spPr/>
    </dgm:pt>
    <dgm:pt modelId="{D818AA12-E7D1-458A-8183-BB88D4086F78}" type="pres">
      <dgm:prSet presAssocID="{817AA285-0467-42AA-84CF-722A858646E7}" presName="node" presStyleLbl="node1" presStyleIdx="5" presStyleCnt="11">
        <dgm:presLayoutVars>
          <dgm:bulletEnabled val="1"/>
        </dgm:presLayoutVars>
      </dgm:prSet>
      <dgm:spPr/>
    </dgm:pt>
    <dgm:pt modelId="{DAC54F77-DF5D-4361-8972-8EDB73777C06}" type="pres">
      <dgm:prSet presAssocID="{DF6FC4FF-4E78-4312-9964-DFF4B26DB108}" presName="sibTrans" presStyleLbl="sibTrans1D1" presStyleIdx="5" presStyleCnt="10"/>
      <dgm:spPr/>
    </dgm:pt>
    <dgm:pt modelId="{B9524523-9AA4-48C4-BAF0-E7650D07CF6E}" type="pres">
      <dgm:prSet presAssocID="{DF6FC4FF-4E78-4312-9964-DFF4B26DB108}" presName="connectorText" presStyleLbl="sibTrans1D1" presStyleIdx="5" presStyleCnt="10"/>
      <dgm:spPr/>
    </dgm:pt>
    <dgm:pt modelId="{A9DD7874-771B-4899-AC75-CA51A4D81B91}" type="pres">
      <dgm:prSet presAssocID="{FB509C72-6DC2-4A8B-9C4A-D1D78F21773B}" presName="node" presStyleLbl="node1" presStyleIdx="6" presStyleCnt="11">
        <dgm:presLayoutVars>
          <dgm:bulletEnabled val="1"/>
        </dgm:presLayoutVars>
      </dgm:prSet>
      <dgm:spPr/>
    </dgm:pt>
    <dgm:pt modelId="{D0343E28-E2E4-4C91-BD9A-CBC63B41B9DE}" type="pres">
      <dgm:prSet presAssocID="{AB7D9EA3-8B77-4A16-8172-16ED04366740}" presName="sibTrans" presStyleLbl="sibTrans1D1" presStyleIdx="6" presStyleCnt="10"/>
      <dgm:spPr/>
    </dgm:pt>
    <dgm:pt modelId="{0D54975F-EB8B-47CB-AFD3-AE457B9771D7}" type="pres">
      <dgm:prSet presAssocID="{AB7D9EA3-8B77-4A16-8172-16ED04366740}" presName="connectorText" presStyleLbl="sibTrans1D1" presStyleIdx="6" presStyleCnt="10"/>
      <dgm:spPr/>
    </dgm:pt>
    <dgm:pt modelId="{ADA759A5-D96F-4085-BB5C-71BC6010835E}" type="pres">
      <dgm:prSet presAssocID="{0C55C705-1B78-4B64-8A09-46C24B753CAF}" presName="node" presStyleLbl="node1" presStyleIdx="7" presStyleCnt="11">
        <dgm:presLayoutVars>
          <dgm:bulletEnabled val="1"/>
        </dgm:presLayoutVars>
      </dgm:prSet>
      <dgm:spPr/>
    </dgm:pt>
    <dgm:pt modelId="{58EC43EF-8ABE-4599-B470-E51A684B5CC1}" type="pres">
      <dgm:prSet presAssocID="{7705A482-D97D-4FC9-A49F-6B6405E1EFF8}" presName="sibTrans" presStyleLbl="sibTrans1D1" presStyleIdx="7" presStyleCnt="10"/>
      <dgm:spPr/>
    </dgm:pt>
    <dgm:pt modelId="{2E512617-8093-493A-A435-FA5AC1658E41}" type="pres">
      <dgm:prSet presAssocID="{7705A482-D97D-4FC9-A49F-6B6405E1EFF8}" presName="connectorText" presStyleLbl="sibTrans1D1" presStyleIdx="7" presStyleCnt="10"/>
      <dgm:spPr/>
    </dgm:pt>
    <dgm:pt modelId="{9D39496F-0A82-45BB-8AFB-014AE9412197}" type="pres">
      <dgm:prSet presAssocID="{DC079F7C-54DB-4868-B1A1-996BEA67F5E4}" presName="node" presStyleLbl="node1" presStyleIdx="8" presStyleCnt="11">
        <dgm:presLayoutVars>
          <dgm:bulletEnabled val="1"/>
        </dgm:presLayoutVars>
      </dgm:prSet>
      <dgm:spPr/>
    </dgm:pt>
    <dgm:pt modelId="{B3CC140F-EF52-4DFB-99D4-B704433DB551}" type="pres">
      <dgm:prSet presAssocID="{19B3DEA6-5422-457C-B5BE-F99A8C005569}" presName="sibTrans" presStyleLbl="sibTrans1D1" presStyleIdx="8" presStyleCnt="10"/>
      <dgm:spPr/>
    </dgm:pt>
    <dgm:pt modelId="{F59598A9-4292-4386-ACF7-63710C8B4110}" type="pres">
      <dgm:prSet presAssocID="{19B3DEA6-5422-457C-B5BE-F99A8C005569}" presName="connectorText" presStyleLbl="sibTrans1D1" presStyleIdx="8" presStyleCnt="10"/>
      <dgm:spPr/>
    </dgm:pt>
    <dgm:pt modelId="{E5E69FBF-BD9E-4B00-8735-71D276CA5F68}" type="pres">
      <dgm:prSet presAssocID="{07C72056-F7D0-40B8-90E9-4DFB58D8DE12}" presName="node" presStyleLbl="node1" presStyleIdx="9" presStyleCnt="11">
        <dgm:presLayoutVars>
          <dgm:bulletEnabled val="1"/>
        </dgm:presLayoutVars>
      </dgm:prSet>
      <dgm:spPr/>
    </dgm:pt>
    <dgm:pt modelId="{B6EDFB99-9D39-4B19-916A-ED5158036029}" type="pres">
      <dgm:prSet presAssocID="{0619D62A-106B-441B-BE3D-7DC449C9BB60}" presName="sibTrans" presStyleLbl="sibTrans1D1" presStyleIdx="9" presStyleCnt="10"/>
      <dgm:spPr/>
    </dgm:pt>
    <dgm:pt modelId="{A5748F09-19D2-4568-A64F-2E97A88F5C25}" type="pres">
      <dgm:prSet presAssocID="{0619D62A-106B-441B-BE3D-7DC449C9BB60}" presName="connectorText" presStyleLbl="sibTrans1D1" presStyleIdx="9" presStyleCnt="10"/>
      <dgm:spPr/>
    </dgm:pt>
    <dgm:pt modelId="{7217E658-8736-40FC-A41B-0132D7536BBD}" type="pres">
      <dgm:prSet presAssocID="{D8D3ABF6-AE10-4B54-A80E-365D9388D8AB}" presName="node" presStyleLbl="node1" presStyleIdx="10" presStyleCnt="11">
        <dgm:presLayoutVars>
          <dgm:bulletEnabled val="1"/>
        </dgm:presLayoutVars>
      </dgm:prSet>
      <dgm:spPr/>
    </dgm:pt>
  </dgm:ptLst>
  <dgm:cxnLst>
    <dgm:cxn modelId="{19703808-4A8F-401F-B7EA-1CB32191F4D3}" srcId="{63F5EC0D-2962-45A4-BF9C-B7D7477F4E46}" destId="{817AA285-0467-42AA-84CF-722A858646E7}" srcOrd="5" destOrd="0" parTransId="{2E75F3F0-9454-4D02-80C1-90550097C11D}" sibTransId="{DF6FC4FF-4E78-4312-9964-DFF4B26DB108}"/>
    <dgm:cxn modelId="{95ED8F09-5BCD-490D-96B7-8FBF715DBAAD}" type="presOf" srcId="{7705A482-D97D-4FC9-A49F-6B6405E1EFF8}" destId="{58EC43EF-8ABE-4599-B470-E51A684B5CC1}" srcOrd="0" destOrd="0" presId="urn:microsoft.com/office/officeart/2016/7/layout/RepeatingBendingProcessNew"/>
    <dgm:cxn modelId="{DF542E0C-3A8A-4001-AA87-6CCEBB8A792F}" type="presOf" srcId="{6A8731FD-9FD0-4C4D-9932-3CB8876244D0}" destId="{C0BA19D0-0C6A-446B-A554-916077214984}" srcOrd="0" destOrd="0" presId="urn:microsoft.com/office/officeart/2016/7/layout/RepeatingBendingProcessNew"/>
    <dgm:cxn modelId="{84F71410-6A2D-4637-979A-021EBA45EACA}" type="presOf" srcId="{21F534D5-1C79-4BDF-9289-FC145187538C}" destId="{FB589EEE-615A-4D44-B79B-4B3AA59300FC}" srcOrd="1" destOrd="0" presId="urn:microsoft.com/office/officeart/2016/7/layout/RepeatingBendingProcessNew"/>
    <dgm:cxn modelId="{64874724-6091-4458-A1EC-CF76A31DC4F4}" type="presOf" srcId="{AB7D9EA3-8B77-4A16-8172-16ED04366740}" destId="{0D54975F-EB8B-47CB-AFD3-AE457B9771D7}" srcOrd="1" destOrd="0" presId="urn:microsoft.com/office/officeart/2016/7/layout/RepeatingBendingProcessNew"/>
    <dgm:cxn modelId="{CC303D26-F8E7-4CC8-A956-DF04CC8FF3B6}" type="presOf" srcId="{7705A482-D97D-4FC9-A49F-6B6405E1EFF8}" destId="{2E512617-8093-493A-A435-FA5AC1658E41}" srcOrd="1" destOrd="0" presId="urn:microsoft.com/office/officeart/2016/7/layout/RepeatingBendingProcessNew"/>
    <dgm:cxn modelId="{D5852A39-7ED7-4342-8D95-3717622CF8BF}" type="presOf" srcId="{DF6FC4FF-4E78-4312-9964-DFF4B26DB108}" destId="{B9524523-9AA4-48C4-BAF0-E7650D07CF6E}" srcOrd="1" destOrd="0" presId="urn:microsoft.com/office/officeart/2016/7/layout/RepeatingBendingProcessNew"/>
    <dgm:cxn modelId="{3FCB3B3F-0944-4A88-A469-71F358EA82DE}" srcId="{63F5EC0D-2962-45A4-BF9C-B7D7477F4E46}" destId="{D8D3ABF6-AE10-4B54-A80E-365D9388D8AB}" srcOrd="10" destOrd="0" parTransId="{5D68D2D1-AFDC-4825-B0AF-8D4A8C7E68E5}" sibTransId="{F900638B-241F-4158-9CD0-A4C377D32152}"/>
    <dgm:cxn modelId="{B741555F-51B7-424C-B1F8-00479010D276}" srcId="{63F5EC0D-2962-45A4-BF9C-B7D7477F4E46}" destId="{0C55C705-1B78-4B64-8A09-46C24B753CAF}" srcOrd="7" destOrd="0" parTransId="{32815492-0C7B-482E-8360-EAE51A405452}" sibTransId="{7705A482-D97D-4FC9-A49F-6B6405E1EFF8}"/>
    <dgm:cxn modelId="{432A1944-62D1-41A0-968D-DC6065D3AA1E}" type="presOf" srcId="{CE946E8F-2B30-44B5-A998-00658B3E3967}" destId="{10E96F20-9C8A-4AC6-98CF-67282C03A6B5}" srcOrd="0" destOrd="0" presId="urn:microsoft.com/office/officeart/2016/7/layout/RepeatingBendingProcessNew"/>
    <dgm:cxn modelId="{4646F968-DD0D-465E-8931-5A5BC28F591E}" type="presOf" srcId="{D2D2C5AB-EB9F-49EF-AD88-44943D5A0F06}" destId="{A6403745-04C0-40FE-B2A0-FA9238625269}" srcOrd="0" destOrd="0" presId="urn:microsoft.com/office/officeart/2016/7/layout/RepeatingBendingProcessNew"/>
    <dgm:cxn modelId="{8883F16C-C7D8-4DD9-A623-1B86C623E9AB}" srcId="{63F5EC0D-2962-45A4-BF9C-B7D7477F4E46}" destId="{F18E79F4-F651-448F-BCF9-3BC139DDEA1F}" srcOrd="0" destOrd="0" parTransId="{E3311AED-0AC5-4AF3-87FC-B10F952B8B0A}" sibTransId="{A1B08A2E-F11E-4160-8C0C-51E37586BC3A}"/>
    <dgm:cxn modelId="{EABC064E-4256-4B92-B453-A87AC26F671E}" type="presOf" srcId="{19B3DEA6-5422-457C-B5BE-F99A8C005569}" destId="{F59598A9-4292-4386-ACF7-63710C8B4110}" srcOrd="1" destOrd="0" presId="urn:microsoft.com/office/officeart/2016/7/layout/RepeatingBendingProcessNew"/>
    <dgm:cxn modelId="{57FEAB6E-9AF6-450D-982E-DCE13E397E3E}" type="presOf" srcId="{AB7D9EA3-8B77-4A16-8172-16ED04366740}" destId="{D0343E28-E2E4-4C91-BD9A-CBC63B41B9DE}" srcOrd="0" destOrd="0" presId="urn:microsoft.com/office/officeart/2016/7/layout/RepeatingBendingProcessNew"/>
    <dgm:cxn modelId="{A3B91972-A0DE-4C97-9BD8-5016F0A2858B}" type="presOf" srcId="{4CA62638-DB47-48E1-B854-45304916BD35}" destId="{766DB3AF-6A89-4483-B42E-0A225F3E5652}" srcOrd="0" destOrd="0" presId="urn:microsoft.com/office/officeart/2016/7/layout/RepeatingBendingProcessNew"/>
    <dgm:cxn modelId="{538C7A55-6AD9-48C0-B3A9-FC364D323B34}" type="presOf" srcId="{07C72056-F7D0-40B8-90E9-4DFB58D8DE12}" destId="{E5E69FBF-BD9E-4B00-8735-71D276CA5F68}" srcOrd="0" destOrd="0" presId="urn:microsoft.com/office/officeart/2016/7/layout/RepeatingBendingProcessNew"/>
    <dgm:cxn modelId="{D79F5F57-D879-41BA-8F4B-7EAC6E6BD263}" type="presOf" srcId="{FB509C72-6DC2-4A8B-9C4A-D1D78F21773B}" destId="{A9DD7874-771B-4899-AC75-CA51A4D81B91}" srcOrd="0" destOrd="0" presId="urn:microsoft.com/office/officeart/2016/7/layout/RepeatingBendingProcessNew"/>
    <dgm:cxn modelId="{1E3FA45A-491F-4700-A67A-83D26293EE8B}" type="presOf" srcId="{63F5EC0D-2962-45A4-BF9C-B7D7477F4E46}" destId="{3C590ED0-2611-4AD2-8122-99420A7EC7ED}" srcOrd="0" destOrd="0" presId="urn:microsoft.com/office/officeart/2016/7/layout/RepeatingBendingProcessNew"/>
    <dgm:cxn modelId="{24474685-1DEC-4776-8621-611583FF8346}" type="presOf" srcId="{DC079F7C-54DB-4868-B1A1-996BEA67F5E4}" destId="{9D39496F-0A82-45BB-8AFB-014AE9412197}" srcOrd="0" destOrd="0" presId="urn:microsoft.com/office/officeart/2016/7/layout/RepeatingBendingProcessNew"/>
    <dgm:cxn modelId="{49C72194-4E77-4B7B-834E-5E115A9156C3}" type="presOf" srcId="{530A311E-71AC-4783-B6E3-5F38DBC115FF}" destId="{FFE43B0E-3CB4-47B0-9F39-CBB4E166F937}" srcOrd="0" destOrd="0" presId="urn:microsoft.com/office/officeart/2016/7/layout/RepeatingBendingProcessNew"/>
    <dgm:cxn modelId="{D4FB1695-6125-4854-9EA5-A2D2F3F88785}" srcId="{63F5EC0D-2962-45A4-BF9C-B7D7477F4E46}" destId="{530A311E-71AC-4783-B6E3-5F38DBC115FF}" srcOrd="1" destOrd="0" parTransId="{612E60DE-DF27-4F51-9CB3-180BC535787F}" sibTransId="{6A8731FD-9FD0-4C4D-9932-3CB8876244D0}"/>
    <dgm:cxn modelId="{573CC495-7A87-4858-ADB8-CCBE3F6D650C}" srcId="{63F5EC0D-2962-45A4-BF9C-B7D7477F4E46}" destId="{CE946E8F-2B30-44B5-A998-00658B3E3967}" srcOrd="3" destOrd="0" parTransId="{39D2B9DC-E736-4DC8-BC4C-680B377A2A9A}" sibTransId="{4CA62638-DB47-48E1-B854-45304916BD35}"/>
    <dgm:cxn modelId="{74D20B9A-2C91-4BF4-BA4A-29AF2AD7ACD9}" srcId="{63F5EC0D-2962-45A4-BF9C-B7D7477F4E46}" destId="{03ABF056-A91C-4D15-8D3F-1BE2C1776DB1}" srcOrd="4" destOrd="0" parTransId="{1CA19408-1684-4249-855F-C8DA68E078A1}" sibTransId="{21F534D5-1C79-4BDF-9289-FC145187538C}"/>
    <dgm:cxn modelId="{58C7879C-8543-453E-9AF1-51B873499191}" type="presOf" srcId="{E5CB332D-2C04-4F9F-870B-0B7F75DF7114}" destId="{5F0616F2-7FDC-434C-AF4B-7E76B88BFADF}" srcOrd="0" destOrd="0" presId="urn:microsoft.com/office/officeart/2016/7/layout/RepeatingBendingProcessNew"/>
    <dgm:cxn modelId="{19B8F7A1-2E1D-4FA5-871B-1F6436342593}" type="presOf" srcId="{D2D2C5AB-EB9F-49EF-AD88-44943D5A0F06}" destId="{D971D590-4F69-4465-85E9-D21F3DEB8A9F}" srcOrd="1" destOrd="0" presId="urn:microsoft.com/office/officeart/2016/7/layout/RepeatingBendingProcessNew"/>
    <dgm:cxn modelId="{F8521CAC-03DD-40D1-A372-1E2002C419B0}" srcId="{63F5EC0D-2962-45A4-BF9C-B7D7477F4E46}" destId="{DC079F7C-54DB-4868-B1A1-996BEA67F5E4}" srcOrd="8" destOrd="0" parTransId="{B3420800-C2A1-4C63-A51C-7A6001F6539D}" sibTransId="{19B3DEA6-5422-457C-B5BE-F99A8C005569}"/>
    <dgm:cxn modelId="{7871DBAE-3B54-4FDB-A4E8-F4BB4B9AC03B}" type="presOf" srcId="{19B3DEA6-5422-457C-B5BE-F99A8C005569}" destId="{B3CC140F-EF52-4DFB-99D4-B704433DB551}" srcOrd="0" destOrd="0" presId="urn:microsoft.com/office/officeart/2016/7/layout/RepeatingBendingProcessNew"/>
    <dgm:cxn modelId="{031318B8-407B-45AE-B1C8-2E618BCFCECA}" type="presOf" srcId="{4CA62638-DB47-48E1-B854-45304916BD35}" destId="{DDD3B20C-E118-4DD1-8926-7531F7426E98}" srcOrd="1" destOrd="0" presId="urn:microsoft.com/office/officeart/2016/7/layout/RepeatingBendingProcessNew"/>
    <dgm:cxn modelId="{49E3D9BA-2C48-4B5C-BD11-94C89469C5D3}" type="presOf" srcId="{6A8731FD-9FD0-4C4D-9932-3CB8876244D0}" destId="{20FB3CF7-3B6F-4C00-A1CE-54AA9884D7D3}" srcOrd="1" destOrd="0" presId="urn:microsoft.com/office/officeart/2016/7/layout/RepeatingBendingProcessNew"/>
    <dgm:cxn modelId="{140DF0BB-3E2A-495B-A85C-217ED7E1AB37}" type="presOf" srcId="{D8D3ABF6-AE10-4B54-A80E-365D9388D8AB}" destId="{7217E658-8736-40FC-A41B-0132D7536BBD}" srcOrd="0" destOrd="0" presId="urn:microsoft.com/office/officeart/2016/7/layout/RepeatingBendingProcessNew"/>
    <dgm:cxn modelId="{2BC906C2-E598-49A1-9CBB-7E44A6E196EF}" type="presOf" srcId="{0C55C705-1B78-4B64-8A09-46C24B753CAF}" destId="{ADA759A5-D96F-4085-BB5C-71BC6010835E}" srcOrd="0" destOrd="0" presId="urn:microsoft.com/office/officeart/2016/7/layout/RepeatingBendingProcessNew"/>
    <dgm:cxn modelId="{E07C9AC3-C638-489E-AB33-D558C5E3E5E0}" srcId="{63F5EC0D-2962-45A4-BF9C-B7D7477F4E46}" destId="{E5CB332D-2C04-4F9F-870B-0B7F75DF7114}" srcOrd="2" destOrd="0" parTransId="{8C939A34-EBCE-41C9-9139-A35456897DCD}" sibTransId="{D2D2C5AB-EB9F-49EF-AD88-44943D5A0F06}"/>
    <dgm:cxn modelId="{D6420ED6-A1BB-4E50-AEA3-9EA7C6096744}" type="presOf" srcId="{21F534D5-1C79-4BDF-9289-FC145187538C}" destId="{D70A5185-BE33-46FE-A9B1-B327FA2AE57B}" srcOrd="0" destOrd="0" presId="urn:microsoft.com/office/officeart/2016/7/layout/RepeatingBendingProcessNew"/>
    <dgm:cxn modelId="{4FBC41D6-9B8C-44C9-B8A1-98F7495CD3D4}" type="presOf" srcId="{A1B08A2E-F11E-4160-8C0C-51E37586BC3A}" destId="{A02681FF-B46F-47FE-A55A-341AFEA04DD5}" srcOrd="1" destOrd="0" presId="urn:microsoft.com/office/officeart/2016/7/layout/RepeatingBendingProcessNew"/>
    <dgm:cxn modelId="{11EE95DA-6369-48E6-B57A-083EB218F087}" type="presOf" srcId="{DF6FC4FF-4E78-4312-9964-DFF4B26DB108}" destId="{DAC54F77-DF5D-4361-8972-8EDB73777C06}" srcOrd="0" destOrd="0" presId="urn:microsoft.com/office/officeart/2016/7/layout/RepeatingBendingProcessNew"/>
    <dgm:cxn modelId="{951695DF-D63E-4187-A75B-C845972FB7E1}" type="presOf" srcId="{A1B08A2E-F11E-4160-8C0C-51E37586BC3A}" destId="{88BCB307-C164-4AA2-8E72-9970DFAD2488}" srcOrd="0" destOrd="0" presId="urn:microsoft.com/office/officeart/2016/7/layout/RepeatingBendingProcessNew"/>
    <dgm:cxn modelId="{44536CE0-653D-465C-A6BB-4079E904EAF7}" srcId="{63F5EC0D-2962-45A4-BF9C-B7D7477F4E46}" destId="{FB509C72-6DC2-4A8B-9C4A-D1D78F21773B}" srcOrd="6" destOrd="0" parTransId="{40A37E5B-BBA6-4C71-AA6F-F35A855E1144}" sibTransId="{AB7D9EA3-8B77-4A16-8172-16ED04366740}"/>
    <dgm:cxn modelId="{A79208E9-7DB1-490E-A7E9-FCD87F4B44DE}" type="presOf" srcId="{0619D62A-106B-441B-BE3D-7DC449C9BB60}" destId="{A5748F09-19D2-4568-A64F-2E97A88F5C25}" srcOrd="1" destOrd="0" presId="urn:microsoft.com/office/officeart/2016/7/layout/RepeatingBendingProcessNew"/>
    <dgm:cxn modelId="{21E14DEC-0712-4652-B69C-3495C5D18230}" type="presOf" srcId="{03ABF056-A91C-4D15-8D3F-1BE2C1776DB1}" destId="{2D906A15-4638-48A9-956B-54B7422345A8}" srcOrd="0" destOrd="0" presId="urn:microsoft.com/office/officeart/2016/7/layout/RepeatingBendingProcessNew"/>
    <dgm:cxn modelId="{B4FDB7EE-4E06-4DFA-A891-7EDCB68A18AB}" type="presOf" srcId="{F18E79F4-F651-448F-BCF9-3BC139DDEA1F}" destId="{FB73F3C0-3D4E-4EA4-AA08-108B689FC4B5}" srcOrd="0" destOrd="0" presId="urn:microsoft.com/office/officeart/2016/7/layout/RepeatingBendingProcessNew"/>
    <dgm:cxn modelId="{148FB7F1-1D8E-4A4A-8E71-CBA0E35942E4}" type="presOf" srcId="{817AA285-0467-42AA-84CF-722A858646E7}" destId="{D818AA12-E7D1-458A-8183-BB88D4086F78}" srcOrd="0" destOrd="0" presId="urn:microsoft.com/office/officeart/2016/7/layout/RepeatingBendingProcessNew"/>
    <dgm:cxn modelId="{00DB0AF8-E02E-410E-8078-A933E1C27415}" srcId="{63F5EC0D-2962-45A4-BF9C-B7D7477F4E46}" destId="{07C72056-F7D0-40B8-90E9-4DFB58D8DE12}" srcOrd="9" destOrd="0" parTransId="{36195E4A-EAC3-4B3B-B5F7-A067616C57D4}" sibTransId="{0619D62A-106B-441B-BE3D-7DC449C9BB60}"/>
    <dgm:cxn modelId="{72BA14FB-5B83-44CB-AE0E-E72C7502A075}" type="presOf" srcId="{0619D62A-106B-441B-BE3D-7DC449C9BB60}" destId="{B6EDFB99-9D39-4B19-916A-ED5158036029}" srcOrd="0" destOrd="0" presId="urn:microsoft.com/office/officeart/2016/7/layout/RepeatingBendingProcessNew"/>
    <dgm:cxn modelId="{A578822A-A1E2-43F6-BB46-837754C0CA69}" type="presParOf" srcId="{3C590ED0-2611-4AD2-8122-99420A7EC7ED}" destId="{FB73F3C0-3D4E-4EA4-AA08-108B689FC4B5}" srcOrd="0" destOrd="0" presId="urn:microsoft.com/office/officeart/2016/7/layout/RepeatingBendingProcessNew"/>
    <dgm:cxn modelId="{D61600CF-7A06-4350-A246-9B47256AF32F}" type="presParOf" srcId="{3C590ED0-2611-4AD2-8122-99420A7EC7ED}" destId="{88BCB307-C164-4AA2-8E72-9970DFAD2488}" srcOrd="1" destOrd="0" presId="urn:microsoft.com/office/officeart/2016/7/layout/RepeatingBendingProcessNew"/>
    <dgm:cxn modelId="{87FB00DB-31F2-49E8-9BAC-E1CD947E1092}" type="presParOf" srcId="{88BCB307-C164-4AA2-8E72-9970DFAD2488}" destId="{A02681FF-B46F-47FE-A55A-341AFEA04DD5}" srcOrd="0" destOrd="0" presId="urn:microsoft.com/office/officeart/2016/7/layout/RepeatingBendingProcessNew"/>
    <dgm:cxn modelId="{1E26428D-4412-4F15-BCC7-D1511B62E38F}" type="presParOf" srcId="{3C590ED0-2611-4AD2-8122-99420A7EC7ED}" destId="{FFE43B0E-3CB4-47B0-9F39-CBB4E166F937}" srcOrd="2" destOrd="0" presId="urn:microsoft.com/office/officeart/2016/7/layout/RepeatingBendingProcessNew"/>
    <dgm:cxn modelId="{6AF767DE-45CE-4578-B70C-3E2157DBC7AA}" type="presParOf" srcId="{3C590ED0-2611-4AD2-8122-99420A7EC7ED}" destId="{C0BA19D0-0C6A-446B-A554-916077214984}" srcOrd="3" destOrd="0" presId="urn:microsoft.com/office/officeart/2016/7/layout/RepeatingBendingProcessNew"/>
    <dgm:cxn modelId="{8A284980-7E40-4C36-BC7F-5766CE66F04F}" type="presParOf" srcId="{C0BA19D0-0C6A-446B-A554-916077214984}" destId="{20FB3CF7-3B6F-4C00-A1CE-54AA9884D7D3}" srcOrd="0" destOrd="0" presId="urn:microsoft.com/office/officeart/2016/7/layout/RepeatingBendingProcessNew"/>
    <dgm:cxn modelId="{D654E26B-2E73-4FAE-B954-FBA138B42236}" type="presParOf" srcId="{3C590ED0-2611-4AD2-8122-99420A7EC7ED}" destId="{5F0616F2-7FDC-434C-AF4B-7E76B88BFADF}" srcOrd="4" destOrd="0" presId="urn:microsoft.com/office/officeart/2016/7/layout/RepeatingBendingProcessNew"/>
    <dgm:cxn modelId="{73310A57-26DD-4647-BE8F-0DEEAE1C4483}" type="presParOf" srcId="{3C590ED0-2611-4AD2-8122-99420A7EC7ED}" destId="{A6403745-04C0-40FE-B2A0-FA9238625269}" srcOrd="5" destOrd="0" presId="urn:microsoft.com/office/officeart/2016/7/layout/RepeatingBendingProcessNew"/>
    <dgm:cxn modelId="{A98E57FA-EFC5-4C3B-B90D-07BCAADD30AF}" type="presParOf" srcId="{A6403745-04C0-40FE-B2A0-FA9238625269}" destId="{D971D590-4F69-4465-85E9-D21F3DEB8A9F}" srcOrd="0" destOrd="0" presId="urn:microsoft.com/office/officeart/2016/7/layout/RepeatingBendingProcessNew"/>
    <dgm:cxn modelId="{D5251522-D477-4149-B92D-E2F2CB5E9F97}" type="presParOf" srcId="{3C590ED0-2611-4AD2-8122-99420A7EC7ED}" destId="{10E96F20-9C8A-4AC6-98CF-67282C03A6B5}" srcOrd="6" destOrd="0" presId="urn:microsoft.com/office/officeart/2016/7/layout/RepeatingBendingProcessNew"/>
    <dgm:cxn modelId="{2011EAF3-7AE2-44F9-BD20-8166E8118BB8}" type="presParOf" srcId="{3C590ED0-2611-4AD2-8122-99420A7EC7ED}" destId="{766DB3AF-6A89-4483-B42E-0A225F3E5652}" srcOrd="7" destOrd="0" presId="urn:microsoft.com/office/officeart/2016/7/layout/RepeatingBendingProcessNew"/>
    <dgm:cxn modelId="{35E66D13-AF12-4795-983D-603C65D870A4}" type="presParOf" srcId="{766DB3AF-6A89-4483-B42E-0A225F3E5652}" destId="{DDD3B20C-E118-4DD1-8926-7531F7426E98}" srcOrd="0" destOrd="0" presId="urn:microsoft.com/office/officeart/2016/7/layout/RepeatingBendingProcessNew"/>
    <dgm:cxn modelId="{866CF715-61A2-45CE-931F-0D837F6D91A8}" type="presParOf" srcId="{3C590ED0-2611-4AD2-8122-99420A7EC7ED}" destId="{2D906A15-4638-48A9-956B-54B7422345A8}" srcOrd="8" destOrd="0" presId="urn:microsoft.com/office/officeart/2016/7/layout/RepeatingBendingProcessNew"/>
    <dgm:cxn modelId="{EE4FA9E5-ECF5-4360-A0E4-39DA7E164425}" type="presParOf" srcId="{3C590ED0-2611-4AD2-8122-99420A7EC7ED}" destId="{D70A5185-BE33-46FE-A9B1-B327FA2AE57B}" srcOrd="9" destOrd="0" presId="urn:microsoft.com/office/officeart/2016/7/layout/RepeatingBendingProcessNew"/>
    <dgm:cxn modelId="{5121363F-70F3-4C1E-B535-410B71A09218}" type="presParOf" srcId="{D70A5185-BE33-46FE-A9B1-B327FA2AE57B}" destId="{FB589EEE-615A-4D44-B79B-4B3AA59300FC}" srcOrd="0" destOrd="0" presId="urn:microsoft.com/office/officeart/2016/7/layout/RepeatingBendingProcessNew"/>
    <dgm:cxn modelId="{2D32B241-F2FD-4E4E-98FF-8BA60746D6FC}" type="presParOf" srcId="{3C590ED0-2611-4AD2-8122-99420A7EC7ED}" destId="{D818AA12-E7D1-458A-8183-BB88D4086F78}" srcOrd="10" destOrd="0" presId="urn:microsoft.com/office/officeart/2016/7/layout/RepeatingBendingProcessNew"/>
    <dgm:cxn modelId="{F023997A-D4D0-4089-90BF-45F40A8E42F6}" type="presParOf" srcId="{3C590ED0-2611-4AD2-8122-99420A7EC7ED}" destId="{DAC54F77-DF5D-4361-8972-8EDB73777C06}" srcOrd="11" destOrd="0" presId="urn:microsoft.com/office/officeart/2016/7/layout/RepeatingBendingProcessNew"/>
    <dgm:cxn modelId="{01FE724B-EA45-472C-9352-0B5ED343CC4D}" type="presParOf" srcId="{DAC54F77-DF5D-4361-8972-8EDB73777C06}" destId="{B9524523-9AA4-48C4-BAF0-E7650D07CF6E}" srcOrd="0" destOrd="0" presId="urn:microsoft.com/office/officeart/2016/7/layout/RepeatingBendingProcessNew"/>
    <dgm:cxn modelId="{4E83DF83-8F7E-4C83-99AF-E6B34584E7DB}" type="presParOf" srcId="{3C590ED0-2611-4AD2-8122-99420A7EC7ED}" destId="{A9DD7874-771B-4899-AC75-CA51A4D81B91}" srcOrd="12" destOrd="0" presId="urn:microsoft.com/office/officeart/2016/7/layout/RepeatingBendingProcessNew"/>
    <dgm:cxn modelId="{A6DEE5F2-F888-4B7A-9E2F-26D098C22274}" type="presParOf" srcId="{3C590ED0-2611-4AD2-8122-99420A7EC7ED}" destId="{D0343E28-E2E4-4C91-BD9A-CBC63B41B9DE}" srcOrd="13" destOrd="0" presId="urn:microsoft.com/office/officeart/2016/7/layout/RepeatingBendingProcessNew"/>
    <dgm:cxn modelId="{BCC8F024-64DD-4344-A1A0-22B52350AA62}" type="presParOf" srcId="{D0343E28-E2E4-4C91-BD9A-CBC63B41B9DE}" destId="{0D54975F-EB8B-47CB-AFD3-AE457B9771D7}" srcOrd="0" destOrd="0" presId="urn:microsoft.com/office/officeart/2016/7/layout/RepeatingBendingProcessNew"/>
    <dgm:cxn modelId="{365DCD3F-9683-490C-9A5C-3820A42CF2A5}" type="presParOf" srcId="{3C590ED0-2611-4AD2-8122-99420A7EC7ED}" destId="{ADA759A5-D96F-4085-BB5C-71BC6010835E}" srcOrd="14" destOrd="0" presId="urn:microsoft.com/office/officeart/2016/7/layout/RepeatingBendingProcessNew"/>
    <dgm:cxn modelId="{28B6647E-6E1A-454E-B65B-7320FEF58045}" type="presParOf" srcId="{3C590ED0-2611-4AD2-8122-99420A7EC7ED}" destId="{58EC43EF-8ABE-4599-B470-E51A684B5CC1}" srcOrd="15" destOrd="0" presId="urn:microsoft.com/office/officeart/2016/7/layout/RepeatingBendingProcessNew"/>
    <dgm:cxn modelId="{2BA69CAF-297E-45EE-93A5-E24796F0F03A}" type="presParOf" srcId="{58EC43EF-8ABE-4599-B470-E51A684B5CC1}" destId="{2E512617-8093-493A-A435-FA5AC1658E41}" srcOrd="0" destOrd="0" presId="urn:microsoft.com/office/officeart/2016/7/layout/RepeatingBendingProcessNew"/>
    <dgm:cxn modelId="{B153C0D5-B031-497C-BFE7-1DE7693116F7}" type="presParOf" srcId="{3C590ED0-2611-4AD2-8122-99420A7EC7ED}" destId="{9D39496F-0A82-45BB-8AFB-014AE9412197}" srcOrd="16" destOrd="0" presId="urn:microsoft.com/office/officeart/2016/7/layout/RepeatingBendingProcessNew"/>
    <dgm:cxn modelId="{6446B273-8A6A-4A53-9F73-FD7097D085CD}" type="presParOf" srcId="{3C590ED0-2611-4AD2-8122-99420A7EC7ED}" destId="{B3CC140F-EF52-4DFB-99D4-B704433DB551}" srcOrd="17" destOrd="0" presId="urn:microsoft.com/office/officeart/2016/7/layout/RepeatingBendingProcessNew"/>
    <dgm:cxn modelId="{CAABCCF7-BCDD-49DB-A205-2EACD5D96CF5}" type="presParOf" srcId="{B3CC140F-EF52-4DFB-99D4-B704433DB551}" destId="{F59598A9-4292-4386-ACF7-63710C8B4110}" srcOrd="0" destOrd="0" presId="urn:microsoft.com/office/officeart/2016/7/layout/RepeatingBendingProcessNew"/>
    <dgm:cxn modelId="{8AD24E0B-9645-4DA5-BCB2-F0384583C947}" type="presParOf" srcId="{3C590ED0-2611-4AD2-8122-99420A7EC7ED}" destId="{E5E69FBF-BD9E-4B00-8735-71D276CA5F68}" srcOrd="18" destOrd="0" presId="urn:microsoft.com/office/officeart/2016/7/layout/RepeatingBendingProcessNew"/>
    <dgm:cxn modelId="{73AADA6B-79BB-4064-905B-D721B9CD201D}" type="presParOf" srcId="{3C590ED0-2611-4AD2-8122-99420A7EC7ED}" destId="{B6EDFB99-9D39-4B19-916A-ED5158036029}" srcOrd="19" destOrd="0" presId="urn:microsoft.com/office/officeart/2016/7/layout/RepeatingBendingProcessNew"/>
    <dgm:cxn modelId="{D54D014A-275F-43E1-A953-C0A69AED50B4}" type="presParOf" srcId="{B6EDFB99-9D39-4B19-916A-ED5158036029}" destId="{A5748F09-19D2-4568-A64F-2E97A88F5C25}" srcOrd="0" destOrd="0" presId="urn:microsoft.com/office/officeart/2016/7/layout/RepeatingBendingProcessNew"/>
    <dgm:cxn modelId="{3FBC4F2C-616E-48FA-A374-EEC9F5ECD312}" type="presParOf" srcId="{3C590ED0-2611-4AD2-8122-99420A7EC7ED}" destId="{7217E658-8736-40FC-A41B-0132D7536BBD}" srcOrd="2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7A6A9F-9507-4036-B31E-B459E9D4DEC5}">
      <dsp:nvSpPr>
        <dsp:cNvPr id="0" name=""/>
        <dsp:cNvSpPr/>
      </dsp:nvSpPr>
      <dsp:spPr>
        <a:xfrm>
          <a:off x="-273620" y="11709"/>
          <a:ext cx="7534114" cy="86639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A91BF9-9C98-45C2-9A90-A2C14EA9C729}">
      <dsp:nvSpPr>
        <dsp:cNvPr id="0" name=""/>
        <dsp:cNvSpPr/>
      </dsp:nvSpPr>
      <dsp:spPr>
        <a:xfrm>
          <a:off x="-11536" y="206647"/>
          <a:ext cx="476516" cy="47651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C06BD6-48D4-412C-BC56-22F70DD67DA3}">
      <dsp:nvSpPr>
        <dsp:cNvPr id="0" name=""/>
        <dsp:cNvSpPr/>
      </dsp:nvSpPr>
      <dsp:spPr>
        <a:xfrm>
          <a:off x="727063" y="11709"/>
          <a:ext cx="6531472" cy="866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693" tIns="91693" rIns="91693" bIns="9169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 err="1"/>
            <a:t>Dolu</a:t>
          </a:r>
          <a:r>
            <a:rPr lang="en-GB" sz="1900" kern="1200" dirty="0"/>
            <a:t> Miah – 1809541 – Benefits	of Team Working</a:t>
          </a:r>
          <a:endParaRPr lang="en-US" sz="1900" kern="1200" dirty="0"/>
        </a:p>
      </dsp:txBody>
      <dsp:txXfrm>
        <a:off x="727063" y="11709"/>
        <a:ext cx="6531472" cy="866393"/>
      </dsp:txXfrm>
    </dsp:sp>
    <dsp:sp modelId="{3B7F90FC-EF05-4250-8DC1-3FD6B421D42F}">
      <dsp:nvSpPr>
        <dsp:cNvPr id="0" name=""/>
        <dsp:cNvSpPr/>
      </dsp:nvSpPr>
      <dsp:spPr>
        <a:xfrm>
          <a:off x="-273620" y="1094701"/>
          <a:ext cx="7534114" cy="86639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4EEDAA-D2A7-401D-89A4-1958136D8855}">
      <dsp:nvSpPr>
        <dsp:cNvPr id="0" name=""/>
        <dsp:cNvSpPr/>
      </dsp:nvSpPr>
      <dsp:spPr>
        <a:xfrm>
          <a:off x="-11536" y="1291717"/>
          <a:ext cx="476516" cy="47651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E096E4-5938-4754-A5C2-62A2E4215DCA}">
      <dsp:nvSpPr>
        <dsp:cNvPr id="0" name=""/>
        <dsp:cNvSpPr/>
      </dsp:nvSpPr>
      <dsp:spPr>
        <a:xfrm>
          <a:off x="177865" y="1094701"/>
          <a:ext cx="7629869" cy="866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693" tIns="91693" rIns="91693" bIns="9169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   </a:t>
          </a:r>
          <a:r>
            <a:rPr lang="en-GB" sz="1900" kern="1200" dirty="0" err="1"/>
            <a:t>Kayani</a:t>
          </a:r>
          <a:r>
            <a:rPr lang="en-GB" sz="1900" kern="1200" dirty="0"/>
            <a:t> Ghulam – 1807441 – Stages of team development</a:t>
          </a:r>
          <a:endParaRPr lang="en-US" sz="1900" kern="1200" dirty="0"/>
        </a:p>
      </dsp:txBody>
      <dsp:txXfrm>
        <a:off x="177865" y="1094701"/>
        <a:ext cx="7629869" cy="866393"/>
      </dsp:txXfrm>
    </dsp:sp>
    <dsp:sp modelId="{14DB5BF4-C5E7-443B-B2A7-245952CF0453}">
      <dsp:nvSpPr>
        <dsp:cNvPr id="0" name=""/>
        <dsp:cNvSpPr/>
      </dsp:nvSpPr>
      <dsp:spPr>
        <a:xfrm>
          <a:off x="-273620" y="2177693"/>
          <a:ext cx="7534114" cy="86639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B3A348-6754-4803-B72E-84AEAA081E33}">
      <dsp:nvSpPr>
        <dsp:cNvPr id="0" name=""/>
        <dsp:cNvSpPr/>
      </dsp:nvSpPr>
      <dsp:spPr>
        <a:xfrm>
          <a:off x="-11536" y="2372631"/>
          <a:ext cx="476516" cy="47651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2304EC-6CC9-44BF-83EE-796CDC5BF999}">
      <dsp:nvSpPr>
        <dsp:cNvPr id="0" name=""/>
        <dsp:cNvSpPr/>
      </dsp:nvSpPr>
      <dsp:spPr>
        <a:xfrm>
          <a:off x="727063" y="2177693"/>
          <a:ext cx="6531472" cy="866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693" tIns="91693" rIns="91693" bIns="9169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Asif Khan – 1808529 - Team Roles</a:t>
          </a:r>
          <a:endParaRPr lang="en-US" sz="1900" kern="1200" dirty="0"/>
        </a:p>
      </dsp:txBody>
      <dsp:txXfrm>
        <a:off x="727063" y="2177693"/>
        <a:ext cx="6531472" cy="866393"/>
      </dsp:txXfrm>
    </dsp:sp>
    <dsp:sp modelId="{890BC72E-DDDE-4EBF-B570-B454F020AA28}">
      <dsp:nvSpPr>
        <dsp:cNvPr id="0" name=""/>
        <dsp:cNvSpPr/>
      </dsp:nvSpPr>
      <dsp:spPr>
        <a:xfrm>
          <a:off x="-273620" y="3260685"/>
          <a:ext cx="7534114" cy="86639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AE2B12-D496-4BA9-A5DE-F33A28E28A8B}">
      <dsp:nvSpPr>
        <dsp:cNvPr id="0" name=""/>
        <dsp:cNvSpPr/>
      </dsp:nvSpPr>
      <dsp:spPr>
        <a:xfrm>
          <a:off x="-11536" y="3455623"/>
          <a:ext cx="476516" cy="47651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8E0FF1-8770-4F49-98AA-1BB51953753B}">
      <dsp:nvSpPr>
        <dsp:cNvPr id="0" name=""/>
        <dsp:cNvSpPr/>
      </dsp:nvSpPr>
      <dsp:spPr>
        <a:xfrm>
          <a:off x="727063" y="3260685"/>
          <a:ext cx="6531472" cy="866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693" tIns="91693" rIns="91693" bIns="9169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Ayaz Ahmed Munir – 1807895 - Managing Conflict </a:t>
          </a:r>
          <a:endParaRPr lang="en-US" sz="1900" kern="1200"/>
        </a:p>
      </dsp:txBody>
      <dsp:txXfrm>
        <a:off x="727063" y="3260685"/>
        <a:ext cx="6531472" cy="866393"/>
      </dsp:txXfrm>
    </dsp:sp>
    <dsp:sp modelId="{86A4F55C-80FC-4E2A-BA4F-3ABF444057AB}">
      <dsp:nvSpPr>
        <dsp:cNvPr id="0" name=""/>
        <dsp:cNvSpPr/>
      </dsp:nvSpPr>
      <dsp:spPr>
        <a:xfrm>
          <a:off x="-273620" y="4343677"/>
          <a:ext cx="7534114" cy="86639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04505C-1E81-4EF6-A564-F7021048A8C4}">
      <dsp:nvSpPr>
        <dsp:cNvPr id="0" name=""/>
        <dsp:cNvSpPr/>
      </dsp:nvSpPr>
      <dsp:spPr>
        <a:xfrm>
          <a:off x="-11536" y="4538615"/>
          <a:ext cx="476516" cy="47651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CAF3E9-A37B-431A-994E-D0737D804B72}">
      <dsp:nvSpPr>
        <dsp:cNvPr id="0" name=""/>
        <dsp:cNvSpPr/>
      </dsp:nvSpPr>
      <dsp:spPr>
        <a:xfrm>
          <a:off x="211632" y="4343677"/>
          <a:ext cx="7562334" cy="866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693" tIns="91693" rIns="91693" bIns="9169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   </a:t>
          </a:r>
          <a:r>
            <a:rPr lang="en-GB" sz="1900" kern="1200" dirty="0" err="1"/>
            <a:t>Jhangeir</a:t>
          </a:r>
          <a:r>
            <a:rPr lang="en-GB" sz="1900" kern="1200" dirty="0"/>
            <a:t> Hussain – 1807897 – Effective Teamworking Skills</a:t>
          </a:r>
          <a:endParaRPr lang="en-US" sz="1900" kern="1200" dirty="0"/>
        </a:p>
      </dsp:txBody>
      <dsp:txXfrm>
        <a:off x="211632" y="4343677"/>
        <a:ext cx="7562334" cy="8663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9AB037-7885-4411-B024-ECC32CC25DB2}">
      <dsp:nvSpPr>
        <dsp:cNvPr id="0" name=""/>
        <dsp:cNvSpPr/>
      </dsp:nvSpPr>
      <dsp:spPr>
        <a:xfrm>
          <a:off x="0" y="0"/>
          <a:ext cx="6619160" cy="69865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Benefits of teamworking – Dolu Miah</a:t>
          </a:r>
          <a:endParaRPr lang="en-US" sz="1900" kern="1200"/>
        </a:p>
      </dsp:txBody>
      <dsp:txXfrm>
        <a:off x="20463" y="20463"/>
        <a:ext cx="5783510" cy="657732"/>
      </dsp:txXfrm>
    </dsp:sp>
    <dsp:sp modelId="{96CA2591-2801-44FC-80C9-770E425C8471}">
      <dsp:nvSpPr>
        <dsp:cNvPr id="0" name=""/>
        <dsp:cNvSpPr/>
      </dsp:nvSpPr>
      <dsp:spPr>
        <a:xfrm>
          <a:off x="494287" y="795694"/>
          <a:ext cx="6619160" cy="698658"/>
        </a:xfrm>
        <a:prstGeom prst="roundRect">
          <a:avLst>
            <a:gd name="adj" fmla="val 10000"/>
          </a:avLst>
        </a:prstGeom>
        <a:solidFill>
          <a:schemeClr val="accent5">
            <a:hueOff val="623814"/>
            <a:satOff val="-12622"/>
            <a:lumOff val="39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Stages of team development – Kayani Ghulam</a:t>
          </a:r>
          <a:endParaRPr lang="en-US" sz="1900" kern="1200"/>
        </a:p>
      </dsp:txBody>
      <dsp:txXfrm>
        <a:off x="514750" y="816157"/>
        <a:ext cx="5629818" cy="657732"/>
      </dsp:txXfrm>
    </dsp:sp>
    <dsp:sp modelId="{B57FC627-09FA-4C1F-835C-1BCB89A22988}">
      <dsp:nvSpPr>
        <dsp:cNvPr id="0" name=""/>
        <dsp:cNvSpPr/>
      </dsp:nvSpPr>
      <dsp:spPr>
        <a:xfrm>
          <a:off x="988575" y="1591389"/>
          <a:ext cx="6619160" cy="698658"/>
        </a:xfrm>
        <a:prstGeom prst="roundRect">
          <a:avLst>
            <a:gd name="adj" fmla="val 10000"/>
          </a:avLst>
        </a:prstGeom>
        <a:solidFill>
          <a:schemeClr val="accent5">
            <a:hueOff val="1247628"/>
            <a:satOff val="-25244"/>
            <a:lumOff val="78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Team Roles – Asif Khan</a:t>
          </a:r>
          <a:endParaRPr lang="en-US" sz="1900" kern="1200"/>
        </a:p>
      </dsp:txBody>
      <dsp:txXfrm>
        <a:off x="1009038" y="1611852"/>
        <a:ext cx="5629818" cy="657732"/>
      </dsp:txXfrm>
    </dsp:sp>
    <dsp:sp modelId="{FEFCCBC1-788A-40DE-88FD-AFB7EE6CC69D}">
      <dsp:nvSpPr>
        <dsp:cNvPr id="0" name=""/>
        <dsp:cNvSpPr/>
      </dsp:nvSpPr>
      <dsp:spPr>
        <a:xfrm>
          <a:off x="1482863" y="2387083"/>
          <a:ext cx="6619160" cy="698658"/>
        </a:xfrm>
        <a:prstGeom prst="roundRect">
          <a:avLst>
            <a:gd name="adj" fmla="val 10000"/>
          </a:avLst>
        </a:prstGeom>
        <a:solidFill>
          <a:schemeClr val="accent5">
            <a:hueOff val="1871442"/>
            <a:satOff val="-37867"/>
            <a:lumOff val="117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Managing Conflict – Ayaz Ahmed Munir</a:t>
          </a:r>
          <a:endParaRPr lang="en-US" sz="1900" kern="1200"/>
        </a:p>
      </dsp:txBody>
      <dsp:txXfrm>
        <a:off x="1503326" y="2407546"/>
        <a:ext cx="5629818" cy="657732"/>
      </dsp:txXfrm>
    </dsp:sp>
    <dsp:sp modelId="{DE820366-80A0-4C2F-B8B0-85BBC303B43E}">
      <dsp:nvSpPr>
        <dsp:cNvPr id="0" name=""/>
        <dsp:cNvSpPr/>
      </dsp:nvSpPr>
      <dsp:spPr>
        <a:xfrm>
          <a:off x="1977151" y="3182778"/>
          <a:ext cx="6619160" cy="698658"/>
        </a:xfrm>
        <a:prstGeom prst="roundRect">
          <a:avLst>
            <a:gd name="adj" fmla="val 10000"/>
          </a:avLst>
        </a:prstGeom>
        <a:solidFill>
          <a:schemeClr val="accent5">
            <a:hueOff val="2495256"/>
            <a:satOff val="-50489"/>
            <a:lumOff val="156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Effective Teamworking Skills – </a:t>
          </a:r>
          <a:r>
            <a:rPr lang="en-GB" sz="1900" b="1" kern="1200" dirty="0" err="1"/>
            <a:t>Jhangeir</a:t>
          </a:r>
          <a:r>
            <a:rPr lang="en-GB" sz="1900" b="1" kern="1200" dirty="0"/>
            <a:t> Hussain</a:t>
          </a:r>
          <a:endParaRPr lang="en-US" sz="1900" kern="1200" dirty="0"/>
        </a:p>
      </dsp:txBody>
      <dsp:txXfrm>
        <a:off x="1997614" y="3203241"/>
        <a:ext cx="5629818" cy="657732"/>
      </dsp:txXfrm>
    </dsp:sp>
    <dsp:sp modelId="{905FF8B3-8E93-4579-80DE-67ADDA2CF15A}">
      <dsp:nvSpPr>
        <dsp:cNvPr id="0" name=""/>
        <dsp:cNvSpPr/>
      </dsp:nvSpPr>
      <dsp:spPr>
        <a:xfrm>
          <a:off x="6165032" y="510408"/>
          <a:ext cx="454128" cy="45412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6267211" y="510408"/>
        <a:ext cx="249770" cy="341731"/>
      </dsp:txXfrm>
    </dsp:sp>
    <dsp:sp modelId="{452B89E6-3646-41EC-8D2A-7BEC03C5A410}">
      <dsp:nvSpPr>
        <dsp:cNvPr id="0" name=""/>
        <dsp:cNvSpPr/>
      </dsp:nvSpPr>
      <dsp:spPr>
        <a:xfrm>
          <a:off x="6659320" y="1306103"/>
          <a:ext cx="454128" cy="45412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883928"/>
            <a:satOff val="-9276"/>
            <a:lumOff val="-608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6761499" y="1306103"/>
        <a:ext cx="249770" cy="341731"/>
      </dsp:txXfrm>
    </dsp:sp>
    <dsp:sp modelId="{ECCC3EAE-6E1E-4979-8D1B-95262D1ED1FF}">
      <dsp:nvSpPr>
        <dsp:cNvPr id="0" name=""/>
        <dsp:cNvSpPr/>
      </dsp:nvSpPr>
      <dsp:spPr>
        <a:xfrm>
          <a:off x="7153607" y="2090153"/>
          <a:ext cx="454128" cy="45412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1767856"/>
            <a:satOff val="-18552"/>
            <a:lumOff val="-1217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7255786" y="2090153"/>
        <a:ext cx="249770" cy="341731"/>
      </dsp:txXfrm>
    </dsp:sp>
    <dsp:sp modelId="{81FF649C-3C9E-430D-A951-B86176D9FF75}">
      <dsp:nvSpPr>
        <dsp:cNvPr id="0" name=""/>
        <dsp:cNvSpPr/>
      </dsp:nvSpPr>
      <dsp:spPr>
        <a:xfrm>
          <a:off x="7647895" y="2893611"/>
          <a:ext cx="454128" cy="45412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2651784"/>
            <a:satOff val="-27828"/>
            <a:lumOff val="-1825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7750074" y="2893611"/>
        <a:ext cx="249770" cy="3417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1E50DA-88A8-4DEE-BAC6-A81BED6E5073}">
      <dsp:nvSpPr>
        <dsp:cNvPr id="0" name=""/>
        <dsp:cNvSpPr/>
      </dsp:nvSpPr>
      <dsp:spPr>
        <a:xfrm>
          <a:off x="1832083" y="1134646"/>
          <a:ext cx="39079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0799" y="45720"/>
              </a:lnTo>
            </a:path>
          </a:pathLst>
        </a:custGeom>
        <a:noFill/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016948" y="1178259"/>
        <a:ext cx="21069" cy="4213"/>
      </dsp:txXfrm>
    </dsp:sp>
    <dsp:sp modelId="{AD318344-64CB-4C1D-AB00-322D6378492F}">
      <dsp:nvSpPr>
        <dsp:cNvPr id="0" name=""/>
        <dsp:cNvSpPr/>
      </dsp:nvSpPr>
      <dsp:spPr>
        <a:xfrm>
          <a:off x="1710" y="630714"/>
          <a:ext cx="1832172" cy="1099303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778" tIns="94238" rIns="89778" bIns="9423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Why is it important to understand the different stages of team development?</a:t>
          </a:r>
          <a:endParaRPr lang="en-US" sz="1200" kern="1200"/>
        </a:p>
      </dsp:txBody>
      <dsp:txXfrm>
        <a:off x="1710" y="630714"/>
        <a:ext cx="1832172" cy="1099303"/>
      </dsp:txXfrm>
    </dsp:sp>
    <dsp:sp modelId="{C211DBA6-4928-4265-84D0-569148D76E63}">
      <dsp:nvSpPr>
        <dsp:cNvPr id="0" name=""/>
        <dsp:cNvSpPr/>
      </dsp:nvSpPr>
      <dsp:spPr>
        <a:xfrm>
          <a:off x="4085656" y="1134646"/>
          <a:ext cx="39079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0799" y="45720"/>
              </a:lnTo>
            </a:path>
          </a:pathLst>
        </a:custGeom>
        <a:noFill/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0521" y="1178259"/>
        <a:ext cx="21069" cy="4213"/>
      </dsp:txXfrm>
    </dsp:sp>
    <dsp:sp modelId="{73E52DE3-0D55-443A-A6CE-F20AAA2E8953}">
      <dsp:nvSpPr>
        <dsp:cNvPr id="0" name=""/>
        <dsp:cNvSpPr/>
      </dsp:nvSpPr>
      <dsp:spPr>
        <a:xfrm>
          <a:off x="2255283" y="630714"/>
          <a:ext cx="1832172" cy="1099303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778" tIns="94238" rIns="89778" bIns="9423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What are the different stages of team development</a:t>
          </a:r>
          <a:endParaRPr lang="en-US" sz="1200" kern="1200" dirty="0"/>
        </a:p>
      </dsp:txBody>
      <dsp:txXfrm>
        <a:off x="2255283" y="630714"/>
        <a:ext cx="1832172" cy="1099303"/>
      </dsp:txXfrm>
    </dsp:sp>
    <dsp:sp modelId="{56D22514-9A5B-40D8-9292-8D8960056A37}">
      <dsp:nvSpPr>
        <dsp:cNvPr id="0" name=""/>
        <dsp:cNvSpPr/>
      </dsp:nvSpPr>
      <dsp:spPr>
        <a:xfrm>
          <a:off x="6339228" y="1134646"/>
          <a:ext cx="39079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0799" y="45720"/>
              </a:lnTo>
            </a:path>
          </a:pathLst>
        </a:custGeom>
        <a:noFill/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24093" y="1178259"/>
        <a:ext cx="21069" cy="4213"/>
      </dsp:txXfrm>
    </dsp:sp>
    <dsp:sp modelId="{F62DE6D6-06CC-49E3-BA2D-9DBAFE7997DB}">
      <dsp:nvSpPr>
        <dsp:cNvPr id="0" name=""/>
        <dsp:cNvSpPr/>
      </dsp:nvSpPr>
      <dsp:spPr>
        <a:xfrm>
          <a:off x="4508855" y="630714"/>
          <a:ext cx="1832172" cy="1099303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778" tIns="94238" rIns="89778" bIns="9423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Forming Stage</a:t>
          </a:r>
          <a:endParaRPr lang="en-US" sz="1200" kern="1200"/>
        </a:p>
      </dsp:txBody>
      <dsp:txXfrm>
        <a:off x="4508855" y="630714"/>
        <a:ext cx="1832172" cy="1099303"/>
      </dsp:txXfrm>
    </dsp:sp>
    <dsp:sp modelId="{AEAE38F7-2904-4F66-8ED6-D89D008A90A4}">
      <dsp:nvSpPr>
        <dsp:cNvPr id="0" name=""/>
        <dsp:cNvSpPr/>
      </dsp:nvSpPr>
      <dsp:spPr>
        <a:xfrm>
          <a:off x="917796" y="1728218"/>
          <a:ext cx="6760718" cy="390799"/>
        </a:xfrm>
        <a:custGeom>
          <a:avLst/>
          <a:gdLst/>
          <a:ahLst/>
          <a:cxnLst/>
          <a:rect l="0" t="0" r="0" b="0"/>
          <a:pathLst>
            <a:path>
              <a:moveTo>
                <a:pt x="6760718" y="0"/>
              </a:moveTo>
              <a:lnTo>
                <a:pt x="6760718" y="212499"/>
              </a:lnTo>
              <a:lnTo>
                <a:pt x="0" y="212499"/>
              </a:lnTo>
              <a:lnTo>
                <a:pt x="0" y="390799"/>
              </a:lnTo>
            </a:path>
          </a:pathLst>
        </a:custGeom>
        <a:noFill/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28810" y="1921511"/>
        <a:ext cx="338691" cy="4213"/>
      </dsp:txXfrm>
    </dsp:sp>
    <dsp:sp modelId="{D474FA93-6B1E-4950-9FCD-38B514FC4F39}">
      <dsp:nvSpPr>
        <dsp:cNvPr id="0" name=""/>
        <dsp:cNvSpPr/>
      </dsp:nvSpPr>
      <dsp:spPr>
        <a:xfrm>
          <a:off x="6762428" y="630714"/>
          <a:ext cx="1832172" cy="1099303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778" tIns="94238" rIns="89778" bIns="9423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Storming Stage</a:t>
          </a:r>
          <a:endParaRPr lang="en-US" sz="1200" kern="1200"/>
        </a:p>
      </dsp:txBody>
      <dsp:txXfrm>
        <a:off x="6762428" y="630714"/>
        <a:ext cx="1832172" cy="1099303"/>
      </dsp:txXfrm>
    </dsp:sp>
    <dsp:sp modelId="{74205B88-1C20-468D-978A-E2408543D122}">
      <dsp:nvSpPr>
        <dsp:cNvPr id="0" name=""/>
        <dsp:cNvSpPr/>
      </dsp:nvSpPr>
      <dsp:spPr>
        <a:xfrm>
          <a:off x="1832083" y="2655350"/>
          <a:ext cx="39079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0799" y="45720"/>
              </a:lnTo>
            </a:path>
          </a:pathLst>
        </a:custGeom>
        <a:noFill/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016948" y="2698963"/>
        <a:ext cx="21069" cy="4213"/>
      </dsp:txXfrm>
    </dsp:sp>
    <dsp:sp modelId="{FF45FE0A-EB4F-4BE4-98FA-21B326C48848}">
      <dsp:nvSpPr>
        <dsp:cNvPr id="0" name=""/>
        <dsp:cNvSpPr/>
      </dsp:nvSpPr>
      <dsp:spPr>
        <a:xfrm>
          <a:off x="1710" y="2151418"/>
          <a:ext cx="1832172" cy="1099303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778" tIns="94238" rIns="89778" bIns="9423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Norming Stage</a:t>
          </a:r>
          <a:endParaRPr lang="en-US" sz="1200" kern="1200"/>
        </a:p>
      </dsp:txBody>
      <dsp:txXfrm>
        <a:off x="1710" y="2151418"/>
        <a:ext cx="1832172" cy="1099303"/>
      </dsp:txXfrm>
    </dsp:sp>
    <dsp:sp modelId="{B51E27BB-90EA-4C50-BB28-7C2AE81DC4EF}">
      <dsp:nvSpPr>
        <dsp:cNvPr id="0" name=""/>
        <dsp:cNvSpPr/>
      </dsp:nvSpPr>
      <dsp:spPr>
        <a:xfrm>
          <a:off x="4085656" y="2655350"/>
          <a:ext cx="39079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0799" y="45720"/>
              </a:lnTo>
            </a:path>
          </a:pathLst>
        </a:custGeom>
        <a:noFill/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0521" y="2698963"/>
        <a:ext cx="21069" cy="4213"/>
      </dsp:txXfrm>
    </dsp:sp>
    <dsp:sp modelId="{B455FF99-E3FB-4F47-92DC-DBA7E5109DF3}">
      <dsp:nvSpPr>
        <dsp:cNvPr id="0" name=""/>
        <dsp:cNvSpPr/>
      </dsp:nvSpPr>
      <dsp:spPr>
        <a:xfrm>
          <a:off x="2255283" y="2151418"/>
          <a:ext cx="1832172" cy="1099303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778" tIns="94238" rIns="89778" bIns="9423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Performing Stage</a:t>
          </a:r>
          <a:endParaRPr lang="en-US" sz="1200" kern="1200"/>
        </a:p>
      </dsp:txBody>
      <dsp:txXfrm>
        <a:off x="2255283" y="2151418"/>
        <a:ext cx="1832172" cy="1099303"/>
      </dsp:txXfrm>
    </dsp:sp>
    <dsp:sp modelId="{9C7DF0F7-3F69-43E8-81B9-0532BA3A928C}">
      <dsp:nvSpPr>
        <dsp:cNvPr id="0" name=""/>
        <dsp:cNvSpPr/>
      </dsp:nvSpPr>
      <dsp:spPr>
        <a:xfrm>
          <a:off x="6339228" y="2655350"/>
          <a:ext cx="39079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0799" y="45720"/>
              </a:lnTo>
            </a:path>
          </a:pathLst>
        </a:custGeom>
        <a:noFill/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24093" y="2698963"/>
        <a:ext cx="21069" cy="4213"/>
      </dsp:txXfrm>
    </dsp:sp>
    <dsp:sp modelId="{64ED2035-D60B-4209-B916-50A7F56C075F}">
      <dsp:nvSpPr>
        <dsp:cNvPr id="0" name=""/>
        <dsp:cNvSpPr/>
      </dsp:nvSpPr>
      <dsp:spPr>
        <a:xfrm>
          <a:off x="4508855" y="2151418"/>
          <a:ext cx="1832172" cy="1099303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778" tIns="94238" rIns="89778" bIns="9423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Adjourning Stage						</a:t>
          </a:r>
          <a:endParaRPr lang="en-US" sz="1200" kern="1200"/>
        </a:p>
      </dsp:txBody>
      <dsp:txXfrm>
        <a:off x="4508855" y="2151418"/>
        <a:ext cx="1832172" cy="1099303"/>
      </dsp:txXfrm>
    </dsp:sp>
    <dsp:sp modelId="{6DD5C1C7-CEDE-4CBC-80BF-81217DEAA1BD}">
      <dsp:nvSpPr>
        <dsp:cNvPr id="0" name=""/>
        <dsp:cNvSpPr/>
      </dsp:nvSpPr>
      <dsp:spPr>
        <a:xfrm>
          <a:off x="6762428" y="2151418"/>
          <a:ext cx="1832172" cy="1099303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778" tIns="94238" rIns="89778" bIns="9423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An example of this is when Fulham football club got relegated having been promoted the previous year.</a:t>
          </a:r>
          <a:endParaRPr lang="en-US" sz="1200" kern="1200" dirty="0"/>
        </a:p>
      </dsp:txBody>
      <dsp:txXfrm>
        <a:off x="6762428" y="2151418"/>
        <a:ext cx="1832172" cy="10993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241C06-7607-4D97-8DAF-36AEDFC8E8EE}">
      <dsp:nvSpPr>
        <dsp:cNvPr id="0" name=""/>
        <dsp:cNvSpPr/>
      </dsp:nvSpPr>
      <dsp:spPr>
        <a:xfrm>
          <a:off x="0" y="4040"/>
          <a:ext cx="6628804" cy="66494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11CDDE-A121-45AD-BF5A-B40E76B15292}">
      <dsp:nvSpPr>
        <dsp:cNvPr id="0" name=""/>
        <dsp:cNvSpPr/>
      </dsp:nvSpPr>
      <dsp:spPr>
        <a:xfrm>
          <a:off x="201145" y="153653"/>
          <a:ext cx="366077" cy="36571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C42748-04F2-4426-A3A6-FD9BE0C070BB}">
      <dsp:nvSpPr>
        <dsp:cNvPr id="0" name=""/>
        <dsp:cNvSpPr/>
      </dsp:nvSpPr>
      <dsp:spPr>
        <a:xfrm>
          <a:off x="768368" y="4040"/>
          <a:ext cx="5848602" cy="685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572" tIns="72572" rIns="72572" bIns="7257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How team roles contribute towards effective teamworking?</a:t>
          </a:r>
          <a:endParaRPr lang="en-US" sz="1400" kern="1200"/>
        </a:p>
      </dsp:txBody>
      <dsp:txXfrm>
        <a:off x="768368" y="4040"/>
        <a:ext cx="5848602" cy="685724"/>
      </dsp:txXfrm>
    </dsp:sp>
    <dsp:sp modelId="{2A200FF6-C45E-4B59-B379-21941D7C5990}">
      <dsp:nvSpPr>
        <dsp:cNvPr id="0" name=""/>
        <dsp:cNvSpPr/>
      </dsp:nvSpPr>
      <dsp:spPr>
        <a:xfrm>
          <a:off x="0" y="861195"/>
          <a:ext cx="6628804" cy="6649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C4EAA0-F63D-48D2-9928-4BD7B185569D}">
      <dsp:nvSpPr>
        <dsp:cNvPr id="0" name=""/>
        <dsp:cNvSpPr/>
      </dsp:nvSpPr>
      <dsp:spPr>
        <a:xfrm>
          <a:off x="201145" y="1010808"/>
          <a:ext cx="366077" cy="36571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97C75A-5649-434D-8384-904B04AB4224}">
      <dsp:nvSpPr>
        <dsp:cNvPr id="0" name=""/>
        <dsp:cNvSpPr/>
      </dsp:nvSpPr>
      <dsp:spPr>
        <a:xfrm>
          <a:off x="768368" y="861195"/>
          <a:ext cx="5848602" cy="685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572" tIns="72572" rIns="72572" bIns="7257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Position or roles assigned to members of the group – its important to define roles based on personal strengths and preferences to bring out the best</a:t>
          </a:r>
          <a:endParaRPr lang="en-US" sz="1400" kern="1200"/>
        </a:p>
      </dsp:txBody>
      <dsp:txXfrm>
        <a:off x="768368" y="861195"/>
        <a:ext cx="5848602" cy="685724"/>
      </dsp:txXfrm>
    </dsp:sp>
    <dsp:sp modelId="{AAE9D112-0D05-4CB6-8604-AE4A40A7A996}">
      <dsp:nvSpPr>
        <dsp:cNvPr id="0" name=""/>
        <dsp:cNvSpPr/>
      </dsp:nvSpPr>
      <dsp:spPr>
        <a:xfrm>
          <a:off x="0" y="1718350"/>
          <a:ext cx="6628804" cy="66494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B2EB67-16FF-40EE-B439-A6EC19FA5915}">
      <dsp:nvSpPr>
        <dsp:cNvPr id="0" name=""/>
        <dsp:cNvSpPr/>
      </dsp:nvSpPr>
      <dsp:spPr>
        <a:xfrm>
          <a:off x="201145" y="1867963"/>
          <a:ext cx="366077" cy="36571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5E51BF-9195-4C6F-A52E-16864C1B4870}">
      <dsp:nvSpPr>
        <dsp:cNvPr id="0" name=""/>
        <dsp:cNvSpPr/>
      </dsp:nvSpPr>
      <dsp:spPr>
        <a:xfrm>
          <a:off x="768368" y="1718350"/>
          <a:ext cx="5848602" cy="685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572" tIns="72572" rIns="72572" bIns="7257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Individual responsibility within the team/group - brings out a more balanced team </a:t>
          </a:r>
          <a:endParaRPr lang="en-US" sz="1400" kern="1200"/>
        </a:p>
      </dsp:txBody>
      <dsp:txXfrm>
        <a:off x="768368" y="1718350"/>
        <a:ext cx="5848602" cy="685724"/>
      </dsp:txXfrm>
    </dsp:sp>
    <dsp:sp modelId="{174074F6-BC7E-4406-AF0A-F45F33152296}">
      <dsp:nvSpPr>
        <dsp:cNvPr id="0" name=""/>
        <dsp:cNvSpPr/>
      </dsp:nvSpPr>
      <dsp:spPr>
        <a:xfrm>
          <a:off x="0" y="2575506"/>
          <a:ext cx="6628804" cy="66494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5F1541-4615-44D6-80B5-72D278F3A484}">
      <dsp:nvSpPr>
        <dsp:cNvPr id="0" name=""/>
        <dsp:cNvSpPr/>
      </dsp:nvSpPr>
      <dsp:spPr>
        <a:xfrm>
          <a:off x="201145" y="2725118"/>
          <a:ext cx="366077" cy="36571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692FA2-759C-457C-A72F-CE9DE8B23E59}">
      <dsp:nvSpPr>
        <dsp:cNvPr id="0" name=""/>
        <dsp:cNvSpPr/>
      </dsp:nvSpPr>
      <dsp:spPr>
        <a:xfrm>
          <a:off x="768368" y="2575506"/>
          <a:ext cx="5848602" cy="685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572" tIns="72572" rIns="72572" bIns="7257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It’s an opportunity for individuals to contribute openly and freely within a group/team </a:t>
          </a:r>
          <a:endParaRPr lang="en-US" sz="1400" kern="1200"/>
        </a:p>
      </dsp:txBody>
      <dsp:txXfrm>
        <a:off x="768368" y="2575506"/>
        <a:ext cx="5848602" cy="685724"/>
      </dsp:txXfrm>
    </dsp:sp>
    <dsp:sp modelId="{53777382-0962-44CB-BCF8-CB9BA4BD69F3}">
      <dsp:nvSpPr>
        <dsp:cNvPr id="0" name=""/>
        <dsp:cNvSpPr/>
      </dsp:nvSpPr>
      <dsp:spPr>
        <a:xfrm>
          <a:off x="0" y="3432661"/>
          <a:ext cx="6628804" cy="66494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2A8B27-FEEC-449F-9691-86E1215AADC9}">
      <dsp:nvSpPr>
        <dsp:cNvPr id="0" name=""/>
        <dsp:cNvSpPr/>
      </dsp:nvSpPr>
      <dsp:spPr>
        <a:xfrm>
          <a:off x="201145" y="3582273"/>
          <a:ext cx="366077" cy="36571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F448D0-DFF7-496E-9F22-6237707CAB96}">
      <dsp:nvSpPr>
        <dsp:cNvPr id="0" name=""/>
        <dsp:cNvSpPr/>
      </dsp:nvSpPr>
      <dsp:spPr>
        <a:xfrm>
          <a:off x="768368" y="3432661"/>
          <a:ext cx="5848602" cy="685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572" tIns="72572" rIns="72572" bIns="7257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Team functions effectively and enables all members to participate</a:t>
          </a:r>
          <a:endParaRPr lang="en-US" sz="1400" kern="1200"/>
        </a:p>
      </dsp:txBody>
      <dsp:txXfrm>
        <a:off x="768368" y="3432661"/>
        <a:ext cx="5848602" cy="685724"/>
      </dsp:txXfrm>
    </dsp:sp>
    <dsp:sp modelId="{02F60119-7746-4A00-97AC-4B2F58D80D94}">
      <dsp:nvSpPr>
        <dsp:cNvPr id="0" name=""/>
        <dsp:cNvSpPr/>
      </dsp:nvSpPr>
      <dsp:spPr>
        <a:xfrm>
          <a:off x="0" y="4289816"/>
          <a:ext cx="6628804" cy="66494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5F6134-0BFD-4B49-B2E5-5E99E6790202}">
      <dsp:nvSpPr>
        <dsp:cNvPr id="0" name=""/>
        <dsp:cNvSpPr/>
      </dsp:nvSpPr>
      <dsp:spPr>
        <a:xfrm>
          <a:off x="201145" y="4439428"/>
          <a:ext cx="366077" cy="365719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5F1260-4153-411B-B4E7-4B25E03894AA}">
      <dsp:nvSpPr>
        <dsp:cNvPr id="0" name=""/>
        <dsp:cNvSpPr/>
      </dsp:nvSpPr>
      <dsp:spPr>
        <a:xfrm>
          <a:off x="768368" y="4289816"/>
          <a:ext cx="5848602" cy="685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572" tIns="72572" rIns="72572" bIns="7257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It enables the team to perform better as a group than as a individual</a:t>
          </a:r>
          <a:endParaRPr lang="en-US" sz="1400" kern="1200"/>
        </a:p>
      </dsp:txBody>
      <dsp:txXfrm>
        <a:off x="768368" y="4289816"/>
        <a:ext cx="5848602" cy="6857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CB307-C164-4AA2-8E72-9970DFAD2488}">
      <dsp:nvSpPr>
        <dsp:cNvPr id="0" name=""/>
        <dsp:cNvSpPr/>
      </dsp:nvSpPr>
      <dsp:spPr>
        <a:xfrm>
          <a:off x="1987335" y="470101"/>
          <a:ext cx="3642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4251" y="45720"/>
              </a:lnTo>
            </a:path>
          </a:pathLst>
        </a:custGeom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59589" y="513846"/>
        <a:ext cx="19742" cy="3948"/>
      </dsp:txXfrm>
    </dsp:sp>
    <dsp:sp modelId="{FB73F3C0-3D4E-4EA4-AA08-108B689FC4B5}">
      <dsp:nvSpPr>
        <dsp:cNvPr id="0" name=""/>
        <dsp:cNvSpPr/>
      </dsp:nvSpPr>
      <dsp:spPr>
        <a:xfrm>
          <a:off x="272391" y="797"/>
          <a:ext cx="1716743" cy="103004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122" tIns="88301" rIns="84122" bIns="88301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What is effective teamworking skills?</a:t>
          </a:r>
          <a:endParaRPr lang="en-US" sz="1600" kern="1200"/>
        </a:p>
      </dsp:txBody>
      <dsp:txXfrm>
        <a:off x="272391" y="797"/>
        <a:ext cx="1716743" cy="1030046"/>
      </dsp:txXfrm>
    </dsp:sp>
    <dsp:sp modelId="{C0BA19D0-0C6A-446B-A554-916077214984}">
      <dsp:nvSpPr>
        <dsp:cNvPr id="0" name=""/>
        <dsp:cNvSpPr/>
      </dsp:nvSpPr>
      <dsp:spPr>
        <a:xfrm>
          <a:off x="4098930" y="470101"/>
          <a:ext cx="3642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4251" y="45720"/>
              </a:lnTo>
            </a:path>
          </a:pathLst>
        </a:custGeom>
        <a:noFill/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1184" y="513846"/>
        <a:ext cx="19742" cy="3948"/>
      </dsp:txXfrm>
    </dsp:sp>
    <dsp:sp modelId="{FFE43B0E-3CB4-47B0-9F39-CBB4E166F937}">
      <dsp:nvSpPr>
        <dsp:cNvPr id="0" name=""/>
        <dsp:cNvSpPr/>
      </dsp:nvSpPr>
      <dsp:spPr>
        <a:xfrm>
          <a:off x="2383986" y="797"/>
          <a:ext cx="1716743" cy="103004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122" tIns="88301" rIns="84122" bIns="88301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Good understanding</a:t>
          </a:r>
          <a:endParaRPr lang="en-US" sz="1600" kern="1200"/>
        </a:p>
      </dsp:txBody>
      <dsp:txXfrm>
        <a:off x="2383986" y="797"/>
        <a:ext cx="1716743" cy="1030046"/>
      </dsp:txXfrm>
    </dsp:sp>
    <dsp:sp modelId="{A6403745-04C0-40FE-B2A0-FA9238625269}">
      <dsp:nvSpPr>
        <dsp:cNvPr id="0" name=""/>
        <dsp:cNvSpPr/>
      </dsp:nvSpPr>
      <dsp:spPr>
        <a:xfrm>
          <a:off x="6210525" y="470101"/>
          <a:ext cx="3642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4251" y="45720"/>
              </a:lnTo>
            </a:path>
          </a:pathLst>
        </a:custGeom>
        <a:noFill/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82779" y="513846"/>
        <a:ext cx="19742" cy="3948"/>
      </dsp:txXfrm>
    </dsp:sp>
    <dsp:sp modelId="{5F0616F2-7FDC-434C-AF4B-7E76B88BFADF}">
      <dsp:nvSpPr>
        <dsp:cNvPr id="0" name=""/>
        <dsp:cNvSpPr/>
      </dsp:nvSpPr>
      <dsp:spPr>
        <a:xfrm>
          <a:off x="4495581" y="797"/>
          <a:ext cx="1716743" cy="103004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122" tIns="88301" rIns="84122" bIns="88301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Good leadership</a:t>
          </a:r>
          <a:endParaRPr lang="en-US" sz="1600" kern="1200"/>
        </a:p>
      </dsp:txBody>
      <dsp:txXfrm>
        <a:off x="4495581" y="797"/>
        <a:ext cx="1716743" cy="1030046"/>
      </dsp:txXfrm>
    </dsp:sp>
    <dsp:sp modelId="{766DB3AF-6A89-4483-B42E-0A225F3E5652}">
      <dsp:nvSpPr>
        <dsp:cNvPr id="0" name=""/>
        <dsp:cNvSpPr/>
      </dsp:nvSpPr>
      <dsp:spPr>
        <a:xfrm>
          <a:off x="1130763" y="1029044"/>
          <a:ext cx="6334785" cy="364251"/>
        </a:xfrm>
        <a:custGeom>
          <a:avLst/>
          <a:gdLst/>
          <a:ahLst/>
          <a:cxnLst/>
          <a:rect l="0" t="0" r="0" b="0"/>
          <a:pathLst>
            <a:path>
              <a:moveTo>
                <a:pt x="6334785" y="0"/>
              </a:moveTo>
              <a:lnTo>
                <a:pt x="6334785" y="199225"/>
              </a:lnTo>
              <a:lnTo>
                <a:pt x="0" y="199225"/>
              </a:lnTo>
              <a:lnTo>
                <a:pt x="0" y="364251"/>
              </a:lnTo>
            </a:path>
          </a:pathLst>
        </a:custGeom>
        <a:noFill/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39479" y="1209195"/>
        <a:ext cx="317353" cy="3948"/>
      </dsp:txXfrm>
    </dsp:sp>
    <dsp:sp modelId="{10E96F20-9C8A-4AC6-98CF-67282C03A6B5}">
      <dsp:nvSpPr>
        <dsp:cNvPr id="0" name=""/>
        <dsp:cNvSpPr/>
      </dsp:nvSpPr>
      <dsp:spPr>
        <a:xfrm>
          <a:off x="6607176" y="797"/>
          <a:ext cx="1716743" cy="103004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122" tIns="88301" rIns="84122" bIns="88301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Good interaction</a:t>
          </a:r>
          <a:endParaRPr lang="en-US" sz="1600" kern="1200"/>
        </a:p>
      </dsp:txBody>
      <dsp:txXfrm>
        <a:off x="6607176" y="797"/>
        <a:ext cx="1716743" cy="1030046"/>
      </dsp:txXfrm>
    </dsp:sp>
    <dsp:sp modelId="{D70A5185-BE33-46FE-A9B1-B327FA2AE57B}">
      <dsp:nvSpPr>
        <dsp:cNvPr id="0" name=""/>
        <dsp:cNvSpPr/>
      </dsp:nvSpPr>
      <dsp:spPr>
        <a:xfrm>
          <a:off x="1987335" y="1894998"/>
          <a:ext cx="3642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4251" y="45720"/>
              </a:lnTo>
            </a:path>
          </a:pathLst>
        </a:custGeom>
        <a:noFill/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59589" y="1938744"/>
        <a:ext cx="19742" cy="3948"/>
      </dsp:txXfrm>
    </dsp:sp>
    <dsp:sp modelId="{2D906A15-4638-48A9-956B-54B7422345A8}">
      <dsp:nvSpPr>
        <dsp:cNvPr id="0" name=""/>
        <dsp:cNvSpPr/>
      </dsp:nvSpPr>
      <dsp:spPr>
        <a:xfrm>
          <a:off x="272391" y="1425695"/>
          <a:ext cx="1716743" cy="103004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122" tIns="88301" rIns="84122" bIns="88301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Engaging with all members of the group</a:t>
          </a:r>
          <a:endParaRPr lang="en-US" sz="1600" kern="1200"/>
        </a:p>
      </dsp:txBody>
      <dsp:txXfrm>
        <a:off x="272391" y="1425695"/>
        <a:ext cx="1716743" cy="1030046"/>
      </dsp:txXfrm>
    </dsp:sp>
    <dsp:sp modelId="{DAC54F77-DF5D-4361-8972-8EDB73777C06}">
      <dsp:nvSpPr>
        <dsp:cNvPr id="0" name=""/>
        <dsp:cNvSpPr/>
      </dsp:nvSpPr>
      <dsp:spPr>
        <a:xfrm>
          <a:off x="4098930" y="1894998"/>
          <a:ext cx="3642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4251" y="45720"/>
              </a:lnTo>
            </a:path>
          </a:pathLst>
        </a:custGeom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1184" y="1938744"/>
        <a:ext cx="19742" cy="3948"/>
      </dsp:txXfrm>
    </dsp:sp>
    <dsp:sp modelId="{D818AA12-E7D1-458A-8183-BB88D4086F78}">
      <dsp:nvSpPr>
        <dsp:cNvPr id="0" name=""/>
        <dsp:cNvSpPr/>
      </dsp:nvSpPr>
      <dsp:spPr>
        <a:xfrm>
          <a:off x="2383986" y="1425695"/>
          <a:ext cx="1716743" cy="103004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122" tIns="88301" rIns="84122" bIns="88301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Listening to their views</a:t>
          </a:r>
          <a:endParaRPr lang="en-US" sz="1600" kern="1200"/>
        </a:p>
      </dsp:txBody>
      <dsp:txXfrm>
        <a:off x="2383986" y="1425695"/>
        <a:ext cx="1716743" cy="1030046"/>
      </dsp:txXfrm>
    </dsp:sp>
    <dsp:sp modelId="{D0343E28-E2E4-4C91-BD9A-CBC63B41B9DE}">
      <dsp:nvSpPr>
        <dsp:cNvPr id="0" name=""/>
        <dsp:cNvSpPr/>
      </dsp:nvSpPr>
      <dsp:spPr>
        <a:xfrm>
          <a:off x="6210525" y="1894998"/>
          <a:ext cx="3642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4251" y="45720"/>
              </a:lnTo>
            </a:path>
          </a:pathLst>
        </a:custGeom>
        <a:noFill/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82779" y="1938744"/>
        <a:ext cx="19742" cy="3948"/>
      </dsp:txXfrm>
    </dsp:sp>
    <dsp:sp modelId="{A9DD7874-771B-4899-AC75-CA51A4D81B91}">
      <dsp:nvSpPr>
        <dsp:cNvPr id="0" name=""/>
        <dsp:cNvSpPr/>
      </dsp:nvSpPr>
      <dsp:spPr>
        <a:xfrm>
          <a:off x="4495581" y="1425695"/>
          <a:ext cx="1716743" cy="103004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122" tIns="88301" rIns="84122" bIns="88301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Benefits of effective teamworking skills:</a:t>
          </a:r>
          <a:endParaRPr lang="en-US" sz="1600" kern="1200"/>
        </a:p>
      </dsp:txBody>
      <dsp:txXfrm>
        <a:off x="4495581" y="1425695"/>
        <a:ext cx="1716743" cy="1030046"/>
      </dsp:txXfrm>
    </dsp:sp>
    <dsp:sp modelId="{58EC43EF-8ABE-4599-B470-E51A684B5CC1}">
      <dsp:nvSpPr>
        <dsp:cNvPr id="0" name=""/>
        <dsp:cNvSpPr/>
      </dsp:nvSpPr>
      <dsp:spPr>
        <a:xfrm>
          <a:off x="1130763" y="2453941"/>
          <a:ext cx="6334785" cy="364251"/>
        </a:xfrm>
        <a:custGeom>
          <a:avLst/>
          <a:gdLst/>
          <a:ahLst/>
          <a:cxnLst/>
          <a:rect l="0" t="0" r="0" b="0"/>
          <a:pathLst>
            <a:path>
              <a:moveTo>
                <a:pt x="6334785" y="0"/>
              </a:moveTo>
              <a:lnTo>
                <a:pt x="6334785" y="199225"/>
              </a:lnTo>
              <a:lnTo>
                <a:pt x="0" y="199225"/>
              </a:lnTo>
              <a:lnTo>
                <a:pt x="0" y="364251"/>
              </a:lnTo>
            </a:path>
          </a:pathLst>
        </a:custGeom>
        <a:noFill/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39479" y="2634092"/>
        <a:ext cx="317353" cy="3948"/>
      </dsp:txXfrm>
    </dsp:sp>
    <dsp:sp modelId="{ADA759A5-D96F-4085-BB5C-71BC6010835E}">
      <dsp:nvSpPr>
        <dsp:cNvPr id="0" name=""/>
        <dsp:cNvSpPr/>
      </dsp:nvSpPr>
      <dsp:spPr>
        <a:xfrm>
          <a:off x="6607176" y="1425695"/>
          <a:ext cx="1716743" cy="103004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122" tIns="88301" rIns="84122" bIns="88301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Better performance </a:t>
          </a:r>
          <a:endParaRPr lang="en-US" sz="1600" kern="1200"/>
        </a:p>
      </dsp:txBody>
      <dsp:txXfrm>
        <a:off x="6607176" y="1425695"/>
        <a:ext cx="1716743" cy="1030046"/>
      </dsp:txXfrm>
    </dsp:sp>
    <dsp:sp modelId="{B3CC140F-EF52-4DFB-99D4-B704433DB551}">
      <dsp:nvSpPr>
        <dsp:cNvPr id="0" name=""/>
        <dsp:cNvSpPr/>
      </dsp:nvSpPr>
      <dsp:spPr>
        <a:xfrm>
          <a:off x="1987335" y="3319895"/>
          <a:ext cx="3642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4251" y="45720"/>
              </a:lnTo>
            </a:path>
          </a:pathLst>
        </a:custGeom>
        <a:noFill/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59589" y="3363641"/>
        <a:ext cx="19742" cy="3948"/>
      </dsp:txXfrm>
    </dsp:sp>
    <dsp:sp modelId="{9D39496F-0A82-45BB-8AFB-014AE9412197}">
      <dsp:nvSpPr>
        <dsp:cNvPr id="0" name=""/>
        <dsp:cNvSpPr/>
      </dsp:nvSpPr>
      <dsp:spPr>
        <a:xfrm>
          <a:off x="272391" y="2850592"/>
          <a:ext cx="1716743" cy="103004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122" tIns="88301" rIns="84122" bIns="88301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More contribution from individuals</a:t>
          </a:r>
          <a:endParaRPr lang="en-US" sz="1600" kern="1200"/>
        </a:p>
      </dsp:txBody>
      <dsp:txXfrm>
        <a:off x="272391" y="2850592"/>
        <a:ext cx="1716743" cy="1030046"/>
      </dsp:txXfrm>
    </dsp:sp>
    <dsp:sp modelId="{B6EDFB99-9D39-4B19-916A-ED5158036029}">
      <dsp:nvSpPr>
        <dsp:cNvPr id="0" name=""/>
        <dsp:cNvSpPr/>
      </dsp:nvSpPr>
      <dsp:spPr>
        <a:xfrm>
          <a:off x="4098930" y="3319895"/>
          <a:ext cx="3642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4251" y="45720"/>
              </a:lnTo>
            </a:path>
          </a:pathLst>
        </a:custGeom>
        <a:noFill/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1184" y="3363641"/>
        <a:ext cx="19742" cy="3948"/>
      </dsp:txXfrm>
    </dsp:sp>
    <dsp:sp modelId="{E5E69FBF-BD9E-4B00-8735-71D276CA5F68}">
      <dsp:nvSpPr>
        <dsp:cNvPr id="0" name=""/>
        <dsp:cNvSpPr/>
      </dsp:nvSpPr>
      <dsp:spPr>
        <a:xfrm>
          <a:off x="2383986" y="2850592"/>
          <a:ext cx="1716743" cy="103004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122" tIns="88301" rIns="84122" bIns="88301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Different opinions </a:t>
          </a:r>
          <a:endParaRPr lang="en-US" sz="1600" kern="1200"/>
        </a:p>
      </dsp:txBody>
      <dsp:txXfrm>
        <a:off x="2383986" y="2850592"/>
        <a:ext cx="1716743" cy="1030046"/>
      </dsp:txXfrm>
    </dsp:sp>
    <dsp:sp modelId="{7217E658-8736-40FC-A41B-0132D7536BBD}">
      <dsp:nvSpPr>
        <dsp:cNvPr id="0" name=""/>
        <dsp:cNvSpPr/>
      </dsp:nvSpPr>
      <dsp:spPr>
        <a:xfrm>
          <a:off x="4495581" y="2850592"/>
          <a:ext cx="1716743" cy="103004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122" tIns="88301" rIns="84122" bIns="88301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More ideas</a:t>
          </a:r>
          <a:endParaRPr lang="en-US" sz="1600" kern="1200"/>
        </a:p>
      </dsp:txBody>
      <dsp:txXfrm>
        <a:off x="4495581" y="2850592"/>
        <a:ext cx="1716743" cy="10300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1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-dawsonera-com.ezproxy.uwtsd.ac.uk/readonline/9781855395060" TargetMode="External"/><Relationship Id="rId2" Type="http://schemas.openxmlformats.org/officeDocument/2006/relationships/hyperlink" Target="https://go.galegroup.com/ps/anonymous?id=GALE%7CA474767749&amp;sid=googleScholar&amp;v=2.1&amp;it=r&amp;linkaccess=abs&amp;issn=07350732&amp;p=AONE&amp;sw=w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i.org/10.1111/j.1936-4490.2003.tb00698.x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9692B-209A-4571-88DC-F5E117D737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Arial Black" panose="020B0A04020102020204" pitchFamily="34" charset="0"/>
                <a:cs typeface="Aharoni" panose="020B0604020202020204" pitchFamily="2" charset="-79"/>
              </a:rPr>
              <a:t>EFFECTIVE TEAM WORKING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CF0847-D2E9-479F-A541-94F6FF4694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819880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3500" b="1" dirty="0">
                <a:solidFill>
                  <a:srgbClr val="0070C0"/>
                </a:solidFill>
              </a:rPr>
              <a:t>BY: DAAJA UNITY</a:t>
            </a:r>
          </a:p>
        </p:txBody>
      </p:sp>
    </p:spTree>
    <p:extLst>
      <p:ext uri="{BB962C8B-B14F-4D97-AF65-F5344CB8AC3E}">
        <p14:creationId xmlns:p14="http://schemas.microsoft.com/office/powerpoint/2010/main" val="13378191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130130-1DD5-4D60-9B21-8FB0DDAF3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endParaRPr lang="en-GB" sz="44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5F847BDB-DCEC-42A1-8879-AF575B0781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8199952"/>
              </p:ext>
            </p:extLst>
          </p:nvPr>
        </p:nvGraphicFramePr>
        <p:xfrm>
          <a:off x="4353086" y="702365"/>
          <a:ext cx="7534114" cy="52217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 descr="A picture containing person, bed, indoor, clothing&#10;&#10;Description automatically generated">
            <a:extLst>
              <a:ext uri="{FF2B5EF4-FFF2-40B4-BE49-F238E27FC236}">
                <a16:creationId xmlns:a16="http://schemas.microsoft.com/office/drawing/2014/main" id="{6AD9F605-F854-4BFD-AD69-FA7219C195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643" y="1382487"/>
            <a:ext cx="3320505" cy="410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673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51DE0-7B27-4109-AFA5-A8654063C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5128209"/>
            <a:ext cx="8596667" cy="91315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The outline of the presentation is based on the following points?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56B165AE-79D0-48D8-97D2-4E96451A6C4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20224" b="20224"/>
          <a:stretch>
            <a:fillRect/>
          </a:stretch>
        </p:blipFill>
        <p:spPr/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B66692-60BD-4DAD-BBE1-C49FF9C160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7334" y="5022574"/>
            <a:ext cx="8596667" cy="1018788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2607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B77BB-B6E3-4645-9BDF-ACDFD3D57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r>
              <a:rPr lang="en-GB"/>
              <a:t>5 Key factors of effective team working:</a:t>
            </a:r>
            <a:endParaRPr lang="en-GB" dirty="0"/>
          </a:p>
        </p:txBody>
      </p:sp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7AA167AF-C664-4F87-9FE8-84FDB3F71C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1682791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9380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56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61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5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Isosceles Triangle 65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7" name="Isosceles Triangle 66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44A5B63-B09F-467D-A9C5-1610F4FAB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199" y="4571998"/>
            <a:ext cx="7673801" cy="1825699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is effective team work?</a:t>
            </a:r>
            <a:b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Its when individual contributors come together </a:t>
            </a:r>
            <a:b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 work </a:t>
            </a:r>
            <a:r>
              <a:rPr lang="en-US" sz="2800" i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towards a common goal</a:t>
            </a:r>
            <a:br>
              <a:rPr lang="en-US" sz="1200" i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</a:br>
            <a:br>
              <a:rPr lang="en-US" sz="1200" i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</a:br>
            <a:endParaRPr lang="en-US" sz="1200" i="1" kern="12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3" name="Content Placeholder 8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5B6AEBEE-540F-4DD7-97DA-597A883F78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2743" r="2" b="17529"/>
          <a:stretch/>
        </p:blipFill>
        <p:spPr>
          <a:xfrm>
            <a:off x="1600201" y="902258"/>
            <a:ext cx="7625162" cy="334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519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7908A-B9C3-4701-A456-09D834178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1DFD1AAB-DD49-4B22-872B-1704A5994B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301087"/>
            <a:ext cx="10830037" cy="6556913"/>
          </a:xfrm>
        </p:spPr>
      </p:pic>
    </p:spTree>
    <p:extLst>
      <p:ext uri="{BB962C8B-B14F-4D97-AF65-F5344CB8AC3E}">
        <p14:creationId xmlns:p14="http://schemas.microsoft.com/office/powerpoint/2010/main" val="1675726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DC663-3F04-44B4-B5AE-6C57F2A93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en-GB"/>
              <a:t>Benefits of team working</a:t>
            </a:r>
            <a:endParaRPr lang="en-GB" dirty="0"/>
          </a:p>
        </p:txBody>
      </p:sp>
      <p:pic>
        <p:nvPicPr>
          <p:cNvPr id="28" name="Graphic 6" descr="Head with Gears">
            <a:extLst>
              <a:ext uri="{FF2B5EF4-FFF2-40B4-BE49-F238E27FC236}">
                <a16:creationId xmlns:a16="http://schemas.microsoft.com/office/drawing/2014/main" id="{D9150C31-7DAE-4454-9CA3-44A0C4072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7474" y="2159331"/>
            <a:ext cx="2915973" cy="2915973"/>
          </a:xfrm>
          <a:prstGeom prst="rect">
            <a:avLst/>
          </a:prstGeom>
        </p:spPr>
      </p:pic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6198AF06-D114-4530-A021-7C1A76CD2B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160" y="1219200"/>
            <a:ext cx="7134723" cy="5192889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sz="1600" dirty="0"/>
              <a:t>Individuals don’t possess all the skills to do something effectively</a:t>
            </a:r>
          </a:p>
          <a:p>
            <a:pPr>
              <a:lnSpc>
                <a:spcPct val="90000"/>
              </a:lnSpc>
            </a:pPr>
            <a:r>
              <a:rPr lang="en-GB" sz="1600" dirty="0"/>
              <a:t>But we do have different skills to bring to the table</a:t>
            </a:r>
          </a:p>
          <a:p>
            <a:pPr>
              <a:lnSpc>
                <a:spcPct val="90000"/>
              </a:lnSpc>
            </a:pPr>
            <a:r>
              <a:rPr lang="en-GB" sz="1600" dirty="0"/>
              <a:t>Shy individual - confidence</a:t>
            </a:r>
          </a:p>
          <a:p>
            <a:pPr>
              <a:lnSpc>
                <a:spcPct val="90000"/>
              </a:lnSpc>
            </a:pPr>
            <a:r>
              <a:rPr lang="en-GB" sz="1600" dirty="0"/>
              <a:t>When workload is shared equally to all members and tasks are allocated according to strengths and skills of individuals</a:t>
            </a:r>
          </a:p>
          <a:p>
            <a:pPr>
              <a:lnSpc>
                <a:spcPct val="90000"/>
              </a:lnSpc>
            </a:pPr>
            <a:r>
              <a:rPr lang="en-GB" sz="1600" dirty="0"/>
              <a:t>It improves performance / boosts productivity </a:t>
            </a:r>
          </a:p>
          <a:p>
            <a:pPr>
              <a:lnSpc>
                <a:spcPct val="90000"/>
              </a:lnSpc>
            </a:pPr>
            <a:r>
              <a:rPr lang="en-GB" sz="1600" u="sng" dirty="0"/>
              <a:t>It Encourages Collaboration / Improves Morale </a:t>
            </a:r>
            <a:r>
              <a:rPr lang="en-GB" sz="1600" dirty="0"/>
              <a:t>– </a:t>
            </a:r>
          </a:p>
          <a:p>
            <a:pPr>
              <a:lnSpc>
                <a:spcPct val="90000"/>
              </a:lnSpc>
            </a:pPr>
            <a:r>
              <a:rPr lang="en-GB" sz="1600" dirty="0"/>
              <a:t>When members of a team collaborate it brings out efficient team working</a:t>
            </a:r>
          </a:p>
          <a:p>
            <a:pPr>
              <a:lnSpc>
                <a:spcPct val="90000"/>
              </a:lnSpc>
            </a:pPr>
            <a:r>
              <a:rPr lang="en-GB" sz="1600" dirty="0"/>
              <a:t>When brainstorming individuals tend to feel more confident about coming up with unique ideas something you don’t do when working alone</a:t>
            </a:r>
          </a:p>
          <a:p>
            <a:pPr>
              <a:lnSpc>
                <a:spcPct val="90000"/>
              </a:lnSpc>
            </a:pPr>
            <a:r>
              <a:rPr lang="en-GB" sz="1600" u="sng" dirty="0"/>
              <a:t>It teaches conflict resolution skills </a:t>
            </a:r>
            <a:r>
              <a:rPr lang="en-GB" sz="1600" dirty="0"/>
              <a:t>– Different individuals have different habits and work styles and can frustrate one another. Because each member of the team works towards a common goal they learn to resolve disagreements</a:t>
            </a:r>
          </a:p>
          <a:p>
            <a:pPr>
              <a:lnSpc>
                <a:spcPct val="90000"/>
              </a:lnSpc>
            </a:pPr>
            <a:r>
              <a:rPr lang="en-GB" sz="1600" u="sng" dirty="0"/>
              <a:t>It establishes strong relationships </a:t>
            </a:r>
            <a:r>
              <a:rPr lang="en-GB" sz="1600" dirty="0"/>
              <a:t>– strong relationships among team members as a result of communicating more freely and openly as well as motivating and encouraging each other to work to their strengths.  </a:t>
            </a:r>
          </a:p>
          <a:p>
            <a:pPr marL="0" indent="0">
              <a:lnSpc>
                <a:spcPct val="90000"/>
              </a:lnSpc>
              <a:buNone/>
            </a:pP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1690080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ABB47-DA8A-41BF-A45D-B0CFE6C99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r>
              <a:rPr lang="en-GB"/>
              <a:t>Stages of team development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17BF0BD2-7EFD-47E9-B974-4EC4602D3E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6374871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21155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9A40C293-8F37-4CD3-B43B-A86D1A4B2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42" y="409574"/>
            <a:ext cx="11605845" cy="6103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711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BE07D2-5631-43A2-9CE1-D1680C746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/>
              <a:t>Team Roles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6AD0E93-939E-41EE-85E0-39F86EE4AA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3060931"/>
              </p:ext>
            </p:extLst>
          </p:nvPr>
        </p:nvGraphicFramePr>
        <p:xfrm>
          <a:off x="4916553" y="944563"/>
          <a:ext cx="6628804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53811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1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953376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2133042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24631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2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6597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4" name="Isosceles Triangle 53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5488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6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7655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8" name="Isosceles Triangle 57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14821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AB8A2B-6BEE-4D50-8111-91AA8BB10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3843375" cy="5175624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chemeClr val="tx1">
                    <a:lumMod val="85000"/>
                    <a:lumOff val="15000"/>
                  </a:schemeClr>
                </a:solidFill>
              </a:rPr>
              <a:t>Managing Conflict</a:t>
            </a:r>
            <a:endParaRPr lang="en-GB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142BFA2A-77A0-4F60-A32A-685681C848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82154" y="-8467"/>
            <a:ext cx="7109846" cy="6866467"/>
          </a:xfrm>
          <a:custGeom>
            <a:avLst/>
            <a:gdLst>
              <a:gd name="connsiteX0" fmla="*/ 0 w 7109846"/>
              <a:gd name="connsiteY0" fmla="*/ 0 h 6866467"/>
              <a:gd name="connsiteX1" fmla="*/ 1249825 w 7109846"/>
              <a:gd name="connsiteY1" fmla="*/ 0 h 6866467"/>
              <a:gd name="connsiteX2" fmla="*/ 1249825 w 7109846"/>
              <a:gd name="connsiteY2" fmla="*/ 8467 h 6866467"/>
              <a:gd name="connsiteX3" fmla="*/ 7109846 w 7109846"/>
              <a:gd name="connsiteY3" fmla="*/ 8467 h 6866467"/>
              <a:gd name="connsiteX4" fmla="*/ 7109846 w 7109846"/>
              <a:gd name="connsiteY4" fmla="*/ 6866467 h 6866467"/>
              <a:gd name="connsiteX5" fmla="*/ 1249825 w 7109846"/>
              <a:gd name="connsiteY5" fmla="*/ 6866467 h 6866467"/>
              <a:gd name="connsiteX6" fmla="*/ 1109382 w 7109846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09846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7109846" y="8467"/>
                </a:lnTo>
                <a:lnTo>
                  <a:pt x="7109846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C586DA1E-B444-494E-861A-F927DFD400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6084" y="609601"/>
            <a:ext cx="5511296" cy="517562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bg1"/>
                </a:solidFill>
              </a:rPr>
              <a:t>What are the causes?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FFFFFF"/>
                </a:solidFill>
              </a:rPr>
              <a:t>Different views/opinions  - difference of opinions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FFFFFF"/>
                </a:solidFill>
              </a:rPr>
              <a:t>Diverse group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FFFFFF"/>
                </a:solidFill>
              </a:rPr>
              <a:t>Poor leadership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FFFFFF"/>
                </a:solidFill>
              </a:rPr>
              <a:t>Disagreements</a:t>
            </a:r>
          </a:p>
          <a:p>
            <a:pPr marL="0" indent="0">
              <a:buNone/>
            </a:pPr>
            <a:endParaRPr lang="en-GB" dirty="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chemeClr val="bg1"/>
                </a:solidFill>
              </a:rPr>
              <a:t>How can we reduce conflicts?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FFFFFF"/>
                </a:solidFill>
              </a:rPr>
              <a:t>Team building exercises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FFFFFF"/>
                </a:solidFill>
              </a:rPr>
              <a:t>Team morale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FFFFFF"/>
                </a:solidFill>
              </a:rPr>
              <a:t>Better leadership/communication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FFFFFF"/>
                </a:solidFill>
              </a:rPr>
              <a:t>Taking into account individual/team views before making a decision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331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CC0AF-0809-4BBC-8CB5-F1D97D741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r>
              <a:rPr lang="en-GB"/>
              <a:t>Effective Teamworking Skills</a:t>
            </a:r>
            <a:endParaRPr lang="en-GB" dirty="0"/>
          </a:p>
        </p:txBody>
      </p:sp>
      <p:graphicFrame>
        <p:nvGraphicFramePr>
          <p:cNvPr id="35" name="Content Placeholder 2">
            <a:extLst>
              <a:ext uri="{FF2B5EF4-FFF2-40B4-BE49-F238E27FC236}">
                <a16:creationId xmlns:a16="http://schemas.microsoft.com/office/drawing/2014/main" id="{950AAA60-1FE0-4AD6-93D7-206E5036F1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8935800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7076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B5F7E3B-C5F1-40E0-A491-558BAFBC1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241804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27E11D4-DCF4-44B6-9DFD-3B83BFD95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816638"/>
            <a:ext cx="3367359" cy="5224724"/>
          </a:xfrm>
        </p:spPr>
        <p:txBody>
          <a:bodyPr anchor="ctr">
            <a:normAutofit/>
          </a:bodyPr>
          <a:lstStyle/>
          <a:p>
            <a:r>
              <a:rPr lang="en-GB"/>
              <a:t>Conclusion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7DD355-52D5-40E4-8E83-26424D62D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4" y="816638"/>
            <a:ext cx="6712399" cy="5224724"/>
          </a:xfrm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GB" sz="1600" dirty="0"/>
              <a:t>Our presentation was based on effective team working</a:t>
            </a:r>
          </a:p>
          <a:p>
            <a:pPr>
              <a:lnSpc>
                <a:spcPct val="90000"/>
              </a:lnSpc>
            </a:pPr>
            <a:r>
              <a:rPr lang="en-GB" sz="16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Why is team working important?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600" dirty="0"/>
              <a:t>Teamwork motivates unity in the workplace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600" dirty="0"/>
              <a:t>It fosters good friendship and promotes good atmosphere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600" dirty="0"/>
              <a:t>Teamwork offers different perspectives and feedback / brings in diverse thoughts and creativity and allows individuals to brainstorm ideas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600" dirty="0"/>
              <a:t>Teamwork improves productivity – when workload is shared reducing pressure on individuals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600" dirty="0"/>
              <a:t>Teamwork provides great learning opportunities – learning from one another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GB" sz="16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How can you enhance team working?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600" dirty="0"/>
              <a:t>Having a good team leader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600" dirty="0"/>
              <a:t>Good communication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600" dirty="0"/>
              <a:t>Exercise together – team building exercises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600" dirty="0"/>
              <a:t>Focus on strengths and not weaknesses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600" dirty="0"/>
              <a:t>Accept differences – listen to all views and not just dismiss them</a:t>
            </a:r>
          </a:p>
        </p:txBody>
      </p:sp>
    </p:spTree>
    <p:extLst>
      <p:ext uri="{BB962C8B-B14F-4D97-AF65-F5344CB8AC3E}">
        <p14:creationId xmlns:p14="http://schemas.microsoft.com/office/powerpoint/2010/main" val="1106782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49020-2820-4636-9A27-79030CADA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69843"/>
          </a:xfrm>
        </p:spPr>
        <p:txBody>
          <a:bodyPr>
            <a:normAutofit/>
          </a:bodyPr>
          <a:lstStyle/>
          <a:p>
            <a:r>
              <a:rPr lang="en-GB" sz="2400" b="1" dirty="0"/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FA451C-C3E3-428A-84DB-88F71EF0B9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179443"/>
            <a:ext cx="8596668" cy="4861919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1200" dirty="0"/>
              <a:t>Benefits of teamwork: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200" dirty="0"/>
              <a:t>Lee, T.H., 2016. Teamwork: the competitive differentiator for the new marketplace: teamwork can help healthcare organizations compete more effectively in today's marketplace. Healthcare Financial Management, 70(12), pp.46-51.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200" dirty="0">
                <a:hlinkClick r:id="rId2"/>
              </a:rPr>
              <a:t>Available at: https://go.galegroup.com/ps/anonymous?id=GALE%7CA474767749&amp;sid=googleScholar&amp;v=2.1&amp;it=r&amp;linkaccess=abs&amp;issn=07350732&amp;p=AONE&amp;sw=w</a:t>
            </a:r>
            <a:endParaRPr lang="en-GB" sz="1200" dirty="0"/>
          </a:p>
          <a:p>
            <a:pPr marL="0" indent="0">
              <a:buNone/>
            </a:pPr>
            <a:endParaRPr lang="en-GB" sz="1200" dirty="0"/>
          </a:p>
          <a:p>
            <a:pPr marL="0" indent="0">
              <a:spcBef>
                <a:spcPts val="0"/>
              </a:spcBef>
              <a:buNone/>
            </a:pPr>
            <a:r>
              <a:rPr lang="en-GB" sz="1200" dirty="0"/>
              <a:t>Effective Teamworking Skills: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200" dirty="0"/>
              <a:t>O’Sullivan, J (2009) Leadership skills in the early years (p.57)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200" dirty="0"/>
              <a:t>Published; 06 August 2009, London-England and New York-USA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200" dirty="0"/>
              <a:t>Available at; </a:t>
            </a:r>
            <a:r>
              <a:rPr lang="en-GB" sz="1200" dirty="0">
                <a:hlinkClick r:id="rId3"/>
              </a:rPr>
              <a:t>https://www-dawsonera-com.ezproxy.uwtsd.ac.uk/readonline/9781855395060</a:t>
            </a:r>
            <a:r>
              <a:rPr lang="en-GB" sz="1200" dirty="0"/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en-GB" sz="1200" dirty="0"/>
          </a:p>
          <a:p>
            <a:pPr marL="0" indent="0">
              <a:spcBef>
                <a:spcPts val="0"/>
              </a:spcBef>
              <a:buNone/>
            </a:pPr>
            <a:r>
              <a:rPr lang="en-GB" sz="1200" dirty="0"/>
              <a:t>Stages of Development: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200" dirty="0"/>
              <a:t>Miller, D (2009) The stages of group development: A retrospective study of Dynamic Team Processes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200" dirty="0"/>
              <a:t>Available at: </a:t>
            </a:r>
            <a:r>
              <a:rPr lang="en-GB" sz="1200" dirty="0">
                <a:hlinkClick r:id="rId4"/>
              </a:rPr>
              <a:t>https://doi.org/10.1111/j.1936-4490.2003.tb00698.x</a:t>
            </a:r>
            <a:r>
              <a:rPr lang="en-GB" sz="1200" dirty="0"/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en-GB" sz="1200" dirty="0"/>
          </a:p>
          <a:p>
            <a:pPr marL="0" indent="0">
              <a:spcBef>
                <a:spcPts val="0"/>
              </a:spcBef>
              <a:buNone/>
            </a:pP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9116364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roup 36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9" name="Isosceles Triangle 41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0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1" name="Isosceles Triangle 45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7" name="Isosceles Triangle 46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88EC5BA-57F5-4836-8CC3-25FEE261F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969" y="4553712"/>
            <a:ext cx="8288032" cy="100302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Any Questions?</a:t>
            </a:r>
          </a:p>
        </p:txBody>
      </p:sp>
      <p:pic>
        <p:nvPicPr>
          <p:cNvPr id="72" name="Content Placeholder 4">
            <a:extLst>
              <a:ext uri="{FF2B5EF4-FFF2-40B4-BE49-F238E27FC236}">
                <a16:creationId xmlns:a16="http://schemas.microsoft.com/office/drawing/2014/main" id="{2CC88512-3A5A-445F-95C1-44A8548F6F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7885" y="934222"/>
            <a:ext cx="6077647" cy="329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7015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790</Words>
  <Application>Microsoft Office PowerPoint</Application>
  <PresentationFormat>Widescreen</PresentationFormat>
  <Paragraphs>98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Trebuchet MS</vt:lpstr>
      <vt:lpstr>Wingdings</vt:lpstr>
      <vt:lpstr>Wingdings 3</vt:lpstr>
      <vt:lpstr>Facet</vt:lpstr>
      <vt:lpstr>EFFECTIVE TEAM WORKING</vt:lpstr>
      <vt:lpstr>PowerPoint Presentation</vt:lpstr>
      <vt:lpstr>The outline of the presentation is based on the following points?</vt:lpstr>
      <vt:lpstr>5 Key factors of effective team working:</vt:lpstr>
      <vt:lpstr>What is effective team work?  Its when individual contributors come together  to work towards a common goal  </vt:lpstr>
      <vt:lpstr>PowerPoint Presentation</vt:lpstr>
      <vt:lpstr>Benefits of team working</vt:lpstr>
      <vt:lpstr>Stages of team development</vt:lpstr>
      <vt:lpstr>PowerPoint Presentation</vt:lpstr>
      <vt:lpstr>Team Roles</vt:lpstr>
      <vt:lpstr>Managing Conflict</vt:lpstr>
      <vt:lpstr>Effective Teamworking Skills</vt:lpstr>
      <vt:lpstr>Conclusion</vt:lpstr>
      <vt:lpstr>References: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EFFECTIVE TEAM WORKING</dc:title>
  <dc:creator>Lina Akhtar</dc:creator>
  <cp:lastModifiedBy>Lina Akhtar</cp:lastModifiedBy>
  <cp:revision>1</cp:revision>
  <dcterms:created xsi:type="dcterms:W3CDTF">2019-05-11T13:33:44Z</dcterms:created>
  <dcterms:modified xsi:type="dcterms:W3CDTF">2019-05-12T18:46:58Z</dcterms:modified>
</cp:coreProperties>
</file>