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Self-Awareness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Module: Professional Development within Health and Social Care</a:t>
            </a:r>
          </a:p>
          <a:p>
            <a:r>
              <a:t>Module Code: LCHS4009</a:t>
            </a:r>
          </a:p>
          <a:p>
            <a:r>
              <a:t>Assignment: Self-Awareness Presentation</a:t>
            </a:r>
          </a:p>
          <a:p>
            <a:r>
              <a:t>Student: 2434856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Do We Mean by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is more than talking.</a:t>
            </a:r>
          </a:p>
          <a:p>
            <a:r>
              <a:t>It is how we listen, understand, and respond to others.</a:t>
            </a:r>
          </a:p>
          <a:p>
            <a:r>
              <a:t>It includes words, body language, tone of voice, and empathy.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Communication Truly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Helps people feel heard and respected</a:t>
            </a:r>
          </a:p>
          <a:p>
            <a:r>
              <a:t>• Builds trust and reassurance</a:t>
            </a:r>
          </a:p>
          <a:p>
            <a:r>
              <a:t>• Prevents mistakes and misunderstandings</a:t>
            </a:r>
          </a:p>
          <a:p>
            <a:r>
              <a:t>• Supports dignity and person‑centred care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 Everyday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Good communication allows us to:</a:t>
            </a:r>
          </a:p>
          <a:p>
            <a:r>
              <a:t>• Understand a person’s worries and needs</a:t>
            </a:r>
          </a:p>
          <a:p>
            <a:r>
              <a:t>• Work smoothly with colleagues</a:t>
            </a:r>
          </a:p>
          <a:p>
            <a:r>
              <a:t>• Provide safe and coordinated care</a:t>
            </a:r>
          </a:p>
          <a:p>
            <a:r>
              <a:t>• Offer emotional support during difficult moments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Real‑World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Scenario: Supporting an older adult with dementia.</a:t>
            </a:r>
          </a:p>
          <a:p>
            <a:endParaRPr/>
          </a:p>
          <a:p>
            <a:r>
              <a:t>Approach:</a:t>
            </a:r>
          </a:p>
          <a:p>
            <a:r>
              <a:t>• Speak gently and clearly</a:t>
            </a:r>
          </a:p>
          <a:p>
            <a:r>
              <a:t>• Use simple, reassuring language</a:t>
            </a:r>
          </a:p>
          <a:p>
            <a:r>
              <a:t>• Maintain calm body language</a:t>
            </a:r>
          </a:p>
          <a:p>
            <a:r>
              <a:t>• Allow time for responses</a:t>
            </a:r>
          </a:p>
          <a:p>
            <a:endParaRPr/>
          </a:p>
          <a:p>
            <a:r>
              <a:t>Impact: Reduced anxiety and improved cooperation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When Communication is Challenging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Barriers may include:</a:t>
            </a:r>
          </a:p>
          <a:p>
            <a:r>
              <a:t>• Language differences</a:t>
            </a:r>
          </a:p>
          <a:p>
            <a:r>
              <a:t>• Hearing or cognitive difficulties</a:t>
            </a:r>
          </a:p>
          <a:p>
            <a:r>
              <a:t>• Emotional distress</a:t>
            </a:r>
          </a:p>
          <a:p>
            <a:endParaRPr/>
          </a:p>
          <a:p>
            <a:r>
              <a:t>Good practice:</a:t>
            </a:r>
          </a:p>
          <a:p>
            <a:r>
              <a:t>• Adapt your style</a:t>
            </a:r>
          </a:p>
          <a:p>
            <a:r>
              <a:t>• Use visual aids or interpreters</a:t>
            </a:r>
          </a:p>
          <a:p>
            <a:r>
              <a:t>• Show patience and empathy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World Health Organization (2017) Patient Safety.</a:t>
            </a:r>
          </a:p>
          <a:p>
            <a:r>
              <a:t>Skills for Care (2023) Effective Communication.</a:t>
            </a:r>
          </a:p>
          <a:p>
            <a:r>
              <a:t>NHS England (2022) Person‑Centred Care.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Self-Awareness in Health and Social Care</vt:lpstr>
      <vt:lpstr>What Do We Mean by Communication?</vt:lpstr>
      <vt:lpstr>Why Communication Truly Matters</vt:lpstr>
      <vt:lpstr>In Everyday Professional Practice</vt:lpstr>
      <vt:lpstr>Real‑World Example</vt:lpstr>
      <vt:lpstr>When Communication is Challenging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in Health and Social Care</dc:title>
  <dc:subject/>
  <dc:creator/>
  <cp:keywords/>
  <dc:description>generated using python-pptx</dc:description>
  <cp:lastModifiedBy>Erica Paciencia (2434856)</cp:lastModifiedBy>
  <cp:revision>2</cp:revision>
  <dcterms:created xsi:type="dcterms:W3CDTF">2013-01-27T09:14:16Z</dcterms:created>
  <dcterms:modified xsi:type="dcterms:W3CDTF">2026-02-23T21:39:28Z</dcterms:modified>
  <cp:category/>
</cp:coreProperties>
</file>