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9" r:id="rId6"/>
  </p:sldMasterIdLst>
  <p:notesMasterIdLst>
    <p:notesMasterId r:id="rId22"/>
  </p:notesMasterIdLst>
  <p:sldIdLst>
    <p:sldId id="719" r:id="rId7"/>
    <p:sldId id="852" r:id="rId8"/>
    <p:sldId id="834" r:id="rId9"/>
    <p:sldId id="835" r:id="rId10"/>
    <p:sldId id="836" r:id="rId11"/>
    <p:sldId id="853" r:id="rId12"/>
    <p:sldId id="851" r:id="rId13"/>
    <p:sldId id="854" r:id="rId14"/>
    <p:sldId id="838" r:id="rId15"/>
    <p:sldId id="840" r:id="rId16"/>
    <p:sldId id="856" r:id="rId17"/>
    <p:sldId id="857" r:id="rId18"/>
    <p:sldId id="858" r:id="rId19"/>
    <p:sldId id="855" r:id="rId20"/>
    <p:sldId id="72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0056629-B005-4A04-B897-D5B3F9BFF567}" v="83" dt="2025-03-26T14:52:04.1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114" y="5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975CAC48-858C-4217-9637-6B4F7491603F}"/>
    <pc:docChg chg="modSld">
      <pc:chgData name="Jenifer Prince Devaraj" userId="c3fb109c-09d1-42a6-93f4-69472d709861" providerId="ADAL" clId="{975CAC48-858C-4217-9637-6B4F7491603F}" dt="2025-03-19T22:40:25.789" v="1" actId="20577"/>
      <pc:docMkLst>
        <pc:docMk/>
      </pc:docMkLst>
      <pc:sldChg chg="modSp mod">
        <pc:chgData name="Jenifer Prince Devaraj" userId="c3fb109c-09d1-42a6-93f4-69472d709861" providerId="ADAL" clId="{975CAC48-858C-4217-9637-6B4F7491603F}" dt="2025-03-19T22:40:25.789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975CAC48-858C-4217-9637-6B4F7491603F}" dt="2025-03-19T22:40:25.789" v="1" actId="20577"/>
          <ac:spMkLst>
            <pc:docMk/>
            <pc:sldMk cId="3119007398" sldId="719"/>
            <ac:spMk id="4" creationId="{BE605BA5-7179-54D8-AA19-BC9809E09348}"/>
          </ac:spMkLst>
        </pc:spChg>
      </pc:sldChg>
    </pc:docChg>
  </pc:docChgLst>
  <pc:docChgLst>
    <pc:chgData name="Jenifer Prince Devaraj" userId="c3fb109c-09d1-42a6-93f4-69472d709861" providerId="ADAL" clId="{F0056629-B005-4A04-B897-D5B3F9BFF567}"/>
    <pc:docChg chg="undo custSel addSld delSld modSld delMainMaster">
      <pc:chgData name="Jenifer Prince Devaraj" userId="c3fb109c-09d1-42a6-93f4-69472d709861" providerId="ADAL" clId="{F0056629-B005-4A04-B897-D5B3F9BFF567}" dt="2025-03-26T14:52:20.441" v="368" actId="20577"/>
      <pc:docMkLst>
        <pc:docMk/>
      </pc:docMkLst>
      <pc:sldChg chg="modSp mod">
        <pc:chgData name="Jenifer Prince Devaraj" userId="c3fb109c-09d1-42a6-93f4-69472d709861" providerId="ADAL" clId="{F0056629-B005-4A04-B897-D5B3F9BFF567}" dt="2025-03-26T10:45:06.211" v="10" actId="20577"/>
        <pc:sldMkLst>
          <pc:docMk/>
          <pc:sldMk cId="2358033977" sldId="834"/>
        </pc:sldMkLst>
        <pc:spChg chg="mod">
          <ac:chgData name="Jenifer Prince Devaraj" userId="c3fb109c-09d1-42a6-93f4-69472d709861" providerId="ADAL" clId="{F0056629-B005-4A04-B897-D5B3F9BFF567}" dt="2025-03-26T10:45:06.211" v="10" actId="20577"/>
          <ac:spMkLst>
            <pc:docMk/>
            <pc:sldMk cId="2358033977" sldId="834"/>
            <ac:spMk id="5" creationId="{BCE2DC6D-7F8C-184A-48A5-F761636CF366}"/>
          </ac:spMkLst>
        </pc:spChg>
      </pc:sldChg>
      <pc:sldChg chg="addSp delSp modSp mod">
        <pc:chgData name="Jenifer Prince Devaraj" userId="c3fb109c-09d1-42a6-93f4-69472d709861" providerId="ADAL" clId="{F0056629-B005-4A04-B897-D5B3F9BFF567}" dt="2025-03-26T14:51:29.680" v="349" actId="20577"/>
        <pc:sldMkLst>
          <pc:docMk/>
          <pc:sldMk cId="1310696372" sldId="836"/>
        </pc:sldMkLst>
        <pc:spChg chg="mod">
          <ac:chgData name="Jenifer Prince Devaraj" userId="c3fb109c-09d1-42a6-93f4-69472d709861" providerId="ADAL" clId="{F0056629-B005-4A04-B897-D5B3F9BFF567}" dt="2025-03-26T10:49:28.497" v="78" actId="1076"/>
          <ac:spMkLst>
            <pc:docMk/>
            <pc:sldMk cId="1310696372" sldId="836"/>
            <ac:spMk id="2" creationId="{BBD1089C-42CE-462F-F9D5-CBB6DE9A4419}"/>
          </ac:spMkLst>
        </pc:spChg>
        <pc:spChg chg="add del mod">
          <ac:chgData name="Jenifer Prince Devaraj" userId="c3fb109c-09d1-42a6-93f4-69472d709861" providerId="ADAL" clId="{F0056629-B005-4A04-B897-D5B3F9BFF567}" dt="2025-03-26T10:45:54.098" v="22" actId="478"/>
          <ac:spMkLst>
            <pc:docMk/>
            <pc:sldMk cId="1310696372" sldId="836"/>
            <ac:spMk id="7" creationId="{0E581801-32A2-2844-7B88-E92CEFFBE2D7}"/>
          </ac:spMkLst>
        </pc:spChg>
        <pc:graphicFrameChg chg="add del mod modGraphic">
          <ac:chgData name="Jenifer Prince Devaraj" userId="c3fb109c-09d1-42a6-93f4-69472d709861" providerId="ADAL" clId="{F0056629-B005-4A04-B897-D5B3F9BFF567}" dt="2025-03-26T14:51:29.680" v="349" actId="20577"/>
          <ac:graphicFrameMkLst>
            <pc:docMk/>
            <pc:sldMk cId="1310696372" sldId="836"/>
            <ac:graphicFrameMk id="9" creationId="{C0849BEC-ED08-F64B-CF28-5C375A7CA533}"/>
          </ac:graphicFrameMkLst>
        </pc:graphicFrameChg>
        <pc:picChg chg="add del mod">
          <ac:chgData name="Jenifer Prince Devaraj" userId="c3fb109c-09d1-42a6-93f4-69472d709861" providerId="ADAL" clId="{F0056629-B005-4A04-B897-D5B3F9BFF567}" dt="2025-03-26T10:45:45.251" v="18" actId="478"/>
          <ac:picMkLst>
            <pc:docMk/>
            <pc:sldMk cId="1310696372" sldId="836"/>
            <ac:picMk id="4" creationId="{CD57AB09-1698-095F-9F21-F10833E828DE}"/>
          </ac:picMkLst>
        </pc:picChg>
        <pc:picChg chg="del mod">
          <ac:chgData name="Jenifer Prince Devaraj" userId="c3fb109c-09d1-42a6-93f4-69472d709861" providerId="ADAL" clId="{F0056629-B005-4A04-B897-D5B3F9BFF567}" dt="2025-03-26T10:45:46.606" v="19" actId="478"/>
          <ac:picMkLst>
            <pc:docMk/>
            <pc:sldMk cId="1310696372" sldId="836"/>
            <ac:picMk id="5" creationId="{54ABDB86-30B4-E7E1-01DB-144E7D1C5F1D}"/>
          </ac:picMkLst>
        </pc:picChg>
        <pc:picChg chg="add del mod">
          <ac:chgData name="Jenifer Prince Devaraj" userId="c3fb109c-09d1-42a6-93f4-69472d709861" providerId="ADAL" clId="{F0056629-B005-4A04-B897-D5B3F9BFF567}" dt="2025-03-26T10:48:13.840" v="37" actId="478"/>
          <ac:picMkLst>
            <pc:docMk/>
            <pc:sldMk cId="1310696372" sldId="836"/>
            <ac:picMk id="10" creationId="{5AECBC48-54D9-B8C9-B399-F17F1124A139}"/>
          </ac:picMkLst>
        </pc:picChg>
      </pc:sldChg>
      <pc:sldChg chg="addSp delSp modSp mod">
        <pc:chgData name="Jenifer Prince Devaraj" userId="c3fb109c-09d1-42a6-93f4-69472d709861" providerId="ADAL" clId="{F0056629-B005-4A04-B897-D5B3F9BFF567}" dt="2025-03-26T13:30:33.209" v="329" actId="1076"/>
        <pc:sldMkLst>
          <pc:docMk/>
          <pc:sldMk cId="1397610255" sldId="838"/>
        </pc:sldMkLst>
        <pc:spChg chg="add mod">
          <ac:chgData name="Jenifer Prince Devaraj" userId="c3fb109c-09d1-42a6-93f4-69472d709861" providerId="ADAL" clId="{F0056629-B005-4A04-B897-D5B3F9BFF567}" dt="2025-03-26T13:30:33.209" v="329" actId="1076"/>
          <ac:spMkLst>
            <pc:docMk/>
            <pc:sldMk cId="1397610255" sldId="838"/>
            <ac:spMk id="9" creationId="{DE1107B1-C005-F5C9-DF0D-C506FA40CC35}"/>
          </ac:spMkLst>
        </pc:spChg>
        <pc:picChg chg="add del">
          <ac:chgData name="Jenifer Prince Devaraj" userId="c3fb109c-09d1-42a6-93f4-69472d709861" providerId="ADAL" clId="{F0056629-B005-4A04-B897-D5B3F9BFF567}" dt="2025-03-26T13:22:07.749" v="325" actId="478"/>
          <ac:picMkLst>
            <pc:docMk/>
            <pc:sldMk cId="1397610255" sldId="838"/>
            <ac:picMk id="4" creationId="{6A2D1D46-F952-667A-F8A1-56A1A464142A}"/>
          </ac:picMkLst>
        </pc:picChg>
        <pc:picChg chg="add del">
          <ac:chgData name="Jenifer Prince Devaraj" userId="c3fb109c-09d1-42a6-93f4-69472d709861" providerId="ADAL" clId="{F0056629-B005-4A04-B897-D5B3F9BFF567}" dt="2025-03-26T13:18:27.852" v="265" actId="478"/>
          <ac:picMkLst>
            <pc:docMk/>
            <pc:sldMk cId="1397610255" sldId="838"/>
            <ac:picMk id="6" creationId="{A12F60B4-5A8F-BE71-8EF0-D6079AA7615D}"/>
          </ac:picMkLst>
        </pc:picChg>
        <pc:picChg chg="add del">
          <ac:chgData name="Jenifer Prince Devaraj" userId="c3fb109c-09d1-42a6-93f4-69472d709861" providerId="ADAL" clId="{F0056629-B005-4A04-B897-D5B3F9BFF567}" dt="2025-03-26T13:22:09.169" v="326" actId="478"/>
          <ac:picMkLst>
            <pc:docMk/>
            <pc:sldMk cId="1397610255" sldId="838"/>
            <ac:picMk id="7" creationId="{3EF381C9-AA02-5820-BA71-F5A598812A41}"/>
          </ac:picMkLst>
        </pc:picChg>
        <pc:picChg chg="del">
          <ac:chgData name="Jenifer Prince Devaraj" userId="c3fb109c-09d1-42a6-93f4-69472d709861" providerId="ADAL" clId="{F0056629-B005-4A04-B897-D5B3F9BFF567}" dt="2025-03-26T13:18:29.372" v="266" actId="478"/>
          <ac:picMkLst>
            <pc:docMk/>
            <pc:sldMk cId="1397610255" sldId="838"/>
            <ac:picMk id="8" creationId="{F5C20C82-B7A9-3465-AA1D-D03DE15C1158}"/>
          </ac:picMkLst>
        </pc:picChg>
      </pc:sldChg>
      <pc:sldChg chg="del">
        <pc:chgData name="Jenifer Prince Devaraj" userId="c3fb109c-09d1-42a6-93f4-69472d709861" providerId="ADAL" clId="{F0056629-B005-4A04-B897-D5B3F9BFF567}" dt="2025-03-26T13:22:16.692" v="327" actId="47"/>
        <pc:sldMkLst>
          <pc:docMk/>
          <pc:sldMk cId="1392938150" sldId="839"/>
        </pc:sldMkLst>
      </pc:sldChg>
      <pc:sldChg chg="delSp mod">
        <pc:chgData name="Jenifer Prince Devaraj" userId="c3fb109c-09d1-42a6-93f4-69472d709861" providerId="ADAL" clId="{F0056629-B005-4A04-B897-D5B3F9BFF567}" dt="2025-03-26T13:22:21.675" v="328" actId="478"/>
        <pc:sldMkLst>
          <pc:docMk/>
          <pc:sldMk cId="338169957" sldId="840"/>
        </pc:sldMkLst>
        <pc:picChg chg="del">
          <ac:chgData name="Jenifer Prince Devaraj" userId="c3fb109c-09d1-42a6-93f4-69472d709861" providerId="ADAL" clId="{F0056629-B005-4A04-B897-D5B3F9BFF567}" dt="2025-03-26T13:22:21.675" v="328" actId="478"/>
          <ac:picMkLst>
            <pc:docMk/>
            <pc:sldMk cId="338169957" sldId="840"/>
            <ac:picMk id="4" creationId="{07CB5B59-EE23-2480-518C-C6E7F02D2203}"/>
          </ac:picMkLst>
        </pc:picChg>
      </pc:sldChg>
      <pc:sldChg chg="addSp delSp modSp mod">
        <pc:chgData name="Jenifer Prince Devaraj" userId="c3fb109c-09d1-42a6-93f4-69472d709861" providerId="ADAL" clId="{F0056629-B005-4A04-B897-D5B3F9BFF567}" dt="2025-03-26T14:52:20.441" v="368" actId="20577"/>
        <pc:sldMkLst>
          <pc:docMk/>
          <pc:sldMk cId="1524638261" sldId="851"/>
        </pc:sldMkLst>
        <pc:spChg chg="mod">
          <ac:chgData name="Jenifer Prince Devaraj" userId="c3fb109c-09d1-42a6-93f4-69472d709861" providerId="ADAL" clId="{F0056629-B005-4A04-B897-D5B3F9BFF567}" dt="2025-03-26T10:50:43.628" v="111" actId="1076"/>
          <ac:spMkLst>
            <pc:docMk/>
            <pc:sldMk cId="1524638261" sldId="851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F0056629-B005-4A04-B897-D5B3F9BFF567}" dt="2025-03-26T10:52:20.159" v="160" actId="1076"/>
          <ac:spMkLst>
            <pc:docMk/>
            <pc:sldMk cId="1524638261" sldId="851"/>
            <ac:spMk id="7" creationId="{DAAE1073-6C1E-C39D-580C-A661E8F3C4C7}"/>
          </ac:spMkLst>
        </pc:spChg>
        <pc:graphicFrameChg chg="del">
          <ac:chgData name="Jenifer Prince Devaraj" userId="c3fb109c-09d1-42a6-93f4-69472d709861" providerId="ADAL" clId="{F0056629-B005-4A04-B897-D5B3F9BFF567}" dt="2025-03-26T10:50:38.884" v="110" actId="478"/>
          <ac:graphicFrameMkLst>
            <pc:docMk/>
            <pc:sldMk cId="1524638261" sldId="851"/>
            <ac:graphicFrameMk id="8" creationId="{55765257-4CFB-6C44-0600-91561E56B984}"/>
          </ac:graphicFrameMkLst>
        </pc:graphicFrameChg>
        <pc:graphicFrameChg chg="add mod modGraphic">
          <ac:chgData name="Jenifer Prince Devaraj" userId="c3fb109c-09d1-42a6-93f4-69472d709861" providerId="ADAL" clId="{F0056629-B005-4A04-B897-D5B3F9BFF567}" dt="2025-03-26T14:52:20.441" v="368" actId="20577"/>
          <ac:graphicFrameMkLst>
            <pc:docMk/>
            <pc:sldMk cId="1524638261" sldId="851"/>
            <ac:graphicFrameMk id="11" creationId="{27C19B9C-0339-9B07-18DB-EC712FB047BE}"/>
          </ac:graphicFrameMkLst>
        </pc:graphicFrameChg>
        <pc:graphicFrameChg chg="add del mod modGraphic">
          <ac:chgData name="Jenifer Prince Devaraj" userId="c3fb109c-09d1-42a6-93f4-69472d709861" providerId="ADAL" clId="{F0056629-B005-4A04-B897-D5B3F9BFF567}" dt="2025-03-26T10:59:21.762" v="237" actId="478"/>
          <ac:graphicFrameMkLst>
            <pc:docMk/>
            <pc:sldMk cId="1524638261" sldId="851"/>
            <ac:graphicFrameMk id="12" creationId="{F9DF2EE3-33DC-B9A4-C51E-EA7FE1B2ACC9}"/>
          </ac:graphicFrameMkLst>
        </pc:graphicFrameChg>
        <pc:graphicFrameChg chg="add mod">
          <ac:chgData name="Jenifer Prince Devaraj" userId="c3fb109c-09d1-42a6-93f4-69472d709861" providerId="ADAL" clId="{F0056629-B005-4A04-B897-D5B3F9BFF567}" dt="2025-03-26T10:59:26.105" v="239" actId="1076"/>
          <ac:graphicFrameMkLst>
            <pc:docMk/>
            <pc:sldMk cId="1524638261" sldId="851"/>
            <ac:graphicFrameMk id="13" creationId="{9D65DABB-8472-BE3F-F6D4-B989AC4617C4}"/>
          </ac:graphicFrameMkLst>
        </pc:graphicFrameChg>
        <pc:picChg chg="add mod">
          <ac:chgData name="Jenifer Prince Devaraj" userId="c3fb109c-09d1-42a6-93f4-69472d709861" providerId="ADAL" clId="{F0056629-B005-4A04-B897-D5B3F9BFF567}" dt="2025-03-26T14:52:06.740" v="358" actId="1076"/>
          <ac:picMkLst>
            <pc:docMk/>
            <pc:sldMk cId="1524638261" sldId="851"/>
            <ac:picMk id="3" creationId="{B2C02B37-0FC3-AAE7-A7ED-6E96CED94688}"/>
          </ac:picMkLst>
        </pc:picChg>
        <pc:picChg chg="del">
          <ac:chgData name="Jenifer Prince Devaraj" userId="c3fb109c-09d1-42a6-93f4-69472d709861" providerId="ADAL" clId="{F0056629-B005-4A04-B897-D5B3F9BFF567}" dt="2025-03-26T10:50:34.448" v="109" actId="478"/>
          <ac:picMkLst>
            <pc:docMk/>
            <pc:sldMk cId="1524638261" sldId="851"/>
            <ac:picMk id="3" creationId="{E735A7EA-CA83-BB10-3671-04C48DF12828}"/>
          </ac:picMkLst>
        </pc:picChg>
        <pc:picChg chg="add mod">
          <ac:chgData name="Jenifer Prince Devaraj" userId="c3fb109c-09d1-42a6-93f4-69472d709861" providerId="ADAL" clId="{F0056629-B005-4A04-B897-D5B3F9BFF567}" dt="2025-03-26T10:51:03.062" v="115"/>
          <ac:picMkLst>
            <pc:docMk/>
            <pc:sldMk cId="1524638261" sldId="851"/>
            <ac:picMk id="9" creationId="{ADAF89D7-00B1-9E4C-229E-B81293655237}"/>
          </ac:picMkLst>
        </pc:picChg>
        <pc:picChg chg="add del mod">
          <ac:chgData name="Jenifer Prince Devaraj" userId="c3fb109c-09d1-42a6-93f4-69472d709861" providerId="ADAL" clId="{F0056629-B005-4A04-B897-D5B3F9BFF567}" dt="2025-03-26T14:52:03.647" v="356" actId="478"/>
          <ac:picMkLst>
            <pc:docMk/>
            <pc:sldMk cId="1524638261" sldId="851"/>
            <ac:picMk id="10" creationId="{40FE1544-F23E-F254-8A86-CD877FBD29D0}"/>
          </ac:picMkLst>
        </pc:picChg>
      </pc:sldChg>
      <pc:sldChg chg="addSp delSp modSp add mod">
        <pc:chgData name="Jenifer Prince Devaraj" userId="c3fb109c-09d1-42a6-93f4-69472d709861" providerId="ADAL" clId="{F0056629-B005-4A04-B897-D5B3F9BFF567}" dt="2025-03-26T14:51:52.423" v="355"/>
        <pc:sldMkLst>
          <pc:docMk/>
          <pc:sldMk cId="802556471" sldId="853"/>
        </pc:sldMkLst>
        <pc:spChg chg="mod">
          <ac:chgData name="Jenifer Prince Devaraj" userId="c3fb109c-09d1-42a6-93f4-69472d709861" providerId="ADAL" clId="{F0056629-B005-4A04-B897-D5B3F9BFF567}" dt="2025-03-26T10:49:37.309" v="80" actId="20577"/>
          <ac:spMkLst>
            <pc:docMk/>
            <pc:sldMk cId="802556471" sldId="853"/>
            <ac:spMk id="2" creationId="{D00F45A5-3851-974E-AAA5-0D80F8C2EECC}"/>
          </ac:spMkLst>
        </pc:spChg>
        <pc:spChg chg="add mod">
          <ac:chgData name="Jenifer Prince Devaraj" userId="c3fb109c-09d1-42a6-93f4-69472d709861" providerId="ADAL" clId="{F0056629-B005-4A04-B897-D5B3F9BFF567}" dt="2025-03-26T10:50:07.639" v="88" actId="1076"/>
          <ac:spMkLst>
            <pc:docMk/>
            <pc:sldMk cId="802556471" sldId="853"/>
            <ac:spMk id="10" creationId="{13ED10F9-737B-5863-F6B1-B986251AE2D4}"/>
          </ac:spMkLst>
        </pc:spChg>
        <pc:picChg chg="del">
          <ac:chgData name="Jenifer Prince Devaraj" userId="c3fb109c-09d1-42a6-93f4-69472d709861" providerId="ADAL" clId="{F0056629-B005-4A04-B897-D5B3F9BFF567}" dt="2025-03-26T10:46:23.211" v="25" actId="21"/>
          <ac:picMkLst>
            <pc:docMk/>
            <pc:sldMk cId="802556471" sldId="853"/>
            <ac:picMk id="4" creationId="{5AECBC48-54D9-B8C9-B399-F17F1124A139}"/>
          </ac:picMkLst>
        </pc:picChg>
        <pc:picChg chg="mod">
          <ac:chgData name="Jenifer Prince Devaraj" userId="c3fb109c-09d1-42a6-93f4-69472d709861" providerId="ADAL" clId="{F0056629-B005-4A04-B897-D5B3F9BFF567}" dt="2025-03-26T10:48:30.839" v="41" actId="1076"/>
          <ac:picMkLst>
            <pc:docMk/>
            <pc:sldMk cId="802556471" sldId="853"/>
            <ac:picMk id="5" creationId="{5CEBA6E4-684D-DC4B-0CD6-18A04B98554B}"/>
          </ac:picMkLst>
        </pc:picChg>
        <pc:picChg chg="add mod">
          <ac:chgData name="Jenifer Prince Devaraj" userId="c3fb109c-09d1-42a6-93f4-69472d709861" providerId="ADAL" clId="{F0056629-B005-4A04-B897-D5B3F9BFF567}" dt="2025-03-26T14:51:52.423" v="355"/>
          <ac:picMkLst>
            <pc:docMk/>
            <pc:sldMk cId="802556471" sldId="853"/>
            <ac:picMk id="7" creationId="{7722B04F-7F9F-0802-35C8-E97DBBF705E9}"/>
          </ac:picMkLst>
        </pc:picChg>
        <pc:picChg chg="del">
          <ac:chgData name="Jenifer Prince Devaraj" userId="c3fb109c-09d1-42a6-93f4-69472d709861" providerId="ADAL" clId="{F0056629-B005-4A04-B897-D5B3F9BFF567}" dt="2025-03-26T10:48:22.466" v="39" actId="478"/>
          <ac:picMkLst>
            <pc:docMk/>
            <pc:sldMk cId="802556471" sldId="853"/>
            <ac:picMk id="8" creationId="{CD8F8319-9AC9-2D6C-3AA4-D2D40B21A211}"/>
          </ac:picMkLst>
        </pc:picChg>
        <pc:picChg chg="add del mod">
          <ac:chgData name="Jenifer Prince Devaraj" userId="c3fb109c-09d1-42a6-93f4-69472d709861" providerId="ADAL" clId="{F0056629-B005-4A04-B897-D5B3F9BFF567}" dt="2025-03-26T14:51:41.368" v="350" actId="478"/>
          <ac:picMkLst>
            <pc:docMk/>
            <pc:sldMk cId="802556471" sldId="853"/>
            <ac:picMk id="9" creationId="{10F6EB51-19C6-ABBD-03A1-BB457AA320C2}"/>
          </ac:picMkLst>
        </pc:picChg>
      </pc:sldChg>
      <pc:sldChg chg="add del">
        <pc:chgData name="Jenifer Prince Devaraj" userId="c3fb109c-09d1-42a6-93f4-69472d709861" providerId="ADAL" clId="{F0056629-B005-4A04-B897-D5B3F9BFF567}" dt="2025-03-26T10:56:42.840" v="205" actId="47"/>
        <pc:sldMkLst>
          <pc:docMk/>
          <pc:sldMk cId="1407322961" sldId="854"/>
        </pc:sldMkLst>
      </pc:sldChg>
      <pc:sldChg chg="addSp delSp modSp add mod">
        <pc:chgData name="Jenifer Prince Devaraj" userId="c3fb109c-09d1-42a6-93f4-69472d709861" providerId="ADAL" clId="{F0056629-B005-4A04-B897-D5B3F9BFF567}" dt="2025-03-26T11:00:11.490" v="250" actId="14734"/>
        <pc:sldMkLst>
          <pc:docMk/>
          <pc:sldMk cId="3304559307" sldId="854"/>
        </pc:sldMkLst>
        <pc:spChg chg="mod">
          <ac:chgData name="Jenifer Prince Devaraj" userId="c3fb109c-09d1-42a6-93f4-69472d709861" providerId="ADAL" clId="{F0056629-B005-4A04-B897-D5B3F9BFF567}" dt="2025-03-26T10:58:08.503" v="230" actId="313"/>
          <ac:spMkLst>
            <pc:docMk/>
            <pc:sldMk cId="3304559307" sldId="854"/>
            <ac:spMk id="2" creationId="{60524052-889B-C507-4CC2-A5226B7B94ED}"/>
          </ac:spMkLst>
        </pc:spChg>
        <pc:spChg chg="add del">
          <ac:chgData name="Jenifer Prince Devaraj" userId="c3fb109c-09d1-42a6-93f4-69472d709861" providerId="ADAL" clId="{F0056629-B005-4A04-B897-D5B3F9BFF567}" dt="2025-03-26T10:58:44.466" v="234" actId="22"/>
          <ac:spMkLst>
            <pc:docMk/>
            <pc:sldMk cId="3304559307" sldId="854"/>
            <ac:spMk id="5" creationId="{BA725118-C68D-4445-A7BD-1FA380FD6740}"/>
          </ac:spMkLst>
        </pc:spChg>
        <pc:spChg chg="del">
          <ac:chgData name="Jenifer Prince Devaraj" userId="c3fb109c-09d1-42a6-93f4-69472d709861" providerId="ADAL" clId="{F0056629-B005-4A04-B897-D5B3F9BFF567}" dt="2025-03-26T10:58:11.455" v="231" actId="478"/>
          <ac:spMkLst>
            <pc:docMk/>
            <pc:sldMk cId="3304559307" sldId="854"/>
            <ac:spMk id="7" creationId="{54152F3C-9348-9922-C4CA-E17A1C1B7CCD}"/>
          </ac:spMkLst>
        </pc:spChg>
        <pc:graphicFrameChg chg="add mod modGraphic">
          <ac:chgData name="Jenifer Prince Devaraj" userId="c3fb109c-09d1-42a6-93f4-69472d709861" providerId="ADAL" clId="{F0056629-B005-4A04-B897-D5B3F9BFF567}" dt="2025-03-26T11:00:11.490" v="250" actId="14734"/>
          <ac:graphicFrameMkLst>
            <pc:docMk/>
            <pc:sldMk cId="3304559307" sldId="854"/>
            <ac:graphicFrameMk id="8" creationId="{55CCD129-193A-F989-00BD-BC6E537B49B1}"/>
          </ac:graphicFrameMkLst>
        </pc:graphicFrameChg>
        <pc:graphicFrameChg chg="del">
          <ac:chgData name="Jenifer Prince Devaraj" userId="c3fb109c-09d1-42a6-93f4-69472d709861" providerId="ADAL" clId="{F0056629-B005-4A04-B897-D5B3F9BFF567}" dt="2025-03-26T10:58:05.322" v="229" actId="478"/>
          <ac:graphicFrameMkLst>
            <pc:docMk/>
            <pc:sldMk cId="3304559307" sldId="854"/>
            <ac:graphicFrameMk id="11" creationId="{C7645FF1-114F-214F-810A-6E1FC5891518}"/>
          </ac:graphicFrameMkLst>
        </pc:graphicFrameChg>
        <pc:graphicFrameChg chg="del mod modGraphic">
          <ac:chgData name="Jenifer Prince Devaraj" userId="c3fb109c-09d1-42a6-93f4-69472d709861" providerId="ADAL" clId="{F0056629-B005-4A04-B897-D5B3F9BFF567}" dt="2025-03-26T10:59:17.512" v="236" actId="21"/>
          <ac:graphicFrameMkLst>
            <pc:docMk/>
            <pc:sldMk cId="3304559307" sldId="854"/>
            <ac:graphicFrameMk id="12" creationId="{9D65DABB-8472-BE3F-F6D4-B989AC4617C4}"/>
          </ac:graphicFrameMkLst>
        </pc:graphicFrameChg>
        <pc:picChg chg="del">
          <ac:chgData name="Jenifer Prince Devaraj" userId="c3fb109c-09d1-42a6-93f4-69472d709861" providerId="ADAL" clId="{F0056629-B005-4A04-B897-D5B3F9BFF567}" dt="2025-03-26T10:58:01.628" v="228" actId="478"/>
          <ac:picMkLst>
            <pc:docMk/>
            <pc:sldMk cId="3304559307" sldId="854"/>
            <ac:picMk id="9" creationId="{B9A0C8E6-C2F7-BF0A-11B4-B4655943B787}"/>
          </ac:picMkLst>
        </pc:picChg>
        <pc:picChg chg="del">
          <ac:chgData name="Jenifer Prince Devaraj" userId="c3fb109c-09d1-42a6-93f4-69472d709861" providerId="ADAL" clId="{F0056629-B005-4A04-B897-D5B3F9BFF567}" dt="2025-03-26T10:58:00.109" v="227" actId="478"/>
          <ac:picMkLst>
            <pc:docMk/>
            <pc:sldMk cId="3304559307" sldId="854"/>
            <ac:picMk id="10" creationId="{339D8FDB-1C7E-25DE-F017-CEE7E6976C81}"/>
          </ac:picMkLst>
        </pc:picChg>
        <pc:picChg chg="add mod">
          <ac:chgData name="Jenifer Prince Devaraj" userId="c3fb109c-09d1-42a6-93f4-69472d709861" providerId="ADAL" clId="{F0056629-B005-4A04-B897-D5B3F9BFF567}" dt="2025-03-26T10:59:49.084" v="244"/>
          <ac:picMkLst>
            <pc:docMk/>
            <pc:sldMk cId="3304559307" sldId="854"/>
            <ac:picMk id="14" creationId="{10FBAB37-7AD5-6380-8393-C48371A4B9A8}"/>
          </ac:picMkLst>
        </pc:picChg>
      </pc:sldChg>
      <pc:sldChg chg="addSp delSp modSp add mod">
        <pc:chgData name="Jenifer Prince Devaraj" userId="c3fb109c-09d1-42a6-93f4-69472d709861" providerId="ADAL" clId="{F0056629-B005-4A04-B897-D5B3F9BFF567}" dt="2025-03-26T11:13:54.749" v="264" actId="1076"/>
        <pc:sldMkLst>
          <pc:docMk/>
          <pc:sldMk cId="17601430" sldId="855"/>
        </pc:sldMkLst>
        <pc:spChg chg="del">
          <ac:chgData name="Jenifer Prince Devaraj" userId="c3fb109c-09d1-42a6-93f4-69472d709861" providerId="ADAL" clId="{F0056629-B005-4A04-B897-D5B3F9BFF567}" dt="2025-03-26T11:13:39.076" v="259" actId="478"/>
          <ac:spMkLst>
            <pc:docMk/>
            <pc:sldMk cId="17601430" sldId="855"/>
            <ac:spMk id="2" creationId="{93676A51-9444-1CD7-757B-4D972B238E21}"/>
          </ac:spMkLst>
        </pc:spChg>
        <pc:spChg chg="add del mod">
          <ac:chgData name="Jenifer Prince Devaraj" userId="c3fb109c-09d1-42a6-93f4-69472d709861" providerId="ADAL" clId="{F0056629-B005-4A04-B897-D5B3F9BFF567}" dt="2025-03-26T11:13:52.189" v="263" actId="478"/>
          <ac:spMkLst>
            <pc:docMk/>
            <pc:sldMk cId="17601430" sldId="855"/>
            <ac:spMk id="5" creationId="{A360F37C-B335-F8CA-4B3C-EC737808970C}"/>
          </ac:spMkLst>
        </pc:spChg>
        <pc:spChg chg="add mod">
          <ac:chgData name="Jenifer Prince Devaraj" userId="c3fb109c-09d1-42a6-93f4-69472d709861" providerId="ADAL" clId="{F0056629-B005-4A04-B897-D5B3F9BFF567}" dt="2025-03-26T11:13:54.749" v="264" actId="1076"/>
          <ac:spMkLst>
            <pc:docMk/>
            <pc:sldMk cId="17601430" sldId="855"/>
            <ac:spMk id="9" creationId="{9B59FA76-C7C6-E403-E032-058EA2F644AA}"/>
          </ac:spMkLst>
        </pc:spChg>
        <pc:picChg chg="del">
          <ac:chgData name="Jenifer Prince Devaraj" userId="c3fb109c-09d1-42a6-93f4-69472d709861" providerId="ADAL" clId="{F0056629-B005-4A04-B897-D5B3F9BFF567}" dt="2025-03-26T11:13:35.438" v="258" actId="478"/>
          <ac:picMkLst>
            <pc:docMk/>
            <pc:sldMk cId="17601430" sldId="855"/>
            <ac:picMk id="4" creationId="{92F6E521-ACEF-AB46-4DD4-5FEE4D5580EB}"/>
          </ac:picMkLst>
        </pc:picChg>
      </pc:sldChg>
      <pc:sldChg chg="addSp delSp modSp add mod">
        <pc:chgData name="Jenifer Prince Devaraj" userId="c3fb109c-09d1-42a6-93f4-69472d709861" providerId="ADAL" clId="{F0056629-B005-4A04-B897-D5B3F9BFF567}" dt="2025-03-26T13:53:24.768" v="337" actId="1076"/>
        <pc:sldMkLst>
          <pc:docMk/>
          <pc:sldMk cId="3588649875" sldId="856"/>
        </pc:sldMkLst>
        <pc:spChg chg="del mod">
          <ac:chgData name="Jenifer Prince Devaraj" userId="c3fb109c-09d1-42a6-93f4-69472d709861" providerId="ADAL" clId="{F0056629-B005-4A04-B897-D5B3F9BFF567}" dt="2025-03-26T13:52:42.685" v="332" actId="478"/>
          <ac:spMkLst>
            <pc:docMk/>
            <pc:sldMk cId="3588649875" sldId="856"/>
            <ac:spMk id="2" creationId="{FCD9D0F8-5A6B-C734-2831-D5BE4D997AB1}"/>
          </ac:spMkLst>
        </pc:spChg>
        <pc:spChg chg="add del mod">
          <ac:chgData name="Jenifer Prince Devaraj" userId="c3fb109c-09d1-42a6-93f4-69472d709861" providerId="ADAL" clId="{F0056629-B005-4A04-B897-D5B3F9BFF567}" dt="2025-03-26T13:52:59.602" v="335" actId="478"/>
          <ac:spMkLst>
            <pc:docMk/>
            <pc:sldMk cId="3588649875" sldId="856"/>
            <ac:spMk id="4" creationId="{0175FC0C-10F9-6209-2B04-B1818D30A9FD}"/>
          </ac:spMkLst>
        </pc:spChg>
        <pc:spChg chg="add mod">
          <ac:chgData name="Jenifer Prince Devaraj" userId="c3fb109c-09d1-42a6-93f4-69472d709861" providerId="ADAL" clId="{F0056629-B005-4A04-B897-D5B3F9BFF567}" dt="2025-03-26T13:53:24.768" v="337" actId="1076"/>
          <ac:spMkLst>
            <pc:docMk/>
            <pc:sldMk cId="3588649875" sldId="856"/>
            <ac:spMk id="5" creationId="{13258ECB-8D28-DEC2-2AAD-EE576B882DFF}"/>
          </ac:spMkLst>
        </pc:spChg>
      </pc:sldChg>
      <pc:sldChg chg="modSp add mod">
        <pc:chgData name="Jenifer Prince Devaraj" userId="c3fb109c-09d1-42a6-93f4-69472d709861" providerId="ADAL" clId="{F0056629-B005-4A04-B897-D5B3F9BFF567}" dt="2025-03-26T13:53:39.899" v="340" actId="1076"/>
        <pc:sldMkLst>
          <pc:docMk/>
          <pc:sldMk cId="2541234873" sldId="857"/>
        </pc:sldMkLst>
        <pc:spChg chg="mod">
          <ac:chgData name="Jenifer Prince Devaraj" userId="c3fb109c-09d1-42a6-93f4-69472d709861" providerId="ADAL" clId="{F0056629-B005-4A04-B897-D5B3F9BFF567}" dt="2025-03-26T13:53:39.899" v="340" actId="1076"/>
          <ac:spMkLst>
            <pc:docMk/>
            <pc:sldMk cId="2541234873" sldId="857"/>
            <ac:spMk id="4" creationId="{CFF82828-1DE0-4CC8-CF46-87D0CC8F1FA0}"/>
          </ac:spMkLst>
        </pc:spChg>
      </pc:sldChg>
      <pc:sldChg chg="modSp add mod">
        <pc:chgData name="Jenifer Prince Devaraj" userId="c3fb109c-09d1-42a6-93f4-69472d709861" providerId="ADAL" clId="{F0056629-B005-4A04-B897-D5B3F9BFF567}" dt="2025-03-26T13:53:46.387" v="342" actId="1076"/>
        <pc:sldMkLst>
          <pc:docMk/>
          <pc:sldMk cId="3631456685" sldId="858"/>
        </pc:sldMkLst>
        <pc:spChg chg="mod">
          <ac:chgData name="Jenifer Prince Devaraj" userId="c3fb109c-09d1-42a6-93f4-69472d709861" providerId="ADAL" clId="{F0056629-B005-4A04-B897-D5B3F9BFF567}" dt="2025-03-26T13:53:46.387" v="342" actId="1076"/>
          <ac:spMkLst>
            <pc:docMk/>
            <pc:sldMk cId="3631456685" sldId="858"/>
            <ac:spMk id="4" creationId="{CFF82828-1DE0-4CC8-CF46-87D0CC8F1FA0}"/>
          </ac:spMkLst>
        </pc:spChg>
      </pc:sld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3508390215" sldId="2147483661"/>
            <pc:sldLayoutMk cId="724236427" sldId="2147483685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3508390215" sldId="2147483661"/>
            <pc:sldLayoutMk cId="4054719700" sldId="2147483714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8683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8332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7150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1656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EAC6D3-94DB-0582-358C-6E13B70235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8D70380-1C8C-10F8-CB1F-94667E042F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F6EF68-1F0E-082B-C589-9EC7256772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C9EA78C-B745-A60C-2F15-2B9FCFD6F204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725291-414F-22A3-45C5-4CBEBB904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D8705E-8EF3-1AE0-AC10-750B86E21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4016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3781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591FAD-0E2B-B030-E9AA-BA580C6A14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F4B7AC-AD16-3C26-5BD3-86D9AD9AB0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C2EA45-9189-8E95-752E-B440F0A077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9AAF22F8-297B-0CF3-D612-8956DE66C937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4EAF2-A63C-07D5-04C9-484E2DCB0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D46EE3-6F88-0864-00F4-5900C211E9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218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5023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1459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F7C397-3F50-15C4-859A-2434BE36D4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921A93-CCD0-4D9F-EDD5-5D324B2B2E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845AD7-7DA8-6B39-2447-D1AD81D782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BE6C7651-9A76-B284-91F9-5E5416714F26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8BA452-294B-8923-513C-D499FA733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FDA31A-F95A-5987-420D-6744E0550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7434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9705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3549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29B124-ED6E-A1EA-1D3A-853DBF3A7E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17260D-A6DD-0979-C604-7D3EF1FF4B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A55279-5EE4-7350-F71A-4AF689EDA2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C74D9EE9-2106-C2C1-8C39-5120DCFDDDC9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65044B-B3CC-A5F4-4933-AEE273813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59500C-F86F-FF49-BE64-E84983513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2841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sz="22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Sequence Detector	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</a:t>
            </a:r>
            <a:r>
              <a:rPr lang="en-GB" sz="22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12</a:t>
            </a: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4903" y="895934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Sequence Detector 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E2DC6D-7F8C-184A-48A5-F761636CF366}"/>
              </a:ext>
            </a:extLst>
          </p:cNvPr>
          <p:cNvSpPr txBox="1"/>
          <p:nvPr/>
        </p:nvSpPr>
        <p:spPr>
          <a:xfrm>
            <a:off x="1029639" y="2840319"/>
            <a:ext cx="10493822" cy="25768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 sequence detector in digital circuits is used to </a:t>
            </a:r>
            <a:r>
              <a:rPr lang="en-GB" sz="2200" b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recognize</a:t>
            </a:r>
            <a:r>
              <a:rPr lang="en-GB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a specific sequence of input patterns and generates an output signal when the detected sequence is present.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This type of circuit is commonly used in digital systems for applications such as pattern recognition, communication protocols, and data processing.</a:t>
            </a:r>
            <a:endParaRPr lang="en-GB" sz="2200" dirty="0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44EDA715-7C9E-27E3-9757-F8FA3ED4F9EF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112465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08" y="1891166"/>
            <a:ext cx="12306903" cy="2340474"/>
          </a:xfrm>
        </p:spPr>
        <p:txBody>
          <a:bodyPr>
            <a:normAutofit fontScale="90000"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Design a Synchronous Circuit for the Sequence Detector that produces an output ‘1’ whenever the non-over lapping sequence 1011 is detected. Also Represent the following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E2DC6D-7F8C-184A-48A5-F761636CF366}"/>
              </a:ext>
            </a:extLst>
          </p:cNvPr>
          <p:cNvSpPr txBox="1"/>
          <p:nvPr/>
        </p:nvSpPr>
        <p:spPr>
          <a:xfrm>
            <a:off x="2570480" y="2998490"/>
            <a:ext cx="7274560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Block Diagram of Sequence detector.	</a:t>
            </a:r>
            <a:endParaRPr lang="en-ZA" sz="2200" dirty="0">
              <a:latin typeface="Cambria" panose="020405030504060302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State Diagram.				</a:t>
            </a:r>
            <a:endParaRPr lang="en-GB" sz="22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State Table</a:t>
            </a: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State Assignment</a:t>
            </a: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</a:t>
            </a:r>
            <a:endParaRPr lang="en-ZA" sz="2200" dirty="0">
              <a:latin typeface="Cambria" panose="020405030504060302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Excitation Table.				</a:t>
            </a:r>
            <a:endParaRPr lang="en-ZA" sz="2200" dirty="0">
              <a:latin typeface="Cambria" panose="020405030504060302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Simplified K- Map Expression.			</a:t>
            </a:r>
            <a:endParaRPr lang="en-ZA" sz="2200" dirty="0">
              <a:latin typeface="Cambria" panose="020405030504060302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Logic Diagram.	</a:t>
            </a:r>
            <a:endParaRPr lang="en-GB" sz="2200" dirty="0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44EDA715-7C9E-27E3-9757-F8FA3ED4F9EF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58033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17" y="1358523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Step1:</a:t>
            </a:r>
            <a:r>
              <a:rPr lang="en-ZA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Block Diagram of Sequence detector.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pic>
        <p:nvPicPr>
          <p:cNvPr id="3" name="Picture 2" descr="Text, letter&#10;&#10;Description automatically generated">
            <a:extLst>
              <a:ext uri="{FF2B5EF4-FFF2-40B4-BE49-F238E27FC236}">
                <a16:creationId xmlns:a16="http://schemas.microsoft.com/office/drawing/2014/main" id="{69F9559F-5E68-9E91-3CEF-7BD6EBF2B9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7670" y="2452018"/>
            <a:ext cx="6676660" cy="82860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1D45DE21-CA02-6361-95C4-B569F24827A8}"/>
              </a:ext>
            </a:extLst>
          </p:cNvPr>
          <p:cNvSpPr txBox="1">
            <a:spLocks/>
          </p:cNvSpPr>
          <p:nvPr/>
        </p:nvSpPr>
        <p:spPr>
          <a:xfrm>
            <a:off x="108617" y="3464605"/>
            <a:ext cx="12306903" cy="2340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Step2:</a:t>
            </a:r>
            <a:r>
              <a:rPr lang="en-ZA" sz="28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State Diagram </a:t>
            </a:r>
          </a:p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Output is high when  : 1011</a:t>
            </a:r>
            <a:b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ZA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kern="0" dirty="0">
                <a:solidFill>
                  <a:sysClr val="windowText" lastClr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kern="0" dirty="0">
              <a:solidFill>
                <a:sysClr val="windowText" lastClr="00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A1668633-67B2-B686-B1F7-40EB626BC7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501" y="4542203"/>
            <a:ext cx="6004719" cy="191454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10B68482-FBE9-4333-9EC3-9B26D307A6F8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FEEBD5F7-AFF7-8B1C-E97C-DD5EDCBDF313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939415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959" y="1453856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Step3: State Table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F969A6F6-28CF-F391-74A5-57933AE37F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1520" y="1528786"/>
            <a:ext cx="3037999" cy="968637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0C279C84-C8FC-8B72-2A8D-B45C529CA2BC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34A9785-26A5-9C2B-6B62-F2CC5C2EB579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9" name="Table 5">
            <a:extLst>
              <a:ext uri="{FF2B5EF4-FFF2-40B4-BE49-F238E27FC236}">
                <a16:creationId xmlns:a16="http://schemas.microsoft.com/office/drawing/2014/main" id="{C0849BEC-ED08-F64B-CF28-5C375A7CA5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3077421"/>
              </p:ext>
            </p:extLst>
          </p:nvPr>
        </p:nvGraphicFramePr>
        <p:xfrm>
          <a:off x="1353146" y="2859796"/>
          <a:ext cx="5313198" cy="25443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2919">
                  <a:extLst>
                    <a:ext uri="{9D8B030D-6E8A-4147-A177-3AD203B41FA5}">
                      <a16:colId xmlns:a16="http://schemas.microsoft.com/office/drawing/2014/main" val="161688845"/>
                    </a:ext>
                  </a:extLst>
                </a:gridCol>
                <a:gridCol w="860399">
                  <a:extLst>
                    <a:ext uri="{9D8B030D-6E8A-4147-A177-3AD203B41FA5}">
                      <a16:colId xmlns:a16="http://schemas.microsoft.com/office/drawing/2014/main" val="3236037960"/>
                    </a:ext>
                  </a:extLst>
                </a:gridCol>
                <a:gridCol w="893016">
                  <a:extLst>
                    <a:ext uri="{9D8B030D-6E8A-4147-A177-3AD203B41FA5}">
                      <a16:colId xmlns:a16="http://schemas.microsoft.com/office/drawing/2014/main" val="2302924403"/>
                    </a:ext>
                  </a:extLst>
                </a:gridCol>
                <a:gridCol w="902243">
                  <a:extLst>
                    <a:ext uri="{9D8B030D-6E8A-4147-A177-3AD203B41FA5}">
                      <a16:colId xmlns:a16="http://schemas.microsoft.com/office/drawing/2014/main" val="3785997032"/>
                    </a:ext>
                  </a:extLst>
                </a:gridCol>
                <a:gridCol w="1004621">
                  <a:extLst>
                    <a:ext uri="{9D8B030D-6E8A-4147-A177-3AD203B41FA5}">
                      <a16:colId xmlns:a16="http://schemas.microsoft.com/office/drawing/2014/main" val="3315824896"/>
                    </a:ext>
                  </a:extLst>
                </a:gridCol>
              </a:tblGrid>
              <a:tr h="424058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Next State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    Output(z)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539498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r>
                        <a:rPr lang="en-GB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 "/>
                          <a:cs typeface="Arabic Typesetting" panose="03020402040406030203" pitchFamily="66" charset="-78"/>
                        </a:rPr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51764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192086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86994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28852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3972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0696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8678AF-86EB-8E6F-8FA3-F6BB50EFA2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F45A5-3851-974E-AAA5-0D80F8C2E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57" y="1824887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Step4: 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State Assignment	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8DA8402B-AEB3-4D38-31F5-3CECCB300192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pic>
        <p:nvPicPr>
          <p:cNvPr id="5" name="Picture 4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5CEBA6E4-684D-DC4B-0CD6-18A04B9855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6055" y="5594897"/>
            <a:ext cx="3443161" cy="108446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D7D95193-3776-A54A-819B-0947500C9B5A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0BE34162-7590-7F1E-432A-C719D4AA7376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3ED10F9-737B-5863-F6B1-B986251AE2D4}"/>
              </a:ext>
            </a:extLst>
          </p:cNvPr>
          <p:cNvSpPr txBox="1"/>
          <p:nvPr/>
        </p:nvSpPr>
        <p:spPr>
          <a:xfrm>
            <a:off x="2166851" y="3122019"/>
            <a:ext cx="7274560" cy="24328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a  ---&gt;  00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b  ---&gt;  01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  ---&gt;  10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d  ---&gt;  11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22B04F-7F9F-0802-35C8-E97DBBF705E9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278500" y="1197690"/>
            <a:ext cx="4764243" cy="2379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5564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7452" y="784532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5: </a:t>
            </a:r>
            <a:r>
              <a:rPr lang="en-GB" sz="28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PS- NS 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Table.	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13FCD65-F9BA-7A44-82F5-C86E54546A20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F5725B2E-886A-A1B5-9BE4-C984C34867CC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AE1073-6C1E-C39D-580C-A661E8F3C4C7}"/>
              </a:ext>
            </a:extLst>
          </p:cNvPr>
          <p:cNvSpPr txBox="1"/>
          <p:nvPr/>
        </p:nvSpPr>
        <p:spPr>
          <a:xfrm>
            <a:off x="5903364" y="4882391"/>
            <a:ext cx="746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(Or)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DAF89D7-00B1-9E4C-229E-B81293655237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76496" y="1716471"/>
            <a:ext cx="1137256" cy="2016524"/>
          </a:xfrm>
          <a:prstGeom prst="rect">
            <a:avLst/>
          </a:prstGeom>
        </p:spPr>
      </p:pic>
      <p:graphicFrame>
        <p:nvGraphicFramePr>
          <p:cNvPr id="11" name="Table 5">
            <a:extLst>
              <a:ext uri="{FF2B5EF4-FFF2-40B4-BE49-F238E27FC236}">
                <a16:creationId xmlns:a16="http://schemas.microsoft.com/office/drawing/2014/main" id="{27C19B9C-0339-9B07-18DB-EC712FB047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4499174"/>
              </p:ext>
            </p:extLst>
          </p:nvPr>
        </p:nvGraphicFramePr>
        <p:xfrm>
          <a:off x="376496" y="4055814"/>
          <a:ext cx="5313198" cy="25443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2919">
                  <a:extLst>
                    <a:ext uri="{9D8B030D-6E8A-4147-A177-3AD203B41FA5}">
                      <a16:colId xmlns:a16="http://schemas.microsoft.com/office/drawing/2014/main" val="161688845"/>
                    </a:ext>
                  </a:extLst>
                </a:gridCol>
                <a:gridCol w="860399">
                  <a:extLst>
                    <a:ext uri="{9D8B030D-6E8A-4147-A177-3AD203B41FA5}">
                      <a16:colId xmlns:a16="http://schemas.microsoft.com/office/drawing/2014/main" val="3236037960"/>
                    </a:ext>
                  </a:extLst>
                </a:gridCol>
                <a:gridCol w="893016">
                  <a:extLst>
                    <a:ext uri="{9D8B030D-6E8A-4147-A177-3AD203B41FA5}">
                      <a16:colId xmlns:a16="http://schemas.microsoft.com/office/drawing/2014/main" val="2302924403"/>
                    </a:ext>
                  </a:extLst>
                </a:gridCol>
                <a:gridCol w="902243">
                  <a:extLst>
                    <a:ext uri="{9D8B030D-6E8A-4147-A177-3AD203B41FA5}">
                      <a16:colId xmlns:a16="http://schemas.microsoft.com/office/drawing/2014/main" val="3785997032"/>
                    </a:ext>
                  </a:extLst>
                </a:gridCol>
                <a:gridCol w="1004621">
                  <a:extLst>
                    <a:ext uri="{9D8B030D-6E8A-4147-A177-3AD203B41FA5}">
                      <a16:colId xmlns:a16="http://schemas.microsoft.com/office/drawing/2014/main" val="3315824896"/>
                    </a:ext>
                  </a:extLst>
                </a:gridCol>
              </a:tblGrid>
              <a:tr h="424058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Next State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/>
                        <a:t>           Output (z)</a:t>
                      </a:r>
                      <a:endParaRPr lang="en-GB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539498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r>
                        <a:rPr lang="en-GB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 "/>
                          <a:cs typeface="Arabic Typesetting" panose="03020402040406030203" pitchFamily="66" charset="-78"/>
                        </a:rPr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51764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192086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86994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28852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397208"/>
                  </a:ext>
                </a:extLst>
              </a:tr>
            </a:tbl>
          </a:graphicData>
        </a:graphic>
      </p:graphicFrame>
      <p:graphicFrame>
        <p:nvGraphicFramePr>
          <p:cNvPr id="13" name="Table 8">
            <a:extLst>
              <a:ext uri="{FF2B5EF4-FFF2-40B4-BE49-F238E27FC236}">
                <a16:creationId xmlns:a16="http://schemas.microsoft.com/office/drawing/2014/main" id="{9D65DABB-8472-BE3F-F6D4-B989AC4617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7408138"/>
              </p:ext>
            </p:extLst>
          </p:nvPr>
        </p:nvGraphicFramePr>
        <p:xfrm>
          <a:off x="6904756" y="1998272"/>
          <a:ext cx="5117524" cy="42893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2920">
                  <a:extLst>
                    <a:ext uri="{9D8B030D-6E8A-4147-A177-3AD203B41FA5}">
                      <a16:colId xmlns:a16="http://schemas.microsoft.com/office/drawing/2014/main" val="1026205520"/>
                    </a:ext>
                  </a:extLst>
                </a:gridCol>
                <a:gridCol w="852920">
                  <a:extLst>
                    <a:ext uri="{9D8B030D-6E8A-4147-A177-3AD203B41FA5}">
                      <a16:colId xmlns:a16="http://schemas.microsoft.com/office/drawing/2014/main" val="3651329197"/>
                    </a:ext>
                  </a:extLst>
                </a:gridCol>
                <a:gridCol w="964626">
                  <a:extLst>
                    <a:ext uri="{9D8B030D-6E8A-4147-A177-3AD203B41FA5}">
                      <a16:colId xmlns:a16="http://schemas.microsoft.com/office/drawing/2014/main" val="1465744972"/>
                    </a:ext>
                  </a:extLst>
                </a:gridCol>
                <a:gridCol w="918961">
                  <a:extLst>
                    <a:ext uri="{9D8B030D-6E8A-4147-A177-3AD203B41FA5}">
                      <a16:colId xmlns:a16="http://schemas.microsoft.com/office/drawing/2014/main" val="4112249316"/>
                    </a:ext>
                  </a:extLst>
                </a:gridCol>
                <a:gridCol w="603307">
                  <a:extLst>
                    <a:ext uri="{9D8B030D-6E8A-4147-A177-3AD203B41FA5}">
                      <a16:colId xmlns:a16="http://schemas.microsoft.com/office/drawing/2014/main" val="2503276519"/>
                    </a:ext>
                  </a:extLst>
                </a:gridCol>
                <a:gridCol w="924790">
                  <a:extLst>
                    <a:ext uri="{9D8B030D-6E8A-4147-A177-3AD203B41FA5}">
                      <a16:colId xmlns:a16="http://schemas.microsoft.com/office/drawing/2014/main" val="2846182270"/>
                    </a:ext>
                  </a:extLst>
                </a:gridCol>
              </a:tblGrid>
              <a:tr h="543698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PS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r>
                        <a:rPr lang="en-GB" dirty="0"/>
                        <a:t>y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Input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r>
                        <a:rPr lang="en-GB" dirty="0"/>
                        <a:t>Y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2326246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q</a:t>
                      </a:r>
                      <a:r>
                        <a:rPr lang="en-GB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q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dirty="0"/>
                        <a:t>X</a:t>
                      </a:r>
                    </a:p>
                    <a:p>
                      <a:pPr algn="ctr"/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Q</a:t>
                      </a:r>
                      <a:r>
                        <a:rPr lang="en-GB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Q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7494739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9813172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0808908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8996539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1158148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2393676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5919663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8915428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605556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B2C02B37-0FC3-AAE7-A7ED-6E96CED94688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768384" y="1623831"/>
            <a:ext cx="4764243" cy="2379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6382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030F82-2259-4845-6CE1-6B1E3855E9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24052-889B-C507-4CC2-A5226B7B9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7452" y="784532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6: </a:t>
            </a:r>
            <a:r>
              <a:rPr lang="en-GB" sz="28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Excitation Table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	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0416D084-9AF2-DF8B-756D-D50ABEA734D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A302384-10C8-F846-466F-364A8759263E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3BD563A0-0185-CB17-B41A-F75263C569EA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55CCD129-193A-F989-00BD-BC6E537B49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7946811"/>
              </p:ext>
            </p:extLst>
          </p:nvPr>
        </p:nvGraphicFramePr>
        <p:xfrm>
          <a:off x="742949" y="1954769"/>
          <a:ext cx="6057902" cy="42893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238">
                  <a:extLst>
                    <a:ext uri="{9D8B030D-6E8A-4147-A177-3AD203B41FA5}">
                      <a16:colId xmlns:a16="http://schemas.microsoft.com/office/drawing/2014/main" val="1026205520"/>
                    </a:ext>
                  </a:extLst>
                </a:gridCol>
                <a:gridCol w="757238">
                  <a:extLst>
                    <a:ext uri="{9D8B030D-6E8A-4147-A177-3AD203B41FA5}">
                      <a16:colId xmlns:a16="http://schemas.microsoft.com/office/drawing/2014/main" val="3651329197"/>
                    </a:ext>
                  </a:extLst>
                </a:gridCol>
                <a:gridCol w="916998">
                  <a:extLst>
                    <a:ext uri="{9D8B030D-6E8A-4147-A177-3AD203B41FA5}">
                      <a16:colId xmlns:a16="http://schemas.microsoft.com/office/drawing/2014/main" val="1465744972"/>
                    </a:ext>
                  </a:extLst>
                </a:gridCol>
                <a:gridCol w="755281">
                  <a:extLst>
                    <a:ext uri="{9D8B030D-6E8A-4147-A177-3AD203B41FA5}">
                      <a16:colId xmlns:a16="http://schemas.microsoft.com/office/drawing/2014/main" val="4112249316"/>
                    </a:ext>
                  </a:extLst>
                </a:gridCol>
                <a:gridCol w="538387">
                  <a:extLst>
                    <a:ext uri="{9D8B030D-6E8A-4147-A177-3AD203B41FA5}">
                      <a16:colId xmlns:a16="http://schemas.microsoft.com/office/drawing/2014/main" val="2503276519"/>
                    </a:ext>
                  </a:extLst>
                </a:gridCol>
                <a:gridCol w="818284">
                  <a:extLst>
                    <a:ext uri="{9D8B030D-6E8A-4147-A177-3AD203B41FA5}">
                      <a16:colId xmlns:a16="http://schemas.microsoft.com/office/drawing/2014/main" val="3075110017"/>
                    </a:ext>
                  </a:extLst>
                </a:gridCol>
                <a:gridCol w="558511">
                  <a:extLst>
                    <a:ext uri="{9D8B030D-6E8A-4147-A177-3AD203B41FA5}">
                      <a16:colId xmlns:a16="http://schemas.microsoft.com/office/drawing/2014/main" val="1586641723"/>
                    </a:ext>
                  </a:extLst>
                </a:gridCol>
                <a:gridCol w="955965">
                  <a:extLst>
                    <a:ext uri="{9D8B030D-6E8A-4147-A177-3AD203B41FA5}">
                      <a16:colId xmlns:a16="http://schemas.microsoft.com/office/drawing/2014/main" val="2846182270"/>
                    </a:ext>
                  </a:extLst>
                </a:gridCol>
              </a:tblGrid>
              <a:tr h="543698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PS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r>
                        <a:rPr lang="en-GB" dirty="0"/>
                        <a:t>y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Input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r>
                        <a:rPr lang="en-GB" dirty="0"/>
                        <a:t>Y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D Flipflops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  <a:r>
                        <a:rPr lang="en-GB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2326246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q</a:t>
                      </a:r>
                      <a:r>
                        <a:rPr lang="en-GB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q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dirty="0"/>
                        <a:t>X</a:t>
                      </a:r>
                    </a:p>
                    <a:p>
                      <a:pPr algn="ctr"/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Q</a:t>
                      </a:r>
                      <a:r>
                        <a:rPr lang="en-GB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Q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  <a:r>
                        <a:rPr lang="en-GB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7494739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9813172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0808908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8996539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1158148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2393676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5919663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8915428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605556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10FBAB37-7AD5-6380-8393-C48371A4B9A8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181269" y="1241713"/>
            <a:ext cx="3809679" cy="3262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5593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4903" y="823051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5: 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K- Map	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5B87438-478A-EE56-0F01-3EB2F55F17FA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158C5278-9F9C-1475-7CD2-F7CC4CCD430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DE1107B1-C005-F5C9-DF0D-C506FA40CC35}"/>
                  </a:ext>
                </a:extLst>
              </p:cNvPr>
              <p:cNvSpPr txBox="1"/>
              <p:nvPr/>
            </p:nvSpPr>
            <p:spPr>
              <a:xfrm>
                <a:off x="5825404" y="2973214"/>
                <a:ext cx="7276234" cy="214808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603500" indent="-2603500">
                  <a:tabLst>
                    <a:tab pos="2420938" algn="l"/>
                  </a:tabLst>
                </a:pPr>
                <a:br>
                  <a:rPr lang="en-GB" sz="1800" b="0" i="1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𝐷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GB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𝑞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0</m:t>
                              </m:r>
                            </m:sub>
                          </m:sSub>
                        </m:e>
                      </m:acc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acc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𝑞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acc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br>
                  <a:rPr lang="en-GB" sz="1800" b="0" i="1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𝐷</m:t>
                        </m:r>
                      </m:e>
                      <m:sub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</m:oMath>
                </a14:m>
                <a:r>
                  <a:rPr lang="en-GB" sz="1800" b="0" i="1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𝑋</m:t>
                        </m:r>
                      </m:e>
                    </m:acc>
                  </m:oMath>
                </a14:m>
                <a:r>
                  <a:rPr lang="en-GB" dirty="0"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𝑞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1800" b="0" i="1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+</a:t>
                </a:r>
                <a:r>
                  <a:rPr lang="en-GB" dirty="0"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𝑞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1</m:t>
                                </m:r>
                              </m:sub>
                            </m:sSub>
                          </m:e>
                        </m:acc>
                        <m: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𝑞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</m:oMath>
                </a14:m>
                <a:br>
                  <a:rPr lang="en-GB" sz="1800" b="0" i="1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𝑍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b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b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br>
                  <a:rPr lang="en-GB" sz="24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</a:br>
                <a:endParaRPr lang="en-GB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DE1107B1-C005-F5C9-DF0D-C506FA40CC3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25404" y="2973214"/>
                <a:ext cx="7276234" cy="2148089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976102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54963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6: 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Logic Diagram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A75962C-7AB8-4868-F0E7-6D40218828AC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68A10FE3-0EE7-EC5E-CB1F-E489555E5213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81699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72B016-95C4-88A2-D069-B473265655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CB6DBA1F-6CB6-236B-47E2-8E3BC81328A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9D98427-3366-A036-66AC-1D1DA7B4C8FF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6EEFB377-A5AE-76C3-E69A-E2D29F9D143E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3258ECB-8D28-DEC2-2AAD-EE576B882DFF}"/>
              </a:ext>
            </a:extLst>
          </p:cNvPr>
          <p:cNvSpPr txBox="1">
            <a:spLocks/>
          </p:cNvSpPr>
          <p:nvPr/>
        </p:nvSpPr>
        <p:spPr>
          <a:xfrm>
            <a:off x="1915545" y="2865372"/>
            <a:ext cx="1230690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  <a:tabLst>
                <a:tab pos="114300" algn="l"/>
                <a:tab pos="171450" algn="l"/>
                <a:tab pos="1485900" algn="l"/>
              </a:tabLst>
            </a:pPr>
            <a:r>
              <a:rPr lang="en-GB" sz="27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1. Draw a State Diagram for the Sequence ‘1110’</a:t>
            </a:r>
            <a:br>
              <a:rPr lang="en-GB" sz="27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2. </a:t>
            </a:r>
            <a:r>
              <a:rPr lang="en-GB" sz="28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Draw a State Diagram for the Sequence ‘1100’</a:t>
            </a:r>
            <a:br>
              <a:rPr lang="en-GB" sz="28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86498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766" y="1835286"/>
            <a:ext cx="12306903" cy="1325563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  <a:tabLst>
                <a:tab pos="114300" algn="l"/>
                <a:tab pos="171450" algn="l"/>
                <a:tab pos="1485900" algn="l"/>
              </a:tabLst>
            </a:pPr>
            <a:r>
              <a:rPr lang="en-GB" sz="27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1. </a:t>
            </a: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Draw a State Diagram for the Sequence ‘1110’</a:t>
            </a:r>
            <a:br>
              <a:rPr lang="en-GB" sz="27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C747BFCC-2663-8497-E2EF-6FB58B565B33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FF82828-1DE0-4CC8-CF46-87D0CC8F1FA0}"/>
              </a:ext>
            </a:extLst>
          </p:cNvPr>
          <p:cNvSpPr txBox="1">
            <a:spLocks/>
          </p:cNvSpPr>
          <p:nvPr/>
        </p:nvSpPr>
        <p:spPr>
          <a:xfrm>
            <a:off x="4284707" y="130746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220DBB8-5229-32FA-50FE-87BCA13B0D99}"/>
              </a:ext>
            </a:extLst>
          </p:cNvPr>
          <p:cNvSpPr/>
          <p:nvPr/>
        </p:nvSpPr>
        <p:spPr>
          <a:xfrm>
            <a:off x="1879600" y="3799840"/>
            <a:ext cx="838200" cy="72136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46A6C59-E99A-97CD-19A9-C58D55089EF9}"/>
              </a:ext>
            </a:extLst>
          </p:cNvPr>
          <p:cNvSpPr/>
          <p:nvPr/>
        </p:nvSpPr>
        <p:spPr>
          <a:xfrm>
            <a:off x="4003040" y="3860800"/>
            <a:ext cx="838200" cy="72136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4557068-2DBF-FAAF-661A-9152D1B32EEE}"/>
              </a:ext>
            </a:extLst>
          </p:cNvPr>
          <p:cNvSpPr/>
          <p:nvPr/>
        </p:nvSpPr>
        <p:spPr>
          <a:xfrm>
            <a:off x="6554117" y="3893775"/>
            <a:ext cx="838200" cy="72136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DCA7CFB-2C88-AB71-3B68-7189C43DEE72}"/>
              </a:ext>
            </a:extLst>
          </p:cNvPr>
          <p:cNvSpPr/>
          <p:nvPr/>
        </p:nvSpPr>
        <p:spPr>
          <a:xfrm>
            <a:off x="8488680" y="3860800"/>
            <a:ext cx="838200" cy="72136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tx1"/>
                </a:solidFill>
              </a:rPr>
              <a:t>d</a:t>
            </a:r>
          </a:p>
        </p:txBody>
      </p:sp>
      <p:cxnSp>
        <p:nvCxnSpPr>
          <p:cNvPr id="13" name="Connector: Curved 12">
            <a:extLst>
              <a:ext uri="{FF2B5EF4-FFF2-40B4-BE49-F238E27FC236}">
                <a16:creationId xmlns:a16="http://schemas.microsoft.com/office/drawing/2014/main" id="{12A98344-7800-7FA2-680A-33D671FDF937}"/>
              </a:ext>
            </a:extLst>
          </p:cNvPr>
          <p:cNvCxnSpPr>
            <a:cxnSpLocks/>
          </p:cNvCxnSpPr>
          <p:nvPr/>
        </p:nvCxnSpPr>
        <p:spPr>
          <a:xfrm rot="5400000" flipH="1">
            <a:off x="1842666" y="4065166"/>
            <a:ext cx="615719" cy="296348"/>
          </a:xfrm>
          <a:prstGeom prst="curvedConnector5">
            <a:avLst>
              <a:gd name="adj1" fmla="val -37127"/>
              <a:gd name="adj2" fmla="val 218561"/>
              <a:gd name="adj3" fmla="val 137127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Connector: Curved 14">
            <a:extLst>
              <a:ext uri="{FF2B5EF4-FFF2-40B4-BE49-F238E27FC236}">
                <a16:creationId xmlns:a16="http://schemas.microsoft.com/office/drawing/2014/main" id="{BF090AA1-0723-173F-E8A2-C90F82528EB3}"/>
              </a:ext>
            </a:extLst>
          </p:cNvPr>
          <p:cNvCxnSpPr>
            <a:stCxn id="5" idx="0"/>
            <a:endCxn id="6" idx="0"/>
          </p:cNvCxnSpPr>
          <p:nvPr/>
        </p:nvCxnSpPr>
        <p:spPr>
          <a:xfrm rot="16200000" flipH="1">
            <a:off x="3329940" y="2768600"/>
            <a:ext cx="60960" cy="2123440"/>
          </a:xfrm>
          <a:prstGeom prst="curvedConnector3">
            <a:avLst>
              <a:gd name="adj1" fmla="val -375000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or: Curved 15">
            <a:extLst>
              <a:ext uri="{FF2B5EF4-FFF2-40B4-BE49-F238E27FC236}">
                <a16:creationId xmlns:a16="http://schemas.microsoft.com/office/drawing/2014/main" id="{79FCFC52-404E-50B0-4771-323BDFD768AF}"/>
              </a:ext>
            </a:extLst>
          </p:cNvPr>
          <p:cNvCxnSpPr/>
          <p:nvPr/>
        </p:nvCxnSpPr>
        <p:spPr>
          <a:xfrm rot="16200000" flipH="1">
            <a:off x="5671009" y="2874241"/>
            <a:ext cx="60960" cy="2123440"/>
          </a:xfrm>
          <a:prstGeom prst="curvedConnector3">
            <a:avLst>
              <a:gd name="adj1" fmla="val -375000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or: Curved 16">
            <a:extLst>
              <a:ext uri="{FF2B5EF4-FFF2-40B4-BE49-F238E27FC236}">
                <a16:creationId xmlns:a16="http://schemas.microsoft.com/office/drawing/2014/main" id="{46305A0A-B770-5B98-DBFC-5055151BF833}"/>
              </a:ext>
            </a:extLst>
          </p:cNvPr>
          <p:cNvCxnSpPr/>
          <p:nvPr/>
        </p:nvCxnSpPr>
        <p:spPr>
          <a:xfrm rot="16200000" flipH="1">
            <a:off x="8135620" y="2904213"/>
            <a:ext cx="60960" cy="2123440"/>
          </a:xfrm>
          <a:prstGeom prst="curvedConnector3">
            <a:avLst>
              <a:gd name="adj1" fmla="val -375000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Connector: Curved 17">
            <a:extLst>
              <a:ext uri="{FF2B5EF4-FFF2-40B4-BE49-F238E27FC236}">
                <a16:creationId xmlns:a16="http://schemas.microsoft.com/office/drawing/2014/main" id="{3D1B4B67-F3A9-0AAC-7257-9D6FDC10A51B}"/>
              </a:ext>
            </a:extLst>
          </p:cNvPr>
          <p:cNvCxnSpPr>
            <a:cxnSpLocks/>
            <a:stCxn id="8" idx="6"/>
          </p:cNvCxnSpPr>
          <p:nvPr/>
        </p:nvCxnSpPr>
        <p:spPr>
          <a:xfrm flipH="1">
            <a:off x="9057640" y="4221480"/>
            <a:ext cx="269240" cy="360680"/>
          </a:xfrm>
          <a:prstGeom prst="curvedConnector4">
            <a:avLst>
              <a:gd name="adj1" fmla="val -224529"/>
              <a:gd name="adj2" fmla="val 219719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Connector: Curved 23">
            <a:extLst>
              <a:ext uri="{FF2B5EF4-FFF2-40B4-BE49-F238E27FC236}">
                <a16:creationId xmlns:a16="http://schemas.microsoft.com/office/drawing/2014/main" id="{C282DD21-6C77-F1A1-0C6C-4D1902FDEA08}"/>
              </a:ext>
            </a:extLst>
          </p:cNvPr>
          <p:cNvCxnSpPr>
            <a:stCxn id="6" idx="4"/>
            <a:endCxn id="5" idx="5"/>
          </p:cNvCxnSpPr>
          <p:nvPr/>
        </p:nvCxnSpPr>
        <p:spPr>
          <a:xfrm rot="5400000" flipH="1">
            <a:off x="3425293" y="3585314"/>
            <a:ext cx="166601" cy="1827092"/>
          </a:xfrm>
          <a:prstGeom prst="curvedConnector3">
            <a:avLst>
              <a:gd name="adj1" fmla="val -137214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Connector: Curved 24">
            <a:extLst>
              <a:ext uri="{FF2B5EF4-FFF2-40B4-BE49-F238E27FC236}">
                <a16:creationId xmlns:a16="http://schemas.microsoft.com/office/drawing/2014/main" id="{76E94A4A-9639-A621-45E0-5A79AE7A33F6}"/>
              </a:ext>
            </a:extLst>
          </p:cNvPr>
          <p:cNvCxnSpPr>
            <a:cxnSpLocks/>
            <a:endCxn id="6" idx="5"/>
          </p:cNvCxnSpPr>
          <p:nvPr/>
        </p:nvCxnSpPr>
        <p:spPr>
          <a:xfrm rot="10800000">
            <a:off x="4718489" y="4476520"/>
            <a:ext cx="1946473" cy="22343"/>
          </a:xfrm>
          <a:prstGeom prst="curvedConnector4">
            <a:avLst>
              <a:gd name="adj1" fmla="val -5350"/>
              <a:gd name="adj2" fmla="val -1395954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Connector: Curved 31">
            <a:extLst>
              <a:ext uri="{FF2B5EF4-FFF2-40B4-BE49-F238E27FC236}">
                <a16:creationId xmlns:a16="http://schemas.microsoft.com/office/drawing/2014/main" id="{5B0BCBB1-C624-2399-B034-0A26E48286C5}"/>
              </a:ext>
            </a:extLst>
          </p:cNvPr>
          <p:cNvCxnSpPr>
            <a:stCxn id="8" idx="4"/>
          </p:cNvCxnSpPr>
          <p:nvPr/>
        </p:nvCxnSpPr>
        <p:spPr>
          <a:xfrm rot="5400000" flipH="1">
            <a:off x="5637530" y="1311910"/>
            <a:ext cx="60960" cy="6479540"/>
          </a:xfrm>
          <a:prstGeom prst="curvedConnector4">
            <a:avLst>
              <a:gd name="adj1" fmla="val -2100000"/>
              <a:gd name="adj2" fmla="val 102548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9F5EA78A-A4BD-5B4E-8235-A3419F38FF87}"/>
              </a:ext>
            </a:extLst>
          </p:cNvPr>
          <p:cNvSpPr txBox="1"/>
          <p:nvPr/>
        </p:nvSpPr>
        <p:spPr>
          <a:xfrm>
            <a:off x="1090897" y="3935452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0/0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CF8180D3-205B-C49C-7BA7-6DC6710E33B1}"/>
              </a:ext>
            </a:extLst>
          </p:cNvPr>
          <p:cNvSpPr txBox="1"/>
          <p:nvPr/>
        </p:nvSpPr>
        <p:spPr>
          <a:xfrm>
            <a:off x="3222559" y="3234674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1/0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C7CDF90-DDC2-EA9B-4726-40A74F9F8973}"/>
              </a:ext>
            </a:extLst>
          </p:cNvPr>
          <p:cNvSpPr txBox="1"/>
          <p:nvPr/>
        </p:nvSpPr>
        <p:spPr>
          <a:xfrm>
            <a:off x="5480017" y="3253562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1/0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0C3764A-11E8-6C38-96FE-297296B095E7}"/>
              </a:ext>
            </a:extLst>
          </p:cNvPr>
          <p:cNvSpPr txBox="1"/>
          <p:nvPr/>
        </p:nvSpPr>
        <p:spPr>
          <a:xfrm>
            <a:off x="7949302" y="3288833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1/0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096CEC06-2315-4B18-F44C-AB61A3241882}"/>
              </a:ext>
            </a:extLst>
          </p:cNvPr>
          <p:cNvSpPr txBox="1"/>
          <p:nvPr/>
        </p:nvSpPr>
        <p:spPr>
          <a:xfrm>
            <a:off x="10046938" y="4582160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1/0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FF41B624-3F07-D696-35B3-02D190B6CC0D}"/>
              </a:ext>
            </a:extLst>
          </p:cNvPr>
          <p:cNvSpPr txBox="1"/>
          <p:nvPr/>
        </p:nvSpPr>
        <p:spPr>
          <a:xfrm>
            <a:off x="5043137" y="5407606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0/1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A8B893FB-B4CF-93C9-B270-94DEA7174D8D}"/>
              </a:ext>
            </a:extLst>
          </p:cNvPr>
          <p:cNvSpPr txBox="1"/>
          <p:nvPr/>
        </p:nvSpPr>
        <p:spPr>
          <a:xfrm>
            <a:off x="3215770" y="4392803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0/0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BF82B97B-59BD-90BB-3441-F838A545B92D}"/>
              </a:ext>
            </a:extLst>
          </p:cNvPr>
          <p:cNvSpPr txBox="1"/>
          <p:nvPr/>
        </p:nvSpPr>
        <p:spPr>
          <a:xfrm>
            <a:off x="5422890" y="4430469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0/0</a:t>
            </a:r>
          </a:p>
        </p:txBody>
      </p:sp>
    </p:spTree>
    <p:extLst>
      <p:ext uri="{BB962C8B-B14F-4D97-AF65-F5344CB8AC3E}">
        <p14:creationId xmlns:p14="http://schemas.microsoft.com/office/powerpoint/2010/main" val="25412348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7246" y="1850526"/>
            <a:ext cx="12306903" cy="1325563"/>
          </a:xfrm>
        </p:spPr>
        <p:txBody>
          <a:bodyPr>
            <a:normAutofit fontScale="90000"/>
          </a:bodyPr>
          <a:lstStyle/>
          <a:p>
            <a:pPr lvl="0">
              <a:lnSpc>
                <a:spcPct val="150000"/>
              </a:lnSpc>
              <a:tabLst>
                <a:tab pos="114300" algn="l"/>
                <a:tab pos="171450" algn="l"/>
                <a:tab pos="1485900" algn="l"/>
              </a:tabLst>
            </a:pPr>
            <a:br>
              <a:rPr lang="en-GB" sz="27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2. 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Draw a State Diagram for the Sequence ‘1100’</a:t>
            </a:r>
            <a:b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C747BFCC-2663-8497-E2EF-6FB58B565B33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FF82828-1DE0-4CC8-CF46-87D0CC8F1FA0}"/>
              </a:ext>
            </a:extLst>
          </p:cNvPr>
          <p:cNvSpPr txBox="1">
            <a:spLocks/>
          </p:cNvSpPr>
          <p:nvPr/>
        </p:nvSpPr>
        <p:spPr>
          <a:xfrm>
            <a:off x="4305489" y="111148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43DA5CB9-BB10-D230-5D91-45E45B5358D9}"/>
              </a:ext>
            </a:extLst>
          </p:cNvPr>
          <p:cNvSpPr/>
          <p:nvPr/>
        </p:nvSpPr>
        <p:spPr>
          <a:xfrm>
            <a:off x="1879600" y="3799840"/>
            <a:ext cx="838200" cy="72136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3EC40CC-ECDA-52E3-B8BA-C1BDFFE8CC9F}"/>
              </a:ext>
            </a:extLst>
          </p:cNvPr>
          <p:cNvSpPr/>
          <p:nvPr/>
        </p:nvSpPr>
        <p:spPr>
          <a:xfrm>
            <a:off x="4003040" y="3860800"/>
            <a:ext cx="838200" cy="72136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1448967-45DA-7B34-32AE-E18D6C6E4D81}"/>
              </a:ext>
            </a:extLst>
          </p:cNvPr>
          <p:cNvSpPr/>
          <p:nvPr/>
        </p:nvSpPr>
        <p:spPr>
          <a:xfrm>
            <a:off x="6554117" y="3893775"/>
            <a:ext cx="838200" cy="72136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87F4B0E-2C6F-A2E3-56EC-B02F5A961DB7}"/>
              </a:ext>
            </a:extLst>
          </p:cNvPr>
          <p:cNvSpPr/>
          <p:nvPr/>
        </p:nvSpPr>
        <p:spPr>
          <a:xfrm>
            <a:off x="8488680" y="3860800"/>
            <a:ext cx="838200" cy="72136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tx1"/>
                </a:solidFill>
              </a:rPr>
              <a:t>d</a:t>
            </a:r>
          </a:p>
        </p:txBody>
      </p:sp>
      <p:cxnSp>
        <p:nvCxnSpPr>
          <p:cNvPr id="9" name="Connector: Curved 8">
            <a:extLst>
              <a:ext uri="{FF2B5EF4-FFF2-40B4-BE49-F238E27FC236}">
                <a16:creationId xmlns:a16="http://schemas.microsoft.com/office/drawing/2014/main" id="{77DDED13-6F25-5D97-BA11-C2957C1AA2B0}"/>
              </a:ext>
            </a:extLst>
          </p:cNvPr>
          <p:cNvCxnSpPr>
            <a:cxnSpLocks/>
          </p:cNvCxnSpPr>
          <p:nvPr/>
        </p:nvCxnSpPr>
        <p:spPr>
          <a:xfrm rot="5400000" flipH="1">
            <a:off x="1842666" y="4065166"/>
            <a:ext cx="615719" cy="296348"/>
          </a:xfrm>
          <a:prstGeom prst="curvedConnector5">
            <a:avLst>
              <a:gd name="adj1" fmla="val -37127"/>
              <a:gd name="adj2" fmla="val 218561"/>
              <a:gd name="adj3" fmla="val 137127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nector: Curved 9">
            <a:extLst>
              <a:ext uri="{FF2B5EF4-FFF2-40B4-BE49-F238E27FC236}">
                <a16:creationId xmlns:a16="http://schemas.microsoft.com/office/drawing/2014/main" id="{CCC6F4E1-94C8-823B-96FA-C10747BA60EA}"/>
              </a:ext>
            </a:extLst>
          </p:cNvPr>
          <p:cNvCxnSpPr>
            <a:stCxn id="5" idx="0"/>
            <a:endCxn id="6" idx="0"/>
          </p:cNvCxnSpPr>
          <p:nvPr/>
        </p:nvCxnSpPr>
        <p:spPr>
          <a:xfrm rot="16200000" flipH="1">
            <a:off x="3329940" y="2768600"/>
            <a:ext cx="60960" cy="2123440"/>
          </a:xfrm>
          <a:prstGeom prst="curvedConnector3">
            <a:avLst>
              <a:gd name="adj1" fmla="val -375000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onnector: Curved 10">
            <a:extLst>
              <a:ext uri="{FF2B5EF4-FFF2-40B4-BE49-F238E27FC236}">
                <a16:creationId xmlns:a16="http://schemas.microsoft.com/office/drawing/2014/main" id="{25EB3E64-29A2-3AD8-163A-600847F77251}"/>
              </a:ext>
            </a:extLst>
          </p:cNvPr>
          <p:cNvCxnSpPr/>
          <p:nvPr/>
        </p:nvCxnSpPr>
        <p:spPr>
          <a:xfrm rot="16200000" flipH="1">
            <a:off x="5671009" y="2874241"/>
            <a:ext cx="60960" cy="2123440"/>
          </a:xfrm>
          <a:prstGeom prst="curvedConnector3">
            <a:avLst>
              <a:gd name="adj1" fmla="val -375000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onnector: Curved 12">
            <a:extLst>
              <a:ext uri="{FF2B5EF4-FFF2-40B4-BE49-F238E27FC236}">
                <a16:creationId xmlns:a16="http://schemas.microsoft.com/office/drawing/2014/main" id="{2541E2ED-F7C8-7B10-B3E3-336871F98AFE}"/>
              </a:ext>
            </a:extLst>
          </p:cNvPr>
          <p:cNvCxnSpPr>
            <a:cxnSpLocks/>
            <a:stCxn id="8" idx="6"/>
            <a:endCxn id="7" idx="4"/>
          </p:cNvCxnSpPr>
          <p:nvPr/>
        </p:nvCxnSpPr>
        <p:spPr>
          <a:xfrm flipH="1">
            <a:off x="6973217" y="4221480"/>
            <a:ext cx="2353663" cy="393655"/>
          </a:xfrm>
          <a:prstGeom prst="curvedConnector4">
            <a:avLst>
              <a:gd name="adj1" fmla="val -9713"/>
              <a:gd name="adj2" fmla="val 192914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nector: Curved 13">
            <a:extLst>
              <a:ext uri="{FF2B5EF4-FFF2-40B4-BE49-F238E27FC236}">
                <a16:creationId xmlns:a16="http://schemas.microsoft.com/office/drawing/2014/main" id="{88B26F4A-1711-1796-6731-F2FCD3220A90}"/>
              </a:ext>
            </a:extLst>
          </p:cNvPr>
          <p:cNvCxnSpPr>
            <a:stCxn id="6" idx="4"/>
            <a:endCxn id="5" idx="5"/>
          </p:cNvCxnSpPr>
          <p:nvPr/>
        </p:nvCxnSpPr>
        <p:spPr>
          <a:xfrm rot="5400000" flipH="1">
            <a:off x="3425293" y="3585314"/>
            <a:ext cx="166601" cy="1827092"/>
          </a:xfrm>
          <a:prstGeom prst="curvedConnector3">
            <a:avLst>
              <a:gd name="adj1" fmla="val -137214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or: Curved 15">
            <a:extLst>
              <a:ext uri="{FF2B5EF4-FFF2-40B4-BE49-F238E27FC236}">
                <a16:creationId xmlns:a16="http://schemas.microsoft.com/office/drawing/2014/main" id="{CA897EB6-F4F7-51B9-0357-621DF7D5F535}"/>
              </a:ext>
            </a:extLst>
          </p:cNvPr>
          <p:cNvCxnSpPr>
            <a:stCxn id="8" idx="4"/>
          </p:cNvCxnSpPr>
          <p:nvPr/>
        </p:nvCxnSpPr>
        <p:spPr>
          <a:xfrm rot="5400000" flipH="1">
            <a:off x="5637530" y="1311910"/>
            <a:ext cx="60960" cy="6479540"/>
          </a:xfrm>
          <a:prstGeom prst="curvedConnector4">
            <a:avLst>
              <a:gd name="adj1" fmla="val -2100000"/>
              <a:gd name="adj2" fmla="val 102548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03E3938C-3C9E-239B-92D1-7FAC720D1425}"/>
              </a:ext>
            </a:extLst>
          </p:cNvPr>
          <p:cNvSpPr txBox="1"/>
          <p:nvPr/>
        </p:nvSpPr>
        <p:spPr>
          <a:xfrm>
            <a:off x="1090897" y="3935452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0/0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3DABF99-40F4-38E7-13E8-ADEBEB264FF6}"/>
              </a:ext>
            </a:extLst>
          </p:cNvPr>
          <p:cNvSpPr txBox="1"/>
          <p:nvPr/>
        </p:nvSpPr>
        <p:spPr>
          <a:xfrm>
            <a:off x="3222559" y="3234674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1/0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46A0A07-0A35-BDC3-288E-D814E56909FA}"/>
              </a:ext>
            </a:extLst>
          </p:cNvPr>
          <p:cNvSpPr txBox="1"/>
          <p:nvPr/>
        </p:nvSpPr>
        <p:spPr>
          <a:xfrm>
            <a:off x="5480017" y="3253562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1/0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B5B746C-F6C7-9B52-8F67-73AACB9F7D31}"/>
              </a:ext>
            </a:extLst>
          </p:cNvPr>
          <p:cNvSpPr txBox="1"/>
          <p:nvPr/>
        </p:nvSpPr>
        <p:spPr>
          <a:xfrm>
            <a:off x="6725974" y="3118632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1/0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5E2094B-18F9-F969-F5D2-8BAE763045F2}"/>
              </a:ext>
            </a:extLst>
          </p:cNvPr>
          <p:cNvSpPr txBox="1"/>
          <p:nvPr/>
        </p:nvSpPr>
        <p:spPr>
          <a:xfrm>
            <a:off x="5043137" y="5407606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0/1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1F2B104-D646-D932-A7FD-25A4B4A07FCF}"/>
              </a:ext>
            </a:extLst>
          </p:cNvPr>
          <p:cNvSpPr txBox="1"/>
          <p:nvPr/>
        </p:nvSpPr>
        <p:spPr>
          <a:xfrm>
            <a:off x="3215770" y="4392803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0/0</a:t>
            </a:r>
          </a:p>
        </p:txBody>
      </p:sp>
      <p:cxnSp>
        <p:nvCxnSpPr>
          <p:cNvPr id="34" name="Connector: Curved 33">
            <a:extLst>
              <a:ext uri="{FF2B5EF4-FFF2-40B4-BE49-F238E27FC236}">
                <a16:creationId xmlns:a16="http://schemas.microsoft.com/office/drawing/2014/main" id="{6DCFFF2A-1BBA-84DB-2C77-8476F27771AF}"/>
              </a:ext>
            </a:extLst>
          </p:cNvPr>
          <p:cNvCxnSpPr>
            <a:cxnSpLocks/>
            <a:stCxn id="7" idx="7"/>
            <a:endCxn id="8" idx="0"/>
          </p:cNvCxnSpPr>
          <p:nvPr/>
        </p:nvCxnSpPr>
        <p:spPr>
          <a:xfrm rot="5400000" flipH="1" flipV="1">
            <a:off x="8019364" y="3111001"/>
            <a:ext cx="138616" cy="1638215"/>
          </a:xfrm>
          <a:prstGeom prst="curvedConnector3">
            <a:avLst>
              <a:gd name="adj1" fmla="val 481139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Connector: Curved 45">
            <a:extLst>
              <a:ext uri="{FF2B5EF4-FFF2-40B4-BE49-F238E27FC236}">
                <a16:creationId xmlns:a16="http://schemas.microsoft.com/office/drawing/2014/main" id="{DB94F466-5AE3-CEB0-CF91-18B468E3D53E}"/>
              </a:ext>
            </a:extLst>
          </p:cNvPr>
          <p:cNvCxnSpPr>
            <a:cxnSpLocks/>
          </p:cNvCxnSpPr>
          <p:nvPr/>
        </p:nvCxnSpPr>
        <p:spPr>
          <a:xfrm flipV="1">
            <a:off x="6973217" y="3886467"/>
            <a:ext cx="43184" cy="11706"/>
          </a:xfrm>
          <a:prstGeom prst="curvedConnector4">
            <a:avLst>
              <a:gd name="adj1" fmla="val -694044"/>
              <a:gd name="adj2" fmla="val 3832103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TextBox 64">
            <a:extLst>
              <a:ext uri="{FF2B5EF4-FFF2-40B4-BE49-F238E27FC236}">
                <a16:creationId xmlns:a16="http://schemas.microsoft.com/office/drawing/2014/main" id="{EA69FFA7-17EA-01BE-83D4-E1509E77D52F}"/>
              </a:ext>
            </a:extLst>
          </p:cNvPr>
          <p:cNvSpPr txBox="1"/>
          <p:nvPr/>
        </p:nvSpPr>
        <p:spPr>
          <a:xfrm>
            <a:off x="8103411" y="3445225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0/0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5DF7988E-AD70-4226-6554-3F639129879D}"/>
              </a:ext>
            </a:extLst>
          </p:cNvPr>
          <p:cNvSpPr txBox="1"/>
          <p:nvPr/>
        </p:nvSpPr>
        <p:spPr>
          <a:xfrm>
            <a:off x="7672122" y="4545475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1/0</a:t>
            </a:r>
          </a:p>
        </p:txBody>
      </p:sp>
    </p:spTree>
    <p:extLst>
      <p:ext uri="{BB962C8B-B14F-4D97-AF65-F5344CB8AC3E}">
        <p14:creationId xmlns:p14="http://schemas.microsoft.com/office/powerpoint/2010/main" val="36314566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69CF54-1DA0-70E2-782E-66871ED418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2909ED16-8E4A-C20D-6F86-B2DBE473B00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E09A8A0-9196-6250-9EE9-9FCCEEF153E2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CB9B783F-41D0-BA59-72EB-FDCAD76FE4E0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B59FA76-C7C6-E403-E032-058EA2F644AA}"/>
              </a:ext>
            </a:extLst>
          </p:cNvPr>
          <p:cNvSpPr txBox="1"/>
          <p:nvPr/>
        </p:nvSpPr>
        <p:spPr>
          <a:xfrm>
            <a:off x="426027" y="2323297"/>
            <a:ext cx="10694842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Reference</a:t>
            </a:r>
            <a:b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[1] S. </a:t>
            </a:r>
            <a:r>
              <a:rPr lang="en-GB" sz="2800" dirty="0" err="1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Salivahanan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and S. </a:t>
            </a:r>
            <a:r>
              <a:rPr lang="en-GB" sz="2800" dirty="0" err="1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Arivazhagan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Digital Circuits and Design, Paperback ed. New Delhi, India: Vikas Publishing, Jan. 2018.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6014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968</Words>
  <Application>Microsoft Office PowerPoint</Application>
  <PresentationFormat>Widescreen</PresentationFormat>
  <Paragraphs>333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6" baseType="lpstr">
      <vt:lpstr>Calibri </vt:lpstr>
      <vt:lpstr>DengXian</vt:lpstr>
      <vt:lpstr>Arial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2</vt:lpstr>
      <vt:lpstr>UWTSD 200_Text 3</vt:lpstr>
      <vt:lpstr>PowerPoint Presentation</vt:lpstr>
      <vt:lpstr>Sequence Detector </vt:lpstr>
      <vt:lpstr>Design a Synchronous Circuit for the Sequence Detector that produces an output ‘1’ whenever the non-over lapping sequence 1011 is detected. Also Represent the following                        </vt:lpstr>
      <vt:lpstr>Step1: Block Diagram of Sequence detector.                      </vt:lpstr>
      <vt:lpstr>Step3: State Table                      </vt:lpstr>
      <vt:lpstr>Step4: State Assignment                      </vt:lpstr>
      <vt:lpstr>Step 5: PS- NS  Table.                      </vt:lpstr>
      <vt:lpstr>Step 6: Excitation Table.                      </vt:lpstr>
      <vt:lpstr>Step 5: K- Map                      </vt:lpstr>
      <vt:lpstr>Step 6: Logic Diagram                     </vt:lpstr>
      <vt:lpstr>PowerPoint Presentation</vt:lpstr>
      <vt:lpstr>1. Draw a State Diagram for the Sequence ‘1110’ </vt:lpstr>
      <vt:lpstr> 2. Draw a State Diagram for the Sequence ‘1100’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10</cp:revision>
  <dcterms:created xsi:type="dcterms:W3CDTF">2021-03-09T15:35:42Z</dcterms:created>
  <dcterms:modified xsi:type="dcterms:W3CDTF">2025-03-26T14:52:22Z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