
<file path=[Content_Types].xml><?xml version="1.0" encoding="utf-8"?>
<Types xmlns="http://schemas.openxmlformats.org/package/2006/content-types">
  <Default Extension="gif" ContentType="image/gif"/>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48"/>
  </p:notesMasterIdLst>
  <p:sldIdLst>
    <p:sldId id="278" r:id="rId5"/>
    <p:sldId id="279" r:id="rId6"/>
    <p:sldId id="280" r:id="rId7"/>
    <p:sldId id="282" r:id="rId8"/>
    <p:sldId id="418" r:id="rId9"/>
    <p:sldId id="419" r:id="rId10"/>
    <p:sldId id="420" r:id="rId11"/>
    <p:sldId id="421" r:id="rId12"/>
    <p:sldId id="422" r:id="rId13"/>
    <p:sldId id="424" r:id="rId14"/>
    <p:sldId id="425" r:id="rId15"/>
    <p:sldId id="426" r:id="rId16"/>
    <p:sldId id="427" r:id="rId17"/>
    <p:sldId id="429" r:id="rId18"/>
    <p:sldId id="428" r:id="rId19"/>
    <p:sldId id="431" r:id="rId20"/>
    <p:sldId id="432" r:id="rId21"/>
    <p:sldId id="276" r:id="rId22"/>
    <p:sldId id="433" r:id="rId23"/>
    <p:sldId id="434" r:id="rId24"/>
    <p:sldId id="435" r:id="rId25"/>
    <p:sldId id="436" r:id="rId26"/>
    <p:sldId id="437" r:id="rId27"/>
    <p:sldId id="438" r:id="rId28"/>
    <p:sldId id="439" r:id="rId29"/>
    <p:sldId id="440" r:id="rId30"/>
    <p:sldId id="441" r:id="rId31"/>
    <p:sldId id="442" r:id="rId32"/>
    <p:sldId id="443" r:id="rId33"/>
    <p:sldId id="444" r:id="rId34"/>
    <p:sldId id="445" r:id="rId35"/>
    <p:sldId id="446" r:id="rId36"/>
    <p:sldId id="447" r:id="rId37"/>
    <p:sldId id="448" r:id="rId38"/>
    <p:sldId id="449" r:id="rId39"/>
    <p:sldId id="450" r:id="rId40"/>
    <p:sldId id="451" r:id="rId41"/>
    <p:sldId id="452" r:id="rId42"/>
    <p:sldId id="453" r:id="rId43"/>
    <p:sldId id="325" r:id="rId44"/>
    <p:sldId id="326" r:id="rId45"/>
    <p:sldId id="327" r:id="rId46"/>
    <p:sldId id="331"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Layouts" id="{687C4ACC-695A-42DD-8A18-124B506377F8}">
          <p14:sldIdLst>
            <p14:sldId id="278"/>
            <p14:sldId id="279"/>
            <p14:sldId id="280"/>
            <p14:sldId id="282"/>
            <p14:sldId id="418"/>
            <p14:sldId id="419"/>
            <p14:sldId id="420"/>
            <p14:sldId id="421"/>
            <p14:sldId id="422"/>
            <p14:sldId id="424"/>
            <p14:sldId id="425"/>
            <p14:sldId id="426"/>
            <p14:sldId id="427"/>
            <p14:sldId id="429"/>
            <p14:sldId id="428"/>
            <p14:sldId id="431"/>
            <p14:sldId id="432"/>
            <p14:sldId id="276"/>
            <p14:sldId id="433"/>
            <p14:sldId id="434"/>
            <p14:sldId id="435"/>
            <p14:sldId id="436"/>
            <p14:sldId id="437"/>
            <p14:sldId id="438"/>
            <p14:sldId id="439"/>
            <p14:sldId id="440"/>
            <p14:sldId id="441"/>
            <p14:sldId id="442"/>
            <p14:sldId id="443"/>
            <p14:sldId id="444"/>
            <p14:sldId id="445"/>
            <p14:sldId id="446"/>
            <p14:sldId id="447"/>
            <p14:sldId id="448"/>
            <p14:sldId id="449"/>
            <p14:sldId id="450"/>
            <p14:sldId id="451"/>
            <p14:sldId id="452"/>
            <p14:sldId id="453"/>
            <p14:sldId id="325"/>
            <p14:sldId id="326"/>
            <p14:sldId id="327"/>
            <p14:sldId id="331"/>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561A52C-F3F5-41A4-8598-3C876AB7FBC8}" name="Errietta Bissa" initials="EB" userId="S::e.bissa@uwtsd.ac.uk::81ffec9e-7d76-4710-b828-fc34ea58d3af" providerId="AD"/>
  <p188:author id="{6A8FFF33-9C2C-B650-48D4-84B416B5789A}" name="Lizeta Demetriou" initials="LD" userId="S::l.demetriou@uwtsd.ac.uk::75cbaea9-b97c-4c81-9090-40feb64ee817" providerId="AD"/>
  <p188:author id="{03D8EBA7-BC81-E5DC-3229-78D0A9793647}" name="Naomi Doerge" initials="ND" userId="S::n.doerge@uwtsd.ac.uk::c2ba5b26-9392-4f76-82ca-966719aba79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C92"/>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014F2B-72C7-4070-98EA-848743C09B89}" v="4" dt="2026-05-09T14:24:09.5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432" autoAdjust="0"/>
  </p:normalViewPr>
  <p:slideViewPr>
    <p:cSldViewPr snapToGrid="0">
      <p:cViewPr varScale="1">
        <p:scale>
          <a:sx n="63" d="100"/>
          <a:sy n="63" d="100"/>
        </p:scale>
        <p:origin x="1005" y="45"/>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55"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zeta Demetriou" userId="S::l.demetriou@uwtsd.ac.uk::75cbaea9-b97c-4c81-9090-40feb64ee817" providerId="AD" clId="Web-{6F7F3D97-8148-7879-19EF-79092DA72E27}"/>
    <pc:docChg chg="addSld delSld sldOrd modSection">
      <pc:chgData name="Lizeta Demetriou" userId="S::l.demetriou@uwtsd.ac.uk::75cbaea9-b97c-4c81-9090-40feb64ee817" providerId="AD" clId="Web-{6F7F3D97-8148-7879-19EF-79092DA72E27}" dt="2026-04-25T08:12:08.720" v="2"/>
      <pc:docMkLst>
        <pc:docMk/>
      </pc:docMkLst>
      <pc:sldChg chg="ord">
        <pc:chgData name="Lizeta Demetriou" userId="S::l.demetriou@uwtsd.ac.uk::75cbaea9-b97c-4c81-9090-40feb64ee817" providerId="AD" clId="Web-{6F7F3D97-8148-7879-19EF-79092DA72E27}" dt="2026-04-25T08:11:52.564" v="0"/>
        <pc:sldMkLst>
          <pc:docMk/>
          <pc:sldMk cId="3628879920" sldId="420"/>
        </pc:sldMkLst>
      </pc:sldChg>
    </pc:docChg>
  </pc:docChgLst>
  <pc:docChgLst>
    <pc:chgData name="Naomi Doerge" userId="S::n.doerge@uwtsd.ac.uk::c2ba5b26-9392-4f76-82ca-966719aba79f" providerId="AD" clId="Web-{DDFFEA9B-A127-4C77-0207-36BF99B3A3A4}"/>
    <pc:docChg chg="addSld delSld modSld modSection">
      <pc:chgData name="Naomi Doerge" userId="S::n.doerge@uwtsd.ac.uk::c2ba5b26-9392-4f76-82ca-966719aba79f" providerId="AD" clId="Web-{DDFFEA9B-A127-4C77-0207-36BF99B3A3A4}" dt="2026-04-24T16:13:04.588" v="1116"/>
      <pc:docMkLst>
        <pc:docMk/>
      </pc:docMkLst>
      <pc:sldChg chg="modSp modNotes">
        <pc:chgData name="Naomi Doerge" userId="S::n.doerge@uwtsd.ac.uk::c2ba5b26-9392-4f76-82ca-966719aba79f" providerId="AD" clId="Web-{DDFFEA9B-A127-4C77-0207-36BF99B3A3A4}" dt="2026-04-24T15:17:04.763" v="224"/>
        <pc:sldMkLst>
          <pc:docMk/>
          <pc:sldMk cId="369436545" sldId="279"/>
        </pc:sldMkLst>
        <pc:spChg chg="mod">
          <ac:chgData name="Naomi Doerge" userId="S::n.doerge@uwtsd.ac.uk::c2ba5b26-9392-4f76-82ca-966719aba79f" providerId="AD" clId="Web-{DDFFEA9B-A127-4C77-0207-36BF99B3A3A4}" dt="2026-04-24T15:16:17.075" v="223" actId="1076"/>
          <ac:spMkLst>
            <pc:docMk/>
            <pc:sldMk cId="369436545" sldId="279"/>
            <ac:spMk id="2" creationId="{1791F591-CB8A-7AEE-B427-10A9EFF459D6}"/>
          </ac:spMkLst>
        </pc:spChg>
        <pc:spChg chg="mod">
          <ac:chgData name="Naomi Doerge" userId="S::n.doerge@uwtsd.ac.uk::c2ba5b26-9392-4f76-82ca-966719aba79f" providerId="AD" clId="Web-{DDFFEA9B-A127-4C77-0207-36BF99B3A3A4}" dt="2026-04-24T15:16:06.418" v="221" actId="20577"/>
          <ac:spMkLst>
            <pc:docMk/>
            <pc:sldMk cId="369436545" sldId="279"/>
            <ac:spMk id="5" creationId="{2942F8A6-762B-9536-9C54-F660E6D6724C}"/>
          </ac:spMkLst>
        </pc:spChg>
      </pc:sldChg>
      <pc:sldChg chg="modSp">
        <pc:chgData name="Naomi Doerge" userId="S::n.doerge@uwtsd.ac.uk::c2ba5b26-9392-4f76-82ca-966719aba79f" providerId="AD" clId="Web-{DDFFEA9B-A127-4C77-0207-36BF99B3A3A4}" dt="2026-04-24T15:18:14.218" v="234" actId="20577"/>
        <pc:sldMkLst>
          <pc:docMk/>
          <pc:sldMk cId="845044675" sldId="280"/>
        </pc:sldMkLst>
        <pc:spChg chg="mod">
          <ac:chgData name="Naomi Doerge" userId="S::n.doerge@uwtsd.ac.uk::c2ba5b26-9392-4f76-82ca-966719aba79f" providerId="AD" clId="Web-{DDFFEA9B-A127-4C77-0207-36BF99B3A3A4}" dt="2026-04-24T15:18:14.218" v="234" actId="20577"/>
          <ac:spMkLst>
            <pc:docMk/>
            <pc:sldMk cId="845044675" sldId="280"/>
            <ac:spMk id="5" creationId="{886C6DAE-D8C3-C50A-B0F3-19BA12099E37}"/>
          </ac:spMkLst>
        </pc:spChg>
      </pc:sldChg>
      <pc:sldChg chg="modSp">
        <pc:chgData name="Naomi Doerge" userId="S::n.doerge@uwtsd.ac.uk::c2ba5b26-9392-4f76-82ca-966719aba79f" providerId="AD" clId="Web-{DDFFEA9B-A127-4C77-0207-36BF99B3A3A4}" dt="2026-04-24T16:05:31.774" v="952" actId="20577"/>
        <pc:sldMkLst>
          <pc:docMk/>
          <pc:sldMk cId="3054183640" sldId="331"/>
        </pc:sldMkLst>
        <pc:spChg chg="mod">
          <ac:chgData name="Naomi Doerge" userId="S::n.doerge@uwtsd.ac.uk::c2ba5b26-9392-4f76-82ca-966719aba79f" providerId="AD" clId="Web-{DDFFEA9B-A127-4C77-0207-36BF99B3A3A4}" dt="2026-04-24T16:05:31.774" v="952" actId="20577"/>
          <ac:spMkLst>
            <pc:docMk/>
            <pc:sldMk cId="3054183640" sldId="331"/>
            <ac:spMk id="10" creationId="{5EAB015E-3F8A-95C4-8BA0-0F888636029B}"/>
          </ac:spMkLst>
        </pc:spChg>
      </pc:sldChg>
      <pc:sldChg chg="modSp">
        <pc:chgData name="Naomi Doerge" userId="S::n.doerge@uwtsd.ac.uk::c2ba5b26-9392-4f76-82ca-966719aba79f" providerId="AD" clId="Web-{DDFFEA9B-A127-4C77-0207-36BF99B3A3A4}" dt="2026-04-24T15:20:03.520" v="238" actId="20577"/>
        <pc:sldMkLst>
          <pc:docMk/>
          <pc:sldMk cId="3707859925" sldId="434"/>
        </pc:sldMkLst>
        <pc:spChg chg="mod">
          <ac:chgData name="Naomi Doerge" userId="S::n.doerge@uwtsd.ac.uk::c2ba5b26-9392-4f76-82ca-966719aba79f" providerId="AD" clId="Web-{DDFFEA9B-A127-4C77-0207-36BF99B3A3A4}" dt="2026-04-24T15:20:03.520" v="238" actId="20577"/>
          <ac:spMkLst>
            <pc:docMk/>
            <pc:sldMk cId="3707859925" sldId="434"/>
            <ac:spMk id="3" creationId="{AB5EECFA-1C70-A2D9-993B-29701F44C6A8}"/>
          </ac:spMkLst>
        </pc:spChg>
      </pc:sldChg>
      <pc:sldChg chg="modSp">
        <pc:chgData name="Naomi Doerge" userId="S::n.doerge@uwtsd.ac.uk::c2ba5b26-9392-4f76-82ca-966719aba79f" providerId="AD" clId="Web-{DDFFEA9B-A127-4C77-0207-36BF99B3A3A4}" dt="2026-04-24T15:26:39.275" v="239" actId="20577"/>
        <pc:sldMkLst>
          <pc:docMk/>
          <pc:sldMk cId="2415248368" sldId="442"/>
        </pc:sldMkLst>
        <pc:spChg chg="mod">
          <ac:chgData name="Naomi Doerge" userId="S::n.doerge@uwtsd.ac.uk::c2ba5b26-9392-4f76-82ca-966719aba79f" providerId="AD" clId="Web-{DDFFEA9B-A127-4C77-0207-36BF99B3A3A4}" dt="2026-04-24T15:26:39.275" v="239" actId="20577"/>
          <ac:spMkLst>
            <pc:docMk/>
            <pc:sldMk cId="2415248368" sldId="442"/>
            <ac:spMk id="2" creationId="{0535100B-3402-5A9D-D261-B2A0576AA1FB}"/>
          </ac:spMkLst>
        </pc:spChg>
      </pc:sldChg>
      <pc:sldChg chg="modSp">
        <pc:chgData name="Naomi Doerge" userId="S::n.doerge@uwtsd.ac.uk::c2ba5b26-9392-4f76-82ca-966719aba79f" providerId="AD" clId="Web-{DDFFEA9B-A127-4C77-0207-36BF99B3A3A4}" dt="2026-04-24T15:26:55.025" v="241" actId="20577"/>
        <pc:sldMkLst>
          <pc:docMk/>
          <pc:sldMk cId="3142235233" sldId="443"/>
        </pc:sldMkLst>
        <pc:spChg chg="mod">
          <ac:chgData name="Naomi Doerge" userId="S::n.doerge@uwtsd.ac.uk::c2ba5b26-9392-4f76-82ca-966719aba79f" providerId="AD" clId="Web-{DDFFEA9B-A127-4C77-0207-36BF99B3A3A4}" dt="2026-04-24T15:26:55.025" v="241" actId="20577"/>
          <ac:spMkLst>
            <pc:docMk/>
            <pc:sldMk cId="3142235233" sldId="443"/>
            <ac:spMk id="3" creationId="{BC6722F6-B873-F893-7DCB-6D860D48A962}"/>
          </ac:spMkLst>
        </pc:spChg>
        <pc:spChg chg="mod">
          <ac:chgData name="Naomi Doerge" userId="S::n.doerge@uwtsd.ac.uk::c2ba5b26-9392-4f76-82ca-966719aba79f" providerId="AD" clId="Web-{DDFFEA9B-A127-4C77-0207-36BF99B3A3A4}" dt="2026-04-24T15:26:55.025" v="241" actId="20577"/>
          <ac:spMkLst>
            <pc:docMk/>
            <pc:sldMk cId="3142235233" sldId="443"/>
            <ac:spMk id="4" creationId="{6583B855-CDA3-2956-6D0A-72F88F836D8C}"/>
          </ac:spMkLst>
        </pc:spChg>
      </pc:sldChg>
      <pc:sldChg chg="addSp delSp modSp new modNotes">
        <pc:chgData name="Naomi Doerge" userId="S::n.doerge@uwtsd.ac.uk::c2ba5b26-9392-4f76-82ca-966719aba79f" providerId="AD" clId="Web-{DDFFEA9B-A127-4C77-0207-36BF99B3A3A4}" dt="2026-04-24T16:13:04.588" v="1116"/>
        <pc:sldMkLst>
          <pc:docMk/>
          <pc:sldMk cId="3729819172" sldId="452"/>
        </pc:sldMkLst>
        <pc:spChg chg="mod">
          <ac:chgData name="Naomi Doerge" userId="S::n.doerge@uwtsd.ac.uk::c2ba5b26-9392-4f76-82ca-966719aba79f" providerId="AD" clId="Web-{DDFFEA9B-A127-4C77-0207-36BF99B3A3A4}" dt="2026-04-24T16:10:46.843" v="965" actId="1076"/>
          <ac:spMkLst>
            <pc:docMk/>
            <pc:sldMk cId="3729819172" sldId="452"/>
            <ac:spMk id="2" creationId="{851E1191-1E0E-6FF6-12A2-91AEB3FF5C8E}"/>
          </ac:spMkLst>
        </pc:spChg>
        <pc:spChg chg="mod">
          <ac:chgData name="Naomi Doerge" userId="S::n.doerge@uwtsd.ac.uk::c2ba5b26-9392-4f76-82ca-966719aba79f" providerId="AD" clId="Web-{DDFFEA9B-A127-4C77-0207-36BF99B3A3A4}" dt="2026-04-24T16:10:53.219" v="967" actId="14100"/>
          <ac:spMkLst>
            <pc:docMk/>
            <pc:sldMk cId="3729819172" sldId="452"/>
            <ac:spMk id="4" creationId="{B0BBBF9E-9714-9FA5-B67A-4C3897B9E69B}"/>
          </ac:spMkLst>
        </pc:spChg>
        <pc:spChg chg="add mod">
          <ac:chgData name="Naomi Doerge" userId="S::n.doerge@uwtsd.ac.uk::c2ba5b26-9392-4f76-82ca-966719aba79f" providerId="AD" clId="Web-{DDFFEA9B-A127-4C77-0207-36BF99B3A3A4}" dt="2026-04-24T16:11:04.954" v="972" actId="20577"/>
          <ac:spMkLst>
            <pc:docMk/>
            <pc:sldMk cId="3729819172" sldId="452"/>
            <ac:spMk id="8" creationId="{D708EE12-4333-501B-EFBB-CB9BBF35C6DA}"/>
          </ac:spMkLst>
        </pc:spChg>
        <pc:spChg chg="add mod">
          <ac:chgData name="Naomi Doerge" userId="S::n.doerge@uwtsd.ac.uk::c2ba5b26-9392-4f76-82ca-966719aba79f" providerId="AD" clId="Web-{DDFFEA9B-A127-4C77-0207-36BF99B3A3A4}" dt="2026-04-24T16:11:52.411" v="1113" actId="20577"/>
          <ac:spMkLst>
            <pc:docMk/>
            <pc:sldMk cId="3729819172" sldId="452"/>
            <ac:spMk id="9" creationId="{01433ECF-DE67-897F-39C1-0A4021DD1493}"/>
          </ac:spMkLst>
        </pc:spChg>
      </pc:sldChg>
      <pc:sldChg chg="modSp new modNotes">
        <pc:chgData name="Naomi Doerge" userId="S::n.doerge@uwtsd.ac.uk::c2ba5b26-9392-4f76-82ca-966719aba79f" providerId="AD" clId="Web-{DDFFEA9B-A127-4C77-0207-36BF99B3A3A4}" dt="2026-04-24T16:06:30.025" v="960" actId="20577"/>
        <pc:sldMkLst>
          <pc:docMk/>
          <pc:sldMk cId="3987222569" sldId="453"/>
        </pc:sldMkLst>
        <pc:spChg chg="mod">
          <ac:chgData name="Naomi Doerge" userId="S::n.doerge@uwtsd.ac.uk::c2ba5b26-9392-4f76-82ca-966719aba79f" providerId="AD" clId="Web-{DDFFEA9B-A127-4C77-0207-36BF99B3A3A4}" dt="2026-04-24T16:03:14.100" v="582" actId="20577"/>
          <ac:spMkLst>
            <pc:docMk/>
            <pc:sldMk cId="3987222569" sldId="453"/>
            <ac:spMk id="2" creationId="{A43F5D25-C8EE-27FD-A58D-0D43C3148019}"/>
          </ac:spMkLst>
        </pc:spChg>
        <pc:spChg chg="mod">
          <ac:chgData name="Naomi Doerge" userId="S::n.doerge@uwtsd.ac.uk::c2ba5b26-9392-4f76-82ca-966719aba79f" providerId="AD" clId="Web-{DDFFEA9B-A127-4C77-0207-36BF99B3A3A4}" dt="2026-04-24T16:06:30.025" v="960" actId="20577"/>
          <ac:spMkLst>
            <pc:docMk/>
            <pc:sldMk cId="3987222569" sldId="453"/>
            <ac:spMk id="3" creationId="{88C9862C-9DF8-2C72-0D96-029A435E8883}"/>
          </ac:spMkLst>
        </pc:spChg>
      </pc:sldChg>
    </pc:docChg>
  </pc:docChgLst>
  <pc:docChgLst>
    <pc:chgData name="Errietta Bissa" userId="81ffec9e-7d76-4710-b828-fc34ea58d3af" providerId="ADAL" clId="{3D616F03-F71A-4881-BE12-DD7509C979BA}"/>
    <pc:docChg chg="custSel addSld delSld modSld sldOrd delSection modSection">
      <pc:chgData name="Errietta Bissa" userId="81ffec9e-7d76-4710-b828-fc34ea58d3af" providerId="ADAL" clId="{3D616F03-F71A-4881-BE12-DD7509C979BA}" dt="2026-05-09T14:26:00.798" v="3408" actId="17851"/>
      <pc:docMkLst>
        <pc:docMk/>
      </pc:docMkLst>
      <pc:sldChg chg="modSp mod">
        <pc:chgData name="Errietta Bissa" userId="81ffec9e-7d76-4710-b828-fc34ea58d3af" providerId="ADAL" clId="{3D616F03-F71A-4881-BE12-DD7509C979BA}" dt="2026-04-23T12:34:11.191" v="4" actId="20577"/>
        <pc:sldMkLst>
          <pc:docMk/>
          <pc:sldMk cId="1729746267" sldId="278"/>
        </pc:sldMkLst>
        <pc:spChg chg="mod">
          <ac:chgData name="Errietta Bissa" userId="81ffec9e-7d76-4710-b828-fc34ea58d3af" providerId="ADAL" clId="{3D616F03-F71A-4881-BE12-DD7509C979BA}" dt="2026-04-23T12:34:11.191" v="4" actId="20577"/>
          <ac:spMkLst>
            <pc:docMk/>
            <pc:sldMk cId="1729746267" sldId="278"/>
            <ac:spMk id="6" creationId="{C12DD013-7C7A-405E-A888-913F7CC7847B}"/>
          </ac:spMkLst>
        </pc:spChg>
      </pc:sldChg>
      <pc:sldChg chg="modSp mod">
        <pc:chgData name="Errietta Bissa" userId="81ffec9e-7d76-4710-b828-fc34ea58d3af" providerId="ADAL" clId="{3D616F03-F71A-4881-BE12-DD7509C979BA}" dt="2026-04-23T12:34:16.156" v="8" actId="20577"/>
        <pc:sldMkLst>
          <pc:docMk/>
          <pc:sldMk cId="369436545" sldId="279"/>
        </pc:sldMkLst>
        <pc:spChg chg="mod">
          <ac:chgData name="Errietta Bissa" userId="81ffec9e-7d76-4710-b828-fc34ea58d3af" providerId="ADAL" clId="{3D616F03-F71A-4881-BE12-DD7509C979BA}" dt="2026-04-23T12:34:16.156" v="8" actId="20577"/>
          <ac:spMkLst>
            <pc:docMk/>
            <pc:sldMk cId="369436545" sldId="279"/>
            <ac:spMk id="5" creationId="{2942F8A6-762B-9536-9C54-F660E6D6724C}"/>
          </ac:spMkLst>
        </pc:spChg>
      </pc:sldChg>
      <pc:sldChg chg="modSp mod modAnim">
        <pc:chgData name="Errietta Bissa" userId="81ffec9e-7d76-4710-b828-fc34ea58d3af" providerId="ADAL" clId="{3D616F03-F71A-4881-BE12-DD7509C979BA}" dt="2026-05-09T14:21:47.989" v="3103"/>
        <pc:sldMkLst>
          <pc:docMk/>
          <pc:sldMk cId="845044675" sldId="280"/>
        </pc:sldMkLst>
        <pc:spChg chg="mod">
          <ac:chgData name="Errietta Bissa" userId="81ffec9e-7d76-4710-b828-fc34ea58d3af" providerId="ADAL" clId="{3D616F03-F71A-4881-BE12-DD7509C979BA}" dt="2026-04-23T12:34:27.241" v="30" actId="20577"/>
          <ac:spMkLst>
            <pc:docMk/>
            <pc:sldMk cId="845044675" sldId="280"/>
            <ac:spMk id="5" creationId="{886C6DAE-D8C3-C50A-B0F3-19BA12099E37}"/>
          </ac:spMkLst>
        </pc:spChg>
      </pc:sldChg>
      <pc:sldChg chg="addSp modSp mod modNotesTx">
        <pc:chgData name="Errietta Bissa" userId="81ffec9e-7d76-4710-b828-fc34ea58d3af" providerId="ADAL" clId="{3D616F03-F71A-4881-BE12-DD7509C979BA}" dt="2026-04-24T11:57:55.487" v="3028" actId="20577"/>
        <pc:sldMkLst>
          <pc:docMk/>
          <pc:sldMk cId="2342807460" sldId="282"/>
        </pc:sldMkLst>
        <pc:graphicFrameChg chg="mod">
          <ac:chgData name="Errietta Bissa" userId="81ffec9e-7d76-4710-b828-fc34ea58d3af" providerId="ADAL" clId="{3D616F03-F71A-4881-BE12-DD7509C979BA}" dt="2026-04-23T12:36:37.750" v="32"/>
          <ac:graphicFrameMkLst>
            <pc:docMk/>
            <pc:sldMk cId="2342807460" sldId="282"/>
            <ac:graphicFrameMk id="4" creationId="{390ADC26-13ED-AC5B-714E-E40959143BEF}"/>
          </ac:graphicFrameMkLst>
        </pc:graphicFrameChg>
        <pc:picChg chg="add mod">
          <ac:chgData name="Errietta Bissa" userId="81ffec9e-7d76-4710-b828-fc34ea58d3af" providerId="ADAL" clId="{3D616F03-F71A-4881-BE12-DD7509C979BA}" dt="2026-04-24T11:57:12.707" v="2772" actId="14100"/>
          <ac:picMkLst>
            <pc:docMk/>
            <pc:sldMk cId="2342807460" sldId="282"/>
            <ac:picMk id="5" creationId="{5CBADE81-E041-CF22-A6DF-914BC1E8443E}"/>
          </ac:picMkLst>
        </pc:picChg>
      </pc:sldChg>
      <pc:sldChg chg="modSp modNotesTx">
        <pc:chgData name="Errietta Bissa" userId="81ffec9e-7d76-4710-b828-fc34ea58d3af" providerId="ADAL" clId="{3D616F03-F71A-4881-BE12-DD7509C979BA}" dt="2026-04-24T12:01:08.140" v="3058" actId="20577"/>
        <pc:sldMkLst>
          <pc:docMk/>
          <pc:sldMk cId="78775170" sldId="326"/>
        </pc:sldMkLst>
        <pc:graphicFrameChg chg="mod">
          <ac:chgData name="Errietta Bissa" userId="81ffec9e-7d76-4710-b828-fc34ea58d3af" providerId="ADAL" clId="{3D616F03-F71A-4881-BE12-DD7509C979BA}" dt="2026-04-24T12:00:37.523" v="3057"/>
          <ac:graphicFrameMkLst>
            <pc:docMk/>
            <pc:sldMk cId="78775170" sldId="326"/>
            <ac:graphicFrameMk id="4" creationId="{B7F030D3-5CC7-1882-EA91-BF4D99E75C1E}"/>
          </ac:graphicFrameMkLst>
        </pc:graphicFrameChg>
      </pc:sldChg>
      <pc:sldChg chg="modSp add mod modNotesTx">
        <pc:chgData name="Errietta Bissa" userId="81ffec9e-7d76-4710-b828-fc34ea58d3af" providerId="ADAL" clId="{3D616F03-F71A-4881-BE12-DD7509C979BA}" dt="2026-04-24T12:02:42.768" v="3098" actId="20577"/>
        <pc:sldMkLst>
          <pc:docMk/>
          <pc:sldMk cId="1931152723" sldId="327"/>
        </pc:sldMkLst>
        <pc:spChg chg="mod">
          <ac:chgData name="Errietta Bissa" userId="81ffec9e-7d76-4710-b828-fc34ea58d3af" providerId="ADAL" clId="{3D616F03-F71A-4881-BE12-DD7509C979BA}" dt="2026-04-24T12:02:23.359" v="3063" actId="27636"/>
          <ac:spMkLst>
            <pc:docMk/>
            <pc:sldMk cId="1931152723" sldId="327"/>
            <ac:spMk id="2" creationId="{63076F34-9330-8419-8F9D-DC6E5A7D45C0}"/>
          </ac:spMkLst>
        </pc:spChg>
      </pc:sldChg>
      <pc:sldChg chg="modSp add mod modNotesTx">
        <pc:chgData name="Errietta Bissa" userId="81ffec9e-7d76-4710-b828-fc34ea58d3af" providerId="ADAL" clId="{3D616F03-F71A-4881-BE12-DD7509C979BA}" dt="2026-05-09T14:25:56.957" v="3407" actId="20577"/>
        <pc:sldMkLst>
          <pc:docMk/>
          <pc:sldMk cId="3054183640" sldId="331"/>
        </pc:sldMkLst>
        <pc:spChg chg="mod">
          <ac:chgData name="Errietta Bissa" userId="81ffec9e-7d76-4710-b828-fc34ea58d3af" providerId="ADAL" clId="{3D616F03-F71A-4881-BE12-DD7509C979BA}" dt="2026-04-24T12:02:48.175" v="3100" actId="20577"/>
          <ac:spMkLst>
            <pc:docMk/>
            <pc:sldMk cId="3054183640" sldId="331"/>
            <ac:spMk id="4" creationId="{8E9438FC-AA49-9329-5704-D01456B6F505}"/>
          </ac:spMkLst>
        </pc:spChg>
        <pc:spChg chg="mod">
          <ac:chgData name="Errietta Bissa" userId="81ffec9e-7d76-4710-b828-fc34ea58d3af" providerId="ADAL" clId="{3D616F03-F71A-4881-BE12-DD7509C979BA}" dt="2026-04-24T12:02:50.669" v="3101" actId="6549"/>
          <ac:spMkLst>
            <pc:docMk/>
            <pc:sldMk cId="3054183640" sldId="331"/>
            <ac:spMk id="10" creationId="{5EAB015E-3F8A-95C4-8BA0-0F888636029B}"/>
          </ac:spMkLst>
        </pc:spChg>
      </pc:sldChg>
      <pc:sldChg chg="addSp delSp modSp new">
        <pc:chgData name="Errietta Bissa" userId="81ffec9e-7d76-4710-b828-fc34ea58d3af" providerId="ADAL" clId="{3D616F03-F71A-4881-BE12-DD7509C979BA}" dt="2026-04-23T12:42:30.121" v="143" actId="931"/>
        <pc:sldMkLst>
          <pc:docMk/>
          <pc:sldMk cId="2325243658" sldId="418"/>
        </pc:sldMkLst>
        <pc:spChg chg="mod">
          <ac:chgData name="Errietta Bissa" userId="81ffec9e-7d76-4710-b828-fc34ea58d3af" providerId="ADAL" clId="{3D616F03-F71A-4881-BE12-DD7509C979BA}" dt="2026-04-23T12:42:03.419" v="142"/>
          <ac:spMkLst>
            <pc:docMk/>
            <pc:sldMk cId="2325243658" sldId="418"/>
            <ac:spMk id="2" creationId="{61F2E7BE-87E9-EB6E-62B3-ED9CAE460E66}"/>
          </ac:spMkLst>
        </pc:spChg>
        <pc:picChg chg="add mod">
          <ac:chgData name="Errietta Bissa" userId="81ffec9e-7d76-4710-b828-fc34ea58d3af" providerId="ADAL" clId="{3D616F03-F71A-4881-BE12-DD7509C979BA}" dt="2026-04-23T12:42:30.121" v="143" actId="931"/>
          <ac:picMkLst>
            <pc:docMk/>
            <pc:sldMk cId="2325243658" sldId="418"/>
            <ac:picMk id="6" creationId="{38676811-40B9-FBC2-9835-C5CFC0D18255}"/>
          </ac:picMkLst>
        </pc:picChg>
      </pc:sldChg>
      <pc:sldChg chg="addSp delSp modSp new mod modAnim">
        <pc:chgData name="Errietta Bissa" userId="81ffec9e-7d76-4710-b828-fc34ea58d3af" providerId="ADAL" clId="{3D616F03-F71A-4881-BE12-DD7509C979BA}" dt="2026-04-23T12:43:40.586" v="154" actId="26606"/>
        <pc:sldMkLst>
          <pc:docMk/>
          <pc:sldMk cId="3035571253" sldId="419"/>
        </pc:sldMkLst>
        <pc:spChg chg="mod">
          <ac:chgData name="Errietta Bissa" userId="81ffec9e-7d76-4710-b828-fc34ea58d3af" providerId="ADAL" clId="{3D616F03-F71A-4881-BE12-DD7509C979BA}" dt="2026-04-23T12:43:40.586" v="154" actId="26606"/>
          <ac:spMkLst>
            <pc:docMk/>
            <pc:sldMk cId="3035571253" sldId="419"/>
            <ac:spMk id="2" creationId="{EACEB6D4-A0A7-A7F2-2628-FE75138F0CD2}"/>
          </ac:spMkLst>
        </pc:spChg>
        <pc:spChg chg="mod">
          <ac:chgData name="Errietta Bissa" userId="81ffec9e-7d76-4710-b828-fc34ea58d3af" providerId="ADAL" clId="{3D616F03-F71A-4881-BE12-DD7509C979BA}" dt="2026-04-23T12:43:40.586" v="154" actId="26606"/>
          <ac:spMkLst>
            <pc:docMk/>
            <pc:sldMk cId="3035571253" sldId="419"/>
            <ac:spMk id="3" creationId="{B65F68CE-D918-8774-5B32-4C5F03744D95}"/>
          </ac:spMkLst>
        </pc:spChg>
        <pc:picChg chg="add mod">
          <ac:chgData name="Errietta Bissa" userId="81ffec9e-7d76-4710-b828-fc34ea58d3af" providerId="ADAL" clId="{3D616F03-F71A-4881-BE12-DD7509C979BA}" dt="2026-04-23T12:43:40.586" v="154" actId="26606"/>
          <ac:picMkLst>
            <pc:docMk/>
            <pc:sldMk cId="3035571253" sldId="419"/>
            <ac:picMk id="6" creationId="{5EFB05B4-7456-0064-3D85-48E43C48DAD2}"/>
          </ac:picMkLst>
        </pc:picChg>
      </pc:sldChg>
      <pc:sldChg chg="modSp new mod">
        <pc:chgData name="Errietta Bissa" userId="81ffec9e-7d76-4710-b828-fc34ea58d3af" providerId="ADAL" clId="{3D616F03-F71A-4881-BE12-DD7509C979BA}" dt="2026-04-23T13:13:55.943" v="169" actId="15"/>
        <pc:sldMkLst>
          <pc:docMk/>
          <pc:sldMk cId="3628879920" sldId="420"/>
        </pc:sldMkLst>
        <pc:spChg chg="mod">
          <ac:chgData name="Errietta Bissa" userId="81ffec9e-7d76-4710-b828-fc34ea58d3af" providerId="ADAL" clId="{3D616F03-F71A-4881-BE12-DD7509C979BA}" dt="2026-04-23T13:13:36.073" v="157" actId="20577"/>
          <ac:spMkLst>
            <pc:docMk/>
            <pc:sldMk cId="3628879920" sldId="420"/>
            <ac:spMk id="2" creationId="{CC07D88F-EE64-C62E-84A8-A5961BBFDBFF}"/>
          </ac:spMkLst>
        </pc:spChg>
        <pc:spChg chg="mod">
          <ac:chgData name="Errietta Bissa" userId="81ffec9e-7d76-4710-b828-fc34ea58d3af" providerId="ADAL" clId="{3D616F03-F71A-4881-BE12-DD7509C979BA}" dt="2026-04-23T13:13:46.555" v="163" actId="15"/>
          <ac:spMkLst>
            <pc:docMk/>
            <pc:sldMk cId="3628879920" sldId="420"/>
            <ac:spMk id="3" creationId="{6A64363C-09E0-EBA8-3B2D-E5F79563866D}"/>
          </ac:spMkLst>
        </pc:spChg>
        <pc:spChg chg="mod">
          <ac:chgData name="Errietta Bissa" userId="81ffec9e-7d76-4710-b828-fc34ea58d3af" providerId="ADAL" clId="{3D616F03-F71A-4881-BE12-DD7509C979BA}" dt="2026-04-23T13:13:55.943" v="169" actId="15"/>
          <ac:spMkLst>
            <pc:docMk/>
            <pc:sldMk cId="3628879920" sldId="420"/>
            <ac:spMk id="4" creationId="{01D7FCE1-CBA9-9CC2-EE32-43AC530F9F8C}"/>
          </ac:spMkLst>
        </pc:spChg>
      </pc:sldChg>
      <pc:sldChg chg="addSp modSp new mod modClrScheme chgLayout">
        <pc:chgData name="Errietta Bissa" userId="81ffec9e-7d76-4710-b828-fc34ea58d3af" providerId="ADAL" clId="{3D616F03-F71A-4881-BE12-DD7509C979BA}" dt="2026-04-23T13:15:09.810" v="205" actId="255"/>
        <pc:sldMkLst>
          <pc:docMk/>
          <pc:sldMk cId="3580860778" sldId="421"/>
        </pc:sldMkLst>
        <pc:spChg chg="mod ord">
          <ac:chgData name="Errietta Bissa" userId="81ffec9e-7d76-4710-b828-fc34ea58d3af" providerId="ADAL" clId="{3D616F03-F71A-4881-BE12-DD7509C979BA}" dt="2026-04-23T13:14:44.330" v="183" actId="700"/>
          <ac:spMkLst>
            <pc:docMk/>
            <pc:sldMk cId="3580860778" sldId="421"/>
            <ac:spMk id="2" creationId="{F1ED92B4-5536-0253-3046-742CC98A8C76}"/>
          </ac:spMkLst>
        </pc:spChg>
        <pc:spChg chg="mod ord">
          <ac:chgData name="Errietta Bissa" userId="81ffec9e-7d76-4710-b828-fc34ea58d3af" providerId="ADAL" clId="{3D616F03-F71A-4881-BE12-DD7509C979BA}" dt="2026-04-23T13:14:51.290" v="192" actId="5793"/>
          <ac:spMkLst>
            <pc:docMk/>
            <pc:sldMk cId="3580860778" sldId="421"/>
            <ac:spMk id="3" creationId="{3EAA6A36-5505-8234-E5AA-7A4BBE4EA222}"/>
          </ac:spMkLst>
        </pc:spChg>
        <pc:spChg chg="add mod ord">
          <ac:chgData name="Errietta Bissa" userId="81ffec9e-7d76-4710-b828-fc34ea58d3af" providerId="ADAL" clId="{3D616F03-F71A-4881-BE12-DD7509C979BA}" dt="2026-04-23T13:15:09.810" v="205" actId="255"/>
          <ac:spMkLst>
            <pc:docMk/>
            <pc:sldMk cId="3580860778" sldId="421"/>
            <ac:spMk id="4" creationId="{F1399109-ABDF-4662-EC15-E3B8200A4503}"/>
          </ac:spMkLst>
        </pc:spChg>
      </pc:sldChg>
      <pc:sldChg chg="addSp modSp new mod modAnim modNotesTx">
        <pc:chgData name="Errietta Bissa" userId="81ffec9e-7d76-4710-b828-fc34ea58d3af" providerId="ADAL" clId="{3D616F03-F71A-4881-BE12-DD7509C979BA}" dt="2026-04-23T13:37:24.167" v="373" actId="20577"/>
        <pc:sldMkLst>
          <pc:docMk/>
          <pc:sldMk cId="2411613988" sldId="422"/>
        </pc:sldMkLst>
        <pc:spChg chg="mod">
          <ac:chgData name="Errietta Bissa" userId="81ffec9e-7d76-4710-b828-fc34ea58d3af" providerId="ADAL" clId="{3D616F03-F71A-4881-BE12-DD7509C979BA}" dt="2026-04-23T13:24:05.162" v="212" actId="20577"/>
          <ac:spMkLst>
            <pc:docMk/>
            <pc:sldMk cId="2411613988" sldId="422"/>
            <ac:spMk id="2" creationId="{514D4BD3-99B5-51FA-B2E7-FBB5DB1314A4}"/>
          </ac:spMkLst>
        </pc:spChg>
        <pc:spChg chg="mod">
          <ac:chgData name="Errietta Bissa" userId="81ffec9e-7d76-4710-b828-fc34ea58d3af" providerId="ADAL" clId="{3D616F03-F71A-4881-BE12-DD7509C979BA}" dt="2026-04-23T13:24:35.798" v="244" actId="27636"/>
          <ac:spMkLst>
            <pc:docMk/>
            <pc:sldMk cId="2411613988" sldId="422"/>
            <ac:spMk id="3" creationId="{EC7830EB-8705-EC5E-FEEC-63380186C188}"/>
          </ac:spMkLst>
        </pc:spChg>
        <pc:picChg chg="add mod">
          <ac:chgData name="Errietta Bissa" userId="81ffec9e-7d76-4710-b828-fc34ea58d3af" providerId="ADAL" clId="{3D616F03-F71A-4881-BE12-DD7509C979BA}" dt="2026-04-23T13:25:25.422" v="247" actId="1076"/>
          <ac:picMkLst>
            <pc:docMk/>
            <pc:sldMk cId="2411613988" sldId="422"/>
            <ac:picMk id="4" creationId="{62E19CF5-8F1A-9412-307D-5E631C80BEFB}"/>
          </ac:picMkLst>
        </pc:picChg>
      </pc:sldChg>
      <pc:sldChg chg="addSp delSp modSp new mod">
        <pc:chgData name="Errietta Bissa" userId="81ffec9e-7d76-4710-b828-fc34ea58d3af" providerId="ADAL" clId="{3D616F03-F71A-4881-BE12-DD7509C979BA}" dt="2026-04-23T13:46:12.662" v="410" actId="931"/>
        <pc:sldMkLst>
          <pc:docMk/>
          <pc:sldMk cId="3274768796" sldId="424"/>
        </pc:sldMkLst>
        <pc:spChg chg="mod">
          <ac:chgData name="Errietta Bissa" userId="81ffec9e-7d76-4710-b828-fc34ea58d3af" providerId="ADAL" clId="{3D616F03-F71A-4881-BE12-DD7509C979BA}" dt="2026-04-23T13:45:40.171" v="409" actId="20577"/>
          <ac:spMkLst>
            <pc:docMk/>
            <pc:sldMk cId="3274768796" sldId="424"/>
            <ac:spMk id="2" creationId="{7904D530-AF18-9B7D-BC84-76359B03FFBE}"/>
          </ac:spMkLst>
        </pc:spChg>
        <pc:picChg chg="add mod">
          <ac:chgData name="Errietta Bissa" userId="81ffec9e-7d76-4710-b828-fc34ea58d3af" providerId="ADAL" clId="{3D616F03-F71A-4881-BE12-DD7509C979BA}" dt="2026-04-23T13:46:12.662" v="410" actId="931"/>
          <ac:picMkLst>
            <pc:docMk/>
            <pc:sldMk cId="3274768796" sldId="424"/>
            <ac:picMk id="6" creationId="{4D17E841-FCDC-3EFA-F168-2AF8493952B4}"/>
          </ac:picMkLst>
        </pc:picChg>
      </pc:sldChg>
      <pc:sldChg chg="modSp new mod">
        <pc:chgData name="Errietta Bissa" userId="81ffec9e-7d76-4710-b828-fc34ea58d3af" providerId="ADAL" clId="{3D616F03-F71A-4881-BE12-DD7509C979BA}" dt="2026-04-23T13:46:56.940" v="418" actId="20577"/>
        <pc:sldMkLst>
          <pc:docMk/>
          <pc:sldMk cId="1560657321" sldId="425"/>
        </pc:sldMkLst>
        <pc:spChg chg="mod">
          <ac:chgData name="Errietta Bissa" userId="81ffec9e-7d76-4710-b828-fc34ea58d3af" providerId="ADAL" clId="{3D616F03-F71A-4881-BE12-DD7509C979BA}" dt="2026-04-23T13:46:56.940" v="418" actId="20577"/>
          <ac:spMkLst>
            <pc:docMk/>
            <pc:sldMk cId="1560657321" sldId="425"/>
            <ac:spMk id="2" creationId="{AF7DD325-5C2D-4172-44B8-0F8DCD813C37}"/>
          </ac:spMkLst>
        </pc:spChg>
        <pc:spChg chg="mod">
          <ac:chgData name="Errietta Bissa" userId="81ffec9e-7d76-4710-b828-fc34ea58d3af" providerId="ADAL" clId="{3D616F03-F71A-4881-BE12-DD7509C979BA}" dt="2026-04-23T13:46:55.018" v="416" actId="27636"/>
          <ac:spMkLst>
            <pc:docMk/>
            <pc:sldMk cId="1560657321" sldId="425"/>
            <ac:spMk id="3" creationId="{AF60AB9B-44F4-0CA2-5040-B9C61FF29915}"/>
          </ac:spMkLst>
        </pc:spChg>
      </pc:sldChg>
      <pc:sldChg chg="addSp delSp modSp new modAnim">
        <pc:chgData name="Errietta Bissa" userId="81ffec9e-7d76-4710-b828-fc34ea58d3af" providerId="ADAL" clId="{3D616F03-F71A-4881-BE12-DD7509C979BA}" dt="2026-04-23T13:48:12.527" v="421"/>
        <pc:sldMkLst>
          <pc:docMk/>
          <pc:sldMk cId="1506662087" sldId="426"/>
        </pc:sldMkLst>
        <pc:picChg chg="add mod">
          <ac:chgData name="Errietta Bissa" userId="81ffec9e-7d76-4710-b828-fc34ea58d3af" providerId="ADAL" clId="{3D616F03-F71A-4881-BE12-DD7509C979BA}" dt="2026-04-23T13:48:04.007" v="420"/>
          <ac:picMkLst>
            <pc:docMk/>
            <pc:sldMk cId="1506662087" sldId="426"/>
            <ac:picMk id="4" creationId="{0452D876-5D06-F054-18FD-170FD74DD6F3}"/>
          </ac:picMkLst>
        </pc:picChg>
      </pc:sldChg>
      <pc:sldChg chg="addSp modSp new mod modAnim">
        <pc:chgData name="Errietta Bissa" userId="81ffec9e-7d76-4710-b828-fc34ea58d3af" providerId="ADAL" clId="{3D616F03-F71A-4881-BE12-DD7509C979BA}" dt="2026-04-23T13:49:43.044" v="438"/>
        <pc:sldMkLst>
          <pc:docMk/>
          <pc:sldMk cId="3944041946" sldId="427"/>
        </pc:sldMkLst>
        <pc:spChg chg="mod">
          <ac:chgData name="Errietta Bissa" userId="81ffec9e-7d76-4710-b828-fc34ea58d3af" providerId="ADAL" clId="{3D616F03-F71A-4881-BE12-DD7509C979BA}" dt="2026-04-23T13:48:40.114" v="428" actId="20577"/>
          <ac:spMkLst>
            <pc:docMk/>
            <pc:sldMk cId="3944041946" sldId="427"/>
            <ac:spMk id="2" creationId="{5F7A2FE0-F827-FB06-41CB-33FCE7594CA6}"/>
          </ac:spMkLst>
        </pc:spChg>
        <pc:spChg chg="mod">
          <ac:chgData name="Errietta Bissa" userId="81ffec9e-7d76-4710-b828-fc34ea58d3af" providerId="ADAL" clId="{3D616F03-F71A-4881-BE12-DD7509C979BA}" dt="2026-04-23T13:48:43.596" v="433" actId="15"/>
          <ac:spMkLst>
            <pc:docMk/>
            <pc:sldMk cId="3944041946" sldId="427"/>
            <ac:spMk id="3" creationId="{87EB0706-E585-4196-1668-05F01D8FFFBF}"/>
          </ac:spMkLst>
        </pc:spChg>
        <pc:picChg chg="add mod">
          <ac:chgData name="Errietta Bissa" userId="81ffec9e-7d76-4710-b828-fc34ea58d3af" providerId="ADAL" clId="{3D616F03-F71A-4881-BE12-DD7509C979BA}" dt="2026-04-23T13:49:38.838" v="437" actId="14100"/>
          <ac:picMkLst>
            <pc:docMk/>
            <pc:sldMk cId="3944041946" sldId="427"/>
            <ac:picMk id="4" creationId="{83D6BBC6-B681-6389-B020-E028D20694A8}"/>
          </ac:picMkLst>
        </pc:picChg>
      </pc:sldChg>
      <pc:sldChg chg="add ord modNotesTx">
        <pc:chgData name="Errietta Bissa" userId="81ffec9e-7d76-4710-b828-fc34ea58d3af" providerId="ADAL" clId="{3D616F03-F71A-4881-BE12-DD7509C979BA}" dt="2026-04-23T13:53:15.123" v="552" actId="20577"/>
        <pc:sldMkLst>
          <pc:docMk/>
          <pc:sldMk cId="2753454779" sldId="428"/>
        </pc:sldMkLst>
      </pc:sldChg>
      <pc:sldChg chg="addSp modSp new mod modNotesTx">
        <pc:chgData name="Errietta Bissa" userId="81ffec9e-7d76-4710-b828-fc34ea58d3af" providerId="ADAL" clId="{3D616F03-F71A-4881-BE12-DD7509C979BA}" dt="2026-04-23T14:02:35.840" v="709" actId="20577"/>
        <pc:sldMkLst>
          <pc:docMk/>
          <pc:sldMk cId="2517133741" sldId="429"/>
        </pc:sldMkLst>
        <pc:spChg chg="mod">
          <ac:chgData name="Errietta Bissa" userId="81ffec9e-7d76-4710-b828-fc34ea58d3af" providerId="ADAL" clId="{3D616F03-F71A-4881-BE12-DD7509C979BA}" dt="2026-04-23T13:50:34.013" v="448" actId="20577"/>
          <ac:spMkLst>
            <pc:docMk/>
            <pc:sldMk cId="2517133741" sldId="429"/>
            <ac:spMk id="2" creationId="{6B84CDF6-CD6E-F1BA-B411-DADFB820E9C9}"/>
          </ac:spMkLst>
        </pc:spChg>
        <pc:spChg chg="mod">
          <ac:chgData name="Errietta Bissa" userId="81ffec9e-7d76-4710-b828-fc34ea58d3af" providerId="ADAL" clId="{3D616F03-F71A-4881-BE12-DD7509C979BA}" dt="2026-04-23T13:51:22.805" v="502" actId="27636"/>
          <ac:spMkLst>
            <pc:docMk/>
            <pc:sldMk cId="2517133741" sldId="429"/>
            <ac:spMk id="3" creationId="{6CE7377D-F66D-7BFF-BFB2-222A220AAF7A}"/>
          </ac:spMkLst>
        </pc:spChg>
        <pc:spChg chg="mod">
          <ac:chgData name="Errietta Bissa" userId="81ffec9e-7d76-4710-b828-fc34ea58d3af" providerId="ADAL" clId="{3D616F03-F71A-4881-BE12-DD7509C979BA}" dt="2026-04-23T13:51:25.189" v="506" actId="15"/>
          <ac:spMkLst>
            <pc:docMk/>
            <pc:sldMk cId="2517133741" sldId="429"/>
            <ac:spMk id="4" creationId="{9E3BE0F8-524D-0A7D-313F-F29C1B5BFA67}"/>
          </ac:spMkLst>
        </pc:spChg>
      </pc:sldChg>
      <pc:sldChg chg="addSp modSp new mod modAnim modNotesTx">
        <pc:chgData name="Errietta Bissa" userId="81ffec9e-7d76-4710-b828-fc34ea58d3af" providerId="ADAL" clId="{3D616F03-F71A-4881-BE12-DD7509C979BA}" dt="2026-04-23T14:10:38.615" v="821" actId="20577"/>
        <pc:sldMkLst>
          <pc:docMk/>
          <pc:sldMk cId="2274123680" sldId="431"/>
        </pc:sldMkLst>
        <pc:spChg chg="mod">
          <ac:chgData name="Errietta Bissa" userId="81ffec9e-7d76-4710-b828-fc34ea58d3af" providerId="ADAL" clId="{3D616F03-F71A-4881-BE12-DD7509C979BA}" dt="2026-04-23T13:54:26.828" v="560" actId="27636"/>
          <ac:spMkLst>
            <pc:docMk/>
            <pc:sldMk cId="2274123680" sldId="431"/>
            <ac:spMk id="2" creationId="{AF80BDF6-C60B-2D2E-2B46-A797D89F2FE5}"/>
          </ac:spMkLst>
        </pc:spChg>
        <pc:spChg chg="mod">
          <ac:chgData name="Errietta Bissa" userId="81ffec9e-7d76-4710-b828-fc34ea58d3af" providerId="ADAL" clId="{3D616F03-F71A-4881-BE12-DD7509C979BA}" dt="2026-04-23T13:54:30.489" v="565" actId="15"/>
          <ac:spMkLst>
            <pc:docMk/>
            <pc:sldMk cId="2274123680" sldId="431"/>
            <ac:spMk id="3" creationId="{8B7C15FE-E013-13D7-0584-59D9C1139DA2}"/>
          </ac:spMkLst>
        </pc:spChg>
        <pc:picChg chg="add mod">
          <ac:chgData name="Errietta Bissa" userId="81ffec9e-7d76-4710-b828-fc34ea58d3af" providerId="ADAL" clId="{3D616F03-F71A-4881-BE12-DD7509C979BA}" dt="2026-04-23T13:54:53.386" v="569" actId="1076"/>
          <ac:picMkLst>
            <pc:docMk/>
            <pc:sldMk cId="2274123680" sldId="431"/>
            <ac:picMk id="4" creationId="{A155CAB5-73D7-1248-200E-486CF1E9295F}"/>
          </ac:picMkLst>
        </pc:picChg>
      </pc:sldChg>
      <pc:sldChg chg="modSp new mod modNotesTx">
        <pc:chgData name="Errietta Bissa" userId="81ffec9e-7d76-4710-b828-fc34ea58d3af" providerId="ADAL" clId="{3D616F03-F71A-4881-BE12-DD7509C979BA}" dt="2026-04-23T14:17:38.065" v="1106" actId="20577"/>
        <pc:sldMkLst>
          <pc:docMk/>
          <pc:sldMk cId="1901906848" sldId="432"/>
        </pc:sldMkLst>
        <pc:spChg chg="mod">
          <ac:chgData name="Errietta Bissa" userId="81ffec9e-7d76-4710-b828-fc34ea58d3af" providerId="ADAL" clId="{3D616F03-F71A-4881-BE12-DD7509C979BA}" dt="2026-04-23T14:13:10.423" v="826" actId="20577"/>
          <ac:spMkLst>
            <pc:docMk/>
            <pc:sldMk cId="1901906848" sldId="432"/>
            <ac:spMk id="2" creationId="{F814E8C2-8337-43AB-1C49-34204CA178CE}"/>
          </ac:spMkLst>
        </pc:spChg>
        <pc:spChg chg="mod">
          <ac:chgData name="Errietta Bissa" userId="81ffec9e-7d76-4710-b828-fc34ea58d3af" providerId="ADAL" clId="{3D616F03-F71A-4881-BE12-DD7509C979BA}" dt="2026-04-23T14:13:07.539" v="824" actId="21"/>
          <ac:spMkLst>
            <pc:docMk/>
            <pc:sldMk cId="1901906848" sldId="432"/>
            <ac:spMk id="3" creationId="{B983223D-6AB1-B473-9522-94473FDC24C5}"/>
          </ac:spMkLst>
        </pc:spChg>
      </pc:sldChg>
      <pc:sldChg chg="addSp delSp modSp new mod">
        <pc:chgData name="Errietta Bissa" userId="81ffec9e-7d76-4710-b828-fc34ea58d3af" providerId="ADAL" clId="{3D616F03-F71A-4881-BE12-DD7509C979BA}" dt="2026-04-23T14:23:18.007" v="1130" actId="931"/>
        <pc:sldMkLst>
          <pc:docMk/>
          <pc:sldMk cId="780671976" sldId="433"/>
        </pc:sldMkLst>
        <pc:spChg chg="mod">
          <ac:chgData name="Errietta Bissa" userId="81ffec9e-7d76-4710-b828-fc34ea58d3af" providerId="ADAL" clId="{3D616F03-F71A-4881-BE12-DD7509C979BA}" dt="2026-04-23T14:23:06.814" v="1129" actId="20577"/>
          <ac:spMkLst>
            <pc:docMk/>
            <pc:sldMk cId="780671976" sldId="433"/>
            <ac:spMk id="2" creationId="{7835EC9F-9880-609B-9268-D14250F31317}"/>
          </ac:spMkLst>
        </pc:spChg>
        <pc:picChg chg="add mod">
          <ac:chgData name="Errietta Bissa" userId="81ffec9e-7d76-4710-b828-fc34ea58d3af" providerId="ADAL" clId="{3D616F03-F71A-4881-BE12-DD7509C979BA}" dt="2026-04-23T14:23:18.007" v="1130" actId="931"/>
          <ac:picMkLst>
            <pc:docMk/>
            <pc:sldMk cId="780671976" sldId="433"/>
            <ac:picMk id="6" creationId="{FB88F6BC-0DBE-A619-C743-5DAF621201F2}"/>
          </ac:picMkLst>
        </pc:picChg>
      </pc:sldChg>
      <pc:sldChg chg="addSp modSp new mod modClrScheme chgLayout modNotesTx">
        <pc:chgData name="Errietta Bissa" userId="81ffec9e-7d76-4710-b828-fc34ea58d3af" providerId="ADAL" clId="{3D616F03-F71A-4881-BE12-DD7509C979BA}" dt="2026-04-23T14:25:41.058" v="1149" actId="20577"/>
        <pc:sldMkLst>
          <pc:docMk/>
          <pc:sldMk cId="3707859925" sldId="434"/>
        </pc:sldMkLst>
        <pc:spChg chg="mod">
          <ac:chgData name="Errietta Bissa" userId="81ffec9e-7d76-4710-b828-fc34ea58d3af" providerId="ADAL" clId="{3D616F03-F71A-4881-BE12-DD7509C979BA}" dt="2026-04-23T14:24:21.648" v="1145" actId="26606"/>
          <ac:spMkLst>
            <pc:docMk/>
            <pc:sldMk cId="3707859925" sldId="434"/>
            <ac:spMk id="2" creationId="{75D5BE4C-66F2-FCF9-20B6-12B5C64D7553}"/>
          </ac:spMkLst>
        </pc:spChg>
        <pc:spChg chg="mod">
          <ac:chgData name="Errietta Bissa" userId="81ffec9e-7d76-4710-b828-fc34ea58d3af" providerId="ADAL" clId="{3D616F03-F71A-4881-BE12-DD7509C979BA}" dt="2026-04-23T14:24:33.289" v="1148" actId="6549"/>
          <ac:spMkLst>
            <pc:docMk/>
            <pc:sldMk cId="3707859925" sldId="434"/>
            <ac:spMk id="3" creationId="{AB5EECFA-1C70-A2D9-993B-29701F44C6A8}"/>
          </ac:spMkLst>
        </pc:spChg>
        <pc:picChg chg="add mod">
          <ac:chgData name="Errietta Bissa" userId="81ffec9e-7d76-4710-b828-fc34ea58d3af" providerId="ADAL" clId="{3D616F03-F71A-4881-BE12-DD7509C979BA}" dt="2026-04-23T14:24:21.648" v="1145" actId="26606"/>
          <ac:picMkLst>
            <pc:docMk/>
            <pc:sldMk cId="3707859925" sldId="434"/>
            <ac:picMk id="5" creationId="{4E5B758C-AD08-CB07-1F3E-0B647D85F465}"/>
          </ac:picMkLst>
        </pc:picChg>
      </pc:sldChg>
      <pc:sldChg chg="addSp modSp new mod modAnim modNotesTx">
        <pc:chgData name="Errietta Bissa" userId="81ffec9e-7d76-4710-b828-fc34ea58d3af" providerId="ADAL" clId="{3D616F03-F71A-4881-BE12-DD7509C979BA}" dt="2026-05-09T14:22:58.976" v="3104"/>
        <pc:sldMkLst>
          <pc:docMk/>
          <pc:sldMk cId="3483028038" sldId="435"/>
        </pc:sldMkLst>
        <pc:spChg chg="mod">
          <ac:chgData name="Errietta Bissa" userId="81ffec9e-7d76-4710-b828-fc34ea58d3af" providerId="ADAL" clId="{3D616F03-F71A-4881-BE12-DD7509C979BA}" dt="2026-04-23T14:27:17.413" v="1160" actId="20577"/>
          <ac:spMkLst>
            <pc:docMk/>
            <pc:sldMk cId="3483028038" sldId="435"/>
            <ac:spMk id="2" creationId="{0D9BC9E5-C47C-907E-AB56-7262F932D409}"/>
          </ac:spMkLst>
        </pc:spChg>
        <pc:spChg chg="mod">
          <ac:chgData name="Errietta Bissa" userId="81ffec9e-7d76-4710-b828-fc34ea58d3af" providerId="ADAL" clId="{3D616F03-F71A-4881-BE12-DD7509C979BA}" dt="2026-04-23T14:27:37.795" v="1182" actId="15"/>
          <ac:spMkLst>
            <pc:docMk/>
            <pc:sldMk cId="3483028038" sldId="435"/>
            <ac:spMk id="3" creationId="{707AE8D2-3738-C99A-8883-DD8876661B0C}"/>
          </ac:spMkLst>
        </pc:spChg>
        <pc:picChg chg="add mod">
          <ac:chgData name="Errietta Bissa" userId="81ffec9e-7d76-4710-b828-fc34ea58d3af" providerId="ADAL" clId="{3D616F03-F71A-4881-BE12-DD7509C979BA}" dt="2026-04-23T14:28:52.913" v="1189" actId="1076"/>
          <ac:picMkLst>
            <pc:docMk/>
            <pc:sldMk cId="3483028038" sldId="435"/>
            <ac:picMk id="4" creationId="{599F330E-963A-E5EA-40F4-2CC67EF7BBDC}"/>
          </ac:picMkLst>
        </pc:picChg>
      </pc:sldChg>
      <pc:sldChg chg="addSp delSp modSp new mod modClrScheme modAnim chgLayout modNotesTx">
        <pc:chgData name="Errietta Bissa" userId="81ffec9e-7d76-4710-b828-fc34ea58d3af" providerId="ADAL" clId="{3D616F03-F71A-4881-BE12-DD7509C979BA}" dt="2026-04-23T14:37:43.238" v="1462" actId="122"/>
        <pc:sldMkLst>
          <pc:docMk/>
          <pc:sldMk cId="3400986628" sldId="436"/>
        </pc:sldMkLst>
        <pc:spChg chg="add mod ord">
          <ac:chgData name="Errietta Bissa" userId="81ffec9e-7d76-4710-b828-fc34ea58d3af" providerId="ADAL" clId="{3D616F03-F71A-4881-BE12-DD7509C979BA}" dt="2026-04-23T14:33:20.755" v="1259" actId="20577"/>
          <ac:spMkLst>
            <pc:docMk/>
            <pc:sldMk cId="3400986628" sldId="436"/>
            <ac:spMk id="4" creationId="{7B93C9EF-F72A-CF4F-33B4-F6BA0B8C5C5C}"/>
          </ac:spMkLst>
        </pc:spChg>
        <pc:spChg chg="add mod ord">
          <ac:chgData name="Errietta Bissa" userId="81ffec9e-7d76-4710-b828-fc34ea58d3af" providerId="ADAL" clId="{3D616F03-F71A-4881-BE12-DD7509C979BA}" dt="2026-04-23T14:30:59.497" v="1238" actId="242"/>
          <ac:spMkLst>
            <pc:docMk/>
            <pc:sldMk cId="3400986628" sldId="436"/>
            <ac:spMk id="5" creationId="{06F09630-9F10-017F-38F5-8EDC1B45835C}"/>
          </ac:spMkLst>
        </pc:spChg>
        <pc:spChg chg="add mod ord">
          <ac:chgData name="Errietta Bissa" userId="81ffec9e-7d76-4710-b828-fc34ea58d3af" providerId="ADAL" clId="{3D616F03-F71A-4881-BE12-DD7509C979BA}" dt="2026-04-23T14:37:43.238" v="1462" actId="122"/>
          <ac:spMkLst>
            <pc:docMk/>
            <pc:sldMk cId="3400986628" sldId="436"/>
            <ac:spMk id="6" creationId="{94453169-AD65-3A91-DB22-13B127241103}"/>
          </ac:spMkLst>
        </pc:spChg>
      </pc:sldChg>
      <pc:sldChg chg="addSp delSp modSp new mod">
        <pc:chgData name="Errietta Bissa" userId="81ffec9e-7d76-4710-b828-fc34ea58d3af" providerId="ADAL" clId="{3D616F03-F71A-4881-BE12-DD7509C979BA}" dt="2026-04-24T09:12:42.802" v="1494" actId="26606"/>
        <pc:sldMkLst>
          <pc:docMk/>
          <pc:sldMk cId="3107154743" sldId="437"/>
        </pc:sldMkLst>
        <pc:spChg chg="mod">
          <ac:chgData name="Errietta Bissa" userId="81ffec9e-7d76-4710-b828-fc34ea58d3af" providerId="ADAL" clId="{3D616F03-F71A-4881-BE12-DD7509C979BA}" dt="2026-04-24T09:12:42.802" v="1494" actId="26606"/>
          <ac:spMkLst>
            <pc:docMk/>
            <pc:sldMk cId="3107154743" sldId="437"/>
            <ac:spMk id="2" creationId="{B3E19C8E-4FE7-7F87-9E46-D7D15B9FC7FA}"/>
          </ac:spMkLst>
        </pc:spChg>
        <pc:spChg chg="add">
          <ac:chgData name="Errietta Bissa" userId="81ffec9e-7d76-4710-b828-fc34ea58d3af" providerId="ADAL" clId="{3D616F03-F71A-4881-BE12-DD7509C979BA}" dt="2026-04-24T09:12:42.802" v="1494" actId="26606"/>
          <ac:spMkLst>
            <pc:docMk/>
            <pc:sldMk cId="3107154743" sldId="437"/>
            <ac:spMk id="11" creationId="{E667B27B-504F-A5CA-FDA6-E013BA83E04C}"/>
          </ac:spMkLst>
        </pc:spChg>
        <pc:picChg chg="add mod">
          <ac:chgData name="Errietta Bissa" userId="81ffec9e-7d76-4710-b828-fc34ea58d3af" providerId="ADAL" clId="{3D616F03-F71A-4881-BE12-DD7509C979BA}" dt="2026-04-24T09:12:42.802" v="1494" actId="26606"/>
          <ac:picMkLst>
            <pc:docMk/>
            <pc:sldMk cId="3107154743" sldId="437"/>
            <ac:picMk id="6" creationId="{BF0C2651-486C-17C1-419F-2A7DEA99D35A}"/>
          </ac:picMkLst>
        </pc:picChg>
      </pc:sldChg>
      <pc:sldChg chg="addSp delSp modSp new mod">
        <pc:chgData name="Errietta Bissa" userId="81ffec9e-7d76-4710-b828-fc34ea58d3af" providerId="ADAL" clId="{3D616F03-F71A-4881-BE12-DD7509C979BA}" dt="2026-04-24T09:17:41.738" v="1588" actId="113"/>
        <pc:sldMkLst>
          <pc:docMk/>
          <pc:sldMk cId="1149394605" sldId="438"/>
        </pc:sldMkLst>
        <pc:spChg chg="mod">
          <ac:chgData name="Errietta Bissa" userId="81ffec9e-7d76-4710-b828-fc34ea58d3af" providerId="ADAL" clId="{3D616F03-F71A-4881-BE12-DD7509C979BA}" dt="2026-04-24T09:14:25.940" v="1505" actId="20577"/>
          <ac:spMkLst>
            <pc:docMk/>
            <pc:sldMk cId="1149394605" sldId="438"/>
            <ac:spMk id="2" creationId="{07FA9CC7-760D-1A07-9C2A-F64C32E1FD40}"/>
          </ac:spMkLst>
        </pc:spChg>
        <pc:spChg chg="mod">
          <ac:chgData name="Errietta Bissa" userId="81ffec9e-7d76-4710-b828-fc34ea58d3af" providerId="ADAL" clId="{3D616F03-F71A-4881-BE12-DD7509C979BA}" dt="2026-04-24T09:14:47.057" v="1521" actId="27636"/>
          <ac:spMkLst>
            <pc:docMk/>
            <pc:sldMk cId="1149394605" sldId="438"/>
            <ac:spMk id="3" creationId="{490B9042-5527-D6D6-0BCF-82772A7AD846}"/>
          </ac:spMkLst>
        </pc:spChg>
        <pc:graphicFrameChg chg="add mod modGraphic">
          <ac:chgData name="Errietta Bissa" userId="81ffec9e-7d76-4710-b828-fc34ea58d3af" providerId="ADAL" clId="{3D616F03-F71A-4881-BE12-DD7509C979BA}" dt="2026-04-24T09:17:41.738" v="1588" actId="113"/>
          <ac:graphicFrameMkLst>
            <pc:docMk/>
            <pc:sldMk cId="1149394605" sldId="438"/>
            <ac:graphicFrameMk id="5" creationId="{5F744C5A-B5B6-96B8-BF04-F764B6C3F9A0}"/>
          </ac:graphicFrameMkLst>
        </pc:graphicFrameChg>
      </pc:sldChg>
      <pc:sldChg chg="addSp modSp new mod modAnim modNotesTx">
        <pc:chgData name="Errietta Bissa" userId="81ffec9e-7d76-4710-b828-fc34ea58d3af" providerId="ADAL" clId="{3D616F03-F71A-4881-BE12-DD7509C979BA}" dt="2026-05-09T14:23:14.907" v="3105"/>
        <pc:sldMkLst>
          <pc:docMk/>
          <pc:sldMk cId="2566261356" sldId="439"/>
        </pc:sldMkLst>
        <pc:spChg chg="mod">
          <ac:chgData name="Errietta Bissa" userId="81ffec9e-7d76-4710-b828-fc34ea58d3af" providerId="ADAL" clId="{3D616F03-F71A-4881-BE12-DD7509C979BA}" dt="2026-04-24T09:24:23.462" v="1743" actId="20577"/>
          <ac:spMkLst>
            <pc:docMk/>
            <pc:sldMk cId="2566261356" sldId="439"/>
            <ac:spMk id="2" creationId="{DBBFA0FE-2691-B13D-01A7-9C878DCAE441}"/>
          </ac:spMkLst>
        </pc:spChg>
        <pc:spChg chg="mod">
          <ac:chgData name="Errietta Bissa" userId="81ffec9e-7d76-4710-b828-fc34ea58d3af" providerId="ADAL" clId="{3D616F03-F71A-4881-BE12-DD7509C979BA}" dt="2026-04-24T09:25:05.365" v="1788" actId="27636"/>
          <ac:spMkLst>
            <pc:docMk/>
            <pc:sldMk cId="2566261356" sldId="439"/>
            <ac:spMk id="3" creationId="{C5207DD5-92D6-485A-1F75-C437F33D72E0}"/>
          </ac:spMkLst>
        </pc:spChg>
        <pc:spChg chg="mod">
          <ac:chgData name="Errietta Bissa" userId="81ffec9e-7d76-4710-b828-fc34ea58d3af" providerId="ADAL" clId="{3D616F03-F71A-4881-BE12-DD7509C979BA}" dt="2026-04-24T09:25:06.508" v="1789"/>
          <ac:spMkLst>
            <pc:docMk/>
            <pc:sldMk cId="2566261356" sldId="439"/>
            <ac:spMk id="4" creationId="{692D1707-781E-BE92-AC2D-F1E46355B432}"/>
          </ac:spMkLst>
        </pc:spChg>
        <pc:picChg chg="add mod">
          <ac:chgData name="Errietta Bissa" userId="81ffec9e-7d76-4710-b828-fc34ea58d3af" providerId="ADAL" clId="{3D616F03-F71A-4881-BE12-DD7509C979BA}" dt="2026-04-24T09:27:38.730" v="1793" actId="14100"/>
          <ac:picMkLst>
            <pc:docMk/>
            <pc:sldMk cId="2566261356" sldId="439"/>
            <ac:picMk id="5" creationId="{836A315A-7657-7C6E-6476-229AF72E275B}"/>
          </ac:picMkLst>
        </pc:picChg>
      </pc:sldChg>
      <pc:sldChg chg="addSp delSp modSp new mod delAnim modAnim modNotesTx">
        <pc:chgData name="Errietta Bissa" userId="81ffec9e-7d76-4710-b828-fc34ea58d3af" providerId="ADAL" clId="{3D616F03-F71A-4881-BE12-DD7509C979BA}" dt="2026-04-24T09:51:53.926" v="2053" actId="20577"/>
        <pc:sldMkLst>
          <pc:docMk/>
          <pc:sldMk cId="3744639578" sldId="440"/>
        </pc:sldMkLst>
        <pc:spChg chg="mod">
          <ac:chgData name="Errietta Bissa" userId="81ffec9e-7d76-4710-b828-fc34ea58d3af" providerId="ADAL" clId="{3D616F03-F71A-4881-BE12-DD7509C979BA}" dt="2026-04-24T09:27:55.374" v="1819" actId="20577"/>
          <ac:spMkLst>
            <pc:docMk/>
            <pc:sldMk cId="3744639578" sldId="440"/>
            <ac:spMk id="2" creationId="{623EC755-DB95-4BCD-97B4-2D81551EDFE5}"/>
          </ac:spMkLst>
        </pc:spChg>
        <pc:spChg chg="mod">
          <ac:chgData name="Errietta Bissa" userId="81ffec9e-7d76-4710-b828-fc34ea58d3af" providerId="ADAL" clId="{3D616F03-F71A-4881-BE12-DD7509C979BA}" dt="2026-04-24T09:28:12.266" v="1833" actId="27636"/>
          <ac:spMkLst>
            <pc:docMk/>
            <pc:sldMk cId="3744639578" sldId="440"/>
            <ac:spMk id="3" creationId="{7005FCD5-FC21-7A9B-0A58-F167C9C6D27A}"/>
          </ac:spMkLst>
        </pc:spChg>
        <pc:spChg chg="mod">
          <ac:chgData name="Errietta Bissa" userId="81ffec9e-7d76-4710-b828-fc34ea58d3af" providerId="ADAL" clId="{3D616F03-F71A-4881-BE12-DD7509C979BA}" dt="2026-04-24T09:28:13.419" v="1834"/>
          <ac:spMkLst>
            <pc:docMk/>
            <pc:sldMk cId="3744639578" sldId="440"/>
            <ac:spMk id="4" creationId="{DFA4E3CA-FB76-9177-D025-3EC147664113}"/>
          </ac:spMkLst>
        </pc:spChg>
      </pc:sldChg>
      <pc:sldChg chg="addSp delSp modSp new mod modAnim modNotesTx">
        <pc:chgData name="Errietta Bissa" userId="81ffec9e-7d76-4710-b828-fc34ea58d3af" providerId="ADAL" clId="{3D616F03-F71A-4881-BE12-DD7509C979BA}" dt="2026-04-24T09:58:26.346" v="2274" actId="20577"/>
        <pc:sldMkLst>
          <pc:docMk/>
          <pc:sldMk cId="427459160" sldId="441"/>
        </pc:sldMkLst>
        <pc:spChg chg="mod">
          <ac:chgData name="Errietta Bissa" userId="81ffec9e-7d76-4710-b828-fc34ea58d3af" providerId="ADAL" clId="{3D616F03-F71A-4881-BE12-DD7509C979BA}" dt="2026-04-24T09:52:25.676" v="2061" actId="20577"/>
          <ac:spMkLst>
            <pc:docMk/>
            <pc:sldMk cId="427459160" sldId="441"/>
            <ac:spMk id="2" creationId="{E2D75396-1468-C4FA-3F84-48D1D19EFA33}"/>
          </ac:spMkLst>
        </pc:spChg>
        <pc:spChg chg="mod">
          <ac:chgData name="Errietta Bissa" userId="81ffec9e-7d76-4710-b828-fc34ea58d3af" providerId="ADAL" clId="{3D616F03-F71A-4881-BE12-DD7509C979BA}" dt="2026-04-24T09:52:20.511" v="2060" actId="27636"/>
          <ac:spMkLst>
            <pc:docMk/>
            <pc:sldMk cId="427459160" sldId="441"/>
            <ac:spMk id="3" creationId="{EC77E299-B297-C945-21B3-55133CDF46FA}"/>
          </ac:spMkLst>
        </pc:spChg>
        <pc:picChg chg="add mod">
          <ac:chgData name="Errietta Bissa" userId="81ffec9e-7d76-4710-b828-fc34ea58d3af" providerId="ADAL" clId="{3D616F03-F71A-4881-BE12-DD7509C979BA}" dt="2026-04-24T09:52:45.367" v="2062"/>
          <ac:picMkLst>
            <pc:docMk/>
            <pc:sldMk cId="427459160" sldId="441"/>
            <ac:picMk id="5" creationId="{C1D89D10-96E0-4E0E-8C31-1266B94E7BE0}"/>
          </ac:picMkLst>
        </pc:picChg>
      </pc:sldChg>
      <pc:sldChg chg="addSp delSp modSp new mod">
        <pc:chgData name="Errietta Bissa" userId="81ffec9e-7d76-4710-b828-fc34ea58d3af" providerId="ADAL" clId="{3D616F03-F71A-4881-BE12-DD7509C979BA}" dt="2026-04-24T10:01:10.010" v="2327" actId="931"/>
        <pc:sldMkLst>
          <pc:docMk/>
          <pc:sldMk cId="2415248368" sldId="442"/>
        </pc:sldMkLst>
        <pc:spChg chg="mod">
          <ac:chgData name="Errietta Bissa" userId="81ffec9e-7d76-4710-b828-fc34ea58d3af" providerId="ADAL" clId="{3D616F03-F71A-4881-BE12-DD7509C979BA}" dt="2026-04-24T09:59:13.495" v="2326" actId="20577"/>
          <ac:spMkLst>
            <pc:docMk/>
            <pc:sldMk cId="2415248368" sldId="442"/>
            <ac:spMk id="2" creationId="{0535100B-3402-5A9D-D261-B2A0576AA1FB}"/>
          </ac:spMkLst>
        </pc:spChg>
        <pc:picChg chg="add mod">
          <ac:chgData name="Errietta Bissa" userId="81ffec9e-7d76-4710-b828-fc34ea58d3af" providerId="ADAL" clId="{3D616F03-F71A-4881-BE12-DD7509C979BA}" dt="2026-04-24T10:01:10.010" v="2327" actId="931"/>
          <ac:picMkLst>
            <pc:docMk/>
            <pc:sldMk cId="2415248368" sldId="442"/>
            <ac:picMk id="6" creationId="{52B65576-6A84-8D63-C559-57542439E153}"/>
          </ac:picMkLst>
        </pc:picChg>
      </pc:sldChg>
      <pc:sldChg chg="modSp new mod">
        <pc:chgData name="Errietta Bissa" userId="81ffec9e-7d76-4710-b828-fc34ea58d3af" providerId="ADAL" clId="{3D616F03-F71A-4881-BE12-DD7509C979BA}" dt="2026-04-24T10:03:09.621" v="2364" actId="15"/>
        <pc:sldMkLst>
          <pc:docMk/>
          <pc:sldMk cId="3142235233" sldId="443"/>
        </pc:sldMkLst>
        <pc:spChg chg="mod">
          <ac:chgData name="Errietta Bissa" userId="81ffec9e-7d76-4710-b828-fc34ea58d3af" providerId="ADAL" clId="{3D616F03-F71A-4881-BE12-DD7509C979BA}" dt="2026-04-24T10:02:45.428" v="2333"/>
          <ac:spMkLst>
            <pc:docMk/>
            <pc:sldMk cId="3142235233" sldId="443"/>
            <ac:spMk id="2" creationId="{F7EA40EB-AB24-C6AF-5E86-5A94D6E61E5E}"/>
          </ac:spMkLst>
        </pc:spChg>
        <pc:spChg chg="mod">
          <ac:chgData name="Errietta Bissa" userId="81ffec9e-7d76-4710-b828-fc34ea58d3af" providerId="ADAL" clId="{3D616F03-F71A-4881-BE12-DD7509C979BA}" dt="2026-04-24T10:03:00.615" v="2353" actId="27636"/>
          <ac:spMkLst>
            <pc:docMk/>
            <pc:sldMk cId="3142235233" sldId="443"/>
            <ac:spMk id="3" creationId="{BC6722F6-B873-F893-7DCB-6D860D48A962}"/>
          </ac:spMkLst>
        </pc:spChg>
        <pc:spChg chg="mod">
          <ac:chgData name="Errietta Bissa" userId="81ffec9e-7d76-4710-b828-fc34ea58d3af" providerId="ADAL" clId="{3D616F03-F71A-4881-BE12-DD7509C979BA}" dt="2026-04-24T10:03:09.621" v="2364" actId="15"/>
          <ac:spMkLst>
            <pc:docMk/>
            <pc:sldMk cId="3142235233" sldId="443"/>
            <ac:spMk id="4" creationId="{6583B855-CDA3-2956-6D0A-72F88F836D8C}"/>
          </ac:spMkLst>
        </pc:spChg>
      </pc:sldChg>
      <pc:sldChg chg="addSp delSp modSp new mod modClrScheme chgLayout modNotesTx">
        <pc:chgData name="Errietta Bissa" userId="81ffec9e-7d76-4710-b828-fc34ea58d3af" providerId="ADAL" clId="{3D616F03-F71A-4881-BE12-DD7509C979BA}" dt="2026-04-24T11:23:56.842" v="2483" actId="20577"/>
        <pc:sldMkLst>
          <pc:docMk/>
          <pc:sldMk cId="4004891515" sldId="444"/>
        </pc:sldMkLst>
        <pc:spChg chg="mod ord">
          <ac:chgData name="Errietta Bissa" userId="81ffec9e-7d76-4710-b828-fc34ea58d3af" providerId="ADAL" clId="{3D616F03-F71A-4881-BE12-DD7509C979BA}" dt="2026-04-24T10:04:31.068" v="2367" actId="700"/>
          <ac:spMkLst>
            <pc:docMk/>
            <pc:sldMk cId="4004891515" sldId="444"/>
            <ac:spMk id="2" creationId="{AF2B872F-81EA-5C04-1BCA-7F1657C29D0E}"/>
          </ac:spMkLst>
        </pc:spChg>
        <pc:spChg chg="add del mod ord">
          <ac:chgData name="Errietta Bissa" userId="81ffec9e-7d76-4710-b828-fc34ea58d3af" providerId="ADAL" clId="{3D616F03-F71A-4881-BE12-DD7509C979BA}" dt="2026-04-24T10:05:07.625" v="2388" actId="27636"/>
          <ac:spMkLst>
            <pc:docMk/>
            <pc:sldMk cId="4004891515" sldId="444"/>
            <ac:spMk id="4" creationId="{029477BC-E380-3457-7C31-46623AB6BC4E}"/>
          </ac:spMkLst>
        </pc:spChg>
        <pc:spChg chg="add mod ord">
          <ac:chgData name="Errietta Bissa" userId="81ffec9e-7d76-4710-b828-fc34ea58d3af" providerId="ADAL" clId="{3D616F03-F71A-4881-BE12-DD7509C979BA}" dt="2026-04-24T10:05:09.197" v="2392" actId="15"/>
          <ac:spMkLst>
            <pc:docMk/>
            <pc:sldMk cId="4004891515" sldId="444"/>
            <ac:spMk id="5" creationId="{DB996A13-5D1D-6F0F-F6BA-8C87275F7949}"/>
          </ac:spMkLst>
        </pc:spChg>
      </pc:sldChg>
      <pc:sldChg chg="addSp delSp modSp new mod modClrScheme chgLayout modNotesTx">
        <pc:chgData name="Errietta Bissa" userId="81ffec9e-7d76-4710-b828-fc34ea58d3af" providerId="ADAL" clId="{3D616F03-F71A-4881-BE12-DD7509C979BA}" dt="2026-04-24T11:26:51.667" v="2558" actId="20577"/>
        <pc:sldMkLst>
          <pc:docMk/>
          <pc:sldMk cId="4241246761" sldId="445"/>
        </pc:sldMkLst>
        <pc:spChg chg="add mod ord">
          <ac:chgData name="Errietta Bissa" userId="81ffec9e-7d76-4710-b828-fc34ea58d3af" providerId="ADAL" clId="{3D616F03-F71A-4881-BE12-DD7509C979BA}" dt="2026-04-24T11:26:17.955" v="2487" actId="20578"/>
          <ac:spMkLst>
            <pc:docMk/>
            <pc:sldMk cId="4241246761" sldId="445"/>
            <ac:spMk id="5" creationId="{EA4927D4-C487-80C2-6A9B-DA58FBAC410D}"/>
          </ac:spMkLst>
        </pc:spChg>
        <pc:spChg chg="add mod ord">
          <ac:chgData name="Errietta Bissa" userId="81ffec9e-7d76-4710-b828-fc34ea58d3af" providerId="ADAL" clId="{3D616F03-F71A-4881-BE12-DD7509C979BA}" dt="2026-04-24T11:26:22.500" v="2493" actId="15"/>
          <ac:spMkLst>
            <pc:docMk/>
            <pc:sldMk cId="4241246761" sldId="445"/>
            <ac:spMk id="6" creationId="{C96EDBBB-79B6-0534-CE35-7588FC15D8B5}"/>
          </ac:spMkLst>
        </pc:spChg>
      </pc:sldChg>
      <pc:sldChg chg="add">
        <pc:chgData name="Errietta Bissa" userId="81ffec9e-7d76-4710-b828-fc34ea58d3af" providerId="ADAL" clId="{3D616F03-F71A-4881-BE12-DD7509C979BA}" dt="2026-04-24T11:40:32.152" v="2561"/>
        <pc:sldMkLst>
          <pc:docMk/>
          <pc:sldMk cId="2014009438" sldId="446"/>
        </pc:sldMkLst>
      </pc:sldChg>
      <pc:sldChg chg="addSp delSp modSp new mod">
        <pc:chgData name="Errietta Bissa" userId="81ffec9e-7d76-4710-b828-fc34ea58d3af" providerId="ADAL" clId="{3D616F03-F71A-4881-BE12-DD7509C979BA}" dt="2026-04-24T11:44:25.813" v="2593" actId="931"/>
        <pc:sldMkLst>
          <pc:docMk/>
          <pc:sldMk cId="684241247" sldId="447"/>
        </pc:sldMkLst>
        <pc:spChg chg="mod">
          <ac:chgData name="Errietta Bissa" userId="81ffec9e-7d76-4710-b828-fc34ea58d3af" providerId="ADAL" clId="{3D616F03-F71A-4881-BE12-DD7509C979BA}" dt="2026-04-24T11:44:00.807" v="2592" actId="20577"/>
          <ac:spMkLst>
            <pc:docMk/>
            <pc:sldMk cId="684241247" sldId="447"/>
            <ac:spMk id="2" creationId="{3D5EA7A9-E6D9-DF59-0C0C-5545FA8D645B}"/>
          </ac:spMkLst>
        </pc:spChg>
        <pc:picChg chg="add mod">
          <ac:chgData name="Errietta Bissa" userId="81ffec9e-7d76-4710-b828-fc34ea58d3af" providerId="ADAL" clId="{3D616F03-F71A-4881-BE12-DD7509C979BA}" dt="2026-04-24T11:44:25.813" v="2593" actId="931"/>
          <ac:picMkLst>
            <pc:docMk/>
            <pc:sldMk cId="684241247" sldId="447"/>
            <ac:picMk id="6" creationId="{D6D4F4D7-C5EF-71B7-4ACB-361A220D2FC4}"/>
          </ac:picMkLst>
        </pc:picChg>
      </pc:sldChg>
      <pc:sldChg chg="addSp delSp modSp new mod modClrScheme chgLayout modNotesTx">
        <pc:chgData name="Errietta Bissa" userId="81ffec9e-7d76-4710-b828-fc34ea58d3af" providerId="ADAL" clId="{3D616F03-F71A-4881-BE12-DD7509C979BA}" dt="2026-04-24T11:46:57.096" v="2642" actId="20577"/>
        <pc:sldMkLst>
          <pc:docMk/>
          <pc:sldMk cId="3129512803" sldId="448"/>
        </pc:sldMkLst>
        <pc:spChg chg="add mod ord">
          <ac:chgData name="Errietta Bissa" userId="81ffec9e-7d76-4710-b828-fc34ea58d3af" providerId="ADAL" clId="{3D616F03-F71A-4881-BE12-DD7509C979BA}" dt="2026-04-24T11:45:48.868" v="2602" actId="20577"/>
          <ac:spMkLst>
            <pc:docMk/>
            <pc:sldMk cId="3129512803" sldId="448"/>
            <ac:spMk id="5" creationId="{F4958FA6-328B-6A53-71C2-067093FE8E1B}"/>
          </ac:spMkLst>
        </pc:spChg>
        <pc:spChg chg="add mod ord">
          <ac:chgData name="Errietta Bissa" userId="81ffec9e-7d76-4710-b828-fc34ea58d3af" providerId="ADAL" clId="{3D616F03-F71A-4881-BE12-DD7509C979BA}" dt="2026-04-24T11:45:59.228" v="2608" actId="27636"/>
          <ac:spMkLst>
            <pc:docMk/>
            <pc:sldMk cId="3129512803" sldId="448"/>
            <ac:spMk id="6" creationId="{FB32866E-0046-A7D6-0518-C656B2775469}"/>
          </ac:spMkLst>
        </pc:spChg>
        <pc:spChg chg="add mod ord">
          <ac:chgData name="Errietta Bissa" userId="81ffec9e-7d76-4710-b828-fc34ea58d3af" providerId="ADAL" clId="{3D616F03-F71A-4881-BE12-DD7509C979BA}" dt="2026-04-24T11:46:03.721" v="2616" actId="15"/>
          <ac:spMkLst>
            <pc:docMk/>
            <pc:sldMk cId="3129512803" sldId="448"/>
            <ac:spMk id="7" creationId="{B5181C9C-41AF-DAAA-80C9-B9F10239C090}"/>
          </ac:spMkLst>
        </pc:spChg>
      </pc:sldChg>
      <pc:sldChg chg="addSp modSp new mod modAnim modNotesTx">
        <pc:chgData name="Errietta Bissa" userId="81ffec9e-7d76-4710-b828-fc34ea58d3af" providerId="ADAL" clId="{3D616F03-F71A-4881-BE12-DD7509C979BA}" dt="2026-05-09T14:24:09.558" v="3106"/>
        <pc:sldMkLst>
          <pc:docMk/>
          <pc:sldMk cId="2706265887" sldId="449"/>
        </pc:sldMkLst>
        <pc:spChg chg="mod">
          <ac:chgData name="Errietta Bissa" userId="81ffec9e-7d76-4710-b828-fc34ea58d3af" providerId="ADAL" clId="{3D616F03-F71A-4881-BE12-DD7509C979BA}" dt="2026-04-24T11:47:17.507" v="2647" actId="20578"/>
          <ac:spMkLst>
            <pc:docMk/>
            <pc:sldMk cId="2706265887" sldId="449"/>
            <ac:spMk id="2" creationId="{CF93FFDF-1A04-0D47-1BBC-6618DE39CD38}"/>
          </ac:spMkLst>
        </pc:spChg>
        <pc:spChg chg="mod">
          <ac:chgData name="Errietta Bissa" userId="81ffec9e-7d76-4710-b828-fc34ea58d3af" providerId="ADAL" clId="{3D616F03-F71A-4881-BE12-DD7509C979BA}" dt="2026-04-24T11:47:38.497" v="2670" actId="27636"/>
          <ac:spMkLst>
            <pc:docMk/>
            <pc:sldMk cId="2706265887" sldId="449"/>
            <ac:spMk id="3" creationId="{599BC5ED-34C7-65F6-746B-C86CC8EB1EC5}"/>
          </ac:spMkLst>
        </pc:spChg>
        <pc:spChg chg="mod">
          <ac:chgData name="Errietta Bissa" userId="81ffec9e-7d76-4710-b828-fc34ea58d3af" providerId="ADAL" clId="{3D616F03-F71A-4881-BE12-DD7509C979BA}" dt="2026-04-24T11:47:40.403" v="2674" actId="15"/>
          <ac:spMkLst>
            <pc:docMk/>
            <pc:sldMk cId="2706265887" sldId="449"/>
            <ac:spMk id="4" creationId="{5B2B68DE-DC8F-A6D7-DEC6-089498F1B4F1}"/>
          </ac:spMkLst>
        </pc:spChg>
        <pc:picChg chg="add mod">
          <ac:chgData name="Errietta Bissa" userId="81ffec9e-7d76-4710-b828-fc34ea58d3af" providerId="ADAL" clId="{3D616F03-F71A-4881-BE12-DD7509C979BA}" dt="2026-04-24T11:48:51.946" v="2733" actId="1076"/>
          <ac:picMkLst>
            <pc:docMk/>
            <pc:sldMk cId="2706265887" sldId="449"/>
            <ac:picMk id="5" creationId="{BCFE18FC-0032-8E99-44D8-D962B5D15758}"/>
          </ac:picMkLst>
        </pc:picChg>
      </pc:sldChg>
      <pc:sldChg chg="addSp delSp modSp new mod modNotesTx">
        <pc:chgData name="Errietta Bissa" userId="81ffec9e-7d76-4710-b828-fc34ea58d3af" providerId="ADAL" clId="{3D616F03-F71A-4881-BE12-DD7509C979BA}" dt="2026-04-24T11:50:24.223" v="2748" actId="20577"/>
        <pc:sldMkLst>
          <pc:docMk/>
          <pc:sldMk cId="2928301854" sldId="450"/>
        </pc:sldMkLst>
        <pc:spChg chg="mod">
          <ac:chgData name="Errietta Bissa" userId="81ffec9e-7d76-4710-b828-fc34ea58d3af" providerId="ADAL" clId="{3D616F03-F71A-4881-BE12-DD7509C979BA}" dt="2026-04-24T11:49:13.913" v="2738" actId="20578"/>
          <ac:spMkLst>
            <pc:docMk/>
            <pc:sldMk cId="2928301854" sldId="450"/>
            <ac:spMk id="2" creationId="{6B8082AE-5615-0C08-E787-C9F2799F7D70}"/>
          </ac:spMkLst>
        </pc:spChg>
        <pc:spChg chg="mod">
          <ac:chgData name="Errietta Bissa" userId="81ffec9e-7d76-4710-b828-fc34ea58d3af" providerId="ADAL" clId="{3D616F03-F71A-4881-BE12-DD7509C979BA}" dt="2026-04-24T11:49:17.860" v="2746" actId="15"/>
          <ac:spMkLst>
            <pc:docMk/>
            <pc:sldMk cId="2928301854" sldId="450"/>
            <ac:spMk id="3" creationId="{F85E293D-5D6D-21E3-67EC-ADD0E34A27C8}"/>
          </ac:spMkLst>
        </pc:spChg>
        <pc:picChg chg="add mod">
          <ac:chgData name="Errietta Bissa" userId="81ffec9e-7d76-4710-b828-fc34ea58d3af" providerId="ADAL" clId="{3D616F03-F71A-4881-BE12-DD7509C979BA}" dt="2026-04-24T11:50:07.919" v="2747" actId="931"/>
          <ac:picMkLst>
            <pc:docMk/>
            <pc:sldMk cId="2928301854" sldId="450"/>
            <ac:picMk id="6" creationId="{06725AEF-94D1-4DAE-225F-CA86408D4F6D}"/>
          </ac:picMkLst>
        </pc:picChg>
      </pc:sldChg>
      <pc:sldChg chg="addSp delSp modSp new mod modClrScheme modAnim chgLayout modNotesTx">
        <pc:chgData name="Errietta Bissa" userId="81ffec9e-7d76-4710-b828-fc34ea58d3af" providerId="ADAL" clId="{3D616F03-F71A-4881-BE12-DD7509C979BA}" dt="2026-04-24T11:59:31.750" v="3048"/>
        <pc:sldMkLst>
          <pc:docMk/>
          <pc:sldMk cId="492675564" sldId="451"/>
        </pc:sldMkLst>
        <pc:spChg chg="mod ord">
          <ac:chgData name="Errietta Bissa" userId="81ffec9e-7d76-4710-b828-fc34ea58d3af" providerId="ADAL" clId="{3D616F03-F71A-4881-BE12-DD7509C979BA}" dt="2026-04-24T11:58:08.029" v="3029" actId="700"/>
          <ac:spMkLst>
            <pc:docMk/>
            <pc:sldMk cId="492675564" sldId="451"/>
            <ac:spMk id="2" creationId="{C25D67E2-B6E5-4431-900A-EC01A15E2753}"/>
          </ac:spMkLst>
        </pc:spChg>
        <pc:spChg chg="mod ord">
          <ac:chgData name="Errietta Bissa" userId="81ffec9e-7d76-4710-b828-fc34ea58d3af" providerId="ADAL" clId="{3D616F03-F71A-4881-BE12-DD7509C979BA}" dt="2026-04-24T11:58:08.043" v="3030" actId="27636"/>
          <ac:spMkLst>
            <pc:docMk/>
            <pc:sldMk cId="492675564" sldId="451"/>
            <ac:spMk id="3" creationId="{7C3BB092-1CDE-28F2-AC85-2E1E028D9C72}"/>
          </ac:spMkLst>
        </pc:spChg>
        <pc:picChg chg="add mod">
          <ac:chgData name="Errietta Bissa" userId="81ffec9e-7d76-4710-b828-fc34ea58d3af" providerId="ADAL" clId="{3D616F03-F71A-4881-BE12-DD7509C979BA}" dt="2026-04-24T11:59:27.680" v="3047" actId="1076"/>
          <ac:picMkLst>
            <pc:docMk/>
            <pc:sldMk cId="492675564" sldId="451"/>
            <ac:picMk id="5" creationId="{7BAF1053-841E-84E8-15E3-996DB08F0CB2}"/>
          </ac:picMkLst>
        </pc:picChg>
      </pc:sldChg>
      <pc:sldChg chg="modSp mod">
        <pc:chgData name="Errietta Bissa" userId="81ffec9e-7d76-4710-b828-fc34ea58d3af" providerId="ADAL" clId="{3D616F03-F71A-4881-BE12-DD7509C979BA}" dt="2026-05-09T14:24:33.641" v="3108" actId="20577"/>
        <pc:sldMkLst>
          <pc:docMk/>
          <pc:sldMk cId="3729819172" sldId="452"/>
        </pc:sldMkLst>
        <pc:spChg chg="mod">
          <ac:chgData name="Errietta Bissa" userId="81ffec9e-7d76-4710-b828-fc34ea58d3af" providerId="ADAL" clId="{3D616F03-F71A-4881-BE12-DD7509C979BA}" dt="2026-05-09T14:24:33.641" v="3108" actId="20577"/>
          <ac:spMkLst>
            <pc:docMk/>
            <pc:sldMk cId="3729819172" sldId="452"/>
            <ac:spMk id="4" creationId="{B0BBBF9E-9714-9FA5-B67A-4C3897B9E69B}"/>
          </ac:spMkLst>
        </pc:spChg>
      </pc:sldChg>
    </pc:docChg>
  </pc:docChgLst>
  <pc:docChgLst>
    <pc:chgData name="Lizeta Demetriou" userId="S::l.demetriou@uwtsd.ac.uk::75cbaea9-b97c-4c81-9090-40feb64ee817" providerId="AD" clId="Web-{42F8A613-A887-657C-6EE9-B57BF42441A9}"/>
    <pc:docChg chg="modSld">
      <pc:chgData name="Lizeta Demetriou" userId="S::l.demetriou@uwtsd.ac.uk::75cbaea9-b97c-4c81-9090-40feb64ee817" providerId="AD" clId="Web-{42F8A613-A887-657C-6EE9-B57BF42441A9}" dt="2026-04-24T15:53:22.349" v="2" actId="1076"/>
      <pc:docMkLst>
        <pc:docMk/>
      </pc:docMkLst>
      <pc:sldChg chg="delSp modSp">
        <pc:chgData name="Lizeta Demetriou" userId="S::l.demetriou@uwtsd.ac.uk::75cbaea9-b97c-4c81-9090-40feb64ee817" providerId="AD" clId="Web-{42F8A613-A887-657C-6EE9-B57BF42441A9}" dt="2026-04-24T15:53:22.349" v="2" actId="1076"/>
        <pc:sldMkLst>
          <pc:docMk/>
          <pc:sldMk cId="1931152723" sldId="327"/>
        </pc:sldMkLst>
        <pc:spChg chg="mod">
          <ac:chgData name="Lizeta Demetriou" userId="S::l.demetriou@uwtsd.ac.uk::75cbaea9-b97c-4c81-9090-40feb64ee817" providerId="AD" clId="Web-{42F8A613-A887-657C-6EE9-B57BF42441A9}" dt="2026-04-24T15:53:22.349" v="2" actId="1076"/>
          <ac:spMkLst>
            <pc:docMk/>
            <pc:sldMk cId="1931152723" sldId="327"/>
            <ac:spMk id="2" creationId="{63076F34-9330-8419-8F9D-DC6E5A7D45C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F6DCAB-BE7F-496A-9546-DFA225D8321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E91ED291-8B10-4DBC-B6D2-C872D063E064}">
      <dgm:prSet custT="1"/>
      <dgm:spPr/>
      <dgm:t>
        <a:bodyPr/>
        <a:lstStyle/>
        <a:p>
          <a:r>
            <a:rPr lang="en-GB" sz="2000"/>
            <a:t>Understanding what makes spoken communication effective in business and academic contexts</a:t>
          </a:r>
        </a:p>
      </dgm:t>
    </dgm:pt>
    <dgm:pt modelId="{645E1708-2394-4791-9522-CE7991A97D4C}" type="parTrans" cxnId="{B919CA0C-60A9-4C39-B511-5E07B7BCBAB2}">
      <dgm:prSet/>
      <dgm:spPr/>
      <dgm:t>
        <a:bodyPr/>
        <a:lstStyle/>
        <a:p>
          <a:endParaRPr lang="en-GB"/>
        </a:p>
      </dgm:t>
    </dgm:pt>
    <dgm:pt modelId="{7C85025D-B875-41E1-86D2-79E9A3B4D89C}" type="sibTrans" cxnId="{B919CA0C-60A9-4C39-B511-5E07B7BCBAB2}">
      <dgm:prSet/>
      <dgm:spPr/>
      <dgm:t>
        <a:bodyPr/>
        <a:lstStyle/>
        <a:p>
          <a:endParaRPr lang="en-GB"/>
        </a:p>
      </dgm:t>
    </dgm:pt>
    <dgm:pt modelId="{BC8BD0DD-F914-4887-9481-0EEB5B0982C4}">
      <dgm:prSet custT="1"/>
      <dgm:spPr/>
      <dgm:t>
        <a:bodyPr/>
        <a:lstStyle/>
        <a:p>
          <a:r>
            <a:rPr lang="en-GB" sz="2000"/>
            <a:t>Noticing how voice, body language, and language choice affect an audience</a:t>
          </a:r>
        </a:p>
      </dgm:t>
    </dgm:pt>
    <dgm:pt modelId="{5BDDA65A-1758-47BD-A65B-AC7A57AF04A9}" type="parTrans" cxnId="{21116B98-B549-4918-8BCF-EBFA50606E51}">
      <dgm:prSet/>
      <dgm:spPr/>
      <dgm:t>
        <a:bodyPr/>
        <a:lstStyle/>
        <a:p>
          <a:endParaRPr lang="en-GB"/>
        </a:p>
      </dgm:t>
    </dgm:pt>
    <dgm:pt modelId="{029834AD-3C5F-48C7-9BA3-29F925313E8B}" type="sibTrans" cxnId="{21116B98-B549-4918-8BCF-EBFA50606E51}">
      <dgm:prSet/>
      <dgm:spPr/>
      <dgm:t>
        <a:bodyPr/>
        <a:lstStyle/>
        <a:p>
          <a:endParaRPr lang="en-GB"/>
        </a:p>
      </dgm:t>
    </dgm:pt>
    <dgm:pt modelId="{D5863C18-3948-4964-88A2-E4A71263F50A}">
      <dgm:prSet custT="1"/>
      <dgm:spPr/>
      <dgm:t>
        <a:bodyPr/>
        <a:lstStyle/>
        <a:p>
          <a:r>
            <a:rPr lang="en-GB" sz="2000"/>
            <a:t>Practising clear, confident speaking in short professional situations</a:t>
          </a:r>
        </a:p>
      </dgm:t>
    </dgm:pt>
    <dgm:pt modelId="{30A9A93B-4AD1-4527-8AA8-AF299E4D4AB2}" type="parTrans" cxnId="{AB490029-4D6F-4466-9FC9-D1774827BB37}">
      <dgm:prSet/>
      <dgm:spPr/>
      <dgm:t>
        <a:bodyPr/>
        <a:lstStyle/>
        <a:p>
          <a:endParaRPr lang="en-GB"/>
        </a:p>
      </dgm:t>
    </dgm:pt>
    <dgm:pt modelId="{B5BA87F2-A722-40FD-8582-258C76BA45BB}" type="sibTrans" cxnId="{AB490029-4D6F-4466-9FC9-D1774827BB37}">
      <dgm:prSet/>
      <dgm:spPr/>
      <dgm:t>
        <a:bodyPr/>
        <a:lstStyle/>
        <a:p>
          <a:endParaRPr lang="en-GB"/>
        </a:p>
      </dgm:t>
    </dgm:pt>
    <dgm:pt modelId="{26C8A851-58CD-4DDA-8571-9A760C531460}">
      <dgm:prSet custT="1"/>
      <dgm:spPr/>
      <dgm:t>
        <a:bodyPr/>
        <a:lstStyle/>
        <a:p>
          <a:r>
            <a:rPr lang="en-GB" sz="2000"/>
            <a:t>Focusing on the speaker, not slides or presentation tools</a:t>
          </a:r>
        </a:p>
      </dgm:t>
    </dgm:pt>
    <dgm:pt modelId="{45A3F1C0-E683-45DC-9C6D-8325D2C25913}" type="parTrans" cxnId="{53F58EEA-9B5D-4194-968E-F222D2750643}">
      <dgm:prSet/>
      <dgm:spPr/>
      <dgm:t>
        <a:bodyPr/>
        <a:lstStyle/>
        <a:p>
          <a:endParaRPr lang="en-GB"/>
        </a:p>
      </dgm:t>
    </dgm:pt>
    <dgm:pt modelId="{C20393CF-CAD5-4B24-9F64-11506CEE63A3}" type="sibTrans" cxnId="{53F58EEA-9B5D-4194-968E-F222D2750643}">
      <dgm:prSet/>
      <dgm:spPr/>
      <dgm:t>
        <a:bodyPr/>
        <a:lstStyle/>
        <a:p>
          <a:endParaRPr lang="en-GB"/>
        </a:p>
      </dgm:t>
    </dgm:pt>
    <dgm:pt modelId="{9CF64F5B-328C-49B9-AF3A-EB96BC66833D}" type="pres">
      <dgm:prSet presAssocID="{D8F6DCAB-BE7F-496A-9546-DFA225D8321F}" presName="linear" presStyleCnt="0">
        <dgm:presLayoutVars>
          <dgm:dir/>
          <dgm:animLvl val="lvl"/>
          <dgm:resizeHandles val="exact"/>
        </dgm:presLayoutVars>
      </dgm:prSet>
      <dgm:spPr/>
    </dgm:pt>
    <dgm:pt modelId="{4165BAFE-B67F-419A-9B5C-2BB1736EE868}" type="pres">
      <dgm:prSet presAssocID="{E91ED291-8B10-4DBC-B6D2-C872D063E064}" presName="parentLin" presStyleCnt="0"/>
      <dgm:spPr/>
    </dgm:pt>
    <dgm:pt modelId="{FEFCF297-771B-4D1D-9C0C-9D52AF458505}" type="pres">
      <dgm:prSet presAssocID="{E91ED291-8B10-4DBC-B6D2-C872D063E064}" presName="parentLeftMargin" presStyleLbl="node1" presStyleIdx="0" presStyleCnt="4"/>
      <dgm:spPr/>
    </dgm:pt>
    <dgm:pt modelId="{6CE1848B-8FB6-4319-A300-AE189CB52D3C}" type="pres">
      <dgm:prSet presAssocID="{E91ED291-8B10-4DBC-B6D2-C872D063E064}" presName="parentText" presStyleLbl="node1" presStyleIdx="0" presStyleCnt="4">
        <dgm:presLayoutVars>
          <dgm:chMax val="0"/>
          <dgm:bulletEnabled val="1"/>
        </dgm:presLayoutVars>
      </dgm:prSet>
      <dgm:spPr/>
    </dgm:pt>
    <dgm:pt modelId="{5462F7BD-AD69-411A-BF59-927998D5CEE0}" type="pres">
      <dgm:prSet presAssocID="{E91ED291-8B10-4DBC-B6D2-C872D063E064}" presName="negativeSpace" presStyleCnt="0"/>
      <dgm:spPr/>
    </dgm:pt>
    <dgm:pt modelId="{97F68D97-BD59-4906-A0BA-A3F35550DF3C}" type="pres">
      <dgm:prSet presAssocID="{E91ED291-8B10-4DBC-B6D2-C872D063E064}" presName="childText" presStyleLbl="conFgAcc1" presStyleIdx="0" presStyleCnt="4">
        <dgm:presLayoutVars>
          <dgm:bulletEnabled val="1"/>
        </dgm:presLayoutVars>
      </dgm:prSet>
      <dgm:spPr/>
    </dgm:pt>
    <dgm:pt modelId="{84B248F7-8661-4595-9F99-AD981D3AC956}" type="pres">
      <dgm:prSet presAssocID="{7C85025D-B875-41E1-86D2-79E9A3B4D89C}" presName="spaceBetweenRectangles" presStyleCnt="0"/>
      <dgm:spPr/>
    </dgm:pt>
    <dgm:pt modelId="{D5839E07-59F1-43C1-A9BF-0320D9C01D9F}" type="pres">
      <dgm:prSet presAssocID="{BC8BD0DD-F914-4887-9481-0EEB5B0982C4}" presName="parentLin" presStyleCnt="0"/>
      <dgm:spPr/>
    </dgm:pt>
    <dgm:pt modelId="{4A4A7FC2-0D4C-4328-BED2-38293417EF3E}" type="pres">
      <dgm:prSet presAssocID="{BC8BD0DD-F914-4887-9481-0EEB5B0982C4}" presName="parentLeftMargin" presStyleLbl="node1" presStyleIdx="0" presStyleCnt="4"/>
      <dgm:spPr/>
    </dgm:pt>
    <dgm:pt modelId="{E0E36C84-ACA3-4AAA-9773-022B758B0D15}" type="pres">
      <dgm:prSet presAssocID="{BC8BD0DD-F914-4887-9481-0EEB5B0982C4}" presName="parentText" presStyleLbl="node1" presStyleIdx="1" presStyleCnt="4">
        <dgm:presLayoutVars>
          <dgm:chMax val="0"/>
          <dgm:bulletEnabled val="1"/>
        </dgm:presLayoutVars>
      </dgm:prSet>
      <dgm:spPr/>
    </dgm:pt>
    <dgm:pt modelId="{D8F22169-2ABE-4D1F-B561-A96A0CBD666A}" type="pres">
      <dgm:prSet presAssocID="{BC8BD0DD-F914-4887-9481-0EEB5B0982C4}" presName="negativeSpace" presStyleCnt="0"/>
      <dgm:spPr/>
    </dgm:pt>
    <dgm:pt modelId="{AADFAE84-6679-4757-95FA-F619F6E92AF2}" type="pres">
      <dgm:prSet presAssocID="{BC8BD0DD-F914-4887-9481-0EEB5B0982C4}" presName="childText" presStyleLbl="conFgAcc1" presStyleIdx="1" presStyleCnt="4">
        <dgm:presLayoutVars>
          <dgm:bulletEnabled val="1"/>
        </dgm:presLayoutVars>
      </dgm:prSet>
      <dgm:spPr/>
    </dgm:pt>
    <dgm:pt modelId="{63505DE3-D124-48FE-810E-28EFD971BB67}" type="pres">
      <dgm:prSet presAssocID="{029834AD-3C5F-48C7-9BA3-29F925313E8B}" presName="spaceBetweenRectangles" presStyleCnt="0"/>
      <dgm:spPr/>
    </dgm:pt>
    <dgm:pt modelId="{EE812B92-A4DB-4A18-B7DA-06F32626F268}" type="pres">
      <dgm:prSet presAssocID="{D5863C18-3948-4964-88A2-E4A71263F50A}" presName="parentLin" presStyleCnt="0"/>
      <dgm:spPr/>
    </dgm:pt>
    <dgm:pt modelId="{9CABF73C-60FE-4486-8975-927F8950777C}" type="pres">
      <dgm:prSet presAssocID="{D5863C18-3948-4964-88A2-E4A71263F50A}" presName="parentLeftMargin" presStyleLbl="node1" presStyleIdx="1" presStyleCnt="4"/>
      <dgm:spPr/>
    </dgm:pt>
    <dgm:pt modelId="{D64FF791-C540-4F98-94BE-DF9C206B9FB5}" type="pres">
      <dgm:prSet presAssocID="{D5863C18-3948-4964-88A2-E4A71263F50A}" presName="parentText" presStyleLbl="node1" presStyleIdx="2" presStyleCnt="4">
        <dgm:presLayoutVars>
          <dgm:chMax val="0"/>
          <dgm:bulletEnabled val="1"/>
        </dgm:presLayoutVars>
      </dgm:prSet>
      <dgm:spPr/>
    </dgm:pt>
    <dgm:pt modelId="{A808FAB7-E2F2-41DE-B4D4-F5682F6AF6F6}" type="pres">
      <dgm:prSet presAssocID="{D5863C18-3948-4964-88A2-E4A71263F50A}" presName="negativeSpace" presStyleCnt="0"/>
      <dgm:spPr/>
    </dgm:pt>
    <dgm:pt modelId="{37CA4FEB-98AD-4DA7-9486-A4C08213FAF3}" type="pres">
      <dgm:prSet presAssocID="{D5863C18-3948-4964-88A2-E4A71263F50A}" presName="childText" presStyleLbl="conFgAcc1" presStyleIdx="2" presStyleCnt="4">
        <dgm:presLayoutVars>
          <dgm:bulletEnabled val="1"/>
        </dgm:presLayoutVars>
      </dgm:prSet>
      <dgm:spPr/>
    </dgm:pt>
    <dgm:pt modelId="{F75C6DED-01A4-467D-ACF1-8A1882BAC506}" type="pres">
      <dgm:prSet presAssocID="{B5BA87F2-A722-40FD-8582-258C76BA45BB}" presName="spaceBetweenRectangles" presStyleCnt="0"/>
      <dgm:spPr/>
    </dgm:pt>
    <dgm:pt modelId="{1AA003BC-8E4D-427A-89E4-16E2B91CFCFF}" type="pres">
      <dgm:prSet presAssocID="{26C8A851-58CD-4DDA-8571-9A760C531460}" presName="parentLin" presStyleCnt="0"/>
      <dgm:spPr/>
    </dgm:pt>
    <dgm:pt modelId="{0E88FA4D-1613-4B3B-860B-C156876E8E19}" type="pres">
      <dgm:prSet presAssocID="{26C8A851-58CD-4DDA-8571-9A760C531460}" presName="parentLeftMargin" presStyleLbl="node1" presStyleIdx="2" presStyleCnt="4"/>
      <dgm:spPr/>
    </dgm:pt>
    <dgm:pt modelId="{F9E4C2BD-2261-40C6-B3BA-9A5A8E3E3FB3}" type="pres">
      <dgm:prSet presAssocID="{26C8A851-58CD-4DDA-8571-9A760C531460}" presName="parentText" presStyleLbl="node1" presStyleIdx="3" presStyleCnt="4">
        <dgm:presLayoutVars>
          <dgm:chMax val="0"/>
          <dgm:bulletEnabled val="1"/>
        </dgm:presLayoutVars>
      </dgm:prSet>
      <dgm:spPr/>
    </dgm:pt>
    <dgm:pt modelId="{B8563A81-A607-4076-B353-1586DEB980F0}" type="pres">
      <dgm:prSet presAssocID="{26C8A851-58CD-4DDA-8571-9A760C531460}" presName="negativeSpace" presStyleCnt="0"/>
      <dgm:spPr/>
    </dgm:pt>
    <dgm:pt modelId="{A4FEED2F-3A27-45E9-85C4-6C835476A6B4}" type="pres">
      <dgm:prSet presAssocID="{26C8A851-58CD-4DDA-8571-9A760C531460}" presName="childText" presStyleLbl="conFgAcc1" presStyleIdx="3" presStyleCnt="4">
        <dgm:presLayoutVars>
          <dgm:bulletEnabled val="1"/>
        </dgm:presLayoutVars>
      </dgm:prSet>
      <dgm:spPr/>
    </dgm:pt>
  </dgm:ptLst>
  <dgm:cxnLst>
    <dgm:cxn modelId="{B919CA0C-60A9-4C39-B511-5E07B7BCBAB2}" srcId="{D8F6DCAB-BE7F-496A-9546-DFA225D8321F}" destId="{E91ED291-8B10-4DBC-B6D2-C872D063E064}" srcOrd="0" destOrd="0" parTransId="{645E1708-2394-4791-9522-CE7991A97D4C}" sibTransId="{7C85025D-B875-41E1-86D2-79E9A3B4D89C}"/>
    <dgm:cxn modelId="{AB490029-4D6F-4466-9FC9-D1774827BB37}" srcId="{D8F6DCAB-BE7F-496A-9546-DFA225D8321F}" destId="{D5863C18-3948-4964-88A2-E4A71263F50A}" srcOrd="2" destOrd="0" parTransId="{30A9A93B-4AD1-4527-8AA8-AF299E4D4AB2}" sibTransId="{B5BA87F2-A722-40FD-8582-258C76BA45BB}"/>
    <dgm:cxn modelId="{B9061132-4F0D-454B-984B-4745F9820A4A}" type="presOf" srcId="{BC8BD0DD-F914-4887-9481-0EEB5B0982C4}" destId="{4A4A7FC2-0D4C-4328-BED2-38293417EF3E}" srcOrd="0" destOrd="0" presId="urn:microsoft.com/office/officeart/2005/8/layout/list1"/>
    <dgm:cxn modelId="{3C58FE32-3F61-463E-95B9-73C238A953F2}" type="presOf" srcId="{D5863C18-3948-4964-88A2-E4A71263F50A}" destId="{D64FF791-C540-4F98-94BE-DF9C206B9FB5}" srcOrd="1" destOrd="0" presId="urn:microsoft.com/office/officeart/2005/8/layout/list1"/>
    <dgm:cxn modelId="{C4828749-F9F8-48AE-BEC9-2B8490E0AC76}" type="presOf" srcId="{E91ED291-8B10-4DBC-B6D2-C872D063E064}" destId="{FEFCF297-771B-4D1D-9C0C-9D52AF458505}" srcOrd="0" destOrd="0" presId="urn:microsoft.com/office/officeart/2005/8/layout/list1"/>
    <dgm:cxn modelId="{0D4DCA7D-11AA-42EE-9C93-B78B40E772A7}" type="presOf" srcId="{26C8A851-58CD-4DDA-8571-9A760C531460}" destId="{F9E4C2BD-2261-40C6-B3BA-9A5A8E3E3FB3}" srcOrd="1" destOrd="0" presId="urn:microsoft.com/office/officeart/2005/8/layout/list1"/>
    <dgm:cxn modelId="{1283C189-CD6C-4CB9-9977-B982DBDE1548}" type="presOf" srcId="{E91ED291-8B10-4DBC-B6D2-C872D063E064}" destId="{6CE1848B-8FB6-4319-A300-AE189CB52D3C}" srcOrd="1" destOrd="0" presId="urn:microsoft.com/office/officeart/2005/8/layout/list1"/>
    <dgm:cxn modelId="{21116B98-B549-4918-8BCF-EBFA50606E51}" srcId="{D8F6DCAB-BE7F-496A-9546-DFA225D8321F}" destId="{BC8BD0DD-F914-4887-9481-0EEB5B0982C4}" srcOrd="1" destOrd="0" parTransId="{5BDDA65A-1758-47BD-A65B-AC7A57AF04A9}" sibTransId="{029834AD-3C5F-48C7-9BA3-29F925313E8B}"/>
    <dgm:cxn modelId="{8652BC9A-CD83-43B3-8136-258934871125}" type="presOf" srcId="{D5863C18-3948-4964-88A2-E4A71263F50A}" destId="{9CABF73C-60FE-4486-8975-927F8950777C}" srcOrd="0" destOrd="0" presId="urn:microsoft.com/office/officeart/2005/8/layout/list1"/>
    <dgm:cxn modelId="{553D7BCD-27F1-4B16-BA7F-05F4BDB643A0}" type="presOf" srcId="{BC8BD0DD-F914-4887-9481-0EEB5B0982C4}" destId="{E0E36C84-ACA3-4AAA-9773-022B758B0D15}" srcOrd="1" destOrd="0" presId="urn:microsoft.com/office/officeart/2005/8/layout/list1"/>
    <dgm:cxn modelId="{DC7F43CF-8AE3-4D7A-86E3-6FF9661E3886}" type="presOf" srcId="{D8F6DCAB-BE7F-496A-9546-DFA225D8321F}" destId="{9CF64F5B-328C-49B9-AF3A-EB96BC66833D}" srcOrd="0" destOrd="0" presId="urn:microsoft.com/office/officeart/2005/8/layout/list1"/>
    <dgm:cxn modelId="{53F58EEA-9B5D-4194-968E-F222D2750643}" srcId="{D8F6DCAB-BE7F-496A-9546-DFA225D8321F}" destId="{26C8A851-58CD-4DDA-8571-9A760C531460}" srcOrd="3" destOrd="0" parTransId="{45A3F1C0-E683-45DC-9C6D-8325D2C25913}" sibTransId="{C20393CF-CAD5-4B24-9F64-11506CEE63A3}"/>
    <dgm:cxn modelId="{5D04E2EE-4218-4EAE-A70B-96ADA1EFB6A5}" type="presOf" srcId="{26C8A851-58CD-4DDA-8571-9A760C531460}" destId="{0E88FA4D-1613-4B3B-860B-C156876E8E19}" srcOrd="0" destOrd="0" presId="urn:microsoft.com/office/officeart/2005/8/layout/list1"/>
    <dgm:cxn modelId="{104FCCD7-E2E2-4C05-AD6F-6C113AF67064}" type="presParOf" srcId="{9CF64F5B-328C-49B9-AF3A-EB96BC66833D}" destId="{4165BAFE-B67F-419A-9B5C-2BB1736EE868}" srcOrd="0" destOrd="0" presId="urn:microsoft.com/office/officeart/2005/8/layout/list1"/>
    <dgm:cxn modelId="{7C4E577F-8092-4255-A7EC-FFA3FC076A82}" type="presParOf" srcId="{4165BAFE-B67F-419A-9B5C-2BB1736EE868}" destId="{FEFCF297-771B-4D1D-9C0C-9D52AF458505}" srcOrd="0" destOrd="0" presId="urn:microsoft.com/office/officeart/2005/8/layout/list1"/>
    <dgm:cxn modelId="{5B809CBE-A98F-4F8C-9C01-DCA824FE21EC}" type="presParOf" srcId="{4165BAFE-B67F-419A-9B5C-2BB1736EE868}" destId="{6CE1848B-8FB6-4319-A300-AE189CB52D3C}" srcOrd="1" destOrd="0" presId="urn:microsoft.com/office/officeart/2005/8/layout/list1"/>
    <dgm:cxn modelId="{0A122A66-00DB-488B-A6CD-33D76E73AFD5}" type="presParOf" srcId="{9CF64F5B-328C-49B9-AF3A-EB96BC66833D}" destId="{5462F7BD-AD69-411A-BF59-927998D5CEE0}" srcOrd="1" destOrd="0" presId="urn:microsoft.com/office/officeart/2005/8/layout/list1"/>
    <dgm:cxn modelId="{CEBC0305-1D94-438E-9E83-29AE0C314597}" type="presParOf" srcId="{9CF64F5B-328C-49B9-AF3A-EB96BC66833D}" destId="{97F68D97-BD59-4906-A0BA-A3F35550DF3C}" srcOrd="2" destOrd="0" presId="urn:microsoft.com/office/officeart/2005/8/layout/list1"/>
    <dgm:cxn modelId="{8505E39A-A0BF-4834-A457-EF2794F0A48A}" type="presParOf" srcId="{9CF64F5B-328C-49B9-AF3A-EB96BC66833D}" destId="{84B248F7-8661-4595-9F99-AD981D3AC956}" srcOrd="3" destOrd="0" presId="urn:microsoft.com/office/officeart/2005/8/layout/list1"/>
    <dgm:cxn modelId="{1B0D4CB1-1812-4BF7-B61E-BB80480F23A6}" type="presParOf" srcId="{9CF64F5B-328C-49B9-AF3A-EB96BC66833D}" destId="{D5839E07-59F1-43C1-A9BF-0320D9C01D9F}" srcOrd="4" destOrd="0" presId="urn:microsoft.com/office/officeart/2005/8/layout/list1"/>
    <dgm:cxn modelId="{D57CCB55-16BA-44C3-9166-84EA7BCDA0E8}" type="presParOf" srcId="{D5839E07-59F1-43C1-A9BF-0320D9C01D9F}" destId="{4A4A7FC2-0D4C-4328-BED2-38293417EF3E}" srcOrd="0" destOrd="0" presId="urn:microsoft.com/office/officeart/2005/8/layout/list1"/>
    <dgm:cxn modelId="{798B8ECE-DE30-4C0F-8714-34703E80045B}" type="presParOf" srcId="{D5839E07-59F1-43C1-A9BF-0320D9C01D9F}" destId="{E0E36C84-ACA3-4AAA-9773-022B758B0D15}" srcOrd="1" destOrd="0" presId="urn:microsoft.com/office/officeart/2005/8/layout/list1"/>
    <dgm:cxn modelId="{FEA482A8-5B9B-4A17-A8C9-135C845B4BE8}" type="presParOf" srcId="{9CF64F5B-328C-49B9-AF3A-EB96BC66833D}" destId="{D8F22169-2ABE-4D1F-B561-A96A0CBD666A}" srcOrd="5" destOrd="0" presId="urn:microsoft.com/office/officeart/2005/8/layout/list1"/>
    <dgm:cxn modelId="{D36F25BB-F612-4AC8-9B48-F94FD6FC8F39}" type="presParOf" srcId="{9CF64F5B-328C-49B9-AF3A-EB96BC66833D}" destId="{AADFAE84-6679-4757-95FA-F619F6E92AF2}" srcOrd="6" destOrd="0" presId="urn:microsoft.com/office/officeart/2005/8/layout/list1"/>
    <dgm:cxn modelId="{BD0D287F-7473-451F-A977-7548E8942B4F}" type="presParOf" srcId="{9CF64F5B-328C-49B9-AF3A-EB96BC66833D}" destId="{63505DE3-D124-48FE-810E-28EFD971BB67}" srcOrd="7" destOrd="0" presId="urn:microsoft.com/office/officeart/2005/8/layout/list1"/>
    <dgm:cxn modelId="{FD8BA6F5-3ECE-45AE-9EEB-554B4413DE80}" type="presParOf" srcId="{9CF64F5B-328C-49B9-AF3A-EB96BC66833D}" destId="{EE812B92-A4DB-4A18-B7DA-06F32626F268}" srcOrd="8" destOrd="0" presId="urn:microsoft.com/office/officeart/2005/8/layout/list1"/>
    <dgm:cxn modelId="{99A6AD2F-5D83-4033-975E-C9ECA4D85FD9}" type="presParOf" srcId="{EE812B92-A4DB-4A18-B7DA-06F32626F268}" destId="{9CABF73C-60FE-4486-8975-927F8950777C}" srcOrd="0" destOrd="0" presId="urn:microsoft.com/office/officeart/2005/8/layout/list1"/>
    <dgm:cxn modelId="{48EF74F8-4FD6-495F-8610-717295676D9F}" type="presParOf" srcId="{EE812B92-A4DB-4A18-B7DA-06F32626F268}" destId="{D64FF791-C540-4F98-94BE-DF9C206B9FB5}" srcOrd="1" destOrd="0" presId="urn:microsoft.com/office/officeart/2005/8/layout/list1"/>
    <dgm:cxn modelId="{F8A1C85D-7B43-4651-A241-9A53816897AD}" type="presParOf" srcId="{9CF64F5B-328C-49B9-AF3A-EB96BC66833D}" destId="{A808FAB7-E2F2-41DE-B4D4-F5682F6AF6F6}" srcOrd="9" destOrd="0" presId="urn:microsoft.com/office/officeart/2005/8/layout/list1"/>
    <dgm:cxn modelId="{2F6994A3-035F-478F-80D7-B1B935797476}" type="presParOf" srcId="{9CF64F5B-328C-49B9-AF3A-EB96BC66833D}" destId="{37CA4FEB-98AD-4DA7-9486-A4C08213FAF3}" srcOrd="10" destOrd="0" presId="urn:microsoft.com/office/officeart/2005/8/layout/list1"/>
    <dgm:cxn modelId="{2A8DF970-AEAF-4D85-8B48-F4C63E6E1EC1}" type="presParOf" srcId="{9CF64F5B-328C-49B9-AF3A-EB96BC66833D}" destId="{F75C6DED-01A4-467D-ACF1-8A1882BAC506}" srcOrd="11" destOrd="0" presId="urn:microsoft.com/office/officeart/2005/8/layout/list1"/>
    <dgm:cxn modelId="{55AADBA7-7E41-4711-AF22-18D993D3927E}" type="presParOf" srcId="{9CF64F5B-328C-49B9-AF3A-EB96BC66833D}" destId="{1AA003BC-8E4D-427A-89E4-16E2B91CFCFF}" srcOrd="12" destOrd="0" presId="urn:microsoft.com/office/officeart/2005/8/layout/list1"/>
    <dgm:cxn modelId="{D65F0E6C-8A14-4124-A1FD-D26CD68D4471}" type="presParOf" srcId="{1AA003BC-8E4D-427A-89E4-16E2B91CFCFF}" destId="{0E88FA4D-1613-4B3B-860B-C156876E8E19}" srcOrd="0" destOrd="0" presId="urn:microsoft.com/office/officeart/2005/8/layout/list1"/>
    <dgm:cxn modelId="{40636DE5-0B03-42AF-9E34-DAD4479BCA60}" type="presParOf" srcId="{1AA003BC-8E4D-427A-89E4-16E2B91CFCFF}" destId="{F9E4C2BD-2261-40C6-B3BA-9A5A8E3E3FB3}" srcOrd="1" destOrd="0" presId="urn:microsoft.com/office/officeart/2005/8/layout/list1"/>
    <dgm:cxn modelId="{E9CB281C-D187-466D-AFD7-D0ED3105F59E}" type="presParOf" srcId="{9CF64F5B-328C-49B9-AF3A-EB96BC66833D}" destId="{B8563A81-A607-4076-B353-1586DEB980F0}" srcOrd="13" destOrd="0" presId="urn:microsoft.com/office/officeart/2005/8/layout/list1"/>
    <dgm:cxn modelId="{59633760-25FE-4F55-B1F8-307CBCDC630A}" type="presParOf" srcId="{9CF64F5B-328C-49B9-AF3A-EB96BC66833D}" destId="{A4FEED2F-3A27-45E9-85C4-6C835476A6B4}"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64AEFFD-8F9D-44ED-AF14-5ABEC8EE3620}" type="doc">
      <dgm:prSet loTypeId="urn:diagrams.loki3.com/VaryingWidthList" loCatId="list" qsTypeId="urn:microsoft.com/office/officeart/2005/8/quickstyle/simple1" qsCatId="simple" csTypeId="urn:microsoft.com/office/officeart/2005/8/colors/accent1_2" csCatId="accent1" phldr="1"/>
      <dgm:spPr/>
      <dgm:t>
        <a:bodyPr/>
        <a:lstStyle/>
        <a:p>
          <a:endParaRPr lang="en-GB"/>
        </a:p>
      </dgm:t>
    </dgm:pt>
    <dgm:pt modelId="{E5335383-8164-476C-9356-70BBB424D18A}">
      <dgm:prSet phldrT="[Text]" phldr="0"/>
      <dgm:spPr/>
      <dgm:t>
        <a:bodyPr/>
        <a:lstStyle/>
        <a:p>
          <a:r>
            <a:rPr lang="en-GB" b="0" i="0"/>
            <a:t>I’d like to briefly talk about a small </a:t>
          </a:r>
          <a:r>
            <a:rPr lang="en-GB" b="1" i="0"/>
            <a:t>issue</a:t>
          </a:r>
          <a:r>
            <a:rPr lang="en-GB" b="0" i="0"/>
            <a:t> in our team meetings.</a:t>
          </a:r>
        </a:p>
      </dgm:t>
    </dgm:pt>
    <dgm:pt modelId="{0589C814-D649-4711-BCD8-D83D7F7F2DA4}" type="parTrans" cxnId="{C72ACEE6-1CB2-4F0F-AC42-7BDA6CD71062}">
      <dgm:prSet/>
      <dgm:spPr/>
      <dgm:t>
        <a:bodyPr/>
        <a:lstStyle/>
        <a:p>
          <a:endParaRPr lang="en-GB"/>
        </a:p>
      </dgm:t>
    </dgm:pt>
    <dgm:pt modelId="{7744810E-2D4D-4793-B523-3D20C8508E4C}" type="sibTrans" cxnId="{C72ACEE6-1CB2-4F0F-AC42-7BDA6CD71062}">
      <dgm:prSet/>
      <dgm:spPr/>
      <dgm:t>
        <a:bodyPr/>
        <a:lstStyle/>
        <a:p>
          <a:endParaRPr lang="en-GB"/>
        </a:p>
      </dgm:t>
    </dgm:pt>
    <dgm:pt modelId="{5B393FF4-489C-4C26-8079-8CA67A1F29BC}">
      <dgm:prSet phldrT="[Text]" phldr="0"/>
      <dgm:spPr/>
      <dgm:t>
        <a:bodyPr/>
        <a:lstStyle/>
        <a:p>
          <a:pPr>
            <a:buNone/>
          </a:pPr>
          <a:r>
            <a:rPr lang="en-GB" b="0" i="0"/>
            <a:t>The main </a:t>
          </a:r>
          <a:r>
            <a:rPr lang="en-GB" b="1" i="0"/>
            <a:t>problem</a:t>
          </a:r>
          <a:r>
            <a:rPr lang="en-GB" b="0" i="0"/>
            <a:t> is that </a:t>
          </a:r>
          <a:r>
            <a:rPr lang="en-GB" b="1" i="0"/>
            <a:t>meetings</a:t>
          </a:r>
          <a:r>
            <a:rPr lang="en-GB" b="0" i="0"/>
            <a:t> often run </a:t>
          </a:r>
          <a:r>
            <a:rPr lang="en-GB" b="1" i="0"/>
            <a:t>longer</a:t>
          </a:r>
          <a:r>
            <a:rPr lang="en-GB" b="0" i="0"/>
            <a:t> than planned.</a:t>
          </a:r>
          <a:endParaRPr lang="en-GB"/>
        </a:p>
      </dgm:t>
    </dgm:pt>
    <dgm:pt modelId="{41A522AC-EFF3-4013-8D31-87DEE108E252}" type="sibTrans" cxnId="{6F6732AC-7D30-4062-998F-EB667E28E0BC}">
      <dgm:prSet/>
      <dgm:spPr/>
      <dgm:t>
        <a:bodyPr/>
        <a:lstStyle/>
        <a:p>
          <a:endParaRPr lang="en-GB"/>
        </a:p>
      </dgm:t>
    </dgm:pt>
    <dgm:pt modelId="{687EA410-98D8-40E1-9061-0A22160C17C1}" type="parTrans" cxnId="{6F6732AC-7D30-4062-998F-EB667E28E0BC}">
      <dgm:prSet/>
      <dgm:spPr/>
      <dgm:t>
        <a:bodyPr/>
        <a:lstStyle/>
        <a:p>
          <a:endParaRPr lang="en-GB"/>
        </a:p>
      </dgm:t>
    </dgm:pt>
    <dgm:pt modelId="{0D5DCA07-5692-4CB0-80D8-F2642EAF4070}">
      <dgm:prSet phldrT="[Text]" phldr="0"/>
      <dgm:spPr/>
      <dgm:t>
        <a:bodyPr/>
        <a:lstStyle/>
        <a:p>
          <a:r>
            <a:rPr lang="en-GB"/>
            <a:t>For </a:t>
          </a:r>
          <a:r>
            <a:rPr lang="en-GB" b="1"/>
            <a:t>example</a:t>
          </a:r>
          <a:r>
            <a:rPr lang="en-GB"/>
            <a:t>, last week’s meeting was scheduled for 30 minutes but went on for nearly an hour because the agenda wasn’t clear.</a:t>
          </a:r>
        </a:p>
      </dgm:t>
    </dgm:pt>
    <dgm:pt modelId="{80F27BC3-92FB-4CAC-B920-2D196F3826AE}" type="sibTrans" cxnId="{8388EC5A-1FDC-4992-B998-36D617224ACF}">
      <dgm:prSet/>
      <dgm:spPr/>
      <dgm:t>
        <a:bodyPr/>
        <a:lstStyle/>
        <a:p>
          <a:endParaRPr lang="en-GB"/>
        </a:p>
      </dgm:t>
    </dgm:pt>
    <dgm:pt modelId="{0C5FC4D9-1AB0-4A17-9EF7-E0E8C01D830C}" type="parTrans" cxnId="{8388EC5A-1FDC-4992-B998-36D617224ACF}">
      <dgm:prSet/>
      <dgm:spPr/>
      <dgm:t>
        <a:bodyPr/>
        <a:lstStyle/>
        <a:p>
          <a:endParaRPr lang="en-GB"/>
        </a:p>
      </dgm:t>
    </dgm:pt>
    <dgm:pt modelId="{0E9344CE-1DE8-4545-B699-8DA9EC3067DE}">
      <dgm:prSet phldrT="[Text]" phldr="0"/>
      <dgm:spPr/>
      <dgm:t>
        <a:bodyPr/>
        <a:lstStyle/>
        <a:p>
          <a:r>
            <a:rPr lang="en-GB"/>
            <a:t>This </a:t>
          </a:r>
          <a:r>
            <a:rPr lang="en-GB" b="1"/>
            <a:t>matters</a:t>
          </a:r>
          <a:r>
            <a:rPr lang="en-GB"/>
            <a:t> because it affects people’s time and focus, so </a:t>
          </a:r>
          <a:r>
            <a:rPr lang="en-GB" b="1"/>
            <a:t>improving</a:t>
          </a:r>
          <a:r>
            <a:rPr lang="en-GB"/>
            <a:t> meeting structure would help the team work more efficiently</a:t>
          </a:r>
        </a:p>
      </dgm:t>
    </dgm:pt>
    <dgm:pt modelId="{D2F64A1D-BEF8-45C2-94BA-1E989F3B2338}" type="sibTrans" cxnId="{D1D6E408-F48A-488B-BFD8-78C2917B5B75}">
      <dgm:prSet/>
      <dgm:spPr/>
      <dgm:t>
        <a:bodyPr/>
        <a:lstStyle/>
        <a:p>
          <a:endParaRPr lang="en-GB"/>
        </a:p>
      </dgm:t>
    </dgm:pt>
    <dgm:pt modelId="{45720497-CE7B-4F6D-81EC-B18E9AC6EA80}" type="parTrans" cxnId="{D1D6E408-F48A-488B-BFD8-78C2917B5B75}">
      <dgm:prSet/>
      <dgm:spPr/>
      <dgm:t>
        <a:bodyPr/>
        <a:lstStyle/>
        <a:p>
          <a:endParaRPr lang="en-GB"/>
        </a:p>
      </dgm:t>
    </dgm:pt>
    <dgm:pt modelId="{351B5845-0902-4289-9422-48AF3D594CDB}" type="pres">
      <dgm:prSet presAssocID="{464AEFFD-8F9D-44ED-AF14-5ABEC8EE3620}" presName="Name0" presStyleCnt="0">
        <dgm:presLayoutVars>
          <dgm:resizeHandles/>
        </dgm:presLayoutVars>
      </dgm:prSet>
      <dgm:spPr/>
    </dgm:pt>
    <dgm:pt modelId="{9A92A9F8-5B9A-425B-990A-5A4D39FD6004}" type="pres">
      <dgm:prSet presAssocID="{E5335383-8164-476C-9356-70BBB424D18A}" presName="text" presStyleLbl="node1" presStyleIdx="0" presStyleCnt="4">
        <dgm:presLayoutVars>
          <dgm:bulletEnabled val="1"/>
        </dgm:presLayoutVars>
      </dgm:prSet>
      <dgm:spPr/>
    </dgm:pt>
    <dgm:pt modelId="{000F1A0A-DC3C-4CB3-91DF-22A61843C2B8}" type="pres">
      <dgm:prSet presAssocID="{7744810E-2D4D-4793-B523-3D20C8508E4C}" presName="space" presStyleCnt="0"/>
      <dgm:spPr/>
    </dgm:pt>
    <dgm:pt modelId="{6662EB0A-0C5D-43AF-BEB0-1FCBA4EF691D}" type="pres">
      <dgm:prSet presAssocID="{5B393FF4-489C-4C26-8079-8CA67A1F29BC}" presName="text" presStyleLbl="node1" presStyleIdx="1" presStyleCnt="4">
        <dgm:presLayoutVars>
          <dgm:bulletEnabled val="1"/>
        </dgm:presLayoutVars>
      </dgm:prSet>
      <dgm:spPr/>
    </dgm:pt>
    <dgm:pt modelId="{7E51C885-0630-4CAC-B694-941E9CBF4595}" type="pres">
      <dgm:prSet presAssocID="{41A522AC-EFF3-4013-8D31-87DEE108E252}" presName="space" presStyleCnt="0"/>
      <dgm:spPr/>
    </dgm:pt>
    <dgm:pt modelId="{0F933C65-70E0-495A-BA89-EE2871EA9E37}" type="pres">
      <dgm:prSet presAssocID="{0D5DCA07-5692-4CB0-80D8-F2642EAF4070}" presName="text" presStyleLbl="node1" presStyleIdx="2" presStyleCnt="4">
        <dgm:presLayoutVars>
          <dgm:bulletEnabled val="1"/>
        </dgm:presLayoutVars>
      </dgm:prSet>
      <dgm:spPr/>
    </dgm:pt>
    <dgm:pt modelId="{815A5ADF-E1C4-43F6-8763-15EFC28EFC1B}" type="pres">
      <dgm:prSet presAssocID="{80F27BC3-92FB-4CAC-B920-2D196F3826AE}" presName="space" presStyleCnt="0"/>
      <dgm:spPr/>
    </dgm:pt>
    <dgm:pt modelId="{05C8650C-CE00-48F9-B299-223516FDD38A}" type="pres">
      <dgm:prSet presAssocID="{0E9344CE-1DE8-4545-B699-8DA9EC3067DE}" presName="text" presStyleLbl="node1" presStyleIdx="3" presStyleCnt="4">
        <dgm:presLayoutVars>
          <dgm:bulletEnabled val="1"/>
        </dgm:presLayoutVars>
      </dgm:prSet>
      <dgm:spPr/>
    </dgm:pt>
  </dgm:ptLst>
  <dgm:cxnLst>
    <dgm:cxn modelId="{DB471401-4FD6-4013-BD55-2A3176986C8E}" type="presOf" srcId="{0E9344CE-1DE8-4545-B699-8DA9EC3067DE}" destId="{05C8650C-CE00-48F9-B299-223516FDD38A}" srcOrd="0" destOrd="0" presId="urn:diagrams.loki3.com/VaryingWidthList"/>
    <dgm:cxn modelId="{D1D6E408-F48A-488B-BFD8-78C2917B5B75}" srcId="{464AEFFD-8F9D-44ED-AF14-5ABEC8EE3620}" destId="{0E9344CE-1DE8-4545-B699-8DA9EC3067DE}" srcOrd="3" destOrd="0" parTransId="{45720497-CE7B-4F6D-81EC-B18E9AC6EA80}" sibTransId="{D2F64A1D-BEF8-45C2-94BA-1E989F3B2338}"/>
    <dgm:cxn modelId="{4712D85C-3AE5-45BB-A982-CB219FA221CB}" type="presOf" srcId="{0D5DCA07-5692-4CB0-80D8-F2642EAF4070}" destId="{0F933C65-70E0-495A-BA89-EE2871EA9E37}" srcOrd="0" destOrd="0" presId="urn:diagrams.loki3.com/VaryingWidthList"/>
    <dgm:cxn modelId="{7B71DE55-F6CE-4883-BB77-7374C2ED7B71}" type="presOf" srcId="{5B393FF4-489C-4C26-8079-8CA67A1F29BC}" destId="{6662EB0A-0C5D-43AF-BEB0-1FCBA4EF691D}" srcOrd="0" destOrd="0" presId="urn:diagrams.loki3.com/VaryingWidthList"/>
    <dgm:cxn modelId="{8388EC5A-1FDC-4992-B998-36D617224ACF}" srcId="{464AEFFD-8F9D-44ED-AF14-5ABEC8EE3620}" destId="{0D5DCA07-5692-4CB0-80D8-F2642EAF4070}" srcOrd="2" destOrd="0" parTransId="{0C5FC4D9-1AB0-4A17-9EF7-E0E8C01D830C}" sibTransId="{80F27BC3-92FB-4CAC-B920-2D196F3826AE}"/>
    <dgm:cxn modelId="{6F6732AC-7D30-4062-998F-EB667E28E0BC}" srcId="{464AEFFD-8F9D-44ED-AF14-5ABEC8EE3620}" destId="{5B393FF4-489C-4C26-8079-8CA67A1F29BC}" srcOrd="1" destOrd="0" parTransId="{687EA410-98D8-40E1-9061-0A22160C17C1}" sibTransId="{41A522AC-EFF3-4013-8D31-87DEE108E252}"/>
    <dgm:cxn modelId="{8A6320DA-0013-41EA-A0C6-B84EEE095FE6}" type="presOf" srcId="{E5335383-8164-476C-9356-70BBB424D18A}" destId="{9A92A9F8-5B9A-425B-990A-5A4D39FD6004}" srcOrd="0" destOrd="0" presId="urn:diagrams.loki3.com/VaryingWidthList"/>
    <dgm:cxn modelId="{C72ACEE6-1CB2-4F0F-AC42-7BDA6CD71062}" srcId="{464AEFFD-8F9D-44ED-AF14-5ABEC8EE3620}" destId="{E5335383-8164-476C-9356-70BBB424D18A}" srcOrd="0" destOrd="0" parTransId="{0589C814-D649-4711-BCD8-D83D7F7F2DA4}" sibTransId="{7744810E-2D4D-4793-B523-3D20C8508E4C}"/>
    <dgm:cxn modelId="{926CD2FE-4929-4FAC-ACF3-FBDAC155DE63}" type="presOf" srcId="{464AEFFD-8F9D-44ED-AF14-5ABEC8EE3620}" destId="{351B5845-0902-4289-9422-48AF3D594CDB}" srcOrd="0" destOrd="0" presId="urn:diagrams.loki3.com/VaryingWidthList"/>
    <dgm:cxn modelId="{236684D8-57F3-421D-85E1-25AB2A5EC602}" type="presParOf" srcId="{351B5845-0902-4289-9422-48AF3D594CDB}" destId="{9A92A9F8-5B9A-425B-990A-5A4D39FD6004}" srcOrd="0" destOrd="0" presId="urn:diagrams.loki3.com/VaryingWidthList"/>
    <dgm:cxn modelId="{6E4A028A-984E-42C1-85DA-B408C1D99E0E}" type="presParOf" srcId="{351B5845-0902-4289-9422-48AF3D594CDB}" destId="{000F1A0A-DC3C-4CB3-91DF-22A61843C2B8}" srcOrd="1" destOrd="0" presId="urn:diagrams.loki3.com/VaryingWidthList"/>
    <dgm:cxn modelId="{964BF28A-0911-43E7-BCA3-7FE7D0627C45}" type="presParOf" srcId="{351B5845-0902-4289-9422-48AF3D594CDB}" destId="{6662EB0A-0C5D-43AF-BEB0-1FCBA4EF691D}" srcOrd="2" destOrd="0" presId="urn:diagrams.loki3.com/VaryingWidthList"/>
    <dgm:cxn modelId="{EC789968-7174-4378-866D-80B028A2C229}" type="presParOf" srcId="{351B5845-0902-4289-9422-48AF3D594CDB}" destId="{7E51C885-0630-4CAC-B694-941E9CBF4595}" srcOrd="3" destOrd="0" presId="urn:diagrams.loki3.com/VaryingWidthList"/>
    <dgm:cxn modelId="{99608030-87B7-4E8D-B2EB-1AE9B3223094}" type="presParOf" srcId="{351B5845-0902-4289-9422-48AF3D594CDB}" destId="{0F933C65-70E0-495A-BA89-EE2871EA9E37}" srcOrd="4" destOrd="0" presId="urn:diagrams.loki3.com/VaryingWidthList"/>
    <dgm:cxn modelId="{F9D12944-497D-42F7-A9F9-8B5F9054525D}" type="presParOf" srcId="{351B5845-0902-4289-9422-48AF3D594CDB}" destId="{815A5ADF-E1C4-43F6-8763-15EFC28EFC1B}" srcOrd="5" destOrd="0" presId="urn:diagrams.loki3.com/VaryingWidthList"/>
    <dgm:cxn modelId="{7869FDA4-C686-4BFB-91B3-C00E2AC17130}" type="presParOf" srcId="{351B5845-0902-4289-9422-48AF3D594CDB}" destId="{05C8650C-CE00-48F9-B299-223516FDD38A}" srcOrd="6"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8FC5959-6926-43BD-A8E8-C836542B405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BE6874C1-2F5E-405E-9FE7-3AD3DA89C6AA}">
      <dgm:prSet custT="1"/>
      <dgm:spPr/>
      <dgm:t>
        <a:bodyPr/>
        <a:lstStyle/>
        <a:p>
          <a:r>
            <a:rPr lang="en-GB" sz="1600"/>
            <a:t>• Understanding what makes spoken communication effective</a:t>
          </a:r>
        </a:p>
      </dgm:t>
    </dgm:pt>
    <dgm:pt modelId="{B8C4E011-6ECC-49D3-9A4E-3028EA50956B}" type="parTrans" cxnId="{CA388B81-3D0A-459D-AAA3-3B83B209E092}">
      <dgm:prSet/>
      <dgm:spPr/>
      <dgm:t>
        <a:bodyPr/>
        <a:lstStyle/>
        <a:p>
          <a:endParaRPr lang="en-GB"/>
        </a:p>
      </dgm:t>
    </dgm:pt>
    <dgm:pt modelId="{D6710853-9E32-4AEF-9446-CBF56C8D8D16}" type="sibTrans" cxnId="{CA388B81-3D0A-459D-AAA3-3B83B209E092}">
      <dgm:prSet/>
      <dgm:spPr/>
      <dgm:t>
        <a:bodyPr/>
        <a:lstStyle/>
        <a:p>
          <a:endParaRPr lang="en-GB"/>
        </a:p>
      </dgm:t>
    </dgm:pt>
    <dgm:pt modelId="{3E0C40E5-1218-4028-8A6C-6FE75815AD2A}">
      <dgm:prSet custT="1"/>
      <dgm:spPr/>
      <dgm:t>
        <a:bodyPr/>
        <a:lstStyle/>
        <a:p>
          <a:r>
            <a:rPr lang="en-GB" sz="1600"/>
            <a:t>• Noticing how voice, posture, and language affect the listener</a:t>
          </a:r>
        </a:p>
      </dgm:t>
    </dgm:pt>
    <dgm:pt modelId="{0C6D720B-3BCB-406B-A0D4-74FAEF2E5CF2}" type="parTrans" cxnId="{AC9D4F96-285C-4868-B4BA-5BC16EE78CBD}">
      <dgm:prSet/>
      <dgm:spPr/>
      <dgm:t>
        <a:bodyPr/>
        <a:lstStyle/>
        <a:p>
          <a:endParaRPr lang="en-GB"/>
        </a:p>
      </dgm:t>
    </dgm:pt>
    <dgm:pt modelId="{383942EF-A5EC-4624-A14A-F563EC03EBE2}" type="sibTrans" cxnId="{AC9D4F96-285C-4868-B4BA-5BC16EE78CBD}">
      <dgm:prSet/>
      <dgm:spPr/>
      <dgm:t>
        <a:bodyPr/>
        <a:lstStyle/>
        <a:p>
          <a:endParaRPr lang="en-GB"/>
        </a:p>
      </dgm:t>
    </dgm:pt>
    <dgm:pt modelId="{51C5456D-74A3-423C-AF5F-2F741CBCD6DA}">
      <dgm:prSet custT="1"/>
      <dgm:spPr/>
      <dgm:t>
        <a:bodyPr/>
        <a:lstStyle/>
        <a:p>
          <a:r>
            <a:rPr lang="en-GB" sz="1600"/>
            <a:t>• Using signposting language to guide an audience</a:t>
          </a:r>
        </a:p>
      </dgm:t>
    </dgm:pt>
    <dgm:pt modelId="{DAEFC32F-9F7D-4596-ADCE-D9FE0319D883}" type="parTrans" cxnId="{20493CFE-08B0-4A82-9720-7F8515014A1D}">
      <dgm:prSet/>
      <dgm:spPr/>
      <dgm:t>
        <a:bodyPr/>
        <a:lstStyle/>
        <a:p>
          <a:endParaRPr lang="en-GB"/>
        </a:p>
      </dgm:t>
    </dgm:pt>
    <dgm:pt modelId="{652B9669-C6A8-4F41-B0C8-AFE46B021A3F}" type="sibTrans" cxnId="{20493CFE-08B0-4A82-9720-7F8515014A1D}">
      <dgm:prSet/>
      <dgm:spPr/>
      <dgm:t>
        <a:bodyPr/>
        <a:lstStyle/>
        <a:p>
          <a:endParaRPr lang="en-GB"/>
        </a:p>
      </dgm:t>
    </dgm:pt>
    <dgm:pt modelId="{BBFAF536-A619-4560-956F-E9A3DAF534A3}">
      <dgm:prSet custT="1"/>
      <dgm:spPr/>
      <dgm:t>
        <a:bodyPr/>
        <a:lstStyle/>
        <a:p>
          <a:r>
            <a:rPr lang="en-GB" sz="1600"/>
            <a:t>• Structuring short spoken messages without slides</a:t>
          </a:r>
        </a:p>
      </dgm:t>
    </dgm:pt>
    <dgm:pt modelId="{17BF4A21-E4EF-4AEE-B164-70C8AEF92240}" type="parTrans" cxnId="{67FE2449-580D-4006-8549-A8B2B3AB6F12}">
      <dgm:prSet/>
      <dgm:spPr/>
      <dgm:t>
        <a:bodyPr/>
        <a:lstStyle/>
        <a:p>
          <a:endParaRPr lang="en-GB"/>
        </a:p>
      </dgm:t>
    </dgm:pt>
    <dgm:pt modelId="{76EAED66-6B65-49DD-8489-ABFB25E0AFDA}" type="sibTrans" cxnId="{67FE2449-580D-4006-8549-A8B2B3AB6F12}">
      <dgm:prSet/>
      <dgm:spPr/>
      <dgm:t>
        <a:bodyPr/>
        <a:lstStyle/>
        <a:p>
          <a:endParaRPr lang="en-GB"/>
        </a:p>
      </dgm:t>
    </dgm:pt>
    <dgm:pt modelId="{A6602FAE-B12F-4E0B-B27F-95C124CB19E4}">
      <dgm:prSet custT="1"/>
      <dgm:spPr/>
      <dgm:t>
        <a:bodyPr/>
        <a:lstStyle/>
        <a:p>
          <a:r>
            <a:rPr lang="en-GB" sz="1600"/>
            <a:t>• Practising speaking in a low pressure way</a:t>
          </a:r>
        </a:p>
      </dgm:t>
    </dgm:pt>
    <dgm:pt modelId="{BAF45BD4-7E46-4859-B3AF-227B17776DB8}" type="parTrans" cxnId="{9C00AE91-B6F4-4D78-BC32-4FAAD63EDE33}">
      <dgm:prSet/>
      <dgm:spPr/>
      <dgm:t>
        <a:bodyPr/>
        <a:lstStyle/>
        <a:p>
          <a:endParaRPr lang="en-GB"/>
        </a:p>
      </dgm:t>
    </dgm:pt>
    <dgm:pt modelId="{2F51D3C9-7209-4B4D-A88F-375C6C07B70D}" type="sibTrans" cxnId="{9C00AE91-B6F4-4D78-BC32-4FAAD63EDE33}">
      <dgm:prSet/>
      <dgm:spPr/>
      <dgm:t>
        <a:bodyPr/>
        <a:lstStyle/>
        <a:p>
          <a:endParaRPr lang="en-GB"/>
        </a:p>
      </dgm:t>
    </dgm:pt>
    <dgm:pt modelId="{88B89D5D-2CA7-49BC-9603-B70CAB4A2E79}">
      <dgm:prSet custT="1"/>
      <dgm:spPr/>
      <dgm:t>
        <a:bodyPr/>
        <a:lstStyle/>
        <a:p>
          <a:r>
            <a:rPr lang="en-GB" sz="1600"/>
            <a:t>• Reflecting on choices that help listeners follow ideas</a:t>
          </a:r>
        </a:p>
      </dgm:t>
    </dgm:pt>
    <dgm:pt modelId="{CDD28DE2-CC42-4307-A267-65A46A647541}" type="parTrans" cxnId="{E86B7E2D-4515-4E98-BB1E-BFD1EC6AB05C}">
      <dgm:prSet/>
      <dgm:spPr/>
      <dgm:t>
        <a:bodyPr/>
        <a:lstStyle/>
        <a:p>
          <a:endParaRPr lang="en-GB"/>
        </a:p>
      </dgm:t>
    </dgm:pt>
    <dgm:pt modelId="{190BF329-22B6-4F36-B23A-AA3EF97FF664}" type="sibTrans" cxnId="{E86B7E2D-4515-4E98-BB1E-BFD1EC6AB05C}">
      <dgm:prSet/>
      <dgm:spPr/>
      <dgm:t>
        <a:bodyPr/>
        <a:lstStyle/>
        <a:p>
          <a:endParaRPr lang="en-GB"/>
        </a:p>
      </dgm:t>
    </dgm:pt>
    <dgm:pt modelId="{1E3BCAA5-2A9F-48CB-BB68-66AD45AFB574}">
      <dgm:prSet custT="1"/>
      <dgm:spPr/>
      <dgm:t>
        <a:bodyPr/>
        <a:lstStyle/>
        <a:p>
          <a:r>
            <a:rPr lang="en-GB" sz="1600"/>
            <a:t>Good speaking is not about confidence or performance.</a:t>
          </a:r>
        </a:p>
      </dgm:t>
    </dgm:pt>
    <dgm:pt modelId="{24948AE2-77FC-400E-A904-0ECDA70428C0}" type="parTrans" cxnId="{0DC47FB2-C3D8-4607-9FA5-C3887A6ED84D}">
      <dgm:prSet/>
      <dgm:spPr/>
      <dgm:t>
        <a:bodyPr/>
        <a:lstStyle/>
        <a:p>
          <a:endParaRPr lang="en-GB"/>
        </a:p>
      </dgm:t>
    </dgm:pt>
    <dgm:pt modelId="{90A7C8D3-04D1-4F2B-8D03-4CF04C2BD358}" type="sibTrans" cxnId="{0DC47FB2-C3D8-4607-9FA5-C3887A6ED84D}">
      <dgm:prSet/>
      <dgm:spPr/>
      <dgm:t>
        <a:bodyPr/>
        <a:lstStyle/>
        <a:p>
          <a:endParaRPr lang="en-GB"/>
        </a:p>
      </dgm:t>
    </dgm:pt>
    <dgm:pt modelId="{FBB288B4-F686-47CA-8863-C086A2F1EF9E}" type="pres">
      <dgm:prSet presAssocID="{58FC5959-6926-43BD-A8E8-C836542B4056}" presName="linear" presStyleCnt="0">
        <dgm:presLayoutVars>
          <dgm:dir/>
          <dgm:animLvl val="lvl"/>
          <dgm:resizeHandles val="exact"/>
        </dgm:presLayoutVars>
      </dgm:prSet>
      <dgm:spPr/>
    </dgm:pt>
    <dgm:pt modelId="{E4ABBE79-4FAE-4DBD-A8D9-CAAD294D67E4}" type="pres">
      <dgm:prSet presAssocID="{BE6874C1-2F5E-405E-9FE7-3AD3DA89C6AA}" presName="parentLin" presStyleCnt="0"/>
      <dgm:spPr/>
    </dgm:pt>
    <dgm:pt modelId="{2E2A1538-C74D-4D7F-9732-D4C2BE0A2DD6}" type="pres">
      <dgm:prSet presAssocID="{BE6874C1-2F5E-405E-9FE7-3AD3DA89C6AA}" presName="parentLeftMargin" presStyleLbl="node1" presStyleIdx="0" presStyleCnt="7"/>
      <dgm:spPr/>
    </dgm:pt>
    <dgm:pt modelId="{41B26D9B-0EC3-438E-B1AF-0F4066250B4F}" type="pres">
      <dgm:prSet presAssocID="{BE6874C1-2F5E-405E-9FE7-3AD3DA89C6AA}" presName="parentText" presStyleLbl="node1" presStyleIdx="0" presStyleCnt="7">
        <dgm:presLayoutVars>
          <dgm:chMax val="0"/>
          <dgm:bulletEnabled val="1"/>
        </dgm:presLayoutVars>
      </dgm:prSet>
      <dgm:spPr/>
    </dgm:pt>
    <dgm:pt modelId="{0CE62367-7A7C-4FFF-85B0-6E22722DDCE1}" type="pres">
      <dgm:prSet presAssocID="{BE6874C1-2F5E-405E-9FE7-3AD3DA89C6AA}" presName="negativeSpace" presStyleCnt="0"/>
      <dgm:spPr/>
    </dgm:pt>
    <dgm:pt modelId="{F4B15CFD-4846-4917-A1E5-0CF5256BA7E8}" type="pres">
      <dgm:prSet presAssocID="{BE6874C1-2F5E-405E-9FE7-3AD3DA89C6AA}" presName="childText" presStyleLbl="conFgAcc1" presStyleIdx="0" presStyleCnt="7">
        <dgm:presLayoutVars>
          <dgm:bulletEnabled val="1"/>
        </dgm:presLayoutVars>
      </dgm:prSet>
      <dgm:spPr/>
    </dgm:pt>
    <dgm:pt modelId="{A3958EF8-3742-453C-8F50-13F0489A3925}" type="pres">
      <dgm:prSet presAssocID="{D6710853-9E32-4AEF-9446-CBF56C8D8D16}" presName="spaceBetweenRectangles" presStyleCnt="0"/>
      <dgm:spPr/>
    </dgm:pt>
    <dgm:pt modelId="{1F1B3208-0554-44AA-B968-1584DEDEC8C0}" type="pres">
      <dgm:prSet presAssocID="{3E0C40E5-1218-4028-8A6C-6FE75815AD2A}" presName="parentLin" presStyleCnt="0"/>
      <dgm:spPr/>
    </dgm:pt>
    <dgm:pt modelId="{689F4A7D-1705-4998-8EF7-D4E71DE135E5}" type="pres">
      <dgm:prSet presAssocID="{3E0C40E5-1218-4028-8A6C-6FE75815AD2A}" presName="parentLeftMargin" presStyleLbl="node1" presStyleIdx="0" presStyleCnt="7"/>
      <dgm:spPr/>
    </dgm:pt>
    <dgm:pt modelId="{B2DCD5A8-6AEB-4013-852D-23AC3B6A813D}" type="pres">
      <dgm:prSet presAssocID="{3E0C40E5-1218-4028-8A6C-6FE75815AD2A}" presName="parentText" presStyleLbl="node1" presStyleIdx="1" presStyleCnt="7">
        <dgm:presLayoutVars>
          <dgm:chMax val="0"/>
          <dgm:bulletEnabled val="1"/>
        </dgm:presLayoutVars>
      </dgm:prSet>
      <dgm:spPr/>
    </dgm:pt>
    <dgm:pt modelId="{8F8B4534-046C-4B4D-8441-E63B50D7EA06}" type="pres">
      <dgm:prSet presAssocID="{3E0C40E5-1218-4028-8A6C-6FE75815AD2A}" presName="negativeSpace" presStyleCnt="0"/>
      <dgm:spPr/>
    </dgm:pt>
    <dgm:pt modelId="{6E7D0388-777A-4000-8892-70DD83D8E13D}" type="pres">
      <dgm:prSet presAssocID="{3E0C40E5-1218-4028-8A6C-6FE75815AD2A}" presName="childText" presStyleLbl="conFgAcc1" presStyleIdx="1" presStyleCnt="7">
        <dgm:presLayoutVars>
          <dgm:bulletEnabled val="1"/>
        </dgm:presLayoutVars>
      </dgm:prSet>
      <dgm:spPr/>
    </dgm:pt>
    <dgm:pt modelId="{00FF39B2-8FCC-41DB-B893-B5E5BC0720B7}" type="pres">
      <dgm:prSet presAssocID="{383942EF-A5EC-4624-A14A-F563EC03EBE2}" presName="spaceBetweenRectangles" presStyleCnt="0"/>
      <dgm:spPr/>
    </dgm:pt>
    <dgm:pt modelId="{DD255F99-5A19-48DD-8D8C-61C406101DBE}" type="pres">
      <dgm:prSet presAssocID="{51C5456D-74A3-423C-AF5F-2F741CBCD6DA}" presName="parentLin" presStyleCnt="0"/>
      <dgm:spPr/>
    </dgm:pt>
    <dgm:pt modelId="{CCF582D1-225F-4B5C-82DA-B8467E3B9183}" type="pres">
      <dgm:prSet presAssocID="{51C5456D-74A3-423C-AF5F-2F741CBCD6DA}" presName="parentLeftMargin" presStyleLbl="node1" presStyleIdx="1" presStyleCnt="7"/>
      <dgm:spPr/>
    </dgm:pt>
    <dgm:pt modelId="{C3FBC90A-A12C-4367-851E-AB3B622E012A}" type="pres">
      <dgm:prSet presAssocID="{51C5456D-74A3-423C-AF5F-2F741CBCD6DA}" presName="parentText" presStyleLbl="node1" presStyleIdx="2" presStyleCnt="7">
        <dgm:presLayoutVars>
          <dgm:chMax val="0"/>
          <dgm:bulletEnabled val="1"/>
        </dgm:presLayoutVars>
      </dgm:prSet>
      <dgm:spPr/>
    </dgm:pt>
    <dgm:pt modelId="{88361B74-EB7C-40D0-8B28-45AC9C815E9B}" type="pres">
      <dgm:prSet presAssocID="{51C5456D-74A3-423C-AF5F-2F741CBCD6DA}" presName="negativeSpace" presStyleCnt="0"/>
      <dgm:spPr/>
    </dgm:pt>
    <dgm:pt modelId="{771FB864-6404-4227-B83C-84644DCA5295}" type="pres">
      <dgm:prSet presAssocID="{51C5456D-74A3-423C-AF5F-2F741CBCD6DA}" presName="childText" presStyleLbl="conFgAcc1" presStyleIdx="2" presStyleCnt="7">
        <dgm:presLayoutVars>
          <dgm:bulletEnabled val="1"/>
        </dgm:presLayoutVars>
      </dgm:prSet>
      <dgm:spPr/>
    </dgm:pt>
    <dgm:pt modelId="{0EE4351B-AB2F-4EE6-955F-191A45258C9A}" type="pres">
      <dgm:prSet presAssocID="{652B9669-C6A8-4F41-B0C8-AFE46B021A3F}" presName="spaceBetweenRectangles" presStyleCnt="0"/>
      <dgm:spPr/>
    </dgm:pt>
    <dgm:pt modelId="{122D7974-9C12-46FC-83BE-D0B7327907ED}" type="pres">
      <dgm:prSet presAssocID="{BBFAF536-A619-4560-956F-E9A3DAF534A3}" presName="parentLin" presStyleCnt="0"/>
      <dgm:spPr/>
    </dgm:pt>
    <dgm:pt modelId="{A9D607D5-43D6-40C9-998E-6CE9D9AA97B4}" type="pres">
      <dgm:prSet presAssocID="{BBFAF536-A619-4560-956F-E9A3DAF534A3}" presName="parentLeftMargin" presStyleLbl="node1" presStyleIdx="2" presStyleCnt="7"/>
      <dgm:spPr/>
    </dgm:pt>
    <dgm:pt modelId="{CD201687-4F3B-4232-93DD-69F28DBAC1B3}" type="pres">
      <dgm:prSet presAssocID="{BBFAF536-A619-4560-956F-E9A3DAF534A3}" presName="parentText" presStyleLbl="node1" presStyleIdx="3" presStyleCnt="7">
        <dgm:presLayoutVars>
          <dgm:chMax val="0"/>
          <dgm:bulletEnabled val="1"/>
        </dgm:presLayoutVars>
      </dgm:prSet>
      <dgm:spPr/>
    </dgm:pt>
    <dgm:pt modelId="{168EA979-23D5-4C45-825B-13DD1F1C2255}" type="pres">
      <dgm:prSet presAssocID="{BBFAF536-A619-4560-956F-E9A3DAF534A3}" presName="negativeSpace" presStyleCnt="0"/>
      <dgm:spPr/>
    </dgm:pt>
    <dgm:pt modelId="{78BA37E5-5B00-4751-BF8C-0D0888EA2DFA}" type="pres">
      <dgm:prSet presAssocID="{BBFAF536-A619-4560-956F-E9A3DAF534A3}" presName="childText" presStyleLbl="conFgAcc1" presStyleIdx="3" presStyleCnt="7">
        <dgm:presLayoutVars>
          <dgm:bulletEnabled val="1"/>
        </dgm:presLayoutVars>
      </dgm:prSet>
      <dgm:spPr/>
    </dgm:pt>
    <dgm:pt modelId="{CEEC1B56-2A53-4E7D-BB91-9BF038CF0F26}" type="pres">
      <dgm:prSet presAssocID="{76EAED66-6B65-49DD-8489-ABFB25E0AFDA}" presName="spaceBetweenRectangles" presStyleCnt="0"/>
      <dgm:spPr/>
    </dgm:pt>
    <dgm:pt modelId="{E01B2FDD-0984-46BE-92DE-E9AAD2233261}" type="pres">
      <dgm:prSet presAssocID="{A6602FAE-B12F-4E0B-B27F-95C124CB19E4}" presName="parentLin" presStyleCnt="0"/>
      <dgm:spPr/>
    </dgm:pt>
    <dgm:pt modelId="{9C0A6483-7F90-409D-9FB1-1EC7D9904C9B}" type="pres">
      <dgm:prSet presAssocID="{A6602FAE-B12F-4E0B-B27F-95C124CB19E4}" presName="parentLeftMargin" presStyleLbl="node1" presStyleIdx="3" presStyleCnt="7"/>
      <dgm:spPr/>
    </dgm:pt>
    <dgm:pt modelId="{AC32472F-E99D-4C26-B3C8-A5713164FB6F}" type="pres">
      <dgm:prSet presAssocID="{A6602FAE-B12F-4E0B-B27F-95C124CB19E4}" presName="parentText" presStyleLbl="node1" presStyleIdx="4" presStyleCnt="7">
        <dgm:presLayoutVars>
          <dgm:chMax val="0"/>
          <dgm:bulletEnabled val="1"/>
        </dgm:presLayoutVars>
      </dgm:prSet>
      <dgm:spPr/>
    </dgm:pt>
    <dgm:pt modelId="{B26A10B3-D56A-4859-84C2-48FDCBAEA381}" type="pres">
      <dgm:prSet presAssocID="{A6602FAE-B12F-4E0B-B27F-95C124CB19E4}" presName="negativeSpace" presStyleCnt="0"/>
      <dgm:spPr/>
    </dgm:pt>
    <dgm:pt modelId="{81B9DFC5-F57E-4B15-B915-C3D9EED2FB58}" type="pres">
      <dgm:prSet presAssocID="{A6602FAE-B12F-4E0B-B27F-95C124CB19E4}" presName="childText" presStyleLbl="conFgAcc1" presStyleIdx="4" presStyleCnt="7">
        <dgm:presLayoutVars>
          <dgm:bulletEnabled val="1"/>
        </dgm:presLayoutVars>
      </dgm:prSet>
      <dgm:spPr/>
    </dgm:pt>
    <dgm:pt modelId="{1CAD6241-A3A4-465D-9AE8-8A91E466EC97}" type="pres">
      <dgm:prSet presAssocID="{2F51D3C9-7209-4B4D-A88F-375C6C07B70D}" presName="spaceBetweenRectangles" presStyleCnt="0"/>
      <dgm:spPr/>
    </dgm:pt>
    <dgm:pt modelId="{83E2E717-13D7-4B3A-9398-99A06CD6F066}" type="pres">
      <dgm:prSet presAssocID="{88B89D5D-2CA7-49BC-9603-B70CAB4A2E79}" presName="parentLin" presStyleCnt="0"/>
      <dgm:spPr/>
    </dgm:pt>
    <dgm:pt modelId="{C42BB3E7-8383-4B67-9ED3-3A3B2961566F}" type="pres">
      <dgm:prSet presAssocID="{88B89D5D-2CA7-49BC-9603-B70CAB4A2E79}" presName="parentLeftMargin" presStyleLbl="node1" presStyleIdx="4" presStyleCnt="7"/>
      <dgm:spPr/>
    </dgm:pt>
    <dgm:pt modelId="{E46860CF-622C-4749-983F-9511AF7329E7}" type="pres">
      <dgm:prSet presAssocID="{88B89D5D-2CA7-49BC-9603-B70CAB4A2E79}" presName="parentText" presStyleLbl="node1" presStyleIdx="5" presStyleCnt="7">
        <dgm:presLayoutVars>
          <dgm:chMax val="0"/>
          <dgm:bulletEnabled val="1"/>
        </dgm:presLayoutVars>
      </dgm:prSet>
      <dgm:spPr/>
    </dgm:pt>
    <dgm:pt modelId="{3B6C9A7E-6866-4C83-9B51-48D4B06E58B5}" type="pres">
      <dgm:prSet presAssocID="{88B89D5D-2CA7-49BC-9603-B70CAB4A2E79}" presName="negativeSpace" presStyleCnt="0"/>
      <dgm:spPr/>
    </dgm:pt>
    <dgm:pt modelId="{34AD2976-124E-4F07-962D-4E25B53FB208}" type="pres">
      <dgm:prSet presAssocID="{88B89D5D-2CA7-49BC-9603-B70CAB4A2E79}" presName="childText" presStyleLbl="conFgAcc1" presStyleIdx="5" presStyleCnt="7">
        <dgm:presLayoutVars>
          <dgm:bulletEnabled val="1"/>
        </dgm:presLayoutVars>
      </dgm:prSet>
      <dgm:spPr/>
    </dgm:pt>
    <dgm:pt modelId="{CC265DDE-E75A-4BF0-A98B-4F331B074633}" type="pres">
      <dgm:prSet presAssocID="{190BF329-22B6-4F36-B23A-AA3EF97FF664}" presName="spaceBetweenRectangles" presStyleCnt="0"/>
      <dgm:spPr/>
    </dgm:pt>
    <dgm:pt modelId="{FD436CB0-312B-43E0-997C-10116C19C4C0}" type="pres">
      <dgm:prSet presAssocID="{1E3BCAA5-2A9F-48CB-BB68-66AD45AFB574}" presName="parentLin" presStyleCnt="0"/>
      <dgm:spPr/>
    </dgm:pt>
    <dgm:pt modelId="{69DE9D7C-250C-4B40-9E5C-2E60D10C41DC}" type="pres">
      <dgm:prSet presAssocID="{1E3BCAA5-2A9F-48CB-BB68-66AD45AFB574}" presName="parentLeftMargin" presStyleLbl="node1" presStyleIdx="5" presStyleCnt="7"/>
      <dgm:spPr/>
    </dgm:pt>
    <dgm:pt modelId="{51E72D41-66F2-43B5-AACC-D79D2E8F897D}" type="pres">
      <dgm:prSet presAssocID="{1E3BCAA5-2A9F-48CB-BB68-66AD45AFB574}" presName="parentText" presStyleLbl="node1" presStyleIdx="6" presStyleCnt="7">
        <dgm:presLayoutVars>
          <dgm:chMax val="0"/>
          <dgm:bulletEnabled val="1"/>
        </dgm:presLayoutVars>
      </dgm:prSet>
      <dgm:spPr/>
    </dgm:pt>
    <dgm:pt modelId="{62EDDFF9-3CAC-4A1A-B88C-9D75BDD6D0DF}" type="pres">
      <dgm:prSet presAssocID="{1E3BCAA5-2A9F-48CB-BB68-66AD45AFB574}" presName="negativeSpace" presStyleCnt="0"/>
      <dgm:spPr/>
    </dgm:pt>
    <dgm:pt modelId="{E4A3AA6E-3D87-4D0F-9AEF-82ABCA1117B8}" type="pres">
      <dgm:prSet presAssocID="{1E3BCAA5-2A9F-48CB-BB68-66AD45AFB574}" presName="childText" presStyleLbl="conFgAcc1" presStyleIdx="6" presStyleCnt="7">
        <dgm:presLayoutVars>
          <dgm:bulletEnabled val="1"/>
        </dgm:presLayoutVars>
      </dgm:prSet>
      <dgm:spPr/>
    </dgm:pt>
  </dgm:ptLst>
  <dgm:cxnLst>
    <dgm:cxn modelId="{F69A2103-9B35-49F5-B8EC-8C9DA636443C}" type="presOf" srcId="{3E0C40E5-1218-4028-8A6C-6FE75815AD2A}" destId="{B2DCD5A8-6AEB-4013-852D-23AC3B6A813D}" srcOrd="1" destOrd="0" presId="urn:microsoft.com/office/officeart/2005/8/layout/list1"/>
    <dgm:cxn modelId="{9071E708-3E7D-4657-96EC-7353A1CEA74A}" type="presOf" srcId="{51C5456D-74A3-423C-AF5F-2F741CBCD6DA}" destId="{C3FBC90A-A12C-4367-851E-AB3B622E012A}" srcOrd="1" destOrd="0" presId="urn:microsoft.com/office/officeart/2005/8/layout/list1"/>
    <dgm:cxn modelId="{53C65B1A-2D59-4473-8B0C-6E8DA5B7D6DD}" type="presOf" srcId="{58FC5959-6926-43BD-A8E8-C836542B4056}" destId="{FBB288B4-F686-47CA-8863-C086A2F1EF9E}" srcOrd="0" destOrd="0" presId="urn:microsoft.com/office/officeart/2005/8/layout/list1"/>
    <dgm:cxn modelId="{FD6E1526-082B-4686-8EA2-5924FDC08171}" type="presOf" srcId="{BBFAF536-A619-4560-956F-E9A3DAF534A3}" destId="{A9D607D5-43D6-40C9-998E-6CE9D9AA97B4}" srcOrd="0" destOrd="0" presId="urn:microsoft.com/office/officeart/2005/8/layout/list1"/>
    <dgm:cxn modelId="{9656322B-48C8-404B-986D-0174A5B44604}" type="presOf" srcId="{88B89D5D-2CA7-49BC-9603-B70CAB4A2E79}" destId="{C42BB3E7-8383-4B67-9ED3-3A3B2961566F}" srcOrd="0" destOrd="0" presId="urn:microsoft.com/office/officeart/2005/8/layout/list1"/>
    <dgm:cxn modelId="{0034A22B-F40B-46C9-B324-67BC79169334}" type="presOf" srcId="{3E0C40E5-1218-4028-8A6C-6FE75815AD2A}" destId="{689F4A7D-1705-4998-8EF7-D4E71DE135E5}" srcOrd="0" destOrd="0" presId="urn:microsoft.com/office/officeart/2005/8/layout/list1"/>
    <dgm:cxn modelId="{E86B7E2D-4515-4E98-BB1E-BFD1EC6AB05C}" srcId="{58FC5959-6926-43BD-A8E8-C836542B4056}" destId="{88B89D5D-2CA7-49BC-9603-B70CAB4A2E79}" srcOrd="5" destOrd="0" parTransId="{CDD28DE2-CC42-4307-A267-65A46A647541}" sibTransId="{190BF329-22B6-4F36-B23A-AA3EF97FF664}"/>
    <dgm:cxn modelId="{BD291438-AD9B-4F2E-A023-38A18441CEF6}" type="presOf" srcId="{51C5456D-74A3-423C-AF5F-2F741CBCD6DA}" destId="{CCF582D1-225F-4B5C-82DA-B8467E3B9183}" srcOrd="0" destOrd="0" presId="urn:microsoft.com/office/officeart/2005/8/layout/list1"/>
    <dgm:cxn modelId="{67FE2449-580D-4006-8549-A8B2B3AB6F12}" srcId="{58FC5959-6926-43BD-A8E8-C836542B4056}" destId="{BBFAF536-A619-4560-956F-E9A3DAF534A3}" srcOrd="3" destOrd="0" parTransId="{17BF4A21-E4EF-4AEE-B164-70C8AEF92240}" sibTransId="{76EAED66-6B65-49DD-8489-ABFB25E0AFDA}"/>
    <dgm:cxn modelId="{CA388B81-3D0A-459D-AAA3-3B83B209E092}" srcId="{58FC5959-6926-43BD-A8E8-C836542B4056}" destId="{BE6874C1-2F5E-405E-9FE7-3AD3DA89C6AA}" srcOrd="0" destOrd="0" parTransId="{B8C4E011-6ECC-49D3-9A4E-3028EA50956B}" sibTransId="{D6710853-9E32-4AEF-9446-CBF56C8D8D16}"/>
    <dgm:cxn modelId="{500A3883-3169-4A66-926E-163F82E7E59D}" type="presOf" srcId="{1E3BCAA5-2A9F-48CB-BB68-66AD45AFB574}" destId="{51E72D41-66F2-43B5-AACC-D79D2E8F897D}" srcOrd="1" destOrd="0" presId="urn:microsoft.com/office/officeart/2005/8/layout/list1"/>
    <dgm:cxn modelId="{1C4AE883-803B-4A07-97F4-C024EA2F9ADE}" type="presOf" srcId="{BE6874C1-2F5E-405E-9FE7-3AD3DA89C6AA}" destId="{41B26D9B-0EC3-438E-B1AF-0F4066250B4F}" srcOrd="1" destOrd="0" presId="urn:microsoft.com/office/officeart/2005/8/layout/list1"/>
    <dgm:cxn modelId="{9C00AE91-B6F4-4D78-BC32-4FAAD63EDE33}" srcId="{58FC5959-6926-43BD-A8E8-C836542B4056}" destId="{A6602FAE-B12F-4E0B-B27F-95C124CB19E4}" srcOrd="4" destOrd="0" parTransId="{BAF45BD4-7E46-4859-B3AF-227B17776DB8}" sibTransId="{2F51D3C9-7209-4B4D-A88F-375C6C07B70D}"/>
    <dgm:cxn modelId="{AC9D4F96-285C-4868-B4BA-5BC16EE78CBD}" srcId="{58FC5959-6926-43BD-A8E8-C836542B4056}" destId="{3E0C40E5-1218-4028-8A6C-6FE75815AD2A}" srcOrd="1" destOrd="0" parTransId="{0C6D720B-3BCB-406B-A0D4-74FAEF2E5CF2}" sibTransId="{383942EF-A5EC-4624-A14A-F563EC03EBE2}"/>
    <dgm:cxn modelId="{9CA81CAC-EC1A-4125-994D-1A9C33D431AF}" type="presOf" srcId="{BBFAF536-A619-4560-956F-E9A3DAF534A3}" destId="{CD201687-4F3B-4232-93DD-69F28DBAC1B3}" srcOrd="1" destOrd="0" presId="urn:microsoft.com/office/officeart/2005/8/layout/list1"/>
    <dgm:cxn modelId="{0DC47FB2-C3D8-4607-9FA5-C3887A6ED84D}" srcId="{58FC5959-6926-43BD-A8E8-C836542B4056}" destId="{1E3BCAA5-2A9F-48CB-BB68-66AD45AFB574}" srcOrd="6" destOrd="0" parTransId="{24948AE2-77FC-400E-A904-0ECDA70428C0}" sibTransId="{90A7C8D3-04D1-4F2B-8D03-4CF04C2BD358}"/>
    <dgm:cxn modelId="{05E4CBB2-BD03-40F2-A250-7BEE25550864}" type="presOf" srcId="{1E3BCAA5-2A9F-48CB-BB68-66AD45AFB574}" destId="{69DE9D7C-250C-4B40-9E5C-2E60D10C41DC}" srcOrd="0" destOrd="0" presId="urn:microsoft.com/office/officeart/2005/8/layout/list1"/>
    <dgm:cxn modelId="{239556BA-A2EE-4341-84CC-01DF29D8D41A}" type="presOf" srcId="{A6602FAE-B12F-4E0B-B27F-95C124CB19E4}" destId="{9C0A6483-7F90-409D-9FB1-1EC7D9904C9B}" srcOrd="0" destOrd="0" presId="urn:microsoft.com/office/officeart/2005/8/layout/list1"/>
    <dgm:cxn modelId="{6797A0BC-DCD0-4650-9498-F848B23E97D8}" type="presOf" srcId="{88B89D5D-2CA7-49BC-9603-B70CAB4A2E79}" destId="{E46860CF-622C-4749-983F-9511AF7329E7}" srcOrd="1" destOrd="0" presId="urn:microsoft.com/office/officeart/2005/8/layout/list1"/>
    <dgm:cxn modelId="{6AC917C8-FDCF-4D0B-92E3-B5AF60995640}" type="presOf" srcId="{BE6874C1-2F5E-405E-9FE7-3AD3DA89C6AA}" destId="{2E2A1538-C74D-4D7F-9732-D4C2BE0A2DD6}" srcOrd="0" destOrd="0" presId="urn:microsoft.com/office/officeart/2005/8/layout/list1"/>
    <dgm:cxn modelId="{C792AFFB-2C25-4357-AA5F-22435D67321E}" type="presOf" srcId="{A6602FAE-B12F-4E0B-B27F-95C124CB19E4}" destId="{AC32472F-E99D-4C26-B3C8-A5713164FB6F}" srcOrd="1" destOrd="0" presId="urn:microsoft.com/office/officeart/2005/8/layout/list1"/>
    <dgm:cxn modelId="{20493CFE-08B0-4A82-9720-7F8515014A1D}" srcId="{58FC5959-6926-43BD-A8E8-C836542B4056}" destId="{51C5456D-74A3-423C-AF5F-2F741CBCD6DA}" srcOrd="2" destOrd="0" parTransId="{DAEFC32F-9F7D-4596-ADCE-D9FE0319D883}" sibTransId="{652B9669-C6A8-4F41-B0C8-AFE46B021A3F}"/>
    <dgm:cxn modelId="{43C28673-EA62-4013-9ADF-CCF279687DA1}" type="presParOf" srcId="{FBB288B4-F686-47CA-8863-C086A2F1EF9E}" destId="{E4ABBE79-4FAE-4DBD-A8D9-CAAD294D67E4}" srcOrd="0" destOrd="0" presId="urn:microsoft.com/office/officeart/2005/8/layout/list1"/>
    <dgm:cxn modelId="{A33924EE-D689-444B-9810-61686A6EF463}" type="presParOf" srcId="{E4ABBE79-4FAE-4DBD-A8D9-CAAD294D67E4}" destId="{2E2A1538-C74D-4D7F-9732-D4C2BE0A2DD6}" srcOrd="0" destOrd="0" presId="urn:microsoft.com/office/officeart/2005/8/layout/list1"/>
    <dgm:cxn modelId="{D1FC707A-9648-443A-BA31-F948B4026C69}" type="presParOf" srcId="{E4ABBE79-4FAE-4DBD-A8D9-CAAD294D67E4}" destId="{41B26D9B-0EC3-438E-B1AF-0F4066250B4F}" srcOrd="1" destOrd="0" presId="urn:microsoft.com/office/officeart/2005/8/layout/list1"/>
    <dgm:cxn modelId="{E5C45594-0A61-40FF-B434-EF14772B346E}" type="presParOf" srcId="{FBB288B4-F686-47CA-8863-C086A2F1EF9E}" destId="{0CE62367-7A7C-4FFF-85B0-6E22722DDCE1}" srcOrd="1" destOrd="0" presId="urn:microsoft.com/office/officeart/2005/8/layout/list1"/>
    <dgm:cxn modelId="{05DBBBF6-8D67-489E-9D0D-B572EA33D677}" type="presParOf" srcId="{FBB288B4-F686-47CA-8863-C086A2F1EF9E}" destId="{F4B15CFD-4846-4917-A1E5-0CF5256BA7E8}" srcOrd="2" destOrd="0" presId="urn:microsoft.com/office/officeart/2005/8/layout/list1"/>
    <dgm:cxn modelId="{6FFCE6D2-866A-4501-AF03-C1E3E70A31B7}" type="presParOf" srcId="{FBB288B4-F686-47CA-8863-C086A2F1EF9E}" destId="{A3958EF8-3742-453C-8F50-13F0489A3925}" srcOrd="3" destOrd="0" presId="urn:microsoft.com/office/officeart/2005/8/layout/list1"/>
    <dgm:cxn modelId="{D91FAAB1-4ABB-4C57-84BE-FA6F696532F1}" type="presParOf" srcId="{FBB288B4-F686-47CA-8863-C086A2F1EF9E}" destId="{1F1B3208-0554-44AA-B968-1584DEDEC8C0}" srcOrd="4" destOrd="0" presId="urn:microsoft.com/office/officeart/2005/8/layout/list1"/>
    <dgm:cxn modelId="{0FA420EF-9E5F-4BB3-A2CF-F12B5A2A1832}" type="presParOf" srcId="{1F1B3208-0554-44AA-B968-1584DEDEC8C0}" destId="{689F4A7D-1705-4998-8EF7-D4E71DE135E5}" srcOrd="0" destOrd="0" presId="urn:microsoft.com/office/officeart/2005/8/layout/list1"/>
    <dgm:cxn modelId="{139C047F-39E4-4CB5-A32C-BDC0D9177764}" type="presParOf" srcId="{1F1B3208-0554-44AA-B968-1584DEDEC8C0}" destId="{B2DCD5A8-6AEB-4013-852D-23AC3B6A813D}" srcOrd="1" destOrd="0" presId="urn:microsoft.com/office/officeart/2005/8/layout/list1"/>
    <dgm:cxn modelId="{7F494B1F-AEF6-4F67-B642-36EC382EEA62}" type="presParOf" srcId="{FBB288B4-F686-47CA-8863-C086A2F1EF9E}" destId="{8F8B4534-046C-4B4D-8441-E63B50D7EA06}" srcOrd="5" destOrd="0" presId="urn:microsoft.com/office/officeart/2005/8/layout/list1"/>
    <dgm:cxn modelId="{9A71655E-7220-47FF-BF91-CEBEA596A20C}" type="presParOf" srcId="{FBB288B4-F686-47CA-8863-C086A2F1EF9E}" destId="{6E7D0388-777A-4000-8892-70DD83D8E13D}" srcOrd="6" destOrd="0" presId="urn:microsoft.com/office/officeart/2005/8/layout/list1"/>
    <dgm:cxn modelId="{94E6A150-1292-41CE-A22B-5C2FBABEB2F2}" type="presParOf" srcId="{FBB288B4-F686-47CA-8863-C086A2F1EF9E}" destId="{00FF39B2-8FCC-41DB-B893-B5E5BC0720B7}" srcOrd="7" destOrd="0" presId="urn:microsoft.com/office/officeart/2005/8/layout/list1"/>
    <dgm:cxn modelId="{600D74FB-CBB1-4370-9856-34D014D9ABDE}" type="presParOf" srcId="{FBB288B4-F686-47CA-8863-C086A2F1EF9E}" destId="{DD255F99-5A19-48DD-8D8C-61C406101DBE}" srcOrd="8" destOrd="0" presId="urn:microsoft.com/office/officeart/2005/8/layout/list1"/>
    <dgm:cxn modelId="{817ED50C-5307-4E9A-8988-9297C1CD183F}" type="presParOf" srcId="{DD255F99-5A19-48DD-8D8C-61C406101DBE}" destId="{CCF582D1-225F-4B5C-82DA-B8467E3B9183}" srcOrd="0" destOrd="0" presId="urn:microsoft.com/office/officeart/2005/8/layout/list1"/>
    <dgm:cxn modelId="{2D5768E5-16F0-4720-BF4B-3A88028557A0}" type="presParOf" srcId="{DD255F99-5A19-48DD-8D8C-61C406101DBE}" destId="{C3FBC90A-A12C-4367-851E-AB3B622E012A}" srcOrd="1" destOrd="0" presId="urn:microsoft.com/office/officeart/2005/8/layout/list1"/>
    <dgm:cxn modelId="{3CD20E7E-BB54-4460-9345-72128099F054}" type="presParOf" srcId="{FBB288B4-F686-47CA-8863-C086A2F1EF9E}" destId="{88361B74-EB7C-40D0-8B28-45AC9C815E9B}" srcOrd="9" destOrd="0" presId="urn:microsoft.com/office/officeart/2005/8/layout/list1"/>
    <dgm:cxn modelId="{10B0844D-4BCC-4C2C-8695-346D9710EAD0}" type="presParOf" srcId="{FBB288B4-F686-47CA-8863-C086A2F1EF9E}" destId="{771FB864-6404-4227-B83C-84644DCA5295}" srcOrd="10" destOrd="0" presId="urn:microsoft.com/office/officeart/2005/8/layout/list1"/>
    <dgm:cxn modelId="{A20E1A94-BEAC-4472-A2C7-4D4AF6D1775E}" type="presParOf" srcId="{FBB288B4-F686-47CA-8863-C086A2F1EF9E}" destId="{0EE4351B-AB2F-4EE6-955F-191A45258C9A}" srcOrd="11" destOrd="0" presId="urn:microsoft.com/office/officeart/2005/8/layout/list1"/>
    <dgm:cxn modelId="{8F2754EC-5AA5-4D2A-8706-1DF30FA98E63}" type="presParOf" srcId="{FBB288B4-F686-47CA-8863-C086A2F1EF9E}" destId="{122D7974-9C12-46FC-83BE-D0B7327907ED}" srcOrd="12" destOrd="0" presId="urn:microsoft.com/office/officeart/2005/8/layout/list1"/>
    <dgm:cxn modelId="{68FB130A-DE11-42F9-91A5-64AAF69A7D29}" type="presParOf" srcId="{122D7974-9C12-46FC-83BE-D0B7327907ED}" destId="{A9D607D5-43D6-40C9-998E-6CE9D9AA97B4}" srcOrd="0" destOrd="0" presId="urn:microsoft.com/office/officeart/2005/8/layout/list1"/>
    <dgm:cxn modelId="{5EF37E04-A070-4EFA-BB35-E4639A73B255}" type="presParOf" srcId="{122D7974-9C12-46FC-83BE-D0B7327907ED}" destId="{CD201687-4F3B-4232-93DD-69F28DBAC1B3}" srcOrd="1" destOrd="0" presId="urn:microsoft.com/office/officeart/2005/8/layout/list1"/>
    <dgm:cxn modelId="{E7C66C43-0501-4C26-9891-1CFF86FE51A7}" type="presParOf" srcId="{FBB288B4-F686-47CA-8863-C086A2F1EF9E}" destId="{168EA979-23D5-4C45-825B-13DD1F1C2255}" srcOrd="13" destOrd="0" presId="urn:microsoft.com/office/officeart/2005/8/layout/list1"/>
    <dgm:cxn modelId="{1507ADAE-7C4A-47D6-94EE-5DF5CDB13020}" type="presParOf" srcId="{FBB288B4-F686-47CA-8863-C086A2F1EF9E}" destId="{78BA37E5-5B00-4751-BF8C-0D0888EA2DFA}" srcOrd="14" destOrd="0" presId="urn:microsoft.com/office/officeart/2005/8/layout/list1"/>
    <dgm:cxn modelId="{89060411-C734-4CBF-9E73-2B30A4E0F1D3}" type="presParOf" srcId="{FBB288B4-F686-47CA-8863-C086A2F1EF9E}" destId="{CEEC1B56-2A53-4E7D-BB91-9BF038CF0F26}" srcOrd="15" destOrd="0" presId="urn:microsoft.com/office/officeart/2005/8/layout/list1"/>
    <dgm:cxn modelId="{57D9731A-B95F-4CD4-A243-AB641D78E88C}" type="presParOf" srcId="{FBB288B4-F686-47CA-8863-C086A2F1EF9E}" destId="{E01B2FDD-0984-46BE-92DE-E9AAD2233261}" srcOrd="16" destOrd="0" presId="urn:microsoft.com/office/officeart/2005/8/layout/list1"/>
    <dgm:cxn modelId="{B476C314-1238-4865-8930-659308D851BA}" type="presParOf" srcId="{E01B2FDD-0984-46BE-92DE-E9AAD2233261}" destId="{9C0A6483-7F90-409D-9FB1-1EC7D9904C9B}" srcOrd="0" destOrd="0" presId="urn:microsoft.com/office/officeart/2005/8/layout/list1"/>
    <dgm:cxn modelId="{D46055D7-B214-40F7-9182-CA6FB4D71E93}" type="presParOf" srcId="{E01B2FDD-0984-46BE-92DE-E9AAD2233261}" destId="{AC32472F-E99D-4C26-B3C8-A5713164FB6F}" srcOrd="1" destOrd="0" presId="urn:microsoft.com/office/officeart/2005/8/layout/list1"/>
    <dgm:cxn modelId="{C6E2F301-48B6-46F3-9D62-C78C1AD1150F}" type="presParOf" srcId="{FBB288B4-F686-47CA-8863-C086A2F1EF9E}" destId="{B26A10B3-D56A-4859-84C2-48FDCBAEA381}" srcOrd="17" destOrd="0" presId="urn:microsoft.com/office/officeart/2005/8/layout/list1"/>
    <dgm:cxn modelId="{144303C9-C80E-4BA5-B6B2-23258302D98F}" type="presParOf" srcId="{FBB288B4-F686-47CA-8863-C086A2F1EF9E}" destId="{81B9DFC5-F57E-4B15-B915-C3D9EED2FB58}" srcOrd="18" destOrd="0" presId="urn:microsoft.com/office/officeart/2005/8/layout/list1"/>
    <dgm:cxn modelId="{A3EB0871-5C57-4F2E-BE87-4C7951FBE803}" type="presParOf" srcId="{FBB288B4-F686-47CA-8863-C086A2F1EF9E}" destId="{1CAD6241-A3A4-465D-9AE8-8A91E466EC97}" srcOrd="19" destOrd="0" presId="urn:microsoft.com/office/officeart/2005/8/layout/list1"/>
    <dgm:cxn modelId="{CBD05FF7-B190-4570-B74F-82752F8CEE45}" type="presParOf" srcId="{FBB288B4-F686-47CA-8863-C086A2F1EF9E}" destId="{83E2E717-13D7-4B3A-9398-99A06CD6F066}" srcOrd="20" destOrd="0" presId="urn:microsoft.com/office/officeart/2005/8/layout/list1"/>
    <dgm:cxn modelId="{7FEBF9FE-70A6-4CDE-86E3-F6E721196C4C}" type="presParOf" srcId="{83E2E717-13D7-4B3A-9398-99A06CD6F066}" destId="{C42BB3E7-8383-4B67-9ED3-3A3B2961566F}" srcOrd="0" destOrd="0" presId="urn:microsoft.com/office/officeart/2005/8/layout/list1"/>
    <dgm:cxn modelId="{7A993C6E-9F8C-4A7A-BF32-ACD7FB3230E8}" type="presParOf" srcId="{83E2E717-13D7-4B3A-9398-99A06CD6F066}" destId="{E46860CF-622C-4749-983F-9511AF7329E7}" srcOrd="1" destOrd="0" presId="urn:microsoft.com/office/officeart/2005/8/layout/list1"/>
    <dgm:cxn modelId="{70DC4EA1-95DF-46B3-8CC0-78D6FD486815}" type="presParOf" srcId="{FBB288B4-F686-47CA-8863-C086A2F1EF9E}" destId="{3B6C9A7E-6866-4C83-9B51-48D4B06E58B5}" srcOrd="21" destOrd="0" presId="urn:microsoft.com/office/officeart/2005/8/layout/list1"/>
    <dgm:cxn modelId="{2269A94C-36CA-4544-9897-55C0464FD7DA}" type="presParOf" srcId="{FBB288B4-F686-47CA-8863-C086A2F1EF9E}" destId="{34AD2976-124E-4F07-962D-4E25B53FB208}" srcOrd="22" destOrd="0" presId="urn:microsoft.com/office/officeart/2005/8/layout/list1"/>
    <dgm:cxn modelId="{057676EA-A794-4563-B317-F44F4590FF72}" type="presParOf" srcId="{FBB288B4-F686-47CA-8863-C086A2F1EF9E}" destId="{CC265DDE-E75A-4BF0-A98B-4F331B074633}" srcOrd="23" destOrd="0" presId="urn:microsoft.com/office/officeart/2005/8/layout/list1"/>
    <dgm:cxn modelId="{A90D3F4A-0376-42F8-9A48-6C72F7CD9325}" type="presParOf" srcId="{FBB288B4-F686-47CA-8863-C086A2F1EF9E}" destId="{FD436CB0-312B-43E0-997C-10116C19C4C0}" srcOrd="24" destOrd="0" presId="urn:microsoft.com/office/officeart/2005/8/layout/list1"/>
    <dgm:cxn modelId="{A4BE19F4-5E8F-4419-9B46-8366BDC66017}" type="presParOf" srcId="{FD436CB0-312B-43E0-997C-10116C19C4C0}" destId="{69DE9D7C-250C-4B40-9E5C-2E60D10C41DC}" srcOrd="0" destOrd="0" presId="urn:microsoft.com/office/officeart/2005/8/layout/list1"/>
    <dgm:cxn modelId="{8B052D49-D960-4713-B149-C2BF539422F3}" type="presParOf" srcId="{FD436CB0-312B-43E0-997C-10116C19C4C0}" destId="{51E72D41-66F2-43B5-AACC-D79D2E8F897D}" srcOrd="1" destOrd="0" presId="urn:microsoft.com/office/officeart/2005/8/layout/list1"/>
    <dgm:cxn modelId="{2F12CB17-9B3D-497B-B481-AA47B41F687B}" type="presParOf" srcId="{FBB288B4-F686-47CA-8863-C086A2F1EF9E}" destId="{62EDDFF9-3CAC-4A1A-B88C-9D75BDD6D0DF}" srcOrd="25" destOrd="0" presId="urn:microsoft.com/office/officeart/2005/8/layout/list1"/>
    <dgm:cxn modelId="{E5E06E77-46C2-453F-B038-8C9AA5331796}" type="presParOf" srcId="{FBB288B4-F686-47CA-8863-C086A2F1EF9E}" destId="{E4A3AA6E-3D87-4D0F-9AEF-82ABCA1117B8}" srcOrd="2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F68D97-BD59-4906-A0BA-A3F35550DF3C}">
      <dsp:nvSpPr>
        <dsp:cNvPr id="0" name=""/>
        <dsp:cNvSpPr/>
      </dsp:nvSpPr>
      <dsp:spPr>
        <a:xfrm>
          <a:off x="0" y="417429"/>
          <a:ext cx="10226675" cy="604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E1848B-8FB6-4319-A300-AE189CB52D3C}">
      <dsp:nvSpPr>
        <dsp:cNvPr id="0" name=""/>
        <dsp:cNvSpPr/>
      </dsp:nvSpPr>
      <dsp:spPr>
        <a:xfrm>
          <a:off x="511333" y="63189"/>
          <a:ext cx="7158672" cy="708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Understanding what makes spoken communication effective in business and academic contexts</a:t>
          </a:r>
        </a:p>
      </dsp:txBody>
      <dsp:txXfrm>
        <a:off x="545918" y="97774"/>
        <a:ext cx="7089502" cy="639310"/>
      </dsp:txXfrm>
    </dsp:sp>
    <dsp:sp modelId="{AADFAE84-6679-4757-95FA-F619F6E92AF2}">
      <dsp:nvSpPr>
        <dsp:cNvPr id="0" name=""/>
        <dsp:cNvSpPr/>
      </dsp:nvSpPr>
      <dsp:spPr>
        <a:xfrm>
          <a:off x="0" y="1506069"/>
          <a:ext cx="10226675" cy="604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0E36C84-ACA3-4AAA-9773-022B758B0D15}">
      <dsp:nvSpPr>
        <dsp:cNvPr id="0" name=""/>
        <dsp:cNvSpPr/>
      </dsp:nvSpPr>
      <dsp:spPr>
        <a:xfrm>
          <a:off x="511333" y="1151829"/>
          <a:ext cx="7158672" cy="708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Noticing how voice, body language, and language choice affect an audience</a:t>
          </a:r>
        </a:p>
      </dsp:txBody>
      <dsp:txXfrm>
        <a:off x="545918" y="1186414"/>
        <a:ext cx="7089502" cy="639310"/>
      </dsp:txXfrm>
    </dsp:sp>
    <dsp:sp modelId="{37CA4FEB-98AD-4DA7-9486-A4C08213FAF3}">
      <dsp:nvSpPr>
        <dsp:cNvPr id="0" name=""/>
        <dsp:cNvSpPr/>
      </dsp:nvSpPr>
      <dsp:spPr>
        <a:xfrm>
          <a:off x="0" y="2594709"/>
          <a:ext cx="10226675" cy="604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4FF791-C540-4F98-94BE-DF9C206B9FB5}">
      <dsp:nvSpPr>
        <dsp:cNvPr id="0" name=""/>
        <dsp:cNvSpPr/>
      </dsp:nvSpPr>
      <dsp:spPr>
        <a:xfrm>
          <a:off x="511333" y="2240469"/>
          <a:ext cx="7158672" cy="708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Practising clear, confident speaking in short professional situations</a:t>
          </a:r>
        </a:p>
      </dsp:txBody>
      <dsp:txXfrm>
        <a:off x="545918" y="2275054"/>
        <a:ext cx="7089502" cy="639310"/>
      </dsp:txXfrm>
    </dsp:sp>
    <dsp:sp modelId="{A4FEED2F-3A27-45E9-85C4-6C835476A6B4}">
      <dsp:nvSpPr>
        <dsp:cNvPr id="0" name=""/>
        <dsp:cNvSpPr/>
      </dsp:nvSpPr>
      <dsp:spPr>
        <a:xfrm>
          <a:off x="0" y="3683349"/>
          <a:ext cx="10226675" cy="604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9E4C2BD-2261-40C6-B3BA-9A5A8E3E3FB3}">
      <dsp:nvSpPr>
        <dsp:cNvPr id="0" name=""/>
        <dsp:cNvSpPr/>
      </dsp:nvSpPr>
      <dsp:spPr>
        <a:xfrm>
          <a:off x="511333" y="3329109"/>
          <a:ext cx="7158672" cy="708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Focusing on the speaker, not slides or presentation tools</a:t>
          </a:r>
        </a:p>
      </dsp:txBody>
      <dsp:txXfrm>
        <a:off x="545918" y="3363694"/>
        <a:ext cx="7089502" cy="639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92A9F8-5B9A-425B-990A-5A4D39FD6004}">
      <dsp:nvSpPr>
        <dsp:cNvPr id="0" name=""/>
        <dsp:cNvSpPr/>
      </dsp:nvSpPr>
      <dsp:spPr>
        <a:xfrm>
          <a:off x="1346706" y="2177"/>
          <a:ext cx="2385000" cy="104746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844550">
            <a:lnSpc>
              <a:spcPct val="90000"/>
            </a:lnSpc>
            <a:spcBef>
              <a:spcPct val="0"/>
            </a:spcBef>
            <a:spcAft>
              <a:spcPct val="35000"/>
            </a:spcAft>
            <a:buNone/>
          </a:pPr>
          <a:r>
            <a:rPr lang="en-GB" sz="1900" b="0" i="0" kern="1200"/>
            <a:t>I’d like to briefly talk about a small </a:t>
          </a:r>
          <a:r>
            <a:rPr lang="en-GB" sz="1900" b="1" i="0" kern="1200"/>
            <a:t>issue</a:t>
          </a:r>
          <a:r>
            <a:rPr lang="en-GB" sz="1900" b="0" i="0" kern="1200"/>
            <a:t> in our team meetings.</a:t>
          </a:r>
        </a:p>
      </dsp:txBody>
      <dsp:txXfrm>
        <a:off x="1346706" y="2177"/>
        <a:ext cx="2385000" cy="1047465"/>
      </dsp:txXfrm>
    </dsp:sp>
    <dsp:sp modelId="{6662EB0A-0C5D-43AF-BEB0-1FCBA4EF691D}">
      <dsp:nvSpPr>
        <dsp:cNvPr id="0" name=""/>
        <dsp:cNvSpPr/>
      </dsp:nvSpPr>
      <dsp:spPr>
        <a:xfrm>
          <a:off x="1234206" y="1102016"/>
          <a:ext cx="2610000" cy="104746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844550">
            <a:lnSpc>
              <a:spcPct val="90000"/>
            </a:lnSpc>
            <a:spcBef>
              <a:spcPct val="0"/>
            </a:spcBef>
            <a:spcAft>
              <a:spcPct val="35000"/>
            </a:spcAft>
            <a:buNone/>
          </a:pPr>
          <a:r>
            <a:rPr lang="en-GB" sz="1900" b="0" i="0" kern="1200"/>
            <a:t>The main </a:t>
          </a:r>
          <a:r>
            <a:rPr lang="en-GB" sz="1900" b="1" i="0" kern="1200"/>
            <a:t>problem</a:t>
          </a:r>
          <a:r>
            <a:rPr lang="en-GB" sz="1900" b="0" i="0" kern="1200"/>
            <a:t> is that </a:t>
          </a:r>
          <a:r>
            <a:rPr lang="en-GB" sz="1900" b="1" i="0" kern="1200"/>
            <a:t>meetings</a:t>
          </a:r>
          <a:r>
            <a:rPr lang="en-GB" sz="1900" b="0" i="0" kern="1200"/>
            <a:t> often run </a:t>
          </a:r>
          <a:r>
            <a:rPr lang="en-GB" sz="1900" b="1" i="0" kern="1200"/>
            <a:t>longer</a:t>
          </a:r>
          <a:r>
            <a:rPr lang="en-GB" sz="1900" b="0" i="0" kern="1200"/>
            <a:t> than planned.</a:t>
          </a:r>
          <a:endParaRPr lang="en-GB" sz="1900" kern="1200"/>
        </a:p>
      </dsp:txBody>
      <dsp:txXfrm>
        <a:off x="1234206" y="1102016"/>
        <a:ext cx="2610000" cy="1047465"/>
      </dsp:txXfrm>
    </dsp:sp>
    <dsp:sp modelId="{0F933C65-70E0-495A-BA89-EE2871EA9E37}">
      <dsp:nvSpPr>
        <dsp:cNvPr id="0" name=""/>
        <dsp:cNvSpPr/>
      </dsp:nvSpPr>
      <dsp:spPr>
        <a:xfrm>
          <a:off x="19206" y="2201855"/>
          <a:ext cx="5040000" cy="104746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844550">
            <a:lnSpc>
              <a:spcPct val="90000"/>
            </a:lnSpc>
            <a:spcBef>
              <a:spcPct val="0"/>
            </a:spcBef>
            <a:spcAft>
              <a:spcPct val="35000"/>
            </a:spcAft>
            <a:buNone/>
          </a:pPr>
          <a:r>
            <a:rPr lang="en-GB" sz="1900" kern="1200"/>
            <a:t>For </a:t>
          </a:r>
          <a:r>
            <a:rPr lang="en-GB" sz="1900" b="1" kern="1200"/>
            <a:t>example</a:t>
          </a:r>
          <a:r>
            <a:rPr lang="en-GB" sz="1900" kern="1200"/>
            <a:t>, last week’s meeting was scheduled for 30 minutes but went on for nearly an hour because the agenda wasn’t clear.</a:t>
          </a:r>
        </a:p>
      </dsp:txBody>
      <dsp:txXfrm>
        <a:off x="19206" y="2201855"/>
        <a:ext cx="5040000" cy="1047465"/>
      </dsp:txXfrm>
    </dsp:sp>
    <dsp:sp modelId="{05C8650C-CE00-48F9-B299-223516FDD38A}">
      <dsp:nvSpPr>
        <dsp:cNvPr id="0" name=""/>
        <dsp:cNvSpPr/>
      </dsp:nvSpPr>
      <dsp:spPr>
        <a:xfrm>
          <a:off x="109206" y="3301694"/>
          <a:ext cx="4860000" cy="104746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844550">
            <a:lnSpc>
              <a:spcPct val="90000"/>
            </a:lnSpc>
            <a:spcBef>
              <a:spcPct val="0"/>
            </a:spcBef>
            <a:spcAft>
              <a:spcPct val="35000"/>
            </a:spcAft>
            <a:buNone/>
          </a:pPr>
          <a:r>
            <a:rPr lang="en-GB" sz="1900" kern="1200"/>
            <a:t>This </a:t>
          </a:r>
          <a:r>
            <a:rPr lang="en-GB" sz="1900" b="1" kern="1200"/>
            <a:t>matters</a:t>
          </a:r>
          <a:r>
            <a:rPr lang="en-GB" sz="1900" kern="1200"/>
            <a:t> because it affects people’s time and focus, so </a:t>
          </a:r>
          <a:r>
            <a:rPr lang="en-GB" sz="1900" b="1" kern="1200"/>
            <a:t>improving</a:t>
          </a:r>
          <a:r>
            <a:rPr lang="en-GB" sz="1900" kern="1200"/>
            <a:t> meeting structure would help the team work more efficiently</a:t>
          </a:r>
        </a:p>
      </dsp:txBody>
      <dsp:txXfrm>
        <a:off x="109206" y="3301694"/>
        <a:ext cx="4860000" cy="10474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B15CFD-4846-4917-A1E5-0CF5256BA7E8}">
      <dsp:nvSpPr>
        <dsp:cNvPr id="0" name=""/>
        <dsp:cNvSpPr/>
      </dsp:nvSpPr>
      <dsp:spPr>
        <a:xfrm>
          <a:off x="0" y="301791"/>
          <a:ext cx="10226675" cy="453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1B26D9B-0EC3-438E-B1AF-0F4066250B4F}">
      <dsp:nvSpPr>
        <dsp:cNvPr id="0" name=""/>
        <dsp:cNvSpPr/>
      </dsp:nvSpPr>
      <dsp:spPr>
        <a:xfrm>
          <a:off x="511333" y="36111"/>
          <a:ext cx="7158672" cy="5313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711200">
            <a:lnSpc>
              <a:spcPct val="90000"/>
            </a:lnSpc>
            <a:spcBef>
              <a:spcPct val="0"/>
            </a:spcBef>
            <a:spcAft>
              <a:spcPct val="35000"/>
            </a:spcAft>
            <a:buNone/>
          </a:pPr>
          <a:r>
            <a:rPr lang="en-GB" sz="1600" kern="1200"/>
            <a:t>• Understanding what makes spoken communication effective</a:t>
          </a:r>
        </a:p>
      </dsp:txBody>
      <dsp:txXfrm>
        <a:off x="537272" y="62050"/>
        <a:ext cx="7106794" cy="479482"/>
      </dsp:txXfrm>
    </dsp:sp>
    <dsp:sp modelId="{6E7D0388-777A-4000-8892-70DD83D8E13D}">
      <dsp:nvSpPr>
        <dsp:cNvPr id="0" name=""/>
        <dsp:cNvSpPr/>
      </dsp:nvSpPr>
      <dsp:spPr>
        <a:xfrm>
          <a:off x="0" y="1118271"/>
          <a:ext cx="10226675" cy="453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DCD5A8-6AEB-4013-852D-23AC3B6A813D}">
      <dsp:nvSpPr>
        <dsp:cNvPr id="0" name=""/>
        <dsp:cNvSpPr/>
      </dsp:nvSpPr>
      <dsp:spPr>
        <a:xfrm>
          <a:off x="511333" y="852591"/>
          <a:ext cx="7158672" cy="5313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711200">
            <a:lnSpc>
              <a:spcPct val="90000"/>
            </a:lnSpc>
            <a:spcBef>
              <a:spcPct val="0"/>
            </a:spcBef>
            <a:spcAft>
              <a:spcPct val="35000"/>
            </a:spcAft>
            <a:buNone/>
          </a:pPr>
          <a:r>
            <a:rPr lang="en-GB" sz="1600" kern="1200"/>
            <a:t>• Noticing how voice, posture, and language affect the listener</a:t>
          </a:r>
        </a:p>
      </dsp:txBody>
      <dsp:txXfrm>
        <a:off x="537272" y="878530"/>
        <a:ext cx="7106794" cy="479482"/>
      </dsp:txXfrm>
    </dsp:sp>
    <dsp:sp modelId="{771FB864-6404-4227-B83C-84644DCA5295}">
      <dsp:nvSpPr>
        <dsp:cNvPr id="0" name=""/>
        <dsp:cNvSpPr/>
      </dsp:nvSpPr>
      <dsp:spPr>
        <a:xfrm>
          <a:off x="0" y="1934751"/>
          <a:ext cx="10226675" cy="453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FBC90A-A12C-4367-851E-AB3B622E012A}">
      <dsp:nvSpPr>
        <dsp:cNvPr id="0" name=""/>
        <dsp:cNvSpPr/>
      </dsp:nvSpPr>
      <dsp:spPr>
        <a:xfrm>
          <a:off x="511333" y="1669071"/>
          <a:ext cx="7158672" cy="5313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711200">
            <a:lnSpc>
              <a:spcPct val="90000"/>
            </a:lnSpc>
            <a:spcBef>
              <a:spcPct val="0"/>
            </a:spcBef>
            <a:spcAft>
              <a:spcPct val="35000"/>
            </a:spcAft>
            <a:buNone/>
          </a:pPr>
          <a:r>
            <a:rPr lang="en-GB" sz="1600" kern="1200"/>
            <a:t>• Using signposting language to guide an audience</a:t>
          </a:r>
        </a:p>
      </dsp:txBody>
      <dsp:txXfrm>
        <a:off x="537272" y="1695010"/>
        <a:ext cx="7106794" cy="479482"/>
      </dsp:txXfrm>
    </dsp:sp>
    <dsp:sp modelId="{78BA37E5-5B00-4751-BF8C-0D0888EA2DFA}">
      <dsp:nvSpPr>
        <dsp:cNvPr id="0" name=""/>
        <dsp:cNvSpPr/>
      </dsp:nvSpPr>
      <dsp:spPr>
        <a:xfrm>
          <a:off x="0" y="2751231"/>
          <a:ext cx="10226675" cy="453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201687-4F3B-4232-93DD-69F28DBAC1B3}">
      <dsp:nvSpPr>
        <dsp:cNvPr id="0" name=""/>
        <dsp:cNvSpPr/>
      </dsp:nvSpPr>
      <dsp:spPr>
        <a:xfrm>
          <a:off x="511333" y="2485551"/>
          <a:ext cx="7158672" cy="5313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711200">
            <a:lnSpc>
              <a:spcPct val="90000"/>
            </a:lnSpc>
            <a:spcBef>
              <a:spcPct val="0"/>
            </a:spcBef>
            <a:spcAft>
              <a:spcPct val="35000"/>
            </a:spcAft>
            <a:buNone/>
          </a:pPr>
          <a:r>
            <a:rPr lang="en-GB" sz="1600" kern="1200"/>
            <a:t>• Structuring short spoken messages without slides</a:t>
          </a:r>
        </a:p>
      </dsp:txBody>
      <dsp:txXfrm>
        <a:off x="537272" y="2511490"/>
        <a:ext cx="7106794" cy="479482"/>
      </dsp:txXfrm>
    </dsp:sp>
    <dsp:sp modelId="{81B9DFC5-F57E-4B15-B915-C3D9EED2FB58}">
      <dsp:nvSpPr>
        <dsp:cNvPr id="0" name=""/>
        <dsp:cNvSpPr/>
      </dsp:nvSpPr>
      <dsp:spPr>
        <a:xfrm>
          <a:off x="0" y="3567711"/>
          <a:ext cx="10226675" cy="453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C32472F-E99D-4C26-B3C8-A5713164FB6F}">
      <dsp:nvSpPr>
        <dsp:cNvPr id="0" name=""/>
        <dsp:cNvSpPr/>
      </dsp:nvSpPr>
      <dsp:spPr>
        <a:xfrm>
          <a:off x="511333" y="3302031"/>
          <a:ext cx="7158672" cy="5313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711200">
            <a:lnSpc>
              <a:spcPct val="90000"/>
            </a:lnSpc>
            <a:spcBef>
              <a:spcPct val="0"/>
            </a:spcBef>
            <a:spcAft>
              <a:spcPct val="35000"/>
            </a:spcAft>
            <a:buNone/>
          </a:pPr>
          <a:r>
            <a:rPr lang="en-GB" sz="1600" kern="1200"/>
            <a:t>• Practising speaking in a low pressure way</a:t>
          </a:r>
        </a:p>
      </dsp:txBody>
      <dsp:txXfrm>
        <a:off x="537272" y="3327970"/>
        <a:ext cx="7106794" cy="479482"/>
      </dsp:txXfrm>
    </dsp:sp>
    <dsp:sp modelId="{34AD2976-124E-4F07-962D-4E25B53FB208}">
      <dsp:nvSpPr>
        <dsp:cNvPr id="0" name=""/>
        <dsp:cNvSpPr/>
      </dsp:nvSpPr>
      <dsp:spPr>
        <a:xfrm>
          <a:off x="0" y="4384191"/>
          <a:ext cx="10226675" cy="453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46860CF-622C-4749-983F-9511AF7329E7}">
      <dsp:nvSpPr>
        <dsp:cNvPr id="0" name=""/>
        <dsp:cNvSpPr/>
      </dsp:nvSpPr>
      <dsp:spPr>
        <a:xfrm>
          <a:off x="511333" y="4118511"/>
          <a:ext cx="7158672" cy="5313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711200">
            <a:lnSpc>
              <a:spcPct val="90000"/>
            </a:lnSpc>
            <a:spcBef>
              <a:spcPct val="0"/>
            </a:spcBef>
            <a:spcAft>
              <a:spcPct val="35000"/>
            </a:spcAft>
            <a:buNone/>
          </a:pPr>
          <a:r>
            <a:rPr lang="en-GB" sz="1600" kern="1200"/>
            <a:t>• Reflecting on choices that help listeners follow ideas</a:t>
          </a:r>
        </a:p>
      </dsp:txBody>
      <dsp:txXfrm>
        <a:off x="537272" y="4144450"/>
        <a:ext cx="7106794" cy="479482"/>
      </dsp:txXfrm>
    </dsp:sp>
    <dsp:sp modelId="{E4A3AA6E-3D87-4D0F-9AEF-82ABCA1117B8}">
      <dsp:nvSpPr>
        <dsp:cNvPr id="0" name=""/>
        <dsp:cNvSpPr/>
      </dsp:nvSpPr>
      <dsp:spPr>
        <a:xfrm>
          <a:off x="0" y="5200671"/>
          <a:ext cx="10226675" cy="453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E72D41-66F2-43B5-AACC-D79D2E8F897D}">
      <dsp:nvSpPr>
        <dsp:cNvPr id="0" name=""/>
        <dsp:cNvSpPr/>
      </dsp:nvSpPr>
      <dsp:spPr>
        <a:xfrm>
          <a:off x="511333" y="4934991"/>
          <a:ext cx="7158672" cy="5313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711200">
            <a:lnSpc>
              <a:spcPct val="90000"/>
            </a:lnSpc>
            <a:spcBef>
              <a:spcPct val="0"/>
            </a:spcBef>
            <a:spcAft>
              <a:spcPct val="35000"/>
            </a:spcAft>
            <a:buNone/>
          </a:pPr>
          <a:r>
            <a:rPr lang="en-GB" sz="1600" kern="1200"/>
            <a:t>Good speaking is not about confidence or performance.</a:t>
          </a:r>
        </a:p>
      </dsp:txBody>
      <dsp:txXfrm>
        <a:off x="537272" y="4960930"/>
        <a:ext cx="7106794" cy="47948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0CD0E1-BAE0-499A-A1B4-6E4B5A061BAE}" type="datetimeFigureOut">
              <a:rPr lang="en-GB" smtClean="0"/>
              <a:t>09/05/2026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697777-AA71-4FEA-8726-D9F7C99D48EE}" type="slidenum">
              <a:rPr lang="en-GB" smtClean="0"/>
              <a:t>‹#›</a:t>
            </a:fld>
            <a:endParaRPr lang="en-GB"/>
          </a:p>
        </p:txBody>
      </p:sp>
    </p:spTree>
    <p:extLst>
      <p:ext uri="{BB962C8B-B14F-4D97-AF65-F5344CB8AC3E}">
        <p14:creationId xmlns:p14="http://schemas.microsoft.com/office/powerpoint/2010/main" val="729963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sz="1200" b="0" i="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1</a:t>
            </a:fld>
            <a:endParaRPr lang="en-GB"/>
          </a:p>
        </p:txBody>
      </p:sp>
    </p:spTree>
    <p:extLst>
      <p:ext uri="{BB962C8B-B14F-4D97-AF65-F5344CB8AC3E}">
        <p14:creationId xmlns:p14="http://schemas.microsoft.com/office/powerpoint/2010/main" val="1052963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dirty="0"/>
              <a:t>let’s bring everything together from today and last week.</a:t>
            </a:r>
            <a:endParaRPr lang="en-US" dirty="0"/>
          </a:p>
          <a:p>
            <a:pPr>
              <a:defRPr/>
            </a:pPr>
            <a:br>
              <a:rPr lang="en-US" dirty="0"/>
            </a:br>
            <a:endParaRPr lang="en-US" dirty="0"/>
          </a:p>
          <a:p>
            <a:pPr>
              <a:defRPr/>
            </a:pPr>
            <a:r>
              <a:rPr lang="en-GB" dirty="0"/>
              <a:t>Last week, we looked at how style differs depending on the type of communication, and we explored what appropriate academic and business style looks like.</a:t>
            </a:r>
          </a:p>
          <a:p>
            <a:pPr>
              <a:defRPr/>
            </a:pPr>
            <a:r>
              <a:rPr lang="en-GB" dirty="0"/>
              <a:t>We also introduced coherence and cohesion — which is how we organise ideas and connect them clearly in writing.</a:t>
            </a:r>
          </a:p>
          <a:p>
            <a:pPr>
              <a:defRPr/>
            </a:pPr>
            <a:r>
              <a:rPr lang="en-GB" dirty="0"/>
              <a:t>Finally, we began thinking about how you can improve your own writing using these features.</a:t>
            </a:r>
          </a:p>
          <a:p>
            <a:pPr>
              <a:defRPr/>
            </a:pPr>
            <a:br>
              <a:rPr lang="en-US" dirty="0"/>
            </a:br>
            <a:endParaRPr lang="en-US" dirty="0"/>
          </a:p>
          <a:p>
            <a:pPr>
              <a:defRPr/>
            </a:pPr>
            <a:r>
              <a:rPr lang="en-GB" dirty="0"/>
              <a:t>Now we need to understand why all of this is important.</a:t>
            </a:r>
          </a:p>
          <a:p>
            <a:pPr>
              <a:defRPr/>
            </a:pPr>
            <a:br>
              <a:rPr lang="en-US" dirty="0"/>
            </a:br>
            <a:endParaRPr lang="en-US" dirty="0"/>
          </a:p>
          <a:p>
            <a:pPr>
              <a:defRPr/>
            </a:pPr>
            <a:r>
              <a:rPr lang="en-GB" dirty="0"/>
              <a:t>Clear writing is essential because it helps the reader understand your ideas quickly and without confusion.</a:t>
            </a:r>
          </a:p>
          <a:p>
            <a:pPr>
              <a:defRPr/>
            </a:pPr>
            <a:r>
              <a:rPr lang="en-GB" dirty="0"/>
              <a:t>If your writing is unclear, the reader has to work harder to follow your meaning, and your message becomes less effective.</a:t>
            </a:r>
          </a:p>
          <a:p>
            <a:pPr>
              <a:defRPr/>
            </a:pPr>
            <a:br>
              <a:rPr lang="en-US" dirty="0"/>
            </a:br>
            <a:endParaRPr lang="en-US" dirty="0"/>
          </a:p>
          <a:p>
            <a:pPr>
              <a:defRPr/>
            </a:pPr>
            <a:r>
              <a:rPr lang="en-GB" dirty="0"/>
              <a:t>Using an appropriate professional style is also important in both academic and business contexts.</a:t>
            </a:r>
          </a:p>
          <a:p>
            <a:pPr>
              <a:defRPr/>
            </a:pPr>
            <a:r>
              <a:rPr lang="en-GB" dirty="0"/>
              <a:t>It shows that you can communicate in a serious, structured, and suitable way for the situation.</a:t>
            </a:r>
          </a:p>
          <a:p>
            <a:pPr>
              <a:defRPr/>
            </a:pPr>
            <a:br>
              <a:rPr lang="en-US" dirty="0"/>
            </a:br>
            <a:endParaRPr lang="en-US" dirty="0"/>
          </a:p>
          <a:p>
            <a:pPr>
              <a:defRPr/>
            </a:pPr>
            <a:r>
              <a:rPr lang="en-GB" dirty="0"/>
              <a:t>Coherence and cohesion are key because they improve the flow and structure of your writing.</a:t>
            </a:r>
          </a:p>
          <a:p>
            <a:pPr>
              <a:defRPr/>
            </a:pPr>
            <a:r>
              <a:rPr lang="en-GB" dirty="0"/>
              <a:t>They help your ideas connect logically, so your paragraph is easy to follow from start to finish.</a:t>
            </a:r>
          </a:p>
          <a:p>
            <a:pPr>
              <a:defRPr/>
            </a:pPr>
            <a:br>
              <a:rPr lang="en-US" dirty="0"/>
            </a:br>
            <a:endParaRPr lang="en-US" dirty="0"/>
          </a:p>
          <a:p>
            <a:pPr>
              <a:defRPr/>
            </a:pPr>
            <a:r>
              <a:rPr lang="en-GB" dirty="0"/>
              <a:t>Overall, strong communication skills are not just important for this module.</a:t>
            </a:r>
          </a:p>
          <a:p>
            <a:pPr>
              <a:defRPr/>
            </a:pPr>
            <a:r>
              <a:rPr lang="en-GB" dirty="0"/>
              <a:t>They will also support your success in future study and in the workplace, where clear and professional writing is expected.</a:t>
            </a:r>
          </a:p>
          <a:p>
            <a:pPr marL="0" marR="0" lvl="0" indent="0" algn="l" defTabSz="914400">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a:t>
            </a:fld>
            <a:endParaRPr lang="en-GB"/>
          </a:p>
        </p:txBody>
      </p:sp>
    </p:spTree>
    <p:extLst>
      <p:ext uri="{BB962C8B-B14F-4D97-AF65-F5344CB8AC3E}">
        <p14:creationId xmlns:p14="http://schemas.microsoft.com/office/powerpoint/2010/main" val="17174519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6783C-0414-E1F1-17D5-86505BF2B7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26B1FA-7C00-5B93-7F10-A29EDB1C9C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9FDBBA-042A-F2DD-ED9B-4E4B16A34914}"/>
              </a:ext>
            </a:extLst>
          </p:cNvPr>
          <p:cNvSpPr>
            <a:spLocks noGrp="1"/>
          </p:cNvSpPr>
          <p:nvPr>
            <p:ph type="body" idx="1"/>
          </p:nvPr>
        </p:nvSpPr>
        <p:spPr/>
        <p:txBody>
          <a:bodyPr/>
          <a:lstStyle/>
          <a:p>
            <a:pPr fontAlgn="t"/>
            <a:r>
              <a:rPr lang="en-GB" sz="1200" b="0" i="0" kern="1200">
                <a:solidFill>
                  <a:schemeClr val="tx1"/>
                </a:solidFill>
                <a:effectLst/>
                <a:latin typeface="+mn-lt"/>
                <a:ea typeface="+mn-ea"/>
                <a:cs typeface="+mn-cs"/>
              </a:rPr>
              <a:t>Welcome everyone. Let’s start with a short, low‑pressure activity to reconnect with where we left off last week.</a:t>
            </a:r>
          </a:p>
          <a:p>
            <a:pPr fontAlgn="t"/>
            <a:r>
              <a:rPr lang="en-GB" sz="1200" b="0" i="0" kern="1200">
                <a:solidFill>
                  <a:schemeClr val="tx1"/>
                </a:solidFill>
                <a:effectLst/>
                <a:latin typeface="+mn-lt"/>
                <a:ea typeface="+mn-ea"/>
                <a:cs typeface="+mn-cs"/>
              </a:rPr>
              <a:t>Please work with the person next to you. I’d like you to talk briefly about what you remember from last week’s reflections. You might think about feedback, writing skills, or something you felt more confident about. You don’t need details or examples. Just general ideas.</a:t>
            </a:r>
          </a:p>
          <a:p>
            <a:pPr fontAlgn="t"/>
            <a:r>
              <a:rPr lang="en-GB" sz="1200" b="0" i="0" kern="1200">
                <a:solidFill>
                  <a:schemeClr val="tx1"/>
                </a:solidFill>
                <a:effectLst/>
                <a:latin typeface="+mn-lt"/>
                <a:ea typeface="+mn-ea"/>
                <a:cs typeface="+mn-cs"/>
              </a:rPr>
              <a:t>This is not a test. It’s just to help us activate what’s already there before we move forward today</a:t>
            </a:r>
          </a:p>
        </p:txBody>
      </p:sp>
      <p:sp>
        <p:nvSpPr>
          <p:cNvPr id="4" name="Slide Number Placeholder 3">
            <a:extLst>
              <a:ext uri="{FF2B5EF4-FFF2-40B4-BE49-F238E27FC236}">
                <a16:creationId xmlns:a16="http://schemas.microsoft.com/office/drawing/2014/main" id="{8F8AFA9F-0811-90DC-87D8-7FA449709079}"/>
              </a:ext>
            </a:extLst>
          </p:cNvPr>
          <p:cNvSpPr>
            <a:spLocks noGrp="1"/>
          </p:cNvSpPr>
          <p:nvPr>
            <p:ph type="sldNum" sz="quarter" idx="5"/>
          </p:nvPr>
        </p:nvSpPr>
        <p:spPr/>
        <p:txBody>
          <a:bodyPr/>
          <a:lstStyle/>
          <a:p>
            <a:fld id="{26697777-AA71-4FEA-8726-D9F7C99D48EE}" type="slidenum">
              <a:rPr lang="en-GB" smtClean="0"/>
              <a:t>3</a:t>
            </a:fld>
            <a:endParaRPr lang="en-GB"/>
          </a:p>
        </p:txBody>
      </p:sp>
    </p:spTree>
    <p:extLst>
      <p:ext uri="{BB962C8B-B14F-4D97-AF65-F5344CB8AC3E}">
        <p14:creationId xmlns:p14="http://schemas.microsoft.com/office/powerpoint/2010/main" val="1311643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Before we start, I want to be clear about what today’s session is focusing 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week is all about presentation skills, both here in academic skills and in digital skills. In Digital Skills the focus is on things like slides, layout, design, and accessibility. That work is really important, because it helps you support your message visually.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Academic Skills, we’re doing something different and complementary. Today is about the speaker, not the slides. We’re focusing on how you communicate when you’re speaking, even when there are no slides at all.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We’ll be looking at what makes spoken communication effective in business and academic situations, how your voice, body language, and language choices influence how your message is received, and how to structure what you say so that it’s easy for listeners to follow.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You’ll have chances to speak today, but always in short, low‑pressure activities, and usually in pairs or small groups. This isn’t about giving a formal presentation. It’s about building confidence and understanding how to help your listener understand your message clearly.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By the end of the session, you should feel more aware of how spoken communication works and more confident about speaking in professional situations, even without any slides or visual support.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Just a quick reminder that the final part of the portfolio for this module includes a spoken part, so everything we are doing today is very much connected to your assessment.</a:t>
            </a:r>
          </a:p>
        </p:txBody>
      </p:sp>
      <p:sp>
        <p:nvSpPr>
          <p:cNvPr id="4" name="Slide Number Placeholder 3"/>
          <p:cNvSpPr>
            <a:spLocks noGrp="1"/>
          </p:cNvSpPr>
          <p:nvPr>
            <p:ph type="sldNum" sz="quarter" idx="5"/>
          </p:nvPr>
        </p:nvSpPr>
        <p:spPr/>
        <p:txBody>
          <a:bodyPr/>
          <a:lstStyle/>
          <a:p>
            <a:fld id="{26697777-AA71-4FEA-8726-D9F7C99D48EE}" type="slidenum">
              <a:rPr lang="en-GB" smtClean="0"/>
              <a:t>4</a:t>
            </a:fld>
            <a:endParaRPr lang="en-GB"/>
          </a:p>
        </p:txBody>
      </p:sp>
    </p:spTree>
    <p:extLst>
      <p:ext uri="{BB962C8B-B14F-4D97-AF65-F5344CB8AC3E}">
        <p14:creationId xmlns:p14="http://schemas.microsoft.com/office/powerpoint/2010/main" val="5034419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Let’s start with a simple idea. Speaking is not the same as writing. When you write, the reader can stop, re‑read, or think. When you speak, the listener hears your message once, in real time.</a:t>
            </a:r>
          </a:p>
          <a:p>
            <a:r>
              <a:rPr lang="en-GB"/>
              <a:t>That means spoken communication needs to be especially clear and organised. As a speaker, you have more responsibility to guide the listener.</a:t>
            </a:r>
          </a:p>
        </p:txBody>
      </p:sp>
      <p:sp>
        <p:nvSpPr>
          <p:cNvPr id="4" name="Slide Number Placeholder 3"/>
          <p:cNvSpPr>
            <a:spLocks noGrp="1"/>
          </p:cNvSpPr>
          <p:nvPr>
            <p:ph type="sldNum" sz="quarter" idx="5"/>
          </p:nvPr>
        </p:nvSpPr>
        <p:spPr/>
        <p:txBody>
          <a:bodyPr/>
          <a:lstStyle/>
          <a:p>
            <a:fld id="{26697777-AA71-4FEA-8726-D9F7C99D48EE}" type="slidenum">
              <a:rPr lang="en-GB" smtClean="0"/>
              <a:t>6</a:t>
            </a:fld>
            <a:endParaRPr lang="en-GB"/>
          </a:p>
        </p:txBody>
      </p:sp>
    </p:spTree>
    <p:extLst>
      <p:ext uri="{BB962C8B-B14F-4D97-AF65-F5344CB8AC3E}">
        <p14:creationId xmlns:p14="http://schemas.microsoft.com/office/powerpoint/2010/main" val="39017699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Who you are speaking to matters a lot. You don’t speak in the same way to a manager, a colleague, or a customer. Effective speakers adjust their language, pace, and level of detail.</a:t>
            </a:r>
          </a:p>
          <a:p>
            <a:r>
              <a:rPr lang="en-GB"/>
              <a:t>Structure is also important. Even when you’re speaking for 30 seconds, the listener still needs to know what you are talking about, what your main point is, and when you’re finishing. Without that structure, it’s easy to lose people</a:t>
            </a:r>
          </a:p>
        </p:txBody>
      </p:sp>
      <p:sp>
        <p:nvSpPr>
          <p:cNvPr id="4" name="Slide Number Placeholder 3"/>
          <p:cNvSpPr>
            <a:spLocks noGrp="1"/>
          </p:cNvSpPr>
          <p:nvPr>
            <p:ph type="sldNum" sz="quarter" idx="5"/>
          </p:nvPr>
        </p:nvSpPr>
        <p:spPr/>
        <p:txBody>
          <a:bodyPr/>
          <a:lstStyle/>
          <a:p>
            <a:fld id="{26697777-AA71-4FEA-8726-D9F7C99D48EE}" type="slidenum">
              <a:rPr lang="en-GB" smtClean="0"/>
              <a:t>7</a:t>
            </a:fld>
            <a:endParaRPr lang="en-GB"/>
          </a:p>
        </p:txBody>
      </p:sp>
    </p:spTree>
    <p:extLst>
      <p:ext uri="{BB962C8B-B14F-4D97-AF65-F5344CB8AC3E}">
        <p14:creationId xmlns:p14="http://schemas.microsoft.com/office/powerpoint/2010/main" val="2473824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 helpful way to think about spoken communication is this: your job is to help the listener.</a:t>
            </a:r>
          </a:p>
          <a:p>
            <a:r>
              <a:rPr lang="en-GB"/>
              <a:t>That doesn’t mean using long sentences or complicated words. It means guiding people through what you’re saying so they don’t get lost. Clear speaking is focused on the listener’s experience, not just on what you want to say.</a:t>
            </a:r>
          </a:p>
        </p:txBody>
      </p:sp>
      <p:sp>
        <p:nvSpPr>
          <p:cNvPr id="4" name="Slide Number Placeholder 3"/>
          <p:cNvSpPr>
            <a:spLocks noGrp="1"/>
          </p:cNvSpPr>
          <p:nvPr>
            <p:ph type="sldNum" sz="quarter" idx="5"/>
          </p:nvPr>
        </p:nvSpPr>
        <p:spPr/>
        <p:txBody>
          <a:bodyPr/>
          <a:lstStyle/>
          <a:p>
            <a:fld id="{26697777-AA71-4FEA-8726-D9F7C99D48EE}" type="slidenum">
              <a:rPr lang="en-GB" smtClean="0"/>
              <a:t>8</a:t>
            </a:fld>
            <a:endParaRPr lang="en-GB"/>
          </a:p>
        </p:txBody>
      </p:sp>
    </p:spTree>
    <p:extLst>
      <p:ext uri="{BB962C8B-B14F-4D97-AF65-F5344CB8AC3E}">
        <p14:creationId xmlns:p14="http://schemas.microsoft.com/office/powerpoint/2010/main" val="40798079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Let’s pause here and talk this through a bit more before we move on.</a:t>
            </a:r>
          </a:p>
          <a:p>
            <a:r>
              <a:rPr lang="en-GB"/>
              <a:t>Please form groups of three with people near you. On the slide are three discussion questions. You don’t need to answer all of them in detail. The goal is to share experiences and ideas, not to agree on one answer.</a:t>
            </a:r>
          </a:p>
          <a:p>
            <a:r>
              <a:rPr lang="en-GB"/>
              <a:t>Think about real situations — meetings, group work, work placements, or everyday conversations. What actually makes listening easy or difficult?</a:t>
            </a:r>
          </a:p>
          <a:p>
            <a:r>
              <a:rPr lang="en-GB"/>
              <a:t>I’ll give you about six minutes. As you talk, try to decide on one idea your group could share if I ask.</a:t>
            </a:r>
          </a:p>
          <a:p>
            <a:r>
              <a:rPr lang="en-GB"/>
              <a:t>GIVE THEM THE TIME OF THE TIER</a:t>
            </a:r>
          </a:p>
          <a:p>
            <a:r>
              <a:rPr lang="en-GB"/>
              <a:t>Let’s hear a few ideas. I’m not looking for long answers — just one point from a few groups.</a:t>
            </a:r>
          </a:p>
          <a:p>
            <a:r>
              <a:rPr lang="en-GB"/>
              <a:t>PROMPTS YOU MIGHT USE:</a:t>
            </a:r>
          </a:p>
          <a:p>
            <a:r>
              <a:rPr lang="en-GB"/>
              <a:t>“What makes listening difficult?”</a:t>
            </a:r>
          </a:p>
          <a:p>
            <a:r>
              <a:rPr lang="en-GB"/>
              <a:t>“What helps the listener most?”</a:t>
            </a:r>
          </a:p>
          <a:p>
            <a:r>
              <a:rPr lang="en-GB"/>
              <a:t>“Which area did your group think matters most?”</a:t>
            </a:r>
          </a:p>
          <a:p>
            <a:endParaRPr lang="en-GB"/>
          </a:p>
          <a:p>
            <a:r>
              <a:rPr lang="en-GB"/>
              <a:t>LET 3-4 PEOPLE/GROUPS SPEAK.</a:t>
            </a:r>
          </a:p>
          <a:p>
            <a:r>
              <a:rPr lang="en-GB"/>
              <a:t>THEN CLOSE WITH SOMETHING LIKE:</a:t>
            </a:r>
          </a:p>
          <a:p>
            <a:r>
              <a:rPr lang="en-GB"/>
              <a:t>What’s important here is that effective spoken communication is not about being confident or impressive. It’s about making deliberate choices to help the listener follow your message. Keep that idea in mind as we move into the video analysis, where we’ll see these choices in action</a:t>
            </a:r>
          </a:p>
        </p:txBody>
      </p:sp>
      <p:sp>
        <p:nvSpPr>
          <p:cNvPr id="4" name="Slide Number Placeholder 3"/>
          <p:cNvSpPr>
            <a:spLocks noGrp="1"/>
          </p:cNvSpPr>
          <p:nvPr>
            <p:ph type="sldNum" sz="quarter" idx="5"/>
          </p:nvPr>
        </p:nvSpPr>
        <p:spPr/>
        <p:txBody>
          <a:bodyPr/>
          <a:lstStyle/>
          <a:p>
            <a:fld id="{26697777-AA71-4FEA-8726-D9F7C99D48EE}" type="slidenum">
              <a:rPr lang="en-GB" smtClean="0"/>
              <a:t>9</a:t>
            </a:fld>
            <a:endParaRPr lang="en-GB"/>
          </a:p>
        </p:txBody>
      </p:sp>
    </p:spTree>
    <p:extLst>
      <p:ext uri="{BB962C8B-B14F-4D97-AF65-F5344CB8AC3E}">
        <p14:creationId xmlns:p14="http://schemas.microsoft.com/office/powerpoint/2010/main" val="1696381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We’re now going to watch a video that shows two presentations by the same student.</a:t>
            </a:r>
          </a:p>
          <a:p>
            <a:r>
              <a:rPr lang="en-GB"/>
              <a:t>This is really important. We are not comparing different people. We are comparing choices. In the first presentation, some speaking choices make listening more difficult. In the second presentation, after feedback and practice, the same student makes different choices, and the communication improves.</a:t>
            </a:r>
          </a:p>
          <a:p>
            <a:r>
              <a:rPr lang="en-GB"/>
              <a:t>As you watch, focus on what changes. Pay attention to voice, body language, clarity, and how connected you feel as a listener. You’ll also see reactions from the audience, which can help you notice how the speaking choices affect others</a:t>
            </a:r>
          </a:p>
        </p:txBody>
      </p:sp>
      <p:sp>
        <p:nvSpPr>
          <p:cNvPr id="4" name="Slide Number Placeholder 3"/>
          <p:cNvSpPr>
            <a:spLocks noGrp="1"/>
          </p:cNvSpPr>
          <p:nvPr>
            <p:ph type="sldNum" sz="quarter" idx="5"/>
          </p:nvPr>
        </p:nvSpPr>
        <p:spPr/>
        <p:txBody>
          <a:bodyPr/>
          <a:lstStyle/>
          <a:p>
            <a:fld id="{26697777-AA71-4FEA-8726-D9F7C99D48EE}" type="slidenum">
              <a:rPr lang="en-GB" smtClean="0"/>
              <a:t>11</a:t>
            </a:fld>
            <a:endParaRPr lang="en-GB"/>
          </a:p>
        </p:txBody>
      </p:sp>
    </p:spTree>
    <p:extLst>
      <p:ext uri="{BB962C8B-B14F-4D97-AF65-F5344CB8AC3E}">
        <p14:creationId xmlns:p14="http://schemas.microsoft.com/office/powerpoint/2010/main" val="2420086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Before we watch again, turn to the person next to you and share one thing that made the first presentation harder to follow, and one clear improvement you noticed in the second presentation.</a:t>
            </a:r>
          </a:p>
          <a:p>
            <a:r>
              <a:rPr lang="en-GB"/>
              <a:t>You only need one example each. Focus on what the speaker did differently</a:t>
            </a:r>
          </a:p>
        </p:txBody>
      </p:sp>
      <p:sp>
        <p:nvSpPr>
          <p:cNvPr id="4" name="Slide Number Placeholder 3"/>
          <p:cNvSpPr>
            <a:spLocks noGrp="1"/>
          </p:cNvSpPr>
          <p:nvPr>
            <p:ph type="sldNum" sz="quarter" idx="5"/>
          </p:nvPr>
        </p:nvSpPr>
        <p:spPr/>
        <p:txBody>
          <a:bodyPr/>
          <a:lstStyle/>
          <a:p>
            <a:fld id="{26697777-AA71-4FEA-8726-D9F7C99D48EE}" type="slidenum">
              <a:rPr lang="en-GB" smtClean="0"/>
              <a:t>13</a:t>
            </a:fld>
            <a:endParaRPr lang="en-GB"/>
          </a:p>
        </p:txBody>
      </p:sp>
    </p:spTree>
    <p:extLst>
      <p:ext uri="{BB962C8B-B14F-4D97-AF65-F5344CB8AC3E}">
        <p14:creationId xmlns:p14="http://schemas.microsoft.com/office/powerpoint/2010/main" val="8517815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Before we watch the video again, I want you to change how you’re watching it slightly.</a:t>
            </a:r>
          </a:p>
          <a:p>
            <a:r>
              <a:rPr lang="en-GB"/>
              <a:t>The first time, you were getting an overall impression. This time, I want you to focus on what changes between the first and second presentation.</a:t>
            </a:r>
          </a:p>
          <a:p>
            <a:r>
              <a:rPr lang="en-GB"/>
              <a:t>Pay particular attention to:</a:t>
            </a:r>
          </a:p>
          <a:p>
            <a:endParaRPr lang="en-GB"/>
          </a:p>
          <a:p>
            <a:r>
              <a:rPr lang="en-GB"/>
              <a:t>the speaker’s voice = pace, volume, and pauses</a:t>
            </a:r>
          </a:p>
          <a:p>
            <a:r>
              <a:rPr lang="en-GB"/>
              <a:t>body language = posture, movement, and eye contact</a:t>
            </a:r>
          </a:p>
          <a:p>
            <a:r>
              <a:rPr lang="en-GB"/>
              <a:t>clarity = how easy the message is to follow</a:t>
            </a:r>
          </a:p>
          <a:p>
            <a:r>
              <a:rPr lang="en-GB"/>
              <a:t>connection = how engaged the audience appears to be</a:t>
            </a:r>
          </a:p>
          <a:p>
            <a:endParaRPr lang="en-GB"/>
          </a:p>
          <a:p>
            <a:r>
              <a:rPr lang="en-GB"/>
              <a:t>As you watch, think about this question: what specific speaking choices help the listener more in the second presentation than in the first? It’s not that the first presentation has no good points, because it does! Make sure you notice those as well.</a:t>
            </a:r>
          </a:p>
          <a:p>
            <a:r>
              <a:rPr lang="en-GB"/>
              <a:t>You don’t need to write a lot. Just make a few short notes. We’ll use what you notice in the next activity.</a:t>
            </a:r>
          </a:p>
        </p:txBody>
      </p:sp>
      <p:sp>
        <p:nvSpPr>
          <p:cNvPr id="4" name="Slide Number Placeholder 3"/>
          <p:cNvSpPr>
            <a:spLocks noGrp="1"/>
          </p:cNvSpPr>
          <p:nvPr>
            <p:ph type="sldNum" sz="quarter" idx="5"/>
          </p:nvPr>
        </p:nvSpPr>
        <p:spPr/>
        <p:txBody>
          <a:bodyPr/>
          <a:lstStyle/>
          <a:p>
            <a:fld id="{26697777-AA71-4FEA-8726-D9F7C99D48EE}" type="slidenum">
              <a:rPr lang="en-GB" smtClean="0"/>
              <a:t>14</a:t>
            </a:fld>
            <a:endParaRPr lang="en-GB"/>
          </a:p>
        </p:txBody>
      </p:sp>
    </p:spTree>
    <p:extLst>
      <p:ext uri="{BB962C8B-B14F-4D97-AF65-F5344CB8AC3E}">
        <p14:creationId xmlns:p14="http://schemas.microsoft.com/office/powerpoint/2010/main" val="10683202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AFTER SECOND VIEWING:</a:t>
            </a:r>
          </a:p>
          <a:p>
            <a:endParaRPr lang="en-GB"/>
          </a:p>
          <a:p>
            <a:r>
              <a:rPr lang="en-GB"/>
              <a:t>What this video shows really clearly is that effective speaking is learned, not natural. The improvement comes from practice, feedback, and thinking about the audience.</a:t>
            </a:r>
          </a:p>
          <a:p>
            <a:r>
              <a:rPr lang="en-GB"/>
              <a:t>Keep your notes. In the next activity, we’re going to use </a:t>
            </a:r>
            <a:r>
              <a:rPr lang="en-GB" err="1"/>
              <a:t>Vevox</a:t>
            </a:r>
            <a:r>
              <a:rPr lang="en-GB"/>
              <a:t> to turn what you noticed into spoken communication principles.</a:t>
            </a:r>
          </a:p>
        </p:txBody>
      </p:sp>
      <p:sp>
        <p:nvSpPr>
          <p:cNvPr id="4" name="Slide Number Placeholder 3"/>
          <p:cNvSpPr>
            <a:spLocks noGrp="1"/>
          </p:cNvSpPr>
          <p:nvPr>
            <p:ph type="sldNum" sz="quarter" idx="5"/>
          </p:nvPr>
        </p:nvSpPr>
        <p:spPr/>
        <p:txBody>
          <a:bodyPr/>
          <a:lstStyle/>
          <a:p>
            <a:fld id="{26697777-AA71-4FEA-8726-D9F7C99D48EE}" type="slidenum">
              <a:rPr lang="en-GB" smtClean="0"/>
              <a:t>15</a:t>
            </a:fld>
            <a:endParaRPr lang="en-GB"/>
          </a:p>
        </p:txBody>
      </p:sp>
    </p:spTree>
    <p:extLst>
      <p:ext uri="{BB962C8B-B14F-4D97-AF65-F5344CB8AC3E}">
        <p14:creationId xmlns:p14="http://schemas.microsoft.com/office/powerpoint/2010/main" val="35374244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BEFORE VEVOX:</a:t>
            </a:r>
          </a:p>
          <a:p>
            <a:r>
              <a:rPr lang="en-GB"/>
              <a:t>You’ve just noticed a range of speaking behaviours in the video. Now we’re going to look at some of those behaviours more closely using </a:t>
            </a:r>
            <a:r>
              <a:rPr lang="en-GB" err="1"/>
              <a:t>Vevox</a:t>
            </a:r>
            <a:r>
              <a:rPr lang="en-GB"/>
              <a:t>.</a:t>
            </a:r>
          </a:p>
          <a:p>
            <a:r>
              <a:rPr lang="en-GB"/>
              <a:t>This is not a test, and there are no right or wrong answers. I’m interested in how you judge these behaviours as a listener.</a:t>
            </a:r>
          </a:p>
          <a:p>
            <a:r>
              <a:rPr lang="en-GB"/>
              <a:t>For each behaviour, decide whether it helps the listener, makes listening harder, or whether it depends on the situation.</a:t>
            </a:r>
          </a:p>
          <a:p>
            <a:endParaRPr lang="en-GB"/>
          </a:p>
          <a:p>
            <a:r>
              <a:rPr lang="en-GB"/>
              <a:t>VEVOX 8.1-5</a:t>
            </a:r>
          </a:p>
          <a:p>
            <a:endParaRPr lang="en-GB"/>
          </a:p>
          <a:p>
            <a:r>
              <a:rPr lang="en-GB"/>
              <a:t>DURING VEVOX AT SOME POINT AS APPROPRIATE MAKE A COMMENT LIKE THIS: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chemeClr val="tx1"/>
                </a:solidFill>
                <a:effectLst/>
                <a:latin typeface="+mn-lt"/>
                <a:ea typeface="+mn-ea"/>
                <a:cs typeface="+mn-cs"/>
              </a:rPr>
              <a:t>What’s interesting here is that most of you felt this behaviour made listening harder, but some of you said it depends. That tells us that spoken communication isn’t about rules, it’s about judgement.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chemeClr val="tx1"/>
                </a:solidFill>
                <a:effectLst/>
                <a:latin typeface="+mn-lt"/>
                <a:ea typeface="+mn-ea"/>
                <a:cs typeface="+mn-cs"/>
              </a:rPr>
              <a:t>AFTER VEVOX ENDS: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chemeClr val="tx1"/>
                </a:solidFill>
                <a:effectLst/>
                <a:latin typeface="+mn-lt"/>
                <a:ea typeface="+mn-ea"/>
                <a:cs typeface="+mn-cs"/>
              </a:rPr>
              <a:t>What you’ve just done is start to turn your observations into principles. In the next activity, we’ll make those principles explicit.</a:t>
            </a:r>
          </a:p>
          <a:p>
            <a:endParaRPr lang="en-GB"/>
          </a:p>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16</a:t>
            </a:fld>
            <a:endParaRPr lang="en-GB"/>
          </a:p>
        </p:txBody>
      </p:sp>
    </p:spTree>
    <p:extLst>
      <p:ext uri="{BB962C8B-B14F-4D97-AF65-F5344CB8AC3E}">
        <p14:creationId xmlns:p14="http://schemas.microsoft.com/office/powerpoint/2010/main" val="26409562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SLIDE IS ALSO AVAILABLE AS VEVOX W8.6, SO YOU DON’T HAVE TO PIVOT BEWEEN PPT AND VEVOX RIGHT NOW.</a:t>
            </a:r>
          </a:p>
          <a:p>
            <a:r>
              <a:rPr lang="en-GB"/>
              <a:t>You’ve already noticed a lot about spoken communication through the video and discussion.</a:t>
            </a:r>
          </a:p>
          <a:p>
            <a:r>
              <a:rPr lang="en-GB"/>
              <a:t>We’re now going to use </a:t>
            </a:r>
            <a:r>
              <a:rPr lang="en-GB" err="1"/>
              <a:t>Vevox</a:t>
            </a:r>
            <a:r>
              <a:rPr lang="en-GB"/>
              <a:t> to agree on a small number of principles that seem to matter most for helping the listener.</a:t>
            </a:r>
          </a:p>
          <a:p>
            <a:r>
              <a:rPr lang="en-GB"/>
              <a:t>There are no right answers here. Please choose the options that feel most important to you as a listener</a:t>
            </a:r>
          </a:p>
          <a:p>
            <a:endParaRPr lang="en-GB"/>
          </a:p>
          <a:p>
            <a:r>
              <a:rPr lang="en-GB"/>
              <a:t>AFTER VEVOX ENDS:</a:t>
            </a:r>
          </a:p>
          <a:p>
            <a:r>
              <a:rPr lang="en-GB"/>
              <a:t>Let’s look at what the group chose. You can see that certain areas come through very strongly.</a:t>
            </a:r>
          </a:p>
          <a:p>
            <a:r>
              <a:rPr lang="en-GB"/>
              <a:t>These are not rules. They are shared principles based on what you noticed and experienced as listeners.</a:t>
            </a:r>
          </a:p>
          <a:p>
            <a:r>
              <a:rPr lang="en-GB"/>
              <a:t>When we talk about effective spoken communication, we are usually talking about things like voice, posture, clarity, structure, and connection with the audience.</a:t>
            </a:r>
          </a:p>
          <a:p>
            <a:r>
              <a:rPr lang="en-GB"/>
              <a:t>What’s important is that these principles are learnable. The video showed us that improvement comes from practice and feedback, not natural talent</a:t>
            </a:r>
          </a:p>
          <a:p>
            <a:r>
              <a:rPr lang="en-GB"/>
              <a:t>Take a moment now and write these principles down. You will need them!</a:t>
            </a:r>
          </a:p>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17</a:t>
            </a:fld>
            <a:endParaRPr lang="en-GB"/>
          </a:p>
        </p:txBody>
      </p:sp>
    </p:spTree>
    <p:extLst>
      <p:ext uri="{BB962C8B-B14F-4D97-AF65-F5344CB8AC3E}">
        <p14:creationId xmlns:p14="http://schemas.microsoft.com/office/powerpoint/2010/main" val="3562585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Before we move into the next activity, I want to pause on something important.</a:t>
            </a:r>
          </a:p>
          <a:p>
            <a:r>
              <a:rPr lang="en-GB"/>
              <a:t>When we watched the video, it was easy to notice changes in posture, eye contact, and confidence. But there was another important change, which is easy to miss if we only focus on delivery.</a:t>
            </a:r>
          </a:p>
          <a:p>
            <a:r>
              <a:rPr lang="en-GB"/>
              <a:t>The way the speaker used language also mattered. In one version of the presentation, the ideas were easier to follow because the speaker signposted more clearly. In the other version, even when posture improved, it was sometimes harder to follow the message because the speaker didn’t always tell the listener where they were going next.</a:t>
            </a:r>
          </a:p>
          <a:p>
            <a:r>
              <a:rPr lang="en-GB"/>
              <a:t>This is a really important point. Effective speaking is not just about how you look or sound. It’s also about the words and phrases you use to guide the listener.</a:t>
            </a:r>
          </a:p>
          <a:p>
            <a:r>
              <a:rPr lang="en-GB"/>
              <a:t>In the next activity, we’re going to focus specifically on signposting language and practise matching different types of phrases to their purpose, so you can start using them more confidently when you speak.</a:t>
            </a:r>
          </a:p>
        </p:txBody>
      </p:sp>
      <p:sp>
        <p:nvSpPr>
          <p:cNvPr id="4" name="Slide Number Placeholder 3"/>
          <p:cNvSpPr>
            <a:spLocks noGrp="1"/>
          </p:cNvSpPr>
          <p:nvPr>
            <p:ph type="sldNum" sz="quarter" idx="5"/>
          </p:nvPr>
        </p:nvSpPr>
        <p:spPr/>
        <p:txBody>
          <a:bodyPr/>
          <a:lstStyle/>
          <a:p>
            <a:fld id="{26697777-AA71-4FEA-8726-D9F7C99D48EE}" type="slidenum">
              <a:rPr lang="en-GB" smtClean="0"/>
              <a:t>20</a:t>
            </a:fld>
            <a:endParaRPr lang="en-GB"/>
          </a:p>
        </p:txBody>
      </p:sp>
    </p:spTree>
    <p:extLst>
      <p:ext uri="{BB962C8B-B14F-4D97-AF65-F5344CB8AC3E}">
        <p14:creationId xmlns:p14="http://schemas.microsoft.com/office/powerpoint/2010/main" val="22205304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We’re now going to focus on signposting language when speaking.</a:t>
            </a:r>
          </a:p>
          <a:p>
            <a:r>
              <a:rPr lang="en-GB"/>
              <a:t>Earlier, we noticed that effective speaking is not just about posture, confidence, or voice. It’s also about the language choices speakers make to help the listener follow their ideas. In the video, one reason the presentation felt easier to follow was because the speaker used clearer signposting language.</a:t>
            </a:r>
          </a:p>
          <a:p>
            <a:r>
              <a:rPr lang="en-GB"/>
              <a:t>You have a worksheet in front of you. Please work in pairs. Your task is to match each group of language to its purpose. One example has already been done for you, so you can see how it works.</a:t>
            </a:r>
          </a:p>
          <a:p>
            <a:r>
              <a:rPr lang="en-GB"/>
              <a:t>As you do this, don’t think about grammar rules. Think about what the speaker is doing with the language. Is the speaker introducing a topic, moving to a new idea, giving an example, or finishing a section?</a:t>
            </a:r>
          </a:p>
          <a:p>
            <a:r>
              <a:rPr lang="en-GB"/>
              <a:t>There may be phrases that feel similar. That’s normal. Choose the best fit based on how the language helps the listener.</a:t>
            </a:r>
          </a:p>
          <a:p>
            <a:r>
              <a:rPr lang="en-GB"/>
              <a:t>You’ll have about 15 minutes to work through the worksheet. I’ll then bring us back together and confirm the answers</a:t>
            </a:r>
          </a:p>
        </p:txBody>
      </p:sp>
      <p:sp>
        <p:nvSpPr>
          <p:cNvPr id="4" name="Slide Number Placeholder 3"/>
          <p:cNvSpPr>
            <a:spLocks noGrp="1"/>
          </p:cNvSpPr>
          <p:nvPr>
            <p:ph type="sldNum" sz="quarter" idx="5"/>
          </p:nvPr>
        </p:nvSpPr>
        <p:spPr/>
        <p:txBody>
          <a:bodyPr/>
          <a:lstStyle/>
          <a:p>
            <a:fld id="{26697777-AA71-4FEA-8726-D9F7C99D48EE}" type="slidenum">
              <a:rPr lang="en-GB" smtClean="0"/>
              <a:t>21</a:t>
            </a:fld>
            <a:endParaRPr lang="en-GB"/>
          </a:p>
        </p:txBody>
      </p:sp>
    </p:spTree>
    <p:extLst>
      <p:ext uri="{BB962C8B-B14F-4D97-AF65-F5344CB8AC3E}">
        <p14:creationId xmlns:p14="http://schemas.microsoft.com/office/powerpoint/2010/main" val="6369054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Let’s bring this together and check how we matched the language.</a:t>
            </a:r>
          </a:p>
          <a:p>
            <a:r>
              <a:rPr lang="en-GB"/>
              <a:t>Remember, this isn’t about memorising phrases. It’s about matching what the speaker is doing to the right type of language. There can be overlap, but these are the best fits for spoken presentations.</a:t>
            </a:r>
          </a:p>
          <a:p>
            <a:r>
              <a:rPr lang="en-GB"/>
              <a:t>Let’s go through them together.</a:t>
            </a:r>
          </a:p>
          <a:p>
            <a:r>
              <a:rPr lang="en-GB"/>
              <a:t>CLICK FOR ANIMATION. EACH TIME YOU CLICK THE NEXT ONE WILL APPEAR.</a:t>
            </a:r>
          </a:p>
          <a:p>
            <a:r>
              <a:rPr lang="en-GB"/>
              <a:t>1. Introducing the topic is A. These phrases clearly tell the listener what the talk is about right at the start.</a:t>
            </a:r>
          </a:p>
          <a:p>
            <a:r>
              <a:rPr lang="en-GB"/>
              <a:t>2. Starting a section or organising ideas is D. This language helps the listener understand how the talk is being structured.</a:t>
            </a:r>
          </a:p>
          <a:p>
            <a:r>
              <a:rPr lang="en-GB"/>
              <a:t>3. Giving examples is F. These phrases signal that the speaker is about to make an idea clearer or more concrete.</a:t>
            </a:r>
          </a:p>
          <a:p>
            <a:r>
              <a:rPr lang="en-GB"/>
              <a:t>4. Explaining ideas is E. Here, the speaker is helping the listener understand meaning, not adding new points.</a:t>
            </a:r>
          </a:p>
          <a:p>
            <a:r>
              <a:rPr lang="en-GB"/>
              <a:t>5. Finishing a section is H. These phrases signal that a point is coming to an end and why it matters.</a:t>
            </a:r>
          </a:p>
          <a:p>
            <a:r>
              <a:rPr lang="en-GB"/>
              <a:t>6. Moving to the next idea is G. This language tells the listener that the speaker is changing direction.</a:t>
            </a:r>
          </a:p>
          <a:p>
            <a:r>
              <a:rPr lang="en-GB"/>
              <a:t>7. Concluding the presentation is C.  This language clearly tells the listener that the talk is finishing.</a:t>
            </a:r>
          </a:p>
          <a:p>
            <a:r>
              <a:rPr lang="en-GB"/>
              <a:t>8. Inviting questions is B. These phrases open the floor and signal interaction with the audience.</a:t>
            </a:r>
          </a:p>
          <a:p>
            <a:endParaRPr lang="en-GB"/>
          </a:p>
          <a:p>
            <a:r>
              <a:rPr lang="en-GB"/>
              <a:t>WAIT A SEC FOR THEM TO DO ANY FINAL CHECKS. </a:t>
            </a:r>
          </a:p>
          <a:p>
            <a:r>
              <a:rPr lang="en-GB"/>
              <a:t>What’s important to remember is that good speakers don’t use this language to sound formal or impressive. They use it to help the listener follow what’s happening.</a:t>
            </a:r>
          </a:p>
          <a:p>
            <a:r>
              <a:rPr lang="en-GB"/>
              <a:t>In the video, clearer signposting made the presentation easier to follow, even more than posture alone. We’ll now move on to practising how this language works when you’re actually speaking.</a:t>
            </a:r>
          </a:p>
        </p:txBody>
      </p:sp>
      <p:sp>
        <p:nvSpPr>
          <p:cNvPr id="4" name="Slide Number Placeholder 3"/>
          <p:cNvSpPr>
            <a:spLocks noGrp="1"/>
          </p:cNvSpPr>
          <p:nvPr>
            <p:ph type="sldNum" sz="quarter" idx="5"/>
          </p:nvPr>
        </p:nvSpPr>
        <p:spPr/>
        <p:txBody>
          <a:bodyPr/>
          <a:lstStyle/>
          <a:p>
            <a:fld id="{26697777-AA71-4FEA-8726-D9F7C99D48EE}" type="slidenum">
              <a:rPr lang="en-GB" smtClean="0"/>
              <a:t>22</a:t>
            </a:fld>
            <a:endParaRPr lang="en-GB"/>
          </a:p>
        </p:txBody>
      </p:sp>
    </p:spTree>
    <p:extLst>
      <p:ext uri="{BB962C8B-B14F-4D97-AF65-F5344CB8AC3E}">
        <p14:creationId xmlns:p14="http://schemas.microsoft.com/office/powerpoint/2010/main" val="7627360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Let’s look at this slide together, because it brings together a really important idea about spoken communication.</a:t>
            </a:r>
          </a:p>
          <a:p>
            <a:r>
              <a:rPr lang="en-GB"/>
              <a:t>The first point on the slide reminds us that even short spoken messages need structure. This is easy to forget, especially when you’re just explaining something quickly in a meeting or discussion. But without structure, listeners can lose track very easily.</a:t>
            </a:r>
          </a:p>
          <a:p>
            <a:r>
              <a:rPr lang="en-GB"/>
              <a:t>Under that, you can see a simple spoken structure that works well when you don’t have slides. This is not a rule for presentations. It’s a tool to help the listener.</a:t>
            </a:r>
          </a:p>
          <a:p>
            <a:r>
              <a:rPr lang="en-GB"/>
              <a:t>The opening is where you tell the listener what you are about to talk about. You can see the example on the right:</a:t>
            </a:r>
          </a:p>
          <a:p>
            <a:r>
              <a:rPr lang="en-GB"/>
              <a:t>‘I’d like to briefly talk about a small issue in our team meetings.’</a:t>
            </a:r>
          </a:p>
          <a:p>
            <a:r>
              <a:rPr lang="en-GB"/>
              <a:t>This prepares the listener and gives them a clear focus.</a:t>
            </a:r>
          </a:p>
          <a:p>
            <a:r>
              <a:rPr lang="en-GB"/>
              <a:t>The key point comes next. This is the main idea you want the listener to remember. In the example, the speaker clearly says what the problem is. This helps the listener understand what really matters.</a:t>
            </a:r>
          </a:p>
          <a:p>
            <a:r>
              <a:rPr lang="en-GB"/>
              <a:t>After that, the speaker gives an example or short story. This is what makes the idea clearer and more concrete. You can see how the example explains the problem in a real situation, rather than just stating it.</a:t>
            </a:r>
          </a:p>
          <a:p>
            <a:r>
              <a:rPr lang="en-GB"/>
              <a:t>Finally, there is a close. This is where the speaker reminds the listener why the point matters. The close links the message back to impact and purpose, which is very important in business contexts.</a:t>
            </a:r>
          </a:p>
          <a:p>
            <a:r>
              <a:rPr lang="en-GB"/>
              <a:t>The final line on the slide is the key message: this structure is not about sounding formal or impressive. It simply helps the listener follow you.</a:t>
            </a:r>
          </a:p>
          <a:p>
            <a:r>
              <a:rPr lang="en-GB"/>
              <a:t>In the next activity, you’re going to practise using this same structure yourself in very short, low‑pressure speaking tasks.</a:t>
            </a:r>
          </a:p>
        </p:txBody>
      </p:sp>
      <p:sp>
        <p:nvSpPr>
          <p:cNvPr id="4" name="Slide Number Placeholder 3"/>
          <p:cNvSpPr>
            <a:spLocks noGrp="1"/>
          </p:cNvSpPr>
          <p:nvPr>
            <p:ph type="sldNum" sz="quarter" idx="5"/>
          </p:nvPr>
        </p:nvSpPr>
        <p:spPr/>
        <p:txBody>
          <a:bodyPr/>
          <a:lstStyle/>
          <a:p>
            <a:fld id="{26697777-AA71-4FEA-8726-D9F7C99D48EE}" type="slidenum">
              <a:rPr lang="en-GB" smtClean="0"/>
              <a:t>24</a:t>
            </a:fld>
            <a:endParaRPr lang="en-GB"/>
          </a:p>
        </p:txBody>
      </p:sp>
    </p:spTree>
    <p:extLst>
      <p:ext uri="{BB962C8B-B14F-4D97-AF65-F5344CB8AC3E}">
        <p14:creationId xmlns:p14="http://schemas.microsoft.com/office/powerpoint/2010/main" val="42818537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Before anyone speaks, we’re going to slow this down slightly.</a:t>
            </a:r>
          </a:p>
          <a:p>
            <a:r>
              <a:rPr lang="en-GB"/>
              <a:t>Choose one scenario from the ones you’ve been given. You’re not speaking yet. For the next few minutes, work on your own and plan what you want to include.</a:t>
            </a:r>
          </a:p>
          <a:p>
            <a:r>
              <a:rPr lang="en-GB"/>
              <a:t>Use the four‑part structure on the slide: opening, key point, example, and close. You don’t need to write full sentences. Bullet points or keywords are fine.</a:t>
            </a:r>
          </a:p>
          <a:p>
            <a:r>
              <a:rPr lang="en-GB"/>
              <a:t>This planning time is important. It helps you organise your ideas so that when you speak, you can focus on delivery and clarity, not on what to say next.</a:t>
            </a:r>
          </a:p>
          <a:p>
            <a:r>
              <a:rPr lang="en-GB"/>
              <a:t>Everything you need is already on the handout. Make sure you are looking at the SPEAKER side.</a:t>
            </a:r>
          </a:p>
          <a:p>
            <a:r>
              <a:rPr lang="en-GB"/>
              <a:t>You are not expected to invent details, improve the organisation, or give the best answer.</a:t>
            </a:r>
          </a:p>
          <a:p>
            <a:r>
              <a:rPr lang="en-GB"/>
              <a:t>Your only job is to practise structure and clear speaking.</a:t>
            </a:r>
          </a:p>
        </p:txBody>
      </p:sp>
      <p:sp>
        <p:nvSpPr>
          <p:cNvPr id="4" name="Slide Number Placeholder 3"/>
          <p:cNvSpPr>
            <a:spLocks noGrp="1"/>
          </p:cNvSpPr>
          <p:nvPr>
            <p:ph type="sldNum" sz="quarter" idx="5"/>
          </p:nvPr>
        </p:nvSpPr>
        <p:spPr/>
        <p:txBody>
          <a:bodyPr/>
          <a:lstStyle/>
          <a:p>
            <a:fld id="{26697777-AA71-4FEA-8726-D9F7C99D48EE}" type="slidenum">
              <a:rPr lang="en-GB" smtClean="0"/>
              <a:t>25</a:t>
            </a:fld>
            <a:endParaRPr lang="en-GB"/>
          </a:p>
        </p:txBody>
      </p:sp>
    </p:spTree>
    <p:extLst>
      <p:ext uri="{BB962C8B-B14F-4D97-AF65-F5344CB8AC3E}">
        <p14:creationId xmlns:p14="http://schemas.microsoft.com/office/powerpoint/2010/main" val="2027240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Now you’re going to use what you’ve planned.</a:t>
            </a:r>
          </a:p>
          <a:p>
            <a:r>
              <a:rPr lang="en-GB"/>
              <a:t>Please work in pairs. One person speaks for about 30 to 45 seconds, using their notes. You can look at your plan while you speak; this is not a performance.</a:t>
            </a:r>
          </a:p>
          <a:p>
            <a:r>
              <a:rPr lang="en-GB"/>
              <a:t>The listener’s job is simply to listen and notice whether the message was easy to follow. You are not giving feedback yet. If you turn the handout, you will get support in listening and noticing. </a:t>
            </a:r>
          </a:p>
          <a:p>
            <a:r>
              <a:rPr lang="en-GB"/>
              <a:t>After one person finishes, swap roles.</a:t>
            </a:r>
          </a:p>
          <a:p>
            <a:r>
              <a:rPr lang="en-GB"/>
              <a:t>Remember, the aim here is not to be perfect. It’s to practise clear structure and helping the listener.</a:t>
            </a:r>
          </a:p>
          <a:p>
            <a:endParaRPr lang="en-GB"/>
          </a:p>
          <a:p>
            <a:r>
              <a:rPr lang="en-GB"/>
              <a:t>NO MORE THAN 5 MINUTES FOR THIS TASK.</a:t>
            </a:r>
          </a:p>
        </p:txBody>
      </p:sp>
      <p:sp>
        <p:nvSpPr>
          <p:cNvPr id="4" name="Slide Number Placeholder 3"/>
          <p:cNvSpPr>
            <a:spLocks noGrp="1"/>
          </p:cNvSpPr>
          <p:nvPr>
            <p:ph type="sldNum" sz="quarter" idx="5"/>
          </p:nvPr>
        </p:nvSpPr>
        <p:spPr/>
        <p:txBody>
          <a:bodyPr/>
          <a:lstStyle/>
          <a:p>
            <a:fld id="{26697777-AA71-4FEA-8726-D9F7C99D48EE}" type="slidenum">
              <a:rPr lang="en-GB" smtClean="0"/>
              <a:t>26</a:t>
            </a:fld>
            <a:endParaRPr lang="en-GB"/>
          </a:p>
        </p:txBody>
      </p:sp>
    </p:spTree>
    <p:extLst>
      <p:ext uri="{BB962C8B-B14F-4D97-AF65-F5344CB8AC3E}">
        <p14:creationId xmlns:p14="http://schemas.microsoft.com/office/powerpoint/2010/main" val="34524571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Let’s bring this together using </a:t>
            </a:r>
            <a:r>
              <a:rPr lang="en-GB" err="1"/>
              <a:t>Vevox</a:t>
            </a:r>
            <a:r>
              <a:rPr lang="en-GB"/>
              <a:t> so everyone can respond comfortably.</a:t>
            </a:r>
          </a:p>
          <a:p>
            <a:r>
              <a:rPr lang="en-GB"/>
              <a:t>These questions are anonymous. You are not rating a person. You are reflecting on the listener experience.</a:t>
            </a:r>
          </a:p>
          <a:p>
            <a:r>
              <a:rPr lang="en-GB"/>
              <a:t>Think about how it felt to listen, and what helped you follow the message.</a:t>
            </a:r>
          </a:p>
          <a:p>
            <a:endParaRPr lang="en-GB"/>
          </a:p>
          <a:p>
            <a:r>
              <a:rPr lang="en-GB"/>
              <a:t>VEVOX W8.8-10</a:t>
            </a:r>
          </a:p>
          <a:p>
            <a:r>
              <a:rPr lang="en-GB"/>
              <a:t>PROVIDE SOME GENERAL COMMENTARY ON THE ANSWERS – NO NEED TO ANALYSE THE SPECIFIC BARS. IT’S MORE ABOUT GETTING THEM TO THINK ABOUT STRUCTURE AND HOW IT HELPS PEOPLE FOLLOW A MESSAGE. </a:t>
            </a:r>
          </a:p>
          <a:p>
            <a:endParaRPr lang="en-GB"/>
          </a:p>
          <a:p>
            <a:r>
              <a:rPr lang="en-GB"/>
              <a:t>What you have just practised is the foundation of effective spoken communication. Next, we will look at how body language and voice can support the structure you are already using</a:t>
            </a:r>
          </a:p>
        </p:txBody>
      </p:sp>
      <p:sp>
        <p:nvSpPr>
          <p:cNvPr id="4" name="Slide Number Placeholder 3"/>
          <p:cNvSpPr>
            <a:spLocks noGrp="1"/>
          </p:cNvSpPr>
          <p:nvPr>
            <p:ph type="sldNum" sz="quarter" idx="5"/>
          </p:nvPr>
        </p:nvSpPr>
        <p:spPr/>
        <p:txBody>
          <a:bodyPr/>
          <a:lstStyle/>
          <a:p>
            <a:fld id="{26697777-AA71-4FEA-8726-D9F7C99D48EE}" type="slidenum">
              <a:rPr lang="en-GB" smtClean="0"/>
              <a:t>27</a:t>
            </a:fld>
            <a:endParaRPr lang="en-GB"/>
          </a:p>
        </p:txBody>
      </p:sp>
    </p:spTree>
    <p:extLst>
      <p:ext uri="{BB962C8B-B14F-4D97-AF65-F5344CB8AC3E}">
        <p14:creationId xmlns:p14="http://schemas.microsoft.com/office/powerpoint/2010/main" val="482598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are now going to focus briefly on body language, before you practise speaking again.</a:t>
            </a:r>
          </a:p>
          <a:p>
            <a:r>
              <a:rPr lang="en-GB"/>
              <a:t>When you speak, people do not just listen to words. They also notice how you stand, where you look, and how steady you appear. This happens automatically, even if the listener is not aware of it.</a:t>
            </a:r>
          </a:p>
          <a:p>
            <a:r>
              <a:rPr lang="en-GB"/>
              <a:t>It is important to be clear about this. Body language is not about performance or confidence. It is about helping the listener feel that your message is clear and trustworthy.</a:t>
            </a:r>
          </a:p>
          <a:p>
            <a:r>
              <a:rPr lang="en-GB"/>
              <a:t>Simple things make a big difference. Standing in a balanced, open position helps your voice sound steadier. Facing the listener makes it easier for them to stay engaged. Natural eye contact helps listeners feel included. Too much movement or looking down often makes listening harder.</a:t>
            </a:r>
          </a:p>
          <a:p>
            <a:r>
              <a:rPr lang="en-GB"/>
              <a:t>Think back to the video. The same speaker was easier to listen to when posture and stance were more settled. The message did not change, but the experience of listening did.</a:t>
            </a:r>
          </a:p>
          <a:p>
            <a:r>
              <a:rPr lang="en-GB"/>
              <a:t>In the next activity, you will experiment with this safely. You will change how you use your body and voice, not what you say. The aim is simply to notice the impact on the listener</a:t>
            </a:r>
          </a:p>
        </p:txBody>
      </p:sp>
      <p:sp>
        <p:nvSpPr>
          <p:cNvPr id="4" name="Slide Number Placeholder 3"/>
          <p:cNvSpPr>
            <a:spLocks noGrp="1"/>
          </p:cNvSpPr>
          <p:nvPr>
            <p:ph type="sldNum" sz="quarter" idx="5"/>
          </p:nvPr>
        </p:nvSpPr>
        <p:spPr/>
        <p:txBody>
          <a:bodyPr/>
          <a:lstStyle/>
          <a:p>
            <a:fld id="{26697777-AA71-4FEA-8726-D9F7C99D48EE}" type="slidenum">
              <a:rPr lang="en-GB" smtClean="0"/>
              <a:t>29</a:t>
            </a:fld>
            <a:endParaRPr lang="en-GB"/>
          </a:p>
        </p:txBody>
      </p:sp>
    </p:spTree>
    <p:extLst>
      <p:ext uri="{BB962C8B-B14F-4D97-AF65-F5344CB8AC3E}">
        <p14:creationId xmlns:p14="http://schemas.microsoft.com/office/powerpoint/2010/main" val="35248537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We’re now going to do a short activity that can feel a bit unusual, so I want to frame it carefully.</a:t>
            </a:r>
          </a:p>
          <a:p>
            <a:r>
              <a:rPr lang="en-GB"/>
              <a:t>This is an experiment. You are not being asked to act badly or to embarrass yourself. You are simply going to exaggerate differences so that we can notice their effect more clearly.</a:t>
            </a:r>
          </a:p>
          <a:p>
            <a:r>
              <a:rPr lang="en-GB"/>
              <a:t>You will be saying exactly the same message twice. The content does not change. Only how you use your body and voice changes.</a:t>
            </a:r>
          </a:p>
          <a:p>
            <a:r>
              <a:rPr lang="en-GB"/>
              <a:t>GIVE THIS MESSAGE CLEARLY: This is not being assessed. There are no right or wrong ways of doing this</a:t>
            </a:r>
          </a:p>
          <a:p>
            <a:r>
              <a:rPr lang="en-GB"/>
              <a:t>For the first version, I’d like you to make listening a bit harder on purpose.</a:t>
            </a:r>
          </a:p>
          <a:p>
            <a:r>
              <a:rPr lang="en-GB"/>
              <a:t>That might mean:</a:t>
            </a:r>
          </a:p>
          <a:p>
            <a:r>
              <a:rPr lang="en-GB"/>
              <a:t>• speaking very quietly or very quickly</a:t>
            </a:r>
          </a:p>
          <a:p>
            <a:r>
              <a:rPr lang="en-GB"/>
              <a:t>• looking down or away</a:t>
            </a:r>
          </a:p>
          <a:p>
            <a:r>
              <a:rPr lang="en-GB"/>
              <a:t>• standing awkwardly or shifting a lot</a:t>
            </a:r>
          </a:p>
          <a:p>
            <a:r>
              <a:rPr lang="en-GB"/>
              <a:t>• not projecting your voice</a:t>
            </a:r>
          </a:p>
          <a:p>
            <a:r>
              <a:rPr lang="en-GB"/>
              <a:t>You do not need to do all of these. Choose one or two</a:t>
            </a:r>
          </a:p>
          <a:p>
            <a:endParaRPr lang="en-GB"/>
          </a:p>
          <a:p>
            <a:r>
              <a:rPr lang="en-GB"/>
              <a:t>For the second version, say the same message, but now try to help the listener more.</a:t>
            </a:r>
          </a:p>
          <a:p>
            <a:r>
              <a:rPr lang="en-GB"/>
              <a:t>That might mean:</a:t>
            </a:r>
          </a:p>
          <a:p>
            <a:r>
              <a:rPr lang="en-GB"/>
              <a:t>• standing in a steady, open position</a:t>
            </a:r>
          </a:p>
          <a:p>
            <a:r>
              <a:rPr lang="en-GB"/>
              <a:t>• facing the listener</a:t>
            </a:r>
          </a:p>
          <a:p>
            <a:r>
              <a:rPr lang="en-GB"/>
              <a:t>• speaking clearly and at a steady pace</a:t>
            </a:r>
          </a:p>
          <a:p>
            <a:r>
              <a:rPr lang="en-GB"/>
              <a:t>• pausing briefly at key moments</a:t>
            </a:r>
          </a:p>
          <a:p>
            <a:r>
              <a:rPr lang="en-GB"/>
              <a:t>• using a confident but natural voice</a:t>
            </a:r>
          </a:p>
          <a:p>
            <a:r>
              <a:rPr lang="en-GB"/>
              <a:t>Again, you do not need to do everything. Make a few different choices.</a:t>
            </a:r>
          </a:p>
          <a:p>
            <a:endParaRPr lang="en-GB"/>
          </a:p>
          <a:p>
            <a:r>
              <a:rPr lang="en-GB"/>
              <a:t>As the listener, your job is not to judge or correct.</a:t>
            </a:r>
          </a:p>
          <a:p>
            <a:r>
              <a:rPr lang="en-GB"/>
              <a:t>Simply notice:</a:t>
            </a:r>
          </a:p>
          <a:p>
            <a:r>
              <a:rPr lang="en-GB"/>
              <a:t>• how easy it was to follow</a:t>
            </a:r>
          </a:p>
          <a:p>
            <a:r>
              <a:rPr lang="en-GB"/>
              <a:t>• how engaged you felt</a:t>
            </a:r>
          </a:p>
          <a:p>
            <a:r>
              <a:rPr lang="en-GB"/>
              <a:t>• what changed between the two versions</a:t>
            </a:r>
          </a:p>
          <a:p>
            <a:r>
              <a:rPr lang="en-GB"/>
              <a:t>You can find help in the back page of the handout.</a:t>
            </a:r>
          </a:p>
          <a:p>
            <a:endParaRPr lang="en-GB"/>
          </a:p>
          <a:p>
            <a:pPr fontAlgn="t"/>
            <a:r>
              <a:rPr lang="en-GB" sz="1200" b="0" i="0" kern="1200">
                <a:solidFill>
                  <a:schemeClr val="tx1"/>
                </a:solidFill>
                <a:effectLst/>
                <a:latin typeface="+mn-lt"/>
                <a:ea typeface="+mn-ea"/>
                <a:cs typeface="+mn-cs"/>
              </a:rPr>
              <a:t>Please work with your partner.</a:t>
            </a:r>
          </a:p>
          <a:p>
            <a:pPr fontAlgn="t"/>
            <a:r>
              <a:rPr lang="en-GB" sz="1200" b="0" i="0" kern="1200">
                <a:solidFill>
                  <a:schemeClr val="tx1"/>
                </a:solidFill>
                <a:effectLst/>
                <a:latin typeface="+mn-lt"/>
                <a:ea typeface="+mn-ea"/>
                <a:cs typeface="+mn-cs"/>
              </a:rPr>
              <a:t>One person speaks first, then repeats the message a second time.</a:t>
            </a:r>
          </a:p>
          <a:p>
            <a:pPr fontAlgn="t"/>
            <a:r>
              <a:rPr lang="en-GB" sz="1200" b="0" i="0" kern="1200">
                <a:solidFill>
                  <a:schemeClr val="tx1"/>
                </a:solidFill>
                <a:effectLst/>
                <a:latin typeface="+mn-lt"/>
                <a:ea typeface="+mn-ea"/>
                <a:cs typeface="+mn-cs"/>
              </a:rPr>
              <a:t>After that, swap roles.</a:t>
            </a:r>
          </a:p>
          <a:p>
            <a:pPr fontAlgn="t"/>
            <a:r>
              <a:rPr lang="en-GB" sz="1200" b="0" i="0" kern="1200">
                <a:solidFill>
                  <a:schemeClr val="tx1"/>
                </a:solidFill>
                <a:effectLst/>
                <a:latin typeface="+mn-lt"/>
                <a:ea typeface="+mn-ea"/>
                <a:cs typeface="+mn-cs"/>
              </a:rPr>
              <a:t>You do not need to rush. I will let you know when it is time to change.</a:t>
            </a:r>
          </a:p>
          <a:p>
            <a:endParaRPr lang="en-GB"/>
          </a:p>
          <a:p>
            <a:endParaRPr lang="en-GB"/>
          </a:p>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30</a:t>
            </a:fld>
            <a:endParaRPr lang="en-GB"/>
          </a:p>
        </p:txBody>
      </p:sp>
    </p:spTree>
    <p:extLst>
      <p:ext uri="{BB962C8B-B14F-4D97-AF65-F5344CB8AC3E}">
        <p14:creationId xmlns:p14="http://schemas.microsoft.com/office/powerpoint/2010/main" val="41060074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GIVE THEM A MINUTE OR SO TO DISCUSS. </a:t>
            </a:r>
          </a:p>
          <a:p>
            <a:endParaRPr lang="en-GB"/>
          </a:p>
          <a:p>
            <a:r>
              <a:rPr lang="en-GB"/>
              <a:t>THEN SOMETHING LIKE:</a:t>
            </a:r>
          </a:p>
          <a:p>
            <a:r>
              <a:rPr lang="en-GB"/>
              <a:t>Let’s pause there.</a:t>
            </a:r>
          </a:p>
          <a:p>
            <a:r>
              <a:rPr lang="en-GB"/>
              <a:t>What this activity usually shows very clearly is that small changes in posture and voice can make a big difference to how a message is received.</a:t>
            </a:r>
          </a:p>
          <a:p>
            <a:r>
              <a:rPr lang="en-GB"/>
              <a:t>You can have good structure and good language, but body language and voice help support that structure. The good news is that these are practical skills. They can be practised and improved.</a:t>
            </a:r>
          </a:p>
        </p:txBody>
      </p:sp>
      <p:sp>
        <p:nvSpPr>
          <p:cNvPr id="4" name="Slide Number Placeholder 3"/>
          <p:cNvSpPr>
            <a:spLocks noGrp="1"/>
          </p:cNvSpPr>
          <p:nvPr>
            <p:ph type="sldNum" sz="quarter" idx="5"/>
          </p:nvPr>
        </p:nvSpPr>
        <p:spPr/>
        <p:txBody>
          <a:bodyPr/>
          <a:lstStyle/>
          <a:p>
            <a:fld id="{26697777-AA71-4FEA-8726-D9F7C99D48EE}" type="slidenum">
              <a:rPr lang="en-GB" smtClean="0"/>
              <a:t>31</a:t>
            </a:fld>
            <a:endParaRPr lang="en-GB"/>
          </a:p>
        </p:txBody>
      </p:sp>
    </p:spTree>
    <p:extLst>
      <p:ext uri="{BB962C8B-B14F-4D97-AF65-F5344CB8AC3E}">
        <p14:creationId xmlns:p14="http://schemas.microsoft.com/office/powerpoint/2010/main" val="17919117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are now going to bring everything together in a final speaking activity.</a:t>
            </a:r>
          </a:p>
          <a:p>
            <a:r>
              <a:rPr lang="en-GB"/>
              <a:t>This is still low pressure. You are not presenting to the class, and you are not being assessed. You are simply practising short, professional speaking in a safe group.</a:t>
            </a:r>
          </a:p>
          <a:p>
            <a:r>
              <a:rPr lang="en-GB"/>
              <a:t>You will speak for about 30 to 45 seconds. That is it. Short is good.</a:t>
            </a:r>
          </a:p>
          <a:p>
            <a:r>
              <a:rPr lang="en-GB"/>
              <a:t>MAKE VERY CLEAR: You are not being judged on confidence, fluency, or content. The only question is: was the message easy to follow as a listener?</a:t>
            </a:r>
          </a:p>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34</a:t>
            </a:fld>
            <a:endParaRPr lang="en-GB"/>
          </a:p>
        </p:txBody>
      </p:sp>
    </p:spTree>
    <p:extLst>
      <p:ext uri="{BB962C8B-B14F-4D97-AF65-F5344CB8AC3E}">
        <p14:creationId xmlns:p14="http://schemas.microsoft.com/office/powerpoint/2010/main" val="14972531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Please form groups of three or four with the people near you.</a:t>
            </a:r>
          </a:p>
          <a:p>
            <a:r>
              <a:rPr lang="en-GB"/>
              <a:t>Each person will take a turn to speak for about 30 to 45 seconds, using one of the scenarios you have already prepared.</a:t>
            </a:r>
          </a:p>
          <a:p>
            <a:r>
              <a:rPr lang="en-GB"/>
              <a:t>As a speaker, you can look at your notes. This is not about memory.</a:t>
            </a:r>
          </a:p>
          <a:p>
            <a:r>
              <a:rPr lang="en-GB"/>
              <a:t>As a listener, focus on three things:</a:t>
            </a:r>
          </a:p>
          <a:p>
            <a:r>
              <a:rPr lang="en-GB"/>
              <a:t>• Was the opening clear?</a:t>
            </a:r>
          </a:p>
          <a:p>
            <a:r>
              <a:rPr lang="en-GB"/>
              <a:t>• Could you identify the main point?</a:t>
            </a:r>
          </a:p>
          <a:p>
            <a:r>
              <a:rPr lang="en-GB"/>
              <a:t>• Did the example and close help you understand why it mattered?”</a:t>
            </a:r>
          </a:p>
          <a:p>
            <a:endParaRPr lang="en-GB"/>
          </a:p>
          <a:p>
            <a:r>
              <a:rPr lang="en-GB"/>
              <a:t>And when you are listening, remember: You are not correcting language and you are not giving advice. You are simply noticing what helped you follow the message.</a:t>
            </a:r>
          </a:p>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35</a:t>
            </a:fld>
            <a:endParaRPr lang="en-GB"/>
          </a:p>
        </p:txBody>
      </p:sp>
    </p:spTree>
    <p:extLst>
      <p:ext uri="{BB962C8B-B14F-4D97-AF65-F5344CB8AC3E}">
        <p14:creationId xmlns:p14="http://schemas.microsoft.com/office/powerpoint/2010/main" val="1822167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Let’s pause there.</a:t>
            </a:r>
          </a:p>
          <a:p>
            <a:r>
              <a:rPr lang="en-GB"/>
              <a:t>What you have just done is exactly what happens in many real professional situations. You speak briefly, without slides, and you try to help people understand something clearly.</a:t>
            </a:r>
          </a:p>
          <a:p>
            <a:r>
              <a:rPr lang="en-GB"/>
              <a:t>You should have noticed that when structure, signposting, posture, and voice come together, speaking feels more controlled and listening feels easier.</a:t>
            </a:r>
          </a:p>
          <a:p>
            <a:r>
              <a:rPr lang="en-GB"/>
              <a:t>In the final part of the session, you will reflect on one or two things you want to keep practising</a:t>
            </a:r>
          </a:p>
        </p:txBody>
      </p:sp>
      <p:sp>
        <p:nvSpPr>
          <p:cNvPr id="4" name="Slide Number Placeholder 3"/>
          <p:cNvSpPr>
            <a:spLocks noGrp="1"/>
          </p:cNvSpPr>
          <p:nvPr>
            <p:ph type="sldNum" sz="quarter" idx="5"/>
          </p:nvPr>
        </p:nvSpPr>
        <p:spPr/>
        <p:txBody>
          <a:bodyPr/>
          <a:lstStyle/>
          <a:p>
            <a:fld id="{26697777-AA71-4FEA-8726-D9F7C99D48EE}" type="slidenum">
              <a:rPr lang="en-GB" smtClean="0"/>
              <a:t>36</a:t>
            </a:fld>
            <a:endParaRPr lang="en-GB"/>
          </a:p>
        </p:txBody>
      </p:sp>
    </p:spTree>
    <p:extLst>
      <p:ext uri="{BB962C8B-B14F-4D97-AF65-F5344CB8AC3E}">
        <p14:creationId xmlns:p14="http://schemas.microsoft.com/office/powerpoint/2010/main" val="24833821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We’re now going to take a short moment to reflect on what you just did.</a:t>
            </a:r>
          </a:p>
          <a:p>
            <a:r>
              <a:rPr lang="en-GB"/>
              <a:t>This is not feedback and it is not evaluation. It is about noticing your choices and understanding their impact on the listener.</a:t>
            </a:r>
          </a:p>
          <a:p>
            <a:r>
              <a:rPr lang="en-GB"/>
              <a:t>Please stay with your partner. Take turns to answer the three prompts on the slide. You do not need long answers. One or two sentences for each point is more than enough.</a:t>
            </a:r>
          </a:p>
          <a:p>
            <a:r>
              <a:rPr lang="en-GB"/>
              <a:t>You are not expected to speak about confidence or ability. Focus on practical things such</a:t>
            </a:r>
          </a:p>
          <a:p>
            <a:r>
              <a:rPr lang="en-GB"/>
              <a:t>As one person speaks, the other just listens. You do not need to correct or add advice. This is about explaining your own thinking as structure, signposting, posture, voice, or clarity</a:t>
            </a:r>
          </a:p>
          <a:p>
            <a:r>
              <a:rPr lang="en-GB"/>
              <a:t>AFTER TIMER</a:t>
            </a:r>
          </a:p>
          <a:p>
            <a:r>
              <a:rPr lang="en-GB"/>
              <a:t>Let’s pause there.</a:t>
            </a:r>
          </a:p>
          <a:p>
            <a:r>
              <a:rPr lang="en-GB"/>
              <a:t>What you have just done is an important academic and professional skill. Being able to explain why you made certain choices helps you understand feedback and improve more confidently.</a:t>
            </a:r>
          </a:p>
          <a:p>
            <a:r>
              <a:rPr lang="en-GB"/>
              <a:t>You are not trying to become perfect speakers. You are learning how to make deliberate, helpful choices that support the listener.</a:t>
            </a:r>
          </a:p>
        </p:txBody>
      </p:sp>
      <p:sp>
        <p:nvSpPr>
          <p:cNvPr id="4" name="Slide Number Placeholder 3"/>
          <p:cNvSpPr>
            <a:spLocks noGrp="1"/>
          </p:cNvSpPr>
          <p:nvPr>
            <p:ph type="sldNum" sz="quarter" idx="5"/>
          </p:nvPr>
        </p:nvSpPr>
        <p:spPr/>
        <p:txBody>
          <a:bodyPr/>
          <a:lstStyle/>
          <a:p>
            <a:fld id="{26697777-AA71-4FEA-8726-D9F7C99D48EE}" type="slidenum">
              <a:rPr lang="en-GB" smtClean="0"/>
              <a:t>37</a:t>
            </a:fld>
            <a:endParaRPr lang="en-GB"/>
          </a:p>
        </p:txBody>
      </p:sp>
    </p:spTree>
    <p:extLst>
      <p:ext uri="{BB962C8B-B14F-4D97-AF65-F5344CB8AC3E}">
        <p14:creationId xmlns:p14="http://schemas.microsoft.com/office/powerpoint/2010/main" val="9119374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moving on to your next assessment task, Task 3.</a:t>
            </a:r>
          </a:p>
          <a:p>
            <a:r>
              <a:rPr lang="en-US" dirty="0"/>
              <a:t>This is not something you need to complete today. You will start thinking about it now, continue developing it in Week 9 workshop, and submit it in Week 10.</a:t>
            </a:r>
          </a:p>
          <a:p>
            <a:br>
              <a:rPr lang="en-US" dirty="0"/>
            </a:br>
            <a:endParaRPr lang="en-US" dirty="0"/>
          </a:p>
          <a:p>
            <a:r>
              <a:rPr lang="en-US" dirty="0"/>
              <a:t>For this task, you will focus on developing your academic skills in finding, evaluating, and using sources.</a:t>
            </a:r>
          </a:p>
          <a:p>
            <a:br>
              <a:rPr lang="en-US" dirty="0"/>
            </a:br>
            <a:endParaRPr lang="en-US" dirty="0"/>
          </a:p>
          <a:p>
            <a:r>
              <a:rPr lang="en-US" dirty="0"/>
              <a:t>You will choose </a:t>
            </a:r>
            <a:r>
              <a:rPr lang="en-US" b="1" dirty="0"/>
              <a:t>one business topic</a:t>
            </a:r>
            <a:r>
              <a:rPr lang="en-US" dirty="0"/>
              <a:t> from the following two options:</a:t>
            </a:r>
          </a:p>
          <a:p>
            <a:pPr marL="285750" indent="-285750">
              <a:buFont typeface="Arial"/>
              <a:buChar char="•"/>
            </a:pPr>
            <a:r>
              <a:rPr lang="en-US" dirty="0"/>
              <a:t>The use of social media to promote businesses </a:t>
            </a:r>
          </a:p>
          <a:p>
            <a:pPr marL="285750" indent="-285750">
              <a:buFont typeface="Arial"/>
              <a:buChar char="•"/>
            </a:pPr>
            <a:r>
              <a:rPr lang="en-US" dirty="0"/>
              <a:t>The importance of customer service for business success </a:t>
            </a:r>
          </a:p>
          <a:p>
            <a:br>
              <a:rPr lang="en-US" dirty="0"/>
            </a:br>
            <a:endParaRPr lang="en-US" dirty="0"/>
          </a:p>
          <a:p>
            <a:r>
              <a:rPr lang="en-US" dirty="0"/>
              <a:t>Once you have chosen your topic, you need to find </a:t>
            </a:r>
            <a:r>
              <a:rPr lang="en-US" b="1" dirty="0"/>
              <a:t>one reliable and relevant academic source</a:t>
            </a:r>
            <a:r>
              <a:rPr lang="en-US" dirty="0"/>
              <a:t> linked to it.</a:t>
            </a:r>
          </a:p>
          <a:p>
            <a:r>
              <a:rPr lang="en-US" dirty="0"/>
              <a:t>This should be a source that is suitable for academic work, not just general websites or opinions.</a:t>
            </a:r>
          </a:p>
          <a:p>
            <a:br>
              <a:rPr lang="en-US" dirty="0"/>
            </a:br>
            <a:endParaRPr lang="en-US" dirty="0"/>
          </a:p>
          <a:p>
            <a:r>
              <a:rPr lang="en-US" dirty="0"/>
              <a:t>You will then use the </a:t>
            </a:r>
            <a:r>
              <a:rPr lang="en-US" b="1" dirty="0"/>
              <a:t>source evaluation template provided</a:t>
            </a:r>
            <a:r>
              <a:rPr lang="en-US" dirty="0"/>
              <a:t> to assess your chosen source.</a:t>
            </a:r>
          </a:p>
          <a:p>
            <a:r>
              <a:rPr lang="en-US" dirty="0"/>
              <a:t>This helps you think critically about:</a:t>
            </a:r>
          </a:p>
          <a:p>
            <a:pPr marL="285750" indent="-285750">
              <a:buFont typeface="Arial"/>
              <a:buChar char="•"/>
            </a:pPr>
            <a:r>
              <a:rPr lang="en-US" dirty="0"/>
              <a:t>where the information comes from </a:t>
            </a:r>
          </a:p>
          <a:p>
            <a:pPr marL="285750" indent="-285750">
              <a:buFont typeface="Arial"/>
              <a:buChar char="•"/>
            </a:pPr>
            <a:r>
              <a:rPr lang="en-US" dirty="0"/>
              <a:t>how reliable it is </a:t>
            </a:r>
          </a:p>
          <a:p>
            <a:pPr marL="285750" indent="-285750">
              <a:buFont typeface="Arial"/>
              <a:buChar char="•"/>
            </a:pPr>
            <a:r>
              <a:rPr lang="en-US" dirty="0"/>
              <a:t>and how useful it is for your topic </a:t>
            </a:r>
          </a:p>
          <a:p>
            <a:br>
              <a:rPr lang="en-US" dirty="0"/>
            </a:br>
            <a:endParaRPr lang="en-US" dirty="0"/>
          </a:p>
          <a:p>
            <a:r>
              <a:rPr lang="en-US" dirty="0"/>
              <a:t>After completing your evaluation, you will create a </a:t>
            </a:r>
            <a:r>
              <a:rPr lang="en-US" b="1" dirty="0"/>
              <a:t>short 5-minute recorded presentation</a:t>
            </a:r>
            <a:r>
              <a:rPr lang="en-US" dirty="0"/>
              <a:t>.</a:t>
            </a:r>
          </a:p>
          <a:p>
            <a:r>
              <a:rPr lang="en-US" dirty="0"/>
              <a:t>In this presentation, you will:</a:t>
            </a:r>
          </a:p>
          <a:p>
            <a:pPr marL="285750" indent="-285750">
              <a:buFont typeface="Arial"/>
              <a:buChar char="•"/>
            </a:pPr>
            <a:r>
              <a:rPr lang="en-US" dirty="0"/>
              <a:t>explain your chosen topic </a:t>
            </a:r>
          </a:p>
          <a:p>
            <a:pPr marL="285750" indent="-285750">
              <a:buFont typeface="Arial"/>
              <a:buChar char="•"/>
            </a:pPr>
            <a:r>
              <a:rPr lang="en-US" dirty="0"/>
              <a:t>introduce your selected source </a:t>
            </a:r>
          </a:p>
          <a:p>
            <a:pPr marL="285750" indent="-285750">
              <a:buFont typeface="Arial"/>
              <a:buChar char="•"/>
            </a:pPr>
            <a:r>
              <a:rPr lang="en-US" dirty="0"/>
              <a:t>explain why you chose it </a:t>
            </a:r>
          </a:p>
          <a:p>
            <a:pPr marL="285750" indent="-285750">
              <a:buFont typeface="Arial"/>
              <a:buChar char="•"/>
            </a:pPr>
            <a:r>
              <a:rPr lang="en-US" dirty="0"/>
              <a:t>and go through your evaluation using the template </a:t>
            </a:r>
          </a:p>
          <a:p>
            <a:br>
              <a:rPr lang="en-US" dirty="0"/>
            </a:br>
            <a:endParaRPr lang="en-US" dirty="0"/>
          </a:p>
          <a:p>
            <a:r>
              <a:rPr lang="en-US" dirty="0"/>
              <a:t>You will also include a short reflection, where you explain:</a:t>
            </a:r>
          </a:p>
          <a:p>
            <a:pPr marL="285750" indent="-285750">
              <a:buFont typeface="Arial"/>
              <a:buChar char="•"/>
            </a:pPr>
            <a:r>
              <a:rPr lang="en-US" dirty="0"/>
              <a:t>what you found difficult about the task </a:t>
            </a:r>
          </a:p>
          <a:p>
            <a:pPr marL="285750" indent="-285750">
              <a:buFont typeface="Arial"/>
              <a:buChar char="•"/>
            </a:pPr>
            <a:r>
              <a:rPr lang="en-US" dirty="0"/>
              <a:t>and what you learned from completing it </a:t>
            </a:r>
          </a:p>
          <a:p>
            <a:br>
              <a:rPr lang="en-US" dirty="0"/>
            </a:br>
            <a:endParaRPr lang="en-US" dirty="0"/>
          </a:p>
          <a:p>
            <a:r>
              <a:rPr lang="en-US" dirty="0"/>
              <a:t>The important thing to remember is that this is a process task.</a:t>
            </a:r>
          </a:p>
          <a:p>
            <a:r>
              <a:rPr lang="en-US" dirty="0"/>
              <a:t>You are not expected to have everything ready now, but you should start thinking about your topic choice and the kind of sources you might use.</a:t>
            </a:r>
          </a:p>
          <a:p>
            <a:endParaRPr lang="en-US" dirty="0">
              <a:cs typeface="+mn-lt"/>
            </a:endParaRPr>
          </a:p>
          <a:p>
            <a:r>
              <a:rPr lang="en-US" dirty="0"/>
              <a:t>Before you start thinking about sources, there is one very important rule for this task.</a:t>
            </a:r>
          </a:p>
          <a:p>
            <a:br>
              <a:rPr lang="en-US" dirty="0"/>
            </a:br>
            <a:endParaRPr lang="en-US" dirty="0"/>
          </a:p>
          <a:p>
            <a:r>
              <a:rPr lang="en-US" dirty="0"/>
              <a:t>Please note: </a:t>
            </a:r>
            <a:r>
              <a:rPr lang="en-US" b="1" dirty="0"/>
              <a:t>you must NOT use the BBC text from Task 1.</a:t>
            </a:r>
            <a:endParaRPr lang="en-US" dirty="0"/>
          </a:p>
          <a:p>
            <a:r>
              <a:rPr lang="en-US" dirty="0"/>
              <a:t>That source is not allowed for Task 3.</a:t>
            </a:r>
          </a:p>
          <a:p>
            <a:br>
              <a:rPr lang="en-US" dirty="0"/>
            </a:br>
            <a:endParaRPr lang="en-US" dirty="0"/>
          </a:p>
          <a:p>
            <a:r>
              <a:rPr lang="en-US" dirty="0"/>
              <a:t>You must find your </a:t>
            </a:r>
            <a:r>
              <a:rPr lang="en-US" b="1" dirty="0"/>
              <a:t>own independent source</a:t>
            </a:r>
            <a:r>
              <a:rPr lang="en-US" dirty="0"/>
              <a:t> for this assignment.</a:t>
            </a:r>
          </a:p>
          <a:p>
            <a:r>
              <a:rPr lang="en-US" dirty="0"/>
              <a:t>This means choosing a different article, report, or academic source that is relevant to your topic.</a:t>
            </a:r>
          </a:p>
          <a:p>
            <a:endParaRPr lang="en-US" dirty="0"/>
          </a:p>
          <a:p>
            <a:endParaRPr lang="en-US" dirty="0"/>
          </a:p>
          <a:p>
            <a:r>
              <a:rPr lang="en-US" dirty="0"/>
              <a:t>Next week in the workshop, we will support you with  presentation skills and you will have the chance to ask questions</a:t>
            </a:r>
          </a:p>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38</a:t>
            </a:fld>
            <a:endParaRPr lang="en-GB"/>
          </a:p>
        </p:txBody>
      </p:sp>
    </p:spTree>
    <p:extLst>
      <p:ext uri="{BB962C8B-B14F-4D97-AF65-F5344CB8AC3E}">
        <p14:creationId xmlns:p14="http://schemas.microsoft.com/office/powerpoint/2010/main" val="220391795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Now we are going to start thinking about Task 3.</a:t>
            </a:r>
          </a:p>
          <a:p>
            <a:r>
              <a:rPr lang="en-US"/>
              <a:t>You are not choosing your final source yet, but you are starting to explore which topic you might want to focus on.</a:t>
            </a:r>
          </a:p>
          <a:p>
            <a:br>
              <a:rPr lang="en-US"/>
            </a:br>
            <a:endParaRPr lang="en-US"/>
          </a:p>
          <a:p>
            <a:r>
              <a:rPr lang="en-US"/>
              <a:t>Work with a partner to discuss which topic you are most likely to choose.</a:t>
            </a:r>
          </a:p>
          <a:p>
            <a:r>
              <a:rPr lang="en-US"/>
              <a:t>Take turns explaining your ideas clearly.</a:t>
            </a:r>
          </a:p>
          <a:p>
            <a:br>
              <a:rPr lang="en-US"/>
            </a:br>
            <a:endParaRPr lang="en-US"/>
          </a:p>
          <a:p>
            <a:r>
              <a:rPr lang="en-US"/>
              <a:t>As you discuss, ask each other the following questions:</a:t>
            </a:r>
          </a:p>
          <a:p>
            <a:pPr marL="285750" indent="-285750">
              <a:buFont typeface="Arial"/>
              <a:buChar char="•"/>
            </a:pPr>
            <a:r>
              <a:rPr lang="en-US"/>
              <a:t>How much do you already know about this topic? </a:t>
            </a:r>
          </a:p>
          <a:p>
            <a:pPr marL="285750" indent="-285750">
              <a:buFont typeface="Arial"/>
              <a:buChar char="•"/>
            </a:pPr>
            <a:r>
              <a:rPr lang="en-US"/>
              <a:t>What interests you about this topic? </a:t>
            </a:r>
          </a:p>
          <a:p>
            <a:pPr marL="285750" indent="-285750">
              <a:buFont typeface="Arial"/>
              <a:buChar char="•"/>
            </a:pPr>
            <a:r>
              <a:rPr lang="en-US"/>
              <a:t>What kind of sources do you think would help you research this topic? </a:t>
            </a:r>
          </a:p>
          <a:p>
            <a:br>
              <a:rPr lang="en-US"/>
            </a:br>
            <a:endParaRPr lang="en-US"/>
          </a:p>
          <a:p>
            <a:r>
              <a:rPr lang="en-US"/>
              <a:t>Try to be specific in your answers.</a:t>
            </a:r>
          </a:p>
          <a:p>
            <a:r>
              <a:rPr lang="en-US"/>
              <a:t>For example, think about whether you would need:</a:t>
            </a:r>
          </a:p>
          <a:p>
            <a:pPr marL="285750" indent="-285750">
              <a:buFont typeface="Arial"/>
              <a:buChar char="•"/>
            </a:pPr>
            <a:r>
              <a:rPr lang="en-US"/>
              <a:t>academic articles </a:t>
            </a:r>
          </a:p>
          <a:p>
            <a:pPr marL="285750" indent="-285750">
              <a:buFont typeface="Arial"/>
              <a:buChar char="•"/>
            </a:pPr>
            <a:r>
              <a:rPr lang="en-US"/>
              <a:t>business reports </a:t>
            </a:r>
          </a:p>
          <a:p>
            <a:pPr marL="285750" indent="-285750">
              <a:buFont typeface="Arial"/>
              <a:buChar char="•"/>
            </a:pPr>
            <a:r>
              <a:rPr lang="en-US"/>
              <a:t>news sources </a:t>
            </a:r>
          </a:p>
          <a:p>
            <a:pPr marL="285750" indent="-285750">
              <a:buFont typeface="Arial"/>
              <a:buChar char="•"/>
            </a:pPr>
            <a:r>
              <a:rPr lang="en-US"/>
              <a:t>or other reliable information </a:t>
            </a:r>
          </a:p>
          <a:p>
            <a:endParaRPr lang="en-US">
              <a:cs typeface="+mn-lt"/>
            </a:endParaRPr>
          </a:p>
          <a:p>
            <a:r>
              <a:rPr lang="en-US"/>
              <a:t>The aim of this discussion is to help you start thinking critically about your topic choice and what kind of information you will need later.</a:t>
            </a:r>
            <a:br>
              <a:rPr lang="en-US">
                <a:cs typeface="+mn-lt"/>
              </a:rPr>
            </a:br>
            <a:endParaRPr lang="en-US"/>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39</a:t>
            </a:fld>
            <a:endParaRPr lang="en-GB"/>
          </a:p>
        </p:txBody>
      </p:sp>
    </p:spTree>
    <p:extLst>
      <p:ext uri="{BB962C8B-B14F-4D97-AF65-F5344CB8AC3E}">
        <p14:creationId xmlns:p14="http://schemas.microsoft.com/office/powerpoint/2010/main" val="14028770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a:solidFill>
                  <a:schemeClr val="tx1"/>
                </a:solidFill>
                <a:effectLst/>
                <a:latin typeface="+mn-lt"/>
                <a:ea typeface="+mn-ea"/>
                <a:cs typeface="+mn-cs"/>
              </a:rPr>
              <a:t>Before we finish today, let’s take a moment to reflect on what we have worked on.</a:t>
            </a:r>
          </a:p>
          <a:p>
            <a:pPr fontAlgn="t"/>
            <a:r>
              <a:rPr lang="en-GB" sz="1200" b="0" i="0" kern="1200">
                <a:solidFill>
                  <a:schemeClr val="tx1"/>
                </a:solidFill>
                <a:effectLst/>
                <a:latin typeface="+mn-lt"/>
                <a:ea typeface="+mn-ea"/>
                <a:cs typeface="+mn-cs"/>
              </a:rPr>
              <a:t>Today has been about </a:t>
            </a:r>
            <a:r>
              <a:rPr lang="en-GB" sz="1200" b="1" i="0" kern="1200">
                <a:solidFill>
                  <a:schemeClr val="tx1"/>
                </a:solidFill>
                <a:effectLst/>
                <a:latin typeface="+mn-lt"/>
                <a:ea typeface="+mn-ea"/>
                <a:cs typeface="+mn-cs"/>
              </a:rPr>
              <a:t>spoken communication</a:t>
            </a:r>
            <a:r>
              <a:rPr lang="en-GB" sz="1200" b="0" i="0" kern="1200">
                <a:solidFill>
                  <a:schemeClr val="tx1"/>
                </a:solidFill>
                <a:effectLst/>
                <a:latin typeface="+mn-lt"/>
                <a:ea typeface="+mn-ea"/>
                <a:cs typeface="+mn-cs"/>
              </a:rPr>
              <a:t>, not slides or presentation tools. We focused on what helps people understand you when you are speaking in business and academic situations.</a:t>
            </a:r>
          </a:p>
          <a:p>
            <a:pPr fontAlgn="t"/>
            <a:r>
              <a:rPr lang="en-GB" sz="1200" b="0" i="0" kern="1200">
                <a:solidFill>
                  <a:schemeClr val="tx1"/>
                </a:solidFill>
                <a:effectLst/>
                <a:latin typeface="+mn-lt"/>
                <a:ea typeface="+mn-ea"/>
                <a:cs typeface="+mn-cs"/>
              </a:rPr>
              <a:t>You noticed how voice, posture, and language choices affect the listener. You practised using signposting language to guide people through your ideas. You worked on structuring short spoken messages so they are easier to follow. You also had several chances to practise speaking in a low pressure way, both in pairs and in small groups, and to reflect on the choices you made.</a:t>
            </a:r>
          </a:p>
          <a:p>
            <a:pPr fontAlgn="t"/>
            <a:r>
              <a:rPr lang="en-GB" sz="1200" b="0" i="0" kern="1200">
                <a:solidFill>
                  <a:schemeClr val="tx1"/>
                </a:solidFill>
                <a:effectLst/>
                <a:latin typeface="+mn-lt"/>
                <a:ea typeface="+mn-ea"/>
                <a:cs typeface="+mn-cs"/>
              </a:rPr>
              <a:t>The main idea to take away is this. Good speaking is not about confidence or performance. It is about making </a:t>
            </a:r>
            <a:r>
              <a:rPr lang="en-GB" sz="1200" b="1" i="0" kern="1200">
                <a:solidFill>
                  <a:schemeClr val="tx1"/>
                </a:solidFill>
                <a:effectLst/>
                <a:latin typeface="+mn-lt"/>
                <a:ea typeface="+mn-ea"/>
                <a:cs typeface="+mn-cs"/>
              </a:rPr>
              <a:t>clear, deliberate choices</a:t>
            </a:r>
            <a:r>
              <a:rPr lang="en-GB" sz="1200" b="0" i="0" kern="1200">
                <a:solidFill>
                  <a:schemeClr val="tx1"/>
                </a:solidFill>
                <a:effectLst/>
                <a:latin typeface="+mn-lt"/>
                <a:ea typeface="+mn-ea"/>
                <a:cs typeface="+mn-cs"/>
              </a:rPr>
              <a:t> that help the listener understand what you are saying.</a:t>
            </a:r>
          </a:p>
          <a:p>
            <a:pPr fontAlgn="t"/>
            <a:r>
              <a:rPr lang="en-GB" sz="1200" b="0" i="0" kern="1200">
                <a:solidFill>
                  <a:schemeClr val="tx1"/>
                </a:solidFill>
                <a:effectLst/>
                <a:latin typeface="+mn-lt"/>
                <a:ea typeface="+mn-ea"/>
                <a:cs typeface="+mn-cs"/>
              </a:rPr>
              <a:t>These are practical skills. They can be practised, improved, and applied in many different situations, such as meetings, group work, and professional discussions.</a:t>
            </a:r>
          </a:p>
          <a:p>
            <a:pPr fontAlgn="t"/>
            <a:r>
              <a:rPr lang="en-GB" sz="1200" b="0" i="0" kern="1200">
                <a:solidFill>
                  <a:schemeClr val="tx1"/>
                </a:solidFill>
                <a:effectLst/>
                <a:latin typeface="+mn-lt"/>
                <a:ea typeface="+mn-ea"/>
                <a:cs typeface="+mn-cs"/>
              </a:rPr>
              <a:t>Thank you for your engagement today</a:t>
            </a:r>
          </a:p>
          <a:p>
            <a:pPr fontAlgn="t"/>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41</a:t>
            </a:fld>
            <a:endParaRPr lang="en-GB"/>
          </a:p>
        </p:txBody>
      </p:sp>
    </p:spTree>
    <p:extLst>
      <p:ext uri="{BB962C8B-B14F-4D97-AF65-F5344CB8AC3E}">
        <p14:creationId xmlns:p14="http://schemas.microsoft.com/office/powerpoint/2010/main" val="27844190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Before we finish today, I want to tell you what we will do next week.</a:t>
            </a:r>
          </a:p>
          <a:p>
            <a:r>
              <a:rPr lang="en-GB"/>
              <a:t>In Week 9 we will focus on reflection. </a:t>
            </a:r>
          </a:p>
          <a:p>
            <a:r>
              <a:rPr lang="en-GB"/>
              <a:t>You also have homework for Week 9.</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697777-AA71-4FEA-8726-D9F7C99D48EE}"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651691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THEM FORCEFULLY that:</a:t>
            </a:r>
          </a:p>
          <a:p>
            <a:r>
              <a:rPr lang="en-GB" dirty="0"/>
              <a:t>A lot of the Further learning resources in this module are relevant to one or both of the topics for Task 3. They should start there, especially if they have already done some of the further learning!</a:t>
            </a:r>
          </a:p>
        </p:txBody>
      </p:sp>
      <p:sp>
        <p:nvSpPr>
          <p:cNvPr id="4" name="Slide Number Placeholder 3"/>
          <p:cNvSpPr>
            <a:spLocks noGrp="1"/>
          </p:cNvSpPr>
          <p:nvPr>
            <p:ph type="sldNum" sz="quarter" idx="5"/>
          </p:nvPr>
        </p:nvSpPr>
        <p:spPr/>
        <p:txBody>
          <a:bodyPr/>
          <a:lstStyle/>
          <a:p>
            <a:fld id="{26697777-AA71-4FEA-8726-D9F7C99D48EE}" type="slidenum">
              <a:rPr lang="en-GB" smtClean="0"/>
              <a:t>43</a:t>
            </a:fld>
            <a:endParaRPr lang="en-GB"/>
          </a:p>
        </p:txBody>
      </p:sp>
    </p:spTree>
    <p:extLst>
      <p:ext uri="{BB962C8B-B14F-4D97-AF65-F5344CB8AC3E}">
        <p14:creationId xmlns:p14="http://schemas.microsoft.com/office/powerpoint/2010/main" val="7543736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4D43A675-0C55-D89B-F1AC-EDDD31EAA74E}"/>
              </a:ext>
              <a:ext uri="{C183D7F6-B498-43B3-948B-1728B52AA6E4}">
                <adec:decorative xmlns:adec="http://schemas.microsoft.com/office/drawing/2017/decorative" val="1"/>
              </a:ext>
            </a:extLst>
          </p:cNvPr>
          <p:cNvPicPr>
            <a:picLocks noChangeAspect="1"/>
          </p:cNvPicPr>
          <p:nvPr userDrawn="1"/>
        </p:nvPicPr>
        <p:blipFill>
          <a:blip r:embed="rId2"/>
          <a:srcRect r="59387"/>
          <a:stretch>
            <a:fillRect/>
          </a:stretch>
        </p:blipFill>
        <p:spPr>
          <a:xfrm>
            <a:off x="-1" y="0"/>
            <a:ext cx="6862714" cy="6858000"/>
          </a:xfrm>
          <a:prstGeom prst="rect">
            <a:avLst/>
          </a:prstGeom>
        </p:spPr>
      </p:pic>
      <p:pic>
        <p:nvPicPr>
          <p:cNvPr id="9" name="Picture 8" descr="UWTSD logo.&#10;">
            <a:extLst>
              <a:ext uri="{FF2B5EF4-FFF2-40B4-BE49-F238E27FC236}">
                <a16:creationId xmlns:a16="http://schemas.microsoft.com/office/drawing/2014/main" id="{A2ECE847-C5DA-31A9-3BA9-95864901A73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52450" y="493335"/>
            <a:ext cx="1675851" cy="640140"/>
          </a:xfrm>
          <a:prstGeom prst="rect">
            <a:avLst/>
          </a:prstGeom>
        </p:spPr>
      </p:pic>
      <p:sp>
        <p:nvSpPr>
          <p:cNvPr id="2" name="Title 1">
            <a:extLst>
              <a:ext uri="{FF2B5EF4-FFF2-40B4-BE49-F238E27FC236}">
                <a16:creationId xmlns:a16="http://schemas.microsoft.com/office/drawing/2014/main" id="{5CE1B8DB-EBBC-F507-0C56-3B00D1948DFB}"/>
              </a:ext>
            </a:extLst>
          </p:cNvPr>
          <p:cNvSpPr>
            <a:spLocks noGrp="1"/>
          </p:cNvSpPr>
          <p:nvPr>
            <p:ph type="ctrTitle"/>
          </p:nvPr>
        </p:nvSpPr>
        <p:spPr>
          <a:xfrm>
            <a:off x="552451" y="2027237"/>
            <a:ext cx="6000750" cy="2306637"/>
          </a:xfrm>
        </p:spPr>
        <p:txBody>
          <a:bodyPr anchor="b">
            <a:noAutofit/>
          </a:bodyPr>
          <a:lstStyle>
            <a:lvl1pPr algn="l">
              <a:defRPr sz="480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A5FC0295-C5D0-D004-18F4-143A9D9516A2}"/>
              </a:ext>
            </a:extLst>
          </p:cNvPr>
          <p:cNvSpPr>
            <a:spLocks noGrp="1"/>
          </p:cNvSpPr>
          <p:nvPr>
            <p:ph type="subTitle" idx="1"/>
          </p:nvPr>
        </p:nvSpPr>
        <p:spPr>
          <a:xfrm>
            <a:off x="552451" y="4506913"/>
            <a:ext cx="6000750" cy="1655762"/>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11" name="Picture Placeholder 10">
            <a:extLst>
              <a:ext uri="{FF2B5EF4-FFF2-40B4-BE49-F238E27FC236}">
                <a16:creationId xmlns:a16="http://schemas.microsoft.com/office/drawing/2014/main" id="{84E2A0F4-D381-E71C-B473-624257C2DE8E}"/>
              </a:ext>
            </a:extLst>
          </p:cNvPr>
          <p:cNvSpPr>
            <a:spLocks noGrp="1"/>
          </p:cNvSpPr>
          <p:nvPr>
            <p:ph type="pic" sz="quarter" idx="10"/>
          </p:nvPr>
        </p:nvSpPr>
        <p:spPr>
          <a:xfrm>
            <a:off x="6862713" y="0"/>
            <a:ext cx="5329287" cy="6858000"/>
          </a:xfrm>
        </p:spPr>
        <p:txBody>
          <a:bodyPr/>
          <a:lstStyle/>
          <a:p>
            <a:endParaRPr lang="en-GB"/>
          </a:p>
        </p:txBody>
      </p:sp>
    </p:spTree>
    <p:extLst>
      <p:ext uri="{BB962C8B-B14F-4D97-AF65-F5344CB8AC3E}">
        <p14:creationId xmlns:p14="http://schemas.microsoft.com/office/powerpoint/2010/main" val="2931762581"/>
      </p:ext>
    </p:extLst>
  </p:cSld>
  <p:clrMapOvr>
    <a:masterClrMapping/>
  </p:clrMapOvr>
  <p:extLst>
    <p:ext uri="{DCECCB84-F9BA-43D5-87BE-67443E8EF086}">
      <p15:sldGuideLst xmlns:p15="http://schemas.microsoft.com/office/powerpoint/2012/main">
        <p15:guide id="1" orient="horz" pos="2183"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divider">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74892C2-DE7A-7F11-3FFA-9DE8E6EF8893}"/>
              </a:ext>
              <a:ext uri="{C183D7F6-B498-43B3-948B-1728B52AA6E4}">
                <adec:decorative xmlns:adec="http://schemas.microsoft.com/office/drawing/2017/decorative" val="1"/>
              </a:ext>
            </a:extLst>
          </p:cNvPr>
          <p:cNvPicPr>
            <a:picLocks noChangeAspect="1"/>
          </p:cNvPicPr>
          <p:nvPr userDrawn="1"/>
        </p:nvPicPr>
        <p:blipFill>
          <a:blip r:embed="rId2"/>
          <a:srcRect r="59387"/>
          <a:stretch>
            <a:fillRect/>
          </a:stretch>
        </p:blipFill>
        <p:spPr>
          <a:xfrm>
            <a:off x="-1" y="1488440"/>
            <a:ext cx="12191999" cy="3881120"/>
          </a:xfrm>
          <a:prstGeom prst="rect">
            <a:avLst/>
          </a:prstGeom>
        </p:spPr>
      </p:pic>
      <p:sp>
        <p:nvSpPr>
          <p:cNvPr id="2" name="Title 1">
            <a:extLst>
              <a:ext uri="{FF2B5EF4-FFF2-40B4-BE49-F238E27FC236}">
                <a16:creationId xmlns:a16="http://schemas.microsoft.com/office/drawing/2014/main" id="{ABB205ED-3519-915D-3530-D78E731740E7}"/>
              </a:ext>
            </a:extLst>
          </p:cNvPr>
          <p:cNvSpPr>
            <a:spLocks noGrp="1"/>
          </p:cNvSpPr>
          <p:nvPr>
            <p:ph type="title"/>
          </p:nvPr>
        </p:nvSpPr>
        <p:spPr>
          <a:xfrm>
            <a:off x="1128712" y="1835135"/>
            <a:ext cx="10225088" cy="1928993"/>
          </a:xfrm>
        </p:spPr>
        <p:txBody>
          <a:bodyPr anchor="b">
            <a:normAutofit/>
          </a:bodyPr>
          <a:lstStyle>
            <a:lvl1pPr>
              <a:defRPr sz="48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FC64CA0-3FD3-6273-865A-64775B9F2BBA}"/>
              </a:ext>
            </a:extLst>
          </p:cNvPr>
          <p:cNvSpPr>
            <a:spLocks noGrp="1"/>
          </p:cNvSpPr>
          <p:nvPr>
            <p:ph type="body" idx="1"/>
          </p:nvPr>
        </p:nvSpPr>
        <p:spPr>
          <a:xfrm>
            <a:off x="1128712" y="3956247"/>
            <a:ext cx="10225088" cy="946677"/>
          </a:xfrm>
        </p:spPr>
        <p:txBody>
          <a:bodyPr/>
          <a:lstStyle>
            <a:lvl1pPr marL="0" indent="0">
              <a:buNone/>
              <a:defRPr sz="2400" b="1">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CC6F0D-E5E4-DC19-CB40-715098C6FEFC}"/>
              </a:ext>
            </a:extLst>
          </p:cNvPr>
          <p:cNvSpPr>
            <a:spLocks noGrp="1"/>
          </p:cNvSpPr>
          <p:nvPr>
            <p:ph type="dt" sz="half" idx="10"/>
          </p:nvPr>
        </p:nvSpPr>
        <p:spPr/>
        <p:txBody>
          <a:bodyPr/>
          <a:lstStyle/>
          <a:p>
            <a:fld id="{30EB0EF4-AB50-41F8-9673-8AFD186DF8D7}" type="datetime1">
              <a:rPr lang="en-GB" smtClean="0"/>
              <a:t>09/05/2026</a:t>
            </a:fld>
            <a:endParaRPr lang="en-GB"/>
          </a:p>
        </p:txBody>
      </p:sp>
      <p:sp>
        <p:nvSpPr>
          <p:cNvPr id="5" name="Footer Placeholder 4">
            <a:extLst>
              <a:ext uri="{FF2B5EF4-FFF2-40B4-BE49-F238E27FC236}">
                <a16:creationId xmlns:a16="http://schemas.microsoft.com/office/drawing/2014/main" id="{E899F172-3A65-6F45-30E6-9C59CD6854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21194D-0642-D8B3-F117-4BFAB6BAB8F1}"/>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45058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B5652-1BFC-67CB-A991-38213EAC65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C9672A-FB89-B22D-E7D9-FBB671D18B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914A97-6F25-7E30-CBB8-6802757506B7}"/>
              </a:ext>
            </a:extLst>
          </p:cNvPr>
          <p:cNvSpPr>
            <a:spLocks noGrp="1"/>
          </p:cNvSpPr>
          <p:nvPr>
            <p:ph type="dt" sz="half" idx="10"/>
          </p:nvPr>
        </p:nvSpPr>
        <p:spPr/>
        <p:txBody>
          <a:bodyPr/>
          <a:lstStyle/>
          <a:p>
            <a:fld id="{1BBBEBD8-4EAA-4030-9C01-F6EC13ABE2FD}" type="datetime1">
              <a:rPr lang="en-GB" smtClean="0"/>
              <a:t>09/05/2026</a:t>
            </a:fld>
            <a:endParaRPr lang="en-GB"/>
          </a:p>
        </p:txBody>
      </p:sp>
      <p:sp>
        <p:nvSpPr>
          <p:cNvPr id="5" name="Footer Placeholder 4">
            <a:extLst>
              <a:ext uri="{FF2B5EF4-FFF2-40B4-BE49-F238E27FC236}">
                <a16:creationId xmlns:a16="http://schemas.microsoft.com/office/drawing/2014/main" id="{BB49404D-9DF4-5AEF-40E0-B3108B50A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2FA95F-DBAF-A43C-0669-EE74B2AB22DA}"/>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9821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and two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1825625"/>
            <a:ext cx="4790099"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74778" y="1825625"/>
            <a:ext cx="507902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09/05/2026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536252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Activity: Title an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B890952-AF4B-555C-8832-E257D3E59F53}"/>
              </a:ext>
              <a:ext uri="{C183D7F6-B498-43B3-948B-1728B52AA6E4}">
                <adec:decorative xmlns:adec="http://schemas.microsoft.com/office/drawing/2017/decorative" val="1"/>
              </a:ext>
            </a:extLst>
          </p:cNvPr>
          <p:cNvPicPr>
            <a:picLocks noChangeAspect="1"/>
          </p:cNvPicPr>
          <p:nvPr userDrawn="1"/>
        </p:nvPicPr>
        <p:blipFill>
          <a:blip r:embed="rId2">
            <a:alphaModFix/>
          </a:blip>
          <a:stretch>
            <a:fillRect/>
          </a:stretch>
        </p:blipFill>
        <p:spPr>
          <a:xfrm>
            <a:off x="0" y="0"/>
            <a:ext cx="12191999" cy="1690688"/>
          </a:xfrm>
          <a:prstGeom prst="rect">
            <a:avLst/>
          </a:prstGeom>
        </p:spPr>
      </p:pic>
      <p:sp>
        <p:nvSpPr>
          <p:cNvPr id="2" name="Title 1">
            <a:extLst>
              <a:ext uri="{FF2B5EF4-FFF2-40B4-BE49-F238E27FC236}">
                <a16:creationId xmlns:a16="http://schemas.microsoft.com/office/drawing/2014/main" id="{8A0EF50C-B99E-4E2C-5F80-9F815392B2C1}"/>
              </a:ext>
            </a:extLst>
          </p:cNvPr>
          <p:cNvSpPr>
            <a:spLocks noGrp="1"/>
          </p:cNvSpPr>
          <p:nvPr>
            <p:ph type="title"/>
          </p:nvPr>
        </p:nvSpPr>
        <p:spPr>
          <a:xfrm>
            <a:off x="1127125" y="365125"/>
            <a:ext cx="10226673" cy="1325563"/>
          </a:xfrm>
        </p:spPr>
        <p:txBody>
          <a:bodyPr/>
          <a:lstStyle>
            <a:lvl1pPr>
              <a:defRPr>
                <a:solidFill>
                  <a:schemeClr val="bg1"/>
                </a:solidFill>
              </a:defRPr>
            </a:lvl1pPr>
          </a:lstStyle>
          <a:p>
            <a:r>
              <a:rPr lang="en-US"/>
              <a:t>Click to edit Master title style</a:t>
            </a:r>
            <a:endParaRPr lang="en-GB"/>
          </a:p>
        </p:txBody>
      </p:sp>
      <p:sp>
        <p:nvSpPr>
          <p:cNvPr id="9" name="Content Placeholder 2">
            <a:extLst>
              <a:ext uri="{FF2B5EF4-FFF2-40B4-BE49-F238E27FC236}">
                <a16:creationId xmlns:a16="http://schemas.microsoft.com/office/drawing/2014/main" id="{1E59FFBC-0485-7258-3109-B1A997C3F529}"/>
              </a:ext>
            </a:extLst>
          </p:cNvPr>
          <p:cNvSpPr>
            <a:spLocks noGrp="1"/>
          </p:cNvSpPr>
          <p:nvPr>
            <p:ph idx="1"/>
          </p:nvPr>
        </p:nvSpPr>
        <p:spPr>
          <a:xfrm>
            <a:off x="1127124" y="2012231"/>
            <a:ext cx="10226676"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Date Placeholder 2">
            <a:extLst>
              <a:ext uri="{FF2B5EF4-FFF2-40B4-BE49-F238E27FC236}">
                <a16:creationId xmlns:a16="http://schemas.microsoft.com/office/drawing/2014/main" id="{1A40E309-F6EB-6B9A-5D1D-A34342B8EF8F}"/>
              </a:ext>
            </a:extLst>
          </p:cNvPr>
          <p:cNvSpPr>
            <a:spLocks noGrp="1"/>
          </p:cNvSpPr>
          <p:nvPr>
            <p:ph type="dt" sz="half" idx="10"/>
          </p:nvPr>
        </p:nvSpPr>
        <p:spPr/>
        <p:txBody>
          <a:bodyPr/>
          <a:lstStyle/>
          <a:p>
            <a:fld id="{684EAFC6-8F75-43C1-9FB0-D2FAD5848B9E}" type="datetime1">
              <a:rPr lang="en-GB" smtClean="0"/>
              <a:t>09/05/2026</a:t>
            </a:fld>
            <a:endParaRPr lang="en-GB"/>
          </a:p>
        </p:txBody>
      </p:sp>
      <p:sp>
        <p:nvSpPr>
          <p:cNvPr id="4" name="Footer Placeholder 3">
            <a:extLst>
              <a:ext uri="{FF2B5EF4-FFF2-40B4-BE49-F238E27FC236}">
                <a16:creationId xmlns:a16="http://schemas.microsoft.com/office/drawing/2014/main" id="{804E9E97-1A33-BE38-8D30-4ECCB4519F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16D2659-EBE7-518F-61E3-E45C5C85DAFB}"/>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4" name="Graphic 13">
            <a:extLst>
              <a:ext uri="{FF2B5EF4-FFF2-40B4-BE49-F238E27FC236}">
                <a16:creationId xmlns:a16="http://schemas.microsoft.com/office/drawing/2014/main" id="{8A9DD6E2-22FA-830E-6587-3C15BA4D5E88}"/>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3427539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Obj" preserve="1">
  <p:cSld name="Activity: Title and two column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AA337E1-F4AA-BDCD-6BC1-AD264FCE605D}"/>
              </a:ext>
              <a:ext uri="{C183D7F6-B498-43B3-948B-1728B52AA6E4}">
                <adec:decorative xmlns:adec="http://schemas.microsoft.com/office/drawing/2017/decorative" val="1"/>
              </a:ext>
            </a:extLst>
          </p:cNvPr>
          <p:cNvPicPr>
            <a:picLocks noChangeAspect="1"/>
          </p:cNvPicPr>
          <p:nvPr userDrawn="1"/>
        </p:nvPicPr>
        <p:blipFill>
          <a:blip r:embed="rId2">
            <a:alphaModFix/>
          </a:blip>
          <a:stretch>
            <a:fillRect/>
          </a:stretch>
        </p:blipFill>
        <p:spPr>
          <a:xfrm>
            <a:off x="0" y="0"/>
            <a:ext cx="12191999" cy="1690688"/>
          </a:xfrm>
          <a:prstGeom prst="rect">
            <a:avLst/>
          </a:prstGeom>
        </p:spPr>
      </p:pic>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2012231"/>
            <a:ext cx="4825268"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39610" y="2012231"/>
            <a:ext cx="5114190"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09/05/2026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0" name="Graphic 9">
            <a:extLst>
              <a:ext uri="{FF2B5EF4-FFF2-40B4-BE49-F238E27FC236}">
                <a16:creationId xmlns:a16="http://schemas.microsoft.com/office/drawing/2014/main" id="{1ABF5992-EDD8-ACF9-42C3-979AD5FFC560}"/>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4194180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B50CF-9D72-6E0B-725C-0536765E1DA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CCE2898-9729-08B8-DA00-4F98754F97B6}"/>
              </a:ext>
            </a:extLst>
          </p:cNvPr>
          <p:cNvSpPr>
            <a:spLocks noGrp="1"/>
          </p:cNvSpPr>
          <p:nvPr>
            <p:ph type="dt" sz="half" idx="10"/>
          </p:nvPr>
        </p:nvSpPr>
        <p:spPr/>
        <p:txBody>
          <a:bodyPr/>
          <a:lstStyle/>
          <a:p>
            <a:fld id="{684EAFC6-8F75-43C1-9FB0-D2FAD5848B9E}" type="datetime1">
              <a:rPr lang="en-GB" smtClean="0"/>
              <a:t>09/05/2026</a:t>
            </a:fld>
            <a:endParaRPr lang="en-GB"/>
          </a:p>
        </p:txBody>
      </p:sp>
      <p:sp>
        <p:nvSpPr>
          <p:cNvPr id="4" name="Footer Placeholder 3">
            <a:extLst>
              <a:ext uri="{FF2B5EF4-FFF2-40B4-BE49-F238E27FC236}">
                <a16:creationId xmlns:a16="http://schemas.microsoft.com/office/drawing/2014/main" id="{39EF75C2-5F9F-D316-3EC7-2358CDCF0E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68FBED-252A-7CB8-694A-EB7876038D3B}"/>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3792496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Video full screen">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78E97AE-48C5-C901-058B-652F570758C8}"/>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6" name="Content Placeholder 5">
            <a:extLst>
              <a:ext uri="{FF2B5EF4-FFF2-40B4-BE49-F238E27FC236}">
                <a16:creationId xmlns:a16="http://schemas.microsoft.com/office/drawing/2014/main" id="{03FE5407-63D6-2F09-21F5-F6DFBDB07CA5}"/>
              </a:ext>
            </a:extLst>
          </p:cNvPr>
          <p:cNvSpPr>
            <a:spLocks noGrp="1"/>
          </p:cNvSpPr>
          <p:nvPr>
            <p:ph sz="quarter" idx="13"/>
          </p:nvPr>
        </p:nvSpPr>
        <p:spPr>
          <a:xfrm>
            <a:off x="0" y="0"/>
            <a:ext cx="12192000" cy="685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Date Placeholder 1">
            <a:extLst>
              <a:ext uri="{FF2B5EF4-FFF2-40B4-BE49-F238E27FC236}">
                <a16:creationId xmlns:a16="http://schemas.microsoft.com/office/drawing/2014/main" id="{C6F28D2F-7541-4FDD-4D54-1D2994D87BEE}"/>
              </a:ext>
            </a:extLst>
          </p:cNvPr>
          <p:cNvSpPr>
            <a:spLocks noGrp="1"/>
          </p:cNvSpPr>
          <p:nvPr>
            <p:ph type="dt" sz="half" idx="10"/>
          </p:nvPr>
        </p:nvSpPr>
        <p:spPr/>
        <p:txBody>
          <a:bodyPr/>
          <a:lstStyle/>
          <a:p>
            <a:fld id="{9FD93A5E-0BB6-4C5D-9645-848C0A017328}" type="datetime1">
              <a:rPr lang="en-GB" smtClean="0"/>
              <a:t>09/05/2026</a:t>
            </a:fld>
            <a:endParaRPr lang="en-GB"/>
          </a:p>
        </p:txBody>
      </p:sp>
      <p:sp>
        <p:nvSpPr>
          <p:cNvPr id="3" name="Footer Placeholder 2">
            <a:extLst>
              <a:ext uri="{FF2B5EF4-FFF2-40B4-BE49-F238E27FC236}">
                <a16:creationId xmlns:a16="http://schemas.microsoft.com/office/drawing/2014/main" id="{99055F64-8256-2E85-7451-791447C2A9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A72610-C6F9-9D57-4F12-2DF13E7327E5}"/>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24065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E84D31E3-5C6D-8737-08BC-3EFF2F53C1C7}"/>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C00C75D-9DDB-B3FF-39D5-215040F97197}"/>
              </a:ext>
            </a:extLst>
          </p:cNvPr>
          <p:cNvSpPr>
            <a:spLocks noGrp="1"/>
          </p:cNvSpPr>
          <p:nvPr>
            <p:ph type="dt" sz="half" idx="10"/>
          </p:nvPr>
        </p:nvSpPr>
        <p:spPr/>
        <p:txBody>
          <a:bodyPr/>
          <a:lstStyle/>
          <a:p>
            <a:fld id="{EB603BE0-0E39-4D64-8491-6B5986B7C52C}" type="datetime1">
              <a:rPr lang="en-GB" smtClean="0"/>
              <a:t>09/05/2026</a:t>
            </a:fld>
            <a:endParaRPr lang="en-GB"/>
          </a:p>
        </p:txBody>
      </p:sp>
      <p:sp>
        <p:nvSpPr>
          <p:cNvPr id="4" name="Footer Placeholder 3">
            <a:extLst>
              <a:ext uri="{FF2B5EF4-FFF2-40B4-BE49-F238E27FC236}">
                <a16:creationId xmlns:a16="http://schemas.microsoft.com/office/drawing/2014/main" id="{C5F17838-ABB1-4A47-780A-75AE7CD9F17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52192A-0D3D-D817-0AD9-51DF0B1ED343}"/>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2789789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595FB0-2150-3601-A209-3D5F866050F1}"/>
              </a:ext>
            </a:extLst>
          </p:cNvPr>
          <p:cNvSpPr>
            <a:spLocks noGrp="1"/>
          </p:cNvSpPr>
          <p:nvPr>
            <p:ph type="title"/>
          </p:nvPr>
        </p:nvSpPr>
        <p:spPr>
          <a:xfrm>
            <a:off x="1127125" y="365125"/>
            <a:ext cx="10226674"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86D24C-9BA1-873E-C433-F2452246623A}"/>
              </a:ext>
            </a:extLst>
          </p:cNvPr>
          <p:cNvSpPr>
            <a:spLocks noGrp="1"/>
          </p:cNvSpPr>
          <p:nvPr>
            <p:ph type="body" idx="1"/>
          </p:nvPr>
        </p:nvSpPr>
        <p:spPr>
          <a:xfrm>
            <a:off x="1127124" y="1825625"/>
            <a:ext cx="10226676"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F3332-F0A0-4041-FC29-7850DC9CB39A}"/>
              </a:ext>
            </a:extLst>
          </p:cNvPr>
          <p:cNvSpPr>
            <a:spLocks noGrp="1"/>
          </p:cNvSpPr>
          <p:nvPr>
            <p:ph type="dt" sz="half" idx="2"/>
          </p:nvPr>
        </p:nvSpPr>
        <p:spPr>
          <a:xfrm>
            <a:off x="1127124" y="6356350"/>
            <a:ext cx="2454276"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84EAFC6-8F75-43C1-9FB0-D2FAD5848B9E}" type="datetime1">
              <a:rPr lang="en-GB" smtClean="0"/>
              <a:t>09/05/2026</a:t>
            </a:fld>
            <a:endParaRPr lang="en-GB"/>
          </a:p>
        </p:txBody>
      </p:sp>
      <p:sp>
        <p:nvSpPr>
          <p:cNvPr id="5" name="Footer Placeholder 4">
            <a:extLst>
              <a:ext uri="{FF2B5EF4-FFF2-40B4-BE49-F238E27FC236}">
                <a16:creationId xmlns:a16="http://schemas.microsoft.com/office/drawing/2014/main" id="{33035386-B596-81A5-C02E-E270EE108683}"/>
              </a:ext>
            </a:extLst>
          </p:cNvPr>
          <p:cNvSpPr>
            <a:spLocks noGrp="1"/>
          </p:cNvSpPr>
          <p:nvPr>
            <p:ph type="ftr" sz="quarter" idx="3"/>
          </p:nvPr>
        </p:nvSpPr>
        <p:spPr>
          <a:xfrm>
            <a:off x="4471986" y="6356350"/>
            <a:ext cx="3681414"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F9EC161-64BD-32D6-667D-622AE248EC64}"/>
              </a:ext>
            </a:extLst>
          </p:cNvPr>
          <p:cNvSpPr>
            <a:spLocks noGrp="1"/>
          </p:cNvSpPr>
          <p:nvPr>
            <p:ph type="sldNum" sz="quarter" idx="4"/>
          </p:nvPr>
        </p:nvSpPr>
        <p:spPr>
          <a:xfrm>
            <a:off x="8899524" y="6356350"/>
            <a:ext cx="2454276"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322EA46-A50A-4B74-807A-1D180152ACDE}" type="slidenum">
              <a:rPr lang="en-GB" smtClean="0"/>
              <a:t>‹#›</a:t>
            </a:fld>
            <a:endParaRPr lang="en-GB"/>
          </a:p>
        </p:txBody>
      </p:sp>
      <p:pic>
        <p:nvPicPr>
          <p:cNvPr id="10" name="Picture 9">
            <a:extLst>
              <a:ext uri="{FF2B5EF4-FFF2-40B4-BE49-F238E27FC236}">
                <a16:creationId xmlns:a16="http://schemas.microsoft.com/office/drawing/2014/main" id="{28AA2A39-BC86-4D9D-F7DB-14F384BEDCDE}"/>
              </a:ext>
              <a:ext uri="{C183D7F6-B498-43B3-948B-1728B52AA6E4}">
                <adec:decorative xmlns:adec="http://schemas.microsoft.com/office/drawing/2017/decorative" val="1"/>
              </a:ext>
            </a:extLst>
          </p:cNvPr>
          <p:cNvPicPr>
            <a:picLocks noChangeAspect="1"/>
          </p:cNvPicPr>
          <p:nvPr userDrawn="1"/>
        </p:nvPicPr>
        <p:blipFill>
          <a:blip r:embed="rId11"/>
          <a:srcRect r="95039"/>
          <a:stretch>
            <a:fillRect/>
          </a:stretch>
        </p:blipFill>
        <p:spPr>
          <a:xfrm>
            <a:off x="0" y="0"/>
            <a:ext cx="838201" cy="6858000"/>
          </a:xfrm>
          <a:prstGeom prst="rect">
            <a:avLst/>
          </a:prstGeom>
        </p:spPr>
      </p:pic>
    </p:spTree>
    <p:extLst>
      <p:ext uri="{BB962C8B-B14F-4D97-AF65-F5344CB8AC3E}">
        <p14:creationId xmlns:p14="http://schemas.microsoft.com/office/powerpoint/2010/main" val="1899850025"/>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8" r:id="rId5"/>
    <p:sldLayoutId id="2147483659" r:id="rId6"/>
    <p:sldLayoutId id="2147483657" r:id="rId7"/>
    <p:sldLayoutId id="2147483655" r:id="rId8"/>
    <p:sldLayoutId id="2147483656" r:id="rId9"/>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10" userDrawn="1">
          <p15:clr>
            <a:srgbClr val="F26B43"/>
          </p15:clr>
        </p15:guide>
        <p15:guide id="4" pos="7151" userDrawn="1">
          <p15:clr>
            <a:srgbClr val="F26B43"/>
          </p15:clr>
        </p15:guide>
        <p15:guide id="5" orient="horz" pos="3997" userDrawn="1">
          <p15:clr>
            <a:srgbClr val="F26B43"/>
          </p15:clr>
        </p15:guide>
        <p15:guide id="6" orient="horz" pos="21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5.xml"/><Relationship Id="rId1" Type="http://schemas.openxmlformats.org/officeDocument/2006/relationships/video" Target="https://www.youtube.com/embed/jDuygY5j0P4?feature=oembed" TargetMode="Externa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9.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5.xml"/><Relationship Id="rId1" Type="http://schemas.openxmlformats.org/officeDocument/2006/relationships/video" Target="https://www.youtube.com/embed/5-M85ID-6b0?feature=oembed" TargetMode="Externa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8.xml"/><Relationship Id="rId1" Type="http://schemas.openxmlformats.org/officeDocument/2006/relationships/video" Target="https://www.youtube.com/embed/V8eLdbKXGzk?feature=oembed" TargetMode="Externa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5.xml"/><Relationship Id="rId1" Type="http://schemas.openxmlformats.org/officeDocument/2006/relationships/video" Target="https://www.youtube.com/embed/yiZkk4xdANg?feature=oembed" TargetMode="Externa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8.xml"/><Relationship Id="rId1" Type="http://schemas.openxmlformats.org/officeDocument/2006/relationships/video" Target="https://www.youtube.com/embed/V8eLdbKXGzk?feature=oembed" TargetMode="External"/><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5.xml"/><Relationship Id="rId1" Type="http://schemas.openxmlformats.org/officeDocument/2006/relationships/video" Target="https://www.youtube.com/embed/tuVa27WISyo?feature=oembed" TargetMode="Externa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6.xml"/><Relationship Id="rId1" Type="http://schemas.openxmlformats.org/officeDocument/2006/relationships/video" Target="https://www.youtube.com/embed/jDuygY5j0P4?feature=oembed" TargetMode="External"/><Relationship Id="rId4" Type="http://schemas.openxmlformats.org/officeDocument/2006/relationships/image" Target="../media/image6.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6.xml"/><Relationship Id="rId1" Type="http://schemas.openxmlformats.org/officeDocument/2006/relationships/video" Target="https://www.youtube.com/embed/tuVa27WISyo?feature=oembed" TargetMode="External"/><Relationship Id="rId4" Type="http://schemas.openxmlformats.org/officeDocument/2006/relationships/image" Target="../media/image17.jpeg"/></Relationships>
</file>

<file path=ppt/slides/_rels/slide3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5.xml"/><Relationship Id="rId1" Type="http://schemas.openxmlformats.org/officeDocument/2006/relationships/video" Target="https://www.youtube.com/embed/i6yf7Tb5R6Q?feature=oembed" TargetMode="External"/><Relationship Id="rId4" Type="http://schemas.openxmlformats.org/officeDocument/2006/relationships/image" Target="../media/image22.jpe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5.gif"/></Relationships>
</file>

<file path=ppt/slides/_rels/slide4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B9F78-0982-4FBD-922E-2215BD2EB92B}"/>
              </a:ext>
            </a:extLst>
          </p:cNvPr>
          <p:cNvSpPr>
            <a:spLocks noGrp="1"/>
          </p:cNvSpPr>
          <p:nvPr>
            <p:ph type="ctrTitle"/>
          </p:nvPr>
        </p:nvSpPr>
        <p:spPr>
          <a:xfrm>
            <a:off x="552451" y="2027237"/>
            <a:ext cx="6000750" cy="2306637"/>
          </a:xfrm>
        </p:spPr>
        <p:txBody>
          <a:bodyPr anchor="b">
            <a:normAutofit/>
          </a:bodyPr>
          <a:lstStyle/>
          <a:p>
            <a:r>
              <a:rPr lang="en-GB"/>
              <a:t>Welcome to Academic Skills!</a:t>
            </a:r>
          </a:p>
        </p:txBody>
      </p:sp>
      <p:sp>
        <p:nvSpPr>
          <p:cNvPr id="6" name="Subtitle 5">
            <a:extLst>
              <a:ext uri="{FF2B5EF4-FFF2-40B4-BE49-F238E27FC236}">
                <a16:creationId xmlns:a16="http://schemas.microsoft.com/office/drawing/2014/main" id="{C12DD013-7C7A-405E-A888-913F7CC7847B}"/>
              </a:ext>
            </a:extLst>
          </p:cNvPr>
          <p:cNvSpPr>
            <a:spLocks noGrp="1"/>
          </p:cNvSpPr>
          <p:nvPr>
            <p:ph type="subTitle" idx="1"/>
          </p:nvPr>
        </p:nvSpPr>
        <p:spPr>
          <a:xfrm>
            <a:off x="552451" y="4506913"/>
            <a:ext cx="6000750" cy="1655762"/>
          </a:xfrm>
        </p:spPr>
        <p:txBody>
          <a:bodyPr vert="horz" lIns="91440" tIns="45720" rIns="91440" bIns="45720" rtlCol="0" anchor="t">
            <a:normAutofit/>
          </a:bodyPr>
          <a:lstStyle/>
          <a:p>
            <a:r>
              <a:rPr lang="en-GB">
                <a:latin typeface="Aptos"/>
                <a:ea typeface="Calibri"/>
                <a:cs typeface="Calibri"/>
              </a:rPr>
              <a:t>LCLM4001 Academic Skills</a:t>
            </a:r>
          </a:p>
          <a:p>
            <a:r>
              <a:rPr lang="en-GB">
                <a:latin typeface="Aptos"/>
                <a:ea typeface="Calibri"/>
                <a:cs typeface="Calibri"/>
              </a:rPr>
              <a:t>Week 8</a:t>
            </a:r>
          </a:p>
        </p:txBody>
      </p:sp>
      <p:pic>
        <p:nvPicPr>
          <p:cNvPr id="4" name="Picture Placeholder 3" descr="Aerial view of a grey and orange umbrella">
            <a:extLst>
              <a:ext uri="{FF2B5EF4-FFF2-40B4-BE49-F238E27FC236}">
                <a16:creationId xmlns:a16="http://schemas.microsoft.com/office/drawing/2014/main" id="{BC20C668-3ED1-6AD6-151E-BA1F5B24FC9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0859" r="20859"/>
          <a:stretch>
            <a:fillRect/>
          </a:stretch>
        </p:blipFill>
        <p:spPr/>
      </p:pic>
    </p:spTree>
    <p:extLst>
      <p:ext uri="{BB962C8B-B14F-4D97-AF65-F5344CB8AC3E}">
        <p14:creationId xmlns:p14="http://schemas.microsoft.com/office/powerpoint/2010/main" val="17297462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CC608E-088E-317F-F8EE-8CDF87807B8F}"/>
              </a:ext>
            </a:extLst>
          </p:cNvPr>
          <p:cNvSpPr>
            <a:spLocks noGrp="1"/>
          </p:cNvSpPr>
          <p:nvPr>
            <p:ph type="title"/>
          </p:nvPr>
        </p:nvSpPr>
        <p:spPr/>
        <p:txBody>
          <a:bodyPr/>
          <a:lstStyle/>
          <a:p>
            <a:r>
              <a:rPr lang="en-GB"/>
              <a:t>Remembering last week</a:t>
            </a:r>
          </a:p>
        </p:txBody>
      </p:sp>
      <p:sp>
        <p:nvSpPr>
          <p:cNvPr id="5" name="Content Placeholder 4">
            <a:extLst>
              <a:ext uri="{FF2B5EF4-FFF2-40B4-BE49-F238E27FC236}">
                <a16:creationId xmlns:a16="http://schemas.microsoft.com/office/drawing/2014/main" id="{2942F8A6-762B-9536-9C54-F660E6D6724C}"/>
              </a:ext>
            </a:extLst>
          </p:cNvPr>
          <p:cNvSpPr>
            <a:spLocks noGrp="1"/>
          </p:cNvSpPr>
          <p:nvPr>
            <p:ph sz="half" idx="1"/>
          </p:nvPr>
        </p:nvSpPr>
        <p:spPr/>
        <p:txBody>
          <a:bodyPr vert="horz" lIns="91440" tIns="45720" rIns="91440" bIns="45720" rtlCol="0" anchor="t">
            <a:normAutofit fontScale="77500" lnSpcReduction="20000"/>
          </a:bodyPr>
          <a:lstStyle/>
          <a:p>
            <a:pPr marL="0" indent="0" algn="just">
              <a:buNone/>
            </a:pPr>
            <a:r>
              <a:rPr lang="en-GB" b="1"/>
              <a:t>We learnt:</a:t>
            </a:r>
          </a:p>
          <a:p>
            <a:pPr marL="0" indent="0" algn="just">
              <a:buNone/>
            </a:pPr>
            <a:endParaRPr lang="en-GB" b="1">
              <a:solidFill>
                <a:srgbClr val="FF0000"/>
              </a:solidFill>
            </a:endParaRPr>
          </a:p>
          <a:p>
            <a:pPr algn="just"/>
            <a:r>
              <a:rPr lang="en-GB"/>
              <a:t>How style differs between types of communication</a:t>
            </a:r>
          </a:p>
          <a:p>
            <a:pPr algn="just"/>
            <a:r>
              <a:rPr lang="en-GB"/>
              <a:t>Features of appropriate style in business and academic communication</a:t>
            </a:r>
          </a:p>
          <a:p>
            <a:pPr algn="just"/>
            <a:r>
              <a:rPr lang="en-GB"/>
              <a:t>What coherence and cohesion are in writing</a:t>
            </a:r>
          </a:p>
          <a:p>
            <a:pPr algn="just"/>
            <a:r>
              <a:rPr lang="en-GB"/>
              <a:t>How to improve this in our own writing</a:t>
            </a:r>
          </a:p>
        </p:txBody>
      </p:sp>
      <p:sp>
        <p:nvSpPr>
          <p:cNvPr id="2" name="Content Placeholder 1">
            <a:extLst>
              <a:ext uri="{FF2B5EF4-FFF2-40B4-BE49-F238E27FC236}">
                <a16:creationId xmlns:a16="http://schemas.microsoft.com/office/drawing/2014/main" id="{1791F591-CB8A-7AEE-B427-10A9EFF459D6}"/>
              </a:ext>
            </a:extLst>
          </p:cNvPr>
          <p:cNvSpPr>
            <a:spLocks noGrp="1"/>
          </p:cNvSpPr>
          <p:nvPr>
            <p:ph sz="half" idx="2"/>
          </p:nvPr>
        </p:nvSpPr>
        <p:spPr>
          <a:xfrm>
            <a:off x="6717010" y="1825625"/>
            <a:ext cx="5079021" cy="4351338"/>
          </a:xfrm>
        </p:spPr>
        <p:txBody>
          <a:bodyPr vert="horz" lIns="91440" tIns="45720" rIns="91440" bIns="45720" rtlCol="0" anchor="t">
            <a:normAutofit fontScale="77500" lnSpcReduction="20000"/>
          </a:bodyPr>
          <a:lstStyle/>
          <a:p>
            <a:pPr marL="0" lvl="0" indent="0">
              <a:lnSpc>
                <a:spcPct val="100000"/>
              </a:lnSpc>
              <a:spcBef>
                <a:spcPts val="0"/>
              </a:spcBef>
              <a:buNone/>
              <a:defRPr/>
            </a:pPr>
            <a:r>
              <a:rPr lang="en-GB" b="1"/>
              <a:t>Why this matters:</a:t>
            </a:r>
          </a:p>
          <a:p>
            <a:pPr marL="0" indent="0">
              <a:lnSpc>
                <a:spcPct val="100000"/>
              </a:lnSpc>
              <a:spcBef>
                <a:spcPts val="0"/>
              </a:spcBef>
              <a:buNone/>
              <a:defRPr/>
            </a:pPr>
            <a:endParaRPr lang="en-GB" b="1"/>
          </a:p>
          <a:p>
            <a:pPr>
              <a:buFont typeface="Arial"/>
              <a:buChar char="•"/>
              <a:defRPr/>
            </a:pPr>
            <a:r>
              <a:rPr lang="en-GB">
                <a:ea typeface="+mn-lt"/>
                <a:cs typeface="+mn-lt"/>
              </a:rPr>
              <a:t>Clear writing helps the reader understand your ideas easily </a:t>
            </a:r>
            <a:endParaRPr lang="en-GB"/>
          </a:p>
          <a:p>
            <a:pPr>
              <a:buFont typeface="Arial"/>
              <a:buChar char="•"/>
              <a:defRPr/>
            </a:pPr>
            <a:r>
              <a:rPr lang="en-GB">
                <a:ea typeface="+mn-lt"/>
                <a:cs typeface="+mn-lt"/>
              </a:rPr>
              <a:t>Professional style makes your communication more effective in business and academic contexts </a:t>
            </a:r>
            <a:endParaRPr lang="en-GB"/>
          </a:p>
          <a:p>
            <a:pPr>
              <a:buFont typeface="Arial"/>
              <a:buChar char="•"/>
              <a:defRPr/>
            </a:pPr>
            <a:r>
              <a:rPr lang="en-GB">
                <a:ea typeface="+mn-lt"/>
                <a:cs typeface="+mn-lt"/>
              </a:rPr>
              <a:t>Coherence and cohesion improve the flow and structure of your writing </a:t>
            </a:r>
            <a:endParaRPr lang="en-GB"/>
          </a:p>
          <a:p>
            <a:pPr>
              <a:buFont typeface="Arial"/>
              <a:buChar char="•"/>
              <a:defRPr/>
            </a:pPr>
            <a:r>
              <a:rPr lang="en-GB">
                <a:ea typeface="+mn-lt"/>
                <a:cs typeface="+mn-lt"/>
              </a:rPr>
              <a:t>Strong communication skills support success in future study and the workplace</a:t>
            </a:r>
            <a:endParaRPr lang="en-GB"/>
          </a:p>
          <a:p>
            <a:pPr marL="0" indent="0">
              <a:lnSpc>
                <a:spcPct val="100000"/>
              </a:lnSpc>
              <a:spcBef>
                <a:spcPts val="0"/>
              </a:spcBef>
              <a:buNone/>
              <a:defRPr/>
            </a:pPr>
            <a:endParaRPr lang="en-GB" b="1"/>
          </a:p>
        </p:txBody>
      </p:sp>
    </p:spTree>
    <p:extLst>
      <p:ext uri="{BB962C8B-B14F-4D97-AF65-F5344CB8AC3E}">
        <p14:creationId xmlns:p14="http://schemas.microsoft.com/office/powerpoint/2010/main" val="369436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1AEA7-C840-6A66-6710-8F08AF08E70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28D50A9-AF23-DF99-4655-27A7156F7F9B}"/>
              </a:ext>
            </a:extLst>
          </p:cNvPr>
          <p:cNvSpPr>
            <a:spLocks noGrp="1"/>
          </p:cNvSpPr>
          <p:nvPr>
            <p:ph type="title"/>
          </p:nvPr>
        </p:nvSpPr>
        <p:spPr/>
        <p:txBody>
          <a:bodyPr/>
          <a:lstStyle/>
          <a:p>
            <a:r>
              <a:rPr lang="en-GB"/>
              <a:t>From last week to this week</a:t>
            </a:r>
          </a:p>
        </p:txBody>
      </p:sp>
      <p:sp>
        <p:nvSpPr>
          <p:cNvPr id="5" name="Content Placeholder 4">
            <a:extLst>
              <a:ext uri="{FF2B5EF4-FFF2-40B4-BE49-F238E27FC236}">
                <a16:creationId xmlns:a16="http://schemas.microsoft.com/office/drawing/2014/main" id="{886C6DAE-D8C3-C50A-B0F3-19BA12099E37}"/>
              </a:ext>
            </a:extLst>
          </p:cNvPr>
          <p:cNvSpPr>
            <a:spLocks noGrp="1"/>
          </p:cNvSpPr>
          <p:nvPr>
            <p:ph idx="1"/>
          </p:nvPr>
        </p:nvSpPr>
        <p:spPr/>
        <p:txBody>
          <a:bodyPr vert="horz" lIns="91440" tIns="45720" rIns="91440" bIns="45720" rtlCol="0" anchor="t">
            <a:normAutofit/>
          </a:bodyPr>
          <a:lstStyle/>
          <a:p>
            <a:r>
              <a:rPr lang="en-GB"/>
              <a:t>Work in pairs.</a:t>
            </a:r>
          </a:p>
          <a:p>
            <a:r>
              <a:rPr lang="en-GB"/>
              <a:t>Discuss:</a:t>
            </a:r>
          </a:p>
          <a:p>
            <a:pPr lvl="1"/>
            <a:r>
              <a:rPr lang="en-GB">
                <a:ea typeface="+mn-lt"/>
                <a:cs typeface="+mn-lt"/>
              </a:rPr>
              <a:t>How does academic and business style differ from informal communication? </a:t>
            </a:r>
            <a:endParaRPr lang="en-GB"/>
          </a:p>
          <a:p>
            <a:pPr lvl="1"/>
            <a:r>
              <a:rPr lang="en-GB">
                <a:ea typeface="+mn-lt"/>
                <a:cs typeface="+mn-lt"/>
              </a:rPr>
              <a:t>Why is coherence important when writing a paragraph? </a:t>
            </a:r>
            <a:endParaRPr lang="en-GB"/>
          </a:p>
          <a:p>
            <a:pPr lvl="1"/>
            <a:r>
              <a:rPr lang="en-GB">
                <a:ea typeface="+mn-lt"/>
                <a:cs typeface="+mn-lt"/>
              </a:rPr>
              <a:t>How does cohesion help the reader understand your ideas? </a:t>
            </a:r>
            <a:endParaRPr lang="en-GB"/>
          </a:p>
          <a:p>
            <a:r>
              <a:rPr lang="en-GB"/>
              <a:t>You do not need details.</a:t>
            </a:r>
          </a:p>
          <a:p>
            <a:r>
              <a:rPr lang="en-GB"/>
              <a:t>Just key ideas.</a:t>
            </a:r>
          </a:p>
        </p:txBody>
      </p:sp>
      <p:pic>
        <p:nvPicPr>
          <p:cNvPr id="2" name="Online Media 1" title="4 Minute Timer">
            <a:hlinkClick r:id="" action="ppaction://media"/>
            <a:extLst>
              <a:ext uri="{FF2B5EF4-FFF2-40B4-BE49-F238E27FC236}">
                <a16:creationId xmlns:a16="http://schemas.microsoft.com/office/drawing/2014/main" id="{2216E0EC-F657-543A-2044-402B35ECB03B}"/>
              </a:ext>
            </a:extLst>
          </p:cNvPr>
          <p:cNvPicPr>
            <a:picLocks noRot="1" noChangeAspect="1"/>
          </p:cNvPicPr>
          <p:nvPr>
            <a:videoFile r:link="rId1"/>
          </p:nvPr>
        </p:nvPicPr>
        <p:blipFill>
          <a:blip r:embed="rId4"/>
          <a:stretch>
            <a:fillRect/>
          </a:stretch>
        </p:blipFill>
        <p:spPr>
          <a:xfrm>
            <a:off x="8983095" y="5043949"/>
            <a:ext cx="2818073" cy="1592211"/>
          </a:xfrm>
          <a:prstGeom prst="rect">
            <a:avLst/>
          </a:prstGeom>
        </p:spPr>
      </p:pic>
    </p:spTree>
    <p:extLst>
      <p:ext uri="{BB962C8B-B14F-4D97-AF65-F5344CB8AC3E}">
        <p14:creationId xmlns:p14="http://schemas.microsoft.com/office/powerpoint/2010/main" val="8450446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79409-A310-2AA2-8568-C2259AE7B8B8}"/>
              </a:ext>
            </a:extLst>
          </p:cNvPr>
          <p:cNvSpPr>
            <a:spLocks noGrp="1"/>
          </p:cNvSpPr>
          <p:nvPr>
            <p:ph type="title"/>
          </p:nvPr>
        </p:nvSpPr>
        <p:spPr/>
        <p:txBody>
          <a:bodyPr/>
          <a:lstStyle/>
          <a:p>
            <a:r>
              <a:rPr lang="en-GB"/>
              <a:t>What today is about</a:t>
            </a:r>
          </a:p>
        </p:txBody>
      </p:sp>
      <p:graphicFrame>
        <p:nvGraphicFramePr>
          <p:cNvPr id="4" name="Content Placeholder 3">
            <a:extLst>
              <a:ext uri="{FF2B5EF4-FFF2-40B4-BE49-F238E27FC236}">
                <a16:creationId xmlns:a16="http://schemas.microsoft.com/office/drawing/2014/main" id="{390ADC26-13ED-AC5B-714E-E40959143BEF}"/>
              </a:ext>
            </a:extLst>
          </p:cNvPr>
          <p:cNvGraphicFramePr>
            <a:graphicFrameLocks noGrp="1"/>
          </p:cNvGraphicFramePr>
          <p:nvPr>
            <p:ph idx="1"/>
            <p:extLst>
              <p:ext uri="{D42A27DB-BD31-4B8C-83A1-F6EECF244321}">
                <p14:modId xmlns:p14="http://schemas.microsoft.com/office/powerpoint/2010/main" val="4189023431"/>
              </p:ext>
            </p:extLst>
          </p:nvPr>
        </p:nvGraphicFramePr>
        <p:xfrm>
          <a:off x="1127125" y="1825625"/>
          <a:ext cx="10226675"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Graphic 4" descr="Angel face outline with solid fill">
            <a:extLst>
              <a:ext uri="{FF2B5EF4-FFF2-40B4-BE49-F238E27FC236}">
                <a16:creationId xmlns:a16="http://schemas.microsoft.com/office/drawing/2014/main" id="{5CBADE81-E041-CF22-A6DF-914BC1E8443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485437" y="0"/>
            <a:ext cx="1325562" cy="1325562"/>
          </a:xfrm>
          <a:prstGeom prst="rect">
            <a:avLst/>
          </a:prstGeom>
        </p:spPr>
      </p:pic>
    </p:spTree>
    <p:extLst>
      <p:ext uri="{BB962C8B-B14F-4D97-AF65-F5344CB8AC3E}">
        <p14:creationId xmlns:p14="http://schemas.microsoft.com/office/powerpoint/2010/main" val="2342807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2E7BE-87E9-EB6E-62B3-ED9CAE460E66}"/>
              </a:ext>
            </a:extLst>
          </p:cNvPr>
          <p:cNvSpPr>
            <a:spLocks noGrp="1"/>
          </p:cNvSpPr>
          <p:nvPr>
            <p:ph type="ctrTitle"/>
          </p:nvPr>
        </p:nvSpPr>
        <p:spPr/>
        <p:txBody>
          <a:bodyPr/>
          <a:lstStyle/>
          <a:p>
            <a:r>
              <a:rPr lang="en-GB"/>
              <a:t>What makes spoken communication effective? </a:t>
            </a:r>
          </a:p>
        </p:txBody>
      </p:sp>
      <p:sp>
        <p:nvSpPr>
          <p:cNvPr id="3" name="Subtitle 2">
            <a:extLst>
              <a:ext uri="{FF2B5EF4-FFF2-40B4-BE49-F238E27FC236}">
                <a16:creationId xmlns:a16="http://schemas.microsoft.com/office/drawing/2014/main" id="{041FA844-B131-C70E-BC7D-5512AB537F83}"/>
              </a:ext>
            </a:extLst>
          </p:cNvPr>
          <p:cNvSpPr>
            <a:spLocks noGrp="1"/>
          </p:cNvSpPr>
          <p:nvPr>
            <p:ph type="subTitle" idx="1"/>
          </p:nvPr>
        </p:nvSpPr>
        <p:spPr/>
        <p:txBody>
          <a:bodyPr/>
          <a:lstStyle/>
          <a:p>
            <a:endParaRPr lang="en-GB"/>
          </a:p>
        </p:txBody>
      </p:sp>
      <p:pic>
        <p:nvPicPr>
          <p:cNvPr id="6" name="Picture Placeholder 5" descr="Person holding green megaphone">
            <a:extLst>
              <a:ext uri="{FF2B5EF4-FFF2-40B4-BE49-F238E27FC236}">
                <a16:creationId xmlns:a16="http://schemas.microsoft.com/office/drawing/2014/main" id="{38676811-40B9-FBC2-9835-C5CFC0D1825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4097" r="24097"/>
          <a:stretch>
            <a:fillRect/>
          </a:stretch>
        </p:blipFill>
        <p:spPr/>
      </p:pic>
    </p:spTree>
    <p:extLst>
      <p:ext uri="{BB962C8B-B14F-4D97-AF65-F5344CB8AC3E}">
        <p14:creationId xmlns:p14="http://schemas.microsoft.com/office/powerpoint/2010/main" val="23252436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EB6D4-A0A7-A7F2-2628-FE75138F0CD2}"/>
              </a:ext>
            </a:extLst>
          </p:cNvPr>
          <p:cNvSpPr>
            <a:spLocks noGrp="1"/>
          </p:cNvSpPr>
          <p:nvPr>
            <p:ph type="title"/>
          </p:nvPr>
        </p:nvSpPr>
        <p:spPr>
          <a:xfrm>
            <a:off x="1127125" y="365125"/>
            <a:ext cx="10226674" cy="1325563"/>
          </a:xfrm>
        </p:spPr>
        <p:txBody>
          <a:bodyPr anchor="ctr">
            <a:normAutofit/>
          </a:bodyPr>
          <a:lstStyle/>
          <a:p>
            <a:r>
              <a:rPr lang="en-GB"/>
              <a:t>Speaking is not the same as writing</a:t>
            </a:r>
          </a:p>
        </p:txBody>
      </p:sp>
      <p:sp>
        <p:nvSpPr>
          <p:cNvPr id="3" name="Content Placeholder 2">
            <a:extLst>
              <a:ext uri="{FF2B5EF4-FFF2-40B4-BE49-F238E27FC236}">
                <a16:creationId xmlns:a16="http://schemas.microsoft.com/office/drawing/2014/main" id="{B65F68CE-D918-8774-5B32-4C5F03744D95}"/>
              </a:ext>
            </a:extLst>
          </p:cNvPr>
          <p:cNvSpPr>
            <a:spLocks noGrp="1"/>
          </p:cNvSpPr>
          <p:nvPr>
            <p:ph sz="half" idx="1"/>
          </p:nvPr>
        </p:nvSpPr>
        <p:spPr>
          <a:xfrm>
            <a:off x="1127124" y="1825625"/>
            <a:ext cx="4790099" cy="4351338"/>
          </a:xfrm>
        </p:spPr>
        <p:txBody>
          <a:bodyPr>
            <a:normAutofit/>
          </a:bodyPr>
          <a:lstStyle/>
          <a:p>
            <a:endParaRPr lang="en-GB" sz="2700"/>
          </a:p>
          <a:p>
            <a:r>
              <a:rPr lang="en-GB" sz="2700"/>
              <a:t>Writing can be re‑read</a:t>
            </a:r>
          </a:p>
          <a:p>
            <a:r>
              <a:rPr lang="en-GB" sz="2700"/>
              <a:t>Speaking happens in real time</a:t>
            </a:r>
          </a:p>
          <a:p>
            <a:r>
              <a:rPr lang="en-GB" sz="2700"/>
              <a:t>Listeners cannot pause or rewind</a:t>
            </a:r>
          </a:p>
          <a:p>
            <a:endParaRPr lang="en-GB" sz="2700"/>
          </a:p>
          <a:p>
            <a:r>
              <a:rPr lang="en-GB" sz="2700"/>
              <a:t>When we speak, we need to be clear and organised.</a:t>
            </a:r>
          </a:p>
        </p:txBody>
      </p:sp>
      <p:pic>
        <p:nvPicPr>
          <p:cNvPr id="6" name="Video 5" title="Book Turning A Page">
            <a:hlinkClick r:id="" action="ppaction://media"/>
            <a:extLst>
              <a:ext uri="{FF2B5EF4-FFF2-40B4-BE49-F238E27FC236}">
                <a16:creationId xmlns:a16="http://schemas.microsoft.com/office/drawing/2014/main" id="{5EFB05B4-7456-0064-3D85-48E43C48DAD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274778" y="2572820"/>
            <a:ext cx="5079021" cy="2856948"/>
          </a:xfrm>
          <a:prstGeom prst="rect">
            <a:avLst/>
          </a:prstGeom>
          <a:noFill/>
        </p:spPr>
      </p:pic>
    </p:spTree>
    <p:extLst>
      <p:ext uri="{BB962C8B-B14F-4D97-AF65-F5344CB8AC3E}">
        <p14:creationId xmlns:p14="http://schemas.microsoft.com/office/powerpoint/2010/main" val="3035571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29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7D88F-EE64-C62E-84A8-A5961BBFDBFF}"/>
              </a:ext>
            </a:extLst>
          </p:cNvPr>
          <p:cNvSpPr>
            <a:spLocks noGrp="1"/>
          </p:cNvSpPr>
          <p:nvPr>
            <p:ph type="title"/>
          </p:nvPr>
        </p:nvSpPr>
        <p:spPr/>
        <p:txBody>
          <a:bodyPr/>
          <a:lstStyle/>
          <a:p>
            <a:r>
              <a:rPr lang="en-GB"/>
              <a:t>Audience, clarity, and structure</a:t>
            </a:r>
          </a:p>
        </p:txBody>
      </p:sp>
      <p:sp>
        <p:nvSpPr>
          <p:cNvPr id="3" name="Content Placeholder 2">
            <a:extLst>
              <a:ext uri="{FF2B5EF4-FFF2-40B4-BE49-F238E27FC236}">
                <a16:creationId xmlns:a16="http://schemas.microsoft.com/office/drawing/2014/main" id="{6A64363C-09E0-EBA8-3B2D-E5F79563866D}"/>
              </a:ext>
            </a:extLst>
          </p:cNvPr>
          <p:cNvSpPr>
            <a:spLocks noGrp="1"/>
          </p:cNvSpPr>
          <p:nvPr>
            <p:ph sz="half" idx="1"/>
          </p:nvPr>
        </p:nvSpPr>
        <p:spPr/>
        <p:txBody>
          <a:bodyPr/>
          <a:lstStyle/>
          <a:p>
            <a:r>
              <a:rPr lang="en-GB"/>
              <a:t>Effective spoken communication needs:</a:t>
            </a:r>
          </a:p>
          <a:p>
            <a:pPr lvl="1"/>
            <a:r>
              <a:rPr lang="en-GB"/>
              <a:t>Awareness of the audience</a:t>
            </a:r>
          </a:p>
          <a:p>
            <a:pPr lvl="1"/>
            <a:r>
              <a:rPr lang="en-GB"/>
              <a:t>Clear language</a:t>
            </a:r>
          </a:p>
          <a:p>
            <a:pPr lvl="1"/>
            <a:r>
              <a:rPr lang="en-GB"/>
              <a:t>Simple structure</a:t>
            </a:r>
          </a:p>
          <a:p>
            <a:endParaRPr lang="en-GB"/>
          </a:p>
        </p:txBody>
      </p:sp>
      <p:sp>
        <p:nvSpPr>
          <p:cNvPr id="4" name="Content Placeholder 3">
            <a:extLst>
              <a:ext uri="{FF2B5EF4-FFF2-40B4-BE49-F238E27FC236}">
                <a16:creationId xmlns:a16="http://schemas.microsoft.com/office/drawing/2014/main" id="{01D7FCE1-CBA9-9CC2-EE32-43AC530F9F8C}"/>
              </a:ext>
            </a:extLst>
          </p:cNvPr>
          <p:cNvSpPr>
            <a:spLocks noGrp="1"/>
          </p:cNvSpPr>
          <p:nvPr>
            <p:ph sz="half" idx="2"/>
          </p:nvPr>
        </p:nvSpPr>
        <p:spPr/>
        <p:txBody>
          <a:bodyPr/>
          <a:lstStyle/>
          <a:p>
            <a:r>
              <a:rPr lang="en-GB"/>
              <a:t>Even short spoken messages need:</a:t>
            </a:r>
          </a:p>
          <a:p>
            <a:pPr lvl="1"/>
            <a:r>
              <a:rPr lang="en-GB"/>
              <a:t>a clear starting point</a:t>
            </a:r>
          </a:p>
          <a:p>
            <a:pPr lvl="1"/>
            <a:r>
              <a:rPr lang="en-GB"/>
              <a:t>a main idea</a:t>
            </a:r>
          </a:p>
          <a:p>
            <a:pPr lvl="1"/>
            <a:r>
              <a:rPr lang="en-GB"/>
              <a:t>a clear ending</a:t>
            </a:r>
          </a:p>
          <a:p>
            <a:endParaRPr lang="en-GB"/>
          </a:p>
        </p:txBody>
      </p:sp>
    </p:spTree>
    <p:extLst>
      <p:ext uri="{BB962C8B-B14F-4D97-AF65-F5344CB8AC3E}">
        <p14:creationId xmlns:p14="http://schemas.microsoft.com/office/powerpoint/2010/main" val="3628879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D92B4-5536-0253-3046-742CC98A8C76}"/>
              </a:ext>
            </a:extLst>
          </p:cNvPr>
          <p:cNvSpPr>
            <a:spLocks noGrp="1"/>
          </p:cNvSpPr>
          <p:nvPr>
            <p:ph type="title"/>
          </p:nvPr>
        </p:nvSpPr>
        <p:spPr/>
        <p:txBody>
          <a:bodyPr/>
          <a:lstStyle/>
          <a:p>
            <a:r>
              <a:rPr lang="en-GB"/>
              <a:t>Helping the listener</a:t>
            </a:r>
          </a:p>
        </p:txBody>
      </p:sp>
      <p:sp>
        <p:nvSpPr>
          <p:cNvPr id="3" name="Content Placeholder 2">
            <a:extLst>
              <a:ext uri="{FF2B5EF4-FFF2-40B4-BE49-F238E27FC236}">
                <a16:creationId xmlns:a16="http://schemas.microsoft.com/office/drawing/2014/main" id="{3EAA6A36-5505-8234-E5AA-7A4BBE4EA222}"/>
              </a:ext>
            </a:extLst>
          </p:cNvPr>
          <p:cNvSpPr>
            <a:spLocks noGrp="1"/>
          </p:cNvSpPr>
          <p:nvPr>
            <p:ph sz="half" idx="1"/>
          </p:nvPr>
        </p:nvSpPr>
        <p:spPr/>
        <p:txBody>
          <a:bodyPr>
            <a:normAutofit fontScale="92500" lnSpcReduction="10000"/>
          </a:bodyPr>
          <a:lstStyle/>
          <a:p>
            <a:r>
              <a:rPr lang="en-GB"/>
              <a:t>The key goal when speaking</a:t>
            </a:r>
          </a:p>
          <a:p>
            <a:r>
              <a:rPr lang="en-GB"/>
              <a:t>Your main job as a speaker is to help the listener.</a:t>
            </a:r>
          </a:p>
          <a:p>
            <a:r>
              <a:rPr lang="en-GB"/>
              <a:t>That means:</a:t>
            </a:r>
          </a:p>
          <a:p>
            <a:pPr lvl="1"/>
            <a:r>
              <a:rPr lang="en-GB"/>
              <a:t>being clear rather than clever</a:t>
            </a:r>
          </a:p>
          <a:p>
            <a:pPr lvl="1"/>
            <a:r>
              <a:rPr lang="en-GB"/>
              <a:t>guiding rather than overwhelming</a:t>
            </a:r>
          </a:p>
          <a:p>
            <a:pPr lvl="1"/>
            <a:r>
              <a:rPr lang="en-GB"/>
              <a:t>thinking about how your message sounds to them</a:t>
            </a:r>
          </a:p>
          <a:p>
            <a:endParaRPr lang="en-GB"/>
          </a:p>
          <a:p>
            <a:pPr marL="0" indent="0">
              <a:buNone/>
            </a:pPr>
            <a:endParaRPr lang="en-GB"/>
          </a:p>
        </p:txBody>
      </p:sp>
      <p:sp>
        <p:nvSpPr>
          <p:cNvPr id="4" name="Content Placeholder 3">
            <a:extLst>
              <a:ext uri="{FF2B5EF4-FFF2-40B4-BE49-F238E27FC236}">
                <a16:creationId xmlns:a16="http://schemas.microsoft.com/office/drawing/2014/main" id="{F1399109-ABDF-4662-EC15-E3B8200A4503}"/>
              </a:ext>
            </a:extLst>
          </p:cNvPr>
          <p:cNvSpPr>
            <a:spLocks noGrp="1"/>
          </p:cNvSpPr>
          <p:nvPr>
            <p:ph sz="half" idx="2"/>
          </p:nvPr>
        </p:nvSpPr>
        <p:spPr/>
        <p:txBody>
          <a:bodyPr anchor="ctr">
            <a:normAutofit fontScale="92500" lnSpcReduction="10000"/>
          </a:bodyPr>
          <a:lstStyle/>
          <a:p>
            <a:pPr marL="0" indent="0" algn="ctr">
              <a:buNone/>
            </a:pPr>
            <a:r>
              <a:rPr lang="en-GB" sz="4000" b="1"/>
              <a:t>Good speaking is about making things easy to follow</a:t>
            </a:r>
          </a:p>
        </p:txBody>
      </p:sp>
    </p:spTree>
    <p:extLst>
      <p:ext uri="{BB962C8B-B14F-4D97-AF65-F5344CB8AC3E}">
        <p14:creationId xmlns:p14="http://schemas.microsoft.com/office/powerpoint/2010/main" val="35808607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D4BD3-99B5-51FA-B2E7-FBB5DB1314A4}"/>
              </a:ext>
            </a:extLst>
          </p:cNvPr>
          <p:cNvSpPr>
            <a:spLocks noGrp="1"/>
          </p:cNvSpPr>
          <p:nvPr>
            <p:ph type="title"/>
          </p:nvPr>
        </p:nvSpPr>
        <p:spPr/>
        <p:txBody>
          <a:bodyPr/>
          <a:lstStyle/>
          <a:p>
            <a:r>
              <a:rPr lang="en-GB"/>
              <a:t>Discussion: Helping the listener</a:t>
            </a:r>
          </a:p>
        </p:txBody>
      </p:sp>
      <p:sp>
        <p:nvSpPr>
          <p:cNvPr id="3" name="Content Placeholder 2">
            <a:extLst>
              <a:ext uri="{FF2B5EF4-FFF2-40B4-BE49-F238E27FC236}">
                <a16:creationId xmlns:a16="http://schemas.microsoft.com/office/drawing/2014/main" id="{EC7830EB-8705-EC5E-FEEC-63380186C188}"/>
              </a:ext>
            </a:extLst>
          </p:cNvPr>
          <p:cNvSpPr>
            <a:spLocks noGrp="1"/>
          </p:cNvSpPr>
          <p:nvPr>
            <p:ph idx="1"/>
          </p:nvPr>
        </p:nvSpPr>
        <p:spPr/>
        <p:txBody>
          <a:bodyPr>
            <a:normAutofit fontScale="85000" lnSpcReduction="20000"/>
          </a:bodyPr>
          <a:lstStyle/>
          <a:p>
            <a:r>
              <a:rPr lang="en-GB"/>
              <a:t>Work in groups of three.</a:t>
            </a:r>
          </a:p>
          <a:p>
            <a:r>
              <a:rPr lang="en-GB"/>
              <a:t>Discuss the questions below:</a:t>
            </a:r>
          </a:p>
          <a:p>
            <a:pPr lvl="1"/>
            <a:r>
              <a:rPr lang="en-GB"/>
              <a:t>Think of a time when it was hard to follow someone speaking. What made it difficult?</a:t>
            </a:r>
          </a:p>
          <a:p>
            <a:pPr lvl="1"/>
            <a:r>
              <a:rPr lang="en-GB"/>
              <a:t>What does a speaker do that helps you listen and understand?</a:t>
            </a:r>
          </a:p>
          <a:p>
            <a:pPr lvl="1"/>
            <a:r>
              <a:rPr lang="en-GB"/>
              <a:t>Which do you think matters most when speaking:</a:t>
            </a:r>
          </a:p>
          <a:p>
            <a:pPr lvl="2"/>
            <a:r>
              <a:rPr lang="en-GB"/>
              <a:t>Voice</a:t>
            </a:r>
          </a:p>
          <a:p>
            <a:pPr lvl="2"/>
            <a:r>
              <a:rPr lang="en-GB"/>
              <a:t>body language</a:t>
            </a:r>
          </a:p>
          <a:p>
            <a:pPr lvl="2"/>
            <a:r>
              <a:rPr lang="en-GB"/>
              <a:t>language choice </a:t>
            </a:r>
          </a:p>
          <a:p>
            <a:pPr lvl="2"/>
            <a:r>
              <a:rPr lang="en-GB"/>
              <a:t>Why?</a:t>
            </a:r>
          </a:p>
          <a:p>
            <a:endParaRPr lang="en-GB"/>
          </a:p>
          <a:p>
            <a:r>
              <a:rPr lang="en-GB"/>
              <a:t>Be ready to share one idea.</a:t>
            </a:r>
          </a:p>
        </p:txBody>
      </p:sp>
      <p:pic>
        <p:nvPicPr>
          <p:cNvPr id="4" name="Online Media 3" title="6 Minute Timer">
            <a:hlinkClick r:id="" action="ppaction://media"/>
            <a:extLst>
              <a:ext uri="{FF2B5EF4-FFF2-40B4-BE49-F238E27FC236}">
                <a16:creationId xmlns:a16="http://schemas.microsoft.com/office/drawing/2014/main" id="{62E19CF5-8F1A-9412-307D-5E631C80BEFB}"/>
              </a:ext>
            </a:extLst>
          </p:cNvPr>
          <p:cNvPicPr>
            <a:picLocks noRot="1" noChangeAspect="1"/>
          </p:cNvPicPr>
          <p:nvPr>
            <a:videoFile r:link="rId1"/>
          </p:nvPr>
        </p:nvPicPr>
        <p:blipFill>
          <a:blip r:embed="rId4"/>
          <a:stretch>
            <a:fillRect/>
          </a:stretch>
        </p:blipFill>
        <p:spPr>
          <a:xfrm>
            <a:off x="8595359" y="4855804"/>
            <a:ext cx="2654105" cy="1499569"/>
          </a:xfrm>
          <a:prstGeom prst="rect">
            <a:avLst/>
          </a:prstGeom>
        </p:spPr>
      </p:pic>
    </p:spTree>
    <p:extLst>
      <p:ext uri="{BB962C8B-B14F-4D97-AF65-F5344CB8AC3E}">
        <p14:creationId xmlns:p14="http://schemas.microsoft.com/office/powerpoint/2010/main" val="241161398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4D530-AF18-9B7D-BC84-76359B03FFBE}"/>
              </a:ext>
            </a:extLst>
          </p:cNvPr>
          <p:cNvSpPr>
            <a:spLocks noGrp="1"/>
          </p:cNvSpPr>
          <p:nvPr>
            <p:ph type="ctrTitle"/>
          </p:nvPr>
        </p:nvSpPr>
        <p:spPr/>
        <p:txBody>
          <a:bodyPr/>
          <a:lstStyle/>
          <a:p>
            <a:r>
              <a:rPr lang="en-GB"/>
              <a:t>Good and bad presentation practices</a:t>
            </a:r>
          </a:p>
        </p:txBody>
      </p:sp>
      <p:sp>
        <p:nvSpPr>
          <p:cNvPr id="3" name="Subtitle 2">
            <a:extLst>
              <a:ext uri="{FF2B5EF4-FFF2-40B4-BE49-F238E27FC236}">
                <a16:creationId xmlns:a16="http://schemas.microsoft.com/office/drawing/2014/main" id="{808373EE-5808-3A8F-A820-5D24677DF3DB}"/>
              </a:ext>
            </a:extLst>
          </p:cNvPr>
          <p:cNvSpPr>
            <a:spLocks noGrp="1"/>
          </p:cNvSpPr>
          <p:nvPr>
            <p:ph type="subTitle" idx="1"/>
          </p:nvPr>
        </p:nvSpPr>
        <p:spPr/>
        <p:txBody>
          <a:bodyPr/>
          <a:lstStyle/>
          <a:p>
            <a:endParaRPr lang="en-GB"/>
          </a:p>
        </p:txBody>
      </p:sp>
      <p:pic>
        <p:nvPicPr>
          <p:cNvPr id="6" name="Picture Placeholder 5" descr="Woman talking through megaphone">
            <a:extLst>
              <a:ext uri="{FF2B5EF4-FFF2-40B4-BE49-F238E27FC236}">
                <a16:creationId xmlns:a16="http://schemas.microsoft.com/office/drawing/2014/main" id="{4D17E841-FCDC-3EFA-F168-2AF8493952B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4067" r="24067"/>
          <a:stretch>
            <a:fillRect/>
          </a:stretch>
        </p:blipFill>
        <p:spPr/>
      </p:pic>
    </p:spTree>
    <p:extLst>
      <p:ext uri="{BB962C8B-B14F-4D97-AF65-F5344CB8AC3E}">
        <p14:creationId xmlns:p14="http://schemas.microsoft.com/office/powerpoint/2010/main" val="3274768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DD325-5C2D-4172-44B8-0F8DCD813C37}"/>
              </a:ext>
            </a:extLst>
          </p:cNvPr>
          <p:cNvSpPr>
            <a:spLocks noGrp="1"/>
          </p:cNvSpPr>
          <p:nvPr>
            <p:ph type="title"/>
          </p:nvPr>
        </p:nvSpPr>
        <p:spPr/>
        <p:txBody>
          <a:bodyPr/>
          <a:lstStyle/>
          <a:p>
            <a:r>
              <a:rPr lang="en-GB"/>
              <a:t>Watching a speaking example</a:t>
            </a:r>
          </a:p>
        </p:txBody>
      </p:sp>
      <p:sp>
        <p:nvSpPr>
          <p:cNvPr id="3" name="Content Placeholder 2">
            <a:extLst>
              <a:ext uri="{FF2B5EF4-FFF2-40B4-BE49-F238E27FC236}">
                <a16:creationId xmlns:a16="http://schemas.microsoft.com/office/drawing/2014/main" id="{AF60AB9B-44F4-0CA2-5040-B9C61FF29915}"/>
              </a:ext>
            </a:extLst>
          </p:cNvPr>
          <p:cNvSpPr>
            <a:spLocks noGrp="1"/>
          </p:cNvSpPr>
          <p:nvPr>
            <p:ph idx="1"/>
          </p:nvPr>
        </p:nvSpPr>
        <p:spPr/>
        <p:txBody>
          <a:bodyPr>
            <a:normAutofit fontScale="92500" lnSpcReduction="10000"/>
          </a:bodyPr>
          <a:lstStyle/>
          <a:p>
            <a:r>
              <a:rPr lang="en-GB"/>
              <a:t>You will watch two short presentations by the same student.</a:t>
            </a:r>
          </a:p>
          <a:p>
            <a:endParaRPr lang="en-GB"/>
          </a:p>
          <a:p>
            <a:r>
              <a:rPr lang="en-GB"/>
              <a:t>The first presentation is less effective</a:t>
            </a:r>
          </a:p>
          <a:p>
            <a:r>
              <a:rPr lang="en-GB"/>
              <a:t>The second presentation shows clear improvement</a:t>
            </a:r>
          </a:p>
          <a:p>
            <a:r>
              <a:rPr lang="en-GB"/>
              <a:t>The improvement comes from feedback, practice, and audience awareness</a:t>
            </a:r>
          </a:p>
          <a:p>
            <a:endParaRPr lang="en-GB"/>
          </a:p>
          <a:p>
            <a:r>
              <a:rPr lang="en-GB"/>
              <a:t>Your task is to notice what changes and how those changes affect the listener.</a:t>
            </a:r>
          </a:p>
        </p:txBody>
      </p:sp>
    </p:spTree>
    <p:extLst>
      <p:ext uri="{BB962C8B-B14F-4D97-AF65-F5344CB8AC3E}">
        <p14:creationId xmlns:p14="http://schemas.microsoft.com/office/powerpoint/2010/main" val="15606573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18DD6-63C3-67AD-F7A7-979BEE5BB88C}"/>
              </a:ext>
            </a:extLst>
          </p:cNvPr>
          <p:cNvSpPr>
            <a:spLocks noGrp="1"/>
          </p:cNvSpPr>
          <p:nvPr>
            <p:ph type="title"/>
          </p:nvPr>
        </p:nvSpPr>
        <p:spPr/>
        <p:txBody>
          <a:bodyPr/>
          <a:lstStyle/>
          <a:p>
            <a:endParaRPr lang="en-GB"/>
          </a:p>
        </p:txBody>
      </p:sp>
      <p:pic>
        <p:nvPicPr>
          <p:cNvPr id="4" name="Online Media 3" title="Good Presentation VS Bad Presentation *">
            <a:hlinkClick r:id="" action="ppaction://media"/>
            <a:extLst>
              <a:ext uri="{FF2B5EF4-FFF2-40B4-BE49-F238E27FC236}">
                <a16:creationId xmlns:a16="http://schemas.microsoft.com/office/drawing/2014/main" id="{0452D876-5D06-F054-18FD-170FD74DD6F3}"/>
              </a:ext>
            </a:extLst>
          </p:cNvPr>
          <p:cNvPicPr>
            <a:picLocks noGrp="1" noRot="1" noChangeAspect="1"/>
          </p:cNvPicPr>
          <p:nvPr>
            <p:ph sz="quarter" idx="13"/>
            <a:videoFile r:link="rId1"/>
          </p:nvPr>
        </p:nvPicPr>
        <p:blipFill>
          <a:blip r:embed="rId3"/>
          <a:stretch>
            <a:fillRect/>
          </a:stretch>
        </p:blipFill>
        <p:spPr>
          <a:xfrm>
            <a:off x="26988" y="0"/>
            <a:ext cx="12138025" cy="6858000"/>
          </a:xfrm>
          <a:prstGeom prst="rect">
            <a:avLst/>
          </a:prstGeom>
        </p:spPr>
      </p:pic>
    </p:spTree>
    <p:extLst>
      <p:ext uri="{BB962C8B-B14F-4D97-AF65-F5344CB8AC3E}">
        <p14:creationId xmlns:p14="http://schemas.microsoft.com/office/powerpoint/2010/main" val="15066620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A2FE0-F827-FB06-41CB-33FCE7594CA6}"/>
              </a:ext>
            </a:extLst>
          </p:cNvPr>
          <p:cNvSpPr>
            <a:spLocks noGrp="1"/>
          </p:cNvSpPr>
          <p:nvPr>
            <p:ph type="title"/>
          </p:nvPr>
        </p:nvSpPr>
        <p:spPr/>
        <p:txBody>
          <a:bodyPr/>
          <a:lstStyle/>
          <a:p>
            <a:r>
              <a:rPr lang="en-GB"/>
              <a:t>Quick discussion</a:t>
            </a:r>
          </a:p>
        </p:txBody>
      </p:sp>
      <p:sp>
        <p:nvSpPr>
          <p:cNvPr id="3" name="Content Placeholder 2">
            <a:extLst>
              <a:ext uri="{FF2B5EF4-FFF2-40B4-BE49-F238E27FC236}">
                <a16:creationId xmlns:a16="http://schemas.microsoft.com/office/drawing/2014/main" id="{87EB0706-E585-4196-1668-05F01D8FFFBF}"/>
              </a:ext>
            </a:extLst>
          </p:cNvPr>
          <p:cNvSpPr>
            <a:spLocks noGrp="1"/>
          </p:cNvSpPr>
          <p:nvPr>
            <p:ph idx="1"/>
          </p:nvPr>
        </p:nvSpPr>
        <p:spPr/>
        <p:txBody>
          <a:bodyPr>
            <a:normAutofit/>
          </a:bodyPr>
          <a:lstStyle/>
          <a:p>
            <a:r>
              <a:rPr lang="en-GB"/>
              <a:t>Work in pairs.</a:t>
            </a:r>
          </a:p>
          <a:p>
            <a:r>
              <a:rPr lang="en-GB"/>
              <a:t>Discuss:</a:t>
            </a:r>
          </a:p>
          <a:p>
            <a:pPr lvl="1"/>
            <a:r>
              <a:rPr lang="en-GB"/>
              <a:t>One thing that made the first presentation harder to follow</a:t>
            </a:r>
          </a:p>
          <a:p>
            <a:pPr lvl="1"/>
            <a:r>
              <a:rPr lang="en-GB"/>
              <a:t>One thing that improved in the second presentation</a:t>
            </a:r>
          </a:p>
          <a:p>
            <a:endParaRPr lang="en-GB"/>
          </a:p>
          <a:p>
            <a:r>
              <a:rPr lang="en-GB"/>
              <a:t>Focus on speaking choices, not confidence or personality.</a:t>
            </a:r>
          </a:p>
        </p:txBody>
      </p:sp>
      <p:pic>
        <p:nvPicPr>
          <p:cNvPr id="4" name="Online Media 3" title="3 Minute Timer">
            <a:hlinkClick r:id="" action="ppaction://media"/>
            <a:extLst>
              <a:ext uri="{FF2B5EF4-FFF2-40B4-BE49-F238E27FC236}">
                <a16:creationId xmlns:a16="http://schemas.microsoft.com/office/drawing/2014/main" id="{83D6BBC6-B681-6389-B020-E028D20694A8}"/>
              </a:ext>
            </a:extLst>
          </p:cNvPr>
          <p:cNvPicPr>
            <a:picLocks noRot="1" noChangeAspect="1"/>
          </p:cNvPicPr>
          <p:nvPr>
            <a:videoFile r:link="rId1"/>
          </p:nvPr>
        </p:nvPicPr>
        <p:blipFill>
          <a:blip r:embed="rId4"/>
          <a:stretch>
            <a:fillRect/>
          </a:stretch>
        </p:blipFill>
        <p:spPr>
          <a:xfrm>
            <a:off x="9144000" y="5182773"/>
            <a:ext cx="2872153" cy="1622766"/>
          </a:xfrm>
          <a:prstGeom prst="rect">
            <a:avLst/>
          </a:prstGeom>
        </p:spPr>
      </p:pic>
    </p:spTree>
    <p:extLst>
      <p:ext uri="{BB962C8B-B14F-4D97-AF65-F5344CB8AC3E}">
        <p14:creationId xmlns:p14="http://schemas.microsoft.com/office/powerpoint/2010/main" val="39440419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4CDF6-CD6E-F1BA-B411-DADFB820E9C9}"/>
              </a:ext>
            </a:extLst>
          </p:cNvPr>
          <p:cNvSpPr>
            <a:spLocks noGrp="1"/>
          </p:cNvSpPr>
          <p:nvPr>
            <p:ph type="title"/>
          </p:nvPr>
        </p:nvSpPr>
        <p:spPr/>
        <p:txBody>
          <a:bodyPr/>
          <a:lstStyle/>
          <a:p>
            <a:r>
              <a:rPr lang="en-GB"/>
              <a:t>Watch again and notice changes</a:t>
            </a:r>
          </a:p>
        </p:txBody>
      </p:sp>
      <p:sp>
        <p:nvSpPr>
          <p:cNvPr id="3" name="Content Placeholder 2">
            <a:extLst>
              <a:ext uri="{FF2B5EF4-FFF2-40B4-BE49-F238E27FC236}">
                <a16:creationId xmlns:a16="http://schemas.microsoft.com/office/drawing/2014/main" id="{6CE7377D-F66D-7BFF-BFB2-222A220AAF7A}"/>
              </a:ext>
            </a:extLst>
          </p:cNvPr>
          <p:cNvSpPr>
            <a:spLocks noGrp="1"/>
          </p:cNvSpPr>
          <p:nvPr>
            <p:ph sz="half" idx="1"/>
          </p:nvPr>
        </p:nvSpPr>
        <p:spPr/>
        <p:txBody>
          <a:bodyPr>
            <a:normAutofit fontScale="77500" lnSpcReduction="20000"/>
          </a:bodyPr>
          <a:lstStyle/>
          <a:p>
            <a:r>
              <a:rPr lang="en-GB"/>
              <a:t>This time, focus more closely on:</a:t>
            </a:r>
          </a:p>
          <a:p>
            <a:pPr lvl="1"/>
            <a:r>
              <a:rPr lang="en-GB"/>
              <a:t>Voice: pace, volume, pauses</a:t>
            </a:r>
          </a:p>
          <a:p>
            <a:pPr lvl="1"/>
            <a:r>
              <a:rPr lang="en-GB"/>
              <a:t>Body language: posture, movement, eye contact</a:t>
            </a:r>
          </a:p>
          <a:p>
            <a:pPr lvl="1"/>
            <a:r>
              <a:rPr lang="en-GB"/>
              <a:t>Clarity: structure, signposting, key points</a:t>
            </a:r>
          </a:p>
          <a:p>
            <a:pPr lvl="1"/>
            <a:r>
              <a:rPr lang="en-GB"/>
              <a:t>Connection: how the speaker engages the audience</a:t>
            </a:r>
          </a:p>
          <a:p>
            <a:endParaRPr lang="en-GB"/>
          </a:p>
          <a:p>
            <a:r>
              <a:rPr lang="en-GB"/>
              <a:t>Make short notes.</a:t>
            </a:r>
          </a:p>
        </p:txBody>
      </p:sp>
      <p:sp>
        <p:nvSpPr>
          <p:cNvPr id="4" name="Content Placeholder 3">
            <a:extLst>
              <a:ext uri="{FF2B5EF4-FFF2-40B4-BE49-F238E27FC236}">
                <a16:creationId xmlns:a16="http://schemas.microsoft.com/office/drawing/2014/main" id="{9E3BE0F8-524D-0A7D-313F-F29C1B5BFA67}"/>
              </a:ext>
            </a:extLst>
          </p:cNvPr>
          <p:cNvSpPr>
            <a:spLocks noGrp="1"/>
          </p:cNvSpPr>
          <p:nvPr>
            <p:ph sz="half" idx="2"/>
          </p:nvPr>
        </p:nvSpPr>
        <p:spPr/>
        <p:txBody>
          <a:bodyPr>
            <a:normAutofit fontScale="77500" lnSpcReduction="20000"/>
          </a:bodyPr>
          <a:lstStyle/>
          <a:p>
            <a:pPr marL="0" indent="0">
              <a:buNone/>
            </a:pPr>
            <a:r>
              <a:rPr lang="en-GB" b="1"/>
              <a:t>Set up your notes now</a:t>
            </a:r>
          </a:p>
          <a:p>
            <a:r>
              <a:rPr lang="en-GB"/>
              <a:t>What changed?</a:t>
            </a:r>
          </a:p>
          <a:p>
            <a:r>
              <a:rPr lang="en-GB"/>
              <a:t>First presentation</a:t>
            </a:r>
          </a:p>
          <a:p>
            <a:pPr lvl="1"/>
            <a:r>
              <a:rPr lang="en-GB"/>
              <a:t>Voice: ________________________</a:t>
            </a:r>
          </a:p>
          <a:p>
            <a:pPr lvl="1"/>
            <a:r>
              <a:rPr lang="en-GB"/>
              <a:t>Body language: ________________</a:t>
            </a:r>
          </a:p>
          <a:p>
            <a:pPr lvl="1"/>
            <a:r>
              <a:rPr lang="en-GB"/>
              <a:t>Clarity: ______________________</a:t>
            </a:r>
          </a:p>
          <a:p>
            <a:endParaRPr lang="en-GB"/>
          </a:p>
          <a:p>
            <a:r>
              <a:rPr lang="en-GB"/>
              <a:t>Second presentation</a:t>
            </a:r>
          </a:p>
          <a:p>
            <a:pPr lvl="1"/>
            <a:r>
              <a:rPr lang="en-GB"/>
              <a:t>Voice: ________________________</a:t>
            </a:r>
          </a:p>
          <a:p>
            <a:pPr lvl="1"/>
            <a:r>
              <a:rPr lang="en-GB"/>
              <a:t>Body language: ________________</a:t>
            </a:r>
          </a:p>
          <a:p>
            <a:pPr lvl="1"/>
            <a:r>
              <a:rPr lang="en-GB"/>
              <a:t>Clarity: ______________________</a:t>
            </a:r>
          </a:p>
        </p:txBody>
      </p:sp>
    </p:spTree>
    <p:extLst>
      <p:ext uri="{BB962C8B-B14F-4D97-AF65-F5344CB8AC3E}">
        <p14:creationId xmlns:p14="http://schemas.microsoft.com/office/powerpoint/2010/main" val="2517133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18DD6-63C3-67AD-F7A7-979BEE5BB88C}"/>
              </a:ext>
            </a:extLst>
          </p:cNvPr>
          <p:cNvSpPr>
            <a:spLocks noGrp="1"/>
          </p:cNvSpPr>
          <p:nvPr>
            <p:ph type="title"/>
          </p:nvPr>
        </p:nvSpPr>
        <p:spPr/>
        <p:txBody>
          <a:bodyPr/>
          <a:lstStyle/>
          <a:p>
            <a:endParaRPr lang="en-GB"/>
          </a:p>
        </p:txBody>
      </p:sp>
      <p:pic>
        <p:nvPicPr>
          <p:cNvPr id="4" name="Online Media 3" title="Good Presentation VS Bad Presentation *">
            <a:hlinkClick r:id="" action="ppaction://media"/>
            <a:extLst>
              <a:ext uri="{FF2B5EF4-FFF2-40B4-BE49-F238E27FC236}">
                <a16:creationId xmlns:a16="http://schemas.microsoft.com/office/drawing/2014/main" id="{0452D876-5D06-F054-18FD-170FD74DD6F3}"/>
              </a:ext>
            </a:extLst>
          </p:cNvPr>
          <p:cNvPicPr>
            <a:picLocks noGrp="1" noRot="1" noChangeAspect="1"/>
          </p:cNvPicPr>
          <p:nvPr>
            <p:ph sz="quarter" idx="13"/>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27534547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0BDF6-C60B-2D2E-2B46-A797D89F2FE5}"/>
              </a:ext>
            </a:extLst>
          </p:cNvPr>
          <p:cNvSpPr>
            <a:spLocks noGrp="1"/>
          </p:cNvSpPr>
          <p:nvPr>
            <p:ph type="title"/>
          </p:nvPr>
        </p:nvSpPr>
        <p:spPr/>
        <p:txBody>
          <a:bodyPr>
            <a:normAutofit fontScale="90000"/>
          </a:bodyPr>
          <a:lstStyle/>
          <a:p>
            <a:r>
              <a:rPr lang="en-GB"/>
              <a:t>What helps or hinders spoken communication?</a:t>
            </a:r>
            <a:br>
              <a:rPr lang="en-GB"/>
            </a:br>
            <a:endParaRPr lang="en-GB"/>
          </a:p>
        </p:txBody>
      </p:sp>
      <p:sp>
        <p:nvSpPr>
          <p:cNvPr id="3" name="Content Placeholder 2">
            <a:extLst>
              <a:ext uri="{FF2B5EF4-FFF2-40B4-BE49-F238E27FC236}">
                <a16:creationId xmlns:a16="http://schemas.microsoft.com/office/drawing/2014/main" id="{8B7C15FE-E013-13D7-0584-59D9C1139DA2}"/>
              </a:ext>
            </a:extLst>
          </p:cNvPr>
          <p:cNvSpPr>
            <a:spLocks noGrp="1"/>
          </p:cNvSpPr>
          <p:nvPr>
            <p:ph idx="1"/>
          </p:nvPr>
        </p:nvSpPr>
        <p:spPr/>
        <p:txBody>
          <a:bodyPr>
            <a:normAutofit lnSpcReduction="10000"/>
          </a:bodyPr>
          <a:lstStyle/>
          <a:p>
            <a:r>
              <a:rPr lang="en-GB"/>
              <a:t>You noticed different speaking behaviours in the video.</a:t>
            </a:r>
          </a:p>
          <a:p>
            <a:r>
              <a:rPr lang="en-GB"/>
              <a:t>Now we will look at these behaviours one by one.</a:t>
            </a:r>
          </a:p>
          <a:p>
            <a:r>
              <a:rPr lang="en-GB"/>
              <a:t>Use </a:t>
            </a:r>
            <a:r>
              <a:rPr lang="en-GB" err="1"/>
              <a:t>Vevox</a:t>
            </a:r>
            <a:r>
              <a:rPr lang="en-GB"/>
              <a:t> to decide:</a:t>
            </a:r>
          </a:p>
          <a:p>
            <a:pPr lvl="1"/>
            <a:r>
              <a:rPr lang="en-GB"/>
              <a:t>Does this behaviour help the listener?</a:t>
            </a:r>
          </a:p>
          <a:p>
            <a:pPr lvl="1"/>
            <a:r>
              <a:rPr lang="en-GB"/>
              <a:t>Or does it make listening harder?</a:t>
            </a:r>
          </a:p>
          <a:p>
            <a:endParaRPr lang="en-GB"/>
          </a:p>
          <a:p>
            <a:r>
              <a:rPr lang="en-GB"/>
              <a:t>There are no right answers.</a:t>
            </a:r>
          </a:p>
          <a:p>
            <a:r>
              <a:rPr lang="en-GB"/>
              <a:t>What matters is your judgement and reasoning.</a:t>
            </a:r>
          </a:p>
        </p:txBody>
      </p:sp>
      <p:pic>
        <p:nvPicPr>
          <p:cNvPr id="4" name="Content Placeholder 3">
            <a:hlinkClick r:id="rId3"/>
            <a:extLst>
              <a:ext uri="{FF2B5EF4-FFF2-40B4-BE49-F238E27FC236}">
                <a16:creationId xmlns:a16="http://schemas.microsoft.com/office/drawing/2014/main" id="{A155CAB5-73D7-1248-200E-486CF1E9295F}"/>
              </a:ext>
            </a:extLst>
          </p:cNvPr>
          <p:cNvPicPr>
            <a:picLocks noChangeAspect="1"/>
          </p:cNvPicPr>
          <p:nvPr/>
        </p:nvPicPr>
        <p:blipFill>
          <a:blip r:embed="rId4"/>
          <a:stretch>
            <a:fillRect/>
          </a:stretch>
        </p:blipFill>
        <p:spPr>
          <a:xfrm>
            <a:off x="8546123" y="577338"/>
            <a:ext cx="3024822" cy="615942"/>
          </a:xfrm>
          <a:prstGeom prst="rect">
            <a:avLst/>
          </a:prstGeom>
        </p:spPr>
      </p:pic>
    </p:spTree>
    <p:extLst>
      <p:ext uri="{BB962C8B-B14F-4D97-AF65-F5344CB8AC3E}">
        <p14:creationId xmlns:p14="http://schemas.microsoft.com/office/powerpoint/2010/main" val="2274123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4E8C2-8337-43AB-1C49-34204CA178CE}"/>
              </a:ext>
            </a:extLst>
          </p:cNvPr>
          <p:cNvSpPr>
            <a:spLocks noGrp="1"/>
          </p:cNvSpPr>
          <p:nvPr>
            <p:ph type="title"/>
          </p:nvPr>
        </p:nvSpPr>
        <p:spPr/>
        <p:txBody>
          <a:bodyPr/>
          <a:lstStyle/>
          <a:p>
            <a:r>
              <a:rPr lang="en-GB"/>
              <a:t>What helps spoken communication?</a:t>
            </a:r>
          </a:p>
        </p:txBody>
      </p:sp>
      <p:sp>
        <p:nvSpPr>
          <p:cNvPr id="3" name="Content Placeholder 2">
            <a:extLst>
              <a:ext uri="{FF2B5EF4-FFF2-40B4-BE49-F238E27FC236}">
                <a16:creationId xmlns:a16="http://schemas.microsoft.com/office/drawing/2014/main" id="{B983223D-6AB1-B473-9522-94473FDC24C5}"/>
              </a:ext>
            </a:extLst>
          </p:cNvPr>
          <p:cNvSpPr>
            <a:spLocks noGrp="1"/>
          </p:cNvSpPr>
          <p:nvPr>
            <p:ph idx="1"/>
          </p:nvPr>
        </p:nvSpPr>
        <p:spPr/>
        <p:txBody>
          <a:bodyPr/>
          <a:lstStyle/>
          <a:p>
            <a:r>
              <a:rPr lang="en-GB"/>
              <a:t>You have noticed different speaking behaviours.</a:t>
            </a:r>
          </a:p>
          <a:p>
            <a:r>
              <a:rPr lang="en-GB"/>
              <a:t>Now we will use </a:t>
            </a:r>
            <a:r>
              <a:rPr lang="en-GB" err="1"/>
              <a:t>Vevox</a:t>
            </a:r>
            <a:r>
              <a:rPr lang="en-GB"/>
              <a:t> to agree on the key principles that help the listener.</a:t>
            </a:r>
          </a:p>
          <a:p>
            <a:r>
              <a:rPr lang="en-GB"/>
              <a:t>There are no right answers.</a:t>
            </a:r>
          </a:p>
          <a:p>
            <a:r>
              <a:rPr lang="en-GB"/>
              <a:t>We are building a shared understanding.</a:t>
            </a:r>
          </a:p>
        </p:txBody>
      </p:sp>
    </p:spTree>
    <p:extLst>
      <p:ext uri="{BB962C8B-B14F-4D97-AF65-F5344CB8AC3E}">
        <p14:creationId xmlns:p14="http://schemas.microsoft.com/office/powerpoint/2010/main" val="19019068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61C64-A51B-26DB-2310-71640639433E}"/>
              </a:ext>
            </a:extLst>
          </p:cNvPr>
          <p:cNvSpPr>
            <a:spLocks noGrp="1"/>
          </p:cNvSpPr>
          <p:nvPr>
            <p:ph type="title"/>
          </p:nvPr>
        </p:nvSpPr>
        <p:spPr/>
        <p:txBody>
          <a:bodyPr/>
          <a:lstStyle/>
          <a:p>
            <a:r>
              <a:rPr lang="en-GB"/>
              <a:t>Break time!</a:t>
            </a:r>
          </a:p>
        </p:txBody>
      </p:sp>
      <p:sp>
        <p:nvSpPr>
          <p:cNvPr id="3" name="Text Placeholder 2">
            <a:extLst>
              <a:ext uri="{FF2B5EF4-FFF2-40B4-BE49-F238E27FC236}">
                <a16:creationId xmlns:a16="http://schemas.microsoft.com/office/drawing/2014/main" id="{3B13A1FE-59CD-B393-76F4-744C1ADC3FD2}"/>
              </a:ext>
            </a:extLst>
          </p:cNvPr>
          <p:cNvSpPr>
            <a:spLocks noGrp="1"/>
          </p:cNvSpPr>
          <p:nvPr>
            <p:ph type="body" idx="1"/>
          </p:nvPr>
        </p:nvSpPr>
        <p:spPr/>
        <p:txBody>
          <a:bodyPr/>
          <a:lstStyle/>
          <a:p>
            <a:r>
              <a:rPr lang="en-GB"/>
              <a:t>See you in 10 minutes </a:t>
            </a:r>
            <a:r>
              <a:rPr lang="en-GB">
                <a:sym typeface="Wingdings" panose="05000000000000000000" pitchFamily="2" charset="2"/>
              </a:rPr>
              <a:t></a:t>
            </a:r>
            <a:endParaRPr lang="en-GB"/>
          </a:p>
        </p:txBody>
      </p:sp>
    </p:spTree>
    <p:extLst>
      <p:ext uri="{BB962C8B-B14F-4D97-AF65-F5344CB8AC3E}">
        <p14:creationId xmlns:p14="http://schemas.microsoft.com/office/powerpoint/2010/main" val="19503065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5EC9F-9880-609B-9268-D14250F31317}"/>
              </a:ext>
            </a:extLst>
          </p:cNvPr>
          <p:cNvSpPr>
            <a:spLocks noGrp="1"/>
          </p:cNvSpPr>
          <p:nvPr>
            <p:ph type="ctrTitle"/>
          </p:nvPr>
        </p:nvSpPr>
        <p:spPr/>
        <p:txBody>
          <a:bodyPr/>
          <a:lstStyle/>
          <a:p>
            <a:r>
              <a:rPr lang="en-GB"/>
              <a:t>Signposting language</a:t>
            </a:r>
          </a:p>
        </p:txBody>
      </p:sp>
      <p:sp>
        <p:nvSpPr>
          <p:cNvPr id="3" name="Subtitle 2">
            <a:extLst>
              <a:ext uri="{FF2B5EF4-FFF2-40B4-BE49-F238E27FC236}">
                <a16:creationId xmlns:a16="http://schemas.microsoft.com/office/drawing/2014/main" id="{2E05131A-B3AD-AEF5-F8F8-02B1C49856E6}"/>
              </a:ext>
            </a:extLst>
          </p:cNvPr>
          <p:cNvSpPr>
            <a:spLocks noGrp="1"/>
          </p:cNvSpPr>
          <p:nvPr>
            <p:ph type="subTitle" idx="1"/>
          </p:nvPr>
        </p:nvSpPr>
        <p:spPr/>
        <p:txBody>
          <a:bodyPr/>
          <a:lstStyle/>
          <a:p>
            <a:endParaRPr lang="en-GB"/>
          </a:p>
        </p:txBody>
      </p:sp>
      <p:pic>
        <p:nvPicPr>
          <p:cNvPr id="6" name="Picture Placeholder 5" descr="Directional sign with colorful arrows">
            <a:extLst>
              <a:ext uri="{FF2B5EF4-FFF2-40B4-BE49-F238E27FC236}">
                <a16:creationId xmlns:a16="http://schemas.microsoft.com/office/drawing/2014/main" id="{FB88F6BC-0DBE-A619-C743-5DAF621201F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4095" r="24095"/>
          <a:stretch>
            <a:fillRect/>
          </a:stretch>
        </p:blipFill>
        <p:spPr/>
      </p:pic>
    </p:spTree>
    <p:extLst>
      <p:ext uri="{BB962C8B-B14F-4D97-AF65-F5344CB8AC3E}">
        <p14:creationId xmlns:p14="http://schemas.microsoft.com/office/powerpoint/2010/main" val="7806719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5BE4C-66F2-FCF9-20B6-12B5C64D7553}"/>
              </a:ext>
            </a:extLst>
          </p:cNvPr>
          <p:cNvSpPr>
            <a:spLocks noGrp="1"/>
          </p:cNvSpPr>
          <p:nvPr>
            <p:ph type="title"/>
          </p:nvPr>
        </p:nvSpPr>
        <p:spPr>
          <a:xfrm>
            <a:off x="1127125" y="365125"/>
            <a:ext cx="10226674" cy="1325563"/>
          </a:xfrm>
        </p:spPr>
        <p:txBody>
          <a:bodyPr anchor="ctr">
            <a:normAutofit/>
          </a:bodyPr>
          <a:lstStyle/>
          <a:p>
            <a:r>
              <a:rPr lang="en-GB"/>
              <a:t>It’s not just how you stand - it’s what you say</a:t>
            </a:r>
          </a:p>
        </p:txBody>
      </p:sp>
      <p:sp>
        <p:nvSpPr>
          <p:cNvPr id="3" name="Content Placeholder 2">
            <a:extLst>
              <a:ext uri="{FF2B5EF4-FFF2-40B4-BE49-F238E27FC236}">
                <a16:creationId xmlns:a16="http://schemas.microsoft.com/office/drawing/2014/main" id="{AB5EECFA-1C70-A2D9-993B-29701F44C6A8}"/>
              </a:ext>
            </a:extLst>
          </p:cNvPr>
          <p:cNvSpPr>
            <a:spLocks noGrp="1"/>
          </p:cNvSpPr>
          <p:nvPr>
            <p:ph sz="half" idx="1"/>
          </p:nvPr>
        </p:nvSpPr>
        <p:spPr>
          <a:xfrm>
            <a:off x="1127124" y="1825625"/>
            <a:ext cx="4790099" cy="4351338"/>
          </a:xfrm>
        </p:spPr>
        <p:txBody>
          <a:bodyPr vert="horz" lIns="91440" tIns="45720" rIns="91440" bIns="45720" rtlCol="0" anchor="t">
            <a:noAutofit/>
          </a:bodyPr>
          <a:lstStyle/>
          <a:p>
            <a:r>
              <a:rPr lang="en-GB" sz="2000"/>
              <a:t>In the video, posture and confidence change.</a:t>
            </a:r>
          </a:p>
          <a:p>
            <a:r>
              <a:rPr lang="en-GB" sz="2000"/>
              <a:t>But so does language.</a:t>
            </a:r>
          </a:p>
          <a:p>
            <a:r>
              <a:rPr lang="en-GB" sz="2000"/>
              <a:t>Clear speakers signal where they are going</a:t>
            </a:r>
          </a:p>
          <a:p>
            <a:r>
              <a:rPr lang="en-GB" sz="2000"/>
              <a:t>Signposting helps the listener follow ideas</a:t>
            </a:r>
          </a:p>
          <a:p>
            <a:r>
              <a:rPr lang="en-GB" sz="2000"/>
              <a:t>Without signposting, even confident speakers can be hard to follow</a:t>
            </a:r>
          </a:p>
          <a:p>
            <a:r>
              <a:rPr lang="en-GB" sz="2000"/>
              <a:t>Good spoken communication uses language to guide the listener.</a:t>
            </a:r>
          </a:p>
        </p:txBody>
      </p:sp>
      <p:pic>
        <p:nvPicPr>
          <p:cNvPr id="5" name="Picture 4">
            <a:extLst>
              <a:ext uri="{FF2B5EF4-FFF2-40B4-BE49-F238E27FC236}">
                <a16:creationId xmlns:a16="http://schemas.microsoft.com/office/drawing/2014/main" id="{4E5B758C-AD08-CB07-1F3E-0B647D85F4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4778" y="2350612"/>
            <a:ext cx="5079021" cy="3301363"/>
          </a:xfrm>
          <a:prstGeom prst="rect">
            <a:avLst/>
          </a:prstGeom>
          <a:noFill/>
        </p:spPr>
      </p:pic>
    </p:spTree>
    <p:extLst>
      <p:ext uri="{BB962C8B-B14F-4D97-AF65-F5344CB8AC3E}">
        <p14:creationId xmlns:p14="http://schemas.microsoft.com/office/powerpoint/2010/main" val="37078599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BC9E5-C47C-907E-AB56-7262F932D409}"/>
              </a:ext>
            </a:extLst>
          </p:cNvPr>
          <p:cNvSpPr>
            <a:spLocks noGrp="1"/>
          </p:cNvSpPr>
          <p:nvPr>
            <p:ph type="title"/>
          </p:nvPr>
        </p:nvSpPr>
        <p:spPr/>
        <p:txBody>
          <a:bodyPr/>
          <a:lstStyle/>
          <a:p>
            <a:r>
              <a:rPr lang="en-GB"/>
              <a:t>Signposting language when speaking</a:t>
            </a:r>
            <a:br>
              <a:rPr lang="en-GB"/>
            </a:br>
            <a:endParaRPr lang="en-GB"/>
          </a:p>
        </p:txBody>
      </p:sp>
      <p:sp>
        <p:nvSpPr>
          <p:cNvPr id="3" name="Content Placeholder 2">
            <a:extLst>
              <a:ext uri="{FF2B5EF4-FFF2-40B4-BE49-F238E27FC236}">
                <a16:creationId xmlns:a16="http://schemas.microsoft.com/office/drawing/2014/main" id="{707AE8D2-3738-C99A-8883-DD8876661B0C}"/>
              </a:ext>
            </a:extLst>
          </p:cNvPr>
          <p:cNvSpPr>
            <a:spLocks noGrp="1"/>
          </p:cNvSpPr>
          <p:nvPr>
            <p:ph idx="1"/>
          </p:nvPr>
        </p:nvSpPr>
        <p:spPr/>
        <p:txBody>
          <a:bodyPr>
            <a:normAutofit fontScale="92500" lnSpcReduction="20000"/>
          </a:bodyPr>
          <a:lstStyle/>
          <a:p>
            <a:r>
              <a:rPr lang="en-GB"/>
              <a:t>You will use the worksheet in front of you.</a:t>
            </a:r>
          </a:p>
          <a:p>
            <a:pPr marL="0" indent="0">
              <a:buNone/>
            </a:pPr>
            <a:r>
              <a:rPr lang="en-GB" b="1"/>
              <a:t>Your task</a:t>
            </a:r>
          </a:p>
          <a:p>
            <a:r>
              <a:rPr lang="en-GB"/>
              <a:t>Work in pairs</a:t>
            </a:r>
          </a:p>
          <a:p>
            <a:r>
              <a:rPr lang="en-GB"/>
              <a:t>Match each group of language to its purpose</a:t>
            </a:r>
          </a:p>
          <a:p>
            <a:r>
              <a:rPr lang="en-GB"/>
              <a:t>One example is already done for you </a:t>
            </a:r>
            <a:r>
              <a:rPr lang="en-GB">
                <a:sym typeface="Wingdings" panose="05000000000000000000" pitchFamily="2" charset="2"/>
              </a:rPr>
              <a:t> 1=A</a:t>
            </a:r>
            <a:endParaRPr lang="en-GB"/>
          </a:p>
          <a:p>
            <a:endParaRPr lang="en-GB"/>
          </a:p>
          <a:p>
            <a:r>
              <a:rPr lang="en-GB"/>
              <a:t>Focus on:</a:t>
            </a:r>
          </a:p>
          <a:p>
            <a:pPr lvl="1"/>
            <a:r>
              <a:rPr lang="en-GB"/>
              <a:t>what the speaker is doing with the language</a:t>
            </a:r>
          </a:p>
          <a:p>
            <a:pPr lvl="1"/>
            <a:r>
              <a:rPr lang="en-GB"/>
              <a:t>how the language helps the listener follow ideas</a:t>
            </a:r>
          </a:p>
        </p:txBody>
      </p:sp>
      <p:pic>
        <p:nvPicPr>
          <p:cNvPr id="4" name="Online Media 3" title="15 Minute Timer">
            <a:hlinkClick r:id="" action="ppaction://media"/>
            <a:extLst>
              <a:ext uri="{FF2B5EF4-FFF2-40B4-BE49-F238E27FC236}">
                <a16:creationId xmlns:a16="http://schemas.microsoft.com/office/drawing/2014/main" id="{599F330E-963A-E5EA-40F4-2CC67EF7BBDC}"/>
              </a:ext>
            </a:extLst>
          </p:cNvPr>
          <p:cNvPicPr>
            <a:picLocks noRot="1" noChangeAspect="1"/>
          </p:cNvPicPr>
          <p:nvPr>
            <a:videoFile r:link="rId1"/>
          </p:nvPr>
        </p:nvPicPr>
        <p:blipFill>
          <a:blip r:embed="rId4"/>
          <a:stretch>
            <a:fillRect/>
          </a:stretch>
        </p:blipFill>
        <p:spPr>
          <a:xfrm>
            <a:off x="8871177" y="4881716"/>
            <a:ext cx="3261830" cy="1842934"/>
          </a:xfrm>
          <a:prstGeom prst="rect">
            <a:avLst/>
          </a:prstGeom>
        </p:spPr>
      </p:pic>
    </p:spTree>
    <p:extLst>
      <p:ext uri="{BB962C8B-B14F-4D97-AF65-F5344CB8AC3E}">
        <p14:creationId xmlns:p14="http://schemas.microsoft.com/office/powerpoint/2010/main" val="34830280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B93C9EF-F72A-CF4F-33B4-F6BA0B8C5C5C}"/>
              </a:ext>
            </a:extLst>
          </p:cNvPr>
          <p:cNvSpPr>
            <a:spLocks noGrp="1"/>
          </p:cNvSpPr>
          <p:nvPr>
            <p:ph type="title"/>
          </p:nvPr>
        </p:nvSpPr>
        <p:spPr/>
        <p:txBody>
          <a:bodyPr/>
          <a:lstStyle/>
          <a:p>
            <a:r>
              <a:rPr lang="en-GB"/>
              <a:t>Signposting Answers</a:t>
            </a:r>
          </a:p>
        </p:txBody>
      </p:sp>
      <p:sp>
        <p:nvSpPr>
          <p:cNvPr id="5" name="Content Placeholder 4">
            <a:extLst>
              <a:ext uri="{FF2B5EF4-FFF2-40B4-BE49-F238E27FC236}">
                <a16:creationId xmlns:a16="http://schemas.microsoft.com/office/drawing/2014/main" id="{06F09630-9F10-017F-38F5-8EDC1B45835C}"/>
              </a:ext>
            </a:extLst>
          </p:cNvPr>
          <p:cNvSpPr>
            <a:spLocks noGrp="1"/>
          </p:cNvSpPr>
          <p:nvPr>
            <p:ph sz="half" idx="1"/>
          </p:nvPr>
        </p:nvSpPr>
        <p:spPr/>
        <p:txBody>
          <a:bodyPr anchor="ctr">
            <a:normAutofit/>
          </a:bodyPr>
          <a:lstStyle/>
          <a:p>
            <a:pPr marL="0" indent="0" algn="ctr">
              <a:buNone/>
            </a:pPr>
            <a:r>
              <a:rPr lang="en-GB" sz="4000" b="1"/>
              <a:t>Choose signposting based on purpose, not habit.</a:t>
            </a:r>
          </a:p>
        </p:txBody>
      </p:sp>
      <p:sp>
        <p:nvSpPr>
          <p:cNvPr id="6" name="Content Placeholder 5">
            <a:extLst>
              <a:ext uri="{FF2B5EF4-FFF2-40B4-BE49-F238E27FC236}">
                <a16:creationId xmlns:a16="http://schemas.microsoft.com/office/drawing/2014/main" id="{94453169-AD65-3A91-DB22-13B127241103}"/>
              </a:ext>
            </a:extLst>
          </p:cNvPr>
          <p:cNvSpPr>
            <a:spLocks noGrp="1"/>
          </p:cNvSpPr>
          <p:nvPr>
            <p:ph sz="half" idx="2"/>
          </p:nvPr>
        </p:nvSpPr>
        <p:spPr/>
        <p:txBody>
          <a:bodyPr/>
          <a:lstStyle/>
          <a:p>
            <a:pPr algn="ctr"/>
            <a:r>
              <a:rPr lang="pt-BR"/>
              <a:t>2=D</a:t>
            </a:r>
          </a:p>
          <a:p>
            <a:pPr algn="ctr"/>
            <a:r>
              <a:rPr lang="pt-BR"/>
              <a:t>3=F</a:t>
            </a:r>
          </a:p>
          <a:p>
            <a:pPr algn="ctr"/>
            <a:r>
              <a:rPr lang="pt-BR"/>
              <a:t>4=E</a:t>
            </a:r>
          </a:p>
          <a:p>
            <a:pPr algn="ctr"/>
            <a:r>
              <a:rPr lang="pt-BR"/>
              <a:t>5=H</a:t>
            </a:r>
          </a:p>
          <a:p>
            <a:pPr algn="ctr"/>
            <a:r>
              <a:rPr lang="pt-BR"/>
              <a:t>6=G</a:t>
            </a:r>
          </a:p>
          <a:p>
            <a:pPr algn="ctr"/>
            <a:r>
              <a:rPr lang="pt-BR"/>
              <a:t>7=C</a:t>
            </a:r>
          </a:p>
          <a:p>
            <a:pPr algn="ctr"/>
            <a:r>
              <a:rPr lang="pt-BR"/>
              <a:t>8=B</a:t>
            </a:r>
          </a:p>
          <a:p>
            <a:pPr algn="ctr"/>
            <a:endParaRPr lang="en-GB"/>
          </a:p>
        </p:txBody>
      </p:sp>
    </p:spTree>
    <p:extLst>
      <p:ext uri="{BB962C8B-B14F-4D97-AF65-F5344CB8AC3E}">
        <p14:creationId xmlns:p14="http://schemas.microsoft.com/office/powerpoint/2010/main" val="3400986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Effect transition="in" filter="fade">
                                      <p:cBhvr>
                                        <p:cTn id="35" dur="1000"/>
                                        <p:tgtEl>
                                          <p:spTgt spid="6">
                                            <p:txEl>
                                              <p:pRg st="4" end="4"/>
                                            </p:txEl>
                                          </p:spTgt>
                                        </p:tgtEl>
                                      </p:cBhvr>
                                    </p:animEffect>
                                    <p:anim calcmode="lin" valueType="num">
                                      <p:cBhvr>
                                        <p:cTn id="36"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6">
                                            <p:txEl>
                                              <p:pRg st="5" end="5"/>
                                            </p:txEl>
                                          </p:spTgt>
                                        </p:tgtEl>
                                        <p:attrNameLst>
                                          <p:attrName>style.visibility</p:attrName>
                                        </p:attrNameLst>
                                      </p:cBhvr>
                                      <p:to>
                                        <p:strVal val="visible"/>
                                      </p:to>
                                    </p:set>
                                    <p:animEffect transition="in" filter="fade">
                                      <p:cBhvr>
                                        <p:cTn id="42" dur="1000"/>
                                        <p:tgtEl>
                                          <p:spTgt spid="6">
                                            <p:txEl>
                                              <p:pRg st="5" end="5"/>
                                            </p:txEl>
                                          </p:spTgt>
                                        </p:tgtEl>
                                      </p:cBhvr>
                                    </p:animEffect>
                                    <p:anim calcmode="lin" valueType="num">
                                      <p:cBhvr>
                                        <p:cTn id="43"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xEl>
                                              <p:pRg st="6" end="6"/>
                                            </p:txEl>
                                          </p:spTgt>
                                        </p:tgtEl>
                                        <p:attrNameLst>
                                          <p:attrName>style.visibility</p:attrName>
                                        </p:attrNameLst>
                                      </p:cBhvr>
                                      <p:to>
                                        <p:strVal val="visible"/>
                                      </p:to>
                                    </p:set>
                                    <p:animEffect transition="in" filter="fade">
                                      <p:cBhvr>
                                        <p:cTn id="49" dur="1000"/>
                                        <p:tgtEl>
                                          <p:spTgt spid="6">
                                            <p:txEl>
                                              <p:pRg st="6" end="6"/>
                                            </p:txEl>
                                          </p:spTgt>
                                        </p:tgtEl>
                                      </p:cBhvr>
                                    </p:animEffect>
                                    <p:anim calcmode="lin" valueType="num">
                                      <p:cBhvr>
                                        <p:cTn id="50"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19C8E-4FE7-7F87-9E46-D7D15B9FC7FA}"/>
              </a:ext>
            </a:extLst>
          </p:cNvPr>
          <p:cNvSpPr>
            <a:spLocks noGrp="1"/>
          </p:cNvSpPr>
          <p:nvPr>
            <p:ph type="ctrTitle"/>
          </p:nvPr>
        </p:nvSpPr>
        <p:spPr>
          <a:xfrm>
            <a:off x="552451" y="2027237"/>
            <a:ext cx="6000750" cy="2306637"/>
          </a:xfrm>
        </p:spPr>
        <p:txBody>
          <a:bodyPr anchor="b">
            <a:normAutofit/>
          </a:bodyPr>
          <a:lstStyle/>
          <a:p>
            <a:r>
              <a:rPr lang="en-GB"/>
              <a:t>Structuring Spoken Messages</a:t>
            </a:r>
          </a:p>
        </p:txBody>
      </p:sp>
      <p:sp>
        <p:nvSpPr>
          <p:cNvPr id="11" name="Subtitle 2">
            <a:extLst>
              <a:ext uri="{FF2B5EF4-FFF2-40B4-BE49-F238E27FC236}">
                <a16:creationId xmlns:a16="http://schemas.microsoft.com/office/drawing/2014/main" id="{E667B27B-504F-A5CA-FDA6-E013BA83E04C}"/>
              </a:ext>
            </a:extLst>
          </p:cNvPr>
          <p:cNvSpPr>
            <a:spLocks noGrp="1"/>
          </p:cNvSpPr>
          <p:nvPr>
            <p:ph type="subTitle" idx="1"/>
          </p:nvPr>
        </p:nvSpPr>
        <p:spPr>
          <a:xfrm>
            <a:off x="552451" y="4506913"/>
            <a:ext cx="6000750" cy="1655762"/>
          </a:xfrm>
        </p:spPr>
        <p:txBody>
          <a:bodyPr/>
          <a:lstStyle/>
          <a:p>
            <a:endParaRPr lang="en-US"/>
          </a:p>
        </p:txBody>
      </p:sp>
      <p:pic>
        <p:nvPicPr>
          <p:cNvPr id="6" name="Picture Placeholder 5" descr="Pink megaphone">
            <a:extLst>
              <a:ext uri="{FF2B5EF4-FFF2-40B4-BE49-F238E27FC236}">
                <a16:creationId xmlns:a16="http://schemas.microsoft.com/office/drawing/2014/main" id="{BF0C2651-486C-17C1-419F-2A7DEA99D35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0102" r="43272"/>
          <a:stretch>
            <a:fillRect/>
          </a:stretch>
        </p:blipFill>
        <p:spPr>
          <a:xfrm>
            <a:off x="6862713" y="10"/>
            <a:ext cx="5329287" cy="6857990"/>
          </a:xfrm>
          <a:noFill/>
        </p:spPr>
      </p:pic>
    </p:spTree>
    <p:extLst>
      <p:ext uri="{BB962C8B-B14F-4D97-AF65-F5344CB8AC3E}">
        <p14:creationId xmlns:p14="http://schemas.microsoft.com/office/powerpoint/2010/main" val="31071547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A9CC7-760D-1A07-9C2A-F64C32E1FD40}"/>
              </a:ext>
            </a:extLst>
          </p:cNvPr>
          <p:cNvSpPr>
            <a:spLocks noGrp="1"/>
          </p:cNvSpPr>
          <p:nvPr>
            <p:ph type="title"/>
          </p:nvPr>
        </p:nvSpPr>
        <p:spPr/>
        <p:txBody>
          <a:bodyPr/>
          <a:lstStyle/>
          <a:p>
            <a:r>
              <a:rPr lang="en-GB"/>
              <a:t>Structuring what you say</a:t>
            </a:r>
          </a:p>
        </p:txBody>
      </p:sp>
      <p:sp>
        <p:nvSpPr>
          <p:cNvPr id="3" name="Content Placeholder 2">
            <a:extLst>
              <a:ext uri="{FF2B5EF4-FFF2-40B4-BE49-F238E27FC236}">
                <a16:creationId xmlns:a16="http://schemas.microsoft.com/office/drawing/2014/main" id="{490B9042-5527-D6D6-0BCF-82772A7AD846}"/>
              </a:ext>
            </a:extLst>
          </p:cNvPr>
          <p:cNvSpPr>
            <a:spLocks noGrp="1"/>
          </p:cNvSpPr>
          <p:nvPr>
            <p:ph sz="half" idx="1"/>
          </p:nvPr>
        </p:nvSpPr>
        <p:spPr/>
        <p:txBody>
          <a:bodyPr>
            <a:normAutofit fontScale="85000" lnSpcReduction="20000"/>
          </a:bodyPr>
          <a:lstStyle/>
          <a:p>
            <a:r>
              <a:rPr lang="en-GB"/>
              <a:t>Even short spoken messages need structure.</a:t>
            </a:r>
          </a:p>
          <a:p>
            <a:r>
              <a:rPr lang="en-GB"/>
              <a:t>A simple spoken structure is:</a:t>
            </a:r>
          </a:p>
          <a:p>
            <a:pPr lvl="1"/>
            <a:r>
              <a:rPr lang="en-GB" b="1"/>
              <a:t>Opening</a:t>
            </a:r>
            <a:r>
              <a:rPr lang="en-GB"/>
              <a:t> – tell the listener what you’re about to talk about</a:t>
            </a:r>
          </a:p>
          <a:p>
            <a:pPr lvl="1"/>
            <a:r>
              <a:rPr lang="en-GB" b="1"/>
              <a:t>Key point </a:t>
            </a:r>
            <a:r>
              <a:rPr lang="en-GB"/>
              <a:t>– the main idea</a:t>
            </a:r>
          </a:p>
          <a:p>
            <a:pPr lvl="1"/>
            <a:r>
              <a:rPr lang="en-GB" b="1"/>
              <a:t>Example</a:t>
            </a:r>
            <a:r>
              <a:rPr lang="en-GB"/>
              <a:t> or short story – to make it clear</a:t>
            </a:r>
          </a:p>
          <a:p>
            <a:pPr lvl="1"/>
            <a:r>
              <a:rPr lang="en-GB" b="1"/>
              <a:t>Close</a:t>
            </a:r>
            <a:r>
              <a:rPr lang="en-GB"/>
              <a:t> – remind the listener why it matters</a:t>
            </a:r>
          </a:p>
          <a:p>
            <a:r>
              <a:rPr lang="en-GB"/>
              <a:t>This structure helps the listener follow you.</a:t>
            </a:r>
          </a:p>
        </p:txBody>
      </p:sp>
      <p:graphicFrame>
        <p:nvGraphicFramePr>
          <p:cNvPr id="5" name="Content Placeholder 4">
            <a:extLst>
              <a:ext uri="{FF2B5EF4-FFF2-40B4-BE49-F238E27FC236}">
                <a16:creationId xmlns:a16="http://schemas.microsoft.com/office/drawing/2014/main" id="{5F744C5A-B5B6-96B8-BF04-F764B6C3F9A0}"/>
              </a:ext>
            </a:extLst>
          </p:cNvPr>
          <p:cNvGraphicFramePr>
            <a:graphicFrameLocks noGrp="1"/>
          </p:cNvGraphicFramePr>
          <p:nvPr>
            <p:ph sz="half" idx="2"/>
            <p:extLst>
              <p:ext uri="{D42A27DB-BD31-4B8C-83A1-F6EECF244321}">
                <p14:modId xmlns:p14="http://schemas.microsoft.com/office/powerpoint/2010/main" val="3846910043"/>
              </p:ext>
            </p:extLst>
          </p:nvPr>
        </p:nvGraphicFramePr>
        <p:xfrm>
          <a:off x="6275388" y="1825625"/>
          <a:ext cx="5078412"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493946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FA0FE-2691-B13D-01A7-9C878DCAE441}"/>
              </a:ext>
            </a:extLst>
          </p:cNvPr>
          <p:cNvSpPr>
            <a:spLocks noGrp="1"/>
          </p:cNvSpPr>
          <p:nvPr>
            <p:ph type="title"/>
          </p:nvPr>
        </p:nvSpPr>
        <p:spPr/>
        <p:txBody>
          <a:bodyPr/>
          <a:lstStyle/>
          <a:p>
            <a:r>
              <a:rPr lang="en-GB"/>
              <a:t>Thinking before speaking</a:t>
            </a:r>
          </a:p>
        </p:txBody>
      </p:sp>
      <p:sp>
        <p:nvSpPr>
          <p:cNvPr id="3" name="Content Placeholder 2">
            <a:extLst>
              <a:ext uri="{FF2B5EF4-FFF2-40B4-BE49-F238E27FC236}">
                <a16:creationId xmlns:a16="http://schemas.microsoft.com/office/drawing/2014/main" id="{C5207DD5-92D6-485A-1F75-C437F33D72E0}"/>
              </a:ext>
            </a:extLst>
          </p:cNvPr>
          <p:cNvSpPr>
            <a:spLocks noGrp="1"/>
          </p:cNvSpPr>
          <p:nvPr>
            <p:ph sz="half" idx="1"/>
          </p:nvPr>
        </p:nvSpPr>
        <p:spPr/>
        <p:txBody>
          <a:bodyPr>
            <a:normAutofit fontScale="92500" lnSpcReduction="10000"/>
          </a:bodyPr>
          <a:lstStyle/>
          <a:p>
            <a:r>
              <a:rPr lang="en-GB"/>
              <a:t>Choose a card. It contains a scenario</a:t>
            </a:r>
          </a:p>
          <a:p>
            <a:r>
              <a:rPr lang="en-GB"/>
              <a:t>Work individually for a few minutes.</a:t>
            </a:r>
          </a:p>
          <a:p>
            <a:endParaRPr lang="en-GB"/>
          </a:p>
          <a:p>
            <a:r>
              <a:rPr lang="en-GB"/>
              <a:t>You do not need full sentences.</a:t>
            </a:r>
          </a:p>
          <a:p>
            <a:r>
              <a:rPr lang="en-GB"/>
              <a:t>Keywords or short notes are enough.</a:t>
            </a:r>
          </a:p>
        </p:txBody>
      </p:sp>
      <p:sp>
        <p:nvSpPr>
          <p:cNvPr id="4" name="Content Placeholder 3">
            <a:extLst>
              <a:ext uri="{FF2B5EF4-FFF2-40B4-BE49-F238E27FC236}">
                <a16:creationId xmlns:a16="http://schemas.microsoft.com/office/drawing/2014/main" id="{692D1707-781E-BE92-AC2D-F1E46355B432}"/>
              </a:ext>
            </a:extLst>
          </p:cNvPr>
          <p:cNvSpPr>
            <a:spLocks noGrp="1"/>
          </p:cNvSpPr>
          <p:nvPr>
            <p:ph sz="half" idx="2"/>
          </p:nvPr>
        </p:nvSpPr>
        <p:spPr/>
        <p:txBody>
          <a:bodyPr>
            <a:normAutofit fontScale="92500" lnSpcReduction="10000"/>
          </a:bodyPr>
          <a:lstStyle/>
          <a:p>
            <a:r>
              <a:rPr lang="en-GB"/>
              <a:t>Plan what you will say using this structure:</a:t>
            </a:r>
          </a:p>
          <a:p>
            <a:pPr lvl="1"/>
            <a:r>
              <a:rPr lang="en-GB"/>
              <a:t>Opening – what are you talking about?</a:t>
            </a:r>
          </a:p>
          <a:p>
            <a:pPr lvl="1"/>
            <a:r>
              <a:rPr lang="en-GB"/>
              <a:t>Key point – what is the main message?</a:t>
            </a:r>
          </a:p>
          <a:p>
            <a:pPr lvl="1"/>
            <a:r>
              <a:rPr lang="en-GB"/>
              <a:t>Example – what short example will help?</a:t>
            </a:r>
          </a:p>
          <a:p>
            <a:pPr lvl="1"/>
            <a:r>
              <a:rPr lang="en-GB"/>
              <a:t>Close – why does this matter?</a:t>
            </a:r>
          </a:p>
          <a:p>
            <a:endParaRPr lang="en-GB"/>
          </a:p>
        </p:txBody>
      </p:sp>
      <p:pic>
        <p:nvPicPr>
          <p:cNvPr id="5" name="Online Media 4" title="4 Minute Timer">
            <a:hlinkClick r:id="" action="ppaction://media"/>
            <a:extLst>
              <a:ext uri="{FF2B5EF4-FFF2-40B4-BE49-F238E27FC236}">
                <a16:creationId xmlns:a16="http://schemas.microsoft.com/office/drawing/2014/main" id="{836A315A-7657-7C6E-6476-229AF72E275B}"/>
              </a:ext>
            </a:extLst>
          </p:cNvPr>
          <p:cNvPicPr>
            <a:picLocks noRot="1" noChangeAspect="1"/>
          </p:cNvPicPr>
          <p:nvPr>
            <a:videoFile r:link="rId1"/>
          </p:nvPr>
        </p:nvPicPr>
        <p:blipFill>
          <a:blip r:embed="rId4"/>
          <a:stretch>
            <a:fillRect/>
          </a:stretch>
        </p:blipFill>
        <p:spPr>
          <a:xfrm>
            <a:off x="8961120" y="5306767"/>
            <a:ext cx="2745545" cy="1551233"/>
          </a:xfrm>
          <a:prstGeom prst="rect">
            <a:avLst/>
          </a:prstGeom>
        </p:spPr>
      </p:pic>
    </p:spTree>
    <p:extLst>
      <p:ext uri="{BB962C8B-B14F-4D97-AF65-F5344CB8AC3E}">
        <p14:creationId xmlns:p14="http://schemas.microsoft.com/office/powerpoint/2010/main" val="25662613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EC755-DB95-4BCD-97B4-2D81551EDFE5}"/>
              </a:ext>
            </a:extLst>
          </p:cNvPr>
          <p:cNvSpPr>
            <a:spLocks noGrp="1"/>
          </p:cNvSpPr>
          <p:nvPr>
            <p:ph type="title"/>
          </p:nvPr>
        </p:nvSpPr>
        <p:spPr/>
        <p:txBody>
          <a:bodyPr/>
          <a:lstStyle/>
          <a:p>
            <a:r>
              <a:rPr lang="en-GB"/>
              <a:t>Speaking and listening</a:t>
            </a:r>
          </a:p>
        </p:txBody>
      </p:sp>
      <p:sp>
        <p:nvSpPr>
          <p:cNvPr id="3" name="Content Placeholder 2">
            <a:extLst>
              <a:ext uri="{FF2B5EF4-FFF2-40B4-BE49-F238E27FC236}">
                <a16:creationId xmlns:a16="http://schemas.microsoft.com/office/drawing/2014/main" id="{7005FCD5-FC21-7A9B-0A58-F167C9C6D27A}"/>
              </a:ext>
            </a:extLst>
          </p:cNvPr>
          <p:cNvSpPr>
            <a:spLocks noGrp="1"/>
          </p:cNvSpPr>
          <p:nvPr>
            <p:ph sz="half" idx="1"/>
          </p:nvPr>
        </p:nvSpPr>
        <p:spPr/>
        <p:txBody>
          <a:bodyPr>
            <a:normAutofit fontScale="92500" lnSpcReduction="10000"/>
          </a:bodyPr>
          <a:lstStyle/>
          <a:p>
            <a:r>
              <a:rPr lang="en-GB"/>
              <a:t>Work in pairs.</a:t>
            </a:r>
          </a:p>
          <a:p>
            <a:r>
              <a:rPr lang="en-GB"/>
              <a:t>Speak for 30–45 seconds</a:t>
            </a:r>
          </a:p>
          <a:p>
            <a:r>
              <a:rPr lang="en-GB"/>
              <a:t>Use the structure you planned</a:t>
            </a:r>
          </a:p>
          <a:p>
            <a:r>
              <a:rPr lang="en-GB"/>
              <a:t>You do not need to memorise anything</a:t>
            </a:r>
          </a:p>
          <a:p>
            <a:endParaRPr lang="en-GB"/>
          </a:p>
          <a:p>
            <a:endParaRPr lang="en-GB"/>
          </a:p>
          <a:p>
            <a:r>
              <a:rPr lang="en-GB"/>
              <a:t>Then swap roles.</a:t>
            </a:r>
          </a:p>
        </p:txBody>
      </p:sp>
      <p:sp>
        <p:nvSpPr>
          <p:cNvPr id="4" name="Content Placeholder 3">
            <a:extLst>
              <a:ext uri="{FF2B5EF4-FFF2-40B4-BE49-F238E27FC236}">
                <a16:creationId xmlns:a16="http://schemas.microsoft.com/office/drawing/2014/main" id="{DFA4E3CA-FB76-9177-D025-3EC147664113}"/>
              </a:ext>
            </a:extLst>
          </p:cNvPr>
          <p:cNvSpPr>
            <a:spLocks noGrp="1"/>
          </p:cNvSpPr>
          <p:nvPr>
            <p:ph sz="half" idx="2"/>
          </p:nvPr>
        </p:nvSpPr>
        <p:spPr/>
        <p:txBody>
          <a:bodyPr>
            <a:normAutofit fontScale="92500" lnSpcReduction="10000"/>
          </a:bodyPr>
          <a:lstStyle/>
          <a:p>
            <a:r>
              <a:rPr lang="en-GB"/>
              <a:t>The listener:</a:t>
            </a:r>
          </a:p>
          <a:p>
            <a:pPr lvl="1"/>
            <a:r>
              <a:rPr lang="en-GB"/>
              <a:t>focuses on whether the message was easy to follow</a:t>
            </a:r>
          </a:p>
          <a:p>
            <a:pPr lvl="1"/>
            <a:r>
              <a:rPr lang="en-GB"/>
              <a:t>does not interrupt</a:t>
            </a:r>
          </a:p>
          <a:p>
            <a:endParaRPr lang="en-GB"/>
          </a:p>
        </p:txBody>
      </p:sp>
    </p:spTree>
    <p:extLst>
      <p:ext uri="{BB962C8B-B14F-4D97-AF65-F5344CB8AC3E}">
        <p14:creationId xmlns:p14="http://schemas.microsoft.com/office/powerpoint/2010/main" val="37446395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D75396-1468-C4FA-3F84-48D1D19EFA33}"/>
              </a:ext>
            </a:extLst>
          </p:cNvPr>
          <p:cNvSpPr>
            <a:spLocks noGrp="1"/>
          </p:cNvSpPr>
          <p:nvPr>
            <p:ph type="title"/>
          </p:nvPr>
        </p:nvSpPr>
        <p:spPr/>
        <p:txBody>
          <a:bodyPr/>
          <a:lstStyle/>
          <a:p>
            <a:r>
              <a:rPr lang="en-GB"/>
              <a:t>What helped you as a listener?</a:t>
            </a:r>
          </a:p>
        </p:txBody>
      </p:sp>
      <p:sp>
        <p:nvSpPr>
          <p:cNvPr id="3" name="Content Placeholder 2">
            <a:extLst>
              <a:ext uri="{FF2B5EF4-FFF2-40B4-BE49-F238E27FC236}">
                <a16:creationId xmlns:a16="http://schemas.microsoft.com/office/drawing/2014/main" id="{EC77E299-B297-C945-21B3-55133CDF46FA}"/>
              </a:ext>
            </a:extLst>
          </p:cNvPr>
          <p:cNvSpPr>
            <a:spLocks noGrp="1"/>
          </p:cNvSpPr>
          <p:nvPr>
            <p:ph sz="half" idx="1"/>
          </p:nvPr>
        </p:nvSpPr>
        <p:spPr/>
        <p:txBody>
          <a:bodyPr>
            <a:normAutofit/>
          </a:bodyPr>
          <a:lstStyle/>
          <a:p>
            <a:r>
              <a:rPr lang="en-GB"/>
              <a:t>Use </a:t>
            </a:r>
            <a:r>
              <a:rPr lang="en-GB" err="1"/>
              <a:t>Vevox</a:t>
            </a:r>
            <a:r>
              <a:rPr lang="en-GB"/>
              <a:t> to answer the questions.</a:t>
            </a:r>
          </a:p>
          <a:p>
            <a:r>
              <a:rPr lang="en-GB"/>
              <a:t>Your answers are anonymous.</a:t>
            </a:r>
          </a:p>
          <a:p>
            <a:r>
              <a:rPr lang="en-GB"/>
              <a:t>Focus on what helped you follow the message, not on confidence or content.</a:t>
            </a:r>
          </a:p>
        </p:txBody>
      </p:sp>
      <p:pic>
        <p:nvPicPr>
          <p:cNvPr id="5" name="Content Placeholder 3">
            <a:hlinkClick r:id="rId3"/>
            <a:extLst>
              <a:ext uri="{FF2B5EF4-FFF2-40B4-BE49-F238E27FC236}">
                <a16:creationId xmlns:a16="http://schemas.microsoft.com/office/drawing/2014/main" id="{C1D89D10-96E0-4E0E-8C31-1266B94E7BE0}"/>
              </a:ext>
            </a:extLst>
          </p:cNvPr>
          <p:cNvPicPr>
            <a:picLocks noGrp="1" noChangeAspect="1"/>
          </p:cNvPicPr>
          <p:nvPr>
            <p:ph sz="half" idx="2"/>
          </p:nvPr>
        </p:nvPicPr>
        <p:blipFill>
          <a:blip r:embed="rId4"/>
          <a:stretch>
            <a:fillRect/>
          </a:stretch>
        </p:blipFill>
        <p:spPr>
          <a:xfrm>
            <a:off x="6434137" y="3613944"/>
            <a:ext cx="4724400" cy="962025"/>
          </a:xfrm>
          <a:prstGeom prst="rect">
            <a:avLst/>
          </a:prstGeom>
        </p:spPr>
      </p:pic>
    </p:spTree>
    <p:extLst>
      <p:ext uri="{BB962C8B-B14F-4D97-AF65-F5344CB8AC3E}">
        <p14:creationId xmlns:p14="http://schemas.microsoft.com/office/powerpoint/2010/main" val="427459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5100B-3402-5A9D-D261-B2A0576AA1FB}"/>
              </a:ext>
            </a:extLst>
          </p:cNvPr>
          <p:cNvSpPr>
            <a:spLocks noGrp="1"/>
          </p:cNvSpPr>
          <p:nvPr>
            <p:ph type="ctrTitle"/>
          </p:nvPr>
        </p:nvSpPr>
        <p:spPr/>
        <p:txBody>
          <a:bodyPr/>
          <a:lstStyle/>
          <a:p>
            <a:r>
              <a:rPr lang="en-GB"/>
              <a:t>Body language and voice</a:t>
            </a:r>
          </a:p>
        </p:txBody>
      </p:sp>
      <p:sp>
        <p:nvSpPr>
          <p:cNvPr id="3" name="Subtitle 2">
            <a:extLst>
              <a:ext uri="{FF2B5EF4-FFF2-40B4-BE49-F238E27FC236}">
                <a16:creationId xmlns:a16="http://schemas.microsoft.com/office/drawing/2014/main" id="{4144C131-7E16-18F1-6913-A2C6E64170E0}"/>
              </a:ext>
            </a:extLst>
          </p:cNvPr>
          <p:cNvSpPr>
            <a:spLocks noGrp="1"/>
          </p:cNvSpPr>
          <p:nvPr>
            <p:ph type="subTitle" idx="1"/>
          </p:nvPr>
        </p:nvSpPr>
        <p:spPr/>
        <p:txBody>
          <a:bodyPr/>
          <a:lstStyle/>
          <a:p>
            <a:endParaRPr lang="en-GB"/>
          </a:p>
        </p:txBody>
      </p:sp>
      <p:pic>
        <p:nvPicPr>
          <p:cNvPr id="6" name="Picture Placeholder 5" descr="Peg dolls with one painted">
            <a:extLst>
              <a:ext uri="{FF2B5EF4-FFF2-40B4-BE49-F238E27FC236}">
                <a16:creationId xmlns:a16="http://schemas.microsoft.com/office/drawing/2014/main" id="{52B65576-6A84-8D63-C559-57542439E15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4104" r="24104"/>
          <a:stretch>
            <a:fillRect/>
          </a:stretch>
        </p:blipFill>
        <p:spPr/>
      </p:pic>
    </p:spTree>
    <p:extLst>
      <p:ext uri="{BB962C8B-B14F-4D97-AF65-F5344CB8AC3E}">
        <p14:creationId xmlns:p14="http://schemas.microsoft.com/office/powerpoint/2010/main" val="24152483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A40EB-AB24-C6AF-5E86-5A94D6E61E5E}"/>
              </a:ext>
            </a:extLst>
          </p:cNvPr>
          <p:cNvSpPr>
            <a:spLocks noGrp="1"/>
          </p:cNvSpPr>
          <p:nvPr>
            <p:ph type="title"/>
          </p:nvPr>
        </p:nvSpPr>
        <p:spPr/>
        <p:txBody>
          <a:bodyPr/>
          <a:lstStyle/>
          <a:p>
            <a:r>
              <a:rPr lang="en-GB"/>
              <a:t>Body language supports your message</a:t>
            </a:r>
            <a:br>
              <a:rPr lang="en-GB"/>
            </a:br>
            <a:endParaRPr lang="en-GB"/>
          </a:p>
        </p:txBody>
      </p:sp>
      <p:sp>
        <p:nvSpPr>
          <p:cNvPr id="3" name="Content Placeholder 2">
            <a:extLst>
              <a:ext uri="{FF2B5EF4-FFF2-40B4-BE49-F238E27FC236}">
                <a16:creationId xmlns:a16="http://schemas.microsoft.com/office/drawing/2014/main" id="{BC6722F6-B873-F893-7DCB-6D860D48A962}"/>
              </a:ext>
            </a:extLst>
          </p:cNvPr>
          <p:cNvSpPr>
            <a:spLocks noGrp="1"/>
          </p:cNvSpPr>
          <p:nvPr>
            <p:ph sz="half" idx="1"/>
          </p:nvPr>
        </p:nvSpPr>
        <p:spPr/>
        <p:txBody>
          <a:bodyPr vert="horz" lIns="91440" tIns="45720" rIns="91440" bIns="45720" rtlCol="0" anchor="t">
            <a:normAutofit lnSpcReduction="10000"/>
          </a:bodyPr>
          <a:lstStyle/>
          <a:p>
            <a:r>
              <a:rPr lang="en-GB"/>
              <a:t>When you speak, listeners also respond to:</a:t>
            </a:r>
          </a:p>
          <a:p>
            <a:pPr lvl="1"/>
            <a:r>
              <a:rPr lang="en-GB"/>
              <a:t>how you stand</a:t>
            </a:r>
          </a:p>
          <a:p>
            <a:pPr lvl="1"/>
            <a:r>
              <a:rPr lang="en-GB"/>
              <a:t>where you look</a:t>
            </a:r>
          </a:p>
          <a:p>
            <a:pPr lvl="1"/>
            <a:r>
              <a:rPr lang="en-GB"/>
              <a:t>how you hold your body</a:t>
            </a:r>
          </a:p>
          <a:p>
            <a:pPr lvl="1"/>
            <a:r>
              <a:rPr lang="en-GB"/>
              <a:t>how steady you appear</a:t>
            </a:r>
          </a:p>
          <a:p>
            <a:r>
              <a:rPr lang="en-GB"/>
              <a:t>Body language does not replace words.</a:t>
            </a:r>
          </a:p>
          <a:p>
            <a:r>
              <a:rPr lang="en-GB"/>
              <a:t>It supports them</a:t>
            </a:r>
          </a:p>
          <a:p>
            <a:endParaRPr lang="en-GB"/>
          </a:p>
        </p:txBody>
      </p:sp>
      <p:sp>
        <p:nvSpPr>
          <p:cNvPr id="4" name="Content Placeholder 3">
            <a:extLst>
              <a:ext uri="{FF2B5EF4-FFF2-40B4-BE49-F238E27FC236}">
                <a16:creationId xmlns:a16="http://schemas.microsoft.com/office/drawing/2014/main" id="{6583B855-CDA3-2956-6D0A-72F88F836D8C}"/>
              </a:ext>
            </a:extLst>
          </p:cNvPr>
          <p:cNvSpPr>
            <a:spLocks noGrp="1"/>
          </p:cNvSpPr>
          <p:nvPr>
            <p:ph sz="half" idx="2"/>
          </p:nvPr>
        </p:nvSpPr>
        <p:spPr/>
        <p:txBody>
          <a:bodyPr>
            <a:normAutofit lnSpcReduction="10000"/>
          </a:bodyPr>
          <a:lstStyle/>
          <a:p>
            <a:r>
              <a:rPr lang="en-GB"/>
              <a:t>Helpful body language when speaking:</a:t>
            </a:r>
          </a:p>
          <a:p>
            <a:pPr lvl="1"/>
            <a:r>
              <a:rPr lang="en-GB"/>
              <a:t>Standing in a balanced, open position</a:t>
            </a:r>
          </a:p>
          <a:p>
            <a:pPr lvl="1"/>
            <a:r>
              <a:rPr lang="en-GB"/>
              <a:t>Facing the listener</a:t>
            </a:r>
          </a:p>
          <a:p>
            <a:pPr lvl="1"/>
            <a:r>
              <a:rPr lang="en-GB"/>
              <a:t>Natural eye contact</a:t>
            </a:r>
          </a:p>
          <a:p>
            <a:pPr lvl="1"/>
            <a:r>
              <a:rPr lang="en-GB"/>
              <a:t>Limited, purposeful movement</a:t>
            </a:r>
          </a:p>
          <a:p>
            <a:r>
              <a:rPr lang="en-GB"/>
              <a:t>Small changes make a noticeable difference.</a:t>
            </a:r>
          </a:p>
          <a:p>
            <a:endParaRPr lang="en-GB"/>
          </a:p>
        </p:txBody>
      </p:sp>
    </p:spTree>
    <p:extLst>
      <p:ext uri="{BB962C8B-B14F-4D97-AF65-F5344CB8AC3E}">
        <p14:creationId xmlns:p14="http://schemas.microsoft.com/office/powerpoint/2010/main" val="31422352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B872F-81EA-5C04-1BCA-7F1657C29D0E}"/>
              </a:ext>
            </a:extLst>
          </p:cNvPr>
          <p:cNvSpPr>
            <a:spLocks noGrp="1"/>
          </p:cNvSpPr>
          <p:nvPr>
            <p:ph type="title"/>
          </p:nvPr>
        </p:nvSpPr>
        <p:spPr/>
        <p:txBody>
          <a:bodyPr/>
          <a:lstStyle/>
          <a:p>
            <a:r>
              <a:rPr lang="en-GB"/>
              <a:t>Body language and voice practice</a:t>
            </a:r>
          </a:p>
        </p:txBody>
      </p:sp>
      <p:sp>
        <p:nvSpPr>
          <p:cNvPr id="4" name="Content Placeholder 3">
            <a:extLst>
              <a:ext uri="{FF2B5EF4-FFF2-40B4-BE49-F238E27FC236}">
                <a16:creationId xmlns:a16="http://schemas.microsoft.com/office/drawing/2014/main" id="{029477BC-E380-3457-7C31-46623AB6BC4E}"/>
              </a:ext>
            </a:extLst>
          </p:cNvPr>
          <p:cNvSpPr>
            <a:spLocks noGrp="1"/>
          </p:cNvSpPr>
          <p:nvPr>
            <p:ph sz="half" idx="1"/>
          </p:nvPr>
        </p:nvSpPr>
        <p:spPr/>
        <p:txBody>
          <a:bodyPr>
            <a:normAutofit fontScale="85000" lnSpcReduction="20000"/>
          </a:bodyPr>
          <a:lstStyle/>
          <a:p>
            <a:r>
              <a:rPr lang="en-GB"/>
              <a:t>We will now experiment with how body language and voice affect the listener.</a:t>
            </a:r>
          </a:p>
          <a:p>
            <a:r>
              <a:rPr lang="en-GB"/>
              <a:t>You will:</a:t>
            </a:r>
          </a:p>
          <a:p>
            <a:pPr lvl="1"/>
            <a:r>
              <a:rPr lang="en-GB"/>
              <a:t>say the same message twice</a:t>
            </a:r>
          </a:p>
          <a:p>
            <a:pPr lvl="1"/>
            <a:r>
              <a:rPr lang="en-GB"/>
              <a:t>change how you say it, not what you say</a:t>
            </a:r>
          </a:p>
          <a:p>
            <a:r>
              <a:rPr lang="en-GB"/>
              <a:t>This is about noticing impact, not performance.</a:t>
            </a:r>
          </a:p>
        </p:txBody>
      </p:sp>
      <p:sp>
        <p:nvSpPr>
          <p:cNvPr id="5" name="Content Placeholder 4">
            <a:extLst>
              <a:ext uri="{FF2B5EF4-FFF2-40B4-BE49-F238E27FC236}">
                <a16:creationId xmlns:a16="http://schemas.microsoft.com/office/drawing/2014/main" id="{DB996A13-5D1D-6F0F-F6BA-8C87275F7949}"/>
              </a:ext>
            </a:extLst>
          </p:cNvPr>
          <p:cNvSpPr>
            <a:spLocks noGrp="1"/>
          </p:cNvSpPr>
          <p:nvPr>
            <p:ph sz="half" idx="2"/>
          </p:nvPr>
        </p:nvSpPr>
        <p:spPr/>
        <p:txBody>
          <a:bodyPr>
            <a:normAutofit fontScale="85000" lnSpcReduction="20000"/>
          </a:bodyPr>
          <a:lstStyle/>
          <a:p>
            <a:pPr marL="0" indent="0">
              <a:buNone/>
            </a:pPr>
            <a:r>
              <a:rPr lang="en-GB" b="1"/>
              <a:t>Paired rehearsal</a:t>
            </a:r>
          </a:p>
          <a:p>
            <a:r>
              <a:rPr lang="en-GB"/>
              <a:t>Work with your partner.</a:t>
            </a:r>
          </a:p>
          <a:p>
            <a:r>
              <a:rPr lang="en-GB"/>
              <a:t>Say your 30 second message using poor posture and voice</a:t>
            </a:r>
          </a:p>
          <a:p>
            <a:r>
              <a:rPr lang="en-GB"/>
              <a:t>Say the same message again, using improved posture and voice</a:t>
            </a:r>
          </a:p>
          <a:p>
            <a:endParaRPr lang="en-GB"/>
          </a:p>
          <a:p>
            <a:r>
              <a:rPr lang="en-GB"/>
              <a:t>Then discuss:</a:t>
            </a:r>
          </a:p>
          <a:p>
            <a:pPr lvl="1"/>
            <a:r>
              <a:rPr lang="en-GB"/>
              <a:t>how it felt to speak</a:t>
            </a:r>
          </a:p>
          <a:p>
            <a:pPr lvl="1"/>
            <a:r>
              <a:rPr lang="en-GB"/>
              <a:t>how it felt to listen</a:t>
            </a:r>
          </a:p>
        </p:txBody>
      </p:sp>
    </p:spTree>
    <p:extLst>
      <p:ext uri="{BB962C8B-B14F-4D97-AF65-F5344CB8AC3E}">
        <p14:creationId xmlns:p14="http://schemas.microsoft.com/office/powerpoint/2010/main" val="40048915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A4927D4-C487-80C2-6A9B-DA58FBAC410D}"/>
              </a:ext>
            </a:extLst>
          </p:cNvPr>
          <p:cNvSpPr>
            <a:spLocks noGrp="1"/>
          </p:cNvSpPr>
          <p:nvPr>
            <p:ph type="title"/>
          </p:nvPr>
        </p:nvSpPr>
        <p:spPr/>
        <p:txBody>
          <a:bodyPr/>
          <a:lstStyle/>
          <a:p>
            <a:r>
              <a:rPr lang="en-GB"/>
              <a:t>Reflection with your partner</a:t>
            </a:r>
            <a:br>
              <a:rPr lang="en-GB"/>
            </a:br>
            <a:endParaRPr lang="en-GB"/>
          </a:p>
        </p:txBody>
      </p:sp>
      <p:sp>
        <p:nvSpPr>
          <p:cNvPr id="6" name="Content Placeholder 5">
            <a:extLst>
              <a:ext uri="{FF2B5EF4-FFF2-40B4-BE49-F238E27FC236}">
                <a16:creationId xmlns:a16="http://schemas.microsoft.com/office/drawing/2014/main" id="{C96EDBBB-79B6-0534-CE35-7588FC15D8B5}"/>
              </a:ext>
            </a:extLst>
          </p:cNvPr>
          <p:cNvSpPr>
            <a:spLocks noGrp="1"/>
          </p:cNvSpPr>
          <p:nvPr>
            <p:ph idx="1"/>
          </p:nvPr>
        </p:nvSpPr>
        <p:spPr/>
        <p:txBody>
          <a:bodyPr/>
          <a:lstStyle/>
          <a:p>
            <a:r>
              <a:rPr lang="en-GB"/>
              <a:t>Discuss:</a:t>
            </a:r>
          </a:p>
          <a:p>
            <a:pPr lvl="1"/>
            <a:r>
              <a:rPr lang="en-GB"/>
              <a:t>which version was easier to listen to</a:t>
            </a:r>
          </a:p>
          <a:p>
            <a:pPr lvl="1"/>
            <a:r>
              <a:rPr lang="en-GB"/>
              <a:t>what specifically made the difference</a:t>
            </a:r>
          </a:p>
          <a:p>
            <a:r>
              <a:rPr lang="en-GB"/>
              <a:t>Focus on voice and body language, not confidence.</a:t>
            </a:r>
          </a:p>
        </p:txBody>
      </p:sp>
    </p:spTree>
    <p:extLst>
      <p:ext uri="{BB962C8B-B14F-4D97-AF65-F5344CB8AC3E}">
        <p14:creationId xmlns:p14="http://schemas.microsoft.com/office/powerpoint/2010/main" val="42412467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B17F9-78E9-87A8-37BC-ABB7909BC5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62A9D9-178E-E1C7-3351-74651599D805}"/>
              </a:ext>
            </a:extLst>
          </p:cNvPr>
          <p:cNvSpPr>
            <a:spLocks noGrp="1"/>
          </p:cNvSpPr>
          <p:nvPr>
            <p:ph type="title"/>
          </p:nvPr>
        </p:nvSpPr>
        <p:spPr/>
        <p:txBody>
          <a:bodyPr/>
          <a:lstStyle/>
          <a:p>
            <a:r>
              <a:rPr lang="en-GB"/>
              <a:t>Break time!</a:t>
            </a:r>
          </a:p>
        </p:txBody>
      </p:sp>
      <p:sp>
        <p:nvSpPr>
          <p:cNvPr id="3" name="Text Placeholder 2">
            <a:extLst>
              <a:ext uri="{FF2B5EF4-FFF2-40B4-BE49-F238E27FC236}">
                <a16:creationId xmlns:a16="http://schemas.microsoft.com/office/drawing/2014/main" id="{56DC1073-E73F-30B8-E95F-8906486A6665}"/>
              </a:ext>
            </a:extLst>
          </p:cNvPr>
          <p:cNvSpPr>
            <a:spLocks noGrp="1"/>
          </p:cNvSpPr>
          <p:nvPr>
            <p:ph type="body" idx="1"/>
          </p:nvPr>
        </p:nvSpPr>
        <p:spPr/>
        <p:txBody>
          <a:bodyPr/>
          <a:lstStyle/>
          <a:p>
            <a:r>
              <a:rPr lang="en-GB"/>
              <a:t>See you in 10 minutes </a:t>
            </a:r>
            <a:r>
              <a:rPr lang="en-GB">
                <a:sym typeface="Wingdings" panose="05000000000000000000" pitchFamily="2" charset="2"/>
              </a:rPr>
              <a:t></a:t>
            </a:r>
            <a:endParaRPr lang="en-GB"/>
          </a:p>
        </p:txBody>
      </p:sp>
    </p:spTree>
    <p:extLst>
      <p:ext uri="{BB962C8B-B14F-4D97-AF65-F5344CB8AC3E}">
        <p14:creationId xmlns:p14="http://schemas.microsoft.com/office/powerpoint/2010/main" val="20140094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EA7A9-E6D9-DF59-0C0C-5545FA8D645B}"/>
              </a:ext>
            </a:extLst>
          </p:cNvPr>
          <p:cNvSpPr>
            <a:spLocks noGrp="1"/>
          </p:cNvSpPr>
          <p:nvPr>
            <p:ph type="ctrTitle"/>
          </p:nvPr>
        </p:nvSpPr>
        <p:spPr/>
        <p:txBody>
          <a:bodyPr/>
          <a:lstStyle/>
          <a:p>
            <a:r>
              <a:rPr lang="en-GB"/>
              <a:t>Low-pressure speaking practice</a:t>
            </a:r>
          </a:p>
        </p:txBody>
      </p:sp>
      <p:sp>
        <p:nvSpPr>
          <p:cNvPr id="3" name="Subtitle 2">
            <a:extLst>
              <a:ext uri="{FF2B5EF4-FFF2-40B4-BE49-F238E27FC236}">
                <a16:creationId xmlns:a16="http://schemas.microsoft.com/office/drawing/2014/main" id="{141615D4-C3B5-9CCE-436C-43AC646596C1}"/>
              </a:ext>
            </a:extLst>
          </p:cNvPr>
          <p:cNvSpPr>
            <a:spLocks noGrp="1"/>
          </p:cNvSpPr>
          <p:nvPr>
            <p:ph type="subTitle" idx="1"/>
          </p:nvPr>
        </p:nvSpPr>
        <p:spPr/>
        <p:txBody>
          <a:bodyPr/>
          <a:lstStyle/>
          <a:p>
            <a:endParaRPr lang="en-GB"/>
          </a:p>
        </p:txBody>
      </p:sp>
      <p:pic>
        <p:nvPicPr>
          <p:cNvPr id="6" name="Picture Placeholder 5" descr="Blue megaphone with sound wave ribbons">
            <a:extLst>
              <a:ext uri="{FF2B5EF4-FFF2-40B4-BE49-F238E27FC236}">
                <a16:creationId xmlns:a16="http://schemas.microsoft.com/office/drawing/2014/main" id="{D6D4F4D7-C5EF-71B7-4ACB-361A220D2FC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2411" r="22411"/>
          <a:stretch>
            <a:fillRect/>
          </a:stretch>
        </p:blipFill>
        <p:spPr/>
      </p:pic>
    </p:spTree>
    <p:extLst>
      <p:ext uri="{BB962C8B-B14F-4D97-AF65-F5344CB8AC3E}">
        <p14:creationId xmlns:p14="http://schemas.microsoft.com/office/powerpoint/2010/main" val="6842412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4958FA6-328B-6A53-71C2-067093FE8E1B}"/>
              </a:ext>
            </a:extLst>
          </p:cNvPr>
          <p:cNvSpPr>
            <a:spLocks noGrp="1"/>
          </p:cNvSpPr>
          <p:nvPr>
            <p:ph type="title"/>
          </p:nvPr>
        </p:nvSpPr>
        <p:spPr/>
        <p:txBody>
          <a:bodyPr/>
          <a:lstStyle/>
          <a:p>
            <a:r>
              <a:rPr lang="en-GB"/>
              <a:t>Speaking practice without slides</a:t>
            </a:r>
          </a:p>
        </p:txBody>
      </p:sp>
      <p:sp>
        <p:nvSpPr>
          <p:cNvPr id="6" name="Content Placeholder 5">
            <a:extLst>
              <a:ext uri="{FF2B5EF4-FFF2-40B4-BE49-F238E27FC236}">
                <a16:creationId xmlns:a16="http://schemas.microsoft.com/office/drawing/2014/main" id="{FB32866E-0046-A7D6-0518-C656B2775469}"/>
              </a:ext>
            </a:extLst>
          </p:cNvPr>
          <p:cNvSpPr>
            <a:spLocks noGrp="1"/>
          </p:cNvSpPr>
          <p:nvPr>
            <p:ph sz="half" idx="1"/>
          </p:nvPr>
        </p:nvSpPr>
        <p:spPr/>
        <p:txBody>
          <a:bodyPr>
            <a:normAutofit/>
          </a:bodyPr>
          <a:lstStyle/>
          <a:p>
            <a:r>
              <a:rPr lang="en-GB"/>
              <a:t>You will now practise speaking in small groups.</a:t>
            </a:r>
          </a:p>
          <a:p>
            <a:r>
              <a:rPr lang="en-GB"/>
              <a:t>This is not a presentation.</a:t>
            </a:r>
          </a:p>
          <a:p>
            <a:r>
              <a:rPr lang="en-GB"/>
              <a:t>It is short, practical speaking.</a:t>
            </a:r>
          </a:p>
        </p:txBody>
      </p:sp>
      <p:sp>
        <p:nvSpPr>
          <p:cNvPr id="7" name="Content Placeholder 6">
            <a:extLst>
              <a:ext uri="{FF2B5EF4-FFF2-40B4-BE49-F238E27FC236}">
                <a16:creationId xmlns:a16="http://schemas.microsoft.com/office/drawing/2014/main" id="{B5181C9C-41AF-DAAA-80C9-B9F10239C090}"/>
              </a:ext>
            </a:extLst>
          </p:cNvPr>
          <p:cNvSpPr>
            <a:spLocks noGrp="1"/>
          </p:cNvSpPr>
          <p:nvPr>
            <p:ph sz="half" idx="2"/>
          </p:nvPr>
        </p:nvSpPr>
        <p:spPr/>
        <p:txBody>
          <a:bodyPr>
            <a:normAutofit/>
          </a:bodyPr>
          <a:lstStyle/>
          <a:p>
            <a:r>
              <a:rPr lang="en-GB"/>
              <a:t>You will:</a:t>
            </a:r>
          </a:p>
          <a:p>
            <a:pPr lvl="1"/>
            <a:r>
              <a:rPr lang="en-GB"/>
              <a:t>speak for 30 to 45 seconds</a:t>
            </a:r>
          </a:p>
          <a:p>
            <a:pPr lvl="1"/>
            <a:r>
              <a:rPr lang="en-GB"/>
              <a:t>use a clear structure</a:t>
            </a:r>
          </a:p>
          <a:p>
            <a:pPr lvl="1"/>
            <a:r>
              <a:rPr lang="en-GB"/>
              <a:t>focus on clarity and delivery</a:t>
            </a:r>
          </a:p>
          <a:p>
            <a:r>
              <a:rPr lang="en-GB"/>
              <a:t>Listeners focus on how easy it is to follow, not on content.</a:t>
            </a:r>
          </a:p>
          <a:p>
            <a:endParaRPr lang="en-GB"/>
          </a:p>
        </p:txBody>
      </p:sp>
    </p:spTree>
    <p:extLst>
      <p:ext uri="{BB962C8B-B14F-4D97-AF65-F5344CB8AC3E}">
        <p14:creationId xmlns:p14="http://schemas.microsoft.com/office/powerpoint/2010/main" val="31295128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3FFDF-1A04-0D47-1BBC-6618DE39CD38}"/>
              </a:ext>
            </a:extLst>
          </p:cNvPr>
          <p:cNvSpPr>
            <a:spLocks noGrp="1"/>
          </p:cNvSpPr>
          <p:nvPr>
            <p:ph type="title"/>
          </p:nvPr>
        </p:nvSpPr>
        <p:spPr/>
        <p:txBody>
          <a:bodyPr/>
          <a:lstStyle/>
          <a:p>
            <a:r>
              <a:rPr lang="en-GB"/>
              <a:t>How the speaking rounds work</a:t>
            </a:r>
            <a:br>
              <a:rPr lang="en-GB"/>
            </a:br>
            <a:endParaRPr lang="en-GB"/>
          </a:p>
        </p:txBody>
      </p:sp>
      <p:sp>
        <p:nvSpPr>
          <p:cNvPr id="3" name="Content Placeholder 2">
            <a:extLst>
              <a:ext uri="{FF2B5EF4-FFF2-40B4-BE49-F238E27FC236}">
                <a16:creationId xmlns:a16="http://schemas.microsoft.com/office/drawing/2014/main" id="{599BC5ED-34C7-65F6-746B-C86CC8EB1EC5}"/>
              </a:ext>
            </a:extLst>
          </p:cNvPr>
          <p:cNvSpPr>
            <a:spLocks noGrp="1"/>
          </p:cNvSpPr>
          <p:nvPr>
            <p:ph sz="half" idx="1"/>
          </p:nvPr>
        </p:nvSpPr>
        <p:spPr/>
        <p:txBody>
          <a:bodyPr>
            <a:normAutofit/>
          </a:bodyPr>
          <a:lstStyle/>
          <a:p>
            <a:r>
              <a:rPr lang="en-GB"/>
              <a:t>How it works</a:t>
            </a:r>
          </a:p>
          <a:p>
            <a:pPr lvl="1"/>
            <a:r>
              <a:rPr lang="en-GB"/>
              <a:t>Work in groups of three or four</a:t>
            </a:r>
          </a:p>
          <a:p>
            <a:pPr lvl="1"/>
            <a:r>
              <a:rPr lang="en-GB"/>
              <a:t>Each person speaks once</a:t>
            </a:r>
          </a:p>
          <a:p>
            <a:pPr lvl="1"/>
            <a:r>
              <a:rPr lang="en-GB"/>
              <a:t>Use one of the prepared scenarios</a:t>
            </a:r>
          </a:p>
          <a:p>
            <a:pPr lvl="1"/>
            <a:r>
              <a:rPr lang="en-GB"/>
              <a:t>Use the structure you practised</a:t>
            </a:r>
          </a:p>
          <a:p>
            <a:pPr lvl="1"/>
            <a:r>
              <a:rPr lang="en-GB"/>
              <a:t>Listen respectfully</a:t>
            </a:r>
          </a:p>
        </p:txBody>
      </p:sp>
      <p:sp>
        <p:nvSpPr>
          <p:cNvPr id="4" name="Content Placeholder 3">
            <a:extLst>
              <a:ext uri="{FF2B5EF4-FFF2-40B4-BE49-F238E27FC236}">
                <a16:creationId xmlns:a16="http://schemas.microsoft.com/office/drawing/2014/main" id="{5B2B68DE-DC8F-A6D7-DEC6-089498F1B4F1}"/>
              </a:ext>
            </a:extLst>
          </p:cNvPr>
          <p:cNvSpPr>
            <a:spLocks noGrp="1"/>
          </p:cNvSpPr>
          <p:nvPr>
            <p:ph sz="half" idx="2"/>
          </p:nvPr>
        </p:nvSpPr>
        <p:spPr/>
        <p:txBody>
          <a:bodyPr>
            <a:normAutofit/>
          </a:bodyPr>
          <a:lstStyle/>
          <a:p>
            <a:r>
              <a:rPr lang="en-GB"/>
              <a:t>After each speaker:</a:t>
            </a:r>
          </a:p>
          <a:p>
            <a:pPr lvl="1"/>
            <a:r>
              <a:rPr lang="en-GB"/>
              <a:t>listeners briefly share what helped them follow the message</a:t>
            </a:r>
          </a:p>
          <a:p>
            <a:endParaRPr lang="en-GB"/>
          </a:p>
        </p:txBody>
      </p:sp>
      <p:pic>
        <p:nvPicPr>
          <p:cNvPr id="5" name="Online Media 4" title="15 Minute Timer">
            <a:hlinkClick r:id="" action="ppaction://media"/>
            <a:extLst>
              <a:ext uri="{FF2B5EF4-FFF2-40B4-BE49-F238E27FC236}">
                <a16:creationId xmlns:a16="http://schemas.microsoft.com/office/drawing/2014/main" id="{BCFE18FC-0032-8E99-44D8-D962B5D15758}"/>
              </a:ext>
            </a:extLst>
          </p:cNvPr>
          <p:cNvPicPr>
            <a:picLocks noRot="1" noChangeAspect="1"/>
          </p:cNvPicPr>
          <p:nvPr>
            <a:videoFile r:link="rId1"/>
          </p:nvPr>
        </p:nvPicPr>
        <p:blipFill>
          <a:blip r:embed="rId4"/>
          <a:stretch>
            <a:fillRect/>
          </a:stretch>
        </p:blipFill>
        <p:spPr>
          <a:xfrm>
            <a:off x="8171726" y="4473306"/>
            <a:ext cx="3354729" cy="1895422"/>
          </a:xfrm>
          <a:prstGeom prst="rect">
            <a:avLst/>
          </a:prstGeom>
        </p:spPr>
      </p:pic>
    </p:spTree>
    <p:extLst>
      <p:ext uri="{BB962C8B-B14F-4D97-AF65-F5344CB8AC3E}">
        <p14:creationId xmlns:p14="http://schemas.microsoft.com/office/powerpoint/2010/main" val="27062658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082AE-5615-0C08-E787-C9F2799F7D70}"/>
              </a:ext>
            </a:extLst>
          </p:cNvPr>
          <p:cNvSpPr>
            <a:spLocks noGrp="1"/>
          </p:cNvSpPr>
          <p:nvPr>
            <p:ph type="title"/>
          </p:nvPr>
        </p:nvSpPr>
        <p:spPr/>
        <p:txBody>
          <a:bodyPr/>
          <a:lstStyle/>
          <a:p>
            <a:r>
              <a:rPr lang="en-GB"/>
              <a:t>After your group finishes</a:t>
            </a:r>
            <a:br>
              <a:rPr lang="en-GB"/>
            </a:br>
            <a:endParaRPr lang="en-GB"/>
          </a:p>
        </p:txBody>
      </p:sp>
      <p:sp>
        <p:nvSpPr>
          <p:cNvPr id="3" name="Content Placeholder 2">
            <a:extLst>
              <a:ext uri="{FF2B5EF4-FFF2-40B4-BE49-F238E27FC236}">
                <a16:creationId xmlns:a16="http://schemas.microsoft.com/office/drawing/2014/main" id="{F85E293D-5D6D-21E3-67EC-ADD0E34A27C8}"/>
              </a:ext>
            </a:extLst>
          </p:cNvPr>
          <p:cNvSpPr>
            <a:spLocks noGrp="1"/>
          </p:cNvSpPr>
          <p:nvPr>
            <p:ph sz="half" idx="1"/>
          </p:nvPr>
        </p:nvSpPr>
        <p:spPr/>
        <p:txBody>
          <a:bodyPr>
            <a:normAutofit/>
          </a:bodyPr>
          <a:lstStyle/>
          <a:p>
            <a:r>
              <a:rPr lang="en-GB"/>
              <a:t>Think quietly about:</a:t>
            </a:r>
          </a:p>
          <a:p>
            <a:pPr lvl="1"/>
            <a:r>
              <a:rPr lang="en-GB"/>
              <a:t>what made messages easier to follow</a:t>
            </a:r>
          </a:p>
          <a:p>
            <a:pPr lvl="1"/>
            <a:r>
              <a:rPr lang="en-GB"/>
              <a:t>which speaking choices helped the listener most</a:t>
            </a:r>
          </a:p>
          <a:p>
            <a:r>
              <a:rPr lang="en-GB"/>
              <a:t>We will reflect on this next.</a:t>
            </a:r>
          </a:p>
        </p:txBody>
      </p:sp>
      <p:pic>
        <p:nvPicPr>
          <p:cNvPr id="6" name="Content Placeholder 5" descr="Colorful carved figures of humans">
            <a:extLst>
              <a:ext uri="{FF2B5EF4-FFF2-40B4-BE49-F238E27FC236}">
                <a16:creationId xmlns:a16="http://schemas.microsoft.com/office/drawing/2014/main" id="{06725AEF-94D1-4DAE-225F-CA86408D4F6D}"/>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238875" y="2273474"/>
            <a:ext cx="5114925" cy="3642964"/>
          </a:xfrm>
        </p:spPr>
      </p:pic>
    </p:spTree>
    <p:extLst>
      <p:ext uri="{BB962C8B-B14F-4D97-AF65-F5344CB8AC3E}">
        <p14:creationId xmlns:p14="http://schemas.microsoft.com/office/powerpoint/2010/main" val="29283018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D67E2-B6E5-4431-900A-EC01A15E2753}"/>
              </a:ext>
            </a:extLst>
          </p:cNvPr>
          <p:cNvSpPr>
            <a:spLocks noGrp="1"/>
          </p:cNvSpPr>
          <p:nvPr>
            <p:ph type="title"/>
          </p:nvPr>
        </p:nvSpPr>
        <p:spPr/>
        <p:txBody>
          <a:bodyPr/>
          <a:lstStyle/>
          <a:p>
            <a:r>
              <a:rPr lang="en-GB"/>
              <a:t>Explaining your speaking choices</a:t>
            </a:r>
            <a:br>
              <a:rPr lang="en-GB"/>
            </a:br>
            <a:endParaRPr lang="en-GB"/>
          </a:p>
        </p:txBody>
      </p:sp>
      <p:sp>
        <p:nvSpPr>
          <p:cNvPr id="3" name="Content Placeholder 2">
            <a:extLst>
              <a:ext uri="{FF2B5EF4-FFF2-40B4-BE49-F238E27FC236}">
                <a16:creationId xmlns:a16="http://schemas.microsoft.com/office/drawing/2014/main" id="{7C3BB092-1CDE-28F2-AC85-2E1E028D9C72}"/>
              </a:ext>
            </a:extLst>
          </p:cNvPr>
          <p:cNvSpPr>
            <a:spLocks noGrp="1"/>
          </p:cNvSpPr>
          <p:nvPr>
            <p:ph idx="1"/>
          </p:nvPr>
        </p:nvSpPr>
        <p:spPr/>
        <p:txBody>
          <a:bodyPr>
            <a:normAutofit/>
          </a:bodyPr>
          <a:lstStyle/>
          <a:p>
            <a:r>
              <a:rPr lang="en-GB"/>
              <a:t>Work in pairs.</a:t>
            </a:r>
          </a:p>
          <a:p>
            <a:r>
              <a:rPr lang="en-GB"/>
              <a:t>Take turns to explain:</a:t>
            </a:r>
          </a:p>
          <a:p>
            <a:pPr lvl="1"/>
            <a:r>
              <a:rPr lang="en-GB"/>
              <a:t>One speaking choice you made</a:t>
            </a:r>
          </a:p>
          <a:p>
            <a:pPr lvl="1"/>
            <a:r>
              <a:rPr lang="en-GB"/>
              <a:t>Why you think it helped the audience</a:t>
            </a:r>
          </a:p>
          <a:p>
            <a:pPr lvl="1"/>
            <a:r>
              <a:rPr lang="en-GB"/>
              <a:t>One thing you changed after listening or feedback</a:t>
            </a:r>
          </a:p>
          <a:p>
            <a:r>
              <a:rPr lang="en-GB"/>
              <a:t>You are reflecting on choices, not judging performance.</a:t>
            </a:r>
          </a:p>
          <a:p>
            <a:endParaRPr lang="en-GB"/>
          </a:p>
        </p:txBody>
      </p:sp>
      <p:pic>
        <p:nvPicPr>
          <p:cNvPr id="5" name="Online Media 4" title="7 Minute Timer">
            <a:hlinkClick r:id="" action="ppaction://media"/>
            <a:extLst>
              <a:ext uri="{FF2B5EF4-FFF2-40B4-BE49-F238E27FC236}">
                <a16:creationId xmlns:a16="http://schemas.microsoft.com/office/drawing/2014/main" id="{7BAF1053-841E-84E8-15E3-996DB08F0CB2}"/>
              </a:ext>
            </a:extLst>
          </p:cNvPr>
          <p:cNvPicPr>
            <a:picLocks noRot="1" noChangeAspect="1"/>
          </p:cNvPicPr>
          <p:nvPr>
            <a:videoFile r:link="rId1"/>
          </p:nvPr>
        </p:nvPicPr>
        <p:blipFill>
          <a:blip r:embed="rId4"/>
          <a:stretch>
            <a:fillRect/>
          </a:stretch>
        </p:blipFill>
        <p:spPr>
          <a:xfrm>
            <a:off x="8482637" y="2012231"/>
            <a:ext cx="3159565" cy="1785154"/>
          </a:xfrm>
          <a:prstGeom prst="rect">
            <a:avLst/>
          </a:prstGeom>
        </p:spPr>
      </p:pic>
    </p:spTree>
    <p:extLst>
      <p:ext uri="{BB962C8B-B14F-4D97-AF65-F5344CB8AC3E}">
        <p14:creationId xmlns:p14="http://schemas.microsoft.com/office/powerpoint/2010/main" val="4926755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E1191-1E0E-6FF6-12A2-91AEB3FF5C8E}"/>
              </a:ext>
            </a:extLst>
          </p:cNvPr>
          <p:cNvSpPr>
            <a:spLocks noGrp="1"/>
          </p:cNvSpPr>
          <p:nvPr>
            <p:ph type="title"/>
          </p:nvPr>
        </p:nvSpPr>
        <p:spPr>
          <a:xfrm>
            <a:off x="984250" y="690"/>
            <a:ext cx="10226674" cy="1325563"/>
          </a:xfrm>
        </p:spPr>
        <p:txBody>
          <a:bodyPr>
            <a:normAutofit/>
          </a:bodyPr>
          <a:lstStyle/>
          <a:p>
            <a:r>
              <a:rPr lang="en-US" sz="4000"/>
              <a:t>Task 3: A Mini-Presentation about Sources</a:t>
            </a:r>
          </a:p>
        </p:txBody>
      </p:sp>
      <p:sp>
        <p:nvSpPr>
          <p:cNvPr id="4" name="Content Placeholder 3">
            <a:extLst>
              <a:ext uri="{FF2B5EF4-FFF2-40B4-BE49-F238E27FC236}">
                <a16:creationId xmlns:a16="http://schemas.microsoft.com/office/drawing/2014/main" id="{B0BBBF9E-9714-9FA5-B67A-4C3897B9E69B}"/>
              </a:ext>
            </a:extLst>
          </p:cNvPr>
          <p:cNvSpPr>
            <a:spLocks noGrp="1"/>
          </p:cNvSpPr>
          <p:nvPr>
            <p:ph sz="half" idx="2"/>
          </p:nvPr>
        </p:nvSpPr>
        <p:spPr>
          <a:xfrm>
            <a:off x="1017394" y="1321865"/>
            <a:ext cx="4624364" cy="4955968"/>
          </a:xfrm>
        </p:spPr>
        <p:txBody>
          <a:bodyPr vert="horz" lIns="91440" tIns="45720" rIns="91440" bIns="45720" rtlCol="0" anchor="t">
            <a:normAutofit fontScale="92500" lnSpcReduction="20000"/>
          </a:bodyPr>
          <a:lstStyle/>
          <a:p>
            <a:pPr algn="just"/>
            <a:r>
              <a:rPr lang="en-US" dirty="0"/>
              <a:t>Choose a business topic from the 2 provided</a:t>
            </a:r>
          </a:p>
          <a:p>
            <a:pPr algn="just"/>
            <a:r>
              <a:rPr lang="en-US" dirty="0"/>
              <a:t>Find one good academic source for this topic</a:t>
            </a:r>
          </a:p>
          <a:p>
            <a:pPr algn="just"/>
            <a:r>
              <a:rPr lang="en-US" dirty="0"/>
              <a:t>Evaluate the source using the template provided</a:t>
            </a:r>
          </a:p>
          <a:p>
            <a:pPr algn="just"/>
            <a:r>
              <a:rPr lang="en-US" dirty="0"/>
              <a:t>Create a short 5 minute recorded presentation, including a brief reflection on what you found difficult and what you learnt while completing this task</a:t>
            </a:r>
          </a:p>
        </p:txBody>
      </p:sp>
      <p:sp>
        <p:nvSpPr>
          <p:cNvPr id="8" name="TextBox 7">
            <a:extLst>
              <a:ext uri="{FF2B5EF4-FFF2-40B4-BE49-F238E27FC236}">
                <a16:creationId xmlns:a16="http://schemas.microsoft.com/office/drawing/2014/main" id="{D708EE12-4333-501B-EFBB-CB9BBF35C6DA}"/>
              </a:ext>
            </a:extLst>
          </p:cNvPr>
          <p:cNvSpPr txBox="1"/>
          <p:nvPr/>
        </p:nvSpPr>
        <p:spPr>
          <a:xfrm>
            <a:off x="6274372" y="1325217"/>
            <a:ext cx="5596972" cy="3970318"/>
          </a:xfrm>
          <a:prstGeom prst="rect">
            <a:avLst/>
          </a:prstGeom>
          <a:noFill/>
          <a:ln w="28575">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800">
                <a:highlight>
                  <a:srgbClr val="FFFFFF"/>
                </a:highlight>
                <a:latin typeface="Arial"/>
                <a:cs typeface="Arial"/>
              </a:rPr>
              <a:t>You should choose </a:t>
            </a:r>
            <a:r>
              <a:rPr lang="en-GB" sz="2800" b="1">
                <a:highlight>
                  <a:srgbClr val="FFFFFF"/>
                </a:highlight>
                <a:latin typeface="Arial"/>
                <a:cs typeface="Arial"/>
              </a:rPr>
              <a:t>one </a:t>
            </a:r>
            <a:r>
              <a:rPr lang="en-GB" sz="2800">
                <a:highlight>
                  <a:srgbClr val="FFFFFF"/>
                </a:highlight>
                <a:latin typeface="Arial"/>
                <a:cs typeface="Arial"/>
              </a:rPr>
              <a:t>of the following two business topics:</a:t>
            </a:r>
            <a:endParaRPr lang="en-US" sz="2800">
              <a:highlight>
                <a:srgbClr val="FFFFFF"/>
              </a:highlight>
              <a:latin typeface="Arial"/>
              <a:cs typeface="Arial"/>
            </a:endParaRPr>
          </a:p>
          <a:p>
            <a:pPr algn="just"/>
            <a:endParaRPr lang="en-GB" sz="2800" b="1">
              <a:highlight>
                <a:srgbClr val="FFFFFF"/>
              </a:highlight>
              <a:latin typeface="Arial"/>
              <a:cs typeface="Arial"/>
            </a:endParaRPr>
          </a:p>
          <a:p>
            <a:pPr algn="just"/>
            <a:r>
              <a:rPr lang="en-GB" sz="2800" b="1">
                <a:highlight>
                  <a:srgbClr val="FFFFFF"/>
                </a:highlight>
                <a:latin typeface="Arial"/>
                <a:cs typeface="Arial"/>
              </a:rPr>
              <a:t>Topic 1</a:t>
            </a:r>
            <a:r>
              <a:rPr lang="en-GB" sz="2800">
                <a:highlight>
                  <a:srgbClr val="FFFFFF"/>
                </a:highlight>
                <a:latin typeface="Arial"/>
                <a:cs typeface="Arial"/>
              </a:rPr>
              <a:t>: The use of social media to promote businesses</a:t>
            </a:r>
          </a:p>
          <a:p>
            <a:pPr algn="just"/>
            <a:endParaRPr lang="en-GB" sz="2800" b="1">
              <a:highlight>
                <a:srgbClr val="FFFFFF"/>
              </a:highlight>
              <a:latin typeface="Arial"/>
              <a:cs typeface="Arial"/>
            </a:endParaRPr>
          </a:p>
          <a:p>
            <a:pPr algn="just"/>
            <a:r>
              <a:rPr lang="en-GB" sz="2800" b="1">
                <a:highlight>
                  <a:srgbClr val="FFFFFF"/>
                </a:highlight>
                <a:latin typeface="Arial"/>
                <a:cs typeface="Arial"/>
              </a:rPr>
              <a:t>Topic 2</a:t>
            </a:r>
            <a:r>
              <a:rPr lang="en-GB" sz="2800">
                <a:highlight>
                  <a:srgbClr val="FFFFFF"/>
                </a:highlight>
                <a:latin typeface="Arial"/>
                <a:cs typeface="Arial"/>
              </a:rPr>
              <a:t>: Importance of customer service for business success</a:t>
            </a:r>
            <a:endParaRPr lang="en-US" sz="2800">
              <a:highlight>
                <a:srgbClr val="FFFFFF"/>
              </a:highlight>
              <a:latin typeface="Arial"/>
              <a:cs typeface="Arial"/>
            </a:endParaRPr>
          </a:p>
        </p:txBody>
      </p:sp>
      <p:sp>
        <p:nvSpPr>
          <p:cNvPr id="9" name="TextBox 8">
            <a:extLst>
              <a:ext uri="{FF2B5EF4-FFF2-40B4-BE49-F238E27FC236}">
                <a16:creationId xmlns:a16="http://schemas.microsoft.com/office/drawing/2014/main" id="{01433ECF-DE67-897F-39C1-0A4021DD1493}"/>
              </a:ext>
            </a:extLst>
          </p:cNvPr>
          <p:cNvSpPr txBox="1"/>
          <p:nvPr/>
        </p:nvSpPr>
        <p:spPr>
          <a:xfrm>
            <a:off x="6278217" y="5549347"/>
            <a:ext cx="5582478" cy="1200329"/>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t>PLEASE NOTE: Use of the BBC text from Task 1 is NOT allowed. You must find your OWN source.</a:t>
            </a:r>
          </a:p>
        </p:txBody>
      </p:sp>
    </p:spTree>
    <p:extLst>
      <p:ext uri="{BB962C8B-B14F-4D97-AF65-F5344CB8AC3E}">
        <p14:creationId xmlns:p14="http://schemas.microsoft.com/office/powerpoint/2010/main" val="37298191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F5D25-C8EE-27FD-A58D-0D43C3148019}"/>
              </a:ext>
            </a:extLst>
          </p:cNvPr>
          <p:cNvSpPr>
            <a:spLocks noGrp="1"/>
          </p:cNvSpPr>
          <p:nvPr>
            <p:ph type="title"/>
          </p:nvPr>
        </p:nvSpPr>
        <p:spPr/>
        <p:txBody>
          <a:bodyPr/>
          <a:lstStyle/>
          <a:p>
            <a:r>
              <a:rPr lang="en-US"/>
              <a:t>Task 3: Discuss &amp; Brainstorm</a:t>
            </a:r>
          </a:p>
        </p:txBody>
      </p:sp>
      <p:sp>
        <p:nvSpPr>
          <p:cNvPr id="3" name="Content Placeholder 2">
            <a:extLst>
              <a:ext uri="{FF2B5EF4-FFF2-40B4-BE49-F238E27FC236}">
                <a16:creationId xmlns:a16="http://schemas.microsoft.com/office/drawing/2014/main" id="{88C9862C-9DF8-2C72-0D96-029A435E8883}"/>
              </a:ext>
            </a:extLst>
          </p:cNvPr>
          <p:cNvSpPr>
            <a:spLocks noGrp="1"/>
          </p:cNvSpPr>
          <p:nvPr>
            <p:ph idx="1"/>
          </p:nvPr>
        </p:nvSpPr>
        <p:spPr/>
        <p:txBody>
          <a:bodyPr vert="horz" lIns="91440" tIns="45720" rIns="91440" bIns="45720" rtlCol="0" anchor="t">
            <a:normAutofit/>
          </a:bodyPr>
          <a:lstStyle/>
          <a:p>
            <a:pPr marL="0" indent="0">
              <a:buNone/>
            </a:pPr>
            <a:r>
              <a:rPr lang="en-US"/>
              <a:t>Discuss with a partner which topic you will choose</a:t>
            </a:r>
          </a:p>
          <a:p>
            <a:pPr marL="0" indent="0">
              <a:buNone/>
            </a:pPr>
            <a:endParaRPr lang="en-US"/>
          </a:p>
          <a:p>
            <a:pPr marL="0" indent="0">
              <a:buNone/>
            </a:pPr>
            <a:r>
              <a:rPr lang="en-US"/>
              <a:t>Ask each other:</a:t>
            </a:r>
          </a:p>
          <a:p>
            <a:r>
              <a:rPr lang="en-US"/>
              <a:t>How much do you already know about this topic?</a:t>
            </a:r>
          </a:p>
          <a:p>
            <a:r>
              <a:rPr lang="en-US"/>
              <a:t>What interests you about this topic?</a:t>
            </a:r>
          </a:p>
          <a:p>
            <a:r>
              <a:rPr lang="en-US"/>
              <a:t>What kind of sources do you think would help you research this topic?</a:t>
            </a:r>
          </a:p>
          <a:p>
            <a:endParaRPr lang="en-US"/>
          </a:p>
        </p:txBody>
      </p:sp>
    </p:spTree>
    <p:extLst>
      <p:ext uri="{BB962C8B-B14F-4D97-AF65-F5344CB8AC3E}">
        <p14:creationId xmlns:p14="http://schemas.microsoft.com/office/powerpoint/2010/main" val="39872225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ED97A-B5F6-944F-6F2C-63584486C6EC}"/>
              </a:ext>
            </a:extLst>
          </p:cNvPr>
          <p:cNvSpPr>
            <a:spLocks noGrp="1"/>
          </p:cNvSpPr>
          <p:nvPr>
            <p:ph type="ctrTitle"/>
          </p:nvPr>
        </p:nvSpPr>
        <p:spPr>
          <a:xfrm>
            <a:off x="552451" y="2027237"/>
            <a:ext cx="6000750" cy="2306637"/>
          </a:xfrm>
        </p:spPr>
        <p:txBody>
          <a:bodyPr anchor="b">
            <a:normAutofit/>
          </a:bodyPr>
          <a:lstStyle/>
          <a:p>
            <a:r>
              <a:rPr lang="en-GB"/>
              <a:t>Recap</a:t>
            </a:r>
          </a:p>
        </p:txBody>
      </p:sp>
      <p:sp>
        <p:nvSpPr>
          <p:cNvPr id="10" name="Subtitle 2">
            <a:extLst>
              <a:ext uri="{FF2B5EF4-FFF2-40B4-BE49-F238E27FC236}">
                <a16:creationId xmlns:a16="http://schemas.microsoft.com/office/drawing/2014/main" id="{F1046F79-46CB-BA38-0F81-90B093F1277F}"/>
              </a:ext>
            </a:extLst>
          </p:cNvPr>
          <p:cNvSpPr>
            <a:spLocks noGrp="1"/>
          </p:cNvSpPr>
          <p:nvPr>
            <p:ph type="subTitle" idx="1"/>
          </p:nvPr>
        </p:nvSpPr>
        <p:spPr>
          <a:xfrm>
            <a:off x="552451" y="4506913"/>
            <a:ext cx="6000750" cy="1655762"/>
          </a:xfrm>
        </p:spPr>
        <p:txBody>
          <a:bodyPr/>
          <a:lstStyle/>
          <a:p>
            <a:endParaRPr lang="en-US"/>
          </a:p>
        </p:txBody>
      </p:sp>
      <p:pic>
        <p:nvPicPr>
          <p:cNvPr id="5" name="Picture 4" descr="Spiral shell pattern">
            <a:extLst>
              <a:ext uri="{FF2B5EF4-FFF2-40B4-BE49-F238E27FC236}">
                <a16:creationId xmlns:a16="http://schemas.microsoft.com/office/drawing/2014/main" id="{114E4C26-54CF-F060-9C42-C220ED57E8F8}"/>
              </a:ext>
            </a:extLst>
          </p:cNvPr>
          <p:cNvPicPr>
            <a:picLocks noChangeAspect="1"/>
          </p:cNvPicPr>
          <p:nvPr/>
        </p:nvPicPr>
        <p:blipFill>
          <a:blip r:embed="rId2">
            <a:extLst>
              <a:ext uri="{28A0092B-C50C-407E-A947-70E740481C1C}">
                <a14:useLocalDpi xmlns:a14="http://schemas.microsoft.com/office/drawing/2010/main" val="0"/>
              </a:ext>
            </a:extLst>
          </a:blip>
          <a:srcRect l="40695" r="7628"/>
          <a:stretch>
            <a:fillRect/>
          </a:stretch>
        </p:blipFill>
        <p:spPr>
          <a:xfrm>
            <a:off x="6862713" y="10"/>
            <a:ext cx="5329287" cy="6857990"/>
          </a:xfrm>
          <a:prstGeom prst="rect">
            <a:avLst/>
          </a:prstGeom>
          <a:noFill/>
        </p:spPr>
      </p:pic>
    </p:spTree>
    <p:extLst>
      <p:ext uri="{BB962C8B-B14F-4D97-AF65-F5344CB8AC3E}">
        <p14:creationId xmlns:p14="http://schemas.microsoft.com/office/powerpoint/2010/main" val="9942612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7801C-AC64-A03D-A4D6-0835E6EF17D2}"/>
              </a:ext>
            </a:extLst>
          </p:cNvPr>
          <p:cNvSpPr>
            <a:spLocks noGrp="1"/>
          </p:cNvSpPr>
          <p:nvPr>
            <p:ph type="title"/>
          </p:nvPr>
        </p:nvSpPr>
        <p:spPr>
          <a:xfrm>
            <a:off x="1127125" y="70339"/>
            <a:ext cx="10226674" cy="1325563"/>
          </a:xfrm>
        </p:spPr>
        <p:txBody>
          <a:bodyPr/>
          <a:lstStyle/>
          <a:p>
            <a:r>
              <a:rPr lang="en-GB"/>
              <a:t>Today we learnt:</a:t>
            </a:r>
          </a:p>
        </p:txBody>
      </p:sp>
      <p:graphicFrame>
        <p:nvGraphicFramePr>
          <p:cNvPr id="4" name="Content Placeholder 3">
            <a:extLst>
              <a:ext uri="{FF2B5EF4-FFF2-40B4-BE49-F238E27FC236}">
                <a16:creationId xmlns:a16="http://schemas.microsoft.com/office/drawing/2014/main" id="{B7F030D3-5CC7-1882-EA91-BF4D99E75C1E}"/>
              </a:ext>
            </a:extLst>
          </p:cNvPr>
          <p:cNvGraphicFramePr>
            <a:graphicFrameLocks noGrp="1"/>
          </p:cNvGraphicFramePr>
          <p:nvPr>
            <p:ph idx="1"/>
            <p:extLst>
              <p:ext uri="{D42A27DB-BD31-4B8C-83A1-F6EECF244321}">
                <p14:modId xmlns:p14="http://schemas.microsoft.com/office/powerpoint/2010/main" val="3199023157"/>
              </p:ext>
            </p:extLst>
          </p:nvPr>
        </p:nvGraphicFramePr>
        <p:xfrm>
          <a:off x="1127125" y="984738"/>
          <a:ext cx="10226675" cy="56903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7751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76F34-9330-8419-8F9D-DC6E5A7D45C0}"/>
              </a:ext>
            </a:extLst>
          </p:cNvPr>
          <p:cNvSpPr>
            <a:spLocks noGrp="1"/>
          </p:cNvSpPr>
          <p:nvPr>
            <p:ph type="ctrTitle"/>
          </p:nvPr>
        </p:nvSpPr>
        <p:spPr>
          <a:xfrm>
            <a:off x="385437" y="3425977"/>
            <a:ext cx="6000750" cy="2306637"/>
          </a:xfrm>
        </p:spPr>
        <p:txBody>
          <a:bodyPr anchor="b">
            <a:normAutofit fontScale="90000"/>
          </a:bodyPr>
          <a:lstStyle/>
          <a:p>
            <a:r>
              <a:rPr lang="en-GB"/>
              <a:t>Next Week: </a:t>
            </a:r>
            <a:br>
              <a:rPr lang="en-GB"/>
            </a:br>
            <a:r>
              <a:rPr lang="en-GB" b="1"/>
              <a:t>Reflection and Professional Development</a:t>
            </a:r>
            <a:r>
              <a:rPr lang="en-GB"/>
              <a:t> </a:t>
            </a:r>
          </a:p>
        </p:txBody>
      </p:sp>
      <p:pic>
        <p:nvPicPr>
          <p:cNvPr id="6" name="Content Placeholder 5" descr="Hourglass and a calendar">
            <a:extLst>
              <a:ext uri="{FF2B5EF4-FFF2-40B4-BE49-F238E27FC236}">
                <a16:creationId xmlns:a16="http://schemas.microsoft.com/office/drawing/2014/main" id="{9951AA0F-CAB5-6755-E6BF-7BDDF41C676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7934" r="2" b="2"/>
          <a:stretch>
            <a:fillRect/>
          </a:stretch>
        </p:blipFill>
        <p:spPr>
          <a:xfrm>
            <a:off x="6862713" y="10"/>
            <a:ext cx="5329287" cy="6857990"/>
          </a:xfrm>
          <a:noFill/>
        </p:spPr>
      </p:pic>
      <p:pic>
        <p:nvPicPr>
          <p:cNvPr id="5" name="Picture 4">
            <a:extLst>
              <a:ext uri="{FF2B5EF4-FFF2-40B4-BE49-F238E27FC236}">
                <a16:creationId xmlns:a16="http://schemas.microsoft.com/office/drawing/2014/main" id="{F73C4BF0-B958-0296-E0A0-A3BD157AC646}"/>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17653" y="443346"/>
            <a:ext cx="2635548" cy="2150052"/>
          </a:xfrm>
          <a:prstGeom prst="rect">
            <a:avLst/>
          </a:prstGeom>
        </p:spPr>
      </p:pic>
    </p:spTree>
    <p:extLst>
      <p:ext uri="{BB962C8B-B14F-4D97-AF65-F5344CB8AC3E}">
        <p14:creationId xmlns:p14="http://schemas.microsoft.com/office/powerpoint/2010/main" val="19311527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E9438FC-AA49-9329-5704-D01456B6F505}"/>
              </a:ext>
            </a:extLst>
          </p:cNvPr>
          <p:cNvSpPr>
            <a:spLocks noGrp="1"/>
          </p:cNvSpPr>
          <p:nvPr>
            <p:ph type="title"/>
          </p:nvPr>
        </p:nvSpPr>
        <p:spPr/>
        <p:txBody>
          <a:bodyPr/>
          <a:lstStyle/>
          <a:p>
            <a:r>
              <a:rPr lang="en-GB"/>
              <a:t>Homework for Week 9</a:t>
            </a:r>
          </a:p>
        </p:txBody>
      </p:sp>
      <p:sp>
        <p:nvSpPr>
          <p:cNvPr id="10" name="Content Placeholder 9">
            <a:extLst>
              <a:ext uri="{FF2B5EF4-FFF2-40B4-BE49-F238E27FC236}">
                <a16:creationId xmlns:a16="http://schemas.microsoft.com/office/drawing/2014/main" id="{5EAB015E-3F8A-95C4-8BA0-0F888636029B}"/>
              </a:ext>
            </a:extLst>
          </p:cNvPr>
          <p:cNvSpPr>
            <a:spLocks noGrp="1"/>
          </p:cNvSpPr>
          <p:nvPr>
            <p:ph sz="half" idx="2"/>
          </p:nvPr>
        </p:nvSpPr>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lnSpcReduction="10000"/>
          </a:bodyPr>
          <a:lstStyle/>
          <a:p>
            <a:r>
              <a:rPr lang="en-GB" dirty="0"/>
              <a:t>Start searching for a Task 3 source</a:t>
            </a:r>
          </a:p>
          <a:p>
            <a:r>
              <a:rPr lang="en-GB" dirty="0"/>
              <a:t>Make notes on the Evaluation Template to bring to class next week (the template does not need to be complete! Just make sure you have started)</a:t>
            </a:r>
          </a:p>
        </p:txBody>
      </p:sp>
      <p:pic>
        <p:nvPicPr>
          <p:cNvPr id="13" name="Picture 12">
            <a:extLst>
              <a:ext uri="{FF2B5EF4-FFF2-40B4-BE49-F238E27FC236}">
                <a16:creationId xmlns:a16="http://schemas.microsoft.com/office/drawing/2014/main" id="{AD36D022-4FAE-989D-5602-81C0A86A4E2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1712" y="2759278"/>
            <a:ext cx="2614705" cy="2133599"/>
          </a:xfrm>
          <a:prstGeom prst="rect">
            <a:avLst/>
          </a:prstGeom>
        </p:spPr>
      </p:pic>
    </p:spTree>
    <p:extLst>
      <p:ext uri="{BB962C8B-B14F-4D97-AF65-F5344CB8AC3E}">
        <p14:creationId xmlns:p14="http://schemas.microsoft.com/office/powerpoint/2010/main" val="3054183640"/>
      </p:ext>
    </p:extLst>
  </p:cSld>
  <p:clrMapOvr>
    <a:masterClrMapping/>
  </p:clrMapOvr>
</p:sld>
</file>

<file path=ppt/theme/theme1.xml><?xml version="1.0" encoding="utf-8"?>
<a:theme xmlns:a="http://schemas.openxmlformats.org/drawingml/2006/main" name="Office Theme">
  <a:themeElements>
    <a:clrScheme name="UWTDS">
      <a:dk1>
        <a:sysClr val="windowText" lastClr="000000"/>
      </a:dk1>
      <a:lt1>
        <a:sysClr val="window" lastClr="FFFFFF"/>
      </a:lt1>
      <a:dk2>
        <a:srgbClr val="44546A"/>
      </a:dk2>
      <a:lt2>
        <a:srgbClr val="E7E6E6"/>
      </a:lt2>
      <a:accent1>
        <a:srgbClr val="003E5B"/>
      </a:accent1>
      <a:accent2>
        <a:srgbClr val="00BFD9"/>
      </a:accent2>
      <a:accent3>
        <a:srgbClr val="DB2461"/>
      </a:accent3>
      <a:accent4>
        <a:srgbClr val="00B5B0"/>
      </a:accent4>
      <a:accent5>
        <a:srgbClr val="FEBE10"/>
      </a:accent5>
      <a:accent6>
        <a:srgbClr val="AFD24A"/>
      </a:accent6>
      <a:hlink>
        <a:srgbClr val="0563C1"/>
      </a:hlink>
      <a:folHlink>
        <a:srgbClr val="954F72"/>
      </a:folHlink>
    </a:clrScheme>
    <a:fontScheme name="IICL modules">
      <a:majorFont>
        <a:latin typeface="Aptos ExtraBold"/>
        <a:ea typeface=""/>
        <a:cs typeface=""/>
      </a:majorFont>
      <a:minorFont>
        <a:latin typeface="Apto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51F859B94CFC845B087B0DB7D051B15" ma:contentTypeVersion="11" ma:contentTypeDescription="Create a new document." ma:contentTypeScope="" ma:versionID="b682a174f304e2d9a092434e3733bd87">
  <xsd:schema xmlns:xsd="http://www.w3.org/2001/XMLSchema" xmlns:xs="http://www.w3.org/2001/XMLSchema" xmlns:p="http://schemas.microsoft.com/office/2006/metadata/properties" xmlns:ns2="20412d98-6c36-457e-a543-06e3d82144c9" xmlns:ns3="826e5e0b-69f2-41be-b336-f8a1ad71dd1e" targetNamespace="http://schemas.microsoft.com/office/2006/metadata/properties" ma:root="true" ma:fieldsID="ef014b9327c5b0be5c8d7e8aeddd47a1" ns2:_="" ns3:_="">
    <xsd:import namespace="20412d98-6c36-457e-a543-06e3d82144c9"/>
    <xsd:import namespace="826e5e0b-69f2-41be-b336-f8a1ad71dd1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0412d98-6c36-457e-a543-06e3d82144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26e5e0b-69f2-41be-b336-f8a1ad71dd1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c829dfa-1299-43d7-abeb-0146064b29fb}" ma:internalName="TaxCatchAll" ma:showField="CatchAllData" ma:web="826e5e0b-69f2-41be-b336-f8a1ad71dd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0412d98-6c36-457e-a543-06e3d82144c9">
      <Terms xmlns="http://schemas.microsoft.com/office/infopath/2007/PartnerControls"/>
    </lcf76f155ced4ddcb4097134ff3c332f>
    <TaxCatchAll xmlns="826e5e0b-69f2-41be-b336-f8a1ad71dd1e" xsi:nil="true"/>
  </documentManagement>
</p:properties>
</file>

<file path=customXml/itemProps1.xml><?xml version="1.0" encoding="utf-8"?>
<ds:datastoreItem xmlns:ds="http://schemas.openxmlformats.org/officeDocument/2006/customXml" ds:itemID="{98D39E56-9728-4879-BC29-968764B2F4DA}">
  <ds:schemaRefs>
    <ds:schemaRef ds:uri="20412d98-6c36-457e-a543-06e3d82144c9"/>
    <ds:schemaRef ds:uri="826e5e0b-69f2-41be-b336-f8a1ad71dd1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7B2449A-37CE-4EA2-8C48-3C7002A5FDDE}">
  <ds:schemaRefs>
    <ds:schemaRef ds:uri="http://schemas.microsoft.com/sharepoint/v3/contenttype/forms"/>
  </ds:schemaRefs>
</ds:datastoreItem>
</file>

<file path=customXml/itemProps3.xml><?xml version="1.0" encoding="utf-8"?>
<ds:datastoreItem xmlns:ds="http://schemas.openxmlformats.org/officeDocument/2006/customXml" ds:itemID="{03798FF6-DD91-49DA-A1A1-988BC8CAA240}">
  <ds:schemaRefs>
    <ds:schemaRef ds:uri="826e5e0b-69f2-41be-b336-f8a1ad71dd1e"/>
    <ds:schemaRef ds:uri="http://schemas.microsoft.com/office/infopath/2007/PartnerControls"/>
    <ds:schemaRef ds:uri="http://purl.org/dc/elements/1.1/"/>
    <ds:schemaRef ds:uri="http://schemas.openxmlformats.org/package/2006/metadata/core-properties"/>
    <ds:schemaRef ds:uri="http://schemas.microsoft.com/office/2006/documentManagement/types"/>
    <ds:schemaRef ds:uri="http://purl.org/dc/terms/"/>
    <ds:schemaRef ds:uri="http://purl.org/dc/dcmitype/"/>
    <ds:schemaRef ds:uri="20412d98-6c36-457e-a543-06e3d82144c9"/>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6941</Words>
  <Application>Microsoft Office PowerPoint</Application>
  <PresentationFormat>Widescreen</PresentationFormat>
  <Paragraphs>609</Paragraphs>
  <Slides>43</Slides>
  <Notes>33</Notes>
  <HiddenSlides>0</HiddenSlides>
  <MMClips>10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Aptos</vt:lpstr>
      <vt:lpstr>Aptos ExtraBold</vt:lpstr>
      <vt:lpstr>Arial</vt:lpstr>
      <vt:lpstr>Calibri</vt:lpstr>
      <vt:lpstr>Wingdings</vt:lpstr>
      <vt:lpstr>Office Theme</vt:lpstr>
      <vt:lpstr>Welcome to Academic Skills!</vt:lpstr>
      <vt:lpstr>Remembering last week</vt:lpstr>
      <vt:lpstr>From last week to this week</vt:lpstr>
      <vt:lpstr>What today is about</vt:lpstr>
      <vt:lpstr>What makes spoken communication effective? </vt:lpstr>
      <vt:lpstr>Speaking is not the same as writing</vt:lpstr>
      <vt:lpstr>Audience, clarity, and structure</vt:lpstr>
      <vt:lpstr>Helping the listener</vt:lpstr>
      <vt:lpstr>Discussion: Helping the listener</vt:lpstr>
      <vt:lpstr>Good and bad presentation practices</vt:lpstr>
      <vt:lpstr>Watching a speaking example</vt:lpstr>
      <vt:lpstr>PowerPoint Presentation</vt:lpstr>
      <vt:lpstr>Quick discussion</vt:lpstr>
      <vt:lpstr>Watch again and notice changes</vt:lpstr>
      <vt:lpstr>PowerPoint Presentation</vt:lpstr>
      <vt:lpstr>What helps or hinders spoken communication? </vt:lpstr>
      <vt:lpstr>What helps spoken communication?</vt:lpstr>
      <vt:lpstr>Break time!</vt:lpstr>
      <vt:lpstr>Signposting language</vt:lpstr>
      <vt:lpstr>It’s not just how you stand - it’s what you say</vt:lpstr>
      <vt:lpstr>Signposting language when speaking </vt:lpstr>
      <vt:lpstr>Signposting Answers</vt:lpstr>
      <vt:lpstr>Structuring Spoken Messages</vt:lpstr>
      <vt:lpstr>Structuring what you say</vt:lpstr>
      <vt:lpstr>Thinking before speaking</vt:lpstr>
      <vt:lpstr>Speaking and listening</vt:lpstr>
      <vt:lpstr>What helped you as a listener?</vt:lpstr>
      <vt:lpstr>Body language and voice</vt:lpstr>
      <vt:lpstr>Body language supports your message </vt:lpstr>
      <vt:lpstr>Body language and voice practice</vt:lpstr>
      <vt:lpstr>Reflection with your partner </vt:lpstr>
      <vt:lpstr>Break time!</vt:lpstr>
      <vt:lpstr>Low-pressure speaking practice</vt:lpstr>
      <vt:lpstr>Speaking practice without slides</vt:lpstr>
      <vt:lpstr>How the speaking rounds work </vt:lpstr>
      <vt:lpstr>After your group finishes </vt:lpstr>
      <vt:lpstr>Explaining your speaking choices </vt:lpstr>
      <vt:lpstr>Task 3: A Mini-Presentation about Sources</vt:lpstr>
      <vt:lpstr>Task 3: Discuss &amp; Brainstorm</vt:lpstr>
      <vt:lpstr>Recap</vt:lpstr>
      <vt:lpstr>Today we learnt:</vt:lpstr>
      <vt:lpstr>Next Week:  Reflection and Professional Development </vt:lpstr>
      <vt:lpstr>Homework for Week 9</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Alice De Angeli</dc:creator>
  <cp:lastModifiedBy>Errietta Bissa</cp:lastModifiedBy>
  <cp:revision>4</cp:revision>
  <dcterms:created xsi:type="dcterms:W3CDTF">2026-02-06T13:25:12Z</dcterms:created>
  <dcterms:modified xsi:type="dcterms:W3CDTF">2026-05-09T14:26:03Z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0x010100451F859B94CFC845B087B0DB7D051B15</vt:lpwstr>
  </property>
  <property fmtid="{D5CDD505-2E9C-101B-9397-08002B2CF9AE}" pid="3" name="MediaServiceImageTags">
    <vt:lpwstr/>
  </property>
</Properties>
</file>