
<file path=[Content_Types].xml><?xml version="1.0" encoding="utf-8"?>
<Types xmlns="http://schemas.openxmlformats.org/package/2006/content-types">
  <Default Extension="fntdata" ContentType="application/x-fontdata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5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notesSlides/notesSlide6.xml" ContentType="application/vnd.openxmlformats-officedocument.presentationml.notesSlide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notesSlides/notesSlide7.xml" ContentType="application/vnd.openxmlformats-officedocument.presentationml.notesSlide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notesSlides/notesSlide8.xml" ContentType="application/vnd.openxmlformats-officedocument.presentationml.notesSlide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notesSlides/notesSlide9.xml" ContentType="application/vnd.openxmlformats-officedocument.presentationml.notesSlide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notesSlides/notesSlide10.xml" ContentType="application/vnd.openxmlformats-officedocument.presentationml.notesSlide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notesSlides/notesSlide11.xml" ContentType="application/vnd.openxmlformats-officedocument.presentationml.notesSlide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notesSlides/notesSlide12.xml" ContentType="application/vnd.openxmlformats-officedocument.presentationml.notesSlide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 bookmarkIdSeed="2">
  <p:sldMasterIdLst>
    <p:sldMasterId id="2147483705" r:id="rId1"/>
  </p:sldMasterIdLst>
  <p:notesMasterIdLst>
    <p:notesMasterId r:id="rId17"/>
  </p:notesMasterIdLst>
  <p:sldIdLst>
    <p:sldId id="326" r:id="rId2"/>
    <p:sldId id="259" r:id="rId3"/>
    <p:sldId id="328" r:id="rId4"/>
    <p:sldId id="330" r:id="rId5"/>
    <p:sldId id="336" r:id="rId6"/>
    <p:sldId id="337" r:id="rId7"/>
    <p:sldId id="339" r:id="rId8"/>
    <p:sldId id="340" r:id="rId9"/>
    <p:sldId id="341" r:id="rId10"/>
    <p:sldId id="342" r:id="rId11"/>
    <p:sldId id="338" r:id="rId12"/>
    <p:sldId id="345" r:id="rId13"/>
    <p:sldId id="327" r:id="rId14"/>
    <p:sldId id="343" r:id="rId15"/>
    <p:sldId id="344" r:id="rId16"/>
  </p:sldIdLst>
  <p:sldSz cx="9144000" cy="5143500" type="screen16x9"/>
  <p:notesSz cx="6858000" cy="9144000"/>
  <p:embeddedFontLst>
    <p:embeddedFont>
      <p:font typeface="Didact Gothic" panose="020F0502020204030204" pitchFamily="2" charset="0"/>
      <p:regular r:id="rId18"/>
    </p:embeddedFont>
    <p:embeddedFont>
      <p:font typeface="Lilita One" panose="020B0604020202020204" charset="0"/>
      <p:regular r:id="rId19"/>
    </p:embeddedFont>
    <p:embeddedFont>
      <p:font typeface="Roboto Condensed Light" panose="020F0502020204030204" pitchFamily="2" charset="0"/>
      <p:regular r:id="rId20"/>
      <p:italic r:id="rId21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96787"/>
    <a:srgbClr val="405180"/>
    <a:srgbClr val="684C74"/>
    <a:srgbClr val="4B5075"/>
    <a:srgbClr val="B36C0D"/>
    <a:srgbClr val="8C4D34"/>
    <a:srgbClr val="0D64B3"/>
    <a:srgbClr val="3399FF"/>
    <a:srgbClr val="165CAA"/>
    <a:srgbClr val="3E498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16785410-FE19-47A8-BA60-4353A21EA515}">
  <a:tblStyle styleId="{16785410-FE19-47A8-BA60-4353A21EA515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  <a:tblStyle styleId="{69C7853C-536D-4A76-A0AE-DD22124D55A5}" styleName="Themed Style 1 -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284E427A-3D55-4303-BF80-6455036E1DE7}" styleName="Themed Style 1 -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775DCB02-9BB8-47FD-8907-85C794F793BA}" styleName="Themed Style 1 - Accent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08FB837D-C827-4EFA-A057-4D05807E0F7C}" styleName="Themed Style 1 - Accent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D113A9D2-9D6B-4929-AA2D-F23B5EE8CBE7}" styleName="Themed Style 2 - Accent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18603FDC-E32A-4AB5-989C-0864C3EAD2B8}" styleName="Themed Style 2 - Accent 2">
    <a:tblBg>
      <a:fillRef idx="3">
        <a:schemeClr val="accent2"/>
      </a:fillRef>
      <a:effectRef idx="3">
        <a:schemeClr val="accent2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2">
                <a:tint val="50000"/>
              </a:schemeClr>
            </a:lnRef>
          </a:left>
          <a:right>
            <a:lnRef idx="1">
              <a:schemeClr val="accent2">
                <a:tint val="50000"/>
              </a:schemeClr>
            </a:lnRef>
          </a:right>
          <a:top>
            <a:lnRef idx="1">
              <a:schemeClr val="accent2">
                <a:tint val="50000"/>
              </a:schemeClr>
            </a:lnRef>
          </a:top>
          <a:bottom>
            <a:lnRef idx="1">
              <a:schemeClr val="accent2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06799F8-075E-4A3A-A7F6-7FBC6576F1A4}" styleName="Themed Style 2 - Accent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E269D01E-BC32-4049-B463-5C60D7B0CCD2}" styleName="Themed Style 2 - Accent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1E171933-4619-4E11-9A3F-F7608DF75F80}" styleName="Medium Style 1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4">
              <a:tint val="20000"/>
            </a:schemeClr>
          </a:solidFill>
        </a:fill>
      </a:tcStyle>
    </a:band1H>
    <a:band1V>
      <a:tcStyle>
        <a:tcBdr/>
        <a:fill>
          <a:solidFill>
            <a:schemeClr val="accent4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  <a:tblStyle styleId="{FABFCF23-3B69-468F-B69F-88F6DE6A72F2}" styleName="Medium Style 1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  <a:tblStyle styleId="{1FECB4D8-DB02-4DC6-A0A2-4F2EBAE1DC90}" styleName="Medium Style 1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3">
              <a:tint val="20000"/>
            </a:schemeClr>
          </a:solidFill>
        </a:fill>
      </a:tcStyle>
    </a:band1H>
    <a:band1V>
      <a:tcStyle>
        <a:tcBdr/>
        <a:fill>
          <a:solidFill>
            <a:schemeClr val="accent3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Row>
  </a:tblStyle>
  <a:tblStyle styleId="{9DCAF9ED-07DC-4A11-8D7F-57B35C25682E}" styleName="Medium Style 1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2">
              <a:tint val="20000"/>
            </a:schemeClr>
          </a:solidFill>
        </a:fill>
      </a:tcStyle>
    </a:band1H>
    <a:band1V>
      <a:tcStyle>
        <a:tcBdr/>
        <a:fill>
          <a:solidFill>
            <a:schemeClr val="accent2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793D81CF-94F2-401A-BA57-92F5A7B2D0C5}" styleName="Medium Style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D7AC3CCA-C797-4891-BE02-D94E43425B78}" styleName="Medium Style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517" autoAdjust="0"/>
    <p:restoredTop sz="94660"/>
  </p:normalViewPr>
  <p:slideViewPr>
    <p:cSldViewPr snapToGrid="0">
      <p:cViewPr varScale="1">
        <p:scale>
          <a:sx n="148" d="100"/>
          <a:sy n="148" d="100"/>
        </p:scale>
        <p:origin x="540" y="1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1.fntdata"/><Relationship Id="rId3" Type="http://schemas.openxmlformats.org/officeDocument/2006/relationships/slide" Target="slides/slide2.xml"/><Relationship Id="rId21" Type="http://schemas.openxmlformats.org/officeDocument/2006/relationships/font" Target="fonts/font4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font" Target="fonts/font3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font" Target="fonts/font2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670212D-99EC-4F90-ACEE-72922E68A20A}" type="doc">
      <dgm:prSet loTypeId="urn:microsoft.com/office/officeart/2005/8/layout/vList2" loCatId="list" qsTypeId="urn:microsoft.com/office/officeart/2005/8/quickstyle/simple3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442AE3BA-A56C-47BD-BE4E-2A0E8F9AC883}" type="pres">
      <dgm:prSet presAssocID="{5670212D-99EC-4F90-ACEE-72922E68A20A}" presName="linear" presStyleCnt="0">
        <dgm:presLayoutVars>
          <dgm:animLvl val="lvl"/>
          <dgm:resizeHandles val="exact"/>
        </dgm:presLayoutVars>
      </dgm:prSet>
      <dgm:spPr/>
    </dgm:pt>
  </dgm:ptLst>
  <dgm:cxnLst>
    <dgm:cxn modelId="{4B6C2537-E6B7-4F52-B2D3-962BD86E81BE}" type="presOf" srcId="{5670212D-99EC-4F90-ACEE-72922E68A20A}" destId="{442AE3BA-A56C-47BD-BE4E-2A0E8F9AC883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092B151-82A7-48D9-91E4-CE94FBB63BC7}" type="doc">
      <dgm:prSet loTypeId="urn:microsoft.com/office/officeart/2005/8/layout/vList2" loCatId="list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C6A0FEA-C32C-4592-B7E7-119A6F7E48DC}" type="pres">
      <dgm:prSet presAssocID="{4092B151-82A7-48D9-91E4-CE94FBB63BC7}" presName="linear" presStyleCnt="0">
        <dgm:presLayoutVars>
          <dgm:animLvl val="lvl"/>
          <dgm:resizeHandles val="exact"/>
        </dgm:presLayoutVars>
      </dgm:prSet>
      <dgm:spPr/>
    </dgm:pt>
  </dgm:ptLst>
  <dgm:cxnLst>
    <dgm:cxn modelId="{F9CA5E31-7908-42D7-8D6E-3638C948C4EF}" type="presOf" srcId="{4092B151-82A7-48D9-91E4-CE94FBB63BC7}" destId="{3C6A0FEA-C32C-4592-B7E7-119A6F7E48DC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A86C41F-7D4F-46D4-BD60-DFC8227B33EA}" type="doc">
      <dgm:prSet loTypeId="urn:microsoft.com/office/officeart/2005/8/layout/vList2" loCatId="list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8846E38-CE28-45EB-A21A-0BC67A04D747}" type="pres">
      <dgm:prSet presAssocID="{1A86C41F-7D4F-46D4-BD60-DFC8227B33EA}" presName="linear" presStyleCnt="0">
        <dgm:presLayoutVars>
          <dgm:animLvl val="lvl"/>
          <dgm:resizeHandles val="exact"/>
        </dgm:presLayoutVars>
      </dgm:prSet>
      <dgm:spPr/>
    </dgm:pt>
  </dgm:ptLst>
  <dgm:cxnLst>
    <dgm:cxn modelId="{D29BD118-6DA0-4CA4-A7F3-849E75C64EDD}" type="presOf" srcId="{1A86C41F-7D4F-46D4-BD60-DFC8227B33EA}" destId="{E8846E38-CE28-45EB-A21A-0BC67A04D747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841E5AB-79FC-482E-A793-0A07A87C9829}" type="doc">
      <dgm:prSet loTypeId="urn:microsoft.com/office/officeart/2005/8/layout/vList2" loCatId="list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260BD8A-C9E8-48B0-83BD-193037B968C6}" type="pres">
      <dgm:prSet presAssocID="{B841E5AB-79FC-482E-A793-0A07A87C9829}" presName="linear" presStyleCnt="0">
        <dgm:presLayoutVars>
          <dgm:animLvl val="lvl"/>
          <dgm:resizeHandles val="exact"/>
        </dgm:presLayoutVars>
      </dgm:prSet>
      <dgm:spPr/>
    </dgm:pt>
  </dgm:ptLst>
  <dgm:cxnLst>
    <dgm:cxn modelId="{F284850F-F60D-46AF-84A4-1741A4B001A7}" type="presOf" srcId="{B841E5AB-79FC-482E-A793-0A07A87C9829}" destId="{F260BD8A-C9E8-48B0-83BD-193037B968C6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548EF7B-46CE-4FBE-B80B-BB7827A06F06}" type="doc">
      <dgm:prSet loTypeId="urn:microsoft.com/office/officeart/2005/8/layout/vList2" loCatId="list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C570620-02ED-4DF8-BB2E-6CC0E895C6E8}" type="pres">
      <dgm:prSet presAssocID="{3548EF7B-46CE-4FBE-B80B-BB7827A06F06}" presName="linear" presStyleCnt="0">
        <dgm:presLayoutVars>
          <dgm:animLvl val="lvl"/>
          <dgm:resizeHandles val="exact"/>
        </dgm:presLayoutVars>
      </dgm:prSet>
      <dgm:spPr/>
    </dgm:pt>
  </dgm:ptLst>
  <dgm:cxnLst>
    <dgm:cxn modelId="{3EA6C182-0523-419D-B17C-FCD252CA2EA3}" type="presOf" srcId="{3548EF7B-46CE-4FBE-B80B-BB7827A06F06}" destId="{3C570620-02ED-4DF8-BB2E-6CC0E895C6E8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FF82B0F9-14E8-46BE-9D7E-472469C5E129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2FC650A-0954-4B42-BC72-4B8CD0BDD93E}">
      <dgm:prSet/>
      <dgm:spPr>
        <a:solidFill>
          <a:schemeClr val="bg1"/>
        </a:solidFill>
      </dgm:spPr>
      <dgm:t>
        <a:bodyPr/>
        <a:lstStyle/>
        <a:p>
          <a:r>
            <a:rPr lang="en-US" b="1" i="0" dirty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Secure Base:</a:t>
          </a:r>
          <a:r>
            <a:rPr lang="en-US" b="0" i="0" dirty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 A caregiver provides a safe environment that allows the child to explore while feeling protected.</a:t>
          </a:r>
          <a:endParaRPr lang="en-US" dirty="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793F30E-1AC8-4BD5-9077-3FE19DBC84C2}" type="parTrans" cxnId="{3E462BAF-C7CE-4DE2-9A34-77E6F7EDFAD9}">
      <dgm:prSet/>
      <dgm:spPr/>
      <dgm:t>
        <a:bodyPr/>
        <a:lstStyle/>
        <a:p>
          <a:endParaRPr lang="en-US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162F5F5-7FB1-4FDF-B5C5-29C726DFA8F7}" type="sibTrans" cxnId="{3E462BAF-C7CE-4DE2-9A34-77E6F7EDFAD9}">
      <dgm:prSet/>
      <dgm:spPr/>
      <dgm:t>
        <a:bodyPr/>
        <a:lstStyle/>
        <a:p>
          <a:endParaRPr lang="en-US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FBB0AF0-A8B7-4EAD-A2EA-A87331F07074}">
      <dgm:prSet/>
      <dgm:spPr/>
      <dgm:t>
        <a:bodyPr/>
        <a:lstStyle/>
        <a:p>
          <a:r>
            <a:rPr lang="en-US" b="1" i="0" dirty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Internal Working Model:</a:t>
          </a:r>
          <a:r>
            <a:rPr lang="en-US" b="0" i="0" dirty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 Early experiences with caregivers form a mental blueprint for future relationships.</a:t>
          </a:r>
          <a:endParaRPr lang="en-US" dirty="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47F724D5-DC82-4206-8A6B-CCCB02CE048B}" type="parTrans" cxnId="{996AB487-2314-43CF-B8EC-19A1D5F66340}">
      <dgm:prSet/>
      <dgm:spPr/>
      <dgm:t>
        <a:bodyPr/>
        <a:lstStyle/>
        <a:p>
          <a:endParaRPr lang="en-US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70A2774-1042-4FC0-AFA4-00B586BAAE6F}" type="sibTrans" cxnId="{996AB487-2314-43CF-B8EC-19A1D5F66340}">
      <dgm:prSet/>
      <dgm:spPr/>
      <dgm:t>
        <a:bodyPr/>
        <a:lstStyle/>
        <a:p>
          <a:endParaRPr lang="en-US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7D356E1-4251-4D4A-8FEF-833188566296}">
      <dgm:prSet/>
      <dgm:spPr/>
      <dgm:t>
        <a:bodyPr/>
        <a:lstStyle/>
        <a:p>
          <a:r>
            <a:rPr lang="en-US" b="1" i="0" dirty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Critical Period:</a:t>
          </a:r>
          <a:r>
            <a:rPr lang="en-US" b="0" i="0" dirty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 The first 2–3 years are crucial for developing stable attachment relationships.</a:t>
          </a:r>
          <a:endParaRPr lang="en-US" dirty="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5F632EF-E33B-45B1-8F42-5562CF690661}" type="parTrans" cxnId="{038D5BFC-BE73-454A-9A36-21A48EEF804A}">
      <dgm:prSet/>
      <dgm:spPr/>
      <dgm:t>
        <a:bodyPr/>
        <a:lstStyle/>
        <a:p>
          <a:endParaRPr lang="en-US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33253379-DAF7-41E4-B2D5-8EA00D74C678}" type="sibTrans" cxnId="{038D5BFC-BE73-454A-9A36-21A48EEF804A}">
      <dgm:prSet/>
      <dgm:spPr/>
      <dgm:t>
        <a:bodyPr/>
        <a:lstStyle/>
        <a:p>
          <a:endParaRPr lang="en-US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19F12623-AC15-4B37-9AD1-10C41377447A}" type="pres">
      <dgm:prSet presAssocID="{FF82B0F9-14E8-46BE-9D7E-472469C5E129}" presName="Name0" presStyleCnt="0">
        <dgm:presLayoutVars>
          <dgm:chMax val="7"/>
          <dgm:dir/>
          <dgm:animLvl val="lvl"/>
          <dgm:resizeHandles val="exact"/>
        </dgm:presLayoutVars>
      </dgm:prSet>
      <dgm:spPr/>
    </dgm:pt>
    <dgm:pt modelId="{A35EB537-9E14-4A7E-810D-F66E90B878D2}" type="pres">
      <dgm:prSet presAssocID="{62FC650A-0954-4B42-BC72-4B8CD0BDD93E}" presName="circle1" presStyleLbl="node1" presStyleIdx="0" presStyleCnt="3"/>
      <dgm:spPr/>
    </dgm:pt>
    <dgm:pt modelId="{D4825DE3-7E98-4226-B17C-8AAAC694E29B}" type="pres">
      <dgm:prSet presAssocID="{62FC650A-0954-4B42-BC72-4B8CD0BDD93E}" presName="space" presStyleCnt="0"/>
      <dgm:spPr/>
    </dgm:pt>
    <dgm:pt modelId="{F1F7B598-F2B1-4AAB-9876-2DB0D2966811}" type="pres">
      <dgm:prSet presAssocID="{62FC650A-0954-4B42-BC72-4B8CD0BDD93E}" presName="rect1" presStyleLbl="alignAcc1" presStyleIdx="0" presStyleCnt="3"/>
      <dgm:spPr/>
    </dgm:pt>
    <dgm:pt modelId="{C85D8EB5-ACC2-4226-A0B0-E0544E33D53C}" type="pres">
      <dgm:prSet presAssocID="{BFBB0AF0-A8B7-4EAD-A2EA-A87331F07074}" presName="vertSpace2" presStyleLbl="node1" presStyleIdx="0" presStyleCnt="3"/>
      <dgm:spPr/>
    </dgm:pt>
    <dgm:pt modelId="{222B0819-1C21-44AC-B368-2EEB084516C4}" type="pres">
      <dgm:prSet presAssocID="{BFBB0AF0-A8B7-4EAD-A2EA-A87331F07074}" presName="circle2" presStyleLbl="node1" presStyleIdx="1" presStyleCnt="3"/>
      <dgm:spPr/>
    </dgm:pt>
    <dgm:pt modelId="{1AD4DBA0-D904-404D-BB9D-97BD9FFDD2C0}" type="pres">
      <dgm:prSet presAssocID="{BFBB0AF0-A8B7-4EAD-A2EA-A87331F07074}" presName="rect2" presStyleLbl="alignAcc1" presStyleIdx="1" presStyleCnt="3"/>
      <dgm:spPr/>
    </dgm:pt>
    <dgm:pt modelId="{799191F7-A7A5-453A-BEC5-DF0F471C7657}" type="pres">
      <dgm:prSet presAssocID="{E7D356E1-4251-4D4A-8FEF-833188566296}" presName="vertSpace3" presStyleLbl="node1" presStyleIdx="1" presStyleCnt="3"/>
      <dgm:spPr/>
    </dgm:pt>
    <dgm:pt modelId="{A6B4D7FC-8DB0-4DD3-BFB0-4885E28B1CB6}" type="pres">
      <dgm:prSet presAssocID="{E7D356E1-4251-4D4A-8FEF-833188566296}" presName="circle3" presStyleLbl="node1" presStyleIdx="2" presStyleCnt="3"/>
      <dgm:spPr/>
    </dgm:pt>
    <dgm:pt modelId="{F5C8C961-96E7-4B5C-9124-1475A1D102B3}" type="pres">
      <dgm:prSet presAssocID="{E7D356E1-4251-4D4A-8FEF-833188566296}" presName="rect3" presStyleLbl="alignAcc1" presStyleIdx="2" presStyleCnt="3"/>
      <dgm:spPr/>
    </dgm:pt>
    <dgm:pt modelId="{AC9CF723-1600-4D16-85E7-DCB6FC97969C}" type="pres">
      <dgm:prSet presAssocID="{62FC650A-0954-4B42-BC72-4B8CD0BDD93E}" presName="rect1ParTxNoCh" presStyleLbl="alignAcc1" presStyleIdx="2" presStyleCnt="3">
        <dgm:presLayoutVars>
          <dgm:chMax val="1"/>
          <dgm:bulletEnabled val="1"/>
        </dgm:presLayoutVars>
      </dgm:prSet>
      <dgm:spPr/>
    </dgm:pt>
    <dgm:pt modelId="{4B867186-0D95-4138-A095-62A3368352E4}" type="pres">
      <dgm:prSet presAssocID="{BFBB0AF0-A8B7-4EAD-A2EA-A87331F07074}" presName="rect2ParTxNoCh" presStyleLbl="alignAcc1" presStyleIdx="2" presStyleCnt="3">
        <dgm:presLayoutVars>
          <dgm:chMax val="1"/>
          <dgm:bulletEnabled val="1"/>
        </dgm:presLayoutVars>
      </dgm:prSet>
      <dgm:spPr/>
    </dgm:pt>
    <dgm:pt modelId="{A1BE37A7-1009-453E-AE0C-565ED1BF050B}" type="pres">
      <dgm:prSet presAssocID="{E7D356E1-4251-4D4A-8FEF-833188566296}" presName="rect3ParTxNoCh" presStyleLbl="alignAcc1" presStyleIdx="2" presStyleCnt="3">
        <dgm:presLayoutVars>
          <dgm:chMax val="1"/>
          <dgm:bulletEnabled val="1"/>
        </dgm:presLayoutVars>
      </dgm:prSet>
      <dgm:spPr/>
    </dgm:pt>
  </dgm:ptLst>
  <dgm:cxnLst>
    <dgm:cxn modelId="{849F6C04-ED87-41A0-B5EE-1FF8307531FD}" type="presOf" srcId="{BFBB0AF0-A8B7-4EAD-A2EA-A87331F07074}" destId="{4B867186-0D95-4138-A095-62A3368352E4}" srcOrd="1" destOrd="0" presId="urn:microsoft.com/office/officeart/2005/8/layout/target3"/>
    <dgm:cxn modelId="{295E5869-31C8-4A55-B96F-57ECC32B2EB0}" type="presOf" srcId="{E7D356E1-4251-4D4A-8FEF-833188566296}" destId="{A1BE37A7-1009-453E-AE0C-565ED1BF050B}" srcOrd="1" destOrd="0" presId="urn:microsoft.com/office/officeart/2005/8/layout/target3"/>
    <dgm:cxn modelId="{BCC1EC4D-8B96-43A1-B245-140AF4C8909A}" type="presOf" srcId="{62FC650A-0954-4B42-BC72-4B8CD0BDD93E}" destId="{AC9CF723-1600-4D16-85E7-DCB6FC97969C}" srcOrd="1" destOrd="0" presId="urn:microsoft.com/office/officeart/2005/8/layout/target3"/>
    <dgm:cxn modelId="{996AB487-2314-43CF-B8EC-19A1D5F66340}" srcId="{FF82B0F9-14E8-46BE-9D7E-472469C5E129}" destId="{BFBB0AF0-A8B7-4EAD-A2EA-A87331F07074}" srcOrd="1" destOrd="0" parTransId="{47F724D5-DC82-4206-8A6B-CCCB02CE048B}" sibTransId="{A70A2774-1042-4FC0-AFA4-00B586BAAE6F}"/>
    <dgm:cxn modelId="{74A10591-FD6C-4AAF-B746-28D64F97E67C}" type="presOf" srcId="{FF82B0F9-14E8-46BE-9D7E-472469C5E129}" destId="{19F12623-AC15-4B37-9AD1-10C41377447A}" srcOrd="0" destOrd="0" presId="urn:microsoft.com/office/officeart/2005/8/layout/target3"/>
    <dgm:cxn modelId="{3E462BAF-C7CE-4DE2-9A34-77E6F7EDFAD9}" srcId="{FF82B0F9-14E8-46BE-9D7E-472469C5E129}" destId="{62FC650A-0954-4B42-BC72-4B8CD0BDD93E}" srcOrd="0" destOrd="0" parTransId="{D793F30E-1AC8-4BD5-9077-3FE19DBC84C2}" sibTransId="{B162F5F5-7FB1-4FDF-B5C5-29C726DFA8F7}"/>
    <dgm:cxn modelId="{A58440C6-2AEC-4E04-824D-FEAF841BB92C}" type="presOf" srcId="{BFBB0AF0-A8B7-4EAD-A2EA-A87331F07074}" destId="{1AD4DBA0-D904-404D-BB9D-97BD9FFDD2C0}" srcOrd="0" destOrd="0" presId="urn:microsoft.com/office/officeart/2005/8/layout/target3"/>
    <dgm:cxn modelId="{AAC26FD8-EFDD-4FDF-82F0-FD6B3E5944C0}" type="presOf" srcId="{E7D356E1-4251-4D4A-8FEF-833188566296}" destId="{F5C8C961-96E7-4B5C-9124-1475A1D102B3}" srcOrd="0" destOrd="0" presId="urn:microsoft.com/office/officeart/2005/8/layout/target3"/>
    <dgm:cxn modelId="{7D606BD9-371A-4C65-A02E-4745A843FAC1}" type="presOf" srcId="{62FC650A-0954-4B42-BC72-4B8CD0BDD93E}" destId="{F1F7B598-F2B1-4AAB-9876-2DB0D2966811}" srcOrd="0" destOrd="0" presId="urn:microsoft.com/office/officeart/2005/8/layout/target3"/>
    <dgm:cxn modelId="{038D5BFC-BE73-454A-9A36-21A48EEF804A}" srcId="{FF82B0F9-14E8-46BE-9D7E-472469C5E129}" destId="{E7D356E1-4251-4D4A-8FEF-833188566296}" srcOrd="2" destOrd="0" parTransId="{E5F632EF-E33B-45B1-8F42-5562CF690661}" sibTransId="{33253379-DAF7-41E4-B2D5-8EA00D74C678}"/>
    <dgm:cxn modelId="{2A995665-75C0-480E-B9F9-76E4D6243C0C}" type="presParOf" srcId="{19F12623-AC15-4B37-9AD1-10C41377447A}" destId="{A35EB537-9E14-4A7E-810D-F66E90B878D2}" srcOrd="0" destOrd="0" presId="urn:microsoft.com/office/officeart/2005/8/layout/target3"/>
    <dgm:cxn modelId="{F1840352-3E0A-4007-919D-375707B0DF6B}" type="presParOf" srcId="{19F12623-AC15-4B37-9AD1-10C41377447A}" destId="{D4825DE3-7E98-4226-B17C-8AAAC694E29B}" srcOrd="1" destOrd="0" presId="urn:microsoft.com/office/officeart/2005/8/layout/target3"/>
    <dgm:cxn modelId="{0367B151-F7D4-4882-BB86-11CF6EBE990B}" type="presParOf" srcId="{19F12623-AC15-4B37-9AD1-10C41377447A}" destId="{F1F7B598-F2B1-4AAB-9876-2DB0D2966811}" srcOrd="2" destOrd="0" presId="urn:microsoft.com/office/officeart/2005/8/layout/target3"/>
    <dgm:cxn modelId="{63E7EEA7-5C0D-4F9B-A959-91EC945DED96}" type="presParOf" srcId="{19F12623-AC15-4B37-9AD1-10C41377447A}" destId="{C85D8EB5-ACC2-4226-A0B0-E0544E33D53C}" srcOrd="3" destOrd="0" presId="urn:microsoft.com/office/officeart/2005/8/layout/target3"/>
    <dgm:cxn modelId="{37887005-463B-457F-9154-3457BEF9C410}" type="presParOf" srcId="{19F12623-AC15-4B37-9AD1-10C41377447A}" destId="{222B0819-1C21-44AC-B368-2EEB084516C4}" srcOrd="4" destOrd="0" presId="urn:microsoft.com/office/officeart/2005/8/layout/target3"/>
    <dgm:cxn modelId="{E8E5EE96-5FD7-45E5-BA9F-78555865AA1D}" type="presParOf" srcId="{19F12623-AC15-4B37-9AD1-10C41377447A}" destId="{1AD4DBA0-D904-404D-BB9D-97BD9FFDD2C0}" srcOrd="5" destOrd="0" presId="urn:microsoft.com/office/officeart/2005/8/layout/target3"/>
    <dgm:cxn modelId="{238C650F-C45F-484A-BD43-9D92D71F9DF4}" type="presParOf" srcId="{19F12623-AC15-4B37-9AD1-10C41377447A}" destId="{799191F7-A7A5-453A-BEC5-DF0F471C7657}" srcOrd="6" destOrd="0" presId="urn:microsoft.com/office/officeart/2005/8/layout/target3"/>
    <dgm:cxn modelId="{7F3CBEA9-4174-47DC-9A2B-08300D6CF0AE}" type="presParOf" srcId="{19F12623-AC15-4B37-9AD1-10C41377447A}" destId="{A6B4D7FC-8DB0-4DD3-BFB0-4885E28B1CB6}" srcOrd="7" destOrd="0" presId="urn:microsoft.com/office/officeart/2005/8/layout/target3"/>
    <dgm:cxn modelId="{C4EBE8FD-7904-48BD-9955-3611C4EE680F}" type="presParOf" srcId="{19F12623-AC15-4B37-9AD1-10C41377447A}" destId="{F5C8C961-96E7-4B5C-9124-1475A1D102B3}" srcOrd="8" destOrd="0" presId="urn:microsoft.com/office/officeart/2005/8/layout/target3"/>
    <dgm:cxn modelId="{6BF98DFC-16A9-4BD6-8559-5F82D32E4691}" type="presParOf" srcId="{19F12623-AC15-4B37-9AD1-10C41377447A}" destId="{AC9CF723-1600-4D16-85E7-DCB6FC97969C}" srcOrd="9" destOrd="0" presId="urn:microsoft.com/office/officeart/2005/8/layout/target3"/>
    <dgm:cxn modelId="{95CB5063-4C8A-4B97-A226-BBA8E544677A}" type="presParOf" srcId="{19F12623-AC15-4B37-9AD1-10C41377447A}" destId="{4B867186-0D95-4138-A095-62A3368352E4}" srcOrd="10" destOrd="0" presId="urn:microsoft.com/office/officeart/2005/8/layout/target3"/>
    <dgm:cxn modelId="{D6BE2D66-D5D8-4FB6-89C2-71A5F28B1327}" type="presParOf" srcId="{19F12623-AC15-4B37-9AD1-10C41377447A}" destId="{A1BE37A7-1009-453E-AE0C-565ED1BF050B}" srcOrd="11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22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AD0A3B72-3057-4174-A09D-EEEF85BA06C0}" type="doc">
      <dgm:prSet loTypeId="urn:microsoft.com/office/officeart/2005/8/layout/hierarchy4" loCatId="hierarchy" qsTypeId="urn:microsoft.com/office/officeart/2005/8/quickstyle/simple3" qsCatId="simple" csTypeId="urn:microsoft.com/office/officeart/2005/8/colors/accent1_1" csCatId="accent1" phldr="1"/>
      <dgm:spPr/>
      <dgm:t>
        <a:bodyPr/>
        <a:lstStyle/>
        <a:p>
          <a:endParaRPr lang="en-US"/>
        </a:p>
      </dgm:t>
    </dgm:pt>
    <dgm:pt modelId="{BB1957F9-AC1C-442B-8FE9-A69FC5CBC287}">
      <dgm:prSet custT="1"/>
      <dgm:spPr/>
      <dgm:t>
        <a:bodyPr/>
        <a:lstStyle/>
        <a:p>
          <a:r>
            <a:rPr lang="en-US" sz="1500" b="1" i="0" dirty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Types of Attachment (Wang 2022):</a:t>
          </a:r>
          <a:endParaRPr lang="en-US" sz="1500" dirty="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4AE76E14-D58B-4C1E-9914-E93811254CF9}" type="parTrans" cxnId="{ABB459DB-D676-4473-8393-A78240DE2523}">
      <dgm:prSet/>
      <dgm:spPr/>
      <dgm:t>
        <a:bodyPr/>
        <a:lstStyle/>
        <a:p>
          <a:endParaRPr lang="en-US" sz="150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90580B82-AD68-4877-8985-FC6DAF18A784}" type="sibTrans" cxnId="{ABB459DB-D676-4473-8393-A78240DE2523}">
      <dgm:prSet/>
      <dgm:spPr/>
      <dgm:t>
        <a:bodyPr/>
        <a:lstStyle/>
        <a:p>
          <a:endParaRPr lang="en-US" sz="150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26B06E2-87CF-4FCB-A019-DFFF521EF096}">
      <dgm:prSet custT="1"/>
      <dgm:spPr/>
      <dgm:t>
        <a:bodyPr/>
        <a:lstStyle/>
        <a:p>
          <a:r>
            <a:rPr lang="en-US" sz="1500" b="0" i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Secure</a:t>
          </a:r>
          <a:endParaRPr lang="en-US" sz="150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4364A8CB-5B0D-4AD4-9E86-C4112BDC8AC8}" type="parTrans" cxnId="{BF92ABFD-36BF-421E-845C-80F26AD96781}">
      <dgm:prSet/>
      <dgm:spPr/>
      <dgm:t>
        <a:bodyPr/>
        <a:lstStyle/>
        <a:p>
          <a:endParaRPr lang="en-US" sz="150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768E11B-F9F9-49F5-81B4-2E5496C30A5C}" type="sibTrans" cxnId="{BF92ABFD-36BF-421E-845C-80F26AD96781}">
      <dgm:prSet/>
      <dgm:spPr/>
      <dgm:t>
        <a:bodyPr/>
        <a:lstStyle/>
        <a:p>
          <a:endParaRPr lang="en-US" sz="150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7D9EAAB-296A-45E3-A801-F52E9C259CFE}">
      <dgm:prSet custT="1"/>
      <dgm:spPr/>
      <dgm:t>
        <a:bodyPr/>
        <a:lstStyle/>
        <a:p>
          <a:r>
            <a:rPr lang="en-US" sz="1500" b="0" i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Insecure-avoidant</a:t>
          </a:r>
          <a:endParaRPr lang="en-US" sz="150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67B79A4E-5C63-40A4-A04B-C649C03CE98C}" type="parTrans" cxnId="{294103E4-EDB0-4581-95C8-CC25A001E689}">
      <dgm:prSet/>
      <dgm:spPr/>
      <dgm:t>
        <a:bodyPr/>
        <a:lstStyle/>
        <a:p>
          <a:endParaRPr lang="en-US" sz="150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1AC4A56B-B4B3-4118-91C1-6B21F5A2BD5C}" type="sibTrans" cxnId="{294103E4-EDB0-4581-95C8-CC25A001E689}">
      <dgm:prSet/>
      <dgm:spPr/>
      <dgm:t>
        <a:bodyPr/>
        <a:lstStyle/>
        <a:p>
          <a:endParaRPr lang="en-US" sz="150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A527EE9-C343-46BA-9B05-B591622812AC}">
      <dgm:prSet custT="1"/>
      <dgm:spPr/>
      <dgm:t>
        <a:bodyPr/>
        <a:lstStyle/>
        <a:p>
          <a:r>
            <a:rPr lang="en-US" sz="1500" b="0" i="0" dirty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Insecure-resistant/ambivalent</a:t>
          </a:r>
          <a:endParaRPr lang="en-US" sz="1500" dirty="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7181E210-6C87-4635-8E93-1A36BB774F0F}" type="parTrans" cxnId="{D566CFE7-A94A-4ECD-8ED8-E2798043C3FB}">
      <dgm:prSet/>
      <dgm:spPr/>
      <dgm:t>
        <a:bodyPr/>
        <a:lstStyle/>
        <a:p>
          <a:endParaRPr lang="en-US" sz="150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4435D73B-F704-4752-B806-BC5DF409E723}" type="sibTrans" cxnId="{D566CFE7-A94A-4ECD-8ED8-E2798043C3FB}">
      <dgm:prSet/>
      <dgm:spPr/>
      <dgm:t>
        <a:bodyPr/>
        <a:lstStyle/>
        <a:p>
          <a:endParaRPr lang="en-US" sz="150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42D93488-CEBC-463A-9FFC-E9577E60B5E5}">
      <dgm:prSet custT="1"/>
      <dgm:spPr/>
      <dgm:t>
        <a:bodyPr/>
        <a:lstStyle/>
        <a:p>
          <a:r>
            <a:rPr lang="en-US" sz="1500" b="0" i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Disorganised</a:t>
          </a:r>
          <a:endParaRPr lang="en-US" sz="150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D3AEBE8-93E0-4F62-ADBB-335669DE09DB}" type="parTrans" cxnId="{AA2E6093-AE38-402C-97A2-1AB11A7F8ECC}">
      <dgm:prSet/>
      <dgm:spPr/>
      <dgm:t>
        <a:bodyPr/>
        <a:lstStyle/>
        <a:p>
          <a:endParaRPr lang="en-US" sz="150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278690DA-E004-475E-B17D-D6593DB16703}" type="sibTrans" cxnId="{AA2E6093-AE38-402C-97A2-1AB11A7F8ECC}">
      <dgm:prSet/>
      <dgm:spPr/>
      <dgm:t>
        <a:bodyPr/>
        <a:lstStyle/>
        <a:p>
          <a:endParaRPr lang="en-US" sz="150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A27B380-8F38-4F5F-B2E5-93B1D508FA25}" type="pres">
      <dgm:prSet presAssocID="{AD0A3B72-3057-4174-A09D-EEEF85BA06C0}" presName="Name0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2F06DE85-59CE-4C89-8C70-1B92D546FAAA}" type="pres">
      <dgm:prSet presAssocID="{BB1957F9-AC1C-442B-8FE9-A69FC5CBC287}" presName="vertOne" presStyleCnt="0"/>
      <dgm:spPr/>
    </dgm:pt>
    <dgm:pt modelId="{7F917D3A-2890-456F-8053-D86015DA9298}" type="pres">
      <dgm:prSet presAssocID="{BB1957F9-AC1C-442B-8FE9-A69FC5CBC287}" presName="txOne" presStyleLbl="node0" presStyleIdx="0" presStyleCnt="1" custScaleY="36247">
        <dgm:presLayoutVars>
          <dgm:chPref val="3"/>
        </dgm:presLayoutVars>
      </dgm:prSet>
      <dgm:spPr/>
    </dgm:pt>
    <dgm:pt modelId="{42652C47-B360-4FA1-8F30-4FB8814FE5D4}" type="pres">
      <dgm:prSet presAssocID="{BB1957F9-AC1C-442B-8FE9-A69FC5CBC287}" presName="parTransOne" presStyleCnt="0"/>
      <dgm:spPr/>
    </dgm:pt>
    <dgm:pt modelId="{12258A45-42F8-4B3B-9056-B51C050FDF0A}" type="pres">
      <dgm:prSet presAssocID="{BB1957F9-AC1C-442B-8FE9-A69FC5CBC287}" presName="horzOne" presStyleCnt="0"/>
      <dgm:spPr/>
    </dgm:pt>
    <dgm:pt modelId="{0F9658A3-EBA3-47D1-A2E3-9619DED57C18}" type="pres">
      <dgm:prSet presAssocID="{F26B06E2-87CF-4FCB-A019-DFFF521EF096}" presName="vertTwo" presStyleCnt="0"/>
      <dgm:spPr/>
    </dgm:pt>
    <dgm:pt modelId="{7AF567EE-19FC-4C4C-BE5B-D8E062ACAF66}" type="pres">
      <dgm:prSet presAssocID="{F26B06E2-87CF-4FCB-A019-DFFF521EF096}" presName="txTwo" presStyleLbl="node2" presStyleIdx="0" presStyleCnt="4">
        <dgm:presLayoutVars>
          <dgm:chPref val="3"/>
        </dgm:presLayoutVars>
      </dgm:prSet>
      <dgm:spPr/>
    </dgm:pt>
    <dgm:pt modelId="{103E3F38-8E78-4B7B-BA50-B18D779E8051}" type="pres">
      <dgm:prSet presAssocID="{F26B06E2-87CF-4FCB-A019-DFFF521EF096}" presName="horzTwo" presStyleCnt="0"/>
      <dgm:spPr/>
    </dgm:pt>
    <dgm:pt modelId="{D1E11041-9543-4300-B568-3096585C59D8}" type="pres">
      <dgm:prSet presAssocID="{B768E11B-F9F9-49F5-81B4-2E5496C30A5C}" presName="sibSpaceTwo" presStyleCnt="0"/>
      <dgm:spPr/>
    </dgm:pt>
    <dgm:pt modelId="{A7755662-94FD-49A9-827E-B81ECB870F68}" type="pres">
      <dgm:prSet presAssocID="{57D9EAAB-296A-45E3-A801-F52E9C259CFE}" presName="vertTwo" presStyleCnt="0"/>
      <dgm:spPr/>
    </dgm:pt>
    <dgm:pt modelId="{AA2423EC-2524-4108-9261-D1C0B67654C1}" type="pres">
      <dgm:prSet presAssocID="{57D9EAAB-296A-45E3-A801-F52E9C259CFE}" presName="txTwo" presStyleLbl="node2" presStyleIdx="1" presStyleCnt="4">
        <dgm:presLayoutVars>
          <dgm:chPref val="3"/>
        </dgm:presLayoutVars>
      </dgm:prSet>
      <dgm:spPr/>
    </dgm:pt>
    <dgm:pt modelId="{1B049DE1-15C5-4E26-B992-679F3005ABB8}" type="pres">
      <dgm:prSet presAssocID="{57D9EAAB-296A-45E3-A801-F52E9C259CFE}" presName="horzTwo" presStyleCnt="0"/>
      <dgm:spPr/>
    </dgm:pt>
    <dgm:pt modelId="{D0DAF638-4A1C-447F-AFBD-FC96601DC48C}" type="pres">
      <dgm:prSet presAssocID="{1AC4A56B-B4B3-4118-91C1-6B21F5A2BD5C}" presName="sibSpaceTwo" presStyleCnt="0"/>
      <dgm:spPr/>
    </dgm:pt>
    <dgm:pt modelId="{8043A64F-A0F4-4821-93F8-8FD6389327C8}" type="pres">
      <dgm:prSet presAssocID="{BA527EE9-C343-46BA-9B05-B591622812AC}" presName="vertTwo" presStyleCnt="0"/>
      <dgm:spPr/>
    </dgm:pt>
    <dgm:pt modelId="{E4B527AE-8E87-444C-8A95-3E33F8CE7C35}" type="pres">
      <dgm:prSet presAssocID="{BA527EE9-C343-46BA-9B05-B591622812AC}" presName="txTwo" presStyleLbl="node2" presStyleIdx="2" presStyleCnt="4">
        <dgm:presLayoutVars>
          <dgm:chPref val="3"/>
        </dgm:presLayoutVars>
      </dgm:prSet>
      <dgm:spPr/>
    </dgm:pt>
    <dgm:pt modelId="{0DF61A94-4CDD-4526-A847-566FCB9CBCE0}" type="pres">
      <dgm:prSet presAssocID="{BA527EE9-C343-46BA-9B05-B591622812AC}" presName="horzTwo" presStyleCnt="0"/>
      <dgm:spPr/>
    </dgm:pt>
    <dgm:pt modelId="{1F03555C-EFE5-43D5-B44A-036CA846B971}" type="pres">
      <dgm:prSet presAssocID="{4435D73B-F704-4752-B806-BC5DF409E723}" presName="sibSpaceTwo" presStyleCnt="0"/>
      <dgm:spPr/>
    </dgm:pt>
    <dgm:pt modelId="{20D8C030-8441-48C2-9C85-EBC01B873B58}" type="pres">
      <dgm:prSet presAssocID="{42D93488-CEBC-463A-9FFC-E9577E60B5E5}" presName="vertTwo" presStyleCnt="0"/>
      <dgm:spPr/>
    </dgm:pt>
    <dgm:pt modelId="{35359C41-6394-476B-A4D8-69C8E3FEBA99}" type="pres">
      <dgm:prSet presAssocID="{42D93488-CEBC-463A-9FFC-E9577E60B5E5}" presName="txTwo" presStyleLbl="node2" presStyleIdx="3" presStyleCnt="4">
        <dgm:presLayoutVars>
          <dgm:chPref val="3"/>
        </dgm:presLayoutVars>
      </dgm:prSet>
      <dgm:spPr/>
    </dgm:pt>
    <dgm:pt modelId="{5BECC4D8-8BB6-4125-ACF3-9A325195E4CB}" type="pres">
      <dgm:prSet presAssocID="{42D93488-CEBC-463A-9FFC-E9577E60B5E5}" presName="horzTwo" presStyleCnt="0"/>
      <dgm:spPr/>
    </dgm:pt>
  </dgm:ptLst>
  <dgm:cxnLst>
    <dgm:cxn modelId="{0FC6E515-30C0-4213-8376-93E3D6AC6597}" type="presOf" srcId="{AD0A3B72-3057-4174-A09D-EEEF85BA06C0}" destId="{0A27B380-8F38-4F5F-B2E5-93B1D508FA25}" srcOrd="0" destOrd="0" presId="urn:microsoft.com/office/officeart/2005/8/layout/hierarchy4"/>
    <dgm:cxn modelId="{912F7128-5709-4205-BACA-E712D4944E97}" type="presOf" srcId="{57D9EAAB-296A-45E3-A801-F52E9C259CFE}" destId="{AA2423EC-2524-4108-9261-D1C0B67654C1}" srcOrd="0" destOrd="0" presId="urn:microsoft.com/office/officeart/2005/8/layout/hierarchy4"/>
    <dgm:cxn modelId="{505EDA48-DC7B-44B0-845C-4C3319B6C08F}" type="presOf" srcId="{42D93488-CEBC-463A-9FFC-E9577E60B5E5}" destId="{35359C41-6394-476B-A4D8-69C8E3FEBA99}" srcOrd="0" destOrd="0" presId="urn:microsoft.com/office/officeart/2005/8/layout/hierarchy4"/>
    <dgm:cxn modelId="{697B094A-0E09-442A-A770-2937BE37BA84}" type="presOf" srcId="{BB1957F9-AC1C-442B-8FE9-A69FC5CBC287}" destId="{7F917D3A-2890-456F-8053-D86015DA9298}" srcOrd="0" destOrd="0" presId="urn:microsoft.com/office/officeart/2005/8/layout/hierarchy4"/>
    <dgm:cxn modelId="{AA2E6093-AE38-402C-97A2-1AB11A7F8ECC}" srcId="{BB1957F9-AC1C-442B-8FE9-A69FC5CBC287}" destId="{42D93488-CEBC-463A-9FFC-E9577E60B5E5}" srcOrd="3" destOrd="0" parTransId="{BD3AEBE8-93E0-4F62-ADBB-335669DE09DB}" sibTransId="{278690DA-E004-475E-B17D-D6593DB16703}"/>
    <dgm:cxn modelId="{ABB459DB-D676-4473-8393-A78240DE2523}" srcId="{AD0A3B72-3057-4174-A09D-EEEF85BA06C0}" destId="{BB1957F9-AC1C-442B-8FE9-A69FC5CBC287}" srcOrd="0" destOrd="0" parTransId="{4AE76E14-D58B-4C1E-9914-E93811254CF9}" sibTransId="{90580B82-AD68-4877-8985-FC6DAF18A784}"/>
    <dgm:cxn modelId="{294103E4-EDB0-4581-95C8-CC25A001E689}" srcId="{BB1957F9-AC1C-442B-8FE9-A69FC5CBC287}" destId="{57D9EAAB-296A-45E3-A801-F52E9C259CFE}" srcOrd="1" destOrd="0" parTransId="{67B79A4E-5C63-40A4-A04B-C649C03CE98C}" sibTransId="{1AC4A56B-B4B3-4118-91C1-6B21F5A2BD5C}"/>
    <dgm:cxn modelId="{D566CFE7-A94A-4ECD-8ED8-E2798043C3FB}" srcId="{BB1957F9-AC1C-442B-8FE9-A69FC5CBC287}" destId="{BA527EE9-C343-46BA-9B05-B591622812AC}" srcOrd="2" destOrd="0" parTransId="{7181E210-6C87-4635-8E93-1A36BB774F0F}" sibTransId="{4435D73B-F704-4752-B806-BC5DF409E723}"/>
    <dgm:cxn modelId="{E0D829EE-D3D0-4E37-9D2C-B52832946094}" type="presOf" srcId="{F26B06E2-87CF-4FCB-A019-DFFF521EF096}" destId="{7AF567EE-19FC-4C4C-BE5B-D8E062ACAF66}" srcOrd="0" destOrd="0" presId="urn:microsoft.com/office/officeart/2005/8/layout/hierarchy4"/>
    <dgm:cxn modelId="{00196DEE-9638-47A6-A7DD-84622A3FB15C}" type="presOf" srcId="{BA527EE9-C343-46BA-9B05-B591622812AC}" destId="{E4B527AE-8E87-444C-8A95-3E33F8CE7C35}" srcOrd="0" destOrd="0" presId="urn:microsoft.com/office/officeart/2005/8/layout/hierarchy4"/>
    <dgm:cxn modelId="{BF92ABFD-36BF-421E-845C-80F26AD96781}" srcId="{BB1957F9-AC1C-442B-8FE9-A69FC5CBC287}" destId="{F26B06E2-87CF-4FCB-A019-DFFF521EF096}" srcOrd="0" destOrd="0" parTransId="{4364A8CB-5B0D-4AD4-9E86-C4112BDC8AC8}" sibTransId="{B768E11B-F9F9-49F5-81B4-2E5496C30A5C}"/>
    <dgm:cxn modelId="{1B7D4691-5115-4A08-BDAD-F5D5AE62CC25}" type="presParOf" srcId="{0A27B380-8F38-4F5F-B2E5-93B1D508FA25}" destId="{2F06DE85-59CE-4C89-8C70-1B92D546FAAA}" srcOrd="0" destOrd="0" presId="urn:microsoft.com/office/officeart/2005/8/layout/hierarchy4"/>
    <dgm:cxn modelId="{0CC93703-82EA-45AA-82AB-B30242B9A861}" type="presParOf" srcId="{2F06DE85-59CE-4C89-8C70-1B92D546FAAA}" destId="{7F917D3A-2890-456F-8053-D86015DA9298}" srcOrd="0" destOrd="0" presId="urn:microsoft.com/office/officeart/2005/8/layout/hierarchy4"/>
    <dgm:cxn modelId="{D0DDB6D2-4C85-4075-99D3-742CC4C45D81}" type="presParOf" srcId="{2F06DE85-59CE-4C89-8C70-1B92D546FAAA}" destId="{42652C47-B360-4FA1-8F30-4FB8814FE5D4}" srcOrd="1" destOrd="0" presId="urn:microsoft.com/office/officeart/2005/8/layout/hierarchy4"/>
    <dgm:cxn modelId="{1362967C-5831-491B-B9C8-B9EF25293E09}" type="presParOf" srcId="{2F06DE85-59CE-4C89-8C70-1B92D546FAAA}" destId="{12258A45-42F8-4B3B-9056-B51C050FDF0A}" srcOrd="2" destOrd="0" presId="urn:microsoft.com/office/officeart/2005/8/layout/hierarchy4"/>
    <dgm:cxn modelId="{D7E97EE4-7207-4717-BC76-02098A5E96C5}" type="presParOf" srcId="{12258A45-42F8-4B3B-9056-B51C050FDF0A}" destId="{0F9658A3-EBA3-47D1-A2E3-9619DED57C18}" srcOrd="0" destOrd="0" presId="urn:microsoft.com/office/officeart/2005/8/layout/hierarchy4"/>
    <dgm:cxn modelId="{C641C5B5-4CD7-4AAD-8FF1-D40593AA2D36}" type="presParOf" srcId="{0F9658A3-EBA3-47D1-A2E3-9619DED57C18}" destId="{7AF567EE-19FC-4C4C-BE5B-D8E062ACAF66}" srcOrd="0" destOrd="0" presId="urn:microsoft.com/office/officeart/2005/8/layout/hierarchy4"/>
    <dgm:cxn modelId="{1388E1B3-9618-4531-99C6-53F90F01C9CA}" type="presParOf" srcId="{0F9658A3-EBA3-47D1-A2E3-9619DED57C18}" destId="{103E3F38-8E78-4B7B-BA50-B18D779E8051}" srcOrd="1" destOrd="0" presId="urn:microsoft.com/office/officeart/2005/8/layout/hierarchy4"/>
    <dgm:cxn modelId="{F0A3DED3-61D2-4184-A0E0-F0B939416B06}" type="presParOf" srcId="{12258A45-42F8-4B3B-9056-B51C050FDF0A}" destId="{D1E11041-9543-4300-B568-3096585C59D8}" srcOrd="1" destOrd="0" presId="urn:microsoft.com/office/officeart/2005/8/layout/hierarchy4"/>
    <dgm:cxn modelId="{D40E1E30-75C3-4F2F-9778-74B3CBAA74E4}" type="presParOf" srcId="{12258A45-42F8-4B3B-9056-B51C050FDF0A}" destId="{A7755662-94FD-49A9-827E-B81ECB870F68}" srcOrd="2" destOrd="0" presId="urn:microsoft.com/office/officeart/2005/8/layout/hierarchy4"/>
    <dgm:cxn modelId="{5475DE38-4450-4539-B8EF-E3DC09F6D035}" type="presParOf" srcId="{A7755662-94FD-49A9-827E-B81ECB870F68}" destId="{AA2423EC-2524-4108-9261-D1C0B67654C1}" srcOrd="0" destOrd="0" presId="urn:microsoft.com/office/officeart/2005/8/layout/hierarchy4"/>
    <dgm:cxn modelId="{DD20C6F7-EBDF-49A9-A407-B0F22518923B}" type="presParOf" srcId="{A7755662-94FD-49A9-827E-B81ECB870F68}" destId="{1B049DE1-15C5-4E26-B992-679F3005ABB8}" srcOrd="1" destOrd="0" presId="urn:microsoft.com/office/officeart/2005/8/layout/hierarchy4"/>
    <dgm:cxn modelId="{6892AC2E-387E-48A6-9715-D38BFE78CE26}" type="presParOf" srcId="{12258A45-42F8-4B3B-9056-B51C050FDF0A}" destId="{D0DAF638-4A1C-447F-AFBD-FC96601DC48C}" srcOrd="3" destOrd="0" presId="urn:microsoft.com/office/officeart/2005/8/layout/hierarchy4"/>
    <dgm:cxn modelId="{F09F717A-D5E3-40EB-90F1-3A2281B328D9}" type="presParOf" srcId="{12258A45-42F8-4B3B-9056-B51C050FDF0A}" destId="{8043A64F-A0F4-4821-93F8-8FD6389327C8}" srcOrd="4" destOrd="0" presId="urn:microsoft.com/office/officeart/2005/8/layout/hierarchy4"/>
    <dgm:cxn modelId="{FB7C0A7F-3C8D-4594-9D32-E406A3661B6E}" type="presParOf" srcId="{8043A64F-A0F4-4821-93F8-8FD6389327C8}" destId="{E4B527AE-8E87-444C-8A95-3E33F8CE7C35}" srcOrd="0" destOrd="0" presId="urn:microsoft.com/office/officeart/2005/8/layout/hierarchy4"/>
    <dgm:cxn modelId="{36679EE0-C94A-4904-9EF6-664B706AD16E}" type="presParOf" srcId="{8043A64F-A0F4-4821-93F8-8FD6389327C8}" destId="{0DF61A94-4CDD-4526-A847-566FCB9CBCE0}" srcOrd="1" destOrd="0" presId="urn:microsoft.com/office/officeart/2005/8/layout/hierarchy4"/>
    <dgm:cxn modelId="{53B6F14C-50F4-440E-AC87-FE0E10B5D1FA}" type="presParOf" srcId="{12258A45-42F8-4B3B-9056-B51C050FDF0A}" destId="{1F03555C-EFE5-43D5-B44A-036CA846B971}" srcOrd="5" destOrd="0" presId="urn:microsoft.com/office/officeart/2005/8/layout/hierarchy4"/>
    <dgm:cxn modelId="{73A685EA-C2CF-41C8-BD09-A4AA1573B79E}" type="presParOf" srcId="{12258A45-42F8-4B3B-9056-B51C050FDF0A}" destId="{20D8C030-8441-48C2-9C85-EBC01B873B58}" srcOrd="6" destOrd="0" presId="urn:microsoft.com/office/officeart/2005/8/layout/hierarchy4"/>
    <dgm:cxn modelId="{D8F71044-C6E3-468F-864B-1CF1AE93FEFB}" type="presParOf" srcId="{20D8C030-8441-48C2-9C85-EBC01B873B58}" destId="{35359C41-6394-476B-A4D8-69C8E3FEBA99}" srcOrd="0" destOrd="0" presId="urn:microsoft.com/office/officeart/2005/8/layout/hierarchy4"/>
    <dgm:cxn modelId="{A793283B-4D5C-45FE-879A-2E57E29ABBD3}" type="presParOf" srcId="{20D8C030-8441-48C2-9C85-EBC01B873B58}" destId="{5BECC4D8-8BB6-4125-ACF3-9A325195E4CB}" srcOrd="1" destOrd="0" presId="urn:microsoft.com/office/officeart/2005/8/layout/hierarchy4"/>
  </dgm:cxnLst>
  <dgm:bg/>
  <dgm:whole/>
  <dgm:extLst>
    <a:ext uri="http://schemas.microsoft.com/office/drawing/2008/diagram">
      <dsp:dataModelExt xmlns:dsp="http://schemas.microsoft.com/office/drawing/2008/diagram" relId="rId2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6011925D-F750-4D1C-BEDE-EFF1D747403E}" type="doc">
      <dgm:prSet loTypeId="urn:microsoft.com/office/officeart/2005/8/layout/hierarchy3" loCatId="hierarchy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9E9C4CC-B46F-4C86-BE3A-6137A314BF7F}">
      <dgm:prSet custT="1"/>
      <dgm:spPr/>
      <dgm:t>
        <a:bodyPr/>
        <a:lstStyle/>
        <a:p>
          <a:r>
            <a:rPr lang="en-US" sz="1600" b="0" i="0" dirty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Amira’s anxiety and withdrawal may suggest insecure attachment patterns.</a:t>
          </a:r>
          <a:endParaRPr lang="en-US" sz="1600" b="0" dirty="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62165F9-9C03-4ABC-A0D4-B0752E8DEF04}" type="parTrans" cxnId="{E59ED31B-EB34-4F32-A18F-138425661CD1}">
      <dgm:prSet/>
      <dgm:spPr/>
      <dgm:t>
        <a:bodyPr/>
        <a:lstStyle/>
        <a:p>
          <a:endParaRPr lang="en-US"/>
        </a:p>
      </dgm:t>
    </dgm:pt>
    <dgm:pt modelId="{1C5770DE-B451-4FFB-9CA5-7BE600D9026E}" type="sibTrans" cxnId="{E59ED31B-EB34-4F32-A18F-138425661CD1}">
      <dgm:prSet/>
      <dgm:spPr/>
      <dgm:t>
        <a:bodyPr/>
        <a:lstStyle/>
        <a:p>
          <a:endParaRPr lang="en-US"/>
        </a:p>
      </dgm:t>
    </dgm:pt>
    <dgm:pt modelId="{46F05446-14BB-451A-A885-96FBCC00F992}" type="pres">
      <dgm:prSet presAssocID="{6011925D-F750-4D1C-BEDE-EFF1D747403E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B6FABB35-B208-4CD6-8D6A-5BA0A172A5FE}" type="pres">
      <dgm:prSet presAssocID="{49E9C4CC-B46F-4C86-BE3A-6137A314BF7F}" presName="root" presStyleCnt="0"/>
      <dgm:spPr/>
    </dgm:pt>
    <dgm:pt modelId="{224E437D-60E9-4421-A083-534CED0B6257}" type="pres">
      <dgm:prSet presAssocID="{49E9C4CC-B46F-4C86-BE3A-6137A314BF7F}" presName="rootComposite" presStyleCnt="0"/>
      <dgm:spPr/>
    </dgm:pt>
    <dgm:pt modelId="{F7D4EA32-3D53-43E7-A867-E21F976187AD}" type="pres">
      <dgm:prSet presAssocID="{49E9C4CC-B46F-4C86-BE3A-6137A314BF7F}" presName="rootText" presStyleLbl="node1" presStyleIdx="0" presStyleCnt="1" custScaleX="119609" custScaleY="96749" custLinFactNeighborX="-69640" custLinFactNeighborY="-71372"/>
      <dgm:spPr/>
    </dgm:pt>
    <dgm:pt modelId="{C1B81E2E-0244-4409-A01A-647F8D30AAD9}" type="pres">
      <dgm:prSet presAssocID="{49E9C4CC-B46F-4C86-BE3A-6137A314BF7F}" presName="rootConnector" presStyleLbl="node1" presStyleIdx="0" presStyleCnt="1"/>
      <dgm:spPr/>
    </dgm:pt>
    <dgm:pt modelId="{F709F670-E389-406D-909A-7409DF467431}" type="pres">
      <dgm:prSet presAssocID="{49E9C4CC-B46F-4C86-BE3A-6137A314BF7F}" presName="childShape" presStyleCnt="0"/>
      <dgm:spPr/>
    </dgm:pt>
  </dgm:ptLst>
  <dgm:cxnLst>
    <dgm:cxn modelId="{E59ED31B-EB34-4F32-A18F-138425661CD1}" srcId="{6011925D-F750-4D1C-BEDE-EFF1D747403E}" destId="{49E9C4CC-B46F-4C86-BE3A-6137A314BF7F}" srcOrd="0" destOrd="0" parTransId="{862165F9-9C03-4ABC-A0D4-B0752E8DEF04}" sibTransId="{1C5770DE-B451-4FFB-9CA5-7BE600D9026E}"/>
    <dgm:cxn modelId="{7F496623-93EF-43AD-8FC5-E81485CA9F7A}" type="presOf" srcId="{49E9C4CC-B46F-4C86-BE3A-6137A314BF7F}" destId="{F7D4EA32-3D53-43E7-A867-E21F976187AD}" srcOrd="0" destOrd="0" presId="urn:microsoft.com/office/officeart/2005/8/layout/hierarchy3"/>
    <dgm:cxn modelId="{FE6FC35C-C1FA-4281-9294-807EC07A76F2}" type="presOf" srcId="{6011925D-F750-4D1C-BEDE-EFF1D747403E}" destId="{46F05446-14BB-451A-A885-96FBCC00F992}" srcOrd="0" destOrd="0" presId="urn:microsoft.com/office/officeart/2005/8/layout/hierarchy3"/>
    <dgm:cxn modelId="{1EFF07ED-32BA-4D96-B950-53F1A6EF931B}" type="presOf" srcId="{49E9C4CC-B46F-4C86-BE3A-6137A314BF7F}" destId="{C1B81E2E-0244-4409-A01A-647F8D30AAD9}" srcOrd="1" destOrd="0" presId="urn:microsoft.com/office/officeart/2005/8/layout/hierarchy3"/>
    <dgm:cxn modelId="{63F99D90-3180-4F2F-92FB-ECE636CC067C}" type="presParOf" srcId="{46F05446-14BB-451A-A885-96FBCC00F992}" destId="{B6FABB35-B208-4CD6-8D6A-5BA0A172A5FE}" srcOrd="0" destOrd="0" presId="urn:microsoft.com/office/officeart/2005/8/layout/hierarchy3"/>
    <dgm:cxn modelId="{2DC0FFA1-7F36-421D-968C-AC9975A9A2C7}" type="presParOf" srcId="{B6FABB35-B208-4CD6-8D6A-5BA0A172A5FE}" destId="{224E437D-60E9-4421-A083-534CED0B6257}" srcOrd="0" destOrd="0" presId="urn:microsoft.com/office/officeart/2005/8/layout/hierarchy3"/>
    <dgm:cxn modelId="{3B0D566F-7C28-45C6-841F-742A7BAC11DD}" type="presParOf" srcId="{224E437D-60E9-4421-A083-534CED0B6257}" destId="{F7D4EA32-3D53-43E7-A867-E21F976187AD}" srcOrd="0" destOrd="0" presId="urn:microsoft.com/office/officeart/2005/8/layout/hierarchy3"/>
    <dgm:cxn modelId="{43F7CE1A-54C6-48AD-98CC-DEEE082878D7}" type="presParOf" srcId="{224E437D-60E9-4421-A083-534CED0B6257}" destId="{C1B81E2E-0244-4409-A01A-647F8D30AAD9}" srcOrd="1" destOrd="0" presId="urn:microsoft.com/office/officeart/2005/8/layout/hierarchy3"/>
    <dgm:cxn modelId="{65559933-00AA-490E-BB63-4BEAAC0988A4}" type="presParOf" srcId="{B6FABB35-B208-4CD6-8D6A-5BA0A172A5FE}" destId="{F709F670-E389-406D-909A-7409DF467431}" srcOrd="1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32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84EF15C4-0CEB-4A28-996E-36B47907D9D3}" type="doc">
      <dgm:prSet loTypeId="urn:microsoft.com/office/officeart/2005/8/layout/vList2" loCatId="list" qsTypeId="urn:microsoft.com/office/officeart/2005/8/quickstyle/simple3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3FCEB573-9B6F-47F4-B382-B2B7E4210AD0}">
      <dgm:prSet/>
      <dgm:spPr/>
      <dgm:t>
        <a:bodyPr/>
        <a:lstStyle/>
        <a:p>
          <a:pPr algn="ctr"/>
          <a:r>
            <a:rPr lang="en-US" b="0" i="0" dirty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Bowlby’s theory helps practitioners understand that </a:t>
          </a:r>
          <a:r>
            <a:rPr lang="en-US" b="0" i="0" dirty="0" err="1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behaviour</a:t>
          </a:r>
          <a:r>
            <a:rPr lang="en-US" b="0" i="0" dirty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 such as Amira’s is not “naughty” but a </a:t>
          </a:r>
          <a:r>
            <a:rPr lang="en-US" b="1" i="0" dirty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communication of emotional need</a:t>
          </a:r>
          <a:r>
            <a:rPr lang="en-US" b="0" i="0" dirty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.</a:t>
          </a:r>
          <a:endParaRPr lang="en-US" dirty="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EE36993-B695-4C4F-84DF-8A1D980C555D}" type="parTrans" cxnId="{F5C28D97-0084-443B-8A6F-C2C8151F76C0}">
      <dgm:prSet/>
      <dgm:spPr/>
      <dgm:t>
        <a:bodyPr/>
        <a:lstStyle/>
        <a:p>
          <a:endParaRPr lang="en-US"/>
        </a:p>
      </dgm:t>
    </dgm:pt>
    <dgm:pt modelId="{46743FE2-7596-4915-975D-A9B5241718E5}" type="sibTrans" cxnId="{F5C28D97-0084-443B-8A6F-C2C8151F76C0}">
      <dgm:prSet/>
      <dgm:spPr/>
      <dgm:t>
        <a:bodyPr/>
        <a:lstStyle/>
        <a:p>
          <a:endParaRPr lang="en-US"/>
        </a:p>
      </dgm:t>
    </dgm:pt>
    <dgm:pt modelId="{82C69929-9A83-4389-BB64-6DADFC1673D0}" type="pres">
      <dgm:prSet presAssocID="{84EF15C4-0CEB-4A28-996E-36B47907D9D3}" presName="linear" presStyleCnt="0">
        <dgm:presLayoutVars>
          <dgm:animLvl val="lvl"/>
          <dgm:resizeHandles val="exact"/>
        </dgm:presLayoutVars>
      </dgm:prSet>
      <dgm:spPr/>
    </dgm:pt>
    <dgm:pt modelId="{3337887B-8548-41BF-9D25-C4C5BA46FA3C}" type="pres">
      <dgm:prSet presAssocID="{3FCEB573-9B6F-47F4-B382-B2B7E4210AD0}" presName="parentText" presStyleLbl="node1" presStyleIdx="0" presStyleCnt="1" custLinFactNeighborX="-7651" custLinFactNeighborY="30582">
        <dgm:presLayoutVars>
          <dgm:chMax val="0"/>
          <dgm:bulletEnabled val="1"/>
        </dgm:presLayoutVars>
      </dgm:prSet>
      <dgm:spPr/>
    </dgm:pt>
  </dgm:ptLst>
  <dgm:cxnLst>
    <dgm:cxn modelId="{5475801A-FCE7-436A-A8F0-1CE5082A0405}" type="presOf" srcId="{3FCEB573-9B6F-47F4-B382-B2B7E4210AD0}" destId="{3337887B-8548-41BF-9D25-C4C5BA46FA3C}" srcOrd="0" destOrd="0" presId="urn:microsoft.com/office/officeart/2005/8/layout/vList2"/>
    <dgm:cxn modelId="{F5C28D97-0084-443B-8A6F-C2C8151F76C0}" srcId="{84EF15C4-0CEB-4A28-996E-36B47907D9D3}" destId="{3FCEB573-9B6F-47F4-B382-B2B7E4210AD0}" srcOrd="0" destOrd="0" parTransId="{DEE36993-B695-4C4F-84DF-8A1D980C555D}" sibTransId="{46743FE2-7596-4915-975D-A9B5241718E5}"/>
    <dgm:cxn modelId="{43D46CA2-086F-4191-9731-06A56BA43C4F}" type="presOf" srcId="{84EF15C4-0CEB-4A28-996E-36B47907D9D3}" destId="{82C69929-9A83-4389-BB64-6DADFC1673D0}" srcOrd="0" destOrd="0" presId="urn:microsoft.com/office/officeart/2005/8/layout/vList2"/>
    <dgm:cxn modelId="{73659B03-AD7C-4C7C-A012-23FE43F8372E}" type="presParOf" srcId="{82C69929-9A83-4389-BB64-6DADFC1673D0}" destId="{3337887B-8548-41BF-9D25-C4C5BA46FA3C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502A52D5-75AE-4AFB-884C-A2B421466322}" type="doc">
      <dgm:prSet loTypeId="urn:microsoft.com/office/officeart/2005/8/layout/hList1" loCatId="list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E48714A-B89F-4B5B-B6F3-00E8E744AC7A}">
      <dgm:prSet custT="1"/>
      <dgm:spPr/>
      <dgm:t>
        <a:bodyPr/>
        <a:lstStyle/>
        <a:p>
          <a:r>
            <a:rPr lang="en-US" sz="1600" b="0" i="0" dirty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Attachment plays a vital role in the </a:t>
          </a:r>
          <a:r>
            <a:rPr lang="en-US" sz="1600" b="1" i="0" dirty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emotional, social, and cognitive growth</a:t>
          </a:r>
          <a:r>
            <a:rPr lang="en-US" sz="1600" b="0" i="0" dirty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 of young children.</a:t>
          </a:r>
          <a:endParaRPr lang="en-US" sz="1600" dirty="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95A89F3-8575-4058-8BDD-E45EDA56A53C}" type="parTrans" cxnId="{85C7EC45-8EF5-45E2-8488-B0DBEB14148F}">
      <dgm:prSet/>
      <dgm:spPr/>
      <dgm:t>
        <a:bodyPr/>
        <a:lstStyle/>
        <a:p>
          <a:endParaRPr lang="en-US" sz="160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91786E1-7C1C-4C0E-AE75-B473924B76AB}" type="sibTrans" cxnId="{85C7EC45-8EF5-45E2-8488-B0DBEB14148F}">
      <dgm:prSet/>
      <dgm:spPr/>
      <dgm:t>
        <a:bodyPr/>
        <a:lstStyle/>
        <a:p>
          <a:endParaRPr lang="en-US" sz="160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12438AF9-707E-490A-946F-7CA7816981CF}">
      <dgm:prSet custT="1"/>
      <dgm:spPr/>
      <dgm:t>
        <a:bodyPr/>
        <a:lstStyle/>
        <a:p>
          <a:r>
            <a:rPr lang="en-US" sz="1600" b="0" i="0" dirty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Secure attachments promote </a:t>
          </a:r>
          <a:r>
            <a:rPr lang="en-US" sz="1600" b="1" i="0" dirty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confidence</a:t>
          </a:r>
          <a:r>
            <a:rPr lang="en-US" sz="1600" b="0" i="0" dirty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, </a:t>
          </a:r>
          <a:r>
            <a:rPr lang="en-US" sz="1600" b="1" i="0" dirty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language development</a:t>
          </a:r>
          <a:r>
            <a:rPr lang="en-US" sz="1600" b="0" i="0" dirty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, and </a:t>
          </a:r>
          <a:r>
            <a:rPr lang="en-US" sz="1600" b="1" i="0" dirty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positive peer relationships (Bergen 2022)</a:t>
          </a:r>
          <a:r>
            <a:rPr lang="en-US" sz="1600" b="0" i="0" dirty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.</a:t>
          </a:r>
          <a:endParaRPr lang="en-US" sz="1600" dirty="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757C8C3D-1FEF-4A3E-83B8-233CA3843824}" type="parTrans" cxnId="{D92C9D3D-645F-4EA2-960A-05750F9B6561}">
      <dgm:prSet/>
      <dgm:spPr/>
      <dgm:t>
        <a:bodyPr/>
        <a:lstStyle/>
        <a:p>
          <a:endParaRPr lang="en-US" sz="160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14D31B90-643D-4013-BB5F-5C746433316E}" type="sibTrans" cxnId="{D92C9D3D-645F-4EA2-960A-05750F9B6561}">
      <dgm:prSet/>
      <dgm:spPr/>
      <dgm:t>
        <a:bodyPr/>
        <a:lstStyle/>
        <a:p>
          <a:endParaRPr lang="en-US" sz="160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EB06151-A1AA-4B7B-8804-B42D5EC0AF80}">
      <dgm:prSet custT="1"/>
      <dgm:spPr/>
      <dgm:t>
        <a:bodyPr/>
        <a:lstStyle/>
        <a:p>
          <a:r>
            <a:rPr lang="en-US" sz="1600" b="0" i="0" dirty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Insecure attachments can result in </a:t>
          </a:r>
          <a:r>
            <a:rPr lang="en-US" sz="1600" b="1" i="0" dirty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separation anxiety</a:t>
          </a:r>
          <a:r>
            <a:rPr lang="en-US" sz="1600" b="0" i="0" dirty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, </a:t>
          </a:r>
          <a:r>
            <a:rPr lang="en-US" sz="1600" b="1" i="0" dirty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poor emotional regulation</a:t>
          </a:r>
          <a:r>
            <a:rPr lang="en-US" sz="1600" b="0" i="0" dirty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, and </a:t>
          </a:r>
          <a:r>
            <a:rPr lang="en-US" sz="1600" b="1" i="0" dirty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social withdrawal</a:t>
          </a:r>
          <a:r>
            <a:rPr lang="en-US" sz="1600" b="0" i="0" dirty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.</a:t>
          </a:r>
          <a:endParaRPr lang="en-US" sz="1600" dirty="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4F6CB60-CB33-4A10-9BD7-AC8781297301}" type="parTrans" cxnId="{FFF6C5FF-B4AE-4EDB-99F8-F2E5DAC7B415}">
      <dgm:prSet/>
      <dgm:spPr/>
      <dgm:t>
        <a:bodyPr/>
        <a:lstStyle/>
        <a:p>
          <a:endParaRPr lang="en-US" sz="160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41F3E2CF-73E1-4673-89C0-93B4AFE6D6E0}" type="sibTrans" cxnId="{FFF6C5FF-B4AE-4EDB-99F8-F2E5DAC7B415}">
      <dgm:prSet/>
      <dgm:spPr/>
      <dgm:t>
        <a:bodyPr/>
        <a:lstStyle/>
        <a:p>
          <a:endParaRPr lang="en-US" sz="160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9337C141-1CC2-47E5-8444-2D32EABC485E}" type="pres">
      <dgm:prSet presAssocID="{502A52D5-75AE-4AFB-884C-A2B421466322}" presName="Name0" presStyleCnt="0">
        <dgm:presLayoutVars>
          <dgm:dir/>
          <dgm:animLvl val="lvl"/>
          <dgm:resizeHandles val="exact"/>
        </dgm:presLayoutVars>
      </dgm:prSet>
      <dgm:spPr/>
    </dgm:pt>
    <dgm:pt modelId="{F374A3DE-2F96-4BBE-8E53-477510D8C6B5}" type="pres">
      <dgm:prSet presAssocID="{6E48714A-B89F-4B5B-B6F3-00E8E744AC7A}" presName="composite" presStyleCnt="0"/>
      <dgm:spPr/>
    </dgm:pt>
    <dgm:pt modelId="{66C23B87-87B9-4133-9EE8-7352751B389E}" type="pres">
      <dgm:prSet presAssocID="{6E48714A-B89F-4B5B-B6F3-00E8E744AC7A}" presName="parTx" presStyleLbl="alignNode1" presStyleIdx="0" presStyleCnt="1">
        <dgm:presLayoutVars>
          <dgm:chMax val="0"/>
          <dgm:chPref val="0"/>
          <dgm:bulletEnabled val="1"/>
        </dgm:presLayoutVars>
      </dgm:prSet>
      <dgm:spPr/>
    </dgm:pt>
    <dgm:pt modelId="{3AF603D4-35D8-482A-96B9-9CEB4FCEEABE}" type="pres">
      <dgm:prSet presAssocID="{6E48714A-B89F-4B5B-B6F3-00E8E744AC7A}" presName="desTx" presStyleLbl="alignAccFollowNode1" presStyleIdx="0" presStyleCnt="1" custLinFactNeighborY="-59367">
        <dgm:presLayoutVars>
          <dgm:bulletEnabled val="1"/>
        </dgm:presLayoutVars>
      </dgm:prSet>
      <dgm:spPr/>
    </dgm:pt>
  </dgm:ptLst>
  <dgm:cxnLst>
    <dgm:cxn modelId="{E17CFE30-4C16-4925-A3EB-2431EFD0ABC5}" type="presOf" srcId="{502A52D5-75AE-4AFB-884C-A2B421466322}" destId="{9337C141-1CC2-47E5-8444-2D32EABC485E}" srcOrd="0" destOrd="0" presId="urn:microsoft.com/office/officeart/2005/8/layout/hList1"/>
    <dgm:cxn modelId="{D92C9D3D-645F-4EA2-960A-05750F9B6561}" srcId="{6E48714A-B89F-4B5B-B6F3-00E8E744AC7A}" destId="{12438AF9-707E-490A-946F-7CA7816981CF}" srcOrd="0" destOrd="0" parTransId="{757C8C3D-1FEF-4A3E-83B8-233CA3843824}" sibTransId="{14D31B90-643D-4013-BB5F-5C746433316E}"/>
    <dgm:cxn modelId="{85C7EC45-8EF5-45E2-8488-B0DBEB14148F}" srcId="{502A52D5-75AE-4AFB-884C-A2B421466322}" destId="{6E48714A-B89F-4B5B-B6F3-00E8E744AC7A}" srcOrd="0" destOrd="0" parTransId="{F95A89F3-8575-4058-8BDD-E45EDA56A53C}" sibTransId="{F91786E1-7C1C-4C0E-AE75-B473924B76AB}"/>
    <dgm:cxn modelId="{D34009AB-CB01-4C5C-9199-52A4C18224F0}" type="presOf" srcId="{FEB06151-A1AA-4B7B-8804-B42D5EC0AF80}" destId="{3AF603D4-35D8-482A-96B9-9CEB4FCEEABE}" srcOrd="0" destOrd="1" presId="urn:microsoft.com/office/officeart/2005/8/layout/hList1"/>
    <dgm:cxn modelId="{9C7184CC-0AD0-4510-8C92-D6E0623DCEFF}" type="presOf" srcId="{6E48714A-B89F-4B5B-B6F3-00E8E744AC7A}" destId="{66C23B87-87B9-4133-9EE8-7352751B389E}" srcOrd="0" destOrd="0" presId="urn:microsoft.com/office/officeart/2005/8/layout/hList1"/>
    <dgm:cxn modelId="{94116BE1-FE21-479F-8D1B-1731E016FAF3}" type="presOf" srcId="{12438AF9-707E-490A-946F-7CA7816981CF}" destId="{3AF603D4-35D8-482A-96B9-9CEB4FCEEABE}" srcOrd="0" destOrd="0" presId="urn:microsoft.com/office/officeart/2005/8/layout/hList1"/>
    <dgm:cxn modelId="{FFF6C5FF-B4AE-4EDB-99F8-F2E5DAC7B415}" srcId="{6E48714A-B89F-4B5B-B6F3-00E8E744AC7A}" destId="{FEB06151-A1AA-4B7B-8804-B42D5EC0AF80}" srcOrd="1" destOrd="0" parTransId="{04F6CB60-CB33-4A10-9BD7-AC8781297301}" sibTransId="{41F3E2CF-73E1-4673-89C0-93B4AFE6D6E0}"/>
    <dgm:cxn modelId="{19537DFD-80EA-4FEF-899D-1CEAE32303D1}" type="presParOf" srcId="{9337C141-1CC2-47E5-8444-2D32EABC485E}" destId="{F374A3DE-2F96-4BBE-8E53-477510D8C6B5}" srcOrd="0" destOrd="0" presId="urn:microsoft.com/office/officeart/2005/8/layout/hList1"/>
    <dgm:cxn modelId="{778D39EE-B9F9-4509-BE88-9C93D507CA3B}" type="presParOf" srcId="{F374A3DE-2F96-4BBE-8E53-477510D8C6B5}" destId="{66C23B87-87B9-4133-9EE8-7352751B389E}" srcOrd="0" destOrd="0" presId="urn:microsoft.com/office/officeart/2005/8/layout/hList1"/>
    <dgm:cxn modelId="{D8F9EEE4-2482-4BCB-B513-F600A48C889F}" type="presParOf" srcId="{F374A3DE-2F96-4BBE-8E53-477510D8C6B5}" destId="{3AF603D4-35D8-482A-96B9-9CEB4FCEEABE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1E4A4D44-9D3D-4C3B-A32F-A16EEDF3B44C}" type="doc">
      <dgm:prSet loTypeId="urn:microsoft.com/office/officeart/2005/8/layout/process1" loCatId="process" qsTypeId="urn:microsoft.com/office/officeart/2005/8/quickstyle/simple2" qsCatId="simple" csTypeId="urn:microsoft.com/office/officeart/2005/8/colors/accent1_1" csCatId="accent1"/>
      <dgm:spPr/>
      <dgm:t>
        <a:bodyPr/>
        <a:lstStyle/>
        <a:p>
          <a:endParaRPr lang="en-US"/>
        </a:p>
      </dgm:t>
    </dgm:pt>
    <dgm:pt modelId="{D52D2A1E-5ED6-4A63-9057-63BF9965E550}">
      <dgm:prSet custT="1"/>
      <dgm:spPr/>
      <dgm:t>
        <a:bodyPr/>
        <a:lstStyle/>
        <a:p>
          <a:r>
            <a:rPr lang="en-US" sz="1800" b="0" i="0" dirty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Amira’s </a:t>
          </a:r>
          <a:r>
            <a:rPr lang="en-US" sz="1800" b="1" i="0" dirty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separation anxiety</a:t>
          </a:r>
          <a:r>
            <a:rPr lang="en-US" sz="1800" b="0" i="0" dirty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 may indicate </a:t>
          </a:r>
          <a:r>
            <a:rPr lang="en-US" sz="1800" b="1" i="0" dirty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insecure or disrupted attachment</a:t>
          </a:r>
          <a:r>
            <a:rPr lang="en-US" sz="1800" b="0" i="0" dirty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 to her carers.</a:t>
          </a:r>
          <a:endParaRPr lang="en-US" sz="1800" dirty="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47A2BE7-3C46-4AE6-9E9F-D2B7859F424F}" type="parTrans" cxnId="{F7AD0347-21EA-4CAE-A09C-980416BD2D83}">
      <dgm:prSet/>
      <dgm:spPr/>
      <dgm:t>
        <a:bodyPr/>
        <a:lstStyle/>
        <a:p>
          <a:endParaRPr lang="en-US" sz="200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4A2B952-F37C-4705-8D4B-AB34D63C3A95}" type="sibTrans" cxnId="{F7AD0347-21EA-4CAE-A09C-980416BD2D83}">
      <dgm:prSet custT="1"/>
      <dgm:spPr/>
      <dgm:t>
        <a:bodyPr/>
        <a:lstStyle/>
        <a:p>
          <a:endParaRPr lang="en-US" sz="140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85DF18C-F9B3-4633-A3C1-EA0F6CD873F8}">
      <dgm:prSet custT="1"/>
      <dgm:spPr/>
      <dgm:t>
        <a:bodyPr/>
        <a:lstStyle/>
        <a:p>
          <a:r>
            <a:rPr lang="en-US" sz="1800" b="0" i="0" dirty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Her </a:t>
          </a:r>
          <a:r>
            <a:rPr lang="en-US" sz="1800" b="1" i="0" dirty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limited communication</a:t>
          </a:r>
          <a:r>
            <a:rPr lang="en-US" sz="1800" b="0" i="0" dirty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 could stem from reduced social interaction and emotional insecurity.</a:t>
          </a:r>
          <a:endParaRPr lang="en-US" sz="1800" dirty="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47D18D2-7787-49E7-B055-62B6D8B53748}" type="parTrans" cxnId="{F46619F3-494F-4586-B933-0DE3D34BB5EB}">
      <dgm:prSet/>
      <dgm:spPr/>
      <dgm:t>
        <a:bodyPr/>
        <a:lstStyle/>
        <a:p>
          <a:endParaRPr lang="en-US" sz="200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98DFE458-00FF-4E70-95BB-D0E4BF051FCD}" type="sibTrans" cxnId="{F46619F3-494F-4586-B933-0DE3D34BB5EB}">
      <dgm:prSet custT="1"/>
      <dgm:spPr/>
      <dgm:t>
        <a:bodyPr/>
        <a:lstStyle/>
        <a:p>
          <a:endParaRPr lang="en-US" sz="140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3E3B90EF-1D30-4662-A0B8-76268A38AF97}">
      <dgm:prSet custT="1"/>
      <dgm:spPr/>
      <dgm:t>
        <a:bodyPr/>
        <a:lstStyle/>
        <a:p>
          <a:r>
            <a:rPr lang="en-US" sz="1800" b="1" i="0" dirty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Difficulty in group play</a:t>
          </a:r>
          <a:r>
            <a:rPr lang="en-US" sz="1800" b="0" i="0" dirty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 suggests that she lacks trust and confidence in new social environments.</a:t>
          </a:r>
          <a:endParaRPr lang="en-US" sz="1800" dirty="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1CE2922F-093B-4A96-BCA3-3218A6AEDCA2}" type="parTrans" cxnId="{02F94ABF-13FB-45DD-BEE5-4B22E783665B}">
      <dgm:prSet/>
      <dgm:spPr/>
      <dgm:t>
        <a:bodyPr/>
        <a:lstStyle/>
        <a:p>
          <a:endParaRPr lang="en-US" sz="200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051244B-683B-4195-B3BF-602131678F93}" type="sibTrans" cxnId="{02F94ABF-13FB-45DD-BEE5-4B22E783665B}">
      <dgm:prSet/>
      <dgm:spPr/>
      <dgm:t>
        <a:bodyPr/>
        <a:lstStyle/>
        <a:p>
          <a:endParaRPr lang="en-US" sz="200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A182D15-B7D8-4D95-805A-4395CBF98A1D}" type="pres">
      <dgm:prSet presAssocID="{1E4A4D44-9D3D-4C3B-A32F-A16EEDF3B44C}" presName="Name0" presStyleCnt="0">
        <dgm:presLayoutVars>
          <dgm:dir/>
          <dgm:resizeHandles val="exact"/>
        </dgm:presLayoutVars>
      </dgm:prSet>
      <dgm:spPr/>
    </dgm:pt>
    <dgm:pt modelId="{1558B14B-24C4-4C63-8D2B-87D3CFEADC34}" type="pres">
      <dgm:prSet presAssocID="{D52D2A1E-5ED6-4A63-9057-63BF9965E550}" presName="node" presStyleLbl="node1" presStyleIdx="0" presStyleCnt="3">
        <dgm:presLayoutVars>
          <dgm:bulletEnabled val="1"/>
        </dgm:presLayoutVars>
      </dgm:prSet>
      <dgm:spPr/>
    </dgm:pt>
    <dgm:pt modelId="{CF79170B-DBA6-4A1B-B26D-722F9719BAE3}" type="pres">
      <dgm:prSet presAssocID="{54A2B952-F37C-4705-8D4B-AB34D63C3A95}" presName="sibTrans" presStyleLbl="sibTrans2D1" presStyleIdx="0" presStyleCnt="2"/>
      <dgm:spPr/>
    </dgm:pt>
    <dgm:pt modelId="{135596BB-AE69-4398-9409-0DC4A9189AFC}" type="pres">
      <dgm:prSet presAssocID="{54A2B952-F37C-4705-8D4B-AB34D63C3A95}" presName="connectorText" presStyleLbl="sibTrans2D1" presStyleIdx="0" presStyleCnt="2"/>
      <dgm:spPr/>
    </dgm:pt>
    <dgm:pt modelId="{0144E6CB-E40C-4B54-B26F-31772B078B22}" type="pres">
      <dgm:prSet presAssocID="{F85DF18C-F9B3-4633-A3C1-EA0F6CD873F8}" presName="node" presStyleLbl="node1" presStyleIdx="1" presStyleCnt="3">
        <dgm:presLayoutVars>
          <dgm:bulletEnabled val="1"/>
        </dgm:presLayoutVars>
      </dgm:prSet>
      <dgm:spPr/>
    </dgm:pt>
    <dgm:pt modelId="{87288873-8D67-4D80-B4A2-7842384A68EC}" type="pres">
      <dgm:prSet presAssocID="{98DFE458-00FF-4E70-95BB-D0E4BF051FCD}" presName="sibTrans" presStyleLbl="sibTrans2D1" presStyleIdx="1" presStyleCnt="2"/>
      <dgm:spPr/>
    </dgm:pt>
    <dgm:pt modelId="{B9FFE9D4-4AB9-40CA-93BD-C3D1E085A5C0}" type="pres">
      <dgm:prSet presAssocID="{98DFE458-00FF-4E70-95BB-D0E4BF051FCD}" presName="connectorText" presStyleLbl="sibTrans2D1" presStyleIdx="1" presStyleCnt="2"/>
      <dgm:spPr/>
    </dgm:pt>
    <dgm:pt modelId="{3FB49C2E-D015-4517-BD96-A0D81A5A2FE4}" type="pres">
      <dgm:prSet presAssocID="{3E3B90EF-1D30-4662-A0B8-76268A38AF97}" presName="node" presStyleLbl="node1" presStyleIdx="2" presStyleCnt="3">
        <dgm:presLayoutVars>
          <dgm:bulletEnabled val="1"/>
        </dgm:presLayoutVars>
      </dgm:prSet>
      <dgm:spPr/>
    </dgm:pt>
  </dgm:ptLst>
  <dgm:cxnLst>
    <dgm:cxn modelId="{E5113903-E836-4BE9-AF6D-2D6C92BD30DB}" type="presOf" srcId="{1E4A4D44-9D3D-4C3B-A32F-A16EEDF3B44C}" destId="{AA182D15-B7D8-4D95-805A-4395CBF98A1D}" srcOrd="0" destOrd="0" presId="urn:microsoft.com/office/officeart/2005/8/layout/process1"/>
    <dgm:cxn modelId="{0E0DE20C-4D94-45EC-8FD8-81DB23236580}" type="presOf" srcId="{3E3B90EF-1D30-4662-A0B8-76268A38AF97}" destId="{3FB49C2E-D015-4517-BD96-A0D81A5A2FE4}" srcOrd="0" destOrd="0" presId="urn:microsoft.com/office/officeart/2005/8/layout/process1"/>
    <dgm:cxn modelId="{736F1021-0D3C-4C3E-9D1B-3CBE6546E5A3}" type="presOf" srcId="{54A2B952-F37C-4705-8D4B-AB34D63C3A95}" destId="{CF79170B-DBA6-4A1B-B26D-722F9719BAE3}" srcOrd="0" destOrd="0" presId="urn:microsoft.com/office/officeart/2005/8/layout/process1"/>
    <dgm:cxn modelId="{F29F9D21-A952-4649-800A-9FCB45536194}" type="presOf" srcId="{54A2B952-F37C-4705-8D4B-AB34D63C3A95}" destId="{135596BB-AE69-4398-9409-0DC4A9189AFC}" srcOrd="1" destOrd="0" presId="urn:microsoft.com/office/officeart/2005/8/layout/process1"/>
    <dgm:cxn modelId="{507F8929-BC3D-442B-A4B4-2DD836CAA15C}" type="presOf" srcId="{98DFE458-00FF-4E70-95BB-D0E4BF051FCD}" destId="{B9FFE9D4-4AB9-40CA-93BD-C3D1E085A5C0}" srcOrd="1" destOrd="0" presId="urn:microsoft.com/office/officeart/2005/8/layout/process1"/>
    <dgm:cxn modelId="{00A47535-E4D4-49FB-B0C1-8AA6C228CEF9}" type="presOf" srcId="{F85DF18C-F9B3-4633-A3C1-EA0F6CD873F8}" destId="{0144E6CB-E40C-4B54-B26F-31772B078B22}" srcOrd="0" destOrd="0" presId="urn:microsoft.com/office/officeart/2005/8/layout/process1"/>
    <dgm:cxn modelId="{7A048F38-B349-4981-B0F4-E21F2CFB07E2}" type="presOf" srcId="{98DFE458-00FF-4E70-95BB-D0E4BF051FCD}" destId="{87288873-8D67-4D80-B4A2-7842384A68EC}" srcOrd="0" destOrd="0" presId="urn:microsoft.com/office/officeart/2005/8/layout/process1"/>
    <dgm:cxn modelId="{F7AD0347-21EA-4CAE-A09C-980416BD2D83}" srcId="{1E4A4D44-9D3D-4C3B-A32F-A16EEDF3B44C}" destId="{D52D2A1E-5ED6-4A63-9057-63BF9965E550}" srcOrd="0" destOrd="0" parTransId="{D47A2BE7-3C46-4AE6-9E9F-D2B7859F424F}" sibTransId="{54A2B952-F37C-4705-8D4B-AB34D63C3A95}"/>
    <dgm:cxn modelId="{02F94ABF-13FB-45DD-BEE5-4B22E783665B}" srcId="{1E4A4D44-9D3D-4C3B-A32F-A16EEDF3B44C}" destId="{3E3B90EF-1D30-4662-A0B8-76268A38AF97}" srcOrd="2" destOrd="0" parTransId="{1CE2922F-093B-4A96-BCA3-3218A6AEDCA2}" sibTransId="{B051244B-683B-4195-B3BF-602131678F93}"/>
    <dgm:cxn modelId="{8230DBEA-33B0-4C1F-AA60-5B20177517C2}" type="presOf" srcId="{D52D2A1E-5ED6-4A63-9057-63BF9965E550}" destId="{1558B14B-24C4-4C63-8D2B-87D3CFEADC34}" srcOrd="0" destOrd="0" presId="urn:microsoft.com/office/officeart/2005/8/layout/process1"/>
    <dgm:cxn modelId="{F46619F3-494F-4586-B933-0DE3D34BB5EB}" srcId="{1E4A4D44-9D3D-4C3B-A32F-A16EEDF3B44C}" destId="{F85DF18C-F9B3-4633-A3C1-EA0F6CD873F8}" srcOrd="1" destOrd="0" parTransId="{B47D18D2-7787-49E7-B055-62B6D8B53748}" sibTransId="{98DFE458-00FF-4E70-95BB-D0E4BF051FCD}"/>
    <dgm:cxn modelId="{830E69D8-3A0B-4076-A3B7-B9EAB8514FF5}" type="presParOf" srcId="{AA182D15-B7D8-4D95-805A-4395CBF98A1D}" destId="{1558B14B-24C4-4C63-8D2B-87D3CFEADC34}" srcOrd="0" destOrd="0" presId="urn:microsoft.com/office/officeart/2005/8/layout/process1"/>
    <dgm:cxn modelId="{F0A6400A-7453-4E4C-BBFB-3232A0103710}" type="presParOf" srcId="{AA182D15-B7D8-4D95-805A-4395CBF98A1D}" destId="{CF79170B-DBA6-4A1B-B26D-722F9719BAE3}" srcOrd="1" destOrd="0" presId="urn:microsoft.com/office/officeart/2005/8/layout/process1"/>
    <dgm:cxn modelId="{D33CCBED-358A-4717-ABC0-461FDB8409DD}" type="presParOf" srcId="{CF79170B-DBA6-4A1B-B26D-722F9719BAE3}" destId="{135596BB-AE69-4398-9409-0DC4A9189AFC}" srcOrd="0" destOrd="0" presId="urn:microsoft.com/office/officeart/2005/8/layout/process1"/>
    <dgm:cxn modelId="{D061498F-D15E-48A7-B0DB-AEF64F5E1653}" type="presParOf" srcId="{AA182D15-B7D8-4D95-805A-4395CBF98A1D}" destId="{0144E6CB-E40C-4B54-B26F-31772B078B22}" srcOrd="2" destOrd="0" presId="urn:microsoft.com/office/officeart/2005/8/layout/process1"/>
    <dgm:cxn modelId="{FFE52860-F729-467F-8466-84BE8B2CEEF1}" type="presParOf" srcId="{AA182D15-B7D8-4D95-805A-4395CBF98A1D}" destId="{87288873-8D67-4D80-B4A2-7842384A68EC}" srcOrd="3" destOrd="0" presId="urn:microsoft.com/office/officeart/2005/8/layout/process1"/>
    <dgm:cxn modelId="{3F12837F-C4DC-433F-9158-AF126CFCEF1B}" type="presParOf" srcId="{87288873-8D67-4D80-B4A2-7842384A68EC}" destId="{B9FFE9D4-4AB9-40CA-93BD-C3D1E085A5C0}" srcOrd="0" destOrd="0" presId="urn:microsoft.com/office/officeart/2005/8/layout/process1"/>
    <dgm:cxn modelId="{1FF4BEEE-F00D-4442-8D38-9A29596292F3}" type="presParOf" srcId="{AA182D15-B7D8-4D95-805A-4395CBF98A1D}" destId="{3FB49C2E-D015-4517-BD96-A0D81A5A2FE4}" srcOrd="4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C1249323-A80E-433D-871D-CEE7D0C02836}" type="doc">
      <dgm:prSet loTypeId="urn:microsoft.com/office/officeart/2005/8/layout/hierarchy4" loCatId="hierarchy" qsTypeId="urn:microsoft.com/office/officeart/2005/8/quickstyle/simple1" qsCatId="simple" csTypeId="urn:microsoft.com/office/officeart/2005/8/colors/accent1_1" csCatId="accent1" phldr="1"/>
      <dgm:spPr/>
      <dgm:t>
        <a:bodyPr/>
        <a:lstStyle/>
        <a:p>
          <a:endParaRPr lang="en-US"/>
        </a:p>
      </dgm:t>
    </dgm:pt>
    <dgm:pt modelId="{31668351-19F8-4E88-B9FF-76FBD28DE4D7}">
      <dgm:prSet custT="1"/>
      <dgm:spPr/>
      <dgm:t>
        <a:bodyPr/>
        <a:lstStyle/>
        <a:p>
          <a:r>
            <a:rPr lang="en-US" sz="1800" b="0" i="0" dirty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Biological factors affect attachment and emotional development.</a:t>
          </a:r>
          <a:endParaRPr lang="en-US" sz="1800" dirty="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CD395DC-9EE7-4DE0-B2E6-16C9062891A9}" type="parTrans" cxnId="{C366F32C-E1A4-41CE-8DC7-F8E05F3B9DAF}">
      <dgm:prSet/>
      <dgm:spPr/>
      <dgm:t>
        <a:bodyPr/>
        <a:lstStyle/>
        <a:p>
          <a:endParaRPr lang="en-US" sz="320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90C6629C-C086-437A-99FB-E9C163C6F6F7}" type="sibTrans" cxnId="{C366F32C-E1A4-41CE-8DC7-F8E05F3B9DAF}">
      <dgm:prSet/>
      <dgm:spPr/>
      <dgm:t>
        <a:bodyPr/>
        <a:lstStyle/>
        <a:p>
          <a:endParaRPr lang="en-US" sz="320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A31E1D0-B3B0-4C41-8046-60834A5333B6}">
      <dgm:prSet custT="1"/>
      <dgm:spPr/>
      <dgm:t>
        <a:bodyPr/>
        <a:lstStyle/>
        <a:p>
          <a:r>
            <a:rPr lang="en-US" sz="1400" b="1" i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Temperament:</a:t>
          </a:r>
          <a:r>
            <a:rPr lang="en-US" sz="1400" b="0" i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 Some children are naturally more sensitive or anxious.</a:t>
          </a:r>
          <a:endParaRPr lang="en-US" sz="1400" dirty="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710D539-2FC9-4B2B-A39B-14B09AC4AED5}" type="parTrans" cxnId="{E74473DE-F457-46B3-A08C-9F135F7210C5}">
      <dgm:prSet/>
      <dgm:spPr/>
      <dgm:t>
        <a:bodyPr/>
        <a:lstStyle/>
        <a:p>
          <a:endParaRPr lang="en-US" sz="320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9D9243BA-6213-42FD-9FF4-2226BE34C246}" type="sibTrans" cxnId="{E74473DE-F457-46B3-A08C-9F135F7210C5}">
      <dgm:prSet/>
      <dgm:spPr/>
      <dgm:t>
        <a:bodyPr/>
        <a:lstStyle/>
        <a:p>
          <a:endParaRPr lang="en-US" sz="320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229595B-4A3D-4248-B835-567FEB221BC6}">
      <dgm:prSet custT="1"/>
      <dgm:spPr/>
      <dgm:t>
        <a:bodyPr/>
        <a:lstStyle/>
        <a:p>
          <a:r>
            <a:rPr lang="en-US" sz="1400" b="1" i="0" dirty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Brain development:</a:t>
          </a:r>
          <a:r>
            <a:rPr lang="en-US" sz="1400" b="0" i="0" dirty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 The limbic system (responsible for emotions) matures rapidly in early years. Secure attachment supports healthy brain development (</a:t>
          </a:r>
          <a:r>
            <a:rPr lang="en-US" sz="1400" b="0" i="0" dirty="0" err="1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Clarici</a:t>
          </a:r>
          <a:r>
            <a:rPr lang="en-US" sz="1400" b="0" i="0" dirty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 et al. 2024).</a:t>
          </a:r>
          <a:endParaRPr lang="en-US" sz="1400" dirty="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9AA58ABE-71CA-4BAA-87AA-AE549AA1E445}" type="parTrans" cxnId="{565CD6EE-4275-4BA7-A733-21A3D9216B2B}">
      <dgm:prSet/>
      <dgm:spPr/>
      <dgm:t>
        <a:bodyPr/>
        <a:lstStyle/>
        <a:p>
          <a:endParaRPr lang="en-US" sz="320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1A01EDF6-BAAD-44CC-B836-2F94AAF1CC9F}" type="sibTrans" cxnId="{565CD6EE-4275-4BA7-A733-21A3D9216B2B}">
      <dgm:prSet/>
      <dgm:spPr/>
      <dgm:t>
        <a:bodyPr/>
        <a:lstStyle/>
        <a:p>
          <a:endParaRPr lang="en-US" sz="320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F4730D9-68F5-4173-964B-FD14EA33236C}">
      <dgm:prSet custT="1"/>
      <dgm:spPr/>
      <dgm:t>
        <a:bodyPr/>
        <a:lstStyle/>
        <a:p>
          <a:r>
            <a:rPr lang="en-US" sz="1400" b="1" i="0" dirty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Genetic predispositions:</a:t>
          </a:r>
          <a:r>
            <a:rPr lang="en-US" sz="1400" b="0" i="0" dirty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 Amira may have inherited traits that make her more vulnerable to anxiety.</a:t>
          </a:r>
          <a:endParaRPr lang="en-US" sz="1400" dirty="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9C240F8-4B73-4871-98AB-0BC5328E1302}" type="parTrans" cxnId="{E4CA6FED-E9F4-4582-AD54-4A69B6B4CB53}">
      <dgm:prSet/>
      <dgm:spPr/>
      <dgm:t>
        <a:bodyPr/>
        <a:lstStyle/>
        <a:p>
          <a:endParaRPr lang="en-US" sz="320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A6725F2-8B20-42CB-A83B-AB38C948F7F1}" type="sibTrans" cxnId="{E4CA6FED-E9F4-4582-AD54-4A69B6B4CB53}">
      <dgm:prSet/>
      <dgm:spPr/>
      <dgm:t>
        <a:bodyPr/>
        <a:lstStyle/>
        <a:p>
          <a:endParaRPr lang="en-US" sz="320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3F466B6-BF52-44D2-9BE3-9087992CED9E}" type="pres">
      <dgm:prSet presAssocID="{C1249323-A80E-433D-871D-CEE7D0C02836}" presName="Name0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9DED6433-A245-44D7-B7E9-474142267B95}" type="pres">
      <dgm:prSet presAssocID="{31668351-19F8-4E88-B9FF-76FBD28DE4D7}" presName="vertOne" presStyleCnt="0"/>
      <dgm:spPr/>
    </dgm:pt>
    <dgm:pt modelId="{B1056164-B290-4C14-96DE-830BE57D3A64}" type="pres">
      <dgm:prSet presAssocID="{31668351-19F8-4E88-B9FF-76FBD28DE4D7}" presName="txOne" presStyleLbl="node0" presStyleIdx="0" presStyleCnt="1" custScaleX="69256" custScaleY="53721">
        <dgm:presLayoutVars>
          <dgm:chPref val="3"/>
        </dgm:presLayoutVars>
      </dgm:prSet>
      <dgm:spPr/>
    </dgm:pt>
    <dgm:pt modelId="{9E573EFE-CB37-4BAD-A3B8-0BD67AA8A504}" type="pres">
      <dgm:prSet presAssocID="{31668351-19F8-4E88-B9FF-76FBD28DE4D7}" presName="parTransOne" presStyleCnt="0"/>
      <dgm:spPr/>
    </dgm:pt>
    <dgm:pt modelId="{E0B15EFC-1AD0-413E-8C08-F74092B3C192}" type="pres">
      <dgm:prSet presAssocID="{31668351-19F8-4E88-B9FF-76FBD28DE4D7}" presName="horzOne" presStyleCnt="0"/>
      <dgm:spPr/>
    </dgm:pt>
    <dgm:pt modelId="{635815A6-A0C0-474B-9C90-6AF98DEBD5E2}" type="pres">
      <dgm:prSet presAssocID="{EA31E1D0-B3B0-4C41-8046-60834A5333B6}" presName="vertTwo" presStyleCnt="0"/>
      <dgm:spPr/>
    </dgm:pt>
    <dgm:pt modelId="{6A49ADD2-9CA7-4875-9B85-2F2532740ED7}" type="pres">
      <dgm:prSet presAssocID="{EA31E1D0-B3B0-4C41-8046-60834A5333B6}" presName="txTwo" presStyleLbl="node2" presStyleIdx="0" presStyleCnt="3">
        <dgm:presLayoutVars>
          <dgm:chPref val="3"/>
        </dgm:presLayoutVars>
      </dgm:prSet>
      <dgm:spPr/>
    </dgm:pt>
    <dgm:pt modelId="{C30E3393-8CBC-4646-AEEC-EF01EEB25465}" type="pres">
      <dgm:prSet presAssocID="{EA31E1D0-B3B0-4C41-8046-60834A5333B6}" presName="horzTwo" presStyleCnt="0"/>
      <dgm:spPr/>
    </dgm:pt>
    <dgm:pt modelId="{7FDD7E14-936E-413C-9A8E-61B4C1139308}" type="pres">
      <dgm:prSet presAssocID="{9D9243BA-6213-42FD-9FF4-2226BE34C246}" presName="sibSpaceTwo" presStyleCnt="0"/>
      <dgm:spPr/>
    </dgm:pt>
    <dgm:pt modelId="{5F5B89AE-E2C9-40CD-828F-8355BA872E29}" type="pres">
      <dgm:prSet presAssocID="{0229595B-4A3D-4248-B835-567FEB221BC6}" presName="vertTwo" presStyleCnt="0"/>
      <dgm:spPr/>
    </dgm:pt>
    <dgm:pt modelId="{3818E6FF-30FF-46C5-84CC-11BF1B6DE6E2}" type="pres">
      <dgm:prSet presAssocID="{0229595B-4A3D-4248-B835-567FEB221BC6}" presName="txTwo" presStyleLbl="node2" presStyleIdx="1" presStyleCnt="3">
        <dgm:presLayoutVars>
          <dgm:chPref val="3"/>
        </dgm:presLayoutVars>
      </dgm:prSet>
      <dgm:spPr/>
    </dgm:pt>
    <dgm:pt modelId="{7D951FEB-A150-405A-AD45-52E57D2D21F5}" type="pres">
      <dgm:prSet presAssocID="{0229595B-4A3D-4248-B835-567FEB221BC6}" presName="horzTwo" presStyleCnt="0"/>
      <dgm:spPr/>
    </dgm:pt>
    <dgm:pt modelId="{BDD55A02-C319-4092-91FB-ECBDEACB30E3}" type="pres">
      <dgm:prSet presAssocID="{1A01EDF6-BAAD-44CC-B836-2F94AAF1CC9F}" presName="sibSpaceTwo" presStyleCnt="0"/>
      <dgm:spPr/>
    </dgm:pt>
    <dgm:pt modelId="{48673EDD-9214-484C-81C6-1B0F3D724D8C}" type="pres">
      <dgm:prSet presAssocID="{CF4730D9-68F5-4173-964B-FD14EA33236C}" presName="vertTwo" presStyleCnt="0"/>
      <dgm:spPr/>
    </dgm:pt>
    <dgm:pt modelId="{440DDE82-32E5-4885-BA83-2F42FADE7D11}" type="pres">
      <dgm:prSet presAssocID="{CF4730D9-68F5-4173-964B-FD14EA33236C}" presName="txTwo" presStyleLbl="node2" presStyleIdx="2" presStyleCnt="3">
        <dgm:presLayoutVars>
          <dgm:chPref val="3"/>
        </dgm:presLayoutVars>
      </dgm:prSet>
      <dgm:spPr/>
    </dgm:pt>
    <dgm:pt modelId="{B0D49BD3-19E8-4676-9D27-F3DBA6073618}" type="pres">
      <dgm:prSet presAssocID="{CF4730D9-68F5-4173-964B-FD14EA33236C}" presName="horzTwo" presStyleCnt="0"/>
      <dgm:spPr/>
    </dgm:pt>
  </dgm:ptLst>
  <dgm:cxnLst>
    <dgm:cxn modelId="{2FB66A18-ED98-41C1-97FD-A21457525B35}" type="presOf" srcId="{EA31E1D0-B3B0-4C41-8046-60834A5333B6}" destId="{6A49ADD2-9CA7-4875-9B85-2F2532740ED7}" srcOrd="0" destOrd="0" presId="urn:microsoft.com/office/officeart/2005/8/layout/hierarchy4"/>
    <dgm:cxn modelId="{C366F32C-E1A4-41CE-8DC7-F8E05F3B9DAF}" srcId="{C1249323-A80E-433D-871D-CEE7D0C02836}" destId="{31668351-19F8-4E88-B9FF-76FBD28DE4D7}" srcOrd="0" destOrd="0" parTransId="{BCD395DC-9EE7-4DE0-B2E6-16C9062891A9}" sibTransId="{90C6629C-C086-437A-99FB-E9C163C6F6F7}"/>
    <dgm:cxn modelId="{8AACBF67-9126-48A2-9144-70017407BF8F}" type="presOf" srcId="{31668351-19F8-4E88-B9FF-76FBD28DE4D7}" destId="{B1056164-B290-4C14-96DE-830BE57D3A64}" srcOrd="0" destOrd="0" presId="urn:microsoft.com/office/officeart/2005/8/layout/hierarchy4"/>
    <dgm:cxn modelId="{3BE1B98D-24EB-4235-B0AF-505972BAA9DC}" type="presOf" srcId="{CF4730D9-68F5-4173-964B-FD14EA33236C}" destId="{440DDE82-32E5-4885-BA83-2F42FADE7D11}" srcOrd="0" destOrd="0" presId="urn:microsoft.com/office/officeart/2005/8/layout/hierarchy4"/>
    <dgm:cxn modelId="{54849299-7FD6-40F8-9610-677EE2778DE2}" type="presOf" srcId="{0229595B-4A3D-4248-B835-567FEB221BC6}" destId="{3818E6FF-30FF-46C5-84CC-11BF1B6DE6E2}" srcOrd="0" destOrd="0" presId="urn:microsoft.com/office/officeart/2005/8/layout/hierarchy4"/>
    <dgm:cxn modelId="{E74473DE-F457-46B3-A08C-9F135F7210C5}" srcId="{31668351-19F8-4E88-B9FF-76FBD28DE4D7}" destId="{EA31E1D0-B3B0-4C41-8046-60834A5333B6}" srcOrd="0" destOrd="0" parTransId="{8710D539-2FC9-4B2B-A39B-14B09AC4AED5}" sibTransId="{9D9243BA-6213-42FD-9FF4-2226BE34C246}"/>
    <dgm:cxn modelId="{CF66CAE9-8629-4381-AD92-7CF7F226E87E}" type="presOf" srcId="{C1249323-A80E-433D-871D-CEE7D0C02836}" destId="{53F466B6-BF52-44D2-9BE3-9087992CED9E}" srcOrd="0" destOrd="0" presId="urn:microsoft.com/office/officeart/2005/8/layout/hierarchy4"/>
    <dgm:cxn modelId="{E4CA6FED-E9F4-4582-AD54-4A69B6B4CB53}" srcId="{31668351-19F8-4E88-B9FF-76FBD28DE4D7}" destId="{CF4730D9-68F5-4173-964B-FD14EA33236C}" srcOrd="2" destOrd="0" parTransId="{D9C240F8-4B73-4871-98AB-0BC5328E1302}" sibTransId="{BA6725F2-8B20-42CB-A83B-AB38C948F7F1}"/>
    <dgm:cxn modelId="{565CD6EE-4275-4BA7-A733-21A3D9216B2B}" srcId="{31668351-19F8-4E88-B9FF-76FBD28DE4D7}" destId="{0229595B-4A3D-4248-B835-567FEB221BC6}" srcOrd="1" destOrd="0" parTransId="{9AA58ABE-71CA-4BAA-87AA-AE549AA1E445}" sibTransId="{1A01EDF6-BAAD-44CC-B836-2F94AAF1CC9F}"/>
    <dgm:cxn modelId="{F06786A7-ED0F-4CFA-B96C-A94892C62EF0}" type="presParOf" srcId="{53F466B6-BF52-44D2-9BE3-9087992CED9E}" destId="{9DED6433-A245-44D7-B7E9-474142267B95}" srcOrd="0" destOrd="0" presId="urn:microsoft.com/office/officeart/2005/8/layout/hierarchy4"/>
    <dgm:cxn modelId="{19514D37-1092-477A-A502-824DDAE64CEF}" type="presParOf" srcId="{9DED6433-A245-44D7-B7E9-474142267B95}" destId="{B1056164-B290-4C14-96DE-830BE57D3A64}" srcOrd="0" destOrd="0" presId="urn:microsoft.com/office/officeart/2005/8/layout/hierarchy4"/>
    <dgm:cxn modelId="{EE4D2BC4-751B-4B73-B478-712F525A02C7}" type="presParOf" srcId="{9DED6433-A245-44D7-B7E9-474142267B95}" destId="{9E573EFE-CB37-4BAD-A3B8-0BD67AA8A504}" srcOrd="1" destOrd="0" presId="urn:microsoft.com/office/officeart/2005/8/layout/hierarchy4"/>
    <dgm:cxn modelId="{BD3520B3-E283-427D-8324-C4A5A0E1DC36}" type="presParOf" srcId="{9DED6433-A245-44D7-B7E9-474142267B95}" destId="{E0B15EFC-1AD0-413E-8C08-F74092B3C192}" srcOrd="2" destOrd="0" presId="urn:microsoft.com/office/officeart/2005/8/layout/hierarchy4"/>
    <dgm:cxn modelId="{79D0ECBE-D7A5-49DF-9870-2155DC105FBE}" type="presParOf" srcId="{E0B15EFC-1AD0-413E-8C08-F74092B3C192}" destId="{635815A6-A0C0-474B-9C90-6AF98DEBD5E2}" srcOrd="0" destOrd="0" presId="urn:microsoft.com/office/officeart/2005/8/layout/hierarchy4"/>
    <dgm:cxn modelId="{F9BFEAA1-484C-46FA-97CA-933F02E862D6}" type="presParOf" srcId="{635815A6-A0C0-474B-9C90-6AF98DEBD5E2}" destId="{6A49ADD2-9CA7-4875-9B85-2F2532740ED7}" srcOrd="0" destOrd="0" presId="urn:microsoft.com/office/officeart/2005/8/layout/hierarchy4"/>
    <dgm:cxn modelId="{BBE7F655-F06C-4239-BCC5-8F46ACF902FF}" type="presParOf" srcId="{635815A6-A0C0-474B-9C90-6AF98DEBD5E2}" destId="{C30E3393-8CBC-4646-AEEC-EF01EEB25465}" srcOrd="1" destOrd="0" presId="urn:microsoft.com/office/officeart/2005/8/layout/hierarchy4"/>
    <dgm:cxn modelId="{1A208498-8AE1-4AAC-BD46-3E49628A2730}" type="presParOf" srcId="{E0B15EFC-1AD0-413E-8C08-F74092B3C192}" destId="{7FDD7E14-936E-413C-9A8E-61B4C1139308}" srcOrd="1" destOrd="0" presId="urn:microsoft.com/office/officeart/2005/8/layout/hierarchy4"/>
    <dgm:cxn modelId="{2146B183-A26F-4659-989B-67B6FF44F60C}" type="presParOf" srcId="{E0B15EFC-1AD0-413E-8C08-F74092B3C192}" destId="{5F5B89AE-E2C9-40CD-828F-8355BA872E29}" srcOrd="2" destOrd="0" presId="urn:microsoft.com/office/officeart/2005/8/layout/hierarchy4"/>
    <dgm:cxn modelId="{E1BA5212-853D-4DD5-AE05-A3EC925590B7}" type="presParOf" srcId="{5F5B89AE-E2C9-40CD-828F-8355BA872E29}" destId="{3818E6FF-30FF-46C5-84CC-11BF1B6DE6E2}" srcOrd="0" destOrd="0" presId="urn:microsoft.com/office/officeart/2005/8/layout/hierarchy4"/>
    <dgm:cxn modelId="{500151FA-009A-47E2-B9AF-4533A685509E}" type="presParOf" srcId="{5F5B89AE-E2C9-40CD-828F-8355BA872E29}" destId="{7D951FEB-A150-405A-AD45-52E57D2D21F5}" srcOrd="1" destOrd="0" presId="urn:microsoft.com/office/officeart/2005/8/layout/hierarchy4"/>
    <dgm:cxn modelId="{568BC20C-154F-4761-BBAB-CB882CF1AF02}" type="presParOf" srcId="{E0B15EFC-1AD0-413E-8C08-F74092B3C192}" destId="{BDD55A02-C319-4092-91FB-ECBDEACB30E3}" srcOrd="3" destOrd="0" presId="urn:microsoft.com/office/officeart/2005/8/layout/hierarchy4"/>
    <dgm:cxn modelId="{463A78EA-67FB-4A23-A457-66A617C75F93}" type="presParOf" srcId="{E0B15EFC-1AD0-413E-8C08-F74092B3C192}" destId="{48673EDD-9214-484C-81C6-1B0F3D724D8C}" srcOrd="4" destOrd="0" presId="urn:microsoft.com/office/officeart/2005/8/layout/hierarchy4"/>
    <dgm:cxn modelId="{5370C8AD-57AD-4DAA-BEDB-09EF58E08357}" type="presParOf" srcId="{48673EDD-9214-484C-81C6-1B0F3D724D8C}" destId="{440DDE82-32E5-4885-BA83-2F42FADE7D11}" srcOrd="0" destOrd="0" presId="urn:microsoft.com/office/officeart/2005/8/layout/hierarchy4"/>
    <dgm:cxn modelId="{200C0F9E-9571-4FDC-A17D-C5E82E4D12FC}" type="presParOf" srcId="{48673EDD-9214-484C-81C6-1B0F3D724D8C}" destId="{B0D49BD3-19E8-4676-9D27-F3DBA6073618}" srcOrd="1" destOrd="0" presId="urn:microsoft.com/office/officeart/2005/8/layout/hierarchy4"/>
  </dgm:cxnLst>
  <dgm:bg/>
  <dgm:whole>
    <a:ln>
      <a:noFill/>
    </a:ln>
  </dgm:whole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4980C367-3DA2-4F6D-A9FA-D589F81102B1}" type="doc">
      <dgm:prSet loTypeId="urn:microsoft.com/office/officeart/2005/8/layout/hierarchy4" loCatId="hierarchy" qsTypeId="urn:microsoft.com/office/officeart/2005/8/quickstyle/simple2" qsCatId="simple" csTypeId="urn:microsoft.com/office/officeart/2005/8/colors/accent1_1" csCatId="accent1" phldr="1"/>
      <dgm:spPr/>
      <dgm:t>
        <a:bodyPr/>
        <a:lstStyle/>
        <a:p>
          <a:endParaRPr lang="en-US"/>
        </a:p>
      </dgm:t>
    </dgm:pt>
    <dgm:pt modelId="{DD75A88A-9869-4317-8B60-48838E25E90A}">
      <dgm:prSet custT="1"/>
      <dgm:spPr>
        <a:ln w="19050">
          <a:solidFill>
            <a:schemeClr val="accent5">
              <a:lumMod val="50000"/>
            </a:schemeClr>
          </a:solidFill>
        </a:ln>
      </dgm:spPr>
      <dgm:t>
        <a:bodyPr/>
        <a:lstStyle/>
        <a:p>
          <a:r>
            <a:rPr lang="en-US" sz="1800" b="0" i="0" dirty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Environmental factors play a key role in shaping Amira’s </a:t>
          </a:r>
          <a:r>
            <a:rPr lang="en-US" sz="1800" b="0" i="0" dirty="0" err="1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behaviour</a:t>
          </a:r>
          <a:r>
            <a:rPr lang="en-US" sz="1800" b="0" i="0" dirty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:</a:t>
          </a:r>
          <a:endParaRPr lang="en-US" sz="1800" dirty="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2D8F01C2-BFF8-4EFC-B8F6-CD1DEFD07CE2}" type="parTrans" cxnId="{73DB552B-3F7A-40D4-8B73-D52288AD3215}">
      <dgm:prSet/>
      <dgm:spPr/>
      <dgm:t>
        <a:bodyPr/>
        <a:lstStyle/>
        <a:p>
          <a:endParaRPr lang="en-US" sz="200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4BD9B866-ECA7-4E13-A6D1-3086FE99CFCC}" type="sibTrans" cxnId="{73DB552B-3F7A-40D4-8B73-D52288AD3215}">
      <dgm:prSet/>
      <dgm:spPr/>
      <dgm:t>
        <a:bodyPr/>
        <a:lstStyle/>
        <a:p>
          <a:endParaRPr lang="en-US" sz="200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9DAAC1C0-F96D-44E6-9334-11E5434F442D}">
      <dgm:prSet custT="1"/>
      <dgm:spPr>
        <a:ln w="19050">
          <a:solidFill>
            <a:schemeClr val="accent5">
              <a:lumMod val="50000"/>
            </a:schemeClr>
          </a:solidFill>
        </a:ln>
      </dgm:spPr>
      <dgm:t>
        <a:bodyPr/>
        <a:lstStyle/>
        <a:p>
          <a:r>
            <a:rPr lang="en-US" sz="1400" b="1" i="0" dirty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Parenting style:</a:t>
          </a:r>
          <a:r>
            <a:rPr lang="en-US" sz="1400" b="0" i="0" dirty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 Inconsistent or unavailable caregiving can cause attachment insecurity (Leisman, Alfasi &amp; </a:t>
          </a:r>
          <a:r>
            <a:rPr lang="en-US" sz="1400" b="0" i="0" dirty="0" err="1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D’Angiulli</a:t>
          </a:r>
          <a:r>
            <a:rPr lang="en-US" sz="1400" b="0" i="0" dirty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 2025).</a:t>
          </a:r>
          <a:endParaRPr lang="en-US" sz="1400" dirty="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14EA890-183A-4573-B975-2A667204C029}" type="parTrans" cxnId="{BE6C80F0-A7CA-4FBD-BEB3-BE38AB46856C}">
      <dgm:prSet/>
      <dgm:spPr/>
      <dgm:t>
        <a:bodyPr/>
        <a:lstStyle/>
        <a:p>
          <a:endParaRPr lang="en-US" sz="200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3C5C7237-264C-46C9-9B27-76C6ADE8D1BD}" type="sibTrans" cxnId="{BE6C80F0-A7CA-4FBD-BEB3-BE38AB46856C}">
      <dgm:prSet/>
      <dgm:spPr/>
      <dgm:t>
        <a:bodyPr/>
        <a:lstStyle/>
        <a:p>
          <a:endParaRPr lang="en-US" sz="200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A8AC5BC-E8DF-4938-B36C-34D276312CD7}">
      <dgm:prSet custT="1"/>
      <dgm:spPr>
        <a:ln w="19050"/>
      </dgm:spPr>
      <dgm:t>
        <a:bodyPr/>
        <a:lstStyle/>
        <a:p>
          <a:r>
            <a:rPr lang="en-US" sz="1400" b="1" i="0" dirty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Nursery environment:</a:t>
          </a:r>
          <a:r>
            <a:rPr lang="en-US" sz="1400" b="0" i="0" dirty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 New routines, unfamiliar adults, and peers may heighten anxiety.</a:t>
          </a:r>
          <a:endParaRPr lang="en-US" sz="1400" dirty="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2F148D0-C9C3-4166-A4E4-0E1840236D30}" type="parTrans" cxnId="{F80E9B11-FCBF-469E-B6EB-DD3373A8F56A}">
      <dgm:prSet/>
      <dgm:spPr/>
      <dgm:t>
        <a:bodyPr/>
        <a:lstStyle/>
        <a:p>
          <a:endParaRPr lang="en-US" sz="200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087731A-CAFF-4C48-BF78-F1261D37F06D}" type="sibTrans" cxnId="{F80E9B11-FCBF-469E-B6EB-DD3373A8F56A}">
      <dgm:prSet/>
      <dgm:spPr/>
      <dgm:t>
        <a:bodyPr/>
        <a:lstStyle/>
        <a:p>
          <a:endParaRPr lang="en-US" sz="200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F8B3DC9-E2CF-490B-BB68-FD9A19D43BE2}">
      <dgm:prSet custT="1"/>
      <dgm:spPr>
        <a:ln w="19050">
          <a:solidFill>
            <a:schemeClr val="accent5">
              <a:lumMod val="50000"/>
            </a:schemeClr>
          </a:solidFill>
        </a:ln>
      </dgm:spPr>
      <dgm:t>
        <a:bodyPr/>
        <a:lstStyle/>
        <a:p>
          <a:r>
            <a:rPr lang="en-US" sz="1400" b="1" i="0" dirty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Social context:</a:t>
          </a:r>
          <a:r>
            <a:rPr lang="en-US" sz="1400" b="0" i="0" dirty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 Limited early exposure to group play can delay social development.</a:t>
          </a:r>
          <a:endParaRPr lang="en-US" sz="1400" dirty="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6A2A211-1716-4053-9EF0-12D106C23168}" type="parTrans" cxnId="{05F1F992-5C2E-4DDF-BBDA-451C45A78FDE}">
      <dgm:prSet/>
      <dgm:spPr/>
      <dgm:t>
        <a:bodyPr/>
        <a:lstStyle/>
        <a:p>
          <a:endParaRPr lang="en-US" sz="200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983BC11A-9843-4E60-B6DE-7B1A4DDDC2BE}" type="sibTrans" cxnId="{05F1F992-5C2E-4DDF-BBDA-451C45A78FDE}">
      <dgm:prSet/>
      <dgm:spPr/>
      <dgm:t>
        <a:bodyPr/>
        <a:lstStyle/>
        <a:p>
          <a:endParaRPr lang="en-US" sz="200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3FC1DBC1-F139-4660-9746-EB175DB0C557}" type="pres">
      <dgm:prSet presAssocID="{4980C367-3DA2-4F6D-A9FA-D589F81102B1}" presName="Name0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EFC68041-01B3-478F-9F68-6F4736C40ABA}" type="pres">
      <dgm:prSet presAssocID="{DD75A88A-9869-4317-8B60-48838E25E90A}" presName="vertOne" presStyleCnt="0"/>
      <dgm:spPr/>
    </dgm:pt>
    <dgm:pt modelId="{0878DE7D-0A91-429B-9EFB-97BD51B450F8}" type="pres">
      <dgm:prSet presAssocID="{DD75A88A-9869-4317-8B60-48838E25E90A}" presName="txOne" presStyleLbl="node0" presStyleIdx="0" presStyleCnt="1" custScaleY="68704">
        <dgm:presLayoutVars>
          <dgm:chPref val="3"/>
        </dgm:presLayoutVars>
      </dgm:prSet>
      <dgm:spPr/>
    </dgm:pt>
    <dgm:pt modelId="{12227FBA-E609-4DE1-BF92-7DF2C838F4A7}" type="pres">
      <dgm:prSet presAssocID="{DD75A88A-9869-4317-8B60-48838E25E90A}" presName="parTransOne" presStyleCnt="0"/>
      <dgm:spPr/>
    </dgm:pt>
    <dgm:pt modelId="{90B71D8B-91A2-48B0-AB61-7F2744255E19}" type="pres">
      <dgm:prSet presAssocID="{DD75A88A-9869-4317-8B60-48838E25E90A}" presName="horzOne" presStyleCnt="0"/>
      <dgm:spPr/>
    </dgm:pt>
    <dgm:pt modelId="{DFE7DABF-C50A-4D27-B7D9-202130F145D7}" type="pres">
      <dgm:prSet presAssocID="{9DAAC1C0-F96D-44E6-9334-11E5434F442D}" presName="vertTwo" presStyleCnt="0"/>
      <dgm:spPr/>
    </dgm:pt>
    <dgm:pt modelId="{4EC10244-C004-44A0-9309-3343870C32E3}" type="pres">
      <dgm:prSet presAssocID="{9DAAC1C0-F96D-44E6-9334-11E5434F442D}" presName="txTwo" presStyleLbl="node2" presStyleIdx="0" presStyleCnt="3">
        <dgm:presLayoutVars>
          <dgm:chPref val="3"/>
        </dgm:presLayoutVars>
      </dgm:prSet>
      <dgm:spPr/>
    </dgm:pt>
    <dgm:pt modelId="{31352E9D-79B2-4F7D-A951-287FF484F1C4}" type="pres">
      <dgm:prSet presAssocID="{9DAAC1C0-F96D-44E6-9334-11E5434F442D}" presName="horzTwo" presStyleCnt="0"/>
      <dgm:spPr/>
    </dgm:pt>
    <dgm:pt modelId="{5F1BC066-C40D-4A9D-80DD-B5E1A3C639F4}" type="pres">
      <dgm:prSet presAssocID="{3C5C7237-264C-46C9-9B27-76C6ADE8D1BD}" presName="sibSpaceTwo" presStyleCnt="0"/>
      <dgm:spPr/>
    </dgm:pt>
    <dgm:pt modelId="{6D7E3994-B4A8-4682-812D-BC34869EEDA3}" type="pres">
      <dgm:prSet presAssocID="{FA8AC5BC-E8DF-4938-B36C-34D276312CD7}" presName="vertTwo" presStyleCnt="0"/>
      <dgm:spPr/>
    </dgm:pt>
    <dgm:pt modelId="{5100292A-4EF8-49E7-B1F8-5082A74551FF}" type="pres">
      <dgm:prSet presAssocID="{FA8AC5BC-E8DF-4938-B36C-34D276312CD7}" presName="txTwo" presStyleLbl="node2" presStyleIdx="1" presStyleCnt="3">
        <dgm:presLayoutVars>
          <dgm:chPref val="3"/>
        </dgm:presLayoutVars>
      </dgm:prSet>
      <dgm:spPr/>
    </dgm:pt>
    <dgm:pt modelId="{B7F763B9-AD9B-4BEE-8E25-E33E3EF1CBE4}" type="pres">
      <dgm:prSet presAssocID="{FA8AC5BC-E8DF-4938-B36C-34D276312CD7}" presName="horzTwo" presStyleCnt="0"/>
      <dgm:spPr/>
    </dgm:pt>
    <dgm:pt modelId="{DA63E8F1-B0A8-482A-B836-A8AF955C758C}" type="pres">
      <dgm:prSet presAssocID="{D087731A-CAFF-4C48-BF78-F1261D37F06D}" presName="sibSpaceTwo" presStyleCnt="0"/>
      <dgm:spPr/>
    </dgm:pt>
    <dgm:pt modelId="{D0D29CF4-44AF-4FAD-B317-FBE592B76DEA}" type="pres">
      <dgm:prSet presAssocID="{EF8B3DC9-E2CF-490B-BB68-FD9A19D43BE2}" presName="vertTwo" presStyleCnt="0"/>
      <dgm:spPr/>
    </dgm:pt>
    <dgm:pt modelId="{74DDC5C5-4C62-4E0C-8375-FBCC05FD63D7}" type="pres">
      <dgm:prSet presAssocID="{EF8B3DC9-E2CF-490B-BB68-FD9A19D43BE2}" presName="txTwo" presStyleLbl="node2" presStyleIdx="2" presStyleCnt="3">
        <dgm:presLayoutVars>
          <dgm:chPref val="3"/>
        </dgm:presLayoutVars>
      </dgm:prSet>
      <dgm:spPr/>
    </dgm:pt>
    <dgm:pt modelId="{E279F052-CFA7-4B41-AE52-61E15FC52F21}" type="pres">
      <dgm:prSet presAssocID="{EF8B3DC9-E2CF-490B-BB68-FD9A19D43BE2}" presName="horzTwo" presStyleCnt="0"/>
      <dgm:spPr/>
    </dgm:pt>
  </dgm:ptLst>
  <dgm:cxnLst>
    <dgm:cxn modelId="{B933F204-BA7A-4A4B-9200-8426CD16A232}" type="presOf" srcId="{9DAAC1C0-F96D-44E6-9334-11E5434F442D}" destId="{4EC10244-C004-44A0-9309-3343870C32E3}" srcOrd="0" destOrd="0" presId="urn:microsoft.com/office/officeart/2005/8/layout/hierarchy4"/>
    <dgm:cxn modelId="{F80E9B11-FCBF-469E-B6EB-DD3373A8F56A}" srcId="{DD75A88A-9869-4317-8B60-48838E25E90A}" destId="{FA8AC5BC-E8DF-4938-B36C-34D276312CD7}" srcOrd="1" destOrd="0" parTransId="{F2F148D0-C9C3-4166-A4E4-0E1840236D30}" sibTransId="{D087731A-CAFF-4C48-BF78-F1261D37F06D}"/>
    <dgm:cxn modelId="{4A71DE1B-D267-4FD9-B2C2-03519D2C5442}" type="presOf" srcId="{4980C367-3DA2-4F6D-A9FA-D589F81102B1}" destId="{3FC1DBC1-F139-4660-9746-EB175DB0C557}" srcOrd="0" destOrd="0" presId="urn:microsoft.com/office/officeart/2005/8/layout/hierarchy4"/>
    <dgm:cxn modelId="{56F12F29-C50E-4CAC-93B4-AEBBFEAAEBDB}" type="presOf" srcId="{FA8AC5BC-E8DF-4938-B36C-34D276312CD7}" destId="{5100292A-4EF8-49E7-B1F8-5082A74551FF}" srcOrd="0" destOrd="0" presId="urn:microsoft.com/office/officeart/2005/8/layout/hierarchy4"/>
    <dgm:cxn modelId="{73DB552B-3F7A-40D4-8B73-D52288AD3215}" srcId="{4980C367-3DA2-4F6D-A9FA-D589F81102B1}" destId="{DD75A88A-9869-4317-8B60-48838E25E90A}" srcOrd="0" destOrd="0" parTransId="{2D8F01C2-BFF8-4EFC-B8F6-CD1DEFD07CE2}" sibTransId="{4BD9B866-ECA7-4E13-A6D1-3086FE99CFCC}"/>
    <dgm:cxn modelId="{66EB295D-F23B-4A9C-AC9C-84549247FFF4}" type="presOf" srcId="{DD75A88A-9869-4317-8B60-48838E25E90A}" destId="{0878DE7D-0A91-429B-9EFB-97BD51B450F8}" srcOrd="0" destOrd="0" presId="urn:microsoft.com/office/officeart/2005/8/layout/hierarchy4"/>
    <dgm:cxn modelId="{05F1F992-5C2E-4DDF-BBDA-451C45A78FDE}" srcId="{DD75A88A-9869-4317-8B60-48838E25E90A}" destId="{EF8B3DC9-E2CF-490B-BB68-FD9A19D43BE2}" srcOrd="2" destOrd="0" parTransId="{A6A2A211-1716-4053-9EF0-12D106C23168}" sibTransId="{983BC11A-9843-4E60-B6DE-7B1A4DDDC2BE}"/>
    <dgm:cxn modelId="{F4CD8FE7-5DE9-49D6-8066-94B00D5ACA20}" type="presOf" srcId="{EF8B3DC9-E2CF-490B-BB68-FD9A19D43BE2}" destId="{74DDC5C5-4C62-4E0C-8375-FBCC05FD63D7}" srcOrd="0" destOrd="0" presId="urn:microsoft.com/office/officeart/2005/8/layout/hierarchy4"/>
    <dgm:cxn modelId="{BE6C80F0-A7CA-4FBD-BEB3-BE38AB46856C}" srcId="{DD75A88A-9869-4317-8B60-48838E25E90A}" destId="{9DAAC1C0-F96D-44E6-9334-11E5434F442D}" srcOrd="0" destOrd="0" parTransId="{514EA890-183A-4573-B975-2A667204C029}" sibTransId="{3C5C7237-264C-46C9-9B27-76C6ADE8D1BD}"/>
    <dgm:cxn modelId="{07040A19-7643-4B32-876B-2FAFF658DD42}" type="presParOf" srcId="{3FC1DBC1-F139-4660-9746-EB175DB0C557}" destId="{EFC68041-01B3-478F-9F68-6F4736C40ABA}" srcOrd="0" destOrd="0" presId="urn:microsoft.com/office/officeart/2005/8/layout/hierarchy4"/>
    <dgm:cxn modelId="{B57F6457-57BE-4F51-B4F0-1CD0CA55FCB7}" type="presParOf" srcId="{EFC68041-01B3-478F-9F68-6F4736C40ABA}" destId="{0878DE7D-0A91-429B-9EFB-97BD51B450F8}" srcOrd="0" destOrd="0" presId="urn:microsoft.com/office/officeart/2005/8/layout/hierarchy4"/>
    <dgm:cxn modelId="{012BB82B-9CA0-41CC-975B-63D75AF3BC1C}" type="presParOf" srcId="{EFC68041-01B3-478F-9F68-6F4736C40ABA}" destId="{12227FBA-E609-4DE1-BF92-7DF2C838F4A7}" srcOrd="1" destOrd="0" presId="urn:microsoft.com/office/officeart/2005/8/layout/hierarchy4"/>
    <dgm:cxn modelId="{7CFDAE2B-F687-4D4A-AF7A-713EB671DFF6}" type="presParOf" srcId="{EFC68041-01B3-478F-9F68-6F4736C40ABA}" destId="{90B71D8B-91A2-48B0-AB61-7F2744255E19}" srcOrd="2" destOrd="0" presId="urn:microsoft.com/office/officeart/2005/8/layout/hierarchy4"/>
    <dgm:cxn modelId="{EB3EEA4B-B8DF-448E-955C-F3786F9C9307}" type="presParOf" srcId="{90B71D8B-91A2-48B0-AB61-7F2744255E19}" destId="{DFE7DABF-C50A-4D27-B7D9-202130F145D7}" srcOrd="0" destOrd="0" presId="urn:microsoft.com/office/officeart/2005/8/layout/hierarchy4"/>
    <dgm:cxn modelId="{B4771EE4-69C0-41F0-B973-A061A01AFE51}" type="presParOf" srcId="{DFE7DABF-C50A-4D27-B7D9-202130F145D7}" destId="{4EC10244-C004-44A0-9309-3343870C32E3}" srcOrd="0" destOrd="0" presId="urn:microsoft.com/office/officeart/2005/8/layout/hierarchy4"/>
    <dgm:cxn modelId="{985C81F6-96FE-4743-89A0-4A6EB6C64457}" type="presParOf" srcId="{DFE7DABF-C50A-4D27-B7D9-202130F145D7}" destId="{31352E9D-79B2-4F7D-A951-287FF484F1C4}" srcOrd="1" destOrd="0" presId="urn:microsoft.com/office/officeart/2005/8/layout/hierarchy4"/>
    <dgm:cxn modelId="{949D2637-25B8-4A40-926D-B49F817A9359}" type="presParOf" srcId="{90B71D8B-91A2-48B0-AB61-7F2744255E19}" destId="{5F1BC066-C40D-4A9D-80DD-B5E1A3C639F4}" srcOrd="1" destOrd="0" presId="urn:microsoft.com/office/officeart/2005/8/layout/hierarchy4"/>
    <dgm:cxn modelId="{44903807-B076-4C84-9281-89D026945795}" type="presParOf" srcId="{90B71D8B-91A2-48B0-AB61-7F2744255E19}" destId="{6D7E3994-B4A8-4682-812D-BC34869EEDA3}" srcOrd="2" destOrd="0" presId="urn:microsoft.com/office/officeart/2005/8/layout/hierarchy4"/>
    <dgm:cxn modelId="{24A197EB-6899-46B3-88B3-228553175ABC}" type="presParOf" srcId="{6D7E3994-B4A8-4682-812D-BC34869EEDA3}" destId="{5100292A-4EF8-49E7-B1F8-5082A74551FF}" srcOrd="0" destOrd="0" presId="urn:microsoft.com/office/officeart/2005/8/layout/hierarchy4"/>
    <dgm:cxn modelId="{41872293-98B1-4407-A648-769D73089DAC}" type="presParOf" srcId="{6D7E3994-B4A8-4682-812D-BC34869EEDA3}" destId="{B7F763B9-AD9B-4BEE-8E25-E33E3EF1CBE4}" srcOrd="1" destOrd="0" presId="urn:microsoft.com/office/officeart/2005/8/layout/hierarchy4"/>
    <dgm:cxn modelId="{F20E57B8-5B89-48B0-9493-DB5BA6063D01}" type="presParOf" srcId="{90B71D8B-91A2-48B0-AB61-7F2744255E19}" destId="{DA63E8F1-B0A8-482A-B836-A8AF955C758C}" srcOrd="3" destOrd="0" presId="urn:microsoft.com/office/officeart/2005/8/layout/hierarchy4"/>
    <dgm:cxn modelId="{44C344B0-953A-4619-AF30-79827CFEA0C8}" type="presParOf" srcId="{90B71D8B-91A2-48B0-AB61-7F2744255E19}" destId="{D0D29CF4-44AF-4FAD-B317-FBE592B76DEA}" srcOrd="4" destOrd="0" presId="urn:microsoft.com/office/officeart/2005/8/layout/hierarchy4"/>
    <dgm:cxn modelId="{E1DE7428-84C5-4F4A-964B-2A7F2A9821B2}" type="presParOf" srcId="{D0D29CF4-44AF-4FAD-B317-FBE592B76DEA}" destId="{74DDC5C5-4C62-4E0C-8375-FBCC05FD63D7}" srcOrd="0" destOrd="0" presId="urn:microsoft.com/office/officeart/2005/8/layout/hierarchy4"/>
    <dgm:cxn modelId="{B4FADD77-FC0C-48A3-9963-D51400848A5E}" type="presParOf" srcId="{D0D29CF4-44AF-4FAD-B317-FBE592B76DEA}" destId="{E279F052-CFA7-4B41-AE52-61E15FC52F21}" srcOrd="1" destOrd="0" presId="urn:microsoft.com/office/officeart/2005/8/layout/hierarchy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70BB66D2-2D00-4B43-A8E5-D48E38726057}" type="doc">
      <dgm:prSet loTypeId="urn:microsoft.com/office/officeart/2005/8/layout/vList2" loCatId="list" qsTypeId="urn:microsoft.com/office/officeart/2005/8/quickstyle/simple2" qsCatId="simple" csTypeId="urn:microsoft.com/office/officeart/2005/8/colors/accent1_1" csCatId="accent1"/>
      <dgm:spPr/>
      <dgm:t>
        <a:bodyPr/>
        <a:lstStyle/>
        <a:p>
          <a:endParaRPr lang="en-US"/>
        </a:p>
      </dgm:t>
    </dgm:pt>
    <dgm:pt modelId="{6E1B9FAD-0BBF-4A26-B7F5-899B27066CCB}">
      <dgm:prSet custT="1"/>
      <dgm:spPr/>
      <dgm:t>
        <a:bodyPr/>
        <a:lstStyle/>
        <a:p>
          <a:r>
            <a:rPr lang="en-US" sz="1800" b="1" i="0" dirty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Key Worker Approach:</a:t>
          </a:r>
          <a:r>
            <a:rPr lang="en-US" sz="1800" b="0" i="0" dirty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 Assign one consistent caregiver to build trust and reduce separation anxiety.</a:t>
          </a:r>
          <a:endParaRPr lang="en-US" sz="1800" dirty="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1ED340F-0307-4436-BE46-C2A1FA4B864C}" type="parTrans" cxnId="{B07BA3A0-DA56-40A1-A862-5406BF704D87}">
      <dgm:prSet/>
      <dgm:spPr/>
      <dgm:t>
        <a:bodyPr/>
        <a:lstStyle/>
        <a:p>
          <a:endParaRPr lang="en-US" sz="180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250B3309-7AAA-4E6A-82A0-A1D257063F62}" type="sibTrans" cxnId="{B07BA3A0-DA56-40A1-A862-5406BF704D87}">
      <dgm:prSet/>
      <dgm:spPr/>
      <dgm:t>
        <a:bodyPr/>
        <a:lstStyle/>
        <a:p>
          <a:endParaRPr lang="en-US" sz="180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3CFC6BB-1C27-4C02-8F43-5ECA4E563D51}">
      <dgm:prSet custT="1"/>
      <dgm:spPr/>
      <dgm:t>
        <a:bodyPr/>
        <a:lstStyle/>
        <a:p>
          <a:r>
            <a:rPr lang="en-US" sz="1800" b="1" i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Gradual Settling-in Plan:</a:t>
          </a:r>
          <a:r>
            <a:rPr lang="en-US" sz="1800" b="0" i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 Slowly increase Amira’s nursery time while allowing short comfort breaks with her carers.</a:t>
          </a:r>
          <a:endParaRPr lang="en-US" sz="180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7C53C36-7935-44C6-A110-66D279C795A3}" type="parTrans" cxnId="{B6858498-B47E-4AD2-AB09-755E2BCE64A8}">
      <dgm:prSet/>
      <dgm:spPr/>
      <dgm:t>
        <a:bodyPr/>
        <a:lstStyle/>
        <a:p>
          <a:endParaRPr lang="en-US" sz="180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9215690-AFFD-48D9-8EBE-506A14FBA9D0}" type="sibTrans" cxnId="{B6858498-B47E-4AD2-AB09-755E2BCE64A8}">
      <dgm:prSet/>
      <dgm:spPr/>
      <dgm:t>
        <a:bodyPr/>
        <a:lstStyle/>
        <a:p>
          <a:endParaRPr lang="en-US" sz="180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99177E4C-07EE-402F-9CD5-9F49504581E2}">
      <dgm:prSet custT="1"/>
      <dgm:spPr/>
      <dgm:t>
        <a:bodyPr/>
        <a:lstStyle/>
        <a:p>
          <a:r>
            <a:rPr lang="en-US" sz="1800" b="1" i="0" dirty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Attachment-Based Interactions:</a:t>
          </a:r>
          <a:r>
            <a:rPr lang="en-US" sz="1800" b="0" i="0" dirty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 Use eye contact, gentle reassurance, and physical comfort appropriately.</a:t>
          </a:r>
          <a:endParaRPr lang="en-US" sz="1800" dirty="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38980131-D9D8-4F87-A33E-275297C98851}" type="parTrans" cxnId="{E1BE07CA-5D1D-4820-B4F9-86A041E9B9F9}">
      <dgm:prSet/>
      <dgm:spPr/>
      <dgm:t>
        <a:bodyPr/>
        <a:lstStyle/>
        <a:p>
          <a:endParaRPr lang="en-US" sz="180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6523A7CC-3CB6-42BB-87E7-097D83D32016}" type="sibTrans" cxnId="{E1BE07CA-5D1D-4820-B4F9-86A041E9B9F9}">
      <dgm:prSet/>
      <dgm:spPr/>
      <dgm:t>
        <a:bodyPr/>
        <a:lstStyle/>
        <a:p>
          <a:endParaRPr lang="en-US" sz="180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93A9FAC-7D95-4D18-BCC1-568F117CBC2D}">
      <dgm:prSet custT="1"/>
      <dgm:spPr/>
      <dgm:t>
        <a:bodyPr/>
        <a:lstStyle/>
        <a:p>
          <a:r>
            <a:rPr lang="en-US" sz="1800" b="1" i="0" dirty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Play Therapy and Role Play:</a:t>
          </a:r>
          <a:r>
            <a:rPr lang="en-US" sz="1800" b="0" i="0" dirty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 Encourage Amira to express feelings through play.</a:t>
          </a:r>
          <a:endParaRPr lang="en-US" sz="1800" dirty="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30493100-F86E-4B47-9E09-9E488F36B7AA}" type="parTrans" cxnId="{99EC5781-45ED-4993-A888-EE16AABF6E47}">
      <dgm:prSet/>
      <dgm:spPr/>
      <dgm:t>
        <a:bodyPr/>
        <a:lstStyle/>
        <a:p>
          <a:endParaRPr lang="en-US" sz="180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24DCD25E-DD19-431F-8337-E53DC6F9DAB5}" type="sibTrans" cxnId="{99EC5781-45ED-4993-A888-EE16AABF6E47}">
      <dgm:prSet/>
      <dgm:spPr/>
      <dgm:t>
        <a:bodyPr/>
        <a:lstStyle/>
        <a:p>
          <a:endParaRPr lang="en-US" sz="180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9C8C0261-39A4-466A-8B55-EF4C82467302}">
      <dgm:prSet custT="1"/>
      <dgm:spPr/>
      <dgm:t>
        <a:bodyPr/>
        <a:lstStyle/>
        <a:p>
          <a:r>
            <a:rPr lang="en-US" sz="1800" b="1" i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Language Support:</a:t>
          </a:r>
          <a:r>
            <a:rPr lang="en-US" sz="1800" b="0" i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 Encourage verbal communication through songs, storytelling, and naming emotions.</a:t>
          </a:r>
          <a:endParaRPr lang="en-US" sz="180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C7AEE59-ABCE-4B7F-B615-4AD3FE02A48F}" type="parTrans" cxnId="{67DC1C73-62D0-4186-ADA0-A6A6696D841E}">
      <dgm:prSet/>
      <dgm:spPr/>
      <dgm:t>
        <a:bodyPr/>
        <a:lstStyle/>
        <a:p>
          <a:endParaRPr lang="en-US" sz="180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7F4257C0-D82C-476E-B242-17D0A2C52EB1}" type="sibTrans" cxnId="{67DC1C73-62D0-4186-ADA0-A6A6696D841E}">
      <dgm:prSet/>
      <dgm:spPr/>
      <dgm:t>
        <a:bodyPr/>
        <a:lstStyle/>
        <a:p>
          <a:endParaRPr lang="en-US" sz="180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7423A84-7AE6-4A43-836B-9814A83336A4}" type="pres">
      <dgm:prSet presAssocID="{70BB66D2-2D00-4B43-A8E5-D48E38726057}" presName="linear" presStyleCnt="0">
        <dgm:presLayoutVars>
          <dgm:animLvl val="lvl"/>
          <dgm:resizeHandles val="exact"/>
        </dgm:presLayoutVars>
      </dgm:prSet>
      <dgm:spPr/>
    </dgm:pt>
    <dgm:pt modelId="{8BD62B50-C829-436D-A7AB-355159FA14B5}" type="pres">
      <dgm:prSet presAssocID="{6E1B9FAD-0BBF-4A26-B7F5-899B27066CCB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49DAA8C3-6800-4C34-9399-7587D0C8DC85}" type="pres">
      <dgm:prSet presAssocID="{250B3309-7AAA-4E6A-82A0-A1D257063F62}" presName="spacer" presStyleCnt="0"/>
      <dgm:spPr/>
    </dgm:pt>
    <dgm:pt modelId="{0447D798-2E52-4CFD-B84F-F5923BF09E8D}" type="pres">
      <dgm:prSet presAssocID="{D3CFC6BB-1C27-4C02-8F43-5ECA4E563D51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10A7D29E-DC94-45A0-BB82-1E350DEBB582}" type="pres">
      <dgm:prSet presAssocID="{E9215690-AFFD-48D9-8EBE-506A14FBA9D0}" presName="spacer" presStyleCnt="0"/>
      <dgm:spPr/>
    </dgm:pt>
    <dgm:pt modelId="{26385F00-F445-40E8-BEEA-65D991D111A7}" type="pres">
      <dgm:prSet presAssocID="{99177E4C-07EE-402F-9CD5-9F49504581E2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95EC9B82-09F4-49C1-969F-A4AB576381D0}" type="pres">
      <dgm:prSet presAssocID="{6523A7CC-3CB6-42BB-87E7-097D83D32016}" presName="spacer" presStyleCnt="0"/>
      <dgm:spPr/>
    </dgm:pt>
    <dgm:pt modelId="{966BC012-7525-4E1C-BA5D-44ADC47448EC}" type="pres">
      <dgm:prSet presAssocID="{B93A9FAC-7D95-4D18-BCC1-568F117CBC2D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446164F5-7713-4127-BBBB-B6D96FCE4D00}" type="pres">
      <dgm:prSet presAssocID="{24DCD25E-DD19-431F-8337-E53DC6F9DAB5}" presName="spacer" presStyleCnt="0"/>
      <dgm:spPr/>
    </dgm:pt>
    <dgm:pt modelId="{957CE78A-4D7E-4289-8F20-3C8391D566B1}" type="pres">
      <dgm:prSet presAssocID="{9C8C0261-39A4-466A-8B55-EF4C82467302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C7336717-B6E5-4466-A628-8B41A352873C}" type="presOf" srcId="{B93A9FAC-7D95-4D18-BCC1-568F117CBC2D}" destId="{966BC012-7525-4E1C-BA5D-44ADC47448EC}" srcOrd="0" destOrd="0" presId="urn:microsoft.com/office/officeart/2005/8/layout/vList2"/>
    <dgm:cxn modelId="{67DC1C73-62D0-4186-ADA0-A6A6696D841E}" srcId="{70BB66D2-2D00-4B43-A8E5-D48E38726057}" destId="{9C8C0261-39A4-466A-8B55-EF4C82467302}" srcOrd="4" destOrd="0" parTransId="{CC7AEE59-ABCE-4B7F-B615-4AD3FE02A48F}" sibTransId="{7F4257C0-D82C-476E-B242-17D0A2C52EB1}"/>
    <dgm:cxn modelId="{B1DF195A-53B6-4A51-B696-71A714C118E8}" type="presOf" srcId="{6E1B9FAD-0BBF-4A26-B7F5-899B27066CCB}" destId="{8BD62B50-C829-436D-A7AB-355159FA14B5}" srcOrd="0" destOrd="0" presId="urn:microsoft.com/office/officeart/2005/8/layout/vList2"/>
    <dgm:cxn modelId="{7995AC80-D53B-4A17-AEAA-F7474A9247BA}" type="presOf" srcId="{D3CFC6BB-1C27-4C02-8F43-5ECA4E563D51}" destId="{0447D798-2E52-4CFD-B84F-F5923BF09E8D}" srcOrd="0" destOrd="0" presId="urn:microsoft.com/office/officeart/2005/8/layout/vList2"/>
    <dgm:cxn modelId="{99EC5781-45ED-4993-A888-EE16AABF6E47}" srcId="{70BB66D2-2D00-4B43-A8E5-D48E38726057}" destId="{B93A9FAC-7D95-4D18-BCC1-568F117CBC2D}" srcOrd="3" destOrd="0" parTransId="{30493100-F86E-4B47-9E09-9E488F36B7AA}" sibTransId="{24DCD25E-DD19-431F-8337-E53DC6F9DAB5}"/>
    <dgm:cxn modelId="{AD4EAE81-41B2-48D9-8CD2-411F0A22ACCE}" type="presOf" srcId="{9C8C0261-39A4-466A-8B55-EF4C82467302}" destId="{957CE78A-4D7E-4289-8F20-3C8391D566B1}" srcOrd="0" destOrd="0" presId="urn:microsoft.com/office/officeart/2005/8/layout/vList2"/>
    <dgm:cxn modelId="{15B5F396-A1BD-4437-B89F-38582C5B12C5}" type="presOf" srcId="{99177E4C-07EE-402F-9CD5-9F49504581E2}" destId="{26385F00-F445-40E8-BEEA-65D991D111A7}" srcOrd="0" destOrd="0" presId="urn:microsoft.com/office/officeart/2005/8/layout/vList2"/>
    <dgm:cxn modelId="{B6858498-B47E-4AD2-AB09-755E2BCE64A8}" srcId="{70BB66D2-2D00-4B43-A8E5-D48E38726057}" destId="{D3CFC6BB-1C27-4C02-8F43-5ECA4E563D51}" srcOrd="1" destOrd="0" parTransId="{07C53C36-7935-44C6-A110-66D279C795A3}" sibTransId="{E9215690-AFFD-48D9-8EBE-506A14FBA9D0}"/>
    <dgm:cxn modelId="{B07BA3A0-DA56-40A1-A862-5406BF704D87}" srcId="{70BB66D2-2D00-4B43-A8E5-D48E38726057}" destId="{6E1B9FAD-0BBF-4A26-B7F5-899B27066CCB}" srcOrd="0" destOrd="0" parTransId="{F1ED340F-0307-4436-BE46-C2A1FA4B864C}" sibTransId="{250B3309-7AAA-4E6A-82A0-A1D257063F62}"/>
    <dgm:cxn modelId="{E1BE07CA-5D1D-4820-B4F9-86A041E9B9F9}" srcId="{70BB66D2-2D00-4B43-A8E5-D48E38726057}" destId="{99177E4C-07EE-402F-9CD5-9F49504581E2}" srcOrd="2" destOrd="0" parTransId="{38980131-D9D8-4F87-A33E-275297C98851}" sibTransId="{6523A7CC-3CB6-42BB-87E7-097D83D32016}"/>
    <dgm:cxn modelId="{BC2073CE-4701-4372-9629-CF962450CB1D}" type="presOf" srcId="{70BB66D2-2D00-4B43-A8E5-D48E38726057}" destId="{C7423A84-7AE6-4A43-836B-9814A83336A4}" srcOrd="0" destOrd="0" presId="urn:microsoft.com/office/officeart/2005/8/layout/vList2"/>
    <dgm:cxn modelId="{E9F62540-FC53-40BC-8619-8C9866672040}" type="presParOf" srcId="{C7423A84-7AE6-4A43-836B-9814A83336A4}" destId="{8BD62B50-C829-436D-A7AB-355159FA14B5}" srcOrd="0" destOrd="0" presId="urn:microsoft.com/office/officeart/2005/8/layout/vList2"/>
    <dgm:cxn modelId="{A1D941A7-FC39-4F24-B17F-5B56DB4D49F9}" type="presParOf" srcId="{C7423A84-7AE6-4A43-836B-9814A83336A4}" destId="{49DAA8C3-6800-4C34-9399-7587D0C8DC85}" srcOrd="1" destOrd="0" presId="urn:microsoft.com/office/officeart/2005/8/layout/vList2"/>
    <dgm:cxn modelId="{A44C0231-78AB-4E49-BBB6-7301284CD62B}" type="presParOf" srcId="{C7423A84-7AE6-4A43-836B-9814A83336A4}" destId="{0447D798-2E52-4CFD-B84F-F5923BF09E8D}" srcOrd="2" destOrd="0" presId="urn:microsoft.com/office/officeart/2005/8/layout/vList2"/>
    <dgm:cxn modelId="{25B63CF3-4726-41D0-A212-89829100EC8F}" type="presParOf" srcId="{C7423A84-7AE6-4A43-836B-9814A83336A4}" destId="{10A7D29E-DC94-45A0-BB82-1E350DEBB582}" srcOrd="3" destOrd="0" presId="urn:microsoft.com/office/officeart/2005/8/layout/vList2"/>
    <dgm:cxn modelId="{BFCA2030-B78B-4BD6-A140-CFDDAAD67382}" type="presParOf" srcId="{C7423A84-7AE6-4A43-836B-9814A83336A4}" destId="{26385F00-F445-40E8-BEEA-65D991D111A7}" srcOrd="4" destOrd="0" presId="urn:microsoft.com/office/officeart/2005/8/layout/vList2"/>
    <dgm:cxn modelId="{2D302F12-B42D-40F9-8DBA-7C129159803C}" type="presParOf" srcId="{C7423A84-7AE6-4A43-836B-9814A83336A4}" destId="{95EC9B82-09F4-49C1-969F-A4AB576381D0}" srcOrd="5" destOrd="0" presId="urn:microsoft.com/office/officeart/2005/8/layout/vList2"/>
    <dgm:cxn modelId="{3964E376-A626-41F7-AA1C-558341F94EAE}" type="presParOf" srcId="{C7423A84-7AE6-4A43-836B-9814A83336A4}" destId="{966BC012-7525-4E1C-BA5D-44ADC47448EC}" srcOrd="6" destOrd="0" presId="urn:microsoft.com/office/officeart/2005/8/layout/vList2"/>
    <dgm:cxn modelId="{1599ADAF-301E-4AAD-AC56-6C759958CBA2}" type="presParOf" srcId="{C7423A84-7AE6-4A43-836B-9814A83336A4}" destId="{446164F5-7713-4127-BBBB-B6D96FCE4D00}" srcOrd="7" destOrd="0" presId="urn:microsoft.com/office/officeart/2005/8/layout/vList2"/>
    <dgm:cxn modelId="{73C611B3-377F-422E-8042-0937B0282FDC}" type="presParOf" srcId="{C7423A84-7AE6-4A43-836B-9814A83336A4}" destId="{957CE78A-4D7E-4289-8F20-3C8391D566B1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A6A87967-9132-45E1-962F-EF9EBE2D9EF1}" type="doc">
      <dgm:prSet loTypeId="urn:microsoft.com/office/officeart/2005/8/layout/default" loCatId="list" qsTypeId="urn:microsoft.com/office/officeart/2005/8/quickstyle/simple2" qsCatId="simple" csTypeId="urn:microsoft.com/office/officeart/2005/8/colors/accent1_1" csCatId="accent1" phldr="1"/>
      <dgm:spPr/>
      <dgm:t>
        <a:bodyPr/>
        <a:lstStyle/>
        <a:p>
          <a:endParaRPr lang="en-US"/>
        </a:p>
      </dgm:t>
    </dgm:pt>
    <dgm:pt modelId="{F39E919D-096A-4BAE-8F00-3C1840779EF0}">
      <dgm:prSet custT="1"/>
      <dgm:spPr>
        <a:ln w="19050">
          <a:solidFill>
            <a:schemeClr val="accent5">
              <a:lumMod val="50000"/>
            </a:schemeClr>
          </a:solidFill>
        </a:ln>
      </dgm:spPr>
      <dgm:t>
        <a:bodyPr/>
        <a:lstStyle/>
        <a:p>
          <a:r>
            <a:rPr lang="en-US" sz="1600" b="0" i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Collaborate with Amira’s parents/carers to ensure consistent approaches at home and nursery.</a:t>
          </a:r>
          <a:endParaRPr lang="en-US" sz="1600" b="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2A38243A-AEDB-43F9-9906-FBBEA8373123}" type="parTrans" cxnId="{BE819055-11C2-406E-BCBF-7A79C00D9118}">
      <dgm:prSet/>
      <dgm:spPr/>
      <dgm:t>
        <a:bodyPr/>
        <a:lstStyle/>
        <a:p>
          <a:endParaRPr lang="en-US" sz="1600" b="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55A826E-C652-44F3-B47F-B7891852F6FB}" type="sibTrans" cxnId="{BE819055-11C2-406E-BCBF-7A79C00D9118}">
      <dgm:prSet/>
      <dgm:spPr/>
      <dgm:t>
        <a:bodyPr/>
        <a:lstStyle/>
        <a:p>
          <a:endParaRPr lang="en-US" sz="1600" b="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4C7A956D-9DE4-45AA-B7EC-6FF1E6F72723}">
      <dgm:prSet custT="1"/>
      <dgm:spPr>
        <a:ln w="19050">
          <a:solidFill>
            <a:schemeClr val="accent5">
              <a:lumMod val="50000"/>
            </a:schemeClr>
          </a:solidFill>
        </a:ln>
      </dgm:spPr>
      <dgm:t>
        <a:bodyPr/>
        <a:lstStyle/>
        <a:p>
          <a:r>
            <a:rPr lang="en-US" sz="1600" b="0" i="0" dirty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Maintain open communication with parents regarding progress and challenges.</a:t>
          </a:r>
          <a:endParaRPr lang="en-US" sz="1600" b="0" dirty="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D9B11F3-C826-4EA6-98AB-CC3726415D81}" type="parTrans" cxnId="{0FE497AE-C6EA-4E86-96F8-318F3DFE680F}">
      <dgm:prSet/>
      <dgm:spPr/>
      <dgm:t>
        <a:bodyPr/>
        <a:lstStyle/>
        <a:p>
          <a:endParaRPr lang="en-US" sz="1600" b="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1E4B0C4A-BC24-4711-AC24-43DE3162090E}" type="sibTrans" cxnId="{0FE497AE-C6EA-4E86-96F8-318F3DFE680F}">
      <dgm:prSet/>
      <dgm:spPr/>
      <dgm:t>
        <a:bodyPr/>
        <a:lstStyle/>
        <a:p>
          <a:endParaRPr lang="en-US" sz="1600" b="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078943D-2558-45A5-8B56-CD30BB93150B}">
      <dgm:prSet custT="1"/>
      <dgm:spPr>
        <a:ln w="19050">
          <a:solidFill>
            <a:schemeClr val="accent5">
              <a:lumMod val="50000"/>
            </a:schemeClr>
          </a:solidFill>
        </a:ln>
      </dgm:spPr>
      <dgm:t>
        <a:bodyPr/>
        <a:lstStyle/>
        <a:p>
          <a:r>
            <a:rPr lang="en-US" sz="1600" b="0" i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Provide a calm, predictable environment with clear routines.</a:t>
          </a:r>
          <a:endParaRPr lang="en-US" sz="1600" b="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F4CDC74-E411-4C89-B490-AE223DD4D953}" type="parTrans" cxnId="{08C18B48-FC26-46B2-BD59-22667396BBFC}">
      <dgm:prSet/>
      <dgm:spPr/>
      <dgm:t>
        <a:bodyPr/>
        <a:lstStyle/>
        <a:p>
          <a:endParaRPr lang="en-US" sz="1600" b="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3C2EEB22-AB82-42C5-93FB-3E6B38A29C4C}" type="sibTrans" cxnId="{08C18B48-FC26-46B2-BD59-22667396BBFC}">
      <dgm:prSet/>
      <dgm:spPr/>
      <dgm:t>
        <a:bodyPr/>
        <a:lstStyle/>
        <a:p>
          <a:endParaRPr lang="en-US" sz="1600" b="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9AD86E12-7BA7-4A33-8280-F4ED7179EF3C}">
      <dgm:prSet custT="1"/>
      <dgm:spPr>
        <a:ln w="19050">
          <a:solidFill>
            <a:schemeClr val="accent5">
              <a:lumMod val="50000"/>
            </a:schemeClr>
          </a:solidFill>
        </a:ln>
      </dgm:spPr>
      <dgm:t>
        <a:bodyPr/>
        <a:lstStyle/>
        <a:p>
          <a:r>
            <a:rPr lang="en-US" sz="1600" b="0" i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Encourage peer play by pairing Amira with one friendly child first.</a:t>
          </a:r>
          <a:endParaRPr lang="en-US" sz="1600" b="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92EFAFA-5AF8-4853-8A62-ABFB0AEFA4C6}" type="parTrans" cxnId="{082C7139-3B47-4318-A859-2896D88E5793}">
      <dgm:prSet/>
      <dgm:spPr/>
      <dgm:t>
        <a:bodyPr/>
        <a:lstStyle/>
        <a:p>
          <a:endParaRPr lang="en-US" sz="1600" b="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79A09E43-6D2F-4107-812B-4F77481FE393}" type="sibTrans" cxnId="{082C7139-3B47-4318-A859-2896D88E5793}">
      <dgm:prSet/>
      <dgm:spPr/>
      <dgm:t>
        <a:bodyPr/>
        <a:lstStyle/>
        <a:p>
          <a:endParaRPr lang="en-US" sz="1600" b="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3417E81B-5839-4C0E-A74A-5AAB5D63CECD}">
      <dgm:prSet custT="1"/>
      <dgm:spPr>
        <a:ln w="19050">
          <a:solidFill>
            <a:schemeClr val="accent5">
              <a:lumMod val="50000"/>
            </a:schemeClr>
          </a:solidFill>
        </a:ln>
      </dgm:spPr>
      <dgm:t>
        <a:bodyPr/>
        <a:lstStyle/>
        <a:p>
          <a:r>
            <a:rPr lang="en-US" sz="1600" b="0" i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Regularly observe and document her emotional and social progress for professional reflection.</a:t>
          </a:r>
          <a:endParaRPr lang="en-US" sz="1600" b="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8FD1945-86E8-48EF-B7BA-82FD52993375}" type="parTrans" cxnId="{A5435D37-0FBB-4C13-BD34-74B0FB03CACB}">
      <dgm:prSet/>
      <dgm:spPr/>
      <dgm:t>
        <a:bodyPr/>
        <a:lstStyle/>
        <a:p>
          <a:endParaRPr lang="en-US" sz="1600" b="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FC2368B-3F27-4173-A576-6CF7A6BF6B4F}" type="sibTrans" cxnId="{A5435D37-0FBB-4C13-BD34-74B0FB03CACB}">
      <dgm:prSet/>
      <dgm:spPr/>
      <dgm:t>
        <a:bodyPr/>
        <a:lstStyle/>
        <a:p>
          <a:endParaRPr lang="en-US" sz="1600" b="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60E4ED5-C1C7-4CA3-994A-38B0A1AC47AA}" type="pres">
      <dgm:prSet presAssocID="{A6A87967-9132-45E1-962F-EF9EBE2D9EF1}" presName="diagram" presStyleCnt="0">
        <dgm:presLayoutVars>
          <dgm:dir/>
          <dgm:resizeHandles val="exact"/>
        </dgm:presLayoutVars>
      </dgm:prSet>
      <dgm:spPr/>
    </dgm:pt>
    <dgm:pt modelId="{82AA6CB4-C7EC-450B-9B87-2C629E459C55}" type="pres">
      <dgm:prSet presAssocID="{F39E919D-096A-4BAE-8F00-3C1840779EF0}" presName="node" presStyleLbl="node1" presStyleIdx="0" presStyleCnt="5">
        <dgm:presLayoutVars>
          <dgm:bulletEnabled val="1"/>
        </dgm:presLayoutVars>
      </dgm:prSet>
      <dgm:spPr/>
    </dgm:pt>
    <dgm:pt modelId="{9621887E-175B-42C8-98BA-D713835A6E75}" type="pres">
      <dgm:prSet presAssocID="{A55A826E-C652-44F3-B47F-B7891852F6FB}" presName="sibTrans" presStyleCnt="0"/>
      <dgm:spPr/>
    </dgm:pt>
    <dgm:pt modelId="{288A480A-7EE1-4B6E-9481-1FE0FD70E45E}" type="pres">
      <dgm:prSet presAssocID="{4C7A956D-9DE4-45AA-B7EC-6FF1E6F72723}" presName="node" presStyleLbl="node1" presStyleIdx="1" presStyleCnt="5">
        <dgm:presLayoutVars>
          <dgm:bulletEnabled val="1"/>
        </dgm:presLayoutVars>
      </dgm:prSet>
      <dgm:spPr/>
    </dgm:pt>
    <dgm:pt modelId="{71D80784-D8AF-4E3F-AEAD-EFE9F8681005}" type="pres">
      <dgm:prSet presAssocID="{1E4B0C4A-BC24-4711-AC24-43DE3162090E}" presName="sibTrans" presStyleCnt="0"/>
      <dgm:spPr/>
    </dgm:pt>
    <dgm:pt modelId="{7411F28A-E838-4469-A591-27121DD7A91A}" type="pres">
      <dgm:prSet presAssocID="{B078943D-2558-45A5-8B56-CD30BB93150B}" presName="node" presStyleLbl="node1" presStyleIdx="2" presStyleCnt="5">
        <dgm:presLayoutVars>
          <dgm:bulletEnabled val="1"/>
        </dgm:presLayoutVars>
      </dgm:prSet>
      <dgm:spPr/>
    </dgm:pt>
    <dgm:pt modelId="{49FDD5DD-38CD-4968-A83F-1283C83FD97E}" type="pres">
      <dgm:prSet presAssocID="{3C2EEB22-AB82-42C5-93FB-3E6B38A29C4C}" presName="sibTrans" presStyleCnt="0"/>
      <dgm:spPr/>
    </dgm:pt>
    <dgm:pt modelId="{640B2ECB-D90B-4E38-89E9-46C59DE10DAA}" type="pres">
      <dgm:prSet presAssocID="{9AD86E12-7BA7-4A33-8280-F4ED7179EF3C}" presName="node" presStyleLbl="node1" presStyleIdx="3" presStyleCnt="5">
        <dgm:presLayoutVars>
          <dgm:bulletEnabled val="1"/>
        </dgm:presLayoutVars>
      </dgm:prSet>
      <dgm:spPr/>
    </dgm:pt>
    <dgm:pt modelId="{9A65346D-F301-45B7-82B3-233A735C25F1}" type="pres">
      <dgm:prSet presAssocID="{79A09E43-6D2F-4107-812B-4F77481FE393}" presName="sibTrans" presStyleCnt="0"/>
      <dgm:spPr/>
    </dgm:pt>
    <dgm:pt modelId="{A2361CF7-088F-4EA8-84B9-89442AF86EDD}" type="pres">
      <dgm:prSet presAssocID="{3417E81B-5839-4C0E-A74A-5AAB5D63CECD}" presName="node" presStyleLbl="node1" presStyleIdx="4" presStyleCnt="5">
        <dgm:presLayoutVars>
          <dgm:bulletEnabled val="1"/>
        </dgm:presLayoutVars>
      </dgm:prSet>
      <dgm:spPr/>
    </dgm:pt>
  </dgm:ptLst>
  <dgm:cxnLst>
    <dgm:cxn modelId="{0597FC30-FF87-4F21-9C9F-9E09CB479B73}" type="presOf" srcId="{A6A87967-9132-45E1-962F-EF9EBE2D9EF1}" destId="{060E4ED5-C1C7-4CA3-994A-38B0A1AC47AA}" srcOrd="0" destOrd="0" presId="urn:microsoft.com/office/officeart/2005/8/layout/default"/>
    <dgm:cxn modelId="{A5435D37-0FBB-4C13-BD34-74B0FB03CACB}" srcId="{A6A87967-9132-45E1-962F-EF9EBE2D9EF1}" destId="{3417E81B-5839-4C0E-A74A-5AAB5D63CECD}" srcOrd="4" destOrd="0" parTransId="{B8FD1945-86E8-48EF-B7BA-82FD52993375}" sibTransId="{EFC2368B-3F27-4173-A576-6CF7A6BF6B4F}"/>
    <dgm:cxn modelId="{082C7139-3B47-4318-A859-2896D88E5793}" srcId="{A6A87967-9132-45E1-962F-EF9EBE2D9EF1}" destId="{9AD86E12-7BA7-4A33-8280-F4ED7179EF3C}" srcOrd="3" destOrd="0" parTransId="{092EFAFA-5AF8-4853-8A62-ABFB0AEFA4C6}" sibTransId="{79A09E43-6D2F-4107-812B-4F77481FE393}"/>
    <dgm:cxn modelId="{08C18B48-FC26-46B2-BD59-22667396BBFC}" srcId="{A6A87967-9132-45E1-962F-EF9EBE2D9EF1}" destId="{B078943D-2558-45A5-8B56-CD30BB93150B}" srcOrd="2" destOrd="0" parTransId="{5F4CDC74-E411-4C89-B490-AE223DD4D953}" sibTransId="{3C2EEB22-AB82-42C5-93FB-3E6B38A29C4C}"/>
    <dgm:cxn modelId="{1D5DB24E-599B-4636-B469-6D8A9ADDFE69}" type="presOf" srcId="{B078943D-2558-45A5-8B56-CD30BB93150B}" destId="{7411F28A-E838-4469-A591-27121DD7A91A}" srcOrd="0" destOrd="0" presId="urn:microsoft.com/office/officeart/2005/8/layout/default"/>
    <dgm:cxn modelId="{BE819055-11C2-406E-BCBF-7A79C00D9118}" srcId="{A6A87967-9132-45E1-962F-EF9EBE2D9EF1}" destId="{F39E919D-096A-4BAE-8F00-3C1840779EF0}" srcOrd="0" destOrd="0" parTransId="{2A38243A-AEDB-43F9-9906-FBBEA8373123}" sibTransId="{A55A826E-C652-44F3-B47F-B7891852F6FB}"/>
    <dgm:cxn modelId="{C5132384-37CA-4FDB-B4A7-7B9DC0A6FEA2}" type="presOf" srcId="{9AD86E12-7BA7-4A33-8280-F4ED7179EF3C}" destId="{640B2ECB-D90B-4E38-89E9-46C59DE10DAA}" srcOrd="0" destOrd="0" presId="urn:microsoft.com/office/officeart/2005/8/layout/default"/>
    <dgm:cxn modelId="{0FE497AE-C6EA-4E86-96F8-318F3DFE680F}" srcId="{A6A87967-9132-45E1-962F-EF9EBE2D9EF1}" destId="{4C7A956D-9DE4-45AA-B7EC-6FF1E6F72723}" srcOrd="1" destOrd="0" parTransId="{CD9B11F3-C826-4EA6-98AB-CC3726415D81}" sibTransId="{1E4B0C4A-BC24-4711-AC24-43DE3162090E}"/>
    <dgm:cxn modelId="{E3BD2DB3-D038-4167-B64D-CC7D577641E6}" type="presOf" srcId="{F39E919D-096A-4BAE-8F00-3C1840779EF0}" destId="{82AA6CB4-C7EC-450B-9B87-2C629E459C55}" srcOrd="0" destOrd="0" presId="urn:microsoft.com/office/officeart/2005/8/layout/default"/>
    <dgm:cxn modelId="{109BF7B9-9749-4B6A-86C5-556764B1BC5E}" type="presOf" srcId="{3417E81B-5839-4C0E-A74A-5AAB5D63CECD}" destId="{A2361CF7-088F-4EA8-84B9-89442AF86EDD}" srcOrd="0" destOrd="0" presId="urn:microsoft.com/office/officeart/2005/8/layout/default"/>
    <dgm:cxn modelId="{EF0F8DF0-1E79-4758-A3D6-87A7E7EF51D0}" type="presOf" srcId="{4C7A956D-9DE4-45AA-B7EC-6FF1E6F72723}" destId="{288A480A-7EE1-4B6E-9481-1FE0FD70E45E}" srcOrd="0" destOrd="0" presId="urn:microsoft.com/office/officeart/2005/8/layout/default"/>
    <dgm:cxn modelId="{F335500E-E2C2-4DE8-85B7-6281536531BB}" type="presParOf" srcId="{060E4ED5-C1C7-4CA3-994A-38B0A1AC47AA}" destId="{82AA6CB4-C7EC-450B-9B87-2C629E459C55}" srcOrd="0" destOrd="0" presId="urn:microsoft.com/office/officeart/2005/8/layout/default"/>
    <dgm:cxn modelId="{365901B6-CEE2-49BB-BD76-E2F4977312BD}" type="presParOf" srcId="{060E4ED5-C1C7-4CA3-994A-38B0A1AC47AA}" destId="{9621887E-175B-42C8-98BA-D713835A6E75}" srcOrd="1" destOrd="0" presId="urn:microsoft.com/office/officeart/2005/8/layout/default"/>
    <dgm:cxn modelId="{58518F85-7222-4C93-A687-EF3C18DE1552}" type="presParOf" srcId="{060E4ED5-C1C7-4CA3-994A-38B0A1AC47AA}" destId="{288A480A-7EE1-4B6E-9481-1FE0FD70E45E}" srcOrd="2" destOrd="0" presId="urn:microsoft.com/office/officeart/2005/8/layout/default"/>
    <dgm:cxn modelId="{2E1AAB65-94A1-4E4E-8C54-F111A43DE925}" type="presParOf" srcId="{060E4ED5-C1C7-4CA3-994A-38B0A1AC47AA}" destId="{71D80784-D8AF-4E3F-AEAD-EFE9F8681005}" srcOrd="3" destOrd="0" presId="urn:microsoft.com/office/officeart/2005/8/layout/default"/>
    <dgm:cxn modelId="{9F634903-3FF1-43A1-9EBA-212C70E93B8F}" type="presParOf" srcId="{060E4ED5-C1C7-4CA3-994A-38B0A1AC47AA}" destId="{7411F28A-E838-4469-A591-27121DD7A91A}" srcOrd="4" destOrd="0" presId="urn:microsoft.com/office/officeart/2005/8/layout/default"/>
    <dgm:cxn modelId="{02E77D8C-E88D-47FA-819A-E38250D676AD}" type="presParOf" srcId="{060E4ED5-C1C7-4CA3-994A-38B0A1AC47AA}" destId="{49FDD5DD-38CD-4968-A83F-1283C83FD97E}" srcOrd="5" destOrd="0" presId="urn:microsoft.com/office/officeart/2005/8/layout/default"/>
    <dgm:cxn modelId="{AB56F136-9CEF-419A-B5C0-F47E6E8F8778}" type="presParOf" srcId="{060E4ED5-C1C7-4CA3-994A-38B0A1AC47AA}" destId="{640B2ECB-D90B-4E38-89E9-46C59DE10DAA}" srcOrd="6" destOrd="0" presId="urn:microsoft.com/office/officeart/2005/8/layout/default"/>
    <dgm:cxn modelId="{DA1D47D6-A22B-4634-8C25-CC15EF8014D1}" type="presParOf" srcId="{060E4ED5-C1C7-4CA3-994A-38B0A1AC47AA}" destId="{9A65346D-F301-45B7-82B3-233A735C25F1}" srcOrd="7" destOrd="0" presId="urn:microsoft.com/office/officeart/2005/8/layout/default"/>
    <dgm:cxn modelId="{3BE81E0E-474C-4D56-BF44-FF1FD558D1FF}" type="presParOf" srcId="{060E4ED5-C1C7-4CA3-994A-38B0A1AC47AA}" destId="{A2361CF7-088F-4EA8-84B9-89442AF86EDD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78C00762-376B-4F2A-B784-3979F22FA7E9}" type="doc">
      <dgm:prSet loTypeId="urn:microsoft.com/office/officeart/2005/8/layout/chart3" loCatId="cycle" qsTypeId="urn:microsoft.com/office/officeart/2005/8/quickstyle/simple2" qsCatId="simple" csTypeId="urn:microsoft.com/office/officeart/2005/8/colors/accent1_1" csCatId="accent1" phldr="1"/>
      <dgm:spPr/>
      <dgm:t>
        <a:bodyPr/>
        <a:lstStyle/>
        <a:p>
          <a:endParaRPr lang="en-US"/>
        </a:p>
      </dgm:t>
    </dgm:pt>
    <dgm:pt modelId="{A3FD68EA-BDB6-49B5-BFD2-771E16E29BEF}">
      <dgm:prSet custT="1"/>
      <dgm:spPr>
        <a:solidFill>
          <a:schemeClr val="tx1">
            <a:lumMod val="75000"/>
          </a:schemeClr>
        </a:solidFill>
        <a:ln>
          <a:solidFill>
            <a:schemeClr val="accent5">
              <a:lumMod val="50000"/>
            </a:schemeClr>
          </a:solidFill>
        </a:ln>
      </dgm:spPr>
      <dgm:t>
        <a:bodyPr/>
        <a:lstStyle/>
        <a:p>
          <a:r>
            <a:rPr lang="en-US" sz="2000" b="1" i="0" dirty="0">
              <a:solidFill>
                <a:schemeClr val="accent6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Usefulness:</a:t>
          </a:r>
          <a:endParaRPr lang="en-US" sz="2000" dirty="0">
            <a:solidFill>
              <a:schemeClr val="accent6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F912531-99CC-4731-BB19-8538F2BA83C7}" type="parTrans" cxnId="{A2153811-2314-488E-9E30-67B2DBF688EE}">
      <dgm:prSet/>
      <dgm:spPr/>
      <dgm:t>
        <a:bodyPr/>
        <a:lstStyle/>
        <a:p>
          <a:endParaRPr lang="en-US" sz="240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5FF2ABA-A947-4580-B65F-65EC21C8B4AD}" type="sibTrans" cxnId="{A2153811-2314-488E-9E30-67B2DBF688EE}">
      <dgm:prSet/>
      <dgm:spPr/>
      <dgm:t>
        <a:bodyPr/>
        <a:lstStyle/>
        <a:p>
          <a:endParaRPr lang="en-US" sz="240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476382E-FBA7-4441-9DF6-CA92B833DB51}">
      <dgm:prSet custT="1"/>
      <dgm:spPr/>
      <dgm:t>
        <a:bodyPr/>
        <a:lstStyle/>
        <a:p>
          <a:r>
            <a:rPr lang="en-US" sz="1400" b="0" i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Provides a strong foundation for understanding early emotional needs.</a:t>
          </a:r>
          <a:endParaRPr lang="en-US" sz="140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38776E3F-15C6-43E8-8825-08F76CCC4701}" type="parTrans" cxnId="{26D72C25-BBB1-4F97-86CE-58E8492E0A54}">
      <dgm:prSet/>
      <dgm:spPr/>
      <dgm:t>
        <a:bodyPr/>
        <a:lstStyle/>
        <a:p>
          <a:endParaRPr lang="en-US" sz="240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93FAA33-2A87-4450-98C0-0704D283225D}" type="sibTrans" cxnId="{26D72C25-BBB1-4F97-86CE-58E8492E0A54}">
      <dgm:prSet/>
      <dgm:spPr/>
      <dgm:t>
        <a:bodyPr/>
        <a:lstStyle/>
        <a:p>
          <a:endParaRPr lang="en-US" sz="240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F4070EB-5370-4645-A805-1F5775BB62E4}">
      <dgm:prSet custT="1"/>
      <dgm:spPr/>
      <dgm:t>
        <a:bodyPr/>
        <a:lstStyle/>
        <a:p>
          <a:r>
            <a:rPr lang="en-US" sz="1400" b="0" i="0" dirty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Highlights the importance of caregiver–child relationships in development.</a:t>
          </a:r>
          <a:endParaRPr lang="en-US" sz="1400" dirty="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CFFDECE-0D2C-4803-BBB0-B52912057360}" type="parTrans" cxnId="{661951A5-41A8-4D68-9E20-6F4E467E589E}">
      <dgm:prSet/>
      <dgm:spPr/>
      <dgm:t>
        <a:bodyPr/>
        <a:lstStyle/>
        <a:p>
          <a:endParaRPr lang="en-US" sz="240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E2A89DC-DB06-4CD1-B75B-33EE9A038032}" type="sibTrans" cxnId="{661951A5-41A8-4D68-9E20-6F4E467E589E}">
      <dgm:prSet/>
      <dgm:spPr/>
      <dgm:t>
        <a:bodyPr/>
        <a:lstStyle/>
        <a:p>
          <a:endParaRPr lang="en-US" sz="240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9F8999FE-4245-4333-93EB-70060B9BB309}">
      <dgm:prSet custT="1"/>
      <dgm:spPr/>
      <dgm:t>
        <a:bodyPr/>
        <a:lstStyle/>
        <a:p>
          <a:r>
            <a:rPr lang="en-US" sz="1400" b="0" i="0" dirty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Influences modern childcare practices (e.g., key worker system) (Fitzgerald 2021).</a:t>
          </a:r>
          <a:endParaRPr lang="en-US" sz="1400" dirty="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9C20E9C7-DE98-4744-9500-E5CB054BB50B}" type="parTrans" cxnId="{43F9B11B-AABB-469B-AFAE-3CB3A0ECDEE6}">
      <dgm:prSet/>
      <dgm:spPr/>
      <dgm:t>
        <a:bodyPr/>
        <a:lstStyle/>
        <a:p>
          <a:endParaRPr lang="en-US" sz="240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B5A0E33-E368-4AB1-9BCE-34764090947D}" type="sibTrans" cxnId="{43F9B11B-AABB-469B-AFAE-3CB3A0ECDEE6}">
      <dgm:prSet/>
      <dgm:spPr/>
      <dgm:t>
        <a:bodyPr/>
        <a:lstStyle/>
        <a:p>
          <a:endParaRPr lang="en-US" sz="240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F9BCC1E-BD2C-46D3-A548-2029EBD918D7}" type="pres">
      <dgm:prSet presAssocID="{78C00762-376B-4F2A-B784-3979F22FA7E9}" presName="compositeShape" presStyleCnt="0">
        <dgm:presLayoutVars>
          <dgm:chMax val="7"/>
          <dgm:dir/>
          <dgm:resizeHandles val="exact"/>
        </dgm:presLayoutVars>
      </dgm:prSet>
      <dgm:spPr/>
    </dgm:pt>
    <dgm:pt modelId="{452FC616-27FE-41B9-944A-C9244DD28821}" type="pres">
      <dgm:prSet presAssocID="{78C00762-376B-4F2A-B784-3979F22FA7E9}" presName="wedge1" presStyleLbl="node1" presStyleIdx="0" presStyleCnt="4"/>
      <dgm:spPr/>
    </dgm:pt>
    <dgm:pt modelId="{E7051A19-AE3E-4052-8EF3-47B4C40C7B31}" type="pres">
      <dgm:prSet presAssocID="{78C00762-376B-4F2A-B784-3979F22FA7E9}" presName="wedge1Tx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7D565736-B013-4492-934F-8BD28E25CA7A}" type="pres">
      <dgm:prSet presAssocID="{78C00762-376B-4F2A-B784-3979F22FA7E9}" presName="wedge2" presStyleLbl="node1" presStyleIdx="1" presStyleCnt="4"/>
      <dgm:spPr/>
    </dgm:pt>
    <dgm:pt modelId="{B109F24B-EB32-45D1-AC10-927056904DE7}" type="pres">
      <dgm:prSet presAssocID="{78C00762-376B-4F2A-B784-3979F22FA7E9}" presName="wedge2Tx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71A593F2-FA91-46D5-A0E1-269C59C0CF7C}" type="pres">
      <dgm:prSet presAssocID="{78C00762-376B-4F2A-B784-3979F22FA7E9}" presName="wedge3" presStyleLbl="node1" presStyleIdx="2" presStyleCnt="4"/>
      <dgm:spPr/>
    </dgm:pt>
    <dgm:pt modelId="{1644C29D-CB82-47F9-B180-6EE154615FDD}" type="pres">
      <dgm:prSet presAssocID="{78C00762-376B-4F2A-B784-3979F22FA7E9}" presName="wedge3Tx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2527F62B-7B7E-4189-AD6B-61E3AA9A5E12}" type="pres">
      <dgm:prSet presAssocID="{78C00762-376B-4F2A-B784-3979F22FA7E9}" presName="wedge4" presStyleLbl="node1" presStyleIdx="3" presStyleCnt="4"/>
      <dgm:spPr/>
    </dgm:pt>
    <dgm:pt modelId="{0B49C099-AE77-4911-AA36-3E3583FBE03E}" type="pres">
      <dgm:prSet presAssocID="{78C00762-376B-4F2A-B784-3979F22FA7E9}" presName="wedge4Tx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A2153811-2314-488E-9E30-67B2DBF688EE}" srcId="{78C00762-376B-4F2A-B784-3979F22FA7E9}" destId="{A3FD68EA-BDB6-49B5-BFD2-771E16E29BEF}" srcOrd="0" destOrd="0" parTransId="{FF912531-99CC-4731-BB19-8538F2BA83C7}" sibTransId="{05FF2ABA-A947-4580-B65F-65EC21C8B4AD}"/>
    <dgm:cxn modelId="{43F9B11B-AABB-469B-AFAE-3CB3A0ECDEE6}" srcId="{78C00762-376B-4F2A-B784-3979F22FA7E9}" destId="{9F8999FE-4245-4333-93EB-70060B9BB309}" srcOrd="3" destOrd="0" parTransId="{9C20E9C7-DE98-4744-9500-E5CB054BB50B}" sibTransId="{0B5A0E33-E368-4AB1-9BCE-34764090947D}"/>
    <dgm:cxn modelId="{1A66911E-BFC1-4FD0-88D7-C45FCF751ACF}" type="presOf" srcId="{A3FD68EA-BDB6-49B5-BFD2-771E16E29BEF}" destId="{452FC616-27FE-41B9-944A-C9244DD28821}" srcOrd="0" destOrd="0" presId="urn:microsoft.com/office/officeart/2005/8/layout/chart3"/>
    <dgm:cxn modelId="{26D72C25-BBB1-4F97-86CE-58E8492E0A54}" srcId="{78C00762-376B-4F2A-B784-3979F22FA7E9}" destId="{A476382E-FBA7-4441-9DF6-CA92B833DB51}" srcOrd="1" destOrd="0" parTransId="{38776E3F-15C6-43E8-8825-08F76CCC4701}" sibTransId="{593FAA33-2A87-4450-98C0-0704D283225D}"/>
    <dgm:cxn modelId="{0855734B-0D5A-46F5-A752-F46A30C19443}" type="presOf" srcId="{9F8999FE-4245-4333-93EB-70060B9BB309}" destId="{0B49C099-AE77-4911-AA36-3E3583FBE03E}" srcOrd="1" destOrd="0" presId="urn:microsoft.com/office/officeart/2005/8/layout/chart3"/>
    <dgm:cxn modelId="{E1AC596F-96DE-4352-BA02-D83C4E23AB5A}" type="presOf" srcId="{8F4070EB-5370-4645-A805-1F5775BB62E4}" destId="{1644C29D-CB82-47F9-B180-6EE154615FDD}" srcOrd="1" destOrd="0" presId="urn:microsoft.com/office/officeart/2005/8/layout/chart3"/>
    <dgm:cxn modelId="{CE91768F-E871-42E2-8BF0-404B38E3F99D}" type="presOf" srcId="{A476382E-FBA7-4441-9DF6-CA92B833DB51}" destId="{7D565736-B013-4492-934F-8BD28E25CA7A}" srcOrd="0" destOrd="0" presId="urn:microsoft.com/office/officeart/2005/8/layout/chart3"/>
    <dgm:cxn modelId="{C266FD97-94C5-4CE5-A7A2-CB2A951FEFE2}" type="presOf" srcId="{78C00762-376B-4F2A-B784-3979F22FA7E9}" destId="{EF9BCC1E-BD2C-46D3-A548-2029EBD918D7}" srcOrd="0" destOrd="0" presId="urn:microsoft.com/office/officeart/2005/8/layout/chart3"/>
    <dgm:cxn modelId="{4FA2D79C-D112-463E-BC43-ABCF8A21437A}" type="presOf" srcId="{A476382E-FBA7-4441-9DF6-CA92B833DB51}" destId="{B109F24B-EB32-45D1-AC10-927056904DE7}" srcOrd="1" destOrd="0" presId="urn:microsoft.com/office/officeart/2005/8/layout/chart3"/>
    <dgm:cxn modelId="{661951A5-41A8-4D68-9E20-6F4E467E589E}" srcId="{78C00762-376B-4F2A-B784-3979F22FA7E9}" destId="{8F4070EB-5370-4645-A805-1F5775BB62E4}" srcOrd="2" destOrd="0" parTransId="{ECFFDECE-0D2C-4803-BBB0-B52912057360}" sibTransId="{5E2A89DC-DB06-4CD1-B75B-33EE9A038032}"/>
    <dgm:cxn modelId="{201D81C9-B704-48A2-AD64-0AEC3B589831}" type="presOf" srcId="{A3FD68EA-BDB6-49B5-BFD2-771E16E29BEF}" destId="{E7051A19-AE3E-4052-8EF3-47B4C40C7B31}" srcOrd="1" destOrd="0" presId="urn:microsoft.com/office/officeart/2005/8/layout/chart3"/>
    <dgm:cxn modelId="{9A8A45CB-1EEA-460D-88C9-FF324BBF57C7}" type="presOf" srcId="{8F4070EB-5370-4645-A805-1F5775BB62E4}" destId="{71A593F2-FA91-46D5-A0E1-269C59C0CF7C}" srcOrd="0" destOrd="0" presId="urn:microsoft.com/office/officeart/2005/8/layout/chart3"/>
    <dgm:cxn modelId="{DBDE8FD2-A9AC-4837-90B8-F4A0033E9A96}" type="presOf" srcId="{9F8999FE-4245-4333-93EB-70060B9BB309}" destId="{2527F62B-7B7E-4189-AD6B-61E3AA9A5E12}" srcOrd="0" destOrd="0" presId="urn:microsoft.com/office/officeart/2005/8/layout/chart3"/>
    <dgm:cxn modelId="{8934AE28-C488-4D06-9D51-EA79A2686D42}" type="presParOf" srcId="{EF9BCC1E-BD2C-46D3-A548-2029EBD918D7}" destId="{452FC616-27FE-41B9-944A-C9244DD28821}" srcOrd="0" destOrd="0" presId="urn:microsoft.com/office/officeart/2005/8/layout/chart3"/>
    <dgm:cxn modelId="{127666D5-3FC2-4302-A5C2-222CD72E6378}" type="presParOf" srcId="{EF9BCC1E-BD2C-46D3-A548-2029EBD918D7}" destId="{E7051A19-AE3E-4052-8EF3-47B4C40C7B31}" srcOrd="1" destOrd="0" presId="urn:microsoft.com/office/officeart/2005/8/layout/chart3"/>
    <dgm:cxn modelId="{CD7316D9-50DA-4A2A-9928-2030E2BE3037}" type="presParOf" srcId="{EF9BCC1E-BD2C-46D3-A548-2029EBD918D7}" destId="{7D565736-B013-4492-934F-8BD28E25CA7A}" srcOrd="2" destOrd="0" presId="urn:microsoft.com/office/officeart/2005/8/layout/chart3"/>
    <dgm:cxn modelId="{D9A190FE-2E8C-4D29-AFE0-DAD3EA0D477C}" type="presParOf" srcId="{EF9BCC1E-BD2C-46D3-A548-2029EBD918D7}" destId="{B109F24B-EB32-45D1-AC10-927056904DE7}" srcOrd="3" destOrd="0" presId="urn:microsoft.com/office/officeart/2005/8/layout/chart3"/>
    <dgm:cxn modelId="{12A74828-B092-4C7D-A399-BCF30A01BCF3}" type="presParOf" srcId="{EF9BCC1E-BD2C-46D3-A548-2029EBD918D7}" destId="{71A593F2-FA91-46D5-A0E1-269C59C0CF7C}" srcOrd="4" destOrd="0" presId="urn:microsoft.com/office/officeart/2005/8/layout/chart3"/>
    <dgm:cxn modelId="{8286E2AE-5FED-421D-BB55-50874914D066}" type="presParOf" srcId="{EF9BCC1E-BD2C-46D3-A548-2029EBD918D7}" destId="{1644C29D-CB82-47F9-B180-6EE154615FDD}" srcOrd="5" destOrd="0" presId="urn:microsoft.com/office/officeart/2005/8/layout/chart3"/>
    <dgm:cxn modelId="{51EE2E7C-E857-4F02-BDEF-36D058E88AE2}" type="presParOf" srcId="{EF9BCC1E-BD2C-46D3-A548-2029EBD918D7}" destId="{2527F62B-7B7E-4189-AD6B-61E3AA9A5E12}" srcOrd="6" destOrd="0" presId="urn:microsoft.com/office/officeart/2005/8/layout/chart3"/>
    <dgm:cxn modelId="{64F3DECD-45A4-4A2F-AB61-EAF9E39DC92B}" type="presParOf" srcId="{EF9BCC1E-BD2C-46D3-A548-2029EBD918D7}" destId="{0B49C099-AE77-4911-AA36-3E3583FBE03E}" srcOrd="7" destOrd="0" presId="urn:microsoft.com/office/officeart/2005/8/layout/chart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29A089B1-87C4-4FE8-97DD-790A96A38EAB}" type="doc">
      <dgm:prSet loTypeId="urn:microsoft.com/office/officeart/2005/8/layout/chart3" loCatId="relationship" qsTypeId="urn:microsoft.com/office/officeart/2005/8/quickstyle/simple2" qsCatId="simple" csTypeId="urn:microsoft.com/office/officeart/2005/8/colors/accent1_1" csCatId="accent1" phldr="1"/>
      <dgm:spPr/>
      <dgm:t>
        <a:bodyPr/>
        <a:lstStyle/>
        <a:p>
          <a:endParaRPr lang="en-US"/>
        </a:p>
      </dgm:t>
    </dgm:pt>
    <dgm:pt modelId="{417AC9D7-D61E-4118-A686-5835DCB59EC8}">
      <dgm:prSet custT="1"/>
      <dgm:spPr>
        <a:solidFill>
          <a:schemeClr val="tx1">
            <a:lumMod val="75000"/>
          </a:schemeClr>
        </a:solidFill>
        <a:ln>
          <a:solidFill>
            <a:schemeClr val="accent5">
              <a:lumMod val="50000"/>
            </a:schemeClr>
          </a:solidFill>
        </a:ln>
      </dgm:spPr>
      <dgm:t>
        <a:bodyPr/>
        <a:lstStyle/>
        <a:p>
          <a:r>
            <a:rPr lang="en-US" sz="1800" b="1" i="0" dirty="0">
              <a:solidFill>
                <a:schemeClr val="accent6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Limitations:</a:t>
          </a:r>
          <a:endParaRPr lang="en-US" sz="1800" dirty="0">
            <a:solidFill>
              <a:schemeClr val="accent6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50D1887-8F2D-4BE9-85D4-03F74511B005}" type="parTrans" cxnId="{5CEE442C-1470-4C4F-9994-6E1DCE8F85F9}">
      <dgm:prSet/>
      <dgm:spPr/>
      <dgm:t>
        <a:bodyPr/>
        <a:lstStyle/>
        <a:p>
          <a:endParaRPr lang="en-US" sz="540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CF58762-5F8F-4A86-B65D-7FA065940AA8}" type="sibTrans" cxnId="{5CEE442C-1470-4C4F-9994-6E1DCE8F85F9}">
      <dgm:prSet/>
      <dgm:spPr/>
      <dgm:t>
        <a:bodyPr/>
        <a:lstStyle/>
        <a:p>
          <a:endParaRPr lang="en-US" sz="540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0EC5928-66B7-4C53-A712-9753200190F7}">
      <dgm:prSet custT="1"/>
      <dgm:spPr/>
      <dgm:t>
        <a:bodyPr/>
        <a:lstStyle/>
        <a:p>
          <a:r>
            <a:rPr lang="en-US" sz="1400" b="0" i="0" dirty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May underestimate </a:t>
          </a:r>
          <a:r>
            <a:rPr lang="en-US" sz="1400" b="1" i="0" dirty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cultural diversity</a:t>
          </a:r>
          <a:r>
            <a:rPr lang="en-US" sz="1400" b="0" i="0" dirty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 in caregiving patterns.</a:t>
          </a:r>
          <a:endParaRPr lang="en-US" sz="1400" dirty="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1F47AD5F-761D-4C13-8AF3-AF50A5328AC8}" type="parTrans" cxnId="{6B682DA7-51D0-4C52-B175-6B0FEB631233}">
      <dgm:prSet/>
      <dgm:spPr/>
      <dgm:t>
        <a:bodyPr/>
        <a:lstStyle/>
        <a:p>
          <a:endParaRPr lang="en-US" sz="540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9DFDD3E5-5834-46B0-9AD9-82B861AEC86A}" type="sibTrans" cxnId="{6B682DA7-51D0-4C52-B175-6B0FEB631233}">
      <dgm:prSet/>
      <dgm:spPr/>
      <dgm:t>
        <a:bodyPr/>
        <a:lstStyle/>
        <a:p>
          <a:endParaRPr lang="en-US" sz="540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2C2B1A1-EF87-4218-9091-14A6FDF087C6}">
      <dgm:prSet custT="1"/>
      <dgm:spPr/>
      <dgm:t>
        <a:bodyPr/>
        <a:lstStyle/>
        <a:p>
          <a:r>
            <a:rPr lang="en-US" sz="1400" b="0" i="0" dirty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Focuses heavily on mother–child bond; modern families may differ (Fitzgerald 2021).</a:t>
          </a:r>
          <a:endParaRPr lang="en-US" sz="1400" dirty="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F06D6D3-EBA0-48CA-95B8-C38E084DC92B}" type="parTrans" cxnId="{D6FCB23B-1461-4912-9C7B-7BE93B2AE873}">
      <dgm:prSet/>
      <dgm:spPr/>
      <dgm:t>
        <a:bodyPr/>
        <a:lstStyle/>
        <a:p>
          <a:endParaRPr lang="en-US" sz="540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16D9DFA-C212-4C80-94C8-8980C555BAF5}" type="sibTrans" cxnId="{D6FCB23B-1461-4912-9C7B-7BE93B2AE873}">
      <dgm:prSet/>
      <dgm:spPr/>
      <dgm:t>
        <a:bodyPr/>
        <a:lstStyle/>
        <a:p>
          <a:endParaRPr lang="en-US" sz="540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93B8C58-8B44-4886-A717-A0A28D04CE8C}">
      <dgm:prSet custT="1"/>
      <dgm:spPr/>
      <dgm:t>
        <a:bodyPr/>
        <a:lstStyle/>
        <a:p>
          <a:r>
            <a:rPr lang="en-US" sz="1400" b="0" i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Overemphasises early experiences, less on resilience and later change.</a:t>
          </a:r>
          <a:endParaRPr lang="en-US" sz="140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988F787-09E5-4CC9-B264-971201AA3076}" type="parTrans" cxnId="{82064DAB-0550-4F54-822E-B231757B29D8}">
      <dgm:prSet/>
      <dgm:spPr/>
      <dgm:t>
        <a:bodyPr/>
        <a:lstStyle/>
        <a:p>
          <a:endParaRPr lang="en-US" sz="540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25EF4FF-9D39-4D58-93CC-C7F82349CC01}" type="sibTrans" cxnId="{82064DAB-0550-4F54-822E-B231757B29D8}">
      <dgm:prSet/>
      <dgm:spPr/>
      <dgm:t>
        <a:bodyPr/>
        <a:lstStyle/>
        <a:p>
          <a:endParaRPr lang="en-US" sz="540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64D03AE3-C820-429B-95F2-4810E57B51BB}" type="pres">
      <dgm:prSet presAssocID="{29A089B1-87C4-4FE8-97DD-790A96A38EAB}" presName="compositeShape" presStyleCnt="0">
        <dgm:presLayoutVars>
          <dgm:chMax val="7"/>
          <dgm:dir/>
          <dgm:resizeHandles val="exact"/>
        </dgm:presLayoutVars>
      </dgm:prSet>
      <dgm:spPr/>
    </dgm:pt>
    <dgm:pt modelId="{254C5373-A6AC-4190-BCCD-C01C736E6800}" type="pres">
      <dgm:prSet presAssocID="{29A089B1-87C4-4FE8-97DD-790A96A38EAB}" presName="wedge1" presStyleLbl="node1" presStyleIdx="0" presStyleCnt="4"/>
      <dgm:spPr/>
    </dgm:pt>
    <dgm:pt modelId="{9BBB245D-DDC6-416B-8CE4-2550BD915785}" type="pres">
      <dgm:prSet presAssocID="{29A089B1-87C4-4FE8-97DD-790A96A38EAB}" presName="wedge1Tx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29C0F775-DFC5-47D7-8D50-337382C23069}" type="pres">
      <dgm:prSet presAssocID="{29A089B1-87C4-4FE8-97DD-790A96A38EAB}" presName="wedge2" presStyleLbl="node1" presStyleIdx="1" presStyleCnt="4"/>
      <dgm:spPr/>
    </dgm:pt>
    <dgm:pt modelId="{A176C518-6FAE-4247-8414-67140E4F7B3E}" type="pres">
      <dgm:prSet presAssocID="{29A089B1-87C4-4FE8-97DD-790A96A38EAB}" presName="wedge2Tx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DF1FD0ED-7E75-4BBE-A890-4C46D8659663}" type="pres">
      <dgm:prSet presAssocID="{29A089B1-87C4-4FE8-97DD-790A96A38EAB}" presName="wedge3" presStyleLbl="node1" presStyleIdx="2" presStyleCnt="4"/>
      <dgm:spPr/>
    </dgm:pt>
    <dgm:pt modelId="{8F7D42C6-B4FC-4609-8C71-6F529F585BB7}" type="pres">
      <dgm:prSet presAssocID="{29A089B1-87C4-4FE8-97DD-790A96A38EAB}" presName="wedge3Tx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34AE0AD5-DC72-4C49-8F41-640CA257E4C2}" type="pres">
      <dgm:prSet presAssocID="{29A089B1-87C4-4FE8-97DD-790A96A38EAB}" presName="wedge4" presStyleLbl="node1" presStyleIdx="3" presStyleCnt="4"/>
      <dgm:spPr/>
    </dgm:pt>
    <dgm:pt modelId="{12CE6CD2-DD53-4242-B406-C0DA970F782F}" type="pres">
      <dgm:prSet presAssocID="{29A089B1-87C4-4FE8-97DD-790A96A38EAB}" presName="wedge4Tx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D912BE27-5884-411B-88F0-9481A472C9FB}" type="presOf" srcId="{80EC5928-66B7-4C53-A712-9753200190F7}" destId="{A176C518-6FAE-4247-8414-67140E4F7B3E}" srcOrd="1" destOrd="0" presId="urn:microsoft.com/office/officeart/2005/8/layout/chart3"/>
    <dgm:cxn modelId="{5CEE442C-1470-4C4F-9994-6E1DCE8F85F9}" srcId="{29A089B1-87C4-4FE8-97DD-790A96A38EAB}" destId="{417AC9D7-D61E-4118-A686-5835DCB59EC8}" srcOrd="0" destOrd="0" parTransId="{C50D1887-8F2D-4BE9-85D4-03F74511B005}" sibTransId="{DCF58762-5F8F-4A86-B65D-7FA065940AA8}"/>
    <dgm:cxn modelId="{BBE3D939-DAB6-4385-9452-E5070CB765B3}" type="presOf" srcId="{80EC5928-66B7-4C53-A712-9753200190F7}" destId="{29C0F775-DFC5-47D7-8D50-337382C23069}" srcOrd="0" destOrd="0" presId="urn:microsoft.com/office/officeart/2005/8/layout/chart3"/>
    <dgm:cxn modelId="{D6FCB23B-1461-4912-9C7B-7BE93B2AE873}" srcId="{29A089B1-87C4-4FE8-97DD-790A96A38EAB}" destId="{02C2B1A1-EF87-4218-9091-14A6FDF087C6}" srcOrd="2" destOrd="0" parTransId="{CF06D6D3-EBA0-48CA-95B8-C38E084DC92B}" sibTransId="{B16D9DFA-C212-4C80-94C8-8980C555BAF5}"/>
    <dgm:cxn modelId="{3479425C-77C4-4573-BD30-D9AB25F455B2}" type="presOf" srcId="{02C2B1A1-EF87-4218-9091-14A6FDF087C6}" destId="{DF1FD0ED-7E75-4BBE-A890-4C46D8659663}" srcOrd="0" destOrd="0" presId="urn:microsoft.com/office/officeart/2005/8/layout/chart3"/>
    <dgm:cxn modelId="{43645E75-DE1C-49E1-8329-C515A354672A}" type="presOf" srcId="{417AC9D7-D61E-4118-A686-5835DCB59EC8}" destId="{254C5373-A6AC-4190-BCCD-C01C736E6800}" srcOrd="0" destOrd="0" presId="urn:microsoft.com/office/officeart/2005/8/layout/chart3"/>
    <dgm:cxn modelId="{BA6D3058-A381-4ABE-BB8F-D0C48BCE34F6}" type="presOf" srcId="{29A089B1-87C4-4FE8-97DD-790A96A38EAB}" destId="{64D03AE3-C820-429B-95F2-4810E57B51BB}" srcOrd="0" destOrd="0" presId="urn:microsoft.com/office/officeart/2005/8/layout/chart3"/>
    <dgm:cxn modelId="{6B682DA7-51D0-4C52-B175-6B0FEB631233}" srcId="{29A089B1-87C4-4FE8-97DD-790A96A38EAB}" destId="{80EC5928-66B7-4C53-A712-9753200190F7}" srcOrd="1" destOrd="0" parTransId="{1F47AD5F-761D-4C13-8AF3-AF50A5328AC8}" sibTransId="{9DFDD3E5-5834-46B0-9AD9-82B861AEC86A}"/>
    <dgm:cxn modelId="{82064DAB-0550-4F54-822E-B231757B29D8}" srcId="{29A089B1-87C4-4FE8-97DD-790A96A38EAB}" destId="{893B8C58-8B44-4886-A717-A0A28D04CE8C}" srcOrd="3" destOrd="0" parTransId="{C988F787-09E5-4CC9-B264-971201AA3076}" sibTransId="{825EF4FF-9D39-4D58-93CC-C7F82349CC01}"/>
    <dgm:cxn modelId="{F490C6F6-F01F-4024-B192-F70C4D1ABAA0}" type="presOf" srcId="{02C2B1A1-EF87-4218-9091-14A6FDF087C6}" destId="{8F7D42C6-B4FC-4609-8C71-6F529F585BB7}" srcOrd="1" destOrd="0" presId="urn:microsoft.com/office/officeart/2005/8/layout/chart3"/>
    <dgm:cxn modelId="{31F767F7-D550-42D8-9EAD-6F517CF8030D}" type="presOf" srcId="{893B8C58-8B44-4886-A717-A0A28D04CE8C}" destId="{12CE6CD2-DD53-4242-B406-C0DA970F782F}" srcOrd="1" destOrd="0" presId="urn:microsoft.com/office/officeart/2005/8/layout/chart3"/>
    <dgm:cxn modelId="{08E132FE-C4F5-4CD6-BC2A-3ED0866C18AF}" type="presOf" srcId="{417AC9D7-D61E-4118-A686-5835DCB59EC8}" destId="{9BBB245D-DDC6-416B-8CE4-2550BD915785}" srcOrd="1" destOrd="0" presId="urn:microsoft.com/office/officeart/2005/8/layout/chart3"/>
    <dgm:cxn modelId="{3DE9B0FF-4B51-48AE-A780-F2837FF1DCEB}" type="presOf" srcId="{893B8C58-8B44-4886-A717-A0A28D04CE8C}" destId="{34AE0AD5-DC72-4C49-8F41-640CA257E4C2}" srcOrd="0" destOrd="0" presId="urn:microsoft.com/office/officeart/2005/8/layout/chart3"/>
    <dgm:cxn modelId="{5AB2B1B7-E9E6-4BFA-8996-402C75339904}" type="presParOf" srcId="{64D03AE3-C820-429B-95F2-4810E57B51BB}" destId="{254C5373-A6AC-4190-BCCD-C01C736E6800}" srcOrd="0" destOrd="0" presId="urn:microsoft.com/office/officeart/2005/8/layout/chart3"/>
    <dgm:cxn modelId="{3BA301B5-8DFA-46D0-85F7-7165865FCD2C}" type="presParOf" srcId="{64D03AE3-C820-429B-95F2-4810E57B51BB}" destId="{9BBB245D-DDC6-416B-8CE4-2550BD915785}" srcOrd="1" destOrd="0" presId="urn:microsoft.com/office/officeart/2005/8/layout/chart3"/>
    <dgm:cxn modelId="{CC13C4EB-2599-41E1-A09C-59B45DCC57C8}" type="presParOf" srcId="{64D03AE3-C820-429B-95F2-4810E57B51BB}" destId="{29C0F775-DFC5-47D7-8D50-337382C23069}" srcOrd="2" destOrd="0" presId="urn:microsoft.com/office/officeart/2005/8/layout/chart3"/>
    <dgm:cxn modelId="{81A8CECC-7300-41B4-9F94-21C466F27E5A}" type="presParOf" srcId="{64D03AE3-C820-429B-95F2-4810E57B51BB}" destId="{A176C518-6FAE-4247-8414-67140E4F7B3E}" srcOrd="3" destOrd="0" presId="urn:microsoft.com/office/officeart/2005/8/layout/chart3"/>
    <dgm:cxn modelId="{63EACCF5-19E6-4232-82D8-15B4B2ED9843}" type="presParOf" srcId="{64D03AE3-C820-429B-95F2-4810E57B51BB}" destId="{DF1FD0ED-7E75-4BBE-A890-4C46D8659663}" srcOrd="4" destOrd="0" presId="urn:microsoft.com/office/officeart/2005/8/layout/chart3"/>
    <dgm:cxn modelId="{043CB898-B002-490C-A49D-1466857F5708}" type="presParOf" srcId="{64D03AE3-C820-429B-95F2-4810E57B51BB}" destId="{8F7D42C6-B4FC-4609-8C71-6F529F585BB7}" srcOrd="5" destOrd="0" presId="urn:microsoft.com/office/officeart/2005/8/layout/chart3"/>
    <dgm:cxn modelId="{54DCF28A-DDC9-4035-A3F0-1F15F76A2B8D}" type="presParOf" srcId="{64D03AE3-C820-429B-95F2-4810E57B51BB}" destId="{34AE0AD5-DC72-4C49-8F41-640CA257E4C2}" srcOrd="6" destOrd="0" presId="urn:microsoft.com/office/officeart/2005/8/layout/chart3"/>
    <dgm:cxn modelId="{DADCB3E0-5DCF-40D4-8DCC-06AB376C2E0A}" type="presParOf" srcId="{64D03AE3-C820-429B-95F2-4810E57B51BB}" destId="{12CE6CD2-DD53-4242-B406-C0DA970F782F}" srcOrd="7" destOrd="0" presId="urn:microsoft.com/office/officeart/2005/8/layout/chart3"/>
  </dgm:cxnLst>
  <dgm:bg/>
  <dgm:whole/>
  <dgm:extLst>
    <a:ext uri="http://schemas.microsoft.com/office/drawing/2008/diagram">
      <dsp:dataModelExt xmlns:dsp="http://schemas.microsoft.com/office/drawing/2008/diagram" relId="rId13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98C982A9-C86C-4B1B-8249-6F582F954464}" type="doc">
      <dgm:prSet loTypeId="urn:microsoft.com/office/officeart/2005/8/layout/vList2" loCatId="list" qsTypeId="urn:microsoft.com/office/officeart/2005/8/quickstyle/simple2" qsCatId="simple" csTypeId="urn:microsoft.com/office/officeart/2005/8/colors/accent1_1" csCatId="accent1" phldr="1"/>
      <dgm:spPr/>
      <dgm:t>
        <a:bodyPr/>
        <a:lstStyle/>
        <a:p>
          <a:endParaRPr lang="en-US"/>
        </a:p>
      </dgm:t>
    </dgm:pt>
    <dgm:pt modelId="{549D8F9F-7816-439C-8E1D-F784F648394E}">
      <dgm:prSet custT="1"/>
      <dgm:spPr/>
      <dgm:t>
        <a:bodyPr/>
        <a:lstStyle/>
        <a:p>
          <a:r>
            <a:rPr lang="en-US" sz="1600" b="0" i="0" dirty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Understanding Bowlby’s theory enhances my ability to </a:t>
          </a:r>
          <a:r>
            <a:rPr lang="en-US" sz="1600" b="1" i="0" dirty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interpret </a:t>
          </a:r>
          <a:r>
            <a:rPr lang="en-US" sz="1600" b="1" i="0" dirty="0" err="1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behaviour</a:t>
          </a:r>
          <a:r>
            <a:rPr lang="en-US" sz="1600" b="0" i="0" dirty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 as communication of emotional need.</a:t>
          </a:r>
          <a:endParaRPr lang="en-US" sz="1600" dirty="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77C360C-3FFD-486F-9978-26829039A2A3}" type="parTrans" cxnId="{952A25C8-DD95-44E9-9254-41E145161EBC}">
      <dgm:prSet/>
      <dgm:spPr/>
      <dgm:t>
        <a:bodyPr/>
        <a:lstStyle/>
        <a:p>
          <a:endParaRPr lang="en-US" sz="160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69B6ECFA-91BA-48BF-8AFE-04E44F2732E6}" type="sibTrans" cxnId="{952A25C8-DD95-44E9-9254-41E145161EBC}">
      <dgm:prSet/>
      <dgm:spPr/>
      <dgm:t>
        <a:bodyPr/>
        <a:lstStyle/>
        <a:p>
          <a:endParaRPr lang="en-US" sz="160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6789700E-C5FF-42F2-90AF-EF0F64144D91}">
      <dgm:prSet custT="1"/>
      <dgm:spPr/>
      <dgm:t>
        <a:bodyPr/>
        <a:lstStyle/>
        <a:p>
          <a:r>
            <a:rPr lang="en-US" sz="1600" b="0" i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Encourages </a:t>
          </a:r>
          <a:r>
            <a:rPr lang="en-US" sz="1600" b="1" i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empathetic, trauma-informed practice</a:t>
          </a:r>
          <a:r>
            <a:rPr lang="en-US" sz="1600" b="0" i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 in early years care.</a:t>
          </a:r>
          <a:endParaRPr lang="en-US" sz="160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5B8FC3C-B012-4BE6-BAFE-0DFD1468C682}" type="parTrans" cxnId="{F7BDB916-4152-41D5-9A84-95E796A29867}">
      <dgm:prSet/>
      <dgm:spPr/>
      <dgm:t>
        <a:bodyPr/>
        <a:lstStyle/>
        <a:p>
          <a:endParaRPr lang="en-US" sz="160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EC073DD-C09A-4853-996D-32ECCA2864B9}" type="sibTrans" cxnId="{F7BDB916-4152-41D5-9A84-95E796A29867}">
      <dgm:prSet/>
      <dgm:spPr/>
      <dgm:t>
        <a:bodyPr/>
        <a:lstStyle/>
        <a:p>
          <a:endParaRPr lang="en-US" sz="160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B318569-25ED-472B-88CC-C0FE3F72E15D}">
      <dgm:prSet custT="1"/>
      <dgm:spPr/>
      <dgm:t>
        <a:bodyPr/>
        <a:lstStyle/>
        <a:p>
          <a:r>
            <a:rPr lang="en-US" sz="1600" b="0" i="0" dirty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Reinforces the importance of </a:t>
          </a:r>
          <a:r>
            <a:rPr lang="en-US" sz="1600" b="1" i="0" dirty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partnership with parents</a:t>
          </a:r>
          <a:r>
            <a:rPr lang="en-US" sz="1600" b="0" i="0" dirty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 and </a:t>
          </a:r>
          <a:r>
            <a:rPr lang="en-US" sz="1600" b="1" i="0" dirty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consistent caregiving </a:t>
          </a:r>
          <a:r>
            <a:rPr lang="en-US" sz="1600" b="0" i="0" dirty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(Bergen 2022).</a:t>
          </a:r>
          <a:endParaRPr lang="en-US" sz="1600" b="0" dirty="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09BCB03-DA6D-481F-9518-30980A5F9336}" type="parTrans" cxnId="{6CC59890-03D8-41BB-845E-1C9B5FC63EBC}">
      <dgm:prSet/>
      <dgm:spPr/>
      <dgm:t>
        <a:bodyPr/>
        <a:lstStyle/>
        <a:p>
          <a:endParaRPr lang="en-US" sz="160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7BF97681-30BE-4905-88EF-0D0B21D70BD1}" type="sibTrans" cxnId="{6CC59890-03D8-41BB-845E-1C9B5FC63EBC}">
      <dgm:prSet/>
      <dgm:spPr/>
      <dgm:t>
        <a:bodyPr/>
        <a:lstStyle/>
        <a:p>
          <a:endParaRPr lang="en-US" sz="160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19DB0CF-DBDB-4CA9-A528-3A3DA002F83C}">
      <dgm:prSet custT="1"/>
      <dgm:spPr/>
      <dgm:t>
        <a:bodyPr/>
        <a:lstStyle/>
        <a:p>
          <a:r>
            <a:rPr lang="en-US" sz="1600" b="0" i="0" dirty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As a practitioner, I will use reflective practice to identify emotional needs </a:t>
          </a:r>
        </a:p>
        <a:p>
          <a:r>
            <a:rPr lang="en-US" sz="1600" b="0" i="0" dirty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early and support secure relationships that foster learning and well-being.</a:t>
          </a:r>
          <a:endParaRPr lang="en-US" sz="1600" dirty="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C36C4E1-0C15-4F08-B171-9A9899114799}" type="parTrans" cxnId="{726680EF-D3B3-417B-92FB-1402BF6A53C0}">
      <dgm:prSet/>
      <dgm:spPr/>
      <dgm:t>
        <a:bodyPr/>
        <a:lstStyle/>
        <a:p>
          <a:endParaRPr lang="en-US" sz="160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1A65C98-ECB5-4113-98E4-DA5AA976D4E0}" type="sibTrans" cxnId="{726680EF-D3B3-417B-92FB-1402BF6A53C0}">
      <dgm:prSet/>
      <dgm:spPr/>
      <dgm:t>
        <a:bodyPr/>
        <a:lstStyle/>
        <a:p>
          <a:endParaRPr lang="en-US" sz="160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2DA53791-4AF6-4CBD-B8C4-7499B687E3B1}" type="pres">
      <dgm:prSet presAssocID="{98C982A9-C86C-4B1B-8249-6F582F954464}" presName="linear" presStyleCnt="0">
        <dgm:presLayoutVars>
          <dgm:animLvl val="lvl"/>
          <dgm:resizeHandles val="exact"/>
        </dgm:presLayoutVars>
      </dgm:prSet>
      <dgm:spPr/>
    </dgm:pt>
    <dgm:pt modelId="{E1D7D023-AFAE-4B23-8E00-2C4A17A98C05}" type="pres">
      <dgm:prSet presAssocID="{549D8F9F-7816-439C-8E1D-F784F648394E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500A42E5-E452-4201-A2A7-131E6A8EFA6C}" type="pres">
      <dgm:prSet presAssocID="{69B6ECFA-91BA-48BF-8AFE-04E44F2732E6}" presName="spacer" presStyleCnt="0"/>
      <dgm:spPr/>
    </dgm:pt>
    <dgm:pt modelId="{3B4C8F8D-A091-4AF5-89D3-E3001C90F16D}" type="pres">
      <dgm:prSet presAssocID="{6789700E-C5FF-42F2-90AF-EF0F64144D91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E7BAED65-319A-4B27-B813-96F5D943680D}" type="pres">
      <dgm:prSet presAssocID="{EEC073DD-C09A-4853-996D-32ECCA2864B9}" presName="spacer" presStyleCnt="0"/>
      <dgm:spPr/>
    </dgm:pt>
    <dgm:pt modelId="{BF598446-6E98-4094-AC06-CD40B3766D97}" type="pres">
      <dgm:prSet presAssocID="{EB318569-25ED-472B-88CC-C0FE3F72E15D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3904B765-11E3-4079-AF4F-4A572667F41D}" type="pres">
      <dgm:prSet presAssocID="{7BF97681-30BE-4905-88EF-0D0B21D70BD1}" presName="spacer" presStyleCnt="0"/>
      <dgm:spPr/>
    </dgm:pt>
    <dgm:pt modelId="{6DE2BE63-FA03-48C9-96BC-0D0BA26D6BE4}" type="pres">
      <dgm:prSet presAssocID="{819DB0CF-DBDB-4CA9-A528-3A3DA002F83C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849E1E03-D1CD-4C22-BE57-EDEE1B644A28}" type="presOf" srcId="{819DB0CF-DBDB-4CA9-A528-3A3DA002F83C}" destId="{6DE2BE63-FA03-48C9-96BC-0D0BA26D6BE4}" srcOrd="0" destOrd="0" presId="urn:microsoft.com/office/officeart/2005/8/layout/vList2"/>
    <dgm:cxn modelId="{F7BDB916-4152-41D5-9A84-95E796A29867}" srcId="{98C982A9-C86C-4B1B-8249-6F582F954464}" destId="{6789700E-C5FF-42F2-90AF-EF0F64144D91}" srcOrd="1" destOrd="0" parTransId="{C5B8FC3C-B012-4BE6-BAFE-0DFD1468C682}" sibTransId="{EEC073DD-C09A-4853-996D-32ECCA2864B9}"/>
    <dgm:cxn modelId="{99138B52-0192-4DCA-AF2A-40D6587B4E41}" type="presOf" srcId="{549D8F9F-7816-439C-8E1D-F784F648394E}" destId="{E1D7D023-AFAE-4B23-8E00-2C4A17A98C05}" srcOrd="0" destOrd="0" presId="urn:microsoft.com/office/officeart/2005/8/layout/vList2"/>
    <dgm:cxn modelId="{6CC59890-03D8-41BB-845E-1C9B5FC63EBC}" srcId="{98C982A9-C86C-4B1B-8249-6F582F954464}" destId="{EB318569-25ED-472B-88CC-C0FE3F72E15D}" srcOrd="2" destOrd="0" parTransId="{C09BCB03-DA6D-481F-9518-30980A5F9336}" sibTransId="{7BF97681-30BE-4905-88EF-0D0B21D70BD1}"/>
    <dgm:cxn modelId="{ADD424AC-BA41-4BD0-83BA-7260E430622A}" type="presOf" srcId="{6789700E-C5FF-42F2-90AF-EF0F64144D91}" destId="{3B4C8F8D-A091-4AF5-89D3-E3001C90F16D}" srcOrd="0" destOrd="0" presId="urn:microsoft.com/office/officeart/2005/8/layout/vList2"/>
    <dgm:cxn modelId="{952A25C8-DD95-44E9-9254-41E145161EBC}" srcId="{98C982A9-C86C-4B1B-8249-6F582F954464}" destId="{549D8F9F-7816-439C-8E1D-F784F648394E}" srcOrd="0" destOrd="0" parTransId="{F77C360C-3FFD-486F-9978-26829039A2A3}" sibTransId="{69B6ECFA-91BA-48BF-8AFE-04E44F2732E6}"/>
    <dgm:cxn modelId="{756E65EB-816E-4EB7-8486-D7038D40CBB6}" type="presOf" srcId="{EB318569-25ED-472B-88CC-C0FE3F72E15D}" destId="{BF598446-6E98-4094-AC06-CD40B3766D97}" srcOrd="0" destOrd="0" presId="urn:microsoft.com/office/officeart/2005/8/layout/vList2"/>
    <dgm:cxn modelId="{51464CEF-D6B1-4056-AD64-B7E90DA04DAD}" type="presOf" srcId="{98C982A9-C86C-4B1B-8249-6F582F954464}" destId="{2DA53791-4AF6-4CBD-B8C4-7499B687E3B1}" srcOrd="0" destOrd="0" presId="urn:microsoft.com/office/officeart/2005/8/layout/vList2"/>
    <dgm:cxn modelId="{726680EF-D3B3-417B-92FB-1402BF6A53C0}" srcId="{98C982A9-C86C-4B1B-8249-6F582F954464}" destId="{819DB0CF-DBDB-4CA9-A528-3A3DA002F83C}" srcOrd="3" destOrd="0" parTransId="{DC36C4E1-0C15-4F08-B171-9A9899114799}" sibTransId="{81A65C98-ECB5-4113-98E4-DA5AA976D4E0}"/>
    <dgm:cxn modelId="{BB5294A1-5D51-4CFD-9997-BA56F6E19B76}" type="presParOf" srcId="{2DA53791-4AF6-4CBD-B8C4-7499B687E3B1}" destId="{E1D7D023-AFAE-4B23-8E00-2C4A17A98C05}" srcOrd="0" destOrd="0" presId="urn:microsoft.com/office/officeart/2005/8/layout/vList2"/>
    <dgm:cxn modelId="{ECD4546F-0020-42D1-901E-537FC1C9EEEE}" type="presParOf" srcId="{2DA53791-4AF6-4CBD-B8C4-7499B687E3B1}" destId="{500A42E5-E452-4201-A2A7-131E6A8EFA6C}" srcOrd="1" destOrd="0" presId="urn:microsoft.com/office/officeart/2005/8/layout/vList2"/>
    <dgm:cxn modelId="{09B0C748-B9C1-4F06-85EF-93A8E9653F99}" type="presParOf" srcId="{2DA53791-4AF6-4CBD-B8C4-7499B687E3B1}" destId="{3B4C8F8D-A091-4AF5-89D3-E3001C90F16D}" srcOrd="2" destOrd="0" presId="urn:microsoft.com/office/officeart/2005/8/layout/vList2"/>
    <dgm:cxn modelId="{DA8E536B-61C2-4535-BAB4-AC19E2D4DC68}" type="presParOf" srcId="{2DA53791-4AF6-4CBD-B8C4-7499B687E3B1}" destId="{E7BAED65-319A-4B27-B813-96F5D943680D}" srcOrd="3" destOrd="0" presId="urn:microsoft.com/office/officeart/2005/8/layout/vList2"/>
    <dgm:cxn modelId="{A0E87100-684F-43A9-B436-B577BDD0E164}" type="presParOf" srcId="{2DA53791-4AF6-4CBD-B8C4-7499B687E3B1}" destId="{BF598446-6E98-4094-AC06-CD40B3766D97}" srcOrd="4" destOrd="0" presId="urn:microsoft.com/office/officeart/2005/8/layout/vList2"/>
    <dgm:cxn modelId="{0BE400CE-8516-47E0-83B1-4D04259E4429}" type="presParOf" srcId="{2DA53791-4AF6-4CBD-B8C4-7499B687E3B1}" destId="{3904B765-11E3-4079-AF4F-4A572667F41D}" srcOrd="5" destOrd="0" presId="urn:microsoft.com/office/officeart/2005/8/layout/vList2"/>
    <dgm:cxn modelId="{9CF058B7-7B14-4DC3-9B45-9AED681F4AE0}" type="presParOf" srcId="{2DA53791-4AF6-4CBD-B8C4-7499B687E3B1}" destId="{6DE2BE63-FA03-48C9-96BC-0D0BA26D6BE4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35EB537-9E14-4A7E-810D-F66E90B878D2}">
      <dsp:nvSpPr>
        <dsp:cNvPr id="0" name=""/>
        <dsp:cNvSpPr/>
      </dsp:nvSpPr>
      <dsp:spPr>
        <a:xfrm>
          <a:off x="0" y="0"/>
          <a:ext cx="1717032" cy="171703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F1F7B598-F2B1-4AAB-9876-2DB0D2966811}">
      <dsp:nvSpPr>
        <dsp:cNvPr id="0" name=""/>
        <dsp:cNvSpPr/>
      </dsp:nvSpPr>
      <dsp:spPr>
        <a:xfrm>
          <a:off x="858516" y="0"/>
          <a:ext cx="5052196" cy="1717032"/>
        </a:xfrm>
        <a:prstGeom prst="rect">
          <a:avLst/>
        </a:prstGeom>
        <a:solidFill>
          <a:schemeClr val="bg1"/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i="0" kern="1200" dirty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Secure Base:</a:t>
          </a:r>
          <a:r>
            <a:rPr lang="en-US" sz="1500" b="0" i="0" kern="1200" dirty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 A caregiver provides a safe environment that allows the child to explore while feeling protected.</a:t>
          </a:r>
          <a:endParaRPr lang="en-US" sz="1500" kern="1200" dirty="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858516" y="0"/>
        <a:ext cx="5052196" cy="515110"/>
      </dsp:txXfrm>
    </dsp:sp>
    <dsp:sp modelId="{222B0819-1C21-44AC-B368-2EEB084516C4}">
      <dsp:nvSpPr>
        <dsp:cNvPr id="0" name=""/>
        <dsp:cNvSpPr/>
      </dsp:nvSpPr>
      <dsp:spPr>
        <a:xfrm>
          <a:off x="300481" y="515110"/>
          <a:ext cx="1116069" cy="111606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1AD4DBA0-D904-404D-BB9D-97BD9FFDD2C0}">
      <dsp:nvSpPr>
        <dsp:cNvPr id="0" name=""/>
        <dsp:cNvSpPr/>
      </dsp:nvSpPr>
      <dsp:spPr>
        <a:xfrm>
          <a:off x="858516" y="515110"/>
          <a:ext cx="5052196" cy="111606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i="0" kern="1200" dirty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Internal Working Model:</a:t>
          </a:r>
          <a:r>
            <a:rPr lang="en-US" sz="1500" b="0" i="0" kern="1200" dirty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 Early experiences with caregivers form a mental blueprint for future relationships.</a:t>
          </a:r>
          <a:endParaRPr lang="en-US" sz="1500" kern="1200" dirty="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858516" y="515110"/>
        <a:ext cx="5052196" cy="515108"/>
      </dsp:txXfrm>
    </dsp:sp>
    <dsp:sp modelId="{A6B4D7FC-8DB0-4DD3-BFB0-4885E28B1CB6}">
      <dsp:nvSpPr>
        <dsp:cNvPr id="0" name=""/>
        <dsp:cNvSpPr/>
      </dsp:nvSpPr>
      <dsp:spPr>
        <a:xfrm>
          <a:off x="600961" y="1030219"/>
          <a:ext cx="515109" cy="51510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F5C8C961-96E7-4B5C-9124-1475A1D102B3}">
      <dsp:nvSpPr>
        <dsp:cNvPr id="0" name=""/>
        <dsp:cNvSpPr/>
      </dsp:nvSpPr>
      <dsp:spPr>
        <a:xfrm>
          <a:off x="858516" y="1030219"/>
          <a:ext cx="5052196" cy="51510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i="0" kern="1200" dirty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Critical Period:</a:t>
          </a:r>
          <a:r>
            <a:rPr lang="en-US" sz="1500" b="0" i="0" kern="1200" dirty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 The first 2–3 years are crucial for developing stable attachment relationships.</a:t>
          </a:r>
          <a:endParaRPr lang="en-US" sz="1500" kern="1200" dirty="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858516" y="1030219"/>
        <a:ext cx="5052196" cy="515109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F917D3A-2890-456F-8053-D86015DA9298}">
      <dsp:nvSpPr>
        <dsp:cNvPr id="0" name=""/>
        <dsp:cNvSpPr/>
      </dsp:nvSpPr>
      <dsp:spPr>
        <a:xfrm>
          <a:off x="740" y="52"/>
          <a:ext cx="4581419" cy="47022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l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i="0" kern="1200" dirty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Types of Attachment (Wang 2022):</a:t>
          </a:r>
          <a:endParaRPr lang="en-US" sz="1500" kern="1200" dirty="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14512" y="13824"/>
        <a:ext cx="4553875" cy="442676"/>
      </dsp:txXfrm>
    </dsp:sp>
    <dsp:sp modelId="{7AF567EE-19FC-4C4C-BE5B-D8E062ACAF66}">
      <dsp:nvSpPr>
        <dsp:cNvPr id="0" name=""/>
        <dsp:cNvSpPr/>
      </dsp:nvSpPr>
      <dsp:spPr>
        <a:xfrm>
          <a:off x="740" y="641952"/>
          <a:ext cx="1077474" cy="1297267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l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i="0" kern="120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Secure</a:t>
          </a:r>
          <a:endParaRPr lang="en-US" sz="1500" kern="120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32298" y="673510"/>
        <a:ext cx="1014358" cy="1234151"/>
      </dsp:txXfrm>
    </dsp:sp>
    <dsp:sp modelId="{AA2423EC-2524-4108-9261-D1C0B67654C1}">
      <dsp:nvSpPr>
        <dsp:cNvPr id="0" name=""/>
        <dsp:cNvSpPr/>
      </dsp:nvSpPr>
      <dsp:spPr>
        <a:xfrm>
          <a:off x="1168722" y="641952"/>
          <a:ext cx="1077474" cy="1297267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l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i="0" kern="120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Insecure-avoidant</a:t>
          </a:r>
          <a:endParaRPr lang="en-US" sz="1500" kern="120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1200280" y="673510"/>
        <a:ext cx="1014358" cy="1234151"/>
      </dsp:txXfrm>
    </dsp:sp>
    <dsp:sp modelId="{E4B527AE-8E87-444C-8A95-3E33F8CE7C35}">
      <dsp:nvSpPr>
        <dsp:cNvPr id="0" name=""/>
        <dsp:cNvSpPr/>
      </dsp:nvSpPr>
      <dsp:spPr>
        <a:xfrm>
          <a:off x="2336704" y="641952"/>
          <a:ext cx="1077474" cy="1297267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l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i="0" kern="1200" dirty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Insecure-resistant/ambivalent</a:t>
          </a:r>
          <a:endParaRPr lang="en-US" sz="1500" kern="1200" dirty="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2368262" y="673510"/>
        <a:ext cx="1014358" cy="1234151"/>
      </dsp:txXfrm>
    </dsp:sp>
    <dsp:sp modelId="{35359C41-6394-476B-A4D8-69C8E3FEBA99}">
      <dsp:nvSpPr>
        <dsp:cNvPr id="0" name=""/>
        <dsp:cNvSpPr/>
      </dsp:nvSpPr>
      <dsp:spPr>
        <a:xfrm>
          <a:off x="3504686" y="641952"/>
          <a:ext cx="1077474" cy="1297267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l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i="0" kern="120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Disorganised</a:t>
          </a:r>
          <a:endParaRPr lang="en-US" sz="1500" kern="120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3536244" y="673510"/>
        <a:ext cx="1014358" cy="1234151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7D4EA32-3D53-43E7-A867-E21F976187AD}">
      <dsp:nvSpPr>
        <dsp:cNvPr id="0" name=""/>
        <dsp:cNvSpPr/>
      </dsp:nvSpPr>
      <dsp:spPr>
        <a:xfrm>
          <a:off x="0" y="0"/>
          <a:ext cx="2953059" cy="119433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0480" tIns="20320" rIns="3048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dirty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Amira’s anxiety and withdrawal may suggest insecure attachment patterns.</a:t>
          </a:r>
          <a:endParaRPr lang="en-US" sz="1600" b="0" kern="1200" dirty="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34981" y="34981"/>
        <a:ext cx="2883097" cy="1124369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337887B-8548-41BF-9D25-C4C5BA46FA3C}">
      <dsp:nvSpPr>
        <dsp:cNvPr id="0" name=""/>
        <dsp:cNvSpPr/>
      </dsp:nvSpPr>
      <dsp:spPr>
        <a:xfrm>
          <a:off x="0" y="15313"/>
          <a:ext cx="5161323" cy="100035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i="0" kern="1200" dirty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Bowlby’s theory helps practitioners understand that </a:t>
          </a:r>
          <a:r>
            <a:rPr lang="en-US" sz="1900" b="0" i="0" kern="1200" dirty="0" err="1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behaviour</a:t>
          </a:r>
          <a:r>
            <a:rPr lang="en-US" sz="1900" b="0" i="0" kern="1200" dirty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 such as Amira’s is not “naughty” but a </a:t>
          </a:r>
          <a:r>
            <a:rPr lang="en-US" sz="1900" b="1" i="0" kern="1200" dirty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communication of emotional need</a:t>
          </a:r>
          <a:r>
            <a:rPr lang="en-US" sz="1900" b="0" i="0" kern="1200" dirty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.</a:t>
          </a:r>
          <a:endParaRPr lang="en-US" sz="1900" kern="1200" dirty="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48833" y="64146"/>
        <a:ext cx="5063657" cy="902684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6C23B87-87B9-4133-9EE8-7352751B389E}">
      <dsp:nvSpPr>
        <dsp:cNvPr id="0" name=""/>
        <dsp:cNvSpPr/>
      </dsp:nvSpPr>
      <dsp:spPr>
        <a:xfrm>
          <a:off x="0" y="30616"/>
          <a:ext cx="6697924" cy="777600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13792" tIns="65024" rIns="113792" bIns="65024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dirty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Attachment plays a vital role in the </a:t>
          </a:r>
          <a:r>
            <a:rPr lang="en-US" sz="1600" b="1" i="0" kern="1200" dirty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emotional, social, and cognitive growth</a:t>
          </a:r>
          <a:r>
            <a:rPr lang="en-US" sz="1600" b="0" i="0" kern="1200" dirty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 of young children.</a:t>
          </a:r>
          <a:endParaRPr lang="en-US" sz="1600" kern="1200" dirty="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0" y="30616"/>
        <a:ext cx="6697924" cy="777600"/>
      </dsp:txXfrm>
    </dsp:sp>
    <dsp:sp modelId="{3AF603D4-35D8-482A-96B9-9CEB4FCEEABE}">
      <dsp:nvSpPr>
        <dsp:cNvPr id="0" name=""/>
        <dsp:cNvSpPr/>
      </dsp:nvSpPr>
      <dsp:spPr>
        <a:xfrm>
          <a:off x="0" y="786844"/>
          <a:ext cx="6697924" cy="118584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85344" rIns="113792" bIns="128016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b="0" i="0" kern="1200" dirty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Secure attachments promote </a:t>
          </a:r>
          <a:r>
            <a:rPr lang="en-US" sz="1600" b="1" i="0" kern="1200" dirty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confidence</a:t>
          </a:r>
          <a:r>
            <a:rPr lang="en-US" sz="1600" b="0" i="0" kern="1200" dirty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, </a:t>
          </a:r>
          <a:r>
            <a:rPr lang="en-US" sz="1600" b="1" i="0" kern="1200" dirty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language development</a:t>
          </a:r>
          <a:r>
            <a:rPr lang="en-US" sz="1600" b="0" i="0" kern="1200" dirty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, and </a:t>
          </a:r>
          <a:r>
            <a:rPr lang="en-US" sz="1600" b="1" i="0" kern="1200" dirty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positive peer relationships (Bergen 2022)</a:t>
          </a:r>
          <a:r>
            <a:rPr lang="en-US" sz="1600" b="0" i="0" kern="1200" dirty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.</a:t>
          </a:r>
          <a:endParaRPr lang="en-US" sz="1600" kern="1200" dirty="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b="0" i="0" kern="1200" dirty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Insecure attachments can result in </a:t>
          </a:r>
          <a:r>
            <a:rPr lang="en-US" sz="1600" b="1" i="0" kern="1200" dirty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separation anxiety</a:t>
          </a:r>
          <a:r>
            <a:rPr lang="en-US" sz="1600" b="0" i="0" kern="1200" dirty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, </a:t>
          </a:r>
          <a:r>
            <a:rPr lang="en-US" sz="1600" b="1" i="0" kern="1200" dirty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poor emotional regulation</a:t>
          </a:r>
          <a:r>
            <a:rPr lang="en-US" sz="1600" b="0" i="0" kern="1200" dirty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, and </a:t>
          </a:r>
          <a:r>
            <a:rPr lang="en-US" sz="1600" b="1" i="0" kern="1200" dirty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social withdrawal</a:t>
          </a:r>
          <a:r>
            <a:rPr lang="en-US" sz="1600" b="0" i="0" kern="1200" dirty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.</a:t>
          </a:r>
          <a:endParaRPr lang="en-US" sz="1600" kern="1200" dirty="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0" y="786844"/>
        <a:ext cx="6697924" cy="1185840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558B14B-24C4-4C63-8D2B-87D3CFEADC34}">
      <dsp:nvSpPr>
        <dsp:cNvPr id="0" name=""/>
        <dsp:cNvSpPr/>
      </dsp:nvSpPr>
      <dsp:spPr>
        <a:xfrm>
          <a:off x="8885" y="1306"/>
          <a:ext cx="1706781" cy="2141643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 dirty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Amira’s </a:t>
          </a:r>
          <a:r>
            <a:rPr lang="en-US" sz="1800" b="1" i="0" kern="1200" dirty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separation anxiety</a:t>
          </a:r>
          <a:r>
            <a:rPr lang="en-US" sz="1800" b="0" i="0" kern="1200" dirty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 may indicate </a:t>
          </a:r>
          <a:r>
            <a:rPr lang="en-US" sz="1800" b="1" i="0" kern="1200" dirty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insecure or disrupted attachment</a:t>
          </a:r>
          <a:r>
            <a:rPr lang="en-US" sz="1800" b="0" i="0" kern="1200" dirty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 to her carers.</a:t>
          </a:r>
          <a:endParaRPr lang="en-US" sz="1800" kern="1200" dirty="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58875" y="51296"/>
        <a:ext cx="1606801" cy="2041663"/>
      </dsp:txXfrm>
    </dsp:sp>
    <dsp:sp modelId="{CF79170B-DBA6-4A1B-B26D-722F9719BAE3}">
      <dsp:nvSpPr>
        <dsp:cNvPr id="0" name=""/>
        <dsp:cNvSpPr/>
      </dsp:nvSpPr>
      <dsp:spPr>
        <a:xfrm>
          <a:off x="1886345" y="860487"/>
          <a:ext cx="361837" cy="42328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1886345" y="945143"/>
        <a:ext cx="253286" cy="253969"/>
      </dsp:txXfrm>
    </dsp:sp>
    <dsp:sp modelId="{0144E6CB-E40C-4B54-B26F-31772B078B22}">
      <dsp:nvSpPr>
        <dsp:cNvPr id="0" name=""/>
        <dsp:cNvSpPr/>
      </dsp:nvSpPr>
      <dsp:spPr>
        <a:xfrm>
          <a:off x="2398379" y="1306"/>
          <a:ext cx="1706781" cy="2141643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 dirty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Her </a:t>
          </a:r>
          <a:r>
            <a:rPr lang="en-US" sz="1800" b="1" i="0" kern="1200" dirty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limited communication</a:t>
          </a:r>
          <a:r>
            <a:rPr lang="en-US" sz="1800" b="0" i="0" kern="1200" dirty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 could stem from reduced social interaction and emotional insecurity.</a:t>
          </a:r>
          <a:endParaRPr lang="en-US" sz="1800" kern="1200" dirty="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2448369" y="51296"/>
        <a:ext cx="1606801" cy="2041663"/>
      </dsp:txXfrm>
    </dsp:sp>
    <dsp:sp modelId="{87288873-8D67-4D80-B4A2-7842384A68EC}">
      <dsp:nvSpPr>
        <dsp:cNvPr id="0" name=""/>
        <dsp:cNvSpPr/>
      </dsp:nvSpPr>
      <dsp:spPr>
        <a:xfrm>
          <a:off x="4275839" y="860487"/>
          <a:ext cx="361837" cy="42328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4275839" y="945143"/>
        <a:ext cx="253286" cy="253969"/>
      </dsp:txXfrm>
    </dsp:sp>
    <dsp:sp modelId="{3FB49C2E-D015-4517-BD96-A0D81A5A2FE4}">
      <dsp:nvSpPr>
        <dsp:cNvPr id="0" name=""/>
        <dsp:cNvSpPr/>
      </dsp:nvSpPr>
      <dsp:spPr>
        <a:xfrm>
          <a:off x="4787873" y="1306"/>
          <a:ext cx="1706781" cy="2141643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i="0" kern="1200" dirty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Difficulty in group play</a:t>
          </a:r>
          <a:r>
            <a:rPr lang="en-US" sz="1800" b="0" i="0" kern="1200" dirty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 suggests that she lacks trust and confidence in new social environments.</a:t>
          </a:r>
          <a:endParaRPr lang="en-US" sz="1800" kern="1200" dirty="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4837863" y="51296"/>
        <a:ext cx="1606801" cy="2041663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1056164-B290-4C14-96DE-830BE57D3A64}">
      <dsp:nvSpPr>
        <dsp:cNvPr id="0" name=""/>
        <dsp:cNvSpPr/>
      </dsp:nvSpPr>
      <dsp:spPr>
        <a:xfrm>
          <a:off x="1018278" y="1450"/>
          <a:ext cx="4576975" cy="848750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 dirty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Biological factors affect attachment and emotional development.</a:t>
          </a:r>
          <a:endParaRPr lang="en-US" sz="1800" kern="1200" dirty="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1043137" y="26309"/>
        <a:ext cx="4527257" cy="799032"/>
      </dsp:txXfrm>
    </dsp:sp>
    <dsp:sp modelId="{6A49ADD2-9CA7-4875-9B85-2F2532740ED7}">
      <dsp:nvSpPr>
        <dsp:cNvPr id="0" name=""/>
        <dsp:cNvSpPr/>
      </dsp:nvSpPr>
      <dsp:spPr>
        <a:xfrm>
          <a:off x="2376" y="1070824"/>
          <a:ext cx="2086104" cy="1579923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i="0" kern="120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Temperament:</a:t>
          </a:r>
          <a:r>
            <a:rPr lang="en-US" sz="1400" b="0" i="0" kern="120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 Some children are naturally more sensitive or anxious.</a:t>
          </a:r>
          <a:endParaRPr lang="en-US" sz="1400" kern="1200" dirty="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48650" y="1117098"/>
        <a:ext cx="1993556" cy="1487375"/>
      </dsp:txXfrm>
    </dsp:sp>
    <dsp:sp modelId="{3818E6FF-30FF-46C5-84CC-11BF1B6DE6E2}">
      <dsp:nvSpPr>
        <dsp:cNvPr id="0" name=""/>
        <dsp:cNvSpPr/>
      </dsp:nvSpPr>
      <dsp:spPr>
        <a:xfrm>
          <a:off x="2263713" y="1070824"/>
          <a:ext cx="2086104" cy="1579923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i="0" kern="1200" dirty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Brain development:</a:t>
          </a:r>
          <a:r>
            <a:rPr lang="en-US" sz="1400" b="0" i="0" kern="1200" dirty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 The limbic system (responsible for emotions) matures rapidly in early years. Secure attachment supports healthy brain development (</a:t>
          </a:r>
          <a:r>
            <a:rPr lang="en-US" sz="1400" b="0" i="0" kern="1200" dirty="0" err="1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Clarici</a:t>
          </a:r>
          <a:r>
            <a:rPr lang="en-US" sz="1400" b="0" i="0" kern="1200" dirty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 et al. 2024).</a:t>
          </a:r>
          <a:endParaRPr lang="en-US" sz="1400" kern="1200" dirty="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2309987" y="1117098"/>
        <a:ext cx="1993556" cy="1487375"/>
      </dsp:txXfrm>
    </dsp:sp>
    <dsp:sp modelId="{440DDE82-32E5-4885-BA83-2F42FADE7D11}">
      <dsp:nvSpPr>
        <dsp:cNvPr id="0" name=""/>
        <dsp:cNvSpPr/>
      </dsp:nvSpPr>
      <dsp:spPr>
        <a:xfrm>
          <a:off x="4525050" y="1070824"/>
          <a:ext cx="2086104" cy="1579923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i="0" kern="1200" dirty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Genetic predispositions:</a:t>
          </a:r>
          <a:r>
            <a:rPr lang="en-US" sz="1400" b="0" i="0" kern="1200" dirty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 Amira may have inherited traits that make her more vulnerable to anxiety.</a:t>
          </a:r>
          <a:endParaRPr lang="en-US" sz="1400" kern="1200" dirty="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4571324" y="1117098"/>
        <a:ext cx="1993556" cy="1487375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878DE7D-0A91-429B-9EFB-97BD51B450F8}">
      <dsp:nvSpPr>
        <dsp:cNvPr id="0" name=""/>
        <dsp:cNvSpPr/>
      </dsp:nvSpPr>
      <dsp:spPr>
        <a:xfrm>
          <a:off x="2465" y="1083"/>
          <a:ext cx="6854575" cy="819552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lumMod val="5000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 dirty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Environmental factors play a key role in shaping Amira’s </a:t>
          </a:r>
          <a:r>
            <a:rPr lang="en-US" sz="1800" b="0" i="0" kern="1200" dirty="0" err="1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behaviour</a:t>
          </a:r>
          <a:r>
            <a:rPr lang="en-US" sz="1800" b="0" i="0" kern="1200" dirty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:</a:t>
          </a:r>
          <a:endParaRPr lang="en-US" sz="1800" kern="1200" dirty="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26469" y="25087"/>
        <a:ext cx="6806567" cy="771544"/>
      </dsp:txXfrm>
    </dsp:sp>
    <dsp:sp modelId="{4EC10244-C004-44A0-9309-3343870C32E3}">
      <dsp:nvSpPr>
        <dsp:cNvPr id="0" name=""/>
        <dsp:cNvSpPr/>
      </dsp:nvSpPr>
      <dsp:spPr>
        <a:xfrm>
          <a:off x="2465" y="1026957"/>
          <a:ext cx="2163691" cy="1192874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lumMod val="5000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i="0" kern="1200" dirty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Parenting style:</a:t>
          </a:r>
          <a:r>
            <a:rPr lang="en-US" sz="1400" b="0" i="0" kern="1200" dirty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 Inconsistent or unavailable caregiving can cause attachment insecurity (Leisman, Alfasi &amp; </a:t>
          </a:r>
          <a:r>
            <a:rPr lang="en-US" sz="1400" b="0" i="0" kern="1200" dirty="0" err="1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D’Angiulli</a:t>
          </a:r>
          <a:r>
            <a:rPr lang="en-US" sz="1400" b="0" i="0" kern="1200" dirty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 2025).</a:t>
          </a:r>
          <a:endParaRPr lang="en-US" sz="1400" kern="1200" dirty="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37403" y="1061895"/>
        <a:ext cx="2093815" cy="1122998"/>
      </dsp:txXfrm>
    </dsp:sp>
    <dsp:sp modelId="{5100292A-4EF8-49E7-B1F8-5082A74551FF}">
      <dsp:nvSpPr>
        <dsp:cNvPr id="0" name=""/>
        <dsp:cNvSpPr/>
      </dsp:nvSpPr>
      <dsp:spPr>
        <a:xfrm>
          <a:off x="2347907" y="1026957"/>
          <a:ext cx="2163691" cy="1192874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rgbClr r="0" g="0" b="0"/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i="0" kern="1200" dirty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Nursery environment:</a:t>
          </a:r>
          <a:r>
            <a:rPr lang="en-US" sz="1400" b="0" i="0" kern="1200" dirty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 New routines, unfamiliar adults, and peers may heighten anxiety.</a:t>
          </a:r>
          <a:endParaRPr lang="en-US" sz="1400" kern="1200" dirty="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2382845" y="1061895"/>
        <a:ext cx="2093815" cy="1122998"/>
      </dsp:txXfrm>
    </dsp:sp>
    <dsp:sp modelId="{74DDC5C5-4C62-4E0C-8375-FBCC05FD63D7}">
      <dsp:nvSpPr>
        <dsp:cNvPr id="0" name=""/>
        <dsp:cNvSpPr/>
      </dsp:nvSpPr>
      <dsp:spPr>
        <a:xfrm>
          <a:off x="4693349" y="1026957"/>
          <a:ext cx="2163691" cy="1192874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lumMod val="5000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i="0" kern="1200" dirty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Social context:</a:t>
          </a:r>
          <a:r>
            <a:rPr lang="en-US" sz="1400" b="0" i="0" kern="1200" dirty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 Limited early exposure to group play can delay social development.</a:t>
          </a:r>
          <a:endParaRPr lang="en-US" sz="1400" kern="1200" dirty="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4728287" y="1061895"/>
        <a:ext cx="2093815" cy="1122998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BD62B50-C829-436D-A7AB-355159FA14B5}">
      <dsp:nvSpPr>
        <dsp:cNvPr id="0" name=""/>
        <dsp:cNvSpPr/>
      </dsp:nvSpPr>
      <dsp:spPr>
        <a:xfrm>
          <a:off x="0" y="13911"/>
          <a:ext cx="6259580" cy="68211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i="0" kern="1200" dirty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Key Worker Approach:</a:t>
          </a:r>
          <a:r>
            <a:rPr lang="en-US" sz="1800" b="0" i="0" kern="1200" dirty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 Assign one consistent caregiver to build trust and reduce separation anxiety.</a:t>
          </a:r>
          <a:endParaRPr lang="en-US" sz="1800" kern="1200" dirty="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33298" y="47209"/>
        <a:ext cx="6192984" cy="615514"/>
      </dsp:txXfrm>
    </dsp:sp>
    <dsp:sp modelId="{0447D798-2E52-4CFD-B84F-F5923BF09E8D}">
      <dsp:nvSpPr>
        <dsp:cNvPr id="0" name=""/>
        <dsp:cNvSpPr/>
      </dsp:nvSpPr>
      <dsp:spPr>
        <a:xfrm>
          <a:off x="0" y="759382"/>
          <a:ext cx="6259580" cy="68211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i="0" kern="120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Gradual Settling-in Plan:</a:t>
          </a:r>
          <a:r>
            <a:rPr lang="en-US" sz="1800" b="0" i="0" kern="120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 Slowly increase Amira’s nursery time while allowing short comfort breaks with her carers.</a:t>
          </a:r>
          <a:endParaRPr lang="en-US" sz="1800" kern="120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33298" y="792680"/>
        <a:ext cx="6192984" cy="615514"/>
      </dsp:txXfrm>
    </dsp:sp>
    <dsp:sp modelId="{26385F00-F445-40E8-BEEA-65D991D111A7}">
      <dsp:nvSpPr>
        <dsp:cNvPr id="0" name=""/>
        <dsp:cNvSpPr/>
      </dsp:nvSpPr>
      <dsp:spPr>
        <a:xfrm>
          <a:off x="0" y="1504852"/>
          <a:ext cx="6259580" cy="68211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i="0" kern="1200" dirty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Attachment-Based Interactions:</a:t>
          </a:r>
          <a:r>
            <a:rPr lang="en-US" sz="1800" b="0" i="0" kern="1200" dirty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 Use eye contact, gentle reassurance, and physical comfort appropriately.</a:t>
          </a:r>
          <a:endParaRPr lang="en-US" sz="1800" kern="1200" dirty="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33298" y="1538150"/>
        <a:ext cx="6192984" cy="615514"/>
      </dsp:txXfrm>
    </dsp:sp>
    <dsp:sp modelId="{966BC012-7525-4E1C-BA5D-44ADC47448EC}">
      <dsp:nvSpPr>
        <dsp:cNvPr id="0" name=""/>
        <dsp:cNvSpPr/>
      </dsp:nvSpPr>
      <dsp:spPr>
        <a:xfrm>
          <a:off x="0" y="2250321"/>
          <a:ext cx="6259580" cy="68211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i="0" kern="1200" dirty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Play Therapy and Role Play:</a:t>
          </a:r>
          <a:r>
            <a:rPr lang="en-US" sz="1800" b="0" i="0" kern="1200" dirty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 Encourage Amira to express feelings through play.</a:t>
          </a:r>
          <a:endParaRPr lang="en-US" sz="1800" kern="1200" dirty="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33298" y="2283619"/>
        <a:ext cx="6192984" cy="615514"/>
      </dsp:txXfrm>
    </dsp:sp>
    <dsp:sp modelId="{957CE78A-4D7E-4289-8F20-3C8391D566B1}">
      <dsp:nvSpPr>
        <dsp:cNvPr id="0" name=""/>
        <dsp:cNvSpPr/>
      </dsp:nvSpPr>
      <dsp:spPr>
        <a:xfrm>
          <a:off x="0" y="2995792"/>
          <a:ext cx="6259580" cy="68211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i="0" kern="120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Language Support:</a:t>
          </a:r>
          <a:r>
            <a:rPr lang="en-US" sz="1800" b="0" i="0" kern="120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 Encourage verbal communication through songs, storytelling, and naming emotions.</a:t>
          </a:r>
          <a:endParaRPr lang="en-US" sz="1800" kern="120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33298" y="3029090"/>
        <a:ext cx="6192984" cy="615514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AA6CB4-C7EC-450B-9B87-2C629E459C55}">
      <dsp:nvSpPr>
        <dsp:cNvPr id="0" name=""/>
        <dsp:cNvSpPr/>
      </dsp:nvSpPr>
      <dsp:spPr>
        <a:xfrm>
          <a:off x="0" y="8294"/>
          <a:ext cx="2272188" cy="1363312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lumMod val="5000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Collaborate with Amira’s parents/carers to ensure consistent approaches at home and nursery.</a:t>
          </a:r>
          <a:endParaRPr lang="en-US" sz="1600" b="0" kern="120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0" y="8294"/>
        <a:ext cx="2272188" cy="1363312"/>
      </dsp:txXfrm>
    </dsp:sp>
    <dsp:sp modelId="{288A480A-7EE1-4B6E-9481-1FE0FD70E45E}">
      <dsp:nvSpPr>
        <dsp:cNvPr id="0" name=""/>
        <dsp:cNvSpPr/>
      </dsp:nvSpPr>
      <dsp:spPr>
        <a:xfrm>
          <a:off x="2499406" y="8294"/>
          <a:ext cx="2272188" cy="1363312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lumMod val="5000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dirty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Maintain open communication with parents regarding progress and challenges.</a:t>
          </a:r>
          <a:endParaRPr lang="en-US" sz="1600" b="0" kern="1200" dirty="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2499406" y="8294"/>
        <a:ext cx="2272188" cy="1363312"/>
      </dsp:txXfrm>
    </dsp:sp>
    <dsp:sp modelId="{7411F28A-E838-4469-A591-27121DD7A91A}">
      <dsp:nvSpPr>
        <dsp:cNvPr id="0" name=""/>
        <dsp:cNvSpPr/>
      </dsp:nvSpPr>
      <dsp:spPr>
        <a:xfrm>
          <a:off x="4998813" y="8294"/>
          <a:ext cx="2272188" cy="1363312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lumMod val="5000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Provide a calm, predictable environment with clear routines.</a:t>
          </a:r>
          <a:endParaRPr lang="en-US" sz="1600" b="0" kern="120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4998813" y="8294"/>
        <a:ext cx="2272188" cy="1363312"/>
      </dsp:txXfrm>
    </dsp:sp>
    <dsp:sp modelId="{640B2ECB-D90B-4E38-89E9-46C59DE10DAA}">
      <dsp:nvSpPr>
        <dsp:cNvPr id="0" name=""/>
        <dsp:cNvSpPr/>
      </dsp:nvSpPr>
      <dsp:spPr>
        <a:xfrm>
          <a:off x="1249703" y="1598826"/>
          <a:ext cx="2272188" cy="1363312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lumMod val="5000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Encourage peer play by pairing Amira with one friendly child first.</a:t>
          </a:r>
          <a:endParaRPr lang="en-US" sz="1600" b="0" kern="120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1249703" y="1598826"/>
        <a:ext cx="2272188" cy="1363312"/>
      </dsp:txXfrm>
    </dsp:sp>
    <dsp:sp modelId="{A2361CF7-088F-4EA8-84B9-89442AF86EDD}">
      <dsp:nvSpPr>
        <dsp:cNvPr id="0" name=""/>
        <dsp:cNvSpPr/>
      </dsp:nvSpPr>
      <dsp:spPr>
        <a:xfrm>
          <a:off x="3749110" y="1598826"/>
          <a:ext cx="2272188" cy="1363312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lumMod val="5000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Regularly observe and document her emotional and social progress for professional reflection.</a:t>
          </a:r>
          <a:endParaRPr lang="en-US" sz="1600" b="0" kern="120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3749110" y="1598826"/>
        <a:ext cx="2272188" cy="1363312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52FC616-27FE-41B9-944A-C9244DD28821}">
      <dsp:nvSpPr>
        <dsp:cNvPr id="0" name=""/>
        <dsp:cNvSpPr/>
      </dsp:nvSpPr>
      <dsp:spPr>
        <a:xfrm>
          <a:off x="2499174" y="265741"/>
          <a:ext cx="3583029" cy="3583029"/>
        </a:xfrm>
        <a:prstGeom prst="pie">
          <a:avLst>
            <a:gd name="adj1" fmla="val 16200000"/>
            <a:gd name="adj2" fmla="val 0"/>
          </a:avLst>
        </a:prstGeom>
        <a:solidFill>
          <a:schemeClr val="tx1">
            <a:lumMod val="75000"/>
          </a:schemeClr>
        </a:solidFill>
        <a:ln w="38100" cap="flat" cmpd="sng" algn="ctr">
          <a:solidFill>
            <a:schemeClr val="accent5">
              <a:lumMod val="5000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i="0" kern="1200" dirty="0">
              <a:solidFill>
                <a:schemeClr val="accent6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Usefulness:</a:t>
          </a:r>
          <a:endParaRPr lang="en-US" sz="2000" kern="1200" dirty="0">
            <a:solidFill>
              <a:schemeClr val="accent6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4331638" y="928601"/>
        <a:ext cx="1322308" cy="1066377"/>
      </dsp:txXfrm>
    </dsp:sp>
    <dsp:sp modelId="{7D565736-B013-4492-934F-8BD28E25CA7A}">
      <dsp:nvSpPr>
        <dsp:cNvPr id="0" name=""/>
        <dsp:cNvSpPr/>
      </dsp:nvSpPr>
      <dsp:spPr>
        <a:xfrm>
          <a:off x="2348175" y="416740"/>
          <a:ext cx="3583029" cy="3583029"/>
        </a:xfrm>
        <a:prstGeom prst="pie">
          <a:avLst>
            <a:gd name="adj1" fmla="val 0"/>
            <a:gd name="adj2" fmla="val 540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Provides a strong foundation for understanding early emotional needs.</a:t>
          </a:r>
          <a:endParaRPr lang="en-US" sz="1400" kern="120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4203673" y="2272237"/>
        <a:ext cx="1322308" cy="1066377"/>
      </dsp:txXfrm>
    </dsp:sp>
    <dsp:sp modelId="{71A593F2-FA91-46D5-A0E1-269C59C0CF7C}">
      <dsp:nvSpPr>
        <dsp:cNvPr id="0" name=""/>
        <dsp:cNvSpPr/>
      </dsp:nvSpPr>
      <dsp:spPr>
        <a:xfrm>
          <a:off x="2348175" y="416740"/>
          <a:ext cx="3583029" cy="3583029"/>
        </a:xfrm>
        <a:prstGeom prst="pie">
          <a:avLst>
            <a:gd name="adj1" fmla="val 5400000"/>
            <a:gd name="adj2" fmla="val 1080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dirty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Highlights the importance of caregiver–child relationships in development.</a:t>
          </a:r>
          <a:endParaRPr lang="en-US" sz="1400" kern="1200" dirty="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2753399" y="2272237"/>
        <a:ext cx="1322308" cy="1066377"/>
      </dsp:txXfrm>
    </dsp:sp>
    <dsp:sp modelId="{2527F62B-7B7E-4189-AD6B-61E3AA9A5E12}">
      <dsp:nvSpPr>
        <dsp:cNvPr id="0" name=""/>
        <dsp:cNvSpPr/>
      </dsp:nvSpPr>
      <dsp:spPr>
        <a:xfrm>
          <a:off x="2348175" y="416740"/>
          <a:ext cx="3583029" cy="3583029"/>
        </a:xfrm>
        <a:prstGeom prst="pie">
          <a:avLst>
            <a:gd name="adj1" fmla="val 10800000"/>
            <a:gd name="adj2" fmla="val 1620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dirty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Influences modern childcare practices (e.g., key worker system) (Fitzgerald 2021).</a:t>
          </a:r>
          <a:endParaRPr lang="en-US" sz="1400" kern="1200" dirty="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2753399" y="1077894"/>
        <a:ext cx="1322308" cy="1066377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54C5373-A6AC-4190-BCCD-C01C736E6800}">
      <dsp:nvSpPr>
        <dsp:cNvPr id="0" name=""/>
        <dsp:cNvSpPr/>
      </dsp:nvSpPr>
      <dsp:spPr>
        <a:xfrm>
          <a:off x="1737654" y="266550"/>
          <a:ext cx="3593943" cy="3593943"/>
        </a:xfrm>
        <a:prstGeom prst="pie">
          <a:avLst>
            <a:gd name="adj1" fmla="val 16200000"/>
            <a:gd name="adj2" fmla="val 0"/>
          </a:avLst>
        </a:prstGeom>
        <a:solidFill>
          <a:schemeClr val="tx1">
            <a:lumMod val="75000"/>
          </a:schemeClr>
        </a:solidFill>
        <a:ln w="38100" cap="flat" cmpd="sng" algn="ctr">
          <a:solidFill>
            <a:schemeClr val="accent5">
              <a:lumMod val="5000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i="0" kern="1200" dirty="0">
              <a:solidFill>
                <a:schemeClr val="accent6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Limitations:</a:t>
          </a:r>
          <a:endParaRPr lang="en-US" sz="1800" kern="1200" dirty="0">
            <a:solidFill>
              <a:schemeClr val="accent6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3575700" y="931430"/>
        <a:ext cx="1326336" cy="1069626"/>
      </dsp:txXfrm>
    </dsp:sp>
    <dsp:sp modelId="{29C0F775-DFC5-47D7-8D50-337382C23069}">
      <dsp:nvSpPr>
        <dsp:cNvPr id="0" name=""/>
        <dsp:cNvSpPr/>
      </dsp:nvSpPr>
      <dsp:spPr>
        <a:xfrm>
          <a:off x="1586195" y="418009"/>
          <a:ext cx="3593943" cy="3593943"/>
        </a:xfrm>
        <a:prstGeom prst="pie">
          <a:avLst>
            <a:gd name="adj1" fmla="val 0"/>
            <a:gd name="adj2" fmla="val 540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dirty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May underestimate </a:t>
          </a:r>
          <a:r>
            <a:rPr lang="en-US" sz="1400" b="1" i="0" kern="1200" dirty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cultural diversity</a:t>
          </a:r>
          <a:r>
            <a:rPr lang="en-US" sz="1400" b="0" i="0" kern="1200" dirty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 in caregiving patterns.</a:t>
          </a:r>
          <a:endParaRPr lang="en-US" sz="1400" kern="1200" dirty="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3447345" y="2279159"/>
        <a:ext cx="1326336" cy="1069626"/>
      </dsp:txXfrm>
    </dsp:sp>
    <dsp:sp modelId="{DF1FD0ED-7E75-4BBE-A890-4C46D8659663}">
      <dsp:nvSpPr>
        <dsp:cNvPr id="0" name=""/>
        <dsp:cNvSpPr/>
      </dsp:nvSpPr>
      <dsp:spPr>
        <a:xfrm>
          <a:off x="1586195" y="418009"/>
          <a:ext cx="3593943" cy="3593943"/>
        </a:xfrm>
        <a:prstGeom prst="pie">
          <a:avLst>
            <a:gd name="adj1" fmla="val 5400000"/>
            <a:gd name="adj2" fmla="val 1080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dirty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Focuses heavily on mother–child bond; modern families may differ (Fitzgerald 2021).</a:t>
          </a:r>
          <a:endParaRPr lang="en-US" sz="1400" kern="1200" dirty="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1992653" y="2279159"/>
        <a:ext cx="1326336" cy="1069626"/>
      </dsp:txXfrm>
    </dsp:sp>
    <dsp:sp modelId="{34AE0AD5-DC72-4C49-8F41-640CA257E4C2}">
      <dsp:nvSpPr>
        <dsp:cNvPr id="0" name=""/>
        <dsp:cNvSpPr/>
      </dsp:nvSpPr>
      <dsp:spPr>
        <a:xfrm>
          <a:off x="1586195" y="418009"/>
          <a:ext cx="3593943" cy="3593943"/>
        </a:xfrm>
        <a:prstGeom prst="pie">
          <a:avLst>
            <a:gd name="adj1" fmla="val 10800000"/>
            <a:gd name="adj2" fmla="val 1620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Overemphasises early experiences, less on resilience and later change.</a:t>
          </a:r>
          <a:endParaRPr lang="en-US" sz="1400" kern="120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1992653" y="1081177"/>
        <a:ext cx="1326336" cy="1069626"/>
      </dsp:txXfrm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1D7D023-AFAE-4B23-8E00-2C4A17A98C05}">
      <dsp:nvSpPr>
        <dsp:cNvPr id="0" name=""/>
        <dsp:cNvSpPr/>
      </dsp:nvSpPr>
      <dsp:spPr>
        <a:xfrm>
          <a:off x="0" y="1881"/>
          <a:ext cx="6810699" cy="699404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dirty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Understanding Bowlby’s theory enhances my ability to </a:t>
          </a:r>
          <a:r>
            <a:rPr lang="en-US" sz="1600" b="1" i="0" kern="1200" dirty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interpret </a:t>
          </a:r>
          <a:r>
            <a:rPr lang="en-US" sz="1600" b="1" i="0" kern="1200" dirty="0" err="1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behaviour</a:t>
          </a:r>
          <a:r>
            <a:rPr lang="en-US" sz="1600" b="0" i="0" kern="1200" dirty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 as communication of emotional need.</a:t>
          </a:r>
          <a:endParaRPr lang="en-US" sz="1600" kern="1200" dirty="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34142" y="36023"/>
        <a:ext cx="6742415" cy="631120"/>
      </dsp:txXfrm>
    </dsp:sp>
    <dsp:sp modelId="{3B4C8F8D-A091-4AF5-89D3-E3001C90F16D}">
      <dsp:nvSpPr>
        <dsp:cNvPr id="0" name=""/>
        <dsp:cNvSpPr/>
      </dsp:nvSpPr>
      <dsp:spPr>
        <a:xfrm>
          <a:off x="0" y="764645"/>
          <a:ext cx="6810699" cy="699404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Encourages </a:t>
          </a:r>
          <a:r>
            <a:rPr lang="en-US" sz="1600" b="1" i="0" kern="120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empathetic, trauma-informed practice</a:t>
          </a:r>
          <a:r>
            <a:rPr lang="en-US" sz="1600" b="0" i="0" kern="120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 in early years care.</a:t>
          </a:r>
          <a:endParaRPr lang="en-US" sz="1600" kern="120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34142" y="798787"/>
        <a:ext cx="6742415" cy="631120"/>
      </dsp:txXfrm>
    </dsp:sp>
    <dsp:sp modelId="{BF598446-6E98-4094-AC06-CD40B3766D97}">
      <dsp:nvSpPr>
        <dsp:cNvPr id="0" name=""/>
        <dsp:cNvSpPr/>
      </dsp:nvSpPr>
      <dsp:spPr>
        <a:xfrm>
          <a:off x="0" y="1527410"/>
          <a:ext cx="6810699" cy="699404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dirty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Reinforces the importance of </a:t>
          </a:r>
          <a:r>
            <a:rPr lang="en-US" sz="1600" b="1" i="0" kern="1200" dirty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partnership with parents</a:t>
          </a:r>
          <a:r>
            <a:rPr lang="en-US" sz="1600" b="0" i="0" kern="1200" dirty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 and </a:t>
          </a:r>
          <a:r>
            <a:rPr lang="en-US" sz="1600" b="1" i="0" kern="1200" dirty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consistent caregiving </a:t>
          </a:r>
          <a:r>
            <a:rPr lang="en-US" sz="1600" b="0" i="0" kern="1200" dirty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(Bergen 2022).</a:t>
          </a:r>
          <a:endParaRPr lang="en-US" sz="1600" b="0" kern="1200" dirty="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34142" y="1561552"/>
        <a:ext cx="6742415" cy="631120"/>
      </dsp:txXfrm>
    </dsp:sp>
    <dsp:sp modelId="{6DE2BE63-FA03-48C9-96BC-0D0BA26D6BE4}">
      <dsp:nvSpPr>
        <dsp:cNvPr id="0" name=""/>
        <dsp:cNvSpPr/>
      </dsp:nvSpPr>
      <dsp:spPr>
        <a:xfrm>
          <a:off x="0" y="2290174"/>
          <a:ext cx="6810699" cy="699404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dirty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As a practitioner, I will use reflective practice to identify emotional needs </a:t>
          </a:r>
        </a:p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dirty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early and support secure relationships that foster learning and well-being.</a:t>
          </a:r>
          <a:endParaRPr lang="en-US" sz="1600" kern="1200" dirty="0">
            <a:solidFill>
              <a:schemeClr val="bg1">
                <a:lumMod val="10000"/>
              </a:schemeClr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34142" y="2324316"/>
        <a:ext cx="6742415" cy="63112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hierarchy4">
  <dgm:title val=""/>
  <dgm:desc val=""/>
  <dgm:catLst>
    <dgm:cat type="hierarchy" pri="4000"/>
    <dgm:cat type="list" pri="24000"/>
    <dgm:cat type="relationship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/>
    </dgm:varLst>
    <dgm:choose name="Name1">
      <dgm:if name="Name2" func="var" arg="dir" op="equ" val="norm">
        <dgm:alg type="lin">
          <dgm:param type="linDir" val="fromL"/>
          <dgm:param type="nodeVertAlign" val="t"/>
        </dgm:alg>
      </dgm:if>
      <dgm:else name="Name3">
        <dgm:alg type="lin">
          <dgm:param type="linDir" val="fromR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vertOne" refType="w"/>
      <dgm:constr type="w" for="des" forName="horzOne" refType="w"/>
      <dgm:constr type="w" for="des" forName="txOne" refType="w"/>
      <dgm:constr type="w" for="des" forName="vertTwo" refType="w"/>
      <dgm:constr type="w" for="des" forName="horzTwo" refType="w"/>
      <dgm:constr type="w" for="des" forName="txTwo" refType="w"/>
      <dgm:constr type="w" for="des" forName="vertThree" refType="w"/>
      <dgm:constr type="w" for="des" forName="horzThree" refType="w"/>
      <dgm:constr type="w" for="des" forName="txThree" refType="w"/>
      <dgm:constr type="w" for="des" forName="vertFour" refType="w"/>
      <dgm:constr type="w" for="des" forName="horzFour" refType="w"/>
      <dgm:constr type="w" for="des" forName="txFour" refType="w"/>
      <dgm:constr type="h" for="des" ptType="node" op="equ"/>
      <dgm:constr type="h" for="des" forName="txOne" refType="h"/>
      <dgm:constr type="userH" for="des" ptType="node" refType="h" refFor="des" refForName="txOne"/>
      <dgm:constr type="primFontSz" for="des" forName="txOne" val="65"/>
      <dgm:constr type="primFontSz" for="des" forName="txTwo" val="65"/>
      <dgm:constr type="primFontSz" for="des" forName="txTwo" refType="primFontSz" refFor="des" refForName="txOne" op="lte"/>
      <dgm:constr type="primFontSz" for="des" forName="txThree" val="65"/>
      <dgm:constr type="primFontSz" for="des" forName="txThree" refType="primFontSz" refFor="des" refForName="txOne" op="lte"/>
      <dgm:constr type="primFontSz" for="des" forName="txThree" refType="primFontSz" refFor="des" refForName="txTwo" op="lte"/>
      <dgm:constr type="primFontSz" for="des" forName="txFour" val="65"/>
      <dgm:constr type="primFontSz" for="des" forName="txFour" refType="primFontSz" refFor="des" refForName="txOne" op="lte"/>
      <dgm:constr type="primFontSz" for="des" forName="txFour" refType="primFontSz" refFor="des" refForName="txTwo" op="lte"/>
      <dgm:constr type="primFontSz" for="des" forName="txFour" refType="primFontSz" refFor="des" refForName="txThree" op="lte"/>
      <dgm:constr type="w" for="des" forName="sibSpaceOne" refType="w" fact="0.168"/>
      <dgm:constr type="w" for="des" forName="sibSpaceTwo" refType="w" refFor="des" refForName="sibSpaceOne" op="equ" fact="0.5"/>
      <dgm:constr type="w" for="des" forName="sibSpaceThree" refType="w" refFor="des" refForName="sibSpaceTwo" op="equ" fact="0.5"/>
      <dgm:constr type="w" for="des" forName="sibSpaceFour" refType="w" refFor="des" refForName="sibSpaceThree" op="equ" fact="0.5"/>
      <dgm:constr type="h" for="des" forName="parTransOne" refType="w" fact="0.056"/>
      <dgm:constr type="h" for="des" forName="parTransTwo" refType="h" refFor="des" refForName="parTransOne" op="equ"/>
      <dgm:constr type="h" for="des" forName="parTransThree" refType="h" refFor="des" refForName="parTransTwo" op="equ"/>
      <dgm:constr type="h" for="des" forName="parTransFour" refType="h" refFor="des" refForName="parTransThree" op="equ"/>
    </dgm:constrLst>
    <dgm:ruleLst/>
    <dgm:forEach name="Name4" axis="ch" ptType="node">
      <dgm:layoutNode name="vertOne">
        <dgm:alg type="lin">
          <dgm:param type="linDir" val="fromT"/>
        </dgm:alg>
        <dgm:shape xmlns:r="http://schemas.openxmlformats.org/officeDocument/2006/relationships" r:blip="">
          <dgm:adjLst/>
        </dgm:shape>
        <dgm:presOf/>
        <dgm:constrLst>
          <dgm:constr type="w" for="ch" forName="txOne" refType="w" refFor="ch" refForName="horzOne" op="gte"/>
        </dgm:constrLst>
        <dgm:ruleLst/>
        <dgm:layoutNode name="txOne" styleLbl="node0">
          <dgm:varLst>
            <dgm:chPref val="3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5">
          <dgm:if name="Name6" axis="des" ptType="node" func="cnt" op="gt" val="0">
            <dgm:layoutNode name="parTrans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if>
          <dgm:else name="Name7"/>
        </dgm:choose>
        <dgm:layoutNode name="horzOne">
          <dgm:choose name="Name8">
            <dgm:if name="Name9" func="var" arg="dir" op="equ" val="norm">
              <dgm:alg type="lin">
                <dgm:param type="linDir" val="fromL"/>
                <dgm:param type="nodeVertAlign" val="t"/>
              </dgm:alg>
            </dgm:if>
            <dgm:else name="Name10">
              <dgm:alg type="lin">
                <dgm:param type="linDir" val="fromR"/>
                <dgm:param type="nodeVertAlign" val="t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>
            <dgm:rule type="w" val="INF" fact="NaN" max="NaN"/>
          </dgm:ruleLst>
          <dgm:forEach name="Name11" axis="ch" ptType="node">
            <dgm:layoutNode name="vertTwo">
              <dgm:alg type="lin">
                <dgm:param type="linDir" val="fromT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xTwo" refType="w" refFor="ch" refForName="horzTwo" op="gte"/>
              </dgm:constrLst>
              <dgm:ruleLst/>
              <dgm:layoutNode name="txTwo">
                <dgm:varLst>
                  <dgm:chPref val="3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self"/>
                <dgm:constrLst>
                  <dgm:constr type="userH"/>
                  <dgm:constr type="h" refType="userH"/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choose name="Name12">
                <dgm:if name="Name13" axis="des" ptType="node" func="cnt" op="gt" val="0">
                  <dgm:layoutNode name="parTrans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if>
                <dgm:else name="Name14"/>
              </dgm:choose>
              <dgm:layoutNode name="horzTwo">
                <dgm:choose name="Name15">
                  <dgm:if name="Name16" func="var" arg="dir" op="equ" val="norm">
                    <dgm:alg type="lin">
                      <dgm:param type="linDir" val="fromL"/>
                      <dgm:param type="nodeVertAlign" val="t"/>
                    </dgm:alg>
                  </dgm:if>
                  <dgm:else name="Name17">
                    <dgm:alg type="lin">
                      <dgm:param type="linDir" val="fromR"/>
                      <dgm:param type="nodeVertAlign" val="t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/>
                <dgm:ruleLst>
                  <dgm:rule type="w" val="INF" fact="NaN" max="NaN"/>
                </dgm:ruleLst>
                <dgm:forEach name="Name18" axis="ch" ptType="node">
                  <dgm:layoutNode name="vertThree">
                    <dgm:alg type="lin">
                      <dgm:param type="linDir" val="fromT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txThree" refType="w" refFor="ch" refForName="horzThree" op="gte"/>
                    </dgm:constrLst>
                    <dgm:ruleLst/>
                    <dgm:layoutNode name="txThree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userH"/>
                        <dgm:constr type="h" refType="userH"/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choose name="Name19">
                      <dgm:if name="Name20" axis="des" ptType="node" func="cnt" op="gt" val="0">
                        <dgm:layoutNode name="parTrans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if>
                      <dgm:else name="Name21"/>
                    </dgm:choose>
                    <dgm:layoutNode name="horzThree">
                      <dgm:choose name="Name22">
                        <dgm:if name="Name23" func="var" arg="dir" op="equ" val="norm">
                          <dgm:alg type="lin">
                            <dgm:param type="linDir" val="fromL"/>
                            <dgm:param type="nodeVertAlign" val="t"/>
                          </dgm:alg>
                        </dgm:if>
                        <dgm:else name="Name24">
                          <dgm:alg type="lin">
                            <dgm:param type="linDir" val="fromR"/>
                            <dgm:param type="nodeVertAlign" val="t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onstrLst/>
                      <dgm:ruleLst>
                        <dgm:rule type="w" val="INF" fact="NaN" max="NaN"/>
                      </dgm:ruleLst>
                      <dgm:forEach name="repeat" axis="ch" ptType="node">
                        <dgm:layoutNode name="vertFour">
                          <dgm:varLst>
                            <dgm:chPref val="3"/>
                          </dgm:varLst>
                          <dgm:alg type="lin">
                            <dgm:param type="linDir" val="fromT"/>
                          </dgm:alg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w" for="ch" forName="txFour" refType="w" refFor="ch" refForName="horzFour" op="gte"/>
                          </dgm:constrLst>
                          <dgm:ruleLst/>
                          <dgm:layoutNode name="txFour">
                            <dgm:varLst>
                              <dgm:chPref val="3"/>
                            </dgm:varLst>
                            <dgm:alg type="tx"/>
                            <dgm:shape xmlns:r="http://schemas.openxmlformats.org/officeDocument/2006/relationships" type="roundRect" r:blip="">
                              <dgm:adjLst>
                                <dgm:adj idx="1" val="0.1"/>
                              </dgm:adjLst>
                            </dgm:shape>
                            <dgm:presOf axis="self"/>
                            <dgm:constrLst>
                              <dgm:constr type="userH"/>
                              <dgm:constr type="h" refType="userH"/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choose name="Name25">
                            <dgm:if name="Name26" axis="des" ptType="node" func="cnt" op="gt" val="0">
                              <dgm:layoutNode name="parTrans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if>
                            <dgm:else name="Name27"/>
                          </dgm:choose>
                          <dgm:layoutNode name="horzFour">
                            <dgm:choose name="Name28">
                              <dgm:if name="Name29" func="var" arg="dir" op="equ" val="norm">
                                <dgm:alg type="lin">
                                  <dgm:param type="linDir" val="fromL"/>
                                  <dgm:param type="nodeVertAlign" val="t"/>
                                </dgm:alg>
                              </dgm:if>
                              <dgm:else name="Name30">
                                <dgm:alg type="lin">
                                  <dgm:param type="linDir" val="fromR"/>
                                  <dgm:param type="nodeVertAlign" val="t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>
                              <dgm:rule type="w" val="INF" fact="NaN" max="NaN"/>
                            </dgm:ruleLst>
                            <dgm:forEach name="Name31" ref="repeat"/>
                          </dgm:layoutNode>
                        </dgm:layoutNode>
                        <dgm:choose name="Name32">
                          <dgm:if name="Name33" axis="self" ptType="node" func="revPos" op="gte" val="2">
                            <dgm:forEach name="Name34" axis="followSib" ptType="sibTrans" cnt="1">
                              <dgm:layoutNode name="sibSpace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forEach>
                          </dgm:if>
                          <dgm:else name="Name35"/>
                        </dgm:choose>
                      </dgm:forEach>
                    </dgm:layoutNode>
                  </dgm:layoutNode>
                  <dgm:choose name="Name36">
                    <dgm:if name="Name37" axis="self" ptType="node" func="revPos" op="gte" val="2">
                      <dgm:forEach name="Name38" axis="followSib" ptType="sibTrans" cnt="1">
                        <dgm:layoutNode name="sibSpace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forEach>
                    </dgm:if>
                    <dgm:else name="Name39"/>
                  </dgm:choose>
                </dgm:forEach>
              </dgm:layoutNode>
            </dgm:layoutNode>
            <dgm:choose name="Name40">
              <dgm:if name="Name41" axis="self" ptType="node" func="revPos" op="gte" val="2">
                <dgm:forEach name="Name42" axis="followSib" ptType="sibTrans" cnt="1">
                  <dgm:layoutNode name="sibSpace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forEach>
              </dgm:if>
              <dgm:else name="Name43"/>
            </dgm:choose>
          </dgm:forEach>
        </dgm:layoutNode>
      </dgm:layoutNode>
      <dgm:choose name="Name44">
        <dgm:if name="Name45" axis="self" ptType="node" func="revPos" op="gte" val="2">
          <dgm:forEach name="Name46" axis="followSib" ptType="sibTrans" cnt="1">
            <dgm:layoutNode name="sibSpace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if>
        <dgm:else name="Name47"/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hierarchy4">
  <dgm:title val=""/>
  <dgm:desc val=""/>
  <dgm:catLst>
    <dgm:cat type="hierarchy" pri="4000"/>
    <dgm:cat type="list" pri="24000"/>
    <dgm:cat type="relationship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/>
    </dgm:varLst>
    <dgm:choose name="Name1">
      <dgm:if name="Name2" func="var" arg="dir" op="equ" val="norm">
        <dgm:alg type="lin">
          <dgm:param type="linDir" val="fromL"/>
          <dgm:param type="nodeVertAlign" val="t"/>
        </dgm:alg>
      </dgm:if>
      <dgm:else name="Name3">
        <dgm:alg type="lin">
          <dgm:param type="linDir" val="fromR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vertOne" refType="w"/>
      <dgm:constr type="w" for="des" forName="horzOne" refType="w"/>
      <dgm:constr type="w" for="des" forName="txOne" refType="w"/>
      <dgm:constr type="w" for="des" forName="vertTwo" refType="w"/>
      <dgm:constr type="w" for="des" forName="horzTwo" refType="w"/>
      <dgm:constr type="w" for="des" forName="txTwo" refType="w"/>
      <dgm:constr type="w" for="des" forName="vertThree" refType="w"/>
      <dgm:constr type="w" for="des" forName="horzThree" refType="w"/>
      <dgm:constr type="w" for="des" forName="txThree" refType="w"/>
      <dgm:constr type="w" for="des" forName="vertFour" refType="w"/>
      <dgm:constr type="w" for="des" forName="horzFour" refType="w"/>
      <dgm:constr type="w" for="des" forName="txFour" refType="w"/>
      <dgm:constr type="h" for="des" ptType="node" op="equ"/>
      <dgm:constr type="h" for="des" forName="txOne" refType="h"/>
      <dgm:constr type="userH" for="des" ptType="node" refType="h" refFor="des" refForName="txOne"/>
      <dgm:constr type="primFontSz" for="des" forName="txOne" val="65"/>
      <dgm:constr type="primFontSz" for="des" forName="txTwo" val="65"/>
      <dgm:constr type="primFontSz" for="des" forName="txTwo" refType="primFontSz" refFor="des" refForName="txOne" op="lte"/>
      <dgm:constr type="primFontSz" for="des" forName="txThree" val="65"/>
      <dgm:constr type="primFontSz" for="des" forName="txThree" refType="primFontSz" refFor="des" refForName="txOne" op="lte"/>
      <dgm:constr type="primFontSz" for="des" forName="txThree" refType="primFontSz" refFor="des" refForName="txTwo" op="lte"/>
      <dgm:constr type="primFontSz" for="des" forName="txFour" val="65"/>
      <dgm:constr type="primFontSz" for="des" forName="txFour" refType="primFontSz" refFor="des" refForName="txOne" op="lte"/>
      <dgm:constr type="primFontSz" for="des" forName="txFour" refType="primFontSz" refFor="des" refForName="txTwo" op="lte"/>
      <dgm:constr type="primFontSz" for="des" forName="txFour" refType="primFontSz" refFor="des" refForName="txThree" op="lte"/>
      <dgm:constr type="w" for="des" forName="sibSpaceOne" refType="w" fact="0.168"/>
      <dgm:constr type="w" for="des" forName="sibSpaceTwo" refType="w" refFor="des" refForName="sibSpaceOne" op="equ" fact="0.5"/>
      <dgm:constr type="w" for="des" forName="sibSpaceThree" refType="w" refFor="des" refForName="sibSpaceTwo" op="equ" fact="0.5"/>
      <dgm:constr type="w" for="des" forName="sibSpaceFour" refType="w" refFor="des" refForName="sibSpaceThree" op="equ" fact="0.5"/>
      <dgm:constr type="h" for="des" forName="parTransOne" refType="w" fact="0.056"/>
      <dgm:constr type="h" for="des" forName="parTransTwo" refType="h" refFor="des" refForName="parTransOne" op="equ"/>
      <dgm:constr type="h" for="des" forName="parTransThree" refType="h" refFor="des" refForName="parTransTwo" op="equ"/>
      <dgm:constr type="h" for="des" forName="parTransFour" refType="h" refFor="des" refForName="parTransThree" op="equ"/>
    </dgm:constrLst>
    <dgm:ruleLst/>
    <dgm:forEach name="Name4" axis="ch" ptType="node">
      <dgm:layoutNode name="vertOne">
        <dgm:alg type="lin">
          <dgm:param type="linDir" val="fromT"/>
        </dgm:alg>
        <dgm:shape xmlns:r="http://schemas.openxmlformats.org/officeDocument/2006/relationships" r:blip="">
          <dgm:adjLst/>
        </dgm:shape>
        <dgm:presOf/>
        <dgm:constrLst>
          <dgm:constr type="w" for="ch" forName="txOne" refType="w" refFor="ch" refForName="horzOne" op="gte"/>
        </dgm:constrLst>
        <dgm:ruleLst/>
        <dgm:layoutNode name="txOne" styleLbl="node0">
          <dgm:varLst>
            <dgm:chPref val="3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5">
          <dgm:if name="Name6" axis="des" ptType="node" func="cnt" op="gt" val="0">
            <dgm:layoutNode name="parTrans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if>
          <dgm:else name="Name7"/>
        </dgm:choose>
        <dgm:layoutNode name="horzOne">
          <dgm:choose name="Name8">
            <dgm:if name="Name9" func="var" arg="dir" op="equ" val="norm">
              <dgm:alg type="lin">
                <dgm:param type="linDir" val="fromL"/>
                <dgm:param type="nodeVertAlign" val="t"/>
              </dgm:alg>
            </dgm:if>
            <dgm:else name="Name10">
              <dgm:alg type="lin">
                <dgm:param type="linDir" val="fromR"/>
                <dgm:param type="nodeVertAlign" val="t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>
            <dgm:rule type="w" val="INF" fact="NaN" max="NaN"/>
          </dgm:ruleLst>
          <dgm:forEach name="Name11" axis="ch" ptType="node">
            <dgm:layoutNode name="vertTwo">
              <dgm:alg type="lin">
                <dgm:param type="linDir" val="fromT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xTwo" refType="w" refFor="ch" refForName="horzTwo" op="gte"/>
              </dgm:constrLst>
              <dgm:ruleLst/>
              <dgm:layoutNode name="txTwo">
                <dgm:varLst>
                  <dgm:chPref val="3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self"/>
                <dgm:constrLst>
                  <dgm:constr type="userH"/>
                  <dgm:constr type="h" refType="userH"/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choose name="Name12">
                <dgm:if name="Name13" axis="des" ptType="node" func="cnt" op="gt" val="0">
                  <dgm:layoutNode name="parTrans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if>
                <dgm:else name="Name14"/>
              </dgm:choose>
              <dgm:layoutNode name="horzTwo">
                <dgm:choose name="Name15">
                  <dgm:if name="Name16" func="var" arg="dir" op="equ" val="norm">
                    <dgm:alg type="lin">
                      <dgm:param type="linDir" val="fromL"/>
                      <dgm:param type="nodeVertAlign" val="t"/>
                    </dgm:alg>
                  </dgm:if>
                  <dgm:else name="Name17">
                    <dgm:alg type="lin">
                      <dgm:param type="linDir" val="fromR"/>
                      <dgm:param type="nodeVertAlign" val="t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/>
                <dgm:ruleLst>
                  <dgm:rule type="w" val="INF" fact="NaN" max="NaN"/>
                </dgm:ruleLst>
                <dgm:forEach name="Name18" axis="ch" ptType="node">
                  <dgm:layoutNode name="vertThree">
                    <dgm:alg type="lin">
                      <dgm:param type="linDir" val="fromT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txThree" refType="w" refFor="ch" refForName="horzThree" op="gte"/>
                    </dgm:constrLst>
                    <dgm:ruleLst/>
                    <dgm:layoutNode name="txThree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userH"/>
                        <dgm:constr type="h" refType="userH"/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choose name="Name19">
                      <dgm:if name="Name20" axis="des" ptType="node" func="cnt" op="gt" val="0">
                        <dgm:layoutNode name="parTrans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if>
                      <dgm:else name="Name21"/>
                    </dgm:choose>
                    <dgm:layoutNode name="horzThree">
                      <dgm:choose name="Name22">
                        <dgm:if name="Name23" func="var" arg="dir" op="equ" val="norm">
                          <dgm:alg type="lin">
                            <dgm:param type="linDir" val="fromL"/>
                            <dgm:param type="nodeVertAlign" val="t"/>
                          </dgm:alg>
                        </dgm:if>
                        <dgm:else name="Name24">
                          <dgm:alg type="lin">
                            <dgm:param type="linDir" val="fromR"/>
                            <dgm:param type="nodeVertAlign" val="t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onstrLst/>
                      <dgm:ruleLst>
                        <dgm:rule type="w" val="INF" fact="NaN" max="NaN"/>
                      </dgm:ruleLst>
                      <dgm:forEach name="repeat" axis="ch" ptType="node">
                        <dgm:layoutNode name="vertFour">
                          <dgm:varLst>
                            <dgm:chPref val="3"/>
                          </dgm:varLst>
                          <dgm:alg type="lin">
                            <dgm:param type="linDir" val="fromT"/>
                          </dgm:alg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w" for="ch" forName="txFour" refType="w" refFor="ch" refForName="horzFour" op="gte"/>
                          </dgm:constrLst>
                          <dgm:ruleLst/>
                          <dgm:layoutNode name="txFour">
                            <dgm:varLst>
                              <dgm:chPref val="3"/>
                            </dgm:varLst>
                            <dgm:alg type="tx"/>
                            <dgm:shape xmlns:r="http://schemas.openxmlformats.org/officeDocument/2006/relationships" type="roundRect" r:blip="">
                              <dgm:adjLst>
                                <dgm:adj idx="1" val="0.1"/>
                              </dgm:adjLst>
                            </dgm:shape>
                            <dgm:presOf axis="self"/>
                            <dgm:constrLst>
                              <dgm:constr type="userH"/>
                              <dgm:constr type="h" refType="userH"/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choose name="Name25">
                            <dgm:if name="Name26" axis="des" ptType="node" func="cnt" op="gt" val="0">
                              <dgm:layoutNode name="parTrans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if>
                            <dgm:else name="Name27"/>
                          </dgm:choose>
                          <dgm:layoutNode name="horzFour">
                            <dgm:choose name="Name28">
                              <dgm:if name="Name29" func="var" arg="dir" op="equ" val="norm">
                                <dgm:alg type="lin">
                                  <dgm:param type="linDir" val="fromL"/>
                                  <dgm:param type="nodeVertAlign" val="t"/>
                                </dgm:alg>
                              </dgm:if>
                              <dgm:else name="Name30">
                                <dgm:alg type="lin">
                                  <dgm:param type="linDir" val="fromR"/>
                                  <dgm:param type="nodeVertAlign" val="t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>
                              <dgm:rule type="w" val="INF" fact="NaN" max="NaN"/>
                            </dgm:ruleLst>
                            <dgm:forEach name="Name31" ref="repeat"/>
                          </dgm:layoutNode>
                        </dgm:layoutNode>
                        <dgm:choose name="Name32">
                          <dgm:if name="Name33" axis="self" ptType="node" func="revPos" op="gte" val="2">
                            <dgm:forEach name="Name34" axis="followSib" ptType="sibTrans" cnt="1">
                              <dgm:layoutNode name="sibSpace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forEach>
                          </dgm:if>
                          <dgm:else name="Name35"/>
                        </dgm:choose>
                      </dgm:forEach>
                    </dgm:layoutNode>
                  </dgm:layoutNode>
                  <dgm:choose name="Name36">
                    <dgm:if name="Name37" axis="self" ptType="node" func="revPos" op="gte" val="2">
                      <dgm:forEach name="Name38" axis="followSib" ptType="sibTrans" cnt="1">
                        <dgm:layoutNode name="sibSpace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forEach>
                    </dgm:if>
                    <dgm:else name="Name39"/>
                  </dgm:choose>
                </dgm:forEach>
              </dgm:layoutNode>
            </dgm:layoutNode>
            <dgm:choose name="Name40">
              <dgm:if name="Name41" axis="self" ptType="node" func="revPos" op="gte" val="2">
                <dgm:forEach name="Name42" axis="followSib" ptType="sibTrans" cnt="1">
                  <dgm:layoutNode name="sibSpace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forEach>
              </dgm:if>
              <dgm:else name="Name43"/>
            </dgm:choose>
          </dgm:forEach>
        </dgm:layoutNode>
      </dgm:layoutNode>
      <dgm:choose name="Name44">
        <dgm:if name="Name45" axis="self" ptType="node" func="revPos" op="gte" val="2">
          <dgm:forEach name="Name46" axis="followSib" ptType="sibTrans" cnt="1">
            <dgm:layoutNode name="sibSpace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if>
        <dgm:else name="Name47"/>
      </dgm:choose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hierarchy4">
  <dgm:title val=""/>
  <dgm:desc val=""/>
  <dgm:catLst>
    <dgm:cat type="hierarchy" pri="4000"/>
    <dgm:cat type="list" pri="24000"/>
    <dgm:cat type="relationship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/>
    </dgm:varLst>
    <dgm:choose name="Name1">
      <dgm:if name="Name2" func="var" arg="dir" op="equ" val="norm">
        <dgm:alg type="lin">
          <dgm:param type="linDir" val="fromL"/>
          <dgm:param type="nodeVertAlign" val="t"/>
        </dgm:alg>
      </dgm:if>
      <dgm:else name="Name3">
        <dgm:alg type="lin">
          <dgm:param type="linDir" val="fromR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vertOne" refType="w"/>
      <dgm:constr type="w" for="des" forName="horzOne" refType="w"/>
      <dgm:constr type="w" for="des" forName="txOne" refType="w"/>
      <dgm:constr type="w" for="des" forName="vertTwo" refType="w"/>
      <dgm:constr type="w" for="des" forName="horzTwo" refType="w"/>
      <dgm:constr type="w" for="des" forName="txTwo" refType="w"/>
      <dgm:constr type="w" for="des" forName="vertThree" refType="w"/>
      <dgm:constr type="w" for="des" forName="horzThree" refType="w"/>
      <dgm:constr type="w" for="des" forName="txThree" refType="w"/>
      <dgm:constr type="w" for="des" forName="vertFour" refType="w"/>
      <dgm:constr type="w" for="des" forName="horzFour" refType="w"/>
      <dgm:constr type="w" for="des" forName="txFour" refType="w"/>
      <dgm:constr type="h" for="des" ptType="node" op="equ"/>
      <dgm:constr type="h" for="des" forName="txOne" refType="h"/>
      <dgm:constr type="userH" for="des" ptType="node" refType="h" refFor="des" refForName="txOne"/>
      <dgm:constr type="primFontSz" for="des" forName="txOne" val="65"/>
      <dgm:constr type="primFontSz" for="des" forName="txTwo" val="65"/>
      <dgm:constr type="primFontSz" for="des" forName="txTwo" refType="primFontSz" refFor="des" refForName="txOne" op="lte"/>
      <dgm:constr type="primFontSz" for="des" forName="txThree" val="65"/>
      <dgm:constr type="primFontSz" for="des" forName="txThree" refType="primFontSz" refFor="des" refForName="txOne" op="lte"/>
      <dgm:constr type="primFontSz" for="des" forName="txThree" refType="primFontSz" refFor="des" refForName="txTwo" op="lte"/>
      <dgm:constr type="primFontSz" for="des" forName="txFour" val="65"/>
      <dgm:constr type="primFontSz" for="des" forName="txFour" refType="primFontSz" refFor="des" refForName="txOne" op="lte"/>
      <dgm:constr type="primFontSz" for="des" forName="txFour" refType="primFontSz" refFor="des" refForName="txTwo" op="lte"/>
      <dgm:constr type="primFontSz" for="des" forName="txFour" refType="primFontSz" refFor="des" refForName="txThree" op="lte"/>
      <dgm:constr type="w" for="des" forName="sibSpaceOne" refType="w" fact="0.168"/>
      <dgm:constr type="w" for="des" forName="sibSpaceTwo" refType="w" refFor="des" refForName="sibSpaceOne" op="equ" fact="0.5"/>
      <dgm:constr type="w" for="des" forName="sibSpaceThree" refType="w" refFor="des" refForName="sibSpaceTwo" op="equ" fact="0.5"/>
      <dgm:constr type="w" for="des" forName="sibSpaceFour" refType="w" refFor="des" refForName="sibSpaceThree" op="equ" fact="0.5"/>
      <dgm:constr type="h" for="des" forName="parTransOne" refType="w" fact="0.056"/>
      <dgm:constr type="h" for="des" forName="parTransTwo" refType="h" refFor="des" refForName="parTransOne" op="equ"/>
      <dgm:constr type="h" for="des" forName="parTransThree" refType="h" refFor="des" refForName="parTransTwo" op="equ"/>
      <dgm:constr type="h" for="des" forName="parTransFour" refType="h" refFor="des" refForName="parTransThree" op="equ"/>
    </dgm:constrLst>
    <dgm:ruleLst/>
    <dgm:forEach name="Name4" axis="ch" ptType="node">
      <dgm:layoutNode name="vertOne">
        <dgm:alg type="lin">
          <dgm:param type="linDir" val="fromT"/>
        </dgm:alg>
        <dgm:shape xmlns:r="http://schemas.openxmlformats.org/officeDocument/2006/relationships" r:blip="">
          <dgm:adjLst/>
        </dgm:shape>
        <dgm:presOf/>
        <dgm:constrLst>
          <dgm:constr type="w" for="ch" forName="txOne" refType="w" refFor="ch" refForName="horzOne" op="gte"/>
        </dgm:constrLst>
        <dgm:ruleLst/>
        <dgm:layoutNode name="txOne" styleLbl="node0">
          <dgm:varLst>
            <dgm:chPref val="3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5">
          <dgm:if name="Name6" axis="des" ptType="node" func="cnt" op="gt" val="0">
            <dgm:layoutNode name="parTrans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if>
          <dgm:else name="Name7"/>
        </dgm:choose>
        <dgm:layoutNode name="horzOne">
          <dgm:choose name="Name8">
            <dgm:if name="Name9" func="var" arg="dir" op="equ" val="norm">
              <dgm:alg type="lin">
                <dgm:param type="linDir" val="fromL"/>
                <dgm:param type="nodeVertAlign" val="t"/>
              </dgm:alg>
            </dgm:if>
            <dgm:else name="Name10">
              <dgm:alg type="lin">
                <dgm:param type="linDir" val="fromR"/>
                <dgm:param type="nodeVertAlign" val="t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>
            <dgm:rule type="w" val="INF" fact="NaN" max="NaN"/>
          </dgm:ruleLst>
          <dgm:forEach name="Name11" axis="ch" ptType="node">
            <dgm:layoutNode name="vertTwo">
              <dgm:alg type="lin">
                <dgm:param type="linDir" val="fromT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xTwo" refType="w" refFor="ch" refForName="horzTwo" op="gte"/>
              </dgm:constrLst>
              <dgm:ruleLst/>
              <dgm:layoutNode name="txTwo">
                <dgm:varLst>
                  <dgm:chPref val="3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self"/>
                <dgm:constrLst>
                  <dgm:constr type="userH"/>
                  <dgm:constr type="h" refType="userH"/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choose name="Name12">
                <dgm:if name="Name13" axis="des" ptType="node" func="cnt" op="gt" val="0">
                  <dgm:layoutNode name="parTrans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if>
                <dgm:else name="Name14"/>
              </dgm:choose>
              <dgm:layoutNode name="horzTwo">
                <dgm:choose name="Name15">
                  <dgm:if name="Name16" func="var" arg="dir" op="equ" val="norm">
                    <dgm:alg type="lin">
                      <dgm:param type="linDir" val="fromL"/>
                      <dgm:param type="nodeVertAlign" val="t"/>
                    </dgm:alg>
                  </dgm:if>
                  <dgm:else name="Name17">
                    <dgm:alg type="lin">
                      <dgm:param type="linDir" val="fromR"/>
                      <dgm:param type="nodeVertAlign" val="t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/>
                <dgm:ruleLst>
                  <dgm:rule type="w" val="INF" fact="NaN" max="NaN"/>
                </dgm:ruleLst>
                <dgm:forEach name="Name18" axis="ch" ptType="node">
                  <dgm:layoutNode name="vertThree">
                    <dgm:alg type="lin">
                      <dgm:param type="linDir" val="fromT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txThree" refType="w" refFor="ch" refForName="horzThree" op="gte"/>
                    </dgm:constrLst>
                    <dgm:ruleLst/>
                    <dgm:layoutNode name="txThree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userH"/>
                        <dgm:constr type="h" refType="userH"/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choose name="Name19">
                      <dgm:if name="Name20" axis="des" ptType="node" func="cnt" op="gt" val="0">
                        <dgm:layoutNode name="parTrans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if>
                      <dgm:else name="Name21"/>
                    </dgm:choose>
                    <dgm:layoutNode name="horzThree">
                      <dgm:choose name="Name22">
                        <dgm:if name="Name23" func="var" arg="dir" op="equ" val="norm">
                          <dgm:alg type="lin">
                            <dgm:param type="linDir" val="fromL"/>
                            <dgm:param type="nodeVertAlign" val="t"/>
                          </dgm:alg>
                        </dgm:if>
                        <dgm:else name="Name24">
                          <dgm:alg type="lin">
                            <dgm:param type="linDir" val="fromR"/>
                            <dgm:param type="nodeVertAlign" val="t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onstrLst/>
                      <dgm:ruleLst>
                        <dgm:rule type="w" val="INF" fact="NaN" max="NaN"/>
                      </dgm:ruleLst>
                      <dgm:forEach name="repeat" axis="ch" ptType="node">
                        <dgm:layoutNode name="vertFour">
                          <dgm:varLst>
                            <dgm:chPref val="3"/>
                          </dgm:varLst>
                          <dgm:alg type="lin">
                            <dgm:param type="linDir" val="fromT"/>
                          </dgm:alg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w" for="ch" forName="txFour" refType="w" refFor="ch" refForName="horzFour" op="gte"/>
                          </dgm:constrLst>
                          <dgm:ruleLst/>
                          <dgm:layoutNode name="txFour">
                            <dgm:varLst>
                              <dgm:chPref val="3"/>
                            </dgm:varLst>
                            <dgm:alg type="tx"/>
                            <dgm:shape xmlns:r="http://schemas.openxmlformats.org/officeDocument/2006/relationships" type="roundRect" r:blip="">
                              <dgm:adjLst>
                                <dgm:adj idx="1" val="0.1"/>
                              </dgm:adjLst>
                            </dgm:shape>
                            <dgm:presOf axis="self"/>
                            <dgm:constrLst>
                              <dgm:constr type="userH"/>
                              <dgm:constr type="h" refType="userH"/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choose name="Name25">
                            <dgm:if name="Name26" axis="des" ptType="node" func="cnt" op="gt" val="0">
                              <dgm:layoutNode name="parTrans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if>
                            <dgm:else name="Name27"/>
                          </dgm:choose>
                          <dgm:layoutNode name="horzFour">
                            <dgm:choose name="Name28">
                              <dgm:if name="Name29" func="var" arg="dir" op="equ" val="norm">
                                <dgm:alg type="lin">
                                  <dgm:param type="linDir" val="fromL"/>
                                  <dgm:param type="nodeVertAlign" val="t"/>
                                </dgm:alg>
                              </dgm:if>
                              <dgm:else name="Name30">
                                <dgm:alg type="lin">
                                  <dgm:param type="linDir" val="fromR"/>
                                  <dgm:param type="nodeVertAlign" val="t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>
                              <dgm:rule type="w" val="INF" fact="NaN" max="NaN"/>
                            </dgm:ruleLst>
                            <dgm:forEach name="Name31" ref="repeat"/>
                          </dgm:layoutNode>
                        </dgm:layoutNode>
                        <dgm:choose name="Name32">
                          <dgm:if name="Name33" axis="self" ptType="node" func="revPos" op="gte" val="2">
                            <dgm:forEach name="Name34" axis="followSib" ptType="sibTrans" cnt="1">
                              <dgm:layoutNode name="sibSpace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forEach>
                          </dgm:if>
                          <dgm:else name="Name35"/>
                        </dgm:choose>
                      </dgm:forEach>
                    </dgm:layoutNode>
                  </dgm:layoutNode>
                  <dgm:choose name="Name36">
                    <dgm:if name="Name37" axis="self" ptType="node" func="revPos" op="gte" val="2">
                      <dgm:forEach name="Name38" axis="followSib" ptType="sibTrans" cnt="1">
                        <dgm:layoutNode name="sibSpace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forEach>
                    </dgm:if>
                    <dgm:else name="Name39"/>
                  </dgm:choose>
                </dgm:forEach>
              </dgm:layoutNode>
            </dgm:layoutNode>
            <dgm:choose name="Name40">
              <dgm:if name="Name41" axis="self" ptType="node" func="revPos" op="gte" val="2">
                <dgm:forEach name="Name42" axis="followSib" ptType="sibTrans" cnt="1">
                  <dgm:layoutNode name="sibSpace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forEach>
              </dgm:if>
              <dgm:else name="Name43"/>
            </dgm:choose>
          </dgm:forEach>
        </dgm:layoutNode>
      </dgm:layoutNode>
      <dgm:choose name="Name44">
        <dgm:if name="Name45" axis="self" ptType="node" func="revPos" op="gte" val="2">
          <dgm:forEach name="Name46" axis="followSib" ptType="sibTrans" cnt="1">
            <dgm:layoutNode name="sibSpace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if>
        <dgm:else name="Name47"/>
      </dgm:choose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chart3">
  <dgm:title val=""/>
  <dgm:desc val=""/>
  <dgm:catLst>
    <dgm:cat type="relationship" pri="27000"/>
    <dgm:cat type="cycle" pri="8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presOf/>
    <dgm:shape xmlns:r="http://schemas.openxmlformats.org/officeDocument/2006/relationships" r:blip="">
      <dgm:adjLst/>
    </dgm:shape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205"/>
          <dgm:constr type="t" for="ch" forName="wedge1Tx" refType="h" fact="0.205"/>
          <dgm:constr type="w" for="ch" forName="wedge1Tx" refType="w" fact="0.59"/>
          <dgm:constr type="h" for="ch" forName="wedge1Tx" refType="h" fact="0.59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52"/>
          <dgm:constr type="t" for="ch" forName="wedge1Tx" refType="h" fact="0.205"/>
          <dgm:constr type="w" for="ch" forName="wedge1Tx" refType="w" fact="0.295"/>
          <dgm:constr type="h" for="ch" forName="wedge1Tx" refType="h" fact="0.59"/>
          <dgm:constr type="l" for="ch" forName="wedge2" refType="w" fact="0.08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wedge2Tx" refType="w" fact="0.2"/>
          <dgm:constr type="t" for="ch" forName="wedge2Tx" refType="h" fact="0.205"/>
          <dgm:constr type="w" for="ch" forName="wedge2Tx" refType="w" fact="0.295"/>
          <dgm:constr type="h" for="ch" forName="wedge2Tx" refType="h" fact="0.59"/>
          <dgm:constr type="primFontSz" for="ch" ptType="node" op="equ"/>
        </dgm:constrLst>
      </dgm:if>
      <dgm:if name="Name3" axis="ch" ptType="node" func="cnt" op="equ" val="3">
        <dgm:choose name="Name4">
          <dgm:if name="Name5" func="var" arg="dir" op="equ" val="norm">
            <dgm:constrLst>
              <dgm:constr type="l" for="ch" forName="wedge1" refType="w" fact="0.1233"/>
              <dgm:constr type="t" for="ch" forName="wedge1" refType="w" fact="0.055"/>
              <dgm:constr type="w" for="ch" forName="wedge1" refType="w" fact="0.84"/>
              <dgm:constr type="h" for="ch" forName="wedge1" refType="h" fact="0.84"/>
              <dgm:constr type="l" for="ch" forName="wedge1Tx" refType="w" fact="0.58"/>
              <dgm:constr type="t" for="ch" forName="wedge1Tx" refType="h" fact="0.21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"/>
              <dgm:constr type="t" for="ch" forName="wedge3Tx" refType="h" fact="0.245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if>
          <dgm:else name="Name6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45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367"/>
              <dgm:constr type="t" for="ch" forName="wedge3" refType="w" fact="0.055"/>
              <dgm:constr type="w" for="ch" forName="wedge3" refType="w" fact="0.84"/>
              <dgm:constr type="h" for="ch" forName="wedge3" refType="h" fact="0.84"/>
              <dgm:constr type="l" for="ch" forName="wedge3Tx" refType="w" fact="0.14"/>
              <dgm:constr type="t" for="ch" forName="wedge3Tx" refType="h" fact="0.21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else>
        </dgm:choose>
      </dgm:if>
      <dgm:if name="Name7" axis="ch" ptType="node" func="cnt" op="equ" val="4">
        <dgm:choose name="Name8">
          <dgm:if name="Name9" func="var" arg="dir" op="equ" val="norm">
            <dgm:constrLst>
              <dgm:constr type="l" for="ch" forName="wedge1" refType="w" fact="0.1154"/>
              <dgm:constr type="t" for="ch" forName="wedge1" refType="w" fact="0.0446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75"/>
              <dgm:constr type="t" for="ch" forName="wedge4Tx" refType="h" fact="0.235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if>
          <dgm:else name="Name10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5"/>
              <dgm:constr type="t" for="ch" forName="wedge1Tx" refType="h" fact="0.235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446"/>
              <dgm:constr type="t" for="ch" forName="wedge4" refType="h" fact="0.0446"/>
              <dgm:constr type="w" for="ch" forName="wedge4" refType="w" fact="0.84"/>
              <dgm:constr type="h" for="ch" forName="wedge4" refType="h" fact="0.84"/>
              <dgm:constr type="l" for="ch" forName="wedge4Tx" refType="w" fact="0.145"/>
              <dgm:constr type="t" for="ch" forName="wedge4Tx" refType="h" fact="0.2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else>
        </dgm:choose>
      </dgm:if>
      <dgm:if name="Name11" axis="ch" ptType="node" func="cnt" op="equ" val="5">
        <dgm:choose name="Name12">
          <dgm:if name="Name13" func="var" arg="dir" op="equ" val="norm">
            <dgm:constrLst>
              <dgm:constr type="l" for="ch" forName="wedge1" refType="w" fact="0.1094"/>
              <dgm:constr type="t" for="ch" forName="wedge1" refType="w" fact="0.0395"/>
              <dgm:constr type="w" for="ch" forName="wedge1" refType="w" fact="0.84"/>
              <dgm:constr type="h" for="ch" forName="wedge1" refType="h" fact="0.84"/>
              <dgm:constr type="l" for="ch" forName="wedge1Tx" refType="w" fact="0.54"/>
              <dgm:constr type="t" for="ch" forName="wedge1Tx" refType="h" fact="0.165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2025"/>
              <dgm:constr type="t" for="ch" forName="wedge5Tx" refType="h" fact="0.208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if>
          <dgm:else name="Name14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"/>
              <dgm:constr type="t" for="ch" forName="wedge1Tx" refType="h" fact="0.208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506"/>
              <dgm:constr type="t" for="ch" forName="wedge5" refType="h" fact="0.0395"/>
              <dgm:constr type="w" for="ch" forName="wedge5" refType="w" fact="0.84"/>
              <dgm:constr type="h" for="ch" forName="wedge5" refType="h" fact="0.84"/>
              <dgm:constr type="l" for="ch" forName="wedge5Tx" refType="w" fact="0.18"/>
              <dgm:constr type="t" for="ch" forName="wedge5Tx" refType="h" fact="0.165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else>
        </dgm:choose>
      </dgm:if>
      <dgm:if name="Name15" axis="ch" ptType="node" func="cnt" op="equ" val="6">
        <dgm:choose name="Name16">
          <dgm:if name="Name17" func="var" arg="dir" op="equ" val="norm">
            <dgm:constrLst>
              <dgm:constr type="l" for="ch" forName="wedge1" refType="w" fact="0.105"/>
              <dgm:constr type="t" for="ch" forName="wedge1" refType="w" fact="0.0367"/>
              <dgm:constr type="w" for="ch" forName="wedge1" refType="w" fact="0.84"/>
              <dgm:constr type="h" for="ch" forName="wedge1" refType="h" fact="0.84"/>
              <dgm:constr type="l" for="ch" forName="wedge1Tx" refType="w" fact="0.534"/>
              <dgm:constr type="t" for="ch" forName="wedge1Tx" refType="h" fact="0.126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246"/>
              <dgm:constr type="t" for="ch" forName="wedge6Tx" refType="h" fact="0.1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if>
          <dgm:else name="Name18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9"/>
              <dgm:constr type="t" for="ch" forName="wedge1Tx" refType="h" fact="0.1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55"/>
              <dgm:constr type="t" for="ch" forName="wedge6" refType="h" fact="0.0367"/>
              <dgm:constr type="w" for="ch" forName="wedge6" refType="w" fact="0.84"/>
              <dgm:constr type="h" for="ch" forName="wedge6" refType="h" fact="0.84"/>
              <dgm:constr type="l" for="ch" forName="wedge6Tx" refType="w" fact="0.221"/>
              <dgm:constr type="t" for="ch" forName="wedge6Tx" refType="h" fact="0.126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else>
        </dgm:choose>
      </dgm:if>
      <dgm:else name="Name19">
        <dgm:choose name="Name20">
          <dgm:if name="Name21" func="var" arg="dir" op="equ" val="norm">
            <dgm:constrLst>
              <dgm:constr type="l" for="ch" forName="wedge1" refType="w" fact="0.1017"/>
              <dgm:constr type="t" for="ch" forName="wedge1" refType="w" fact="0.035"/>
              <dgm:constr type="w" for="ch" forName="wedge1" refType="w" fact="0.84"/>
              <dgm:constr type="h" for="ch" forName="wedge1" refType="h" fact="0.84"/>
              <dgm:constr type="l" for="ch" forName="wedge1Tx" refType="w" fact="0.53"/>
              <dgm:constr type="t" for="ch" forName="wedge1Tx" refType="h" fact="0.115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8"/>
              <dgm:constr type="t" for="ch" forName="wedge7" refType="h" fact="0.08"/>
              <dgm:constr type="w" for="ch" forName="wedge7" refType="w" fact="0.84"/>
              <dgm:constr type="h" for="ch" forName="wedge7" refType="h" fact="0.84"/>
              <dgm:constr type="l" for="ch" forName="wedge7Tx" refType="w" fact="0.262"/>
              <dgm:constr type="t" for="ch" forName="wedge7Tx" refType="h" fact="0.16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if>
          <dgm:else name="Name22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8"/>
              <dgm:constr type="t" for="ch" forName="wedge1Tx" refType="h" fact="0.16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583"/>
              <dgm:constr type="t" for="ch" forName="wedge7" refType="h" fact="0.035"/>
              <dgm:constr type="w" for="ch" forName="wedge7" refType="w" fact="0.84"/>
              <dgm:constr type="h" for="ch" forName="wedge7" refType="h" fact="0.84"/>
              <dgm:constr type="l" for="ch" forName="wedge7Tx" refType="w" fact="0.2403"/>
              <dgm:constr type="t" for="ch" forName="wedge7Tx" refType="h" fact="0.115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else>
        </dgm:choose>
      </dgm:else>
    </dgm:choose>
    <dgm:ruleLst/>
    <dgm:choose name="Name23">
      <dgm:if name="Name24" axis="ch" ptType="node" func="cnt" op="gte" val="1">
        <dgm:layoutNode name="wedge1">
          <dgm:alg type="sp"/>
          <dgm:choose name="Name25">
            <dgm:if name="Name26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27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28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29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30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31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32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33">
            <dgm:if name="Name34" func="var" arg="dir" op="equ" val="norm">
              <dgm:presOf axis="ch desOrSelf" ptType="node node" st="1 1" cnt="1 0"/>
            </dgm:if>
            <dgm:else name="Name35">
              <dgm:choose name="Name36">
                <dgm:if name="Name37" axis="ch" ptType="node" func="cnt" op="equ" val="1">
                  <dgm:presOf axis="ch desOrSelf" ptType="node node" st="1 1" cnt="1 0"/>
                </dgm:if>
                <dgm:if name="Name38" axis="ch" ptType="node" func="cnt" op="equ" val="2">
                  <dgm:presOf axis="ch desOrSelf" ptType="node node" st="2 1" cnt="1 0"/>
                </dgm:if>
                <dgm:if name="Name39" axis="ch" ptType="node" func="cnt" op="equ" val="3">
                  <dgm:presOf axis="ch desOrSelf" ptType="node node" st="3 1" cnt="1 0"/>
                </dgm:if>
                <dgm:if name="Name40" axis="ch" ptType="node" func="cnt" op="equ" val="4">
                  <dgm:presOf axis="ch desOrSelf" ptType="node node" st="4 1" cnt="1 0"/>
                </dgm:if>
                <dgm:if name="Name41" axis="ch" ptType="node" func="cnt" op="equ" val="5">
                  <dgm:presOf axis="ch desOrSelf" ptType="node node" st="5 1" cnt="1 0"/>
                </dgm:if>
                <dgm:if name="Name42" axis="ch" ptType="node" func="cnt" op="equ" val="6">
                  <dgm:presOf axis="ch desOrSelf" ptType="node node" st="6 1" cnt="1 0"/>
                </dgm:if>
                <dgm:else name="Name43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44">
            <dgm:if name="Name45" func="var" arg="dir" op="equ" val="norm">
              <dgm:presOf axis="ch desOrSelf" ptType="node node" st="1 1" cnt="1 0"/>
            </dgm:if>
            <dgm:else name="Name46">
              <dgm:choose name="Name47">
                <dgm:if name="Name48" axis="ch" ptType="node" func="cnt" op="equ" val="1">
                  <dgm:presOf axis="ch desOrSelf" ptType="node node" st="1 1" cnt="1 0"/>
                </dgm:if>
                <dgm:if name="Name49" axis="ch" ptType="node" func="cnt" op="equ" val="2">
                  <dgm:presOf axis="ch desOrSelf" ptType="node node" st="2 1" cnt="1 0"/>
                </dgm:if>
                <dgm:if name="Name50" axis="ch" ptType="node" func="cnt" op="equ" val="3">
                  <dgm:presOf axis="ch desOrSelf" ptType="node node" st="3 1" cnt="1 0"/>
                </dgm:if>
                <dgm:if name="Name51" axis="ch" ptType="node" func="cnt" op="equ" val="4">
                  <dgm:presOf axis="ch desOrSelf" ptType="node node" st="4 1" cnt="1 0"/>
                </dgm:if>
                <dgm:if name="Name52" axis="ch" ptType="node" func="cnt" op="equ" val="5">
                  <dgm:presOf axis="ch desOrSelf" ptType="node node" st="5 1" cnt="1 0"/>
                </dgm:if>
                <dgm:if name="Name53" axis="ch" ptType="node" func="cnt" op="equ" val="6">
                  <dgm:presOf axis="ch desOrSelf" ptType="node node" st="6 1" cnt="1 0"/>
                </dgm:if>
                <dgm:else name="Name54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55"/>
    </dgm:choose>
    <dgm:choose name="Name56">
      <dgm:if name="Name57" axis="ch" ptType="node" func="cnt" op="gte" val="2">
        <dgm:layoutNode name="wedge2">
          <dgm:alg type="sp"/>
          <dgm:choose name="Name58">
            <dgm:if name="Name59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60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61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62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63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64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65">
            <dgm:if name="Name66" func="var" arg="dir" op="equ" val="norm">
              <dgm:presOf axis="ch desOrSelf" ptType="node node" st="2 1" cnt="1 0"/>
            </dgm:if>
            <dgm:else name="Name67">
              <dgm:choose name="Name68">
                <dgm:if name="Name69" axis="ch" ptType="node" func="cnt" op="equ" val="2">
                  <dgm:presOf axis="ch desOrSelf" ptType="node node" st="1 1" cnt="1 0"/>
                </dgm:if>
                <dgm:if name="Name70" axis="ch" ptType="node" func="cnt" op="equ" val="3">
                  <dgm:presOf axis="ch desOrSelf" ptType="node node" st="2 1" cnt="1 0"/>
                </dgm:if>
                <dgm:if name="Name71" axis="ch" ptType="node" func="cnt" op="equ" val="4">
                  <dgm:presOf axis="ch desOrSelf" ptType="node node" st="3 1" cnt="1 0"/>
                </dgm:if>
                <dgm:if name="Name72" axis="ch" ptType="node" func="cnt" op="equ" val="5">
                  <dgm:presOf axis="ch desOrSelf" ptType="node node" st="4 1" cnt="1 0"/>
                </dgm:if>
                <dgm:if name="Name73" axis="ch" ptType="node" func="cnt" op="equ" val="6">
                  <dgm:presOf axis="ch desOrSelf" ptType="node node" st="5 1" cnt="1 0"/>
                </dgm:if>
                <dgm:else name="Name74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75">
            <dgm:if name="Name76" func="var" arg="dir" op="equ" val="norm">
              <dgm:presOf axis="ch desOrSelf" ptType="node node" st="2 1" cnt="1 0"/>
            </dgm:if>
            <dgm:else name="Name77">
              <dgm:choose name="Name78">
                <dgm:if name="Name79" axis="ch" ptType="node" func="cnt" op="equ" val="2">
                  <dgm:presOf axis="ch desOrSelf" ptType="node node" st="1 1" cnt="1 0"/>
                </dgm:if>
                <dgm:if name="Name80" axis="ch" ptType="node" func="cnt" op="equ" val="3">
                  <dgm:presOf axis="ch desOrSelf" ptType="node node" st="2 1" cnt="1 0"/>
                </dgm:if>
                <dgm:if name="Name81" axis="ch" ptType="node" func="cnt" op="equ" val="4">
                  <dgm:presOf axis="ch desOrSelf" ptType="node node" st="3 1" cnt="1 0"/>
                </dgm:if>
                <dgm:if name="Name82" axis="ch" ptType="node" func="cnt" op="equ" val="5">
                  <dgm:presOf axis="ch desOrSelf" ptType="node node" st="4 1" cnt="1 0"/>
                </dgm:if>
                <dgm:if name="Name83" axis="ch" ptType="node" func="cnt" op="equ" val="6">
                  <dgm:presOf axis="ch desOrSelf" ptType="node node" st="5 1" cnt="1 0"/>
                </dgm:if>
                <dgm:else name="Name84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85"/>
    </dgm:choose>
    <dgm:choose name="Name86">
      <dgm:if name="Name87" axis="ch" ptType="node" func="cnt" op="gte" val="3">
        <dgm:layoutNode name="wedge3">
          <dgm:alg type="sp"/>
          <dgm:choose name="Name88">
            <dgm:if name="Name89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90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91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92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93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94">
            <dgm:if name="Name95" func="var" arg="dir" op="equ" val="norm">
              <dgm:presOf axis="ch desOrSelf" ptType="node node" st="3 1" cnt="1 0"/>
            </dgm:if>
            <dgm:else name="Name96">
              <dgm:choose name="Name97">
                <dgm:if name="Name98" axis="ch" ptType="node" func="cnt" op="equ" val="3">
                  <dgm:presOf axis="ch desOrSelf" ptType="node node" st="1 1" cnt="1 0"/>
                </dgm:if>
                <dgm:if name="Name99" axis="ch" ptType="node" func="cnt" op="equ" val="4">
                  <dgm:presOf axis="ch desOrSelf" ptType="node node" st="2 1" cnt="1 0"/>
                </dgm:if>
                <dgm:if name="Name100" axis="ch" ptType="node" func="cnt" op="equ" val="5">
                  <dgm:presOf axis="ch desOrSelf" ptType="node node" st="3 1" cnt="1 0"/>
                </dgm:if>
                <dgm:if name="Name101" axis="ch" ptType="node" func="cnt" op="equ" val="6">
                  <dgm:presOf axis="ch desOrSelf" ptType="node node" st="4 1" cnt="1 0"/>
                </dgm:if>
                <dgm:else name="Name102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03">
            <dgm:if name="Name104" func="var" arg="dir" op="equ" val="norm">
              <dgm:presOf axis="ch desOrSelf" ptType="node node" st="3 1" cnt="1 0"/>
            </dgm:if>
            <dgm:else name="Name105">
              <dgm:choose name="Name106">
                <dgm:if name="Name107" axis="ch" ptType="node" func="cnt" op="equ" val="3">
                  <dgm:presOf axis="ch desOrSelf" ptType="node node" st="1 1" cnt="1 0"/>
                </dgm:if>
                <dgm:if name="Name108" axis="ch" ptType="node" func="cnt" op="equ" val="4">
                  <dgm:presOf axis="ch desOrSelf" ptType="node node" st="2 1" cnt="1 0"/>
                </dgm:if>
                <dgm:if name="Name109" axis="ch" ptType="node" func="cnt" op="equ" val="5">
                  <dgm:presOf axis="ch desOrSelf" ptType="node node" st="3 1" cnt="1 0"/>
                </dgm:if>
                <dgm:if name="Name110" axis="ch" ptType="node" func="cnt" op="equ" val="6">
                  <dgm:presOf axis="ch desOrSelf" ptType="node node" st="4 1" cnt="1 0"/>
                </dgm:if>
                <dgm:else name="Name111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12"/>
    </dgm:choose>
    <dgm:choose name="Name113">
      <dgm:if name="Name114" axis="ch" ptType="node" func="cnt" op="gte" val="4">
        <dgm:layoutNode name="wedge4">
          <dgm:alg type="sp"/>
          <dgm:choose name="Name115">
            <dgm:if name="Name116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17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18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19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20">
            <dgm:if name="Name121" func="var" arg="dir" op="equ" val="norm">
              <dgm:presOf axis="ch desOrSelf" ptType="node node" st="4 1" cnt="1 0"/>
            </dgm:if>
            <dgm:else name="Name122">
              <dgm:choose name="Name123">
                <dgm:if name="Name124" axis="ch" ptType="node" func="cnt" op="equ" val="4">
                  <dgm:presOf axis="ch desOrSelf" ptType="node node" st="1 1" cnt="1 0"/>
                </dgm:if>
                <dgm:if name="Name125" axis="ch" ptType="node" func="cnt" op="equ" val="5">
                  <dgm:presOf axis="ch desOrSelf" ptType="node node" st="2 1" cnt="1 0"/>
                </dgm:if>
                <dgm:if name="Name126" axis="ch" ptType="node" func="cnt" op="equ" val="6">
                  <dgm:presOf axis="ch desOrSelf" ptType="node node" st="3 1" cnt="1 0"/>
                </dgm:if>
                <dgm:else name="Name127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28">
            <dgm:if name="Name129" func="var" arg="dir" op="equ" val="norm">
              <dgm:presOf axis="ch desOrSelf" ptType="node node" st="4 1" cnt="1 0"/>
            </dgm:if>
            <dgm:else name="Name130">
              <dgm:choose name="Name131">
                <dgm:if name="Name132" axis="ch" ptType="node" func="cnt" op="equ" val="4">
                  <dgm:presOf axis="ch desOrSelf" ptType="node node" st="1 1" cnt="1 0"/>
                </dgm:if>
                <dgm:if name="Name133" axis="ch" ptType="node" func="cnt" op="equ" val="5">
                  <dgm:presOf axis="ch desOrSelf" ptType="node node" st="2 1" cnt="1 0"/>
                </dgm:if>
                <dgm:if name="Name134" axis="ch" ptType="node" func="cnt" op="equ" val="6">
                  <dgm:presOf axis="ch desOrSelf" ptType="node node" st="3 1" cnt="1 0"/>
                </dgm:if>
                <dgm:else name="Name135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36"/>
    </dgm:choose>
    <dgm:choose name="Name137">
      <dgm:if name="Name138" axis="ch" ptType="node" func="cnt" op="gte" val="5">
        <dgm:layoutNode name="wedge5">
          <dgm:alg type="sp"/>
          <dgm:choose name="Name139">
            <dgm:if name="Name140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41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42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43">
            <dgm:if name="Name144" func="var" arg="dir" op="equ" val="norm">
              <dgm:presOf axis="ch desOrSelf" ptType="node node" st="5 1" cnt="1 0"/>
            </dgm:if>
            <dgm:else name="Name145">
              <dgm:choose name="Name146">
                <dgm:if name="Name147" axis="ch" ptType="node" func="cnt" op="equ" val="5">
                  <dgm:presOf axis="ch desOrSelf" ptType="node node" st="1 1" cnt="1 0"/>
                </dgm:if>
                <dgm:if name="Name148" axis="ch" ptType="node" func="cnt" op="equ" val="6">
                  <dgm:presOf axis="ch desOrSelf" ptType="node node" st="2 1" cnt="1 0"/>
                </dgm:if>
                <dgm:else name="Name149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0">
            <dgm:if name="Name151" func="var" arg="dir" op="equ" val="norm">
              <dgm:presOf axis="ch desOrSelf" ptType="node node" st="5 1" cnt="1 0"/>
            </dgm:if>
            <dgm:else name="Name152">
              <dgm:choose name="Name153">
                <dgm:if name="Name154" axis="ch" ptType="node" func="cnt" op="equ" val="5">
                  <dgm:presOf axis="ch desOrSelf" ptType="node node" st="1 1" cnt="1 0"/>
                </dgm:if>
                <dgm:if name="Name155" axis="ch" ptType="node" func="cnt" op="equ" val="6">
                  <dgm:presOf axis="ch desOrSelf" ptType="node node" st="2 1" cnt="1 0"/>
                </dgm:if>
                <dgm:else name="Name156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57"/>
    </dgm:choose>
    <dgm:choose name="Name158">
      <dgm:if name="Name159" axis="ch" ptType="node" func="cnt" op="gte" val="6">
        <dgm:layoutNode name="wedge6">
          <dgm:alg type="sp"/>
          <dgm:choose name="Name160">
            <dgm:if name="Name161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62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63">
            <dgm:if name="Name164" func="var" arg="dir" op="equ" val="norm">
              <dgm:presOf axis="ch desOrSelf" ptType="node node" st="6 1" cnt="1 0"/>
            </dgm:if>
            <dgm:else name="Name165">
              <dgm:choose name="Name166">
                <dgm:if name="Name167" axis="ch" ptType="node" func="cnt" op="equ" val="6">
                  <dgm:presOf axis="ch desOrSelf" ptType="node node" st="1 1" cnt="1 0"/>
                </dgm:if>
                <dgm:else name="Name168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9">
            <dgm:if name="Name170" func="var" arg="dir" op="equ" val="norm">
              <dgm:presOf axis="ch desOrSelf" ptType="node node" st="6 1" cnt="1 0"/>
            </dgm:if>
            <dgm:else name="Name171">
              <dgm:choose name="Name172">
                <dgm:if name="Name173" axis="ch" ptType="node" func="cnt" op="equ" val="6">
                  <dgm:presOf axis="ch desOrSelf" ptType="node node" st="1 1" cnt="1 0"/>
                </dgm:if>
                <dgm:else name="Name174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75"/>
    </dgm:choose>
    <dgm:choose name="Name176">
      <dgm:if name="Name177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78">
            <dgm:if name="Name179" func="var" arg="dir" op="equ" val="norm">
              <dgm:presOf axis="ch desOrSelf" ptType="node node" st="7 1" cnt="1 0"/>
            </dgm:if>
            <dgm:else name="Name180">
              <dgm:presOf axis="ch desOrSelf" ptType="node node" st="1 1" cnt="1 0"/>
            </dgm:else>
          </dgm:choose>
          <dgm:constrLst/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81">
            <dgm:if name="Name182" func="var" arg="dir" op="equ" val="norm">
              <dgm:presOf axis="ch desOrSelf" ptType="node node" st="7 1" cnt="1 0"/>
            </dgm:if>
            <dgm:else name="Name183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84"/>
    </dgm:choose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5/8/layout/chart3">
  <dgm:title val=""/>
  <dgm:desc val=""/>
  <dgm:catLst>
    <dgm:cat type="relationship" pri="27000"/>
    <dgm:cat type="cycle" pri="8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presOf/>
    <dgm:shape xmlns:r="http://schemas.openxmlformats.org/officeDocument/2006/relationships" r:blip="">
      <dgm:adjLst/>
    </dgm:shape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205"/>
          <dgm:constr type="t" for="ch" forName="wedge1Tx" refType="h" fact="0.205"/>
          <dgm:constr type="w" for="ch" forName="wedge1Tx" refType="w" fact="0.59"/>
          <dgm:constr type="h" for="ch" forName="wedge1Tx" refType="h" fact="0.59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52"/>
          <dgm:constr type="t" for="ch" forName="wedge1Tx" refType="h" fact="0.205"/>
          <dgm:constr type="w" for="ch" forName="wedge1Tx" refType="w" fact="0.295"/>
          <dgm:constr type="h" for="ch" forName="wedge1Tx" refType="h" fact="0.59"/>
          <dgm:constr type="l" for="ch" forName="wedge2" refType="w" fact="0.08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wedge2Tx" refType="w" fact="0.2"/>
          <dgm:constr type="t" for="ch" forName="wedge2Tx" refType="h" fact="0.205"/>
          <dgm:constr type="w" for="ch" forName="wedge2Tx" refType="w" fact="0.295"/>
          <dgm:constr type="h" for="ch" forName="wedge2Tx" refType="h" fact="0.59"/>
          <dgm:constr type="primFontSz" for="ch" ptType="node" op="equ"/>
        </dgm:constrLst>
      </dgm:if>
      <dgm:if name="Name3" axis="ch" ptType="node" func="cnt" op="equ" val="3">
        <dgm:choose name="Name4">
          <dgm:if name="Name5" func="var" arg="dir" op="equ" val="norm">
            <dgm:constrLst>
              <dgm:constr type="l" for="ch" forName="wedge1" refType="w" fact="0.1233"/>
              <dgm:constr type="t" for="ch" forName="wedge1" refType="w" fact="0.055"/>
              <dgm:constr type="w" for="ch" forName="wedge1" refType="w" fact="0.84"/>
              <dgm:constr type="h" for="ch" forName="wedge1" refType="h" fact="0.84"/>
              <dgm:constr type="l" for="ch" forName="wedge1Tx" refType="w" fact="0.58"/>
              <dgm:constr type="t" for="ch" forName="wedge1Tx" refType="h" fact="0.21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"/>
              <dgm:constr type="t" for="ch" forName="wedge3Tx" refType="h" fact="0.245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if>
          <dgm:else name="Name6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45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367"/>
              <dgm:constr type="t" for="ch" forName="wedge3" refType="w" fact="0.055"/>
              <dgm:constr type="w" for="ch" forName="wedge3" refType="w" fact="0.84"/>
              <dgm:constr type="h" for="ch" forName="wedge3" refType="h" fact="0.84"/>
              <dgm:constr type="l" for="ch" forName="wedge3Tx" refType="w" fact="0.14"/>
              <dgm:constr type="t" for="ch" forName="wedge3Tx" refType="h" fact="0.21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else>
        </dgm:choose>
      </dgm:if>
      <dgm:if name="Name7" axis="ch" ptType="node" func="cnt" op="equ" val="4">
        <dgm:choose name="Name8">
          <dgm:if name="Name9" func="var" arg="dir" op="equ" val="norm">
            <dgm:constrLst>
              <dgm:constr type="l" for="ch" forName="wedge1" refType="w" fact="0.1154"/>
              <dgm:constr type="t" for="ch" forName="wedge1" refType="w" fact="0.0446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75"/>
              <dgm:constr type="t" for="ch" forName="wedge4Tx" refType="h" fact="0.235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if>
          <dgm:else name="Name10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5"/>
              <dgm:constr type="t" for="ch" forName="wedge1Tx" refType="h" fact="0.235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446"/>
              <dgm:constr type="t" for="ch" forName="wedge4" refType="h" fact="0.0446"/>
              <dgm:constr type="w" for="ch" forName="wedge4" refType="w" fact="0.84"/>
              <dgm:constr type="h" for="ch" forName="wedge4" refType="h" fact="0.84"/>
              <dgm:constr type="l" for="ch" forName="wedge4Tx" refType="w" fact="0.145"/>
              <dgm:constr type="t" for="ch" forName="wedge4Tx" refType="h" fact="0.2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else>
        </dgm:choose>
      </dgm:if>
      <dgm:if name="Name11" axis="ch" ptType="node" func="cnt" op="equ" val="5">
        <dgm:choose name="Name12">
          <dgm:if name="Name13" func="var" arg="dir" op="equ" val="norm">
            <dgm:constrLst>
              <dgm:constr type="l" for="ch" forName="wedge1" refType="w" fact="0.1094"/>
              <dgm:constr type="t" for="ch" forName="wedge1" refType="w" fact="0.0395"/>
              <dgm:constr type="w" for="ch" forName="wedge1" refType="w" fact="0.84"/>
              <dgm:constr type="h" for="ch" forName="wedge1" refType="h" fact="0.84"/>
              <dgm:constr type="l" for="ch" forName="wedge1Tx" refType="w" fact="0.54"/>
              <dgm:constr type="t" for="ch" forName="wedge1Tx" refType="h" fact="0.165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2025"/>
              <dgm:constr type="t" for="ch" forName="wedge5Tx" refType="h" fact="0.208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if>
          <dgm:else name="Name14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"/>
              <dgm:constr type="t" for="ch" forName="wedge1Tx" refType="h" fact="0.208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506"/>
              <dgm:constr type="t" for="ch" forName="wedge5" refType="h" fact="0.0395"/>
              <dgm:constr type="w" for="ch" forName="wedge5" refType="w" fact="0.84"/>
              <dgm:constr type="h" for="ch" forName="wedge5" refType="h" fact="0.84"/>
              <dgm:constr type="l" for="ch" forName="wedge5Tx" refType="w" fact="0.18"/>
              <dgm:constr type="t" for="ch" forName="wedge5Tx" refType="h" fact="0.165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else>
        </dgm:choose>
      </dgm:if>
      <dgm:if name="Name15" axis="ch" ptType="node" func="cnt" op="equ" val="6">
        <dgm:choose name="Name16">
          <dgm:if name="Name17" func="var" arg="dir" op="equ" val="norm">
            <dgm:constrLst>
              <dgm:constr type="l" for="ch" forName="wedge1" refType="w" fact="0.105"/>
              <dgm:constr type="t" for="ch" forName="wedge1" refType="w" fact="0.0367"/>
              <dgm:constr type="w" for="ch" forName="wedge1" refType="w" fact="0.84"/>
              <dgm:constr type="h" for="ch" forName="wedge1" refType="h" fact="0.84"/>
              <dgm:constr type="l" for="ch" forName="wedge1Tx" refType="w" fact="0.534"/>
              <dgm:constr type="t" for="ch" forName="wedge1Tx" refType="h" fact="0.126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246"/>
              <dgm:constr type="t" for="ch" forName="wedge6Tx" refType="h" fact="0.1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if>
          <dgm:else name="Name18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9"/>
              <dgm:constr type="t" for="ch" forName="wedge1Tx" refType="h" fact="0.1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55"/>
              <dgm:constr type="t" for="ch" forName="wedge6" refType="h" fact="0.0367"/>
              <dgm:constr type="w" for="ch" forName="wedge6" refType="w" fact="0.84"/>
              <dgm:constr type="h" for="ch" forName="wedge6" refType="h" fact="0.84"/>
              <dgm:constr type="l" for="ch" forName="wedge6Tx" refType="w" fact="0.221"/>
              <dgm:constr type="t" for="ch" forName="wedge6Tx" refType="h" fact="0.126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else>
        </dgm:choose>
      </dgm:if>
      <dgm:else name="Name19">
        <dgm:choose name="Name20">
          <dgm:if name="Name21" func="var" arg="dir" op="equ" val="norm">
            <dgm:constrLst>
              <dgm:constr type="l" for="ch" forName="wedge1" refType="w" fact="0.1017"/>
              <dgm:constr type="t" for="ch" forName="wedge1" refType="w" fact="0.035"/>
              <dgm:constr type="w" for="ch" forName="wedge1" refType="w" fact="0.84"/>
              <dgm:constr type="h" for="ch" forName="wedge1" refType="h" fact="0.84"/>
              <dgm:constr type="l" for="ch" forName="wedge1Tx" refType="w" fact="0.53"/>
              <dgm:constr type="t" for="ch" forName="wedge1Tx" refType="h" fact="0.115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8"/>
              <dgm:constr type="t" for="ch" forName="wedge7" refType="h" fact="0.08"/>
              <dgm:constr type="w" for="ch" forName="wedge7" refType="w" fact="0.84"/>
              <dgm:constr type="h" for="ch" forName="wedge7" refType="h" fact="0.84"/>
              <dgm:constr type="l" for="ch" forName="wedge7Tx" refType="w" fact="0.262"/>
              <dgm:constr type="t" for="ch" forName="wedge7Tx" refType="h" fact="0.16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if>
          <dgm:else name="Name22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8"/>
              <dgm:constr type="t" for="ch" forName="wedge1Tx" refType="h" fact="0.16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583"/>
              <dgm:constr type="t" for="ch" forName="wedge7" refType="h" fact="0.035"/>
              <dgm:constr type="w" for="ch" forName="wedge7" refType="w" fact="0.84"/>
              <dgm:constr type="h" for="ch" forName="wedge7" refType="h" fact="0.84"/>
              <dgm:constr type="l" for="ch" forName="wedge7Tx" refType="w" fact="0.2403"/>
              <dgm:constr type="t" for="ch" forName="wedge7Tx" refType="h" fact="0.115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else>
        </dgm:choose>
      </dgm:else>
    </dgm:choose>
    <dgm:ruleLst/>
    <dgm:choose name="Name23">
      <dgm:if name="Name24" axis="ch" ptType="node" func="cnt" op="gte" val="1">
        <dgm:layoutNode name="wedge1">
          <dgm:alg type="sp"/>
          <dgm:choose name="Name25">
            <dgm:if name="Name26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27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28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29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30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31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32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33">
            <dgm:if name="Name34" func="var" arg="dir" op="equ" val="norm">
              <dgm:presOf axis="ch desOrSelf" ptType="node node" st="1 1" cnt="1 0"/>
            </dgm:if>
            <dgm:else name="Name35">
              <dgm:choose name="Name36">
                <dgm:if name="Name37" axis="ch" ptType="node" func="cnt" op="equ" val="1">
                  <dgm:presOf axis="ch desOrSelf" ptType="node node" st="1 1" cnt="1 0"/>
                </dgm:if>
                <dgm:if name="Name38" axis="ch" ptType="node" func="cnt" op="equ" val="2">
                  <dgm:presOf axis="ch desOrSelf" ptType="node node" st="2 1" cnt="1 0"/>
                </dgm:if>
                <dgm:if name="Name39" axis="ch" ptType="node" func="cnt" op="equ" val="3">
                  <dgm:presOf axis="ch desOrSelf" ptType="node node" st="3 1" cnt="1 0"/>
                </dgm:if>
                <dgm:if name="Name40" axis="ch" ptType="node" func="cnt" op="equ" val="4">
                  <dgm:presOf axis="ch desOrSelf" ptType="node node" st="4 1" cnt="1 0"/>
                </dgm:if>
                <dgm:if name="Name41" axis="ch" ptType="node" func="cnt" op="equ" val="5">
                  <dgm:presOf axis="ch desOrSelf" ptType="node node" st="5 1" cnt="1 0"/>
                </dgm:if>
                <dgm:if name="Name42" axis="ch" ptType="node" func="cnt" op="equ" val="6">
                  <dgm:presOf axis="ch desOrSelf" ptType="node node" st="6 1" cnt="1 0"/>
                </dgm:if>
                <dgm:else name="Name43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44">
            <dgm:if name="Name45" func="var" arg="dir" op="equ" val="norm">
              <dgm:presOf axis="ch desOrSelf" ptType="node node" st="1 1" cnt="1 0"/>
            </dgm:if>
            <dgm:else name="Name46">
              <dgm:choose name="Name47">
                <dgm:if name="Name48" axis="ch" ptType="node" func="cnt" op="equ" val="1">
                  <dgm:presOf axis="ch desOrSelf" ptType="node node" st="1 1" cnt="1 0"/>
                </dgm:if>
                <dgm:if name="Name49" axis="ch" ptType="node" func="cnt" op="equ" val="2">
                  <dgm:presOf axis="ch desOrSelf" ptType="node node" st="2 1" cnt="1 0"/>
                </dgm:if>
                <dgm:if name="Name50" axis="ch" ptType="node" func="cnt" op="equ" val="3">
                  <dgm:presOf axis="ch desOrSelf" ptType="node node" st="3 1" cnt="1 0"/>
                </dgm:if>
                <dgm:if name="Name51" axis="ch" ptType="node" func="cnt" op="equ" val="4">
                  <dgm:presOf axis="ch desOrSelf" ptType="node node" st="4 1" cnt="1 0"/>
                </dgm:if>
                <dgm:if name="Name52" axis="ch" ptType="node" func="cnt" op="equ" val="5">
                  <dgm:presOf axis="ch desOrSelf" ptType="node node" st="5 1" cnt="1 0"/>
                </dgm:if>
                <dgm:if name="Name53" axis="ch" ptType="node" func="cnt" op="equ" val="6">
                  <dgm:presOf axis="ch desOrSelf" ptType="node node" st="6 1" cnt="1 0"/>
                </dgm:if>
                <dgm:else name="Name54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55"/>
    </dgm:choose>
    <dgm:choose name="Name56">
      <dgm:if name="Name57" axis="ch" ptType="node" func="cnt" op="gte" val="2">
        <dgm:layoutNode name="wedge2">
          <dgm:alg type="sp"/>
          <dgm:choose name="Name58">
            <dgm:if name="Name59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60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61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62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63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64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65">
            <dgm:if name="Name66" func="var" arg="dir" op="equ" val="norm">
              <dgm:presOf axis="ch desOrSelf" ptType="node node" st="2 1" cnt="1 0"/>
            </dgm:if>
            <dgm:else name="Name67">
              <dgm:choose name="Name68">
                <dgm:if name="Name69" axis="ch" ptType="node" func="cnt" op="equ" val="2">
                  <dgm:presOf axis="ch desOrSelf" ptType="node node" st="1 1" cnt="1 0"/>
                </dgm:if>
                <dgm:if name="Name70" axis="ch" ptType="node" func="cnt" op="equ" val="3">
                  <dgm:presOf axis="ch desOrSelf" ptType="node node" st="2 1" cnt="1 0"/>
                </dgm:if>
                <dgm:if name="Name71" axis="ch" ptType="node" func="cnt" op="equ" val="4">
                  <dgm:presOf axis="ch desOrSelf" ptType="node node" st="3 1" cnt="1 0"/>
                </dgm:if>
                <dgm:if name="Name72" axis="ch" ptType="node" func="cnt" op="equ" val="5">
                  <dgm:presOf axis="ch desOrSelf" ptType="node node" st="4 1" cnt="1 0"/>
                </dgm:if>
                <dgm:if name="Name73" axis="ch" ptType="node" func="cnt" op="equ" val="6">
                  <dgm:presOf axis="ch desOrSelf" ptType="node node" st="5 1" cnt="1 0"/>
                </dgm:if>
                <dgm:else name="Name74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75">
            <dgm:if name="Name76" func="var" arg="dir" op="equ" val="norm">
              <dgm:presOf axis="ch desOrSelf" ptType="node node" st="2 1" cnt="1 0"/>
            </dgm:if>
            <dgm:else name="Name77">
              <dgm:choose name="Name78">
                <dgm:if name="Name79" axis="ch" ptType="node" func="cnt" op="equ" val="2">
                  <dgm:presOf axis="ch desOrSelf" ptType="node node" st="1 1" cnt="1 0"/>
                </dgm:if>
                <dgm:if name="Name80" axis="ch" ptType="node" func="cnt" op="equ" val="3">
                  <dgm:presOf axis="ch desOrSelf" ptType="node node" st="2 1" cnt="1 0"/>
                </dgm:if>
                <dgm:if name="Name81" axis="ch" ptType="node" func="cnt" op="equ" val="4">
                  <dgm:presOf axis="ch desOrSelf" ptType="node node" st="3 1" cnt="1 0"/>
                </dgm:if>
                <dgm:if name="Name82" axis="ch" ptType="node" func="cnt" op="equ" val="5">
                  <dgm:presOf axis="ch desOrSelf" ptType="node node" st="4 1" cnt="1 0"/>
                </dgm:if>
                <dgm:if name="Name83" axis="ch" ptType="node" func="cnt" op="equ" val="6">
                  <dgm:presOf axis="ch desOrSelf" ptType="node node" st="5 1" cnt="1 0"/>
                </dgm:if>
                <dgm:else name="Name84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85"/>
    </dgm:choose>
    <dgm:choose name="Name86">
      <dgm:if name="Name87" axis="ch" ptType="node" func="cnt" op="gte" val="3">
        <dgm:layoutNode name="wedge3">
          <dgm:alg type="sp"/>
          <dgm:choose name="Name88">
            <dgm:if name="Name89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90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91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92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93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94">
            <dgm:if name="Name95" func="var" arg="dir" op="equ" val="norm">
              <dgm:presOf axis="ch desOrSelf" ptType="node node" st="3 1" cnt="1 0"/>
            </dgm:if>
            <dgm:else name="Name96">
              <dgm:choose name="Name97">
                <dgm:if name="Name98" axis="ch" ptType="node" func="cnt" op="equ" val="3">
                  <dgm:presOf axis="ch desOrSelf" ptType="node node" st="1 1" cnt="1 0"/>
                </dgm:if>
                <dgm:if name="Name99" axis="ch" ptType="node" func="cnt" op="equ" val="4">
                  <dgm:presOf axis="ch desOrSelf" ptType="node node" st="2 1" cnt="1 0"/>
                </dgm:if>
                <dgm:if name="Name100" axis="ch" ptType="node" func="cnt" op="equ" val="5">
                  <dgm:presOf axis="ch desOrSelf" ptType="node node" st="3 1" cnt="1 0"/>
                </dgm:if>
                <dgm:if name="Name101" axis="ch" ptType="node" func="cnt" op="equ" val="6">
                  <dgm:presOf axis="ch desOrSelf" ptType="node node" st="4 1" cnt="1 0"/>
                </dgm:if>
                <dgm:else name="Name102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03">
            <dgm:if name="Name104" func="var" arg="dir" op="equ" val="norm">
              <dgm:presOf axis="ch desOrSelf" ptType="node node" st="3 1" cnt="1 0"/>
            </dgm:if>
            <dgm:else name="Name105">
              <dgm:choose name="Name106">
                <dgm:if name="Name107" axis="ch" ptType="node" func="cnt" op="equ" val="3">
                  <dgm:presOf axis="ch desOrSelf" ptType="node node" st="1 1" cnt="1 0"/>
                </dgm:if>
                <dgm:if name="Name108" axis="ch" ptType="node" func="cnt" op="equ" val="4">
                  <dgm:presOf axis="ch desOrSelf" ptType="node node" st="2 1" cnt="1 0"/>
                </dgm:if>
                <dgm:if name="Name109" axis="ch" ptType="node" func="cnt" op="equ" val="5">
                  <dgm:presOf axis="ch desOrSelf" ptType="node node" st="3 1" cnt="1 0"/>
                </dgm:if>
                <dgm:if name="Name110" axis="ch" ptType="node" func="cnt" op="equ" val="6">
                  <dgm:presOf axis="ch desOrSelf" ptType="node node" st="4 1" cnt="1 0"/>
                </dgm:if>
                <dgm:else name="Name111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12"/>
    </dgm:choose>
    <dgm:choose name="Name113">
      <dgm:if name="Name114" axis="ch" ptType="node" func="cnt" op="gte" val="4">
        <dgm:layoutNode name="wedge4">
          <dgm:alg type="sp"/>
          <dgm:choose name="Name115">
            <dgm:if name="Name116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17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18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19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20">
            <dgm:if name="Name121" func="var" arg="dir" op="equ" val="norm">
              <dgm:presOf axis="ch desOrSelf" ptType="node node" st="4 1" cnt="1 0"/>
            </dgm:if>
            <dgm:else name="Name122">
              <dgm:choose name="Name123">
                <dgm:if name="Name124" axis="ch" ptType="node" func="cnt" op="equ" val="4">
                  <dgm:presOf axis="ch desOrSelf" ptType="node node" st="1 1" cnt="1 0"/>
                </dgm:if>
                <dgm:if name="Name125" axis="ch" ptType="node" func="cnt" op="equ" val="5">
                  <dgm:presOf axis="ch desOrSelf" ptType="node node" st="2 1" cnt="1 0"/>
                </dgm:if>
                <dgm:if name="Name126" axis="ch" ptType="node" func="cnt" op="equ" val="6">
                  <dgm:presOf axis="ch desOrSelf" ptType="node node" st="3 1" cnt="1 0"/>
                </dgm:if>
                <dgm:else name="Name127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28">
            <dgm:if name="Name129" func="var" arg="dir" op="equ" val="norm">
              <dgm:presOf axis="ch desOrSelf" ptType="node node" st="4 1" cnt="1 0"/>
            </dgm:if>
            <dgm:else name="Name130">
              <dgm:choose name="Name131">
                <dgm:if name="Name132" axis="ch" ptType="node" func="cnt" op="equ" val="4">
                  <dgm:presOf axis="ch desOrSelf" ptType="node node" st="1 1" cnt="1 0"/>
                </dgm:if>
                <dgm:if name="Name133" axis="ch" ptType="node" func="cnt" op="equ" val="5">
                  <dgm:presOf axis="ch desOrSelf" ptType="node node" st="2 1" cnt="1 0"/>
                </dgm:if>
                <dgm:if name="Name134" axis="ch" ptType="node" func="cnt" op="equ" val="6">
                  <dgm:presOf axis="ch desOrSelf" ptType="node node" st="3 1" cnt="1 0"/>
                </dgm:if>
                <dgm:else name="Name135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36"/>
    </dgm:choose>
    <dgm:choose name="Name137">
      <dgm:if name="Name138" axis="ch" ptType="node" func="cnt" op="gte" val="5">
        <dgm:layoutNode name="wedge5">
          <dgm:alg type="sp"/>
          <dgm:choose name="Name139">
            <dgm:if name="Name140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41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42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43">
            <dgm:if name="Name144" func="var" arg="dir" op="equ" val="norm">
              <dgm:presOf axis="ch desOrSelf" ptType="node node" st="5 1" cnt="1 0"/>
            </dgm:if>
            <dgm:else name="Name145">
              <dgm:choose name="Name146">
                <dgm:if name="Name147" axis="ch" ptType="node" func="cnt" op="equ" val="5">
                  <dgm:presOf axis="ch desOrSelf" ptType="node node" st="1 1" cnt="1 0"/>
                </dgm:if>
                <dgm:if name="Name148" axis="ch" ptType="node" func="cnt" op="equ" val="6">
                  <dgm:presOf axis="ch desOrSelf" ptType="node node" st="2 1" cnt="1 0"/>
                </dgm:if>
                <dgm:else name="Name149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0">
            <dgm:if name="Name151" func="var" arg="dir" op="equ" val="norm">
              <dgm:presOf axis="ch desOrSelf" ptType="node node" st="5 1" cnt="1 0"/>
            </dgm:if>
            <dgm:else name="Name152">
              <dgm:choose name="Name153">
                <dgm:if name="Name154" axis="ch" ptType="node" func="cnt" op="equ" val="5">
                  <dgm:presOf axis="ch desOrSelf" ptType="node node" st="1 1" cnt="1 0"/>
                </dgm:if>
                <dgm:if name="Name155" axis="ch" ptType="node" func="cnt" op="equ" val="6">
                  <dgm:presOf axis="ch desOrSelf" ptType="node node" st="2 1" cnt="1 0"/>
                </dgm:if>
                <dgm:else name="Name156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57"/>
    </dgm:choose>
    <dgm:choose name="Name158">
      <dgm:if name="Name159" axis="ch" ptType="node" func="cnt" op="gte" val="6">
        <dgm:layoutNode name="wedge6">
          <dgm:alg type="sp"/>
          <dgm:choose name="Name160">
            <dgm:if name="Name161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62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63">
            <dgm:if name="Name164" func="var" arg="dir" op="equ" val="norm">
              <dgm:presOf axis="ch desOrSelf" ptType="node node" st="6 1" cnt="1 0"/>
            </dgm:if>
            <dgm:else name="Name165">
              <dgm:choose name="Name166">
                <dgm:if name="Name167" axis="ch" ptType="node" func="cnt" op="equ" val="6">
                  <dgm:presOf axis="ch desOrSelf" ptType="node node" st="1 1" cnt="1 0"/>
                </dgm:if>
                <dgm:else name="Name168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9">
            <dgm:if name="Name170" func="var" arg="dir" op="equ" val="norm">
              <dgm:presOf axis="ch desOrSelf" ptType="node node" st="6 1" cnt="1 0"/>
            </dgm:if>
            <dgm:else name="Name171">
              <dgm:choose name="Name172">
                <dgm:if name="Name173" axis="ch" ptType="node" func="cnt" op="equ" val="6">
                  <dgm:presOf axis="ch desOrSelf" ptType="node node" st="1 1" cnt="1 0"/>
                </dgm:if>
                <dgm:else name="Name174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75"/>
    </dgm:choose>
    <dgm:choose name="Name176">
      <dgm:if name="Name177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78">
            <dgm:if name="Name179" func="var" arg="dir" op="equ" val="norm">
              <dgm:presOf axis="ch desOrSelf" ptType="node node" st="7 1" cnt="1 0"/>
            </dgm:if>
            <dgm:else name="Name180">
              <dgm:presOf axis="ch desOrSelf" ptType="node node" st="1 1" cnt="1 0"/>
            </dgm:else>
          </dgm:choose>
          <dgm:constrLst/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81">
            <dgm:if name="Name182" func="var" arg="dir" op="equ" val="norm">
              <dgm:presOf axis="ch desOrSelf" ptType="node node" st="7 1" cnt="1 0"/>
            </dgm:if>
            <dgm:else name="Name183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84"/>
    </dgm:choose>
  </dgm:layoutNode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6" name="Google Shape;326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27" name="Google Shape;327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1" name="Google Shape;461;gbd6c00e730_0_8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62" name="Google Shape;462;gbd6c00e730_0_8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7" name="Google Shape;567;g99f2f57a71_0_20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68" name="Google Shape;568;g99f2f57a71_0_20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66">
          <a:extLst>
            <a:ext uri="{FF2B5EF4-FFF2-40B4-BE49-F238E27FC236}">
              <a16:creationId xmlns:a16="http://schemas.microsoft.com/office/drawing/2014/main" id="{56F48EEA-D765-88C6-F76C-B8E6A84E6C5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7" name="Google Shape;567;g99f2f57a71_0_207:notes">
            <a:extLst>
              <a:ext uri="{FF2B5EF4-FFF2-40B4-BE49-F238E27FC236}">
                <a16:creationId xmlns:a16="http://schemas.microsoft.com/office/drawing/2014/main" id="{09FE44FC-40C8-1F24-97A4-C1F5759661C0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68" name="Google Shape;568;g99f2f57a71_0_207:notes">
            <a:extLst>
              <a:ext uri="{FF2B5EF4-FFF2-40B4-BE49-F238E27FC236}">
                <a16:creationId xmlns:a16="http://schemas.microsoft.com/office/drawing/2014/main" id="{F10A24A8-DDA6-56CA-EBBD-B44363AA8B15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74542331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66">
          <a:extLst>
            <a:ext uri="{FF2B5EF4-FFF2-40B4-BE49-F238E27FC236}">
              <a16:creationId xmlns:a16="http://schemas.microsoft.com/office/drawing/2014/main" id="{7AC48F23-9F4D-6D02-8E55-0E6EC5466E5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7" name="Google Shape;567;g99f2f57a71_0_207:notes">
            <a:extLst>
              <a:ext uri="{FF2B5EF4-FFF2-40B4-BE49-F238E27FC236}">
                <a16:creationId xmlns:a16="http://schemas.microsoft.com/office/drawing/2014/main" id="{0D10208F-DB5F-E0D4-94BB-070587119D19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68" name="Google Shape;568;g99f2f57a71_0_207:notes">
            <a:extLst>
              <a:ext uri="{FF2B5EF4-FFF2-40B4-BE49-F238E27FC236}">
                <a16:creationId xmlns:a16="http://schemas.microsoft.com/office/drawing/2014/main" id="{EFADF54B-6982-CC15-1815-5C8BAB1218F2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44554309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66">
          <a:extLst>
            <a:ext uri="{FF2B5EF4-FFF2-40B4-BE49-F238E27FC236}">
              <a16:creationId xmlns:a16="http://schemas.microsoft.com/office/drawing/2014/main" id="{7AC48F23-9F4D-6D02-8E55-0E6EC5466E5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7" name="Google Shape;567;g99f2f57a71_0_207:notes">
            <a:extLst>
              <a:ext uri="{FF2B5EF4-FFF2-40B4-BE49-F238E27FC236}">
                <a16:creationId xmlns:a16="http://schemas.microsoft.com/office/drawing/2014/main" id="{0D10208F-DB5F-E0D4-94BB-070587119D19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68" name="Google Shape;568;g99f2f57a71_0_207:notes">
            <a:extLst>
              <a:ext uri="{FF2B5EF4-FFF2-40B4-BE49-F238E27FC236}">
                <a16:creationId xmlns:a16="http://schemas.microsoft.com/office/drawing/2014/main" id="{EFADF54B-6982-CC15-1815-5C8BAB1218F2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37894415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66">
          <a:extLst>
            <a:ext uri="{FF2B5EF4-FFF2-40B4-BE49-F238E27FC236}">
              <a16:creationId xmlns:a16="http://schemas.microsoft.com/office/drawing/2014/main" id="{4304BC76-76CA-7434-4288-039F6B75DC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7" name="Google Shape;567;g99f2f57a71_0_207:notes">
            <a:extLst>
              <a:ext uri="{FF2B5EF4-FFF2-40B4-BE49-F238E27FC236}">
                <a16:creationId xmlns:a16="http://schemas.microsoft.com/office/drawing/2014/main" id="{833E7822-E075-D981-1FE8-A4FA4495F273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68" name="Google Shape;568;g99f2f57a71_0_207:notes">
            <a:extLst>
              <a:ext uri="{FF2B5EF4-FFF2-40B4-BE49-F238E27FC236}">
                <a16:creationId xmlns:a16="http://schemas.microsoft.com/office/drawing/2014/main" id="{A2194A73-4AD4-6D87-0573-81F4C07E5940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23520917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66">
          <a:extLst>
            <a:ext uri="{FF2B5EF4-FFF2-40B4-BE49-F238E27FC236}">
              <a16:creationId xmlns:a16="http://schemas.microsoft.com/office/drawing/2014/main" id="{C1C076EB-FC7B-813E-186C-F500EF55EDD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7" name="Google Shape;567;g99f2f57a71_0_207:notes">
            <a:extLst>
              <a:ext uri="{FF2B5EF4-FFF2-40B4-BE49-F238E27FC236}">
                <a16:creationId xmlns:a16="http://schemas.microsoft.com/office/drawing/2014/main" id="{79850942-95C5-AEB4-0AA6-BD6058FB3348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68" name="Google Shape;568;g99f2f57a71_0_207:notes">
            <a:extLst>
              <a:ext uri="{FF2B5EF4-FFF2-40B4-BE49-F238E27FC236}">
                <a16:creationId xmlns:a16="http://schemas.microsoft.com/office/drawing/2014/main" id="{113953DC-3C09-59E2-F7AE-9FF2583F0A3F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6976349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66">
          <a:extLst>
            <a:ext uri="{FF2B5EF4-FFF2-40B4-BE49-F238E27FC236}">
              <a16:creationId xmlns:a16="http://schemas.microsoft.com/office/drawing/2014/main" id="{0A427649-9D03-8FED-585F-CE08B7786B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7" name="Google Shape;567;g99f2f57a71_0_207:notes">
            <a:extLst>
              <a:ext uri="{FF2B5EF4-FFF2-40B4-BE49-F238E27FC236}">
                <a16:creationId xmlns:a16="http://schemas.microsoft.com/office/drawing/2014/main" id="{C08397A6-0965-6A8E-633A-555BF8917A72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68" name="Google Shape;568;g99f2f57a71_0_207:notes">
            <a:extLst>
              <a:ext uri="{FF2B5EF4-FFF2-40B4-BE49-F238E27FC236}">
                <a16:creationId xmlns:a16="http://schemas.microsoft.com/office/drawing/2014/main" id="{DFB58ED1-AB31-92FD-0B40-0EE9BDBBA884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85102899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66">
          <a:extLst>
            <a:ext uri="{FF2B5EF4-FFF2-40B4-BE49-F238E27FC236}">
              <a16:creationId xmlns:a16="http://schemas.microsoft.com/office/drawing/2014/main" id="{DEAF7C18-B7ED-F963-91D0-8DFB578910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7" name="Google Shape;567;g99f2f57a71_0_207:notes">
            <a:extLst>
              <a:ext uri="{FF2B5EF4-FFF2-40B4-BE49-F238E27FC236}">
                <a16:creationId xmlns:a16="http://schemas.microsoft.com/office/drawing/2014/main" id="{C9A239D7-9977-8566-6E86-FF29FD5C6307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68" name="Google Shape;568;g99f2f57a71_0_207:notes">
            <a:extLst>
              <a:ext uri="{FF2B5EF4-FFF2-40B4-BE49-F238E27FC236}">
                <a16:creationId xmlns:a16="http://schemas.microsoft.com/office/drawing/2014/main" id="{3EAE2EBD-8603-4782-1D73-EA25C7194192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17514543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66">
          <a:extLst>
            <a:ext uri="{FF2B5EF4-FFF2-40B4-BE49-F238E27FC236}">
              <a16:creationId xmlns:a16="http://schemas.microsoft.com/office/drawing/2014/main" id="{7AC48F23-9F4D-6D02-8E55-0E6EC5466E5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7" name="Google Shape;567;g99f2f57a71_0_207:notes">
            <a:extLst>
              <a:ext uri="{FF2B5EF4-FFF2-40B4-BE49-F238E27FC236}">
                <a16:creationId xmlns:a16="http://schemas.microsoft.com/office/drawing/2014/main" id="{0D10208F-DB5F-E0D4-94BB-070587119D19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68" name="Google Shape;568;g99f2f57a71_0_207:notes">
            <a:extLst>
              <a:ext uri="{FF2B5EF4-FFF2-40B4-BE49-F238E27FC236}">
                <a16:creationId xmlns:a16="http://schemas.microsoft.com/office/drawing/2014/main" id="{EFADF54B-6982-CC15-1815-5C8BAB1218F2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09450712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66">
          <a:extLst>
            <a:ext uri="{FF2B5EF4-FFF2-40B4-BE49-F238E27FC236}">
              <a16:creationId xmlns:a16="http://schemas.microsoft.com/office/drawing/2014/main" id="{40C5B359-9391-1002-1A13-54EB74BF149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7" name="Google Shape;567;g99f2f57a71_0_207:notes">
            <a:extLst>
              <a:ext uri="{FF2B5EF4-FFF2-40B4-BE49-F238E27FC236}">
                <a16:creationId xmlns:a16="http://schemas.microsoft.com/office/drawing/2014/main" id="{B3228E43-EEF0-0391-735E-A66EEF79D1F9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68" name="Google Shape;568;g99f2f57a71_0_207:notes">
            <a:extLst>
              <a:ext uri="{FF2B5EF4-FFF2-40B4-BE49-F238E27FC236}">
                <a16:creationId xmlns:a16="http://schemas.microsoft.com/office/drawing/2014/main" id="{8D794A72-86FD-49F8-35B2-43B539591E87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49593653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66">
          <a:extLst>
            <a:ext uri="{FF2B5EF4-FFF2-40B4-BE49-F238E27FC236}">
              <a16:creationId xmlns:a16="http://schemas.microsoft.com/office/drawing/2014/main" id="{EC94A1C3-24CF-16C2-3D93-E743A37CED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7" name="Google Shape;567;g99f2f57a71_0_207:notes">
            <a:extLst>
              <a:ext uri="{FF2B5EF4-FFF2-40B4-BE49-F238E27FC236}">
                <a16:creationId xmlns:a16="http://schemas.microsoft.com/office/drawing/2014/main" id="{84E8BB95-17A0-2F20-858D-C32FC88D5DCC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68" name="Google Shape;568;g99f2f57a71_0_207:notes">
            <a:extLst>
              <a:ext uri="{FF2B5EF4-FFF2-40B4-BE49-F238E27FC236}">
                <a16:creationId xmlns:a16="http://schemas.microsoft.com/office/drawing/2014/main" id="{884DD415-97D2-B1C2-367E-A5D1D62995D5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53577184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66">
          <a:extLst>
            <a:ext uri="{FF2B5EF4-FFF2-40B4-BE49-F238E27FC236}">
              <a16:creationId xmlns:a16="http://schemas.microsoft.com/office/drawing/2014/main" id="{7E773E4F-E485-C673-BE94-7386D83CEBE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7" name="Google Shape;567;g99f2f57a71_0_207:notes">
            <a:extLst>
              <a:ext uri="{FF2B5EF4-FFF2-40B4-BE49-F238E27FC236}">
                <a16:creationId xmlns:a16="http://schemas.microsoft.com/office/drawing/2014/main" id="{3A20E35B-476B-87F5-ABA9-74856E6D071A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68" name="Google Shape;568;g99f2f57a71_0_207:notes">
            <a:extLst>
              <a:ext uri="{FF2B5EF4-FFF2-40B4-BE49-F238E27FC236}">
                <a16:creationId xmlns:a16="http://schemas.microsoft.com/office/drawing/2014/main" id="{127682B6-736A-F27C-BE45-25814189EE94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401584097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3" Type="http://schemas.openxmlformats.org/officeDocument/2006/relationships/hyperlink" Target="http://bit.ly/2TyoMsr" TargetMode="External"/><Relationship Id="rId2" Type="http://schemas.openxmlformats.org/officeDocument/2006/relationships/hyperlink" Target="http://bit.ly/2Tynxth" TargetMode="External"/><Relationship Id="rId1" Type="http://schemas.openxmlformats.org/officeDocument/2006/relationships/slideMaster" Target="../slideMasters/slideMaster1.xml"/><Relationship Id="rId4" Type="http://schemas.openxmlformats.org/officeDocument/2006/relationships/hyperlink" Target="http://bit.ly/2TtBDfr" TargetMode="Externa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 slide">
    <p:spTree>
      <p:nvGrpSpPr>
        <p:cNvPr id="1" name="Shape 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Google Shape;9;p2"/>
          <p:cNvSpPr/>
          <p:nvPr/>
        </p:nvSpPr>
        <p:spPr>
          <a:xfrm>
            <a:off x="101474" y="894998"/>
            <a:ext cx="673949" cy="535688"/>
          </a:xfrm>
          <a:custGeom>
            <a:avLst/>
            <a:gdLst/>
            <a:ahLst/>
            <a:cxnLst/>
            <a:rect l="l" t="t" r="r" b="b"/>
            <a:pathLst>
              <a:path w="13785" h="10957" extrusionOk="0">
                <a:moveTo>
                  <a:pt x="5827" y="1"/>
                </a:moveTo>
                <a:cubicBezTo>
                  <a:pt x="5763" y="1"/>
                  <a:pt x="5717" y="3"/>
                  <a:pt x="5690" y="6"/>
                </a:cubicBezTo>
                <a:cubicBezTo>
                  <a:pt x="5213" y="56"/>
                  <a:pt x="4787" y="232"/>
                  <a:pt x="4361" y="407"/>
                </a:cubicBezTo>
                <a:cubicBezTo>
                  <a:pt x="3534" y="708"/>
                  <a:pt x="2782" y="1134"/>
                  <a:pt x="2131" y="1761"/>
                </a:cubicBezTo>
                <a:cubicBezTo>
                  <a:pt x="1479" y="2362"/>
                  <a:pt x="928" y="3139"/>
                  <a:pt x="602" y="3966"/>
                </a:cubicBezTo>
                <a:cubicBezTo>
                  <a:pt x="276" y="4818"/>
                  <a:pt x="0" y="5846"/>
                  <a:pt x="151" y="6748"/>
                </a:cubicBezTo>
                <a:cubicBezTo>
                  <a:pt x="276" y="7650"/>
                  <a:pt x="577" y="8653"/>
                  <a:pt x="1253" y="9279"/>
                </a:cubicBezTo>
                <a:cubicBezTo>
                  <a:pt x="1955" y="9931"/>
                  <a:pt x="2757" y="10407"/>
                  <a:pt x="3685" y="10658"/>
                </a:cubicBezTo>
                <a:cubicBezTo>
                  <a:pt x="4086" y="10758"/>
                  <a:pt x="4512" y="10858"/>
                  <a:pt x="4938" y="10908"/>
                </a:cubicBezTo>
                <a:cubicBezTo>
                  <a:pt x="5128" y="10943"/>
                  <a:pt x="5310" y="10957"/>
                  <a:pt x="5488" y="10957"/>
                </a:cubicBezTo>
                <a:cubicBezTo>
                  <a:pt x="5827" y="10957"/>
                  <a:pt x="6156" y="10908"/>
                  <a:pt x="6517" y="10858"/>
                </a:cubicBezTo>
                <a:cubicBezTo>
                  <a:pt x="7469" y="10758"/>
                  <a:pt x="8371" y="10658"/>
                  <a:pt x="9223" y="10207"/>
                </a:cubicBezTo>
                <a:cubicBezTo>
                  <a:pt x="10025" y="9806"/>
                  <a:pt x="10802" y="9304"/>
                  <a:pt x="11454" y="8653"/>
                </a:cubicBezTo>
                <a:cubicBezTo>
                  <a:pt x="12206" y="7951"/>
                  <a:pt x="12782" y="7249"/>
                  <a:pt x="13133" y="6272"/>
                </a:cubicBezTo>
                <a:cubicBezTo>
                  <a:pt x="13785" y="4492"/>
                  <a:pt x="13284" y="2763"/>
                  <a:pt x="11955" y="1460"/>
                </a:cubicBezTo>
                <a:cubicBezTo>
                  <a:pt x="10810" y="338"/>
                  <a:pt x="6704" y="1"/>
                  <a:pt x="5827" y="1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" name="Google Shape;10;p2"/>
          <p:cNvSpPr/>
          <p:nvPr/>
        </p:nvSpPr>
        <p:spPr>
          <a:xfrm>
            <a:off x="753899" y="-408225"/>
            <a:ext cx="909919" cy="823340"/>
          </a:xfrm>
          <a:custGeom>
            <a:avLst/>
            <a:gdLst/>
            <a:ahLst/>
            <a:cxnLst/>
            <a:rect l="l" t="t" r="r" b="b"/>
            <a:pathLst>
              <a:path w="16290" h="14740" extrusionOk="0">
                <a:moveTo>
                  <a:pt x="8923" y="1"/>
                </a:moveTo>
                <a:cubicBezTo>
                  <a:pt x="8623" y="1"/>
                  <a:pt x="8321" y="16"/>
                  <a:pt x="8021" y="47"/>
                </a:cubicBezTo>
                <a:cubicBezTo>
                  <a:pt x="4111" y="498"/>
                  <a:pt x="1" y="3681"/>
                  <a:pt x="577" y="7992"/>
                </a:cubicBezTo>
                <a:cubicBezTo>
                  <a:pt x="878" y="10147"/>
                  <a:pt x="2181" y="12052"/>
                  <a:pt x="4011" y="13180"/>
                </a:cubicBezTo>
                <a:cubicBezTo>
                  <a:pt x="4186" y="13305"/>
                  <a:pt x="4412" y="13430"/>
                  <a:pt x="4612" y="13530"/>
                </a:cubicBezTo>
                <a:cubicBezTo>
                  <a:pt x="5715" y="14257"/>
                  <a:pt x="7069" y="14658"/>
                  <a:pt x="8347" y="14733"/>
                </a:cubicBezTo>
                <a:cubicBezTo>
                  <a:pt x="8447" y="14738"/>
                  <a:pt x="8547" y="14740"/>
                  <a:pt x="8647" y="14740"/>
                </a:cubicBezTo>
                <a:cubicBezTo>
                  <a:pt x="12756" y="14740"/>
                  <a:pt x="16290" y="11249"/>
                  <a:pt x="16217" y="7089"/>
                </a:cubicBezTo>
                <a:cubicBezTo>
                  <a:pt x="16166" y="5034"/>
                  <a:pt x="15264" y="2804"/>
                  <a:pt x="13610" y="1525"/>
                </a:cubicBezTo>
                <a:cubicBezTo>
                  <a:pt x="12270" y="484"/>
                  <a:pt x="10606" y="1"/>
                  <a:pt x="8923" y="1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" name="Google Shape;11;p2"/>
          <p:cNvSpPr/>
          <p:nvPr/>
        </p:nvSpPr>
        <p:spPr>
          <a:xfrm rot="-4233674">
            <a:off x="5060123" y="-511545"/>
            <a:ext cx="1480004" cy="1390528"/>
          </a:xfrm>
          <a:custGeom>
            <a:avLst/>
            <a:gdLst/>
            <a:ahLst/>
            <a:cxnLst/>
            <a:rect l="l" t="t" r="r" b="b"/>
            <a:pathLst>
              <a:path w="59200" h="55621" extrusionOk="0">
                <a:moveTo>
                  <a:pt x="29923" y="1"/>
                </a:moveTo>
                <a:cubicBezTo>
                  <a:pt x="23442" y="1"/>
                  <a:pt x="17000" y="1809"/>
                  <a:pt x="12382" y="5751"/>
                </a:cubicBezTo>
                <a:cubicBezTo>
                  <a:pt x="3886" y="12994"/>
                  <a:pt x="1" y="25500"/>
                  <a:pt x="3485" y="36177"/>
                </a:cubicBezTo>
                <a:cubicBezTo>
                  <a:pt x="7130" y="47307"/>
                  <a:pt x="18757" y="55620"/>
                  <a:pt x="30497" y="55620"/>
                </a:cubicBezTo>
                <a:cubicBezTo>
                  <a:pt x="32319" y="55620"/>
                  <a:pt x="34143" y="55420"/>
                  <a:pt x="35941" y="54999"/>
                </a:cubicBezTo>
                <a:cubicBezTo>
                  <a:pt x="49450" y="51816"/>
                  <a:pt x="59199" y="36829"/>
                  <a:pt x="58322" y="23320"/>
                </a:cubicBezTo>
                <a:cubicBezTo>
                  <a:pt x="57846" y="16026"/>
                  <a:pt x="54287" y="9059"/>
                  <a:pt x="46618" y="4397"/>
                </a:cubicBezTo>
                <a:cubicBezTo>
                  <a:pt x="41965" y="1553"/>
                  <a:pt x="35927" y="1"/>
                  <a:pt x="29923" y="1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" name="Google Shape;12;p2"/>
          <p:cNvSpPr/>
          <p:nvPr/>
        </p:nvSpPr>
        <p:spPr>
          <a:xfrm rot="-4233917">
            <a:off x="7062727" y="408321"/>
            <a:ext cx="294265" cy="268469"/>
          </a:xfrm>
          <a:custGeom>
            <a:avLst/>
            <a:gdLst/>
            <a:ahLst/>
            <a:cxnLst/>
            <a:rect l="l" t="t" r="r" b="b"/>
            <a:pathLst>
              <a:path w="15139" h="13813" extrusionOk="0">
                <a:moveTo>
                  <a:pt x="7368" y="0"/>
                </a:moveTo>
                <a:cubicBezTo>
                  <a:pt x="5390" y="0"/>
                  <a:pt x="2715" y="541"/>
                  <a:pt x="1153" y="3069"/>
                </a:cubicBezTo>
                <a:cubicBezTo>
                  <a:pt x="777" y="3696"/>
                  <a:pt x="552" y="4398"/>
                  <a:pt x="402" y="5125"/>
                </a:cubicBezTo>
                <a:cubicBezTo>
                  <a:pt x="126" y="5826"/>
                  <a:pt x="1" y="6578"/>
                  <a:pt x="101" y="7355"/>
                </a:cubicBezTo>
                <a:cubicBezTo>
                  <a:pt x="176" y="7882"/>
                  <a:pt x="351" y="8358"/>
                  <a:pt x="602" y="8809"/>
                </a:cubicBezTo>
                <a:cubicBezTo>
                  <a:pt x="652" y="8959"/>
                  <a:pt x="702" y="9135"/>
                  <a:pt x="777" y="9285"/>
                </a:cubicBezTo>
                <a:cubicBezTo>
                  <a:pt x="1178" y="10187"/>
                  <a:pt x="1830" y="10889"/>
                  <a:pt x="2482" y="11641"/>
                </a:cubicBezTo>
                <a:cubicBezTo>
                  <a:pt x="3158" y="12393"/>
                  <a:pt x="3960" y="12894"/>
                  <a:pt x="4913" y="13270"/>
                </a:cubicBezTo>
                <a:cubicBezTo>
                  <a:pt x="5817" y="13636"/>
                  <a:pt x="6726" y="13812"/>
                  <a:pt x="7636" y="13812"/>
                </a:cubicBezTo>
                <a:cubicBezTo>
                  <a:pt x="8594" y="13812"/>
                  <a:pt x="9551" y="13618"/>
                  <a:pt x="10502" y="13245"/>
                </a:cubicBezTo>
                <a:cubicBezTo>
                  <a:pt x="12331" y="12493"/>
                  <a:pt x="13710" y="10864"/>
                  <a:pt x="14412" y="9009"/>
                </a:cubicBezTo>
                <a:cubicBezTo>
                  <a:pt x="15138" y="7130"/>
                  <a:pt x="14788" y="5250"/>
                  <a:pt x="13835" y="3496"/>
                </a:cubicBezTo>
                <a:cubicBezTo>
                  <a:pt x="12908" y="1841"/>
                  <a:pt x="11354" y="613"/>
                  <a:pt x="9524" y="212"/>
                </a:cubicBezTo>
                <a:cubicBezTo>
                  <a:pt x="9095" y="123"/>
                  <a:pt x="8311" y="0"/>
                  <a:pt x="7368" y="0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" name="Google Shape;13;p2"/>
          <p:cNvSpPr/>
          <p:nvPr/>
        </p:nvSpPr>
        <p:spPr>
          <a:xfrm>
            <a:off x="3320720" y="4465330"/>
            <a:ext cx="1148160" cy="1038912"/>
          </a:xfrm>
          <a:custGeom>
            <a:avLst/>
            <a:gdLst/>
            <a:ahLst/>
            <a:cxnLst/>
            <a:rect l="l" t="t" r="r" b="b"/>
            <a:pathLst>
              <a:path w="16290" h="14740" extrusionOk="0">
                <a:moveTo>
                  <a:pt x="8923" y="1"/>
                </a:moveTo>
                <a:cubicBezTo>
                  <a:pt x="8623" y="1"/>
                  <a:pt x="8321" y="16"/>
                  <a:pt x="8021" y="47"/>
                </a:cubicBezTo>
                <a:cubicBezTo>
                  <a:pt x="4111" y="498"/>
                  <a:pt x="1" y="3681"/>
                  <a:pt x="577" y="7992"/>
                </a:cubicBezTo>
                <a:cubicBezTo>
                  <a:pt x="878" y="10147"/>
                  <a:pt x="2181" y="12052"/>
                  <a:pt x="4011" y="13180"/>
                </a:cubicBezTo>
                <a:cubicBezTo>
                  <a:pt x="4186" y="13305"/>
                  <a:pt x="4412" y="13430"/>
                  <a:pt x="4612" y="13530"/>
                </a:cubicBezTo>
                <a:cubicBezTo>
                  <a:pt x="5715" y="14257"/>
                  <a:pt x="7069" y="14658"/>
                  <a:pt x="8347" y="14733"/>
                </a:cubicBezTo>
                <a:cubicBezTo>
                  <a:pt x="8447" y="14738"/>
                  <a:pt x="8547" y="14740"/>
                  <a:pt x="8647" y="14740"/>
                </a:cubicBezTo>
                <a:cubicBezTo>
                  <a:pt x="12756" y="14740"/>
                  <a:pt x="16290" y="11249"/>
                  <a:pt x="16217" y="7089"/>
                </a:cubicBezTo>
                <a:cubicBezTo>
                  <a:pt x="16166" y="5034"/>
                  <a:pt x="15264" y="2804"/>
                  <a:pt x="13610" y="1525"/>
                </a:cubicBezTo>
                <a:cubicBezTo>
                  <a:pt x="12270" y="484"/>
                  <a:pt x="10606" y="1"/>
                  <a:pt x="8923" y="1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" name="Google Shape;14;p2"/>
          <p:cNvSpPr/>
          <p:nvPr/>
        </p:nvSpPr>
        <p:spPr>
          <a:xfrm>
            <a:off x="4921472" y="4465330"/>
            <a:ext cx="329221" cy="277542"/>
          </a:xfrm>
          <a:custGeom>
            <a:avLst/>
            <a:gdLst/>
            <a:ahLst/>
            <a:cxnLst/>
            <a:rect l="l" t="t" r="r" b="b"/>
            <a:pathLst>
              <a:path w="6568" h="5537" extrusionOk="0">
                <a:moveTo>
                  <a:pt x="3213" y="1"/>
                </a:moveTo>
                <a:cubicBezTo>
                  <a:pt x="2991" y="1"/>
                  <a:pt x="2770" y="23"/>
                  <a:pt x="2557" y="72"/>
                </a:cubicBezTo>
                <a:cubicBezTo>
                  <a:pt x="2256" y="148"/>
                  <a:pt x="1956" y="248"/>
                  <a:pt x="1680" y="398"/>
                </a:cubicBezTo>
                <a:cubicBezTo>
                  <a:pt x="1379" y="549"/>
                  <a:pt x="1154" y="774"/>
                  <a:pt x="928" y="1000"/>
                </a:cubicBezTo>
                <a:cubicBezTo>
                  <a:pt x="527" y="1401"/>
                  <a:pt x="276" y="1877"/>
                  <a:pt x="251" y="2403"/>
                </a:cubicBezTo>
                <a:cubicBezTo>
                  <a:pt x="226" y="2478"/>
                  <a:pt x="226" y="2529"/>
                  <a:pt x="226" y="2579"/>
                </a:cubicBezTo>
                <a:cubicBezTo>
                  <a:pt x="226" y="2569"/>
                  <a:pt x="226" y="2561"/>
                  <a:pt x="226" y="2554"/>
                </a:cubicBezTo>
                <a:cubicBezTo>
                  <a:pt x="201" y="2604"/>
                  <a:pt x="176" y="2704"/>
                  <a:pt x="176" y="2804"/>
                </a:cubicBezTo>
                <a:cubicBezTo>
                  <a:pt x="1" y="3180"/>
                  <a:pt x="126" y="3631"/>
                  <a:pt x="352" y="3957"/>
                </a:cubicBezTo>
                <a:cubicBezTo>
                  <a:pt x="427" y="4057"/>
                  <a:pt x="477" y="4133"/>
                  <a:pt x="552" y="4208"/>
                </a:cubicBezTo>
                <a:cubicBezTo>
                  <a:pt x="552" y="4233"/>
                  <a:pt x="577" y="4233"/>
                  <a:pt x="577" y="4233"/>
                </a:cubicBezTo>
                <a:cubicBezTo>
                  <a:pt x="577" y="4258"/>
                  <a:pt x="577" y="4258"/>
                  <a:pt x="602" y="4283"/>
                </a:cubicBezTo>
                <a:cubicBezTo>
                  <a:pt x="677" y="4458"/>
                  <a:pt x="778" y="4609"/>
                  <a:pt x="928" y="4734"/>
                </a:cubicBezTo>
                <a:cubicBezTo>
                  <a:pt x="1053" y="4859"/>
                  <a:pt x="1179" y="4960"/>
                  <a:pt x="1329" y="5035"/>
                </a:cubicBezTo>
                <a:cubicBezTo>
                  <a:pt x="1429" y="5085"/>
                  <a:pt x="1505" y="5110"/>
                  <a:pt x="1580" y="5160"/>
                </a:cubicBezTo>
                <a:cubicBezTo>
                  <a:pt x="1593" y="5160"/>
                  <a:pt x="1607" y="5167"/>
                  <a:pt x="1620" y="5174"/>
                </a:cubicBezTo>
                <a:lnTo>
                  <a:pt x="1620" y="5174"/>
                </a:lnTo>
                <a:cubicBezTo>
                  <a:pt x="1608" y="5174"/>
                  <a:pt x="1613" y="5185"/>
                  <a:pt x="1630" y="5185"/>
                </a:cubicBezTo>
                <a:cubicBezTo>
                  <a:pt x="1680" y="5210"/>
                  <a:pt x="1730" y="5235"/>
                  <a:pt x="1780" y="5260"/>
                </a:cubicBezTo>
                <a:cubicBezTo>
                  <a:pt x="2131" y="5436"/>
                  <a:pt x="2582" y="5536"/>
                  <a:pt x="2958" y="5536"/>
                </a:cubicBezTo>
                <a:cubicBezTo>
                  <a:pt x="3359" y="5536"/>
                  <a:pt x="3735" y="5461"/>
                  <a:pt x="4111" y="5386"/>
                </a:cubicBezTo>
                <a:cubicBezTo>
                  <a:pt x="4437" y="5336"/>
                  <a:pt x="4788" y="5235"/>
                  <a:pt x="5088" y="5085"/>
                </a:cubicBezTo>
                <a:cubicBezTo>
                  <a:pt x="5414" y="4884"/>
                  <a:pt x="5715" y="4634"/>
                  <a:pt x="5916" y="4308"/>
                </a:cubicBezTo>
                <a:cubicBezTo>
                  <a:pt x="5941" y="4283"/>
                  <a:pt x="5966" y="4258"/>
                  <a:pt x="5966" y="4208"/>
                </a:cubicBezTo>
                <a:cubicBezTo>
                  <a:pt x="5966" y="4208"/>
                  <a:pt x="5966" y="4208"/>
                  <a:pt x="5991" y="4183"/>
                </a:cubicBezTo>
                <a:cubicBezTo>
                  <a:pt x="5991" y="4158"/>
                  <a:pt x="6066" y="4032"/>
                  <a:pt x="6066" y="4032"/>
                </a:cubicBezTo>
                <a:cubicBezTo>
                  <a:pt x="6091" y="4007"/>
                  <a:pt x="6116" y="3982"/>
                  <a:pt x="6116" y="3957"/>
                </a:cubicBezTo>
                <a:cubicBezTo>
                  <a:pt x="6216" y="3807"/>
                  <a:pt x="6291" y="3631"/>
                  <a:pt x="6342" y="3481"/>
                </a:cubicBezTo>
                <a:cubicBezTo>
                  <a:pt x="6567" y="2854"/>
                  <a:pt x="6342" y="2102"/>
                  <a:pt x="6041" y="1526"/>
                </a:cubicBezTo>
                <a:cubicBezTo>
                  <a:pt x="5740" y="899"/>
                  <a:pt x="5189" y="498"/>
                  <a:pt x="4537" y="248"/>
                </a:cubicBezTo>
                <a:cubicBezTo>
                  <a:pt x="4132" y="96"/>
                  <a:pt x="3670" y="1"/>
                  <a:pt x="3213" y="1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" name="Google Shape;15;p2"/>
          <p:cNvSpPr/>
          <p:nvPr/>
        </p:nvSpPr>
        <p:spPr>
          <a:xfrm>
            <a:off x="8151462" y="478999"/>
            <a:ext cx="558871" cy="471143"/>
          </a:xfrm>
          <a:custGeom>
            <a:avLst/>
            <a:gdLst/>
            <a:ahLst/>
            <a:cxnLst/>
            <a:rect l="l" t="t" r="r" b="b"/>
            <a:pathLst>
              <a:path w="6568" h="5537" extrusionOk="0">
                <a:moveTo>
                  <a:pt x="3213" y="1"/>
                </a:moveTo>
                <a:cubicBezTo>
                  <a:pt x="2991" y="1"/>
                  <a:pt x="2770" y="23"/>
                  <a:pt x="2557" y="72"/>
                </a:cubicBezTo>
                <a:cubicBezTo>
                  <a:pt x="2256" y="148"/>
                  <a:pt x="1956" y="248"/>
                  <a:pt x="1680" y="398"/>
                </a:cubicBezTo>
                <a:cubicBezTo>
                  <a:pt x="1379" y="549"/>
                  <a:pt x="1154" y="774"/>
                  <a:pt x="928" y="1000"/>
                </a:cubicBezTo>
                <a:cubicBezTo>
                  <a:pt x="527" y="1401"/>
                  <a:pt x="276" y="1877"/>
                  <a:pt x="251" y="2403"/>
                </a:cubicBezTo>
                <a:cubicBezTo>
                  <a:pt x="226" y="2478"/>
                  <a:pt x="226" y="2529"/>
                  <a:pt x="226" y="2579"/>
                </a:cubicBezTo>
                <a:cubicBezTo>
                  <a:pt x="226" y="2569"/>
                  <a:pt x="226" y="2561"/>
                  <a:pt x="226" y="2554"/>
                </a:cubicBezTo>
                <a:cubicBezTo>
                  <a:pt x="201" y="2604"/>
                  <a:pt x="176" y="2704"/>
                  <a:pt x="176" y="2804"/>
                </a:cubicBezTo>
                <a:cubicBezTo>
                  <a:pt x="1" y="3180"/>
                  <a:pt x="126" y="3631"/>
                  <a:pt x="352" y="3957"/>
                </a:cubicBezTo>
                <a:cubicBezTo>
                  <a:pt x="427" y="4057"/>
                  <a:pt x="477" y="4133"/>
                  <a:pt x="552" y="4208"/>
                </a:cubicBezTo>
                <a:cubicBezTo>
                  <a:pt x="552" y="4233"/>
                  <a:pt x="577" y="4233"/>
                  <a:pt x="577" y="4233"/>
                </a:cubicBezTo>
                <a:cubicBezTo>
                  <a:pt x="577" y="4258"/>
                  <a:pt x="577" y="4258"/>
                  <a:pt x="602" y="4283"/>
                </a:cubicBezTo>
                <a:cubicBezTo>
                  <a:pt x="677" y="4458"/>
                  <a:pt x="778" y="4609"/>
                  <a:pt x="928" y="4734"/>
                </a:cubicBezTo>
                <a:cubicBezTo>
                  <a:pt x="1053" y="4859"/>
                  <a:pt x="1179" y="4960"/>
                  <a:pt x="1329" y="5035"/>
                </a:cubicBezTo>
                <a:cubicBezTo>
                  <a:pt x="1429" y="5085"/>
                  <a:pt x="1505" y="5110"/>
                  <a:pt x="1580" y="5160"/>
                </a:cubicBezTo>
                <a:cubicBezTo>
                  <a:pt x="1593" y="5160"/>
                  <a:pt x="1607" y="5167"/>
                  <a:pt x="1620" y="5174"/>
                </a:cubicBezTo>
                <a:lnTo>
                  <a:pt x="1620" y="5174"/>
                </a:lnTo>
                <a:cubicBezTo>
                  <a:pt x="1608" y="5174"/>
                  <a:pt x="1613" y="5185"/>
                  <a:pt x="1630" y="5185"/>
                </a:cubicBezTo>
                <a:cubicBezTo>
                  <a:pt x="1680" y="5210"/>
                  <a:pt x="1730" y="5235"/>
                  <a:pt x="1780" y="5260"/>
                </a:cubicBezTo>
                <a:cubicBezTo>
                  <a:pt x="2131" y="5436"/>
                  <a:pt x="2582" y="5536"/>
                  <a:pt x="2958" y="5536"/>
                </a:cubicBezTo>
                <a:cubicBezTo>
                  <a:pt x="3359" y="5536"/>
                  <a:pt x="3735" y="5461"/>
                  <a:pt x="4111" y="5386"/>
                </a:cubicBezTo>
                <a:cubicBezTo>
                  <a:pt x="4437" y="5336"/>
                  <a:pt x="4788" y="5235"/>
                  <a:pt x="5088" y="5085"/>
                </a:cubicBezTo>
                <a:cubicBezTo>
                  <a:pt x="5414" y="4884"/>
                  <a:pt x="5715" y="4634"/>
                  <a:pt x="5916" y="4308"/>
                </a:cubicBezTo>
                <a:cubicBezTo>
                  <a:pt x="5941" y="4283"/>
                  <a:pt x="5966" y="4258"/>
                  <a:pt x="5966" y="4208"/>
                </a:cubicBezTo>
                <a:cubicBezTo>
                  <a:pt x="5966" y="4208"/>
                  <a:pt x="5966" y="4208"/>
                  <a:pt x="5991" y="4183"/>
                </a:cubicBezTo>
                <a:cubicBezTo>
                  <a:pt x="5991" y="4158"/>
                  <a:pt x="6066" y="4032"/>
                  <a:pt x="6066" y="4032"/>
                </a:cubicBezTo>
                <a:cubicBezTo>
                  <a:pt x="6091" y="4007"/>
                  <a:pt x="6116" y="3982"/>
                  <a:pt x="6116" y="3957"/>
                </a:cubicBezTo>
                <a:cubicBezTo>
                  <a:pt x="6216" y="3807"/>
                  <a:pt x="6291" y="3631"/>
                  <a:pt x="6342" y="3481"/>
                </a:cubicBezTo>
                <a:cubicBezTo>
                  <a:pt x="6567" y="2854"/>
                  <a:pt x="6342" y="2102"/>
                  <a:pt x="6041" y="1526"/>
                </a:cubicBezTo>
                <a:cubicBezTo>
                  <a:pt x="5740" y="899"/>
                  <a:pt x="5189" y="498"/>
                  <a:pt x="4537" y="248"/>
                </a:cubicBezTo>
                <a:cubicBezTo>
                  <a:pt x="4132" y="96"/>
                  <a:pt x="3670" y="1"/>
                  <a:pt x="3213" y="1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" name="Google Shape;16;p2"/>
          <p:cNvSpPr/>
          <p:nvPr/>
        </p:nvSpPr>
        <p:spPr>
          <a:xfrm>
            <a:off x="8744322" y="1353205"/>
            <a:ext cx="329221" cy="277542"/>
          </a:xfrm>
          <a:custGeom>
            <a:avLst/>
            <a:gdLst/>
            <a:ahLst/>
            <a:cxnLst/>
            <a:rect l="l" t="t" r="r" b="b"/>
            <a:pathLst>
              <a:path w="6568" h="5537" extrusionOk="0">
                <a:moveTo>
                  <a:pt x="3213" y="1"/>
                </a:moveTo>
                <a:cubicBezTo>
                  <a:pt x="2991" y="1"/>
                  <a:pt x="2770" y="23"/>
                  <a:pt x="2557" y="72"/>
                </a:cubicBezTo>
                <a:cubicBezTo>
                  <a:pt x="2256" y="148"/>
                  <a:pt x="1956" y="248"/>
                  <a:pt x="1680" y="398"/>
                </a:cubicBezTo>
                <a:cubicBezTo>
                  <a:pt x="1379" y="549"/>
                  <a:pt x="1154" y="774"/>
                  <a:pt x="928" y="1000"/>
                </a:cubicBezTo>
                <a:cubicBezTo>
                  <a:pt x="527" y="1401"/>
                  <a:pt x="276" y="1877"/>
                  <a:pt x="251" y="2403"/>
                </a:cubicBezTo>
                <a:cubicBezTo>
                  <a:pt x="226" y="2478"/>
                  <a:pt x="226" y="2529"/>
                  <a:pt x="226" y="2579"/>
                </a:cubicBezTo>
                <a:cubicBezTo>
                  <a:pt x="226" y="2569"/>
                  <a:pt x="226" y="2561"/>
                  <a:pt x="226" y="2554"/>
                </a:cubicBezTo>
                <a:cubicBezTo>
                  <a:pt x="201" y="2604"/>
                  <a:pt x="176" y="2704"/>
                  <a:pt x="176" y="2804"/>
                </a:cubicBezTo>
                <a:cubicBezTo>
                  <a:pt x="1" y="3180"/>
                  <a:pt x="126" y="3631"/>
                  <a:pt x="352" y="3957"/>
                </a:cubicBezTo>
                <a:cubicBezTo>
                  <a:pt x="427" y="4057"/>
                  <a:pt x="477" y="4133"/>
                  <a:pt x="552" y="4208"/>
                </a:cubicBezTo>
                <a:cubicBezTo>
                  <a:pt x="552" y="4233"/>
                  <a:pt x="577" y="4233"/>
                  <a:pt x="577" y="4233"/>
                </a:cubicBezTo>
                <a:cubicBezTo>
                  <a:pt x="577" y="4258"/>
                  <a:pt x="577" y="4258"/>
                  <a:pt x="602" y="4283"/>
                </a:cubicBezTo>
                <a:cubicBezTo>
                  <a:pt x="677" y="4458"/>
                  <a:pt x="778" y="4609"/>
                  <a:pt x="928" y="4734"/>
                </a:cubicBezTo>
                <a:cubicBezTo>
                  <a:pt x="1053" y="4859"/>
                  <a:pt x="1179" y="4960"/>
                  <a:pt x="1329" y="5035"/>
                </a:cubicBezTo>
                <a:cubicBezTo>
                  <a:pt x="1429" y="5085"/>
                  <a:pt x="1505" y="5110"/>
                  <a:pt x="1580" y="5160"/>
                </a:cubicBezTo>
                <a:cubicBezTo>
                  <a:pt x="1593" y="5160"/>
                  <a:pt x="1607" y="5167"/>
                  <a:pt x="1620" y="5174"/>
                </a:cubicBezTo>
                <a:lnTo>
                  <a:pt x="1620" y="5174"/>
                </a:lnTo>
                <a:cubicBezTo>
                  <a:pt x="1608" y="5174"/>
                  <a:pt x="1613" y="5185"/>
                  <a:pt x="1630" y="5185"/>
                </a:cubicBezTo>
                <a:cubicBezTo>
                  <a:pt x="1680" y="5210"/>
                  <a:pt x="1730" y="5235"/>
                  <a:pt x="1780" y="5260"/>
                </a:cubicBezTo>
                <a:cubicBezTo>
                  <a:pt x="2131" y="5436"/>
                  <a:pt x="2582" y="5536"/>
                  <a:pt x="2958" y="5536"/>
                </a:cubicBezTo>
                <a:cubicBezTo>
                  <a:pt x="3359" y="5536"/>
                  <a:pt x="3735" y="5461"/>
                  <a:pt x="4111" y="5386"/>
                </a:cubicBezTo>
                <a:cubicBezTo>
                  <a:pt x="4437" y="5336"/>
                  <a:pt x="4788" y="5235"/>
                  <a:pt x="5088" y="5085"/>
                </a:cubicBezTo>
                <a:cubicBezTo>
                  <a:pt x="5414" y="4884"/>
                  <a:pt x="5715" y="4634"/>
                  <a:pt x="5916" y="4308"/>
                </a:cubicBezTo>
                <a:cubicBezTo>
                  <a:pt x="5941" y="4283"/>
                  <a:pt x="5966" y="4258"/>
                  <a:pt x="5966" y="4208"/>
                </a:cubicBezTo>
                <a:cubicBezTo>
                  <a:pt x="5966" y="4208"/>
                  <a:pt x="5966" y="4208"/>
                  <a:pt x="5991" y="4183"/>
                </a:cubicBezTo>
                <a:cubicBezTo>
                  <a:pt x="5991" y="4158"/>
                  <a:pt x="6066" y="4032"/>
                  <a:pt x="6066" y="4032"/>
                </a:cubicBezTo>
                <a:cubicBezTo>
                  <a:pt x="6091" y="4007"/>
                  <a:pt x="6116" y="3982"/>
                  <a:pt x="6116" y="3957"/>
                </a:cubicBezTo>
                <a:cubicBezTo>
                  <a:pt x="6216" y="3807"/>
                  <a:pt x="6291" y="3631"/>
                  <a:pt x="6342" y="3481"/>
                </a:cubicBezTo>
                <a:cubicBezTo>
                  <a:pt x="6567" y="2854"/>
                  <a:pt x="6342" y="2102"/>
                  <a:pt x="6041" y="1526"/>
                </a:cubicBezTo>
                <a:cubicBezTo>
                  <a:pt x="5740" y="899"/>
                  <a:pt x="5189" y="498"/>
                  <a:pt x="4537" y="248"/>
                </a:cubicBezTo>
                <a:cubicBezTo>
                  <a:pt x="4132" y="96"/>
                  <a:pt x="3670" y="1"/>
                  <a:pt x="3213" y="1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" name="Google Shape;17;p2"/>
          <p:cNvSpPr txBox="1">
            <a:spLocks noGrp="1"/>
          </p:cNvSpPr>
          <p:nvPr>
            <p:ph type="ctrTitle"/>
          </p:nvPr>
        </p:nvSpPr>
        <p:spPr>
          <a:xfrm>
            <a:off x="1514100" y="1389675"/>
            <a:ext cx="6115800" cy="1639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5200"/>
              <a:buNone/>
              <a:defRPr sz="7000"/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rgbClr val="191919"/>
              </a:buClr>
              <a:buSzPts val="5200"/>
              <a:buNone/>
              <a:defRPr sz="5200">
                <a:solidFill>
                  <a:srgbClr val="191919"/>
                </a:solidFill>
              </a:defRPr>
            </a:lvl9pPr>
          </a:lstStyle>
          <a:p>
            <a:endParaRPr/>
          </a:p>
        </p:txBody>
      </p:sp>
      <p:sp>
        <p:nvSpPr>
          <p:cNvPr id="18" name="Google Shape;18;p2"/>
          <p:cNvSpPr txBox="1">
            <a:spLocks noGrp="1"/>
          </p:cNvSpPr>
          <p:nvPr>
            <p:ph type="subTitle" idx="1"/>
          </p:nvPr>
        </p:nvSpPr>
        <p:spPr>
          <a:xfrm>
            <a:off x="1972800" y="3381713"/>
            <a:ext cx="5198400" cy="3585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6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370246658"/>
      </p:ext>
    </p:extLst>
  </p:cSld>
  <p:clrMapOvr>
    <a:masterClrMapping/>
  </p:clrMapOvr>
  <p:transition spd="slow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 header">
    <p:spTree>
      <p:nvGrpSpPr>
        <p:cNvPr id="1" name="Shape 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Google Shape;20;p3"/>
          <p:cNvSpPr/>
          <p:nvPr/>
        </p:nvSpPr>
        <p:spPr>
          <a:xfrm flipH="1">
            <a:off x="8341340" y="4094583"/>
            <a:ext cx="915342" cy="835099"/>
          </a:xfrm>
          <a:custGeom>
            <a:avLst/>
            <a:gdLst/>
            <a:ahLst/>
            <a:cxnLst/>
            <a:rect l="l" t="t" r="r" b="b"/>
            <a:pathLst>
              <a:path w="15139" h="13813" extrusionOk="0">
                <a:moveTo>
                  <a:pt x="7368" y="0"/>
                </a:moveTo>
                <a:cubicBezTo>
                  <a:pt x="5390" y="0"/>
                  <a:pt x="2715" y="541"/>
                  <a:pt x="1153" y="3069"/>
                </a:cubicBezTo>
                <a:cubicBezTo>
                  <a:pt x="777" y="3696"/>
                  <a:pt x="552" y="4398"/>
                  <a:pt x="402" y="5125"/>
                </a:cubicBezTo>
                <a:cubicBezTo>
                  <a:pt x="126" y="5826"/>
                  <a:pt x="1" y="6578"/>
                  <a:pt x="101" y="7355"/>
                </a:cubicBezTo>
                <a:cubicBezTo>
                  <a:pt x="176" y="7882"/>
                  <a:pt x="351" y="8358"/>
                  <a:pt x="602" y="8809"/>
                </a:cubicBezTo>
                <a:cubicBezTo>
                  <a:pt x="652" y="8959"/>
                  <a:pt x="702" y="9135"/>
                  <a:pt x="777" y="9285"/>
                </a:cubicBezTo>
                <a:cubicBezTo>
                  <a:pt x="1178" y="10187"/>
                  <a:pt x="1830" y="10889"/>
                  <a:pt x="2482" y="11641"/>
                </a:cubicBezTo>
                <a:cubicBezTo>
                  <a:pt x="3158" y="12393"/>
                  <a:pt x="3960" y="12894"/>
                  <a:pt x="4913" y="13270"/>
                </a:cubicBezTo>
                <a:cubicBezTo>
                  <a:pt x="5817" y="13636"/>
                  <a:pt x="6726" y="13812"/>
                  <a:pt x="7636" y="13812"/>
                </a:cubicBezTo>
                <a:cubicBezTo>
                  <a:pt x="8594" y="13812"/>
                  <a:pt x="9551" y="13618"/>
                  <a:pt x="10502" y="13245"/>
                </a:cubicBezTo>
                <a:cubicBezTo>
                  <a:pt x="12331" y="12493"/>
                  <a:pt x="13710" y="10864"/>
                  <a:pt x="14412" y="9009"/>
                </a:cubicBezTo>
                <a:cubicBezTo>
                  <a:pt x="15138" y="7130"/>
                  <a:pt x="14788" y="5250"/>
                  <a:pt x="13835" y="3496"/>
                </a:cubicBezTo>
                <a:cubicBezTo>
                  <a:pt x="12908" y="1841"/>
                  <a:pt x="11354" y="613"/>
                  <a:pt x="9524" y="212"/>
                </a:cubicBezTo>
                <a:cubicBezTo>
                  <a:pt x="9095" y="123"/>
                  <a:pt x="8311" y="0"/>
                  <a:pt x="7368" y="0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" name="Google Shape;21;p3"/>
          <p:cNvSpPr/>
          <p:nvPr/>
        </p:nvSpPr>
        <p:spPr>
          <a:xfrm>
            <a:off x="-29048" y="-214325"/>
            <a:ext cx="1784020" cy="1418110"/>
          </a:xfrm>
          <a:custGeom>
            <a:avLst/>
            <a:gdLst/>
            <a:ahLst/>
            <a:cxnLst/>
            <a:rect l="l" t="t" r="r" b="b"/>
            <a:pathLst>
              <a:path w="13785" h="10957" extrusionOk="0">
                <a:moveTo>
                  <a:pt x="5827" y="1"/>
                </a:moveTo>
                <a:cubicBezTo>
                  <a:pt x="5763" y="1"/>
                  <a:pt x="5717" y="3"/>
                  <a:pt x="5690" y="6"/>
                </a:cubicBezTo>
                <a:cubicBezTo>
                  <a:pt x="5213" y="56"/>
                  <a:pt x="4787" y="232"/>
                  <a:pt x="4361" y="407"/>
                </a:cubicBezTo>
                <a:cubicBezTo>
                  <a:pt x="3534" y="708"/>
                  <a:pt x="2782" y="1134"/>
                  <a:pt x="2131" y="1761"/>
                </a:cubicBezTo>
                <a:cubicBezTo>
                  <a:pt x="1479" y="2362"/>
                  <a:pt x="928" y="3139"/>
                  <a:pt x="602" y="3966"/>
                </a:cubicBezTo>
                <a:cubicBezTo>
                  <a:pt x="276" y="4818"/>
                  <a:pt x="0" y="5846"/>
                  <a:pt x="151" y="6748"/>
                </a:cubicBezTo>
                <a:cubicBezTo>
                  <a:pt x="276" y="7650"/>
                  <a:pt x="577" y="8653"/>
                  <a:pt x="1253" y="9279"/>
                </a:cubicBezTo>
                <a:cubicBezTo>
                  <a:pt x="1955" y="9931"/>
                  <a:pt x="2757" y="10407"/>
                  <a:pt x="3685" y="10658"/>
                </a:cubicBezTo>
                <a:cubicBezTo>
                  <a:pt x="4086" y="10758"/>
                  <a:pt x="4512" y="10858"/>
                  <a:pt x="4938" y="10908"/>
                </a:cubicBezTo>
                <a:cubicBezTo>
                  <a:pt x="5128" y="10943"/>
                  <a:pt x="5310" y="10957"/>
                  <a:pt x="5488" y="10957"/>
                </a:cubicBezTo>
                <a:cubicBezTo>
                  <a:pt x="5827" y="10957"/>
                  <a:pt x="6156" y="10908"/>
                  <a:pt x="6517" y="10858"/>
                </a:cubicBezTo>
                <a:cubicBezTo>
                  <a:pt x="7469" y="10758"/>
                  <a:pt x="8371" y="10658"/>
                  <a:pt x="9223" y="10207"/>
                </a:cubicBezTo>
                <a:cubicBezTo>
                  <a:pt x="10025" y="9806"/>
                  <a:pt x="10802" y="9304"/>
                  <a:pt x="11454" y="8653"/>
                </a:cubicBezTo>
                <a:cubicBezTo>
                  <a:pt x="12206" y="7951"/>
                  <a:pt x="12782" y="7249"/>
                  <a:pt x="13133" y="6272"/>
                </a:cubicBezTo>
                <a:cubicBezTo>
                  <a:pt x="13785" y="4492"/>
                  <a:pt x="13284" y="2763"/>
                  <a:pt x="11955" y="1460"/>
                </a:cubicBezTo>
                <a:cubicBezTo>
                  <a:pt x="10810" y="338"/>
                  <a:pt x="6704" y="1"/>
                  <a:pt x="5827" y="1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2" name="Google Shape;22;p3"/>
          <p:cNvSpPr/>
          <p:nvPr/>
        </p:nvSpPr>
        <p:spPr>
          <a:xfrm>
            <a:off x="5184120" y="77888"/>
            <a:ext cx="1020080" cy="923019"/>
          </a:xfrm>
          <a:custGeom>
            <a:avLst/>
            <a:gdLst/>
            <a:ahLst/>
            <a:cxnLst/>
            <a:rect l="l" t="t" r="r" b="b"/>
            <a:pathLst>
              <a:path w="16290" h="14740" extrusionOk="0">
                <a:moveTo>
                  <a:pt x="8923" y="1"/>
                </a:moveTo>
                <a:cubicBezTo>
                  <a:pt x="8623" y="1"/>
                  <a:pt x="8321" y="16"/>
                  <a:pt x="8021" y="47"/>
                </a:cubicBezTo>
                <a:cubicBezTo>
                  <a:pt x="4111" y="498"/>
                  <a:pt x="1" y="3681"/>
                  <a:pt x="577" y="7992"/>
                </a:cubicBezTo>
                <a:cubicBezTo>
                  <a:pt x="878" y="10147"/>
                  <a:pt x="2181" y="12052"/>
                  <a:pt x="4011" y="13180"/>
                </a:cubicBezTo>
                <a:cubicBezTo>
                  <a:pt x="4186" y="13305"/>
                  <a:pt x="4412" y="13430"/>
                  <a:pt x="4612" y="13530"/>
                </a:cubicBezTo>
                <a:cubicBezTo>
                  <a:pt x="5715" y="14257"/>
                  <a:pt x="7069" y="14658"/>
                  <a:pt x="8347" y="14733"/>
                </a:cubicBezTo>
                <a:cubicBezTo>
                  <a:pt x="8447" y="14738"/>
                  <a:pt x="8547" y="14740"/>
                  <a:pt x="8647" y="14740"/>
                </a:cubicBezTo>
                <a:cubicBezTo>
                  <a:pt x="12756" y="14740"/>
                  <a:pt x="16290" y="11249"/>
                  <a:pt x="16217" y="7089"/>
                </a:cubicBezTo>
                <a:cubicBezTo>
                  <a:pt x="16166" y="5034"/>
                  <a:pt x="15264" y="2804"/>
                  <a:pt x="13610" y="1525"/>
                </a:cubicBezTo>
                <a:cubicBezTo>
                  <a:pt x="12270" y="484"/>
                  <a:pt x="10606" y="1"/>
                  <a:pt x="8923" y="1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3" name="Google Shape;23;p3"/>
          <p:cNvSpPr/>
          <p:nvPr/>
        </p:nvSpPr>
        <p:spPr>
          <a:xfrm>
            <a:off x="1927697" y="615630"/>
            <a:ext cx="329221" cy="277542"/>
          </a:xfrm>
          <a:custGeom>
            <a:avLst/>
            <a:gdLst/>
            <a:ahLst/>
            <a:cxnLst/>
            <a:rect l="l" t="t" r="r" b="b"/>
            <a:pathLst>
              <a:path w="6568" h="5537" extrusionOk="0">
                <a:moveTo>
                  <a:pt x="3213" y="1"/>
                </a:moveTo>
                <a:cubicBezTo>
                  <a:pt x="2991" y="1"/>
                  <a:pt x="2770" y="23"/>
                  <a:pt x="2557" y="72"/>
                </a:cubicBezTo>
                <a:cubicBezTo>
                  <a:pt x="2256" y="148"/>
                  <a:pt x="1956" y="248"/>
                  <a:pt x="1680" y="398"/>
                </a:cubicBezTo>
                <a:cubicBezTo>
                  <a:pt x="1379" y="549"/>
                  <a:pt x="1154" y="774"/>
                  <a:pt x="928" y="1000"/>
                </a:cubicBezTo>
                <a:cubicBezTo>
                  <a:pt x="527" y="1401"/>
                  <a:pt x="276" y="1877"/>
                  <a:pt x="251" y="2403"/>
                </a:cubicBezTo>
                <a:cubicBezTo>
                  <a:pt x="226" y="2478"/>
                  <a:pt x="226" y="2529"/>
                  <a:pt x="226" y="2579"/>
                </a:cubicBezTo>
                <a:cubicBezTo>
                  <a:pt x="226" y="2569"/>
                  <a:pt x="226" y="2561"/>
                  <a:pt x="226" y="2554"/>
                </a:cubicBezTo>
                <a:cubicBezTo>
                  <a:pt x="201" y="2604"/>
                  <a:pt x="176" y="2704"/>
                  <a:pt x="176" y="2804"/>
                </a:cubicBezTo>
                <a:cubicBezTo>
                  <a:pt x="1" y="3180"/>
                  <a:pt x="126" y="3631"/>
                  <a:pt x="352" y="3957"/>
                </a:cubicBezTo>
                <a:cubicBezTo>
                  <a:pt x="427" y="4057"/>
                  <a:pt x="477" y="4133"/>
                  <a:pt x="552" y="4208"/>
                </a:cubicBezTo>
                <a:cubicBezTo>
                  <a:pt x="552" y="4233"/>
                  <a:pt x="577" y="4233"/>
                  <a:pt x="577" y="4233"/>
                </a:cubicBezTo>
                <a:cubicBezTo>
                  <a:pt x="577" y="4258"/>
                  <a:pt x="577" y="4258"/>
                  <a:pt x="602" y="4283"/>
                </a:cubicBezTo>
                <a:cubicBezTo>
                  <a:pt x="677" y="4458"/>
                  <a:pt x="778" y="4609"/>
                  <a:pt x="928" y="4734"/>
                </a:cubicBezTo>
                <a:cubicBezTo>
                  <a:pt x="1053" y="4859"/>
                  <a:pt x="1179" y="4960"/>
                  <a:pt x="1329" y="5035"/>
                </a:cubicBezTo>
                <a:cubicBezTo>
                  <a:pt x="1429" y="5085"/>
                  <a:pt x="1505" y="5110"/>
                  <a:pt x="1580" y="5160"/>
                </a:cubicBezTo>
                <a:cubicBezTo>
                  <a:pt x="1593" y="5160"/>
                  <a:pt x="1607" y="5167"/>
                  <a:pt x="1620" y="5174"/>
                </a:cubicBezTo>
                <a:lnTo>
                  <a:pt x="1620" y="5174"/>
                </a:lnTo>
                <a:cubicBezTo>
                  <a:pt x="1608" y="5174"/>
                  <a:pt x="1613" y="5185"/>
                  <a:pt x="1630" y="5185"/>
                </a:cubicBezTo>
                <a:cubicBezTo>
                  <a:pt x="1680" y="5210"/>
                  <a:pt x="1730" y="5235"/>
                  <a:pt x="1780" y="5260"/>
                </a:cubicBezTo>
                <a:cubicBezTo>
                  <a:pt x="2131" y="5436"/>
                  <a:pt x="2582" y="5536"/>
                  <a:pt x="2958" y="5536"/>
                </a:cubicBezTo>
                <a:cubicBezTo>
                  <a:pt x="3359" y="5536"/>
                  <a:pt x="3735" y="5461"/>
                  <a:pt x="4111" y="5386"/>
                </a:cubicBezTo>
                <a:cubicBezTo>
                  <a:pt x="4437" y="5336"/>
                  <a:pt x="4788" y="5235"/>
                  <a:pt x="5088" y="5085"/>
                </a:cubicBezTo>
                <a:cubicBezTo>
                  <a:pt x="5414" y="4884"/>
                  <a:pt x="5715" y="4634"/>
                  <a:pt x="5916" y="4308"/>
                </a:cubicBezTo>
                <a:cubicBezTo>
                  <a:pt x="5941" y="4283"/>
                  <a:pt x="5966" y="4258"/>
                  <a:pt x="5966" y="4208"/>
                </a:cubicBezTo>
                <a:cubicBezTo>
                  <a:pt x="5966" y="4208"/>
                  <a:pt x="5966" y="4208"/>
                  <a:pt x="5991" y="4183"/>
                </a:cubicBezTo>
                <a:cubicBezTo>
                  <a:pt x="5991" y="4158"/>
                  <a:pt x="6066" y="4032"/>
                  <a:pt x="6066" y="4032"/>
                </a:cubicBezTo>
                <a:cubicBezTo>
                  <a:pt x="6091" y="4007"/>
                  <a:pt x="6116" y="3982"/>
                  <a:pt x="6116" y="3957"/>
                </a:cubicBezTo>
                <a:cubicBezTo>
                  <a:pt x="6216" y="3807"/>
                  <a:pt x="6291" y="3631"/>
                  <a:pt x="6342" y="3481"/>
                </a:cubicBezTo>
                <a:cubicBezTo>
                  <a:pt x="6567" y="2854"/>
                  <a:pt x="6342" y="2102"/>
                  <a:pt x="6041" y="1526"/>
                </a:cubicBezTo>
                <a:cubicBezTo>
                  <a:pt x="5740" y="899"/>
                  <a:pt x="5189" y="498"/>
                  <a:pt x="4537" y="248"/>
                </a:cubicBezTo>
                <a:cubicBezTo>
                  <a:pt x="4132" y="96"/>
                  <a:pt x="3670" y="1"/>
                  <a:pt x="3213" y="1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4" name="Google Shape;24;p3"/>
          <p:cNvSpPr/>
          <p:nvPr/>
        </p:nvSpPr>
        <p:spPr>
          <a:xfrm>
            <a:off x="3426835" y="4604100"/>
            <a:ext cx="796418" cy="720639"/>
          </a:xfrm>
          <a:custGeom>
            <a:avLst/>
            <a:gdLst/>
            <a:ahLst/>
            <a:cxnLst/>
            <a:rect l="l" t="t" r="r" b="b"/>
            <a:pathLst>
              <a:path w="16290" h="14740" extrusionOk="0">
                <a:moveTo>
                  <a:pt x="8923" y="1"/>
                </a:moveTo>
                <a:cubicBezTo>
                  <a:pt x="8623" y="1"/>
                  <a:pt x="8321" y="16"/>
                  <a:pt x="8021" y="47"/>
                </a:cubicBezTo>
                <a:cubicBezTo>
                  <a:pt x="4111" y="498"/>
                  <a:pt x="1" y="3681"/>
                  <a:pt x="577" y="7992"/>
                </a:cubicBezTo>
                <a:cubicBezTo>
                  <a:pt x="878" y="10147"/>
                  <a:pt x="2181" y="12052"/>
                  <a:pt x="4011" y="13180"/>
                </a:cubicBezTo>
                <a:cubicBezTo>
                  <a:pt x="4186" y="13305"/>
                  <a:pt x="4412" y="13430"/>
                  <a:pt x="4612" y="13530"/>
                </a:cubicBezTo>
                <a:cubicBezTo>
                  <a:pt x="5715" y="14257"/>
                  <a:pt x="7069" y="14658"/>
                  <a:pt x="8347" y="14733"/>
                </a:cubicBezTo>
                <a:cubicBezTo>
                  <a:pt x="8447" y="14738"/>
                  <a:pt x="8547" y="14740"/>
                  <a:pt x="8647" y="14740"/>
                </a:cubicBezTo>
                <a:cubicBezTo>
                  <a:pt x="12756" y="14740"/>
                  <a:pt x="16290" y="11249"/>
                  <a:pt x="16217" y="7089"/>
                </a:cubicBezTo>
                <a:cubicBezTo>
                  <a:pt x="16166" y="5034"/>
                  <a:pt x="15264" y="2804"/>
                  <a:pt x="13610" y="1525"/>
                </a:cubicBezTo>
                <a:cubicBezTo>
                  <a:pt x="12270" y="484"/>
                  <a:pt x="10606" y="1"/>
                  <a:pt x="8923" y="1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5" name="Google Shape;25;p3"/>
          <p:cNvSpPr/>
          <p:nvPr/>
        </p:nvSpPr>
        <p:spPr>
          <a:xfrm>
            <a:off x="4572002" y="4290464"/>
            <a:ext cx="558953" cy="471226"/>
          </a:xfrm>
          <a:custGeom>
            <a:avLst/>
            <a:gdLst/>
            <a:ahLst/>
            <a:cxnLst/>
            <a:rect l="l" t="t" r="r" b="b"/>
            <a:pathLst>
              <a:path w="6568" h="5537" extrusionOk="0">
                <a:moveTo>
                  <a:pt x="3213" y="1"/>
                </a:moveTo>
                <a:cubicBezTo>
                  <a:pt x="2991" y="1"/>
                  <a:pt x="2770" y="23"/>
                  <a:pt x="2557" y="72"/>
                </a:cubicBezTo>
                <a:cubicBezTo>
                  <a:pt x="2256" y="148"/>
                  <a:pt x="1956" y="248"/>
                  <a:pt x="1680" y="398"/>
                </a:cubicBezTo>
                <a:cubicBezTo>
                  <a:pt x="1379" y="549"/>
                  <a:pt x="1154" y="774"/>
                  <a:pt x="928" y="1000"/>
                </a:cubicBezTo>
                <a:cubicBezTo>
                  <a:pt x="527" y="1401"/>
                  <a:pt x="276" y="1877"/>
                  <a:pt x="251" y="2403"/>
                </a:cubicBezTo>
                <a:cubicBezTo>
                  <a:pt x="226" y="2478"/>
                  <a:pt x="226" y="2529"/>
                  <a:pt x="226" y="2579"/>
                </a:cubicBezTo>
                <a:cubicBezTo>
                  <a:pt x="226" y="2569"/>
                  <a:pt x="226" y="2561"/>
                  <a:pt x="226" y="2554"/>
                </a:cubicBezTo>
                <a:cubicBezTo>
                  <a:pt x="201" y="2604"/>
                  <a:pt x="176" y="2704"/>
                  <a:pt x="176" y="2804"/>
                </a:cubicBezTo>
                <a:cubicBezTo>
                  <a:pt x="1" y="3180"/>
                  <a:pt x="126" y="3631"/>
                  <a:pt x="352" y="3957"/>
                </a:cubicBezTo>
                <a:cubicBezTo>
                  <a:pt x="427" y="4057"/>
                  <a:pt x="477" y="4133"/>
                  <a:pt x="552" y="4208"/>
                </a:cubicBezTo>
                <a:cubicBezTo>
                  <a:pt x="552" y="4233"/>
                  <a:pt x="577" y="4233"/>
                  <a:pt x="577" y="4233"/>
                </a:cubicBezTo>
                <a:cubicBezTo>
                  <a:pt x="577" y="4258"/>
                  <a:pt x="577" y="4258"/>
                  <a:pt x="602" y="4283"/>
                </a:cubicBezTo>
                <a:cubicBezTo>
                  <a:pt x="677" y="4458"/>
                  <a:pt x="778" y="4609"/>
                  <a:pt x="928" y="4734"/>
                </a:cubicBezTo>
                <a:cubicBezTo>
                  <a:pt x="1053" y="4859"/>
                  <a:pt x="1179" y="4960"/>
                  <a:pt x="1329" y="5035"/>
                </a:cubicBezTo>
                <a:cubicBezTo>
                  <a:pt x="1429" y="5085"/>
                  <a:pt x="1505" y="5110"/>
                  <a:pt x="1580" y="5160"/>
                </a:cubicBezTo>
                <a:cubicBezTo>
                  <a:pt x="1593" y="5160"/>
                  <a:pt x="1607" y="5167"/>
                  <a:pt x="1620" y="5174"/>
                </a:cubicBezTo>
                <a:lnTo>
                  <a:pt x="1620" y="5174"/>
                </a:lnTo>
                <a:cubicBezTo>
                  <a:pt x="1608" y="5174"/>
                  <a:pt x="1613" y="5185"/>
                  <a:pt x="1630" y="5185"/>
                </a:cubicBezTo>
                <a:cubicBezTo>
                  <a:pt x="1680" y="5210"/>
                  <a:pt x="1730" y="5235"/>
                  <a:pt x="1780" y="5260"/>
                </a:cubicBezTo>
                <a:cubicBezTo>
                  <a:pt x="2131" y="5436"/>
                  <a:pt x="2582" y="5536"/>
                  <a:pt x="2958" y="5536"/>
                </a:cubicBezTo>
                <a:cubicBezTo>
                  <a:pt x="3359" y="5536"/>
                  <a:pt x="3735" y="5461"/>
                  <a:pt x="4111" y="5386"/>
                </a:cubicBezTo>
                <a:cubicBezTo>
                  <a:pt x="4437" y="5336"/>
                  <a:pt x="4788" y="5235"/>
                  <a:pt x="5088" y="5085"/>
                </a:cubicBezTo>
                <a:cubicBezTo>
                  <a:pt x="5414" y="4884"/>
                  <a:pt x="5715" y="4634"/>
                  <a:pt x="5916" y="4308"/>
                </a:cubicBezTo>
                <a:cubicBezTo>
                  <a:pt x="5941" y="4283"/>
                  <a:pt x="5966" y="4258"/>
                  <a:pt x="5966" y="4208"/>
                </a:cubicBezTo>
                <a:cubicBezTo>
                  <a:pt x="5966" y="4208"/>
                  <a:pt x="5966" y="4208"/>
                  <a:pt x="5991" y="4183"/>
                </a:cubicBezTo>
                <a:cubicBezTo>
                  <a:pt x="5991" y="4158"/>
                  <a:pt x="6066" y="4032"/>
                  <a:pt x="6066" y="4032"/>
                </a:cubicBezTo>
                <a:cubicBezTo>
                  <a:pt x="6091" y="4007"/>
                  <a:pt x="6116" y="3982"/>
                  <a:pt x="6116" y="3957"/>
                </a:cubicBezTo>
                <a:cubicBezTo>
                  <a:pt x="6216" y="3807"/>
                  <a:pt x="6291" y="3631"/>
                  <a:pt x="6342" y="3481"/>
                </a:cubicBezTo>
                <a:cubicBezTo>
                  <a:pt x="6567" y="2854"/>
                  <a:pt x="6342" y="2102"/>
                  <a:pt x="6041" y="1526"/>
                </a:cubicBezTo>
                <a:cubicBezTo>
                  <a:pt x="5740" y="899"/>
                  <a:pt x="5189" y="498"/>
                  <a:pt x="4537" y="248"/>
                </a:cubicBezTo>
                <a:cubicBezTo>
                  <a:pt x="4132" y="96"/>
                  <a:pt x="3670" y="1"/>
                  <a:pt x="3213" y="1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6" name="Google Shape;26;p3"/>
          <p:cNvSpPr/>
          <p:nvPr/>
        </p:nvSpPr>
        <p:spPr>
          <a:xfrm rot="-1763830">
            <a:off x="97738" y="3601875"/>
            <a:ext cx="1247592" cy="1848411"/>
          </a:xfrm>
          <a:custGeom>
            <a:avLst/>
            <a:gdLst/>
            <a:ahLst/>
            <a:cxnLst/>
            <a:rect l="l" t="t" r="r" b="b"/>
            <a:pathLst>
              <a:path w="41455" h="61419" extrusionOk="0">
                <a:moveTo>
                  <a:pt x="18968" y="1"/>
                </a:moveTo>
                <a:cubicBezTo>
                  <a:pt x="17886" y="1"/>
                  <a:pt x="16803" y="119"/>
                  <a:pt x="15740" y="365"/>
                </a:cubicBezTo>
                <a:cubicBezTo>
                  <a:pt x="13058" y="992"/>
                  <a:pt x="10602" y="2521"/>
                  <a:pt x="8672" y="4476"/>
                </a:cubicBezTo>
                <a:cubicBezTo>
                  <a:pt x="4236" y="8912"/>
                  <a:pt x="2557" y="15178"/>
                  <a:pt x="1529" y="21193"/>
                </a:cubicBezTo>
                <a:cubicBezTo>
                  <a:pt x="377" y="27834"/>
                  <a:pt x="1" y="34727"/>
                  <a:pt x="1605" y="41343"/>
                </a:cubicBezTo>
                <a:cubicBezTo>
                  <a:pt x="2983" y="46982"/>
                  <a:pt x="5865" y="52446"/>
                  <a:pt x="10352" y="56230"/>
                </a:cubicBezTo>
                <a:cubicBezTo>
                  <a:pt x="14166" y="59452"/>
                  <a:pt x="18967" y="61419"/>
                  <a:pt x="23920" y="61419"/>
                </a:cubicBezTo>
                <a:cubicBezTo>
                  <a:pt x="24824" y="61419"/>
                  <a:pt x="25733" y="61353"/>
                  <a:pt x="26642" y="61218"/>
                </a:cubicBezTo>
                <a:cubicBezTo>
                  <a:pt x="29901" y="60717"/>
                  <a:pt x="33008" y="59213"/>
                  <a:pt x="35389" y="56957"/>
                </a:cubicBezTo>
                <a:cubicBezTo>
                  <a:pt x="37394" y="55228"/>
                  <a:pt x="38798" y="52947"/>
                  <a:pt x="39700" y="50466"/>
                </a:cubicBezTo>
                <a:cubicBezTo>
                  <a:pt x="40778" y="47509"/>
                  <a:pt x="41154" y="44376"/>
                  <a:pt x="41279" y="41268"/>
                </a:cubicBezTo>
                <a:cubicBezTo>
                  <a:pt x="41454" y="37884"/>
                  <a:pt x="41354" y="34476"/>
                  <a:pt x="41003" y="31092"/>
                </a:cubicBezTo>
                <a:cubicBezTo>
                  <a:pt x="40327" y="24752"/>
                  <a:pt x="38948" y="18210"/>
                  <a:pt x="36141" y="12446"/>
                </a:cubicBezTo>
                <a:cubicBezTo>
                  <a:pt x="33610" y="7208"/>
                  <a:pt x="29525" y="2696"/>
                  <a:pt x="23911" y="817"/>
                </a:cubicBezTo>
                <a:cubicBezTo>
                  <a:pt x="22313" y="284"/>
                  <a:pt x="20641" y="1"/>
                  <a:pt x="18968" y="1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" name="Google Shape;27;p3"/>
          <p:cNvSpPr txBox="1">
            <a:spLocks noGrp="1"/>
          </p:cNvSpPr>
          <p:nvPr>
            <p:ph type="title"/>
          </p:nvPr>
        </p:nvSpPr>
        <p:spPr>
          <a:xfrm>
            <a:off x="1927700" y="1472513"/>
            <a:ext cx="2920500" cy="1418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3600"/>
              <a:buNone/>
              <a:defRPr sz="5000">
                <a:solidFill>
                  <a:schemeClr val="lt2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28" name="Google Shape;28;p3"/>
          <p:cNvSpPr txBox="1">
            <a:spLocks noGrp="1"/>
          </p:cNvSpPr>
          <p:nvPr>
            <p:ph type="title" idx="2" hasCustomPrompt="1"/>
          </p:nvPr>
        </p:nvSpPr>
        <p:spPr>
          <a:xfrm>
            <a:off x="660325" y="2057763"/>
            <a:ext cx="1158300" cy="674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r>
              <a:t>xx%</a:t>
            </a:r>
          </a:p>
        </p:txBody>
      </p:sp>
      <p:sp>
        <p:nvSpPr>
          <p:cNvPr id="29" name="Google Shape;29;p3"/>
          <p:cNvSpPr txBox="1">
            <a:spLocks noGrp="1"/>
          </p:cNvSpPr>
          <p:nvPr>
            <p:ph type="subTitle" idx="1"/>
          </p:nvPr>
        </p:nvSpPr>
        <p:spPr>
          <a:xfrm>
            <a:off x="1927700" y="2890688"/>
            <a:ext cx="2920500" cy="7803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6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586488950"/>
      </p:ext>
    </p:extLst>
  </p:cSld>
  <p:clrMapOvr>
    <a:masterClrMapping/>
  </p:clrMapOvr>
  <p:transition spd="slow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 and body">
    <p:spTree>
      <p:nvGrpSpPr>
        <p:cNvPr id="1" name="Shape 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Google Shape;31;p4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32" name="Google Shape;32;p4"/>
          <p:cNvSpPr txBox="1">
            <a:spLocks noGrp="1"/>
          </p:cNvSpPr>
          <p:nvPr>
            <p:ph type="body" idx="1"/>
          </p:nvPr>
        </p:nvSpPr>
        <p:spPr>
          <a:xfrm>
            <a:off x="720000" y="1215750"/>
            <a:ext cx="7704000" cy="3388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457200" lvl="0" indent="-3048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AutoNum type="arabicPeriod"/>
              <a:defRPr sz="1250"/>
            </a:lvl1pPr>
            <a:lvl2pPr marL="914400" lvl="1" indent="-3048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Font typeface="Roboto Condensed Light"/>
              <a:buAutoNum type="alphaLcPeriod"/>
              <a:defRPr/>
            </a:lvl2pPr>
            <a:lvl3pPr marL="1371600" lvl="2" indent="-3048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Font typeface="Roboto Condensed Light"/>
              <a:buAutoNum type="romanLcPeriod"/>
              <a:defRPr/>
            </a:lvl3pPr>
            <a:lvl4pPr marL="1828800" lvl="3" indent="-3048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Font typeface="Roboto Condensed Light"/>
              <a:buAutoNum type="arabicPeriod"/>
              <a:defRPr/>
            </a:lvl4pPr>
            <a:lvl5pPr marL="2286000" lvl="4" indent="-3048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Font typeface="Roboto Condensed Light"/>
              <a:buAutoNum type="alphaLcPeriod"/>
              <a:defRPr/>
            </a:lvl5pPr>
            <a:lvl6pPr marL="2743200" lvl="5" indent="-3048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Font typeface="Roboto Condensed Light"/>
              <a:buAutoNum type="romanLcPeriod"/>
              <a:defRPr/>
            </a:lvl6pPr>
            <a:lvl7pPr marL="3200400" lvl="6" indent="-3048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Font typeface="Roboto Condensed Light"/>
              <a:buAutoNum type="arabicPeriod"/>
              <a:defRPr/>
            </a:lvl7pPr>
            <a:lvl8pPr marL="3657600" lvl="7" indent="-3048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Font typeface="Roboto Condensed Light"/>
              <a:buAutoNum type="alphaLcPeriod"/>
              <a:defRPr/>
            </a:lvl8pPr>
            <a:lvl9pPr marL="4114800" lvl="8" indent="-304800" rtl="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SzPts val="1200"/>
              <a:buFont typeface="Roboto Condensed Light"/>
              <a:buAutoNum type="romanLcPeriod"/>
              <a:defRPr/>
            </a:lvl9pPr>
          </a:lstStyle>
          <a:p>
            <a:endParaRPr/>
          </a:p>
        </p:txBody>
      </p:sp>
      <p:sp>
        <p:nvSpPr>
          <p:cNvPr id="33" name="Google Shape;33;p4"/>
          <p:cNvSpPr/>
          <p:nvPr/>
        </p:nvSpPr>
        <p:spPr>
          <a:xfrm>
            <a:off x="-76415" y="248463"/>
            <a:ext cx="796418" cy="720639"/>
          </a:xfrm>
          <a:custGeom>
            <a:avLst/>
            <a:gdLst/>
            <a:ahLst/>
            <a:cxnLst/>
            <a:rect l="l" t="t" r="r" b="b"/>
            <a:pathLst>
              <a:path w="16290" h="14740" extrusionOk="0">
                <a:moveTo>
                  <a:pt x="8923" y="1"/>
                </a:moveTo>
                <a:cubicBezTo>
                  <a:pt x="8623" y="1"/>
                  <a:pt x="8321" y="16"/>
                  <a:pt x="8021" y="47"/>
                </a:cubicBezTo>
                <a:cubicBezTo>
                  <a:pt x="4111" y="498"/>
                  <a:pt x="1" y="3681"/>
                  <a:pt x="577" y="7992"/>
                </a:cubicBezTo>
                <a:cubicBezTo>
                  <a:pt x="878" y="10147"/>
                  <a:pt x="2181" y="12052"/>
                  <a:pt x="4011" y="13180"/>
                </a:cubicBezTo>
                <a:cubicBezTo>
                  <a:pt x="4186" y="13305"/>
                  <a:pt x="4412" y="13430"/>
                  <a:pt x="4612" y="13530"/>
                </a:cubicBezTo>
                <a:cubicBezTo>
                  <a:pt x="5715" y="14257"/>
                  <a:pt x="7069" y="14658"/>
                  <a:pt x="8347" y="14733"/>
                </a:cubicBezTo>
                <a:cubicBezTo>
                  <a:pt x="8447" y="14738"/>
                  <a:pt x="8547" y="14740"/>
                  <a:pt x="8647" y="14740"/>
                </a:cubicBezTo>
                <a:cubicBezTo>
                  <a:pt x="12756" y="14740"/>
                  <a:pt x="16290" y="11249"/>
                  <a:pt x="16217" y="7089"/>
                </a:cubicBezTo>
                <a:cubicBezTo>
                  <a:pt x="16166" y="5034"/>
                  <a:pt x="15264" y="2804"/>
                  <a:pt x="13610" y="1525"/>
                </a:cubicBezTo>
                <a:cubicBezTo>
                  <a:pt x="12270" y="484"/>
                  <a:pt x="10606" y="1"/>
                  <a:pt x="8923" y="1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4" name="Google Shape;34;p4"/>
          <p:cNvSpPr/>
          <p:nvPr/>
        </p:nvSpPr>
        <p:spPr>
          <a:xfrm>
            <a:off x="1494647" y="109693"/>
            <a:ext cx="329221" cy="277542"/>
          </a:xfrm>
          <a:custGeom>
            <a:avLst/>
            <a:gdLst/>
            <a:ahLst/>
            <a:cxnLst/>
            <a:rect l="l" t="t" r="r" b="b"/>
            <a:pathLst>
              <a:path w="6568" h="5537" extrusionOk="0">
                <a:moveTo>
                  <a:pt x="3213" y="1"/>
                </a:moveTo>
                <a:cubicBezTo>
                  <a:pt x="2991" y="1"/>
                  <a:pt x="2770" y="23"/>
                  <a:pt x="2557" y="72"/>
                </a:cubicBezTo>
                <a:cubicBezTo>
                  <a:pt x="2256" y="148"/>
                  <a:pt x="1956" y="248"/>
                  <a:pt x="1680" y="398"/>
                </a:cubicBezTo>
                <a:cubicBezTo>
                  <a:pt x="1379" y="549"/>
                  <a:pt x="1154" y="774"/>
                  <a:pt x="928" y="1000"/>
                </a:cubicBezTo>
                <a:cubicBezTo>
                  <a:pt x="527" y="1401"/>
                  <a:pt x="276" y="1877"/>
                  <a:pt x="251" y="2403"/>
                </a:cubicBezTo>
                <a:cubicBezTo>
                  <a:pt x="226" y="2478"/>
                  <a:pt x="226" y="2529"/>
                  <a:pt x="226" y="2579"/>
                </a:cubicBezTo>
                <a:cubicBezTo>
                  <a:pt x="226" y="2569"/>
                  <a:pt x="226" y="2561"/>
                  <a:pt x="226" y="2554"/>
                </a:cubicBezTo>
                <a:cubicBezTo>
                  <a:pt x="201" y="2604"/>
                  <a:pt x="176" y="2704"/>
                  <a:pt x="176" y="2804"/>
                </a:cubicBezTo>
                <a:cubicBezTo>
                  <a:pt x="1" y="3180"/>
                  <a:pt x="126" y="3631"/>
                  <a:pt x="352" y="3957"/>
                </a:cubicBezTo>
                <a:cubicBezTo>
                  <a:pt x="427" y="4057"/>
                  <a:pt x="477" y="4133"/>
                  <a:pt x="552" y="4208"/>
                </a:cubicBezTo>
                <a:cubicBezTo>
                  <a:pt x="552" y="4233"/>
                  <a:pt x="577" y="4233"/>
                  <a:pt x="577" y="4233"/>
                </a:cubicBezTo>
                <a:cubicBezTo>
                  <a:pt x="577" y="4258"/>
                  <a:pt x="577" y="4258"/>
                  <a:pt x="602" y="4283"/>
                </a:cubicBezTo>
                <a:cubicBezTo>
                  <a:pt x="677" y="4458"/>
                  <a:pt x="778" y="4609"/>
                  <a:pt x="928" y="4734"/>
                </a:cubicBezTo>
                <a:cubicBezTo>
                  <a:pt x="1053" y="4859"/>
                  <a:pt x="1179" y="4960"/>
                  <a:pt x="1329" y="5035"/>
                </a:cubicBezTo>
                <a:cubicBezTo>
                  <a:pt x="1429" y="5085"/>
                  <a:pt x="1505" y="5110"/>
                  <a:pt x="1580" y="5160"/>
                </a:cubicBezTo>
                <a:cubicBezTo>
                  <a:pt x="1593" y="5160"/>
                  <a:pt x="1607" y="5167"/>
                  <a:pt x="1620" y="5174"/>
                </a:cubicBezTo>
                <a:lnTo>
                  <a:pt x="1620" y="5174"/>
                </a:lnTo>
                <a:cubicBezTo>
                  <a:pt x="1608" y="5174"/>
                  <a:pt x="1613" y="5185"/>
                  <a:pt x="1630" y="5185"/>
                </a:cubicBezTo>
                <a:cubicBezTo>
                  <a:pt x="1680" y="5210"/>
                  <a:pt x="1730" y="5235"/>
                  <a:pt x="1780" y="5260"/>
                </a:cubicBezTo>
                <a:cubicBezTo>
                  <a:pt x="2131" y="5436"/>
                  <a:pt x="2582" y="5536"/>
                  <a:pt x="2958" y="5536"/>
                </a:cubicBezTo>
                <a:cubicBezTo>
                  <a:pt x="3359" y="5536"/>
                  <a:pt x="3735" y="5461"/>
                  <a:pt x="4111" y="5386"/>
                </a:cubicBezTo>
                <a:cubicBezTo>
                  <a:pt x="4437" y="5336"/>
                  <a:pt x="4788" y="5235"/>
                  <a:pt x="5088" y="5085"/>
                </a:cubicBezTo>
                <a:cubicBezTo>
                  <a:pt x="5414" y="4884"/>
                  <a:pt x="5715" y="4634"/>
                  <a:pt x="5916" y="4308"/>
                </a:cubicBezTo>
                <a:cubicBezTo>
                  <a:pt x="5941" y="4283"/>
                  <a:pt x="5966" y="4258"/>
                  <a:pt x="5966" y="4208"/>
                </a:cubicBezTo>
                <a:cubicBezTo>
                  <a:pt x="5966" y="4208"/>
                  <a:pt x="5966" y="4208"/>
                  <a:pt x="5991" y="4183"/>
                </a:cubicBezTo>
                <a:cubicBezTo>
                  <a:pt x="5991" y="4158"/>
                  <a:pt x="6066" y="4032"/>
                  <a:pt x="6066" y="4032"/>
                </a:cubicBezTo>
                <a:cubicBezTo>
                  <a:pt x="6091" y="4007"/>
                  <a:pt x="6116" y="3982"/>
                  <a:pt x="6116" y="3957"/>
                </a:cubicBezTo>
                <a:cubicBezTo>
                  <a:pt x="6216" y="3807"/>
                  <a:pt x="6291" y="3631"/>
                  <a:pt x="6342" y="3481"/>
                </a:cubicBezTo>
                <a:cubicBezTo>
                  <a:pt x="6567" y="2854"/>
                  <a:pt x="6342" y="2102"/>
                  <a:pt x="6041" y="1526"/>
                </a:cubicBezTo>
                <a:cubicBezTo>
                  <a:pt x="5740" y="899"/>
                  <a:pt x="5189" y="498"/>
                  <a:pt x="4537" y="248"/>
                </a:cubicBezTo>
                <a:cubicBezTo>
                  <a:pt x="4132" y="96"/>
                  <a:pt x="3670" y="1"/>
                  <a:pt x="3213" y="1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5" name="Google Shape;35;p4"/>
          <p:cNvSpPr/>
          <p:nvPr/>
        </p:nvSpPr>
        <p:spPr>
          <a:xfrm rot="-2412800">
            <a:off x="8338025" y="4222528"/>
            <a:ext cx="1329904" cy="1057073"/>
          </a:xfrm>
          <a:custGeom>
            <a:avLst/>
            <a:gdLst/>
            <a:ahLst/>
            <a:cxnLst/>
            <a:rect l="l" t="t" r="r" b="b"/>
            <a:pathLst>
              <a:path w="13785" h="10957" extrusionOk="0">
                <a:moveTo>
                  <a:pt x="5827" y="1"/>
                </a:moveTo>
                <a:cubicBezTo>
                  <a:pt x="5763" y="1"/>
                  <a:pt x="5717" y="3"/>
                  <a:pt x="5690" y="6"/>
                </a:cubicBezTo>
                <a:cubicBezTo>
                  <a:pt x="5213" y="56"/>
                  <a:pt x="4787" y="232"/>
                  <a:pt x="4361" y="407"/>
                </a:cubicBezTo>
                <a:cubicBezTo>
                  <a:pt x="3534" y="708"/>
                  <a:pt x="2782" y="1134"/>
                  <a:pt x="2131" y="1761"/>
                </a:cubicBezTo>
                <a:cubicBezTo>
                  <a:pt x="1479" y="2362"/>
                  <a:pt x="928" y="3139"/>
                  <a:pt x="602" y="3966"/>
                </a:cubicBezTo>
                <a:cubicBezTo>
                  <a:pt x="276" y="4818"/>
                  <a:pt x="0" y="5846"/>
                  <a:pt x="151" y="6748"/>
                </a:cubicBezTo>
                <a:cubicBezTo>
                  <a:pt x="276" y="7650"/>
                  <a:pt x="577" y="8653"/>
                  <a:pt x="1253" y="9279"/>
                </a:cubicBezTo>
                <a:cubicBezTo>
                  <a:pt x="1955" y="9931"/>
                  <a:pt x="2757" y="10407"/>
                  <a:pt x="3685" y="10658"/>
                </a:cubicBezTo>
                <a:cubicBezTo>
                  <a:pt x="4086" y="10758"/>
                  <a:pt x="4512" y="10858"/>
                  <a:pt x="4938" y="10908"/>
                </a:cubicBezTo>
                <a:cubicBezTo>
                  <a:pt x="5128" y="10943"/>
                  <a:pt x="5310" y="10957"/>
                  <a:pt x="5488" y="10957"/>
                </a:cubicBezTo>
                <a:cubicBezTo>
                  <a:pt x="5827" y="10957"/>
                  <a:pt x="6156" y="10908"/>
                  <a:pt x="6517" y="10858"/>
                </a:cubicBezTo>
                <a:cubicBezTo>
                  <a:pt x="7469" y="10758"/>
                  <a:pt x="8371" y="10658"/>
                  <a:pt x="9223" y="10207"/>
                </a:cubicBezTo>
                <a:cubicBezTo>
                  <a:pt x="10025" y="9806"/>
                  <a:pt x="10802" y="9304"/>
                  <a:pt x="11454" y="8653"/>
                </a:cubicBezTo>
                <a:cubicBezTo>
                  <a:pt x="12206" y="7951"/>
                  <a:pt x="12782" y="7249"/>
                  <a:pt x="13133" y="6272"/>
                </a:cubicBezTo>
                <a:cubicBezTo>
                  <a:pt x="13785" y="4492"/>
                  <a:pt x="13284" y="2763"/>
                  <a:pt x="11955" y="1460"/>
                </a:cubicBezTo>
                <a:cubicBezTo>
                  <a:pt x="10810" y="338"/>
                  <a:pt x="6704" y="1"/>
                  <a:pt x="5827" y="1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6" name="Google Shape;36;p4"/>
          <p:cNvSpPr/>
          <p:nvPr/>
        </p:nvSpPr>
        <p:spPr>
          <a:xfrm rot="-4233674">
            <a:off x="8684931" y="3280824"/>
            <a:ext cx="378476" cy="345326"/>
          </a:xfrm>
          <a:custGeom>
            <a:avLst/>
            <a:gdLst/>
            <a:ahLst/>
            <a:cxnLst/>
            <a:rect l="l" t="t" r="r" b="b"/>
            <a:pathLst>
              <a:path w="15139" h="13813" extrusionOk="0">
                <a:moveTo>
                  <a:pt x="7368" y="0"/>
                </a:moveTo>
                <a:cubicBezTo>
                  <a:pt x="5390" y="0"/>
                  <a:pt x="2715" y="541"/>
                  <a:pt x="1153" y="3069"/>
                </a:cubicBezTo>
                <a:cubicBezTo>
                  <a:pt x="777" y="3696"/>
                  <a:pt x="552" y="4398"/>
                  <a:pt x="402" y="5125"/>
                </a:cubicBezTo>
                <a:cubicBezTo>
                  <a:pt x="126" y="5826"/>
                  <a:pt x="1" y="6578"/>
                  <a:pt x="101" y="7355"/>
                </a:cubicBezTo>
                <a:cubicBezTo>
                  <a:pt x="176" y="7882"/>
                  <a:pt x="351" y="8358"/>
                  <a:pt x="602" y="8809"/>
                </a:cubicBezTo>
                <a:cubicBezTo>
                  <a:pt x="652" y="8959"/>
                  <a:pt x="702" y="9135"/>
                  <a:pt x="777" y="9285"/>
                </a:cubicBezTo>
                <a:cubicBezTo>
                  <a:pt x="1178" y="10187"/>
                  <a:pt x="1830" y="10889"/>
                  <a:pt x="2482" y="11641"/>
                </a:cubicBezTo>
                <a:cubicBezTo>
                  <a:pt x="3158" y="12393"/>
                  <a:pt x="3960" y="12894"/>
                  <a:pt x="4913" y="13270"/>
                </a:cubicBezTo>
                <a:cubicBezTo>
                  <a:pt x="5817" y="13636"/>
                  <a:pt x="6726" y="13812"/>
                  <a:pt x="7636" y="13812"/>
                </a:cubicBezTo>
                <a:cubicBezTo>
                  <a:pt x="8594" y="13812"/>
                  <a:pt x="9551" y="13618"/>
                  <a:pt x="10502" y="13245"/>
                </a:cubicBezTo>
                <a:cubicBezTo>
                  <a:pt x="12331" y="12493"/>
                  <a:pt x="13710" y="10864"/>
                  <a:pt x="14412" y="9009"/>
                </a:cubicBezTo>
                <a:cubicBezTo>
                  <a:pt x="15138" y="7130"/>
                  <a:pt x="14788" y="5250"/>
                  <a:pt x="13835" y="3496"/>
                </a:cubicBezTo>
                <a:cubicBezTo>
                  <a:pt x="12908" y="1841"/>
                  <a:pt x="11354" y="613"/>
                  <a:pt x="9524" y="212"/>
                </a:cubicBezTo>
                <a:cubicBezTo>
                  <a:pt x="9095" y="123"/>
                  <a:pt x="8311" y="0"/>
                  <a:pt x="7368" y="0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871570287"/>
      </p:ext>
    </p:extLst>
  </p:cSld>
  <p:clrMapOvr>
    <a:masterClrMapping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 and two columns">
    <p:spTree>
      <p:nvGrpSpPr>
        <p:cNvPr id="1" name="Shape 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Google Shape;38;p5"/>
          <p:cNvSpPr/>
          <p:nvPr/>
        </p:nvSpPr>
        <p:spPr>
          <a:xfrm rot="-1515407">
            <a:off x="8076913" y="4283442"/>
            <a:ext cx="1393278" cy="1107496"/>
          </a:xfrm>
          <a:custGeom>
            <a:avLst/>
            <a:gdLst/>
            <a:ahLst/>
            <a:cxnLst/>
            <a:rect l="l" t="t" r="r" b="b"/>
            <a:pathLst>
              <a:path w="13785" h="10957" extrusionOk="0">
                <a:moveTo>
                  <a:pt x="5827" y="1"/>
                </a:moveTo>
                <a:cubicBezTo>
                  <a:pt x="5763" y="1"/>
                  <a:pt x="5717" y="3"/>
                  <a:pt x="5690" y="6"/>
                </a:cubicBezTo>
                <a:cubicBezTo>
                  <a:pt x="5213" y="56"/>
                  <a:pt x="4787" y="232"/>
                  <a:pt x="4361" y="407"/>
                </a:cubicBezTo>
                <a:cubicBezTo>
                  <a:pt x="3534" y="708"/>
                  <a:pt x="2782" y="1134"/>
                  <a:pt x="2131" y="1761"/>
                </a:cubicBezTo>
                <a:cubicBezTo>
                  <a:pt x="1479" y="2362"/>
                  <a:pt x="928" y="3139"/>
                  <a:pt x="602" y="3966"/>
                </a:cubicBezTo>
                <a:cubicBezTo>
                  <a:pt x="276" y="4818"/>
                  <a:pt x="0" y="5846"/>
                  <a:pt x="151" y="6748"/>
                </a:cubicBezTo>
                <a:cubicBezTo>
                  <a:pt x="276" y="7650"/>
                  <a:pt x="577" y="8653"/>
                  <a:pt x="1253" y="9279"/>
                </a:cubicBezTo>
                <a:cubicBezTo>
                  <a:pt x="1955" y="9931"/>
                  <a:pt x="2757" y="10407"/>
                  <a:pt x="3685" y="10658"/>
                </a:cubicBezTo>
                <a:cubicBezTo>
                  <a:pt x="4086" y="10758"/>
                  <a:pt x="4512" y="10858"/>
                  <a:pt x="4938" y="10908"/>
                </a:cubicBezTo>
                <a:cubicBezTo>
                  <a:pt x="5128" y="10943"/>
                  <a:pt x="5310" y="10957"/>
                  <a:pt x="5488" y="10957"/>
                </a:cubicBezTo>
                <a:cubicBezTo>
                  <a:pt x="5827" y="10957"/>
                  <a:pt x="6156" y="10908"/>
                  <a:pt x="6517" y="10858"/>
                </a:cubicBezTo>
                <a:cubicBezTo>
                  <a:pt x="7469" y="10758"/>
                  <a:pt x="8371" y="10658"/>
                  <a:pt x="9223" y="10207"/>
                </a:cubicBezTo>
                <a:cubicBezTo>
                  <a:pt x="10025" y="9806"/>
                  <a:pt x="10802" y="9304"/>
                  <a:pt x="11454" y="8653"/>
                </a:cubicBezTo>
                <a:cubicBezTo>
                  <a:pt x="12206" y="7951"/>
                  <a:pt x="12782" y="7249"/>
                  <a:pt x="13133" y="6272"/>
                </a:cubicBezTo>
                <a:cubicBezTo>
                  <a:pt x="13785" y="4492"/>
                  <a:pt x="13284" y="2763"/>
                  <a:pt x="11955" y="1460"/>
                </a:cubicBezTo>
                <a:cubicBezTo>
                  <a:pt x="10810" y="338"/>
                  <a:pt x="6704" y="1"/>
                  <a:pt x="5827" y="1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9" name="Google Shape;39;p5"/>
          <p:cNvSpPr/>
          <p:nvPr/>
        </p:nvSpPr>
        <p:spPr>
          <a:xfrm>
            <a:off x="8423997" y="3379280"/>
            <a:ext cx="329221" cy="277542"/>
          </a:xfrm>
          <a:custGeom>
            <a:avLst/>
            <a:gdLst/>
            <a:ahLst/>
            <a:cxnLst/>
            <a:rect l="l" t="t" r="r" b="b"/>
            <a:pathLst>
              <a:path w="6568" h="5537" extrusionOk="0">
                <a:moveTo>
                  <a:pt x="3213" y="1"/>
                </a:moveTo>
                <a:cubicBezTo>
                  <a:pt x="2991" y="1"/>
                  <a:pt x="2770" y="23"/>
                  <a:pt x="2557" y="72"/>
                </a:cubicBezTo>
                <a:cubicBezTo>
                  <a:pt x="2256" y="148"/>
                  <a:pt x="1956" y="248"/>
                  <a:pt x="1680" y="398"/>
                </a:cubicBezTo>
                <a:cubicBezTo>
                  <a:pt x="1379" y="549"/>
                  <a:pt x="1154" y="774"/>
                  <a:pt x="928" y="1000"/>
                </a:cubicBezTo>
                <a:cubicBezTo>
                  <a:pt x="527" y="1401"/>
                  <a:pt x="276" y="1877"/>
                  <a:pt x="251" y="2403"/>
                </a:cubicBezTo>
                <a:cubicBezTo>
                  <a:pt x="226" y="2478"/>
                  <a:pt x="226" y="2529"/>
                  <a:pt x="226" y="2579"/>
                </a:cubicBezTo>
                <a:cubicBezTo>
                  <a:pt x="226" y="2569"/>
                  <a:pt x="226" y="2561"/>
                  <a:pt x="226" y="2554"/>
                </a:cubicBezTo>
                <a:cubicBezTo>
                  <a:pt x="201" y="2604"/>
                  <a:pt x="176" y="2704"/>
                  <a:pt x="176" y="2804"/>
                </a:cubicBezTo>
                <a:cubicBezTo>
                  <a:pt x="1" y="3180"/>
                  <a:pt x="126" y="3631"/>
                  <a:pt x="352" y="3957"/>
                </a:cubicBezTo>
                <a:cubicBezTo>
                  <a:pt x="427" y="4057"/>
                  <a:pt x="477" y="4133"/>
                  <a:pt x="552" y="4208"/>
                </a:cubicBezTo>
                <a:cubicBezTo>
                  <a:pt x="552" y="4233"/>
                  <a:pt x="577" y="4233"/>
                  <a:pt x="577" y="4233"/>
                </a:cubicBezTo>
                <a:cubicBezTo>
                  <a:pt x="577" y="4258"/>
                  <a:pt x="577" y="4258"/>
                  <a:pt x="602" y="4283"/>
                </a:cubicBezTo>
                <a:cubicBezTo>
                  <a:pt x="677" y="4458"/>
                  <a:pt x="778" y="4609"/>
                  <a:pt x="928" y="4734"/>
                </a:cubicBezTo>
                <a:cubicBezTo>
                  <a:pt x="1053" y="4859"/>
                  <a:pt x="1179" y="4960"/>
                  <a:pt x="1329" y="5035"/>
                </a:cubicBezTo>
                <a:cubicBezTo>
                  <a:pt x="1429" y="5085"/>
                  <a:pt x="1505" y="5110"/>
                  <a:pt x="1580" y="5160"/>
                </a:cubicBezTo>
                <a:cubicBezTo>
                  <a:pt x="1593" y="5160"/>
                  <a:pt x="1607" y="5167"/>
                  <a:pt x="1620" y="5174"/>
                </a:cubicBezTo>
                <a:lnTo>
                  <a:pt x="1620" y="5174"/>
                </a:lnTo>
                <a:cubicBezTo>
                  <a:pt x="1608" y="5174"/>
                  <a:pt x="1613" y="5185"/>
                  <a:pt x="1630" y="5185"/>
                </a:cubicBezTo>
                <a:cubicBezTo>
                  <a:pt x="1680" y="5210"/>
                  <a:pt x="1730" y="5235"/>
                  <a:pt x="1780" y="5260"/>
                </a:cubicBezTo>
                <a:cubicBezTo>
                  <a:pt x="2131" y="5436"/>
                  <a:pt x="2582" y="5536"/>
                  <a:pt x="2958" y="5536"/>
                </a:cubicBezTo>
                <a:cubicBezTo>
                  <a:pt x="3359" y="5536"/>
                  <a:pt x="3735" y="5461"/>
                  <a:pt x="4111" y="5386"/>
                </a:cubicBezTo>
                <a:cubicBezTo>
                  <a:pt x="4437" y="5336"/>
                  <a:pt x="4788" y="5235"/>
                  <a:pt x="5088" y="5085"/>
                </a:cubicBezTo>
                <a:cubicBezTo>
                  <a:pt x="5414" y="4884"/>
                  <a:pt x="5715" y="4634"/>
                  <a:pt x="5916" y="4308"/>
                </a:cubicBezTo>
                <a:cubicBezTo>
                  <a:pt x="5941" y="4283"/>
                  <a:pt x="5966" y="4258"/>
                  <a:pt x="5966" y="4208"/>
                </a:cubicBezTo>
                <a:cubicBezTo>
                  <a:pt x="5966" y="4208"/>
                  <a:pt x="5966" y="4208"/>
                  <a:pt x="5991" y="4183"/>
                </a:cubicBezTo>
                <a:cubicBezTo>
                  <a:pt x="5991" y="4158"/>
                  <a:pt x="6066" y="4032"/>
                  <a:pt x="6066" y="4032"/>
                </a:cubicBezTo>
                <a:cubicBezTo>
                  <a:pt x="6091" y="4007"/>
                  <a:pt x="6116" y="3982"/>
                  <a:pt x="6116" y="3957"/>
                </a:cubicBezTo>
                <a:cubicBezTo>
                  <a:pt x="6216" y="3807"/>
                  <a:pt x="6291" y="3631"/>
                  <a:pt x="6342" y="3481"/>
                </a:cubicBezTo>
                <a:cubicBezTo>
                  <a:pt x="6567" y="2854"/>
                  <a:pt x="6342" y="2102"/>
                  <a:pt x="6041" y="1526"/>
                </a:cubicBezTo>
                <a:cubicBezTo>
                  <a:pt x="5740" y="899"/>
                  <a:pt x="5189" y="498"/>
                  <a:pt x="4537" y="248"/>
                </a:cubicBezTo>
                <a:cubicBezTo>
                  <a:pt x="4132" y="96"/>
                  <a:pt x="3670" y="1"/>
                  <a:pt x="3213" y="1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0" name="Google Shape;40;p5"/>
          <p:cNvSpPr/>
          <p:nvPr/>
        </p:nvSpPr>
        <p:spPr>
          <a:xfrm rot="2100352">
            <a:off x="-311131" y="-618166"/>
            <a:ext cx="1370668" cy="2030758"/>
          </a:xfrm>
          <a:custGeom>
            <a:avLst/>
            <a:gdLst/>
            <a:ahLst/>
            <a:cxnLst/>
            <a:rect l="l" t="t" r="r" b="b"/>
            <a:pathLst>
              <a:path w="41455" h="61419" extrusionOk="0">
                <a:moveTo>
                  <a:pt x="18968" y="1"/>
                </a:moveTo>
                <a:cubicBezTo>
                  <a:pt x="17886" y="1"/>
                  <a:pt x="16803" y="119"/>
                  <a:pt x="15740" y="365"/>
                </a:cubicBezTo>
                <a:cubicBezTo>
                  <a:pt x="13058" y="992"/>
                  <a:pt x="10602" y="2521"/>
                  <a:pt x="8672" y="4476"/>
                </a:cubicBezTo>
                <a:cubicBezTo>
                  <a:pt x="4236" y="8912"/>
                  <a:pt x="2557" y="15178"/>
                  <a:pt x="1529" y="21193"/>
                </a:cubicBezTo>
                <a:cubicBezTo>
                  <a:pt x="377" y="27834"/>
                  <a:pt x="1" y="34727"/>
                  <a:pt x="1605" y="41343"/>
                </a:cubicBezTo>
                <a:cubicBezTo>
                  <a:pt x="2983" y="46982"/>
                  <a:pt x="5865" y="52446"/>
                  <a:pt x="10352" y="56230"/>
                </a:cubicBezTo>
                <a:cubicBezTo>
                  <a:pt x="14166" y="59452"/>
                  <a:pt x="18967" y="61419"/>
                  <a:pt x="23920" y="61419"/>
                </a:cubicBezTo>
                <a:cubicBezTo>
                  <a:pt x="24824" y="61419"/>
                  <a:pt x="25733" y="61353"/>
                  <a:pt x="26642" y="61218"/>
                </a:cubicBezTo>
                <a:cubicBezTo>
                  <a:pt x="29901" y="60717"/>
                  <a:pt x="33008" y="59213"/>
                  <a:pt x="35389" y="56957"/>
                </a:cubicBezTo>
                <a:cubicBezTo>
                  <a:pt x="37394" y="55228"/>
                  <a:pt x="38798" y="52947"/>
                  <a:pt x="39700" y="50466"/>
                </a:cubicBezTo>
                <a:cubicBezTo>
                  <a:pt x="40778" y="47509"/>
                  <a:pt x="41154" y="44376"/>
                  <a:pt x="41279" y="41268"/>
                </a:cubicBezTo>
                <a:cubicBezTo>
                  <a:pt x="41454" y="37884"/>
                  <a:pt x="41354" y="34476"/>
                  <a:pt x="41003" y="31092"/>
                </a:cubicBezTo>
                <a:cubicBezTo>
                  <a:pt x="40327" y="24752"/>
                  <a:pt x="38948" y="18210"/>
                  <a:pt x="36141" y="12446"/>
                </a:cubicBezTo>
                <a:cubicBezTo>
                  <a:pt x="33610" y="7208"/>
                  <a:pt x="29525" y="2696"/>
                  <a:pt x="23911" y="817"/>
                </a:cubicBezTo>
                <a:cubicBezTo>
                  <a:pt x="22313" y="284"/>
                  <a:pt x="20641" y="1"/>
                  <a:pt x="18968" y="1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1" name="Google Shape;41;p5"/>
          <p:cNvSpPr/>
          <p:nvPr/>
        </p:nvSpPr>
        <p:spPr>
          <a:xfrm rot="8858451">
            <a:off x="164234" y="1716071"/>
            <a:ext cx="531938" cy="622507"/>
          </a:xfrm>
          <a:custGeom>
            <a:avLst/>
            <a:gdLst/>
            <a:ahLst/>
            <a:cxnLst/>
            <a:rect l="l" t="t" r="r" b="b"/>
            <a:pathLst>
              <a:path w="46769" h="54732" extrusionOk="0">
                <a:moveTo>
                  <a:pt x="26857" y="0"/>
                </a:moveTo>
                <a:cubicBezTo>
                  <a:pt x="24284" y="0"/>
                  <a:pt x="21741" y="660"/>
                  <a:pt x="19374" y="1718"/>
                </a:cubicBezTo>
                <a:cubicBezTo>
                  <a:pt x="13710" y="4224"/>
                  <a:pt x="8898" y="8886"/>
                  <a:pt x="5615" y="14099"/>
                </a:cubicBezTo>
                <a:cubicBezTo>
                  <a:pt x="2407" y="19187"/>
                  <a:pt x="452" y="25127"/>
                  <a:pt x="101" y="31142"/>
                </a:cubicBezTo>
                <a:cubicBezTo>
                  <a:pt x="1" y="32996"/>
                  <a:pt x="126" y="37457"/>
                  <a:pt x="101" y="37808"/>
                </a:cubicBezTo>
                <a:cubicBezTo>
                  <a:pt x="51" y="38535"/>
                  <a:pt x="76" y="39237"/>
                  <a:pt x="151" y="39964"/>
                </a:cubicBezTo>
                <a:cubicBezTo>
                  <a:pt x="327" y="41442"/>
                  <a:pt x="753" y="42821"/>
                  <a:pt x="1379" y="44149"/>
                </a:cubicBezTo>
                <a:cubicBezTo>
                  <a:pt x="2683" y="46906"/>
                  <a:pt x="4738" y="49262"/>
                  <a:pt x="7194" y="50991"/>
                </a:cubicBezTo>
                <a:cubicBezTo>
                  <a:pt x="11002" y="53696"/>
                  <a:pt x="15662" y="54731"/>
                  <a:pt x="20304" y="54731"/>
                </a:cubicBezTo>
                <a:cubicBezTo>
                  <a:pt x="22415" y="54731"/>
                  <a:pt x="24521" y="54517"/>
                  <a:pt x="26542" y="54149"/>
                </a:cubicBezTo>
                <a:cubicBezTo>
                  <a:pt x="29801" y="53548"/>
                  <a:pt x="33059" y="52470"/>
                  <a:pt x="35891" y="50791"/>
                </a:cubicBezTo>
                <a:cubicBezTo>
                  <a:pt x="38698" y="49112"/>
                  <a:pt x="41029" y="46806"/>
                  <a:pt x="42708" y="44024"/>
                </a:cubicBezTo>
                <a:cubicBezTo>
                  <a:pt x="46367" y="37984"/>
                  <a:pt x="46768" y="30665"/>
                  <a:pt x="45590" y="23848"/>
                </a:cubicBezTo>
                <a:cubicBezTo>
                  <a:pt x="44963" y="20189"/>
                  <a:pt x="43961" y="16580"/>
                  <a:pt x="42608" y="13147"/>
                </a:cubicBezTo>
                <a:cubicBezTo>
                  <a:pt x="41380" y="10014"/>
                  <a:pt x="39725" y="7006"/>
                  <a:pt x="37344" y="4600"/>
                </a:cubicBezTo>
                <a:cubicBezTo>
                  <a:pt x="35139" y="2395"/>
                  <a:pt x="32307" y="690"/>
                  <a:pt x="29199" y="189"/>
                </a:cubicBezTo>
                <a:cubicBezTo>
                  <a:pt x="28418" y="61"/>
                  <a:pt x="27636" y="0"/>
                  <a:pt x="26857" y="0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2" name="Google Shape;42;p5"/>
          <p:cNvSpPr/>
          <p:nvPr/>
        </p:nvSpPr>
        <p:spPr>
          <a:xfrm>
            <a:off x="214450" y="4295963"/>
            <a:ext cx="681085" cy="616279"/>
          </a:xfrm>
          <a:custGeom>
            <a:avLst/>
            <a:gdLst/>
            <a:ahLst/>
            <a:cxnLst/>
            <a:rect l="l" t="t" r="r" b="b"/>
            <a:pathLst>
              <a:path w="16290" h="14740" extrusionOk="0">
                <a:moveTo>
                  <a:pt x="8923" y="1"/>
                </a:moveTo>
                <a:cubicBezTo>
                  <a:pt x="8623" y="1"/>
                  <a:pt x="8321" y="16"/>
                  <a:pt x="8021" y="47"/>
                </a:cubicBezTo>
                <a:cubicBezTo>
                  <a:pt x="4111" y="498"/>
                  <a:pt x="1" y="3681"/>
                  <a:pt x="577" y="7992"/>
                </a:cubicBezTo>
                <a:cubicBezTo>
                  <a:pt x="878" y="10147"/>
                  <a:pt x="2181" y="12052"/>
                  <a:pt x="4011" y="13180"/>
                </a:cubicBezTo>
                <a:cubicBezTo>
                  <a:pt x="4186" y="13305"/>
                  <a:pt x="4412" y="13430"/>
                  <a:pt x="4612" y="13530"/>
                </a:cubicBezTo>
                <a:cubicBezTo>
                  <a:pt x="5715" y="14257"/>
                  <a:pt x="7069" y="14658"/>
                  <a:pt x="8347" y="14733"/>
                </a:cubicBezTo>
                <a:cubicBezTo>
                  <a:pt x="8447" y="14738"/>
                  <a:pt x="8547" y="14740"/>
                  <a:pt x="8647" y="14740"/>
                </a:cubicBezTo>
                <a:cubicBezTo>
                  <a:pt x="12756" y="14740"/>
                  <a:pt x="16290" y="11249"/>
                  <a:pt x="16217" y="7089"/>
                </a:cubicBezTo>
                <a:cubicBezTo>
                  <a:pt x="16166" y="5034"/>
                  <a:pt x="15264" y="2804"/>
                  <a:pt x="13610" y="1525"/>
                </a:cubicBezTo>
                <a:cubicBezTo>
                  <a:pt x="12270" y="484"/>
                  <a:pt x="10606" y="1"/>
                  <a:pt x="8923" y="1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3" name="Google Shape;43;p5"/>
          <p:cNvSpPr/>
          <p:nvPr/>
        </p:nvSpPr>
        <p:spPr>
          <a:xfrm rot="8858676">
            <a:off x="8375206" y="167109"/>
            <a:ext cx="616762" cy="721774"/>
          </a:xfrm>
          <a:custGeom>
            <a:avLst/>
            <a:gdLst/>
            <a:ahLst/>
            <a:cxnLst/>
            <a:rect l="l" t="t" r="r" b="b"/>
            <a:pathLst>
              <a:path w="46769" h="54732" extrusionOk="0">
                <a:moveTo>
                  <a:pt x="26857" y="0"/>
                </a:moveTo>
                <a:cubicBezTo>
                  <a:pt x="24284" y="0"/>
                  <a:pt x="21741" y="660"/>
                  <a:pt x="19374" y="1718"/>
                </a:cubicBezTo>
                <a:cubicBezTo>
                  <a:pt x="13710" y="4224"/>
                  <a:pt x="8898" y="8886"/>
                  <a:pt x="5615" y="14099"/>
                </a:cubicBezTo>
                <a:cubicBezTo>
                  <a:pt x="2407" y="19187"/>
                  <a:pt x="452" y="25127"/>
                  <a:pt x="101" y="31142"/>
                </a:cubicBezTo>
                <a:cubicBezTo>
                  <a:pt x="1" y="32996"/>
                  <a:pt x="126" y="37457"/>
                  <a:pt x="101" y="37808"/>
                </a:cubicBezTo>
                <a:cubicBezTo>
                  <a:pt x="51" y="38535"/>
                  <a:pt x="76" y="39237"/>
                  <a:pt x="151" y="39964"/>
                </a:cubicBezTo>
                <a:cubicBezTo>
                  <a:pt x="327" y="41442"/>
                  <a:pt x="753" y="42821"/>
                  <a:pt x="1379" y="44149"/>
                </a:cubicBezTo>
                <a:cubicBezTo>
                  <a:pt x="2683" y="46906"/>
                  <a:pt x="4738" y="49262"/>
                  <a:pt x="7194" y="50991"/>
                </a:cubicBezTo>
                <a:cubicBezTo>
                  <a:pt x="11002" y="53696"/>
                  <a:pt x="15662" y="54731"/>
                  <a:pt x="20304" y="54731"/>
                </a:cubicBezTo>
                <a:cubicBezTo>
                  <a:pt x="22415" y="54731"/>
                  <a:pt x="24521" y="54517"/>
                  <a:pt x="26542" y="54149"/>
                </a:cubicBezTo>
                <a:cubicBezTo>
                  <a:pt x="29801" y="53548"/>
                  <a:pt x="33059" y="52470"/>
                  <a:pt x="35891" y="50791"/>
                </a:cubicBezTo>
                <a:cubicBezTo>
                  <a:pt x="38698" y="49112"/>
                  <a:pt x="41029" y="46806"/>
                  <a:pt x="42708" y="44024"/>
                </a:cubicBezTo>
                <a:cubicBezTo>
                  <a:pt x="46367" y="37984"/>
                  <a:pt x="46768" y="30665"/>
                  <a:pt x="45590" y="23848"/>
                </a:cubicBezTo>
                <a:cubicBezTo>
                  <a:pt x="44963" y="20189"/>
                  <a:pt x="43961" y="16580"/>
                  <a:pt x="42608" y="13147"/>
                </a:cubicBezTo>
                <a:cubicBezTo>
                  <a:pt x="41380" y="10014"/>
                  <a:pt x="39725" y="7006"/>
                  <a:pt x="37344" y="4600"/>
                </a:cubicBezTo>
                <a:cubicBezTo>
                  <a:pt x="35139" y="2395"/>
                  <a:pt x="32307" y="690"/>
                  <a:pt x="29199" y="189"/>
                </a:cubicBezTo>
                <a:cubicBezTo>
                  <a:pt x="28418" y="61"/>
                  <a:pt x="27636" y="0"/>
                  <a:pt x="26857" y="0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4" name="Google Shape;44;p5"/>
          <p:cNvSpPr/>
          <p:nvPr/>
        </p:nvSpPr>
        <p:spPr>
          <a:xfrm>
            <a:off x="1669872" y="4698418"/>
            <a:ext cx="329221" cy="277542"/>
          </a:xfrm>
          <a:custGeom>
            <a:avLst/>
            <a:gdLst/>
            <a:ahLst/>
            <a:cxnLst/>
            <a:rect l="l" t="t" r="r" b="b"/>
            <a:pathLst>
              <a:path w="6568" h="5537" extrusionOk="0">
                <a:moveTo>
                  <a:pt x="3213" y="1"/>
                </a:moveTo>
                <a:cubicBezTo>
                  <a:pt x="2991" y="1"/>
                  <a:pt x="2770" y="23"/>
                  <a:pt x="2557" y="72"/>
                </a:cubicBezTo>
                <a:cubicBezTo>
                  <a:pt x="2256" y="148"/>
                  <a:pt x="1956" y="248"/>
                  <a:pt x="1680" y="398"/>
                </a:cubicBezTo>
                <a:cubicBezTo>
                  <a:pt x="1379" y="549"/>
                  <a:pt x="1154" y="774"/>
                  <a:pt x="928" y="1000"/>
                </a:cubicBezTo>
                <a:cubicBezTo>
                  <a:pt x="527" y="1401"/>
                  <a:pt x="276" y="1877"/>
                  <a:pt x="251" y="2403"/>
                </a:cubicBezTo>
                <a:cubicBezTo>
                  <a:pt x="226" y="2478"/>
                  <a:pt x="226" y="2529"/>
                  <a:pt x="226" y="2579"/>
                </a:cubicBezTo>
                <a:cubicBezTo>
                  <a:pt x="226" y="2569"/>
                  <a:pt x="226" y="2561"/>
                  <a:pt x="226" y="2554"/>
                </a:cubicBezTo>
                <a:cubicBezTo>
                  <a:pt x="201" y="2604"/>
                  <a:pt x="176" y="2704"/>
                  <a:pt x="176" y="2804"/>
                </a:cubicBezTo>
                <a:cubicBezTo>
                  <a:pt x="1" y="3180"/>
                  <a:pt x="126" y="3631"/>
                  <a:pt x="352" y="3957"/>
                </a:cubicBezTo>
                <a:cubicBezTo>
                  <a:pt x="427" y="4057"/>
                  <a:pt x="477" y="4133"/>
                  <a:pt x="552" y="4208"/>
                </a:cubicBezTo>
                <a:cubicBezTo>
                  <a:pt x="552" y="4233"/>
                  <a:pt x="577" y="4233"/>
                  <a:pt x="577" y="4233"/>
                </a:cubicBezTo>
                <a:cubicBezTo>
                  <a:pt x="577" y="4258"/>
                  <a:pt x="577" y="4258"/>
                  <a:pt x="602" y="4283"/>
                </a:cubicBezTo>
                <a:cubicBezTo>
                  <a:pt x="677" y="4458"/>
                  <a:pt x="778" y="4609"/>
                  <a:pt x="928" y="4734"/>
                </a:cubicBezTo>
                <a:cubicBezTo>
                  <a:pt x="1053" y="4859"/>
                  <a:pt x="1179" y="4960"/>
                  <a:pt x="1329" y="5035"/>
                </a:cubicBezTo>
                <a:cubicBezTo>
                  <a:pt x="1429" y="5085"/>
                  <a:pt x="1505" y="5110"/>
                  <a:pt x="1580" y="5160"/>
                </a:cubicBezTo>
                <a:cubicBezTo>
                  <a:pt x="1593" y="5160"/>
                  <a:pt x="1607" y="5167"/>
                  <a:pt x="1620" y="5174"/>
                </a:cubicBezTo>
                <a:lnTo>
                  <a:pt x="1620" y="5174"/>
                </a:lnTo>
                <a:cubicBezTo>
                  <a:pt x="1608" y="5174"/>
                  <a:pt x="1613" y="5185"/>
                  <a:pt x="1630" y="5185"/>
                </a:cubicBezTo>
                <a:cubicBezTo>
                  <a:pt x="1680" y="5210"/>
                  <a:pt x="1730" y="5235"/>
                  <a:pt x="1780" y="5260"/>
                </a:cubicBezTo>
                <a:cubicBezTo>
                  <a:pt x="2131" y="5436"/>
                  <a:pt x="2582" y="5536"/>
                  <a:pt x="2958" y="5536"/>
                </a:cubicBezTo>
                <a:cubicBezTo>
                  <a:pt x="3359" y="5536"/>
                  <a:pt x="3735" y="5461"/>
                  <a:pt x="4111" y="5386"/>
                </a:cubicBezTo>
                <a:cubicBezTo>
                  <a:pt x="4437" y="5336"/>
                  <a:pt x="4788" y="5235"/>
                  <a:pt x="5088" y="5085"/>
                </a:cubicBezTo>
                <a:cubicBezTo>
                  <a:pt x="5414" y="4884"/>
                  <a:pt x="5715" y="4634"/>
                  <a:pt x="5916" y="4308"/>
                </a:cubicBezTo>
                <a:cubicBezTo>
                  <a:pt x="5941" y="4283"/>
                  <a:pt x="5966" y="4258"/>
                  <a:pt x="5966" y="4208"/>
                </a:cubicBezTo>
                <a:cubicBezTo>
                  <a:pt x="5966" y="4208"/>
                  <a:pt x="5966" y="4208"/>
                  <a:pt x="5991" y="4183"/>
                </a:cubicBezTo>
                <a:cubicBezTo>
                  <a:pt x="5991" y="4158"/>
                  <a:pt x="6066" y="4032"/>
                  <a:pt x="6066" y="4032"/>
                </a:cubicBezTo>
                <a:cubicBezTo>
                  <a:pt x="6091" y="4007"/>
                  <a:pt x="6116" y="3982"/>
                  <a:pt x="6116" y="3957"/>
                </a:cubicBezTo>
                <a:cubicBezTo>
                  <a:pt x="6216" y="3807"/>
                  <a:pt x="6291" y="3631"/>
                  <a:pt x="6342" y="3481"/>
                </a:cubicBezTo>
                <a:cubicBezTo>
                  <a:pt x="6567" y="2854"/>
                  <a:pt x="6342" y="2102"/>
                  <a:pt x="6041" y="1526"/>
                </a:cubicBezTo>
                <a:cubicBezTo>
                  <a:pt x="5740" y="899"/>
                  <a:pt x="5189" y="498"/>
                  <a:pt x="4537" y="248"/>
                </a:cubicBezTo>
                <a:cubicBezTo>
                  <a:pt x="4132" y="96"/>
                  <a:pt x="3670" y="1"/>
                  <a:pt x="3213" y="1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5" name="Google Shape;45;p5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46" name="Google Shape;46;p5"/>
          <p:cNvSpPr txBox="1">
            <a:spLocks noGrp="1"/>
          </p:cNvSpPr>
          <p:nvPr>
            <p:ph type="title" idx="2"/>
          </p:nvPr>
        </p:nvSpPr>
        <p:spPr>
          <a:xfrm>
            <a:off x="1669863" y="2710750"/>
            <a:ext cx="2622900" cy="386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 sz="2500" b="0">
                <a:solidFill>
                  <a:schemeClr val="lt2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47" name="Google Shape;47;p5"/>
          <p:cNvSpPr txBox="1">
            <a:spLocks noGrp="1"/>
          </p:cNvSpPr>
          <p:nvPr>
            <p:ph type="title" idx="3"/>
          </p:nvPr>
        </p:nvSpPr>
        <p:spPr>
          <a:xfrm>
            <a:off x="4851245" y="2710751"/>
            <a:ext cx="2622900" cy="386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 sz="2500" b="0">
                <a:solidFill>
                  <a:schemeClr val="lt2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48" name="Google Shape;48;p5"/>
          <p:cNvSpPr txBox="1">
            <a:spLocks noGrp="1"/>
          </p:cNvSpPr>
          <p:nvPr>
            <p:ph type="subTitle" idx="1"/>
          </p:nvPr>
        </p:nvSpPr>
        <p:spPr>
          <a:xfrm>
            <a:off x="4851245" y="3096826"/>
            <a:ext cx="2622900" cy="9423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b="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>
            <a:endParaRPr/>
          </a:p>
        </p:txBody>
      </p:sp>
      <p:sp>
        <p:nvSpPr>
          <p:cNvPr id="49" name="Google Shape;49;p5"/>
          <p:cNvSpPr txBox="1">
            <a:spLocks noGrp="1"/>
          </p:cNvSpPr>
          <p:nvPr>
            <p:ph type="subTitle" idx="4"/>
          </p:nvPr>
        </p:nvSpPr>
        <p:spPr>
          <a:xfrm>
            <a:off x="1669863" y="3096826"/>
            <a:ext cx="2622900" cy="9423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b="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191959662"/>
      </p:ext>
    </p:extLst>
  </p:cSld>
  <p:clrMapOvr>
    <a:masterClrMapping/>
  </p:clrMapOvr>
  <p:transition spd="slow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 column text">
    <p:spTree>
      <p:nvGrpSpPr>
        <p:cNvPr id="1" name="Shape 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Google Shape;58;p7"/>
          <p:cNvSpPr/>
          <p:nvPr/>
        </p:nvSpPr>
        <p:spPr>
          <a:xfrm flipH="1">
            <a:off x="8341340" y="4094583"/>
            <a:ext cx="915342" cy="835099"/>
          </a:xfrm>
          <a:custGeom>
            <a:avLst/>
            <a:gdLst/>
            <a:ahLst/>
            <a:cxnLst/>
            <a:rect l="l" t="t" r="r" b="b"/>
            <a:pathLst>
              <a:path w="15139" h="13813" extrusionOk="0">
                <a:moveTo>
                  <a:pt x="7368" y="0"/>
                </a:moveTo>
                <a:cubicBezTo>
                  <a:pt x="5390" y="0"/>
                  <a:pt x="2715" y="541"/>
                  <a:pt x="1153" y="3069"/>
                </a:cubicBezTo>
                <a:cubicBezTo>
                  <a:pt x="777" y="3696"/>
                  <a:pt x="552" y="4398"/>
                  <a:pt x="402" y="5125"/>
                </a:cubicBezTo>
                <a:cubicBezTo>
                  <a:pt x="126" y="5826"/>
                  <a:pt x="1" y="6578"/>
                  <a:pt x="101" y="7355"/>
                </a:cubicBezTo>
                <a:cubicBezTo>
                  <a:pt x="176" y="7882"/>
                  <a:pt x="351" y="8358"/>
                  <a:pt x="602" y="8809"/>
                </a:cubicBezTo>
                <a:cubicBezTo>
                  <a:pt x="652" y="8959"/>
                  <a:pt x="702" y="9135"/>
                  <a:pt x="777" y="9285"/>
                </a:cubicBezTo>
                <a:cubicBezTo>
                  <a:pt x="1178" y="10187"/>
                  <a:pt x="1830" y="10889"/>
                  <a:pt x="2482" y="11641"/>
                </a:cubicBezTo>
                <a:cubicBezTo>
                  <a:pt x="3158" y="12393"/>
                  <a:pt x="3960" y="12894"/>
                  <a:pt x="4913" y="13270"/>
                </a:cubicBezTo>
                <a:cubicBezTo>
                  <a:pt x="5817" y="13636"/>
                  <a:pt x="6726" y="13812"/>
                  <a:pt x="7636" y="13812"/>
                </a:cubicBezTo>
                <a:cubicBezTo>
                  <a:pt x="8594" y="13812"/>
                  <a:pt x="9551" y="13618"/>
                  <a:pt x="10502" y="13245"/>
                </a:cubicBezTo>
                <a:cubicBezTo>
                  <a:pt x="12331" y="12493"/>
                  <a:pt x="13710" y="10864"/>
                  <a:pt x="14412" y="9009"/>
                </a:cubicBezTo>
                <a:cubicBezTo>
                  <a:pt x="15138" y="7130"/>
                  <a:pt x="14788" y="5250"/>
                  <a:pt x="13835" y="3496"/>
                </a:cubicBezTo>
                <a:cubicBezTo>
                  <a:pt x="12908" y="1841"/>
                  <a:pt x="11354" y="613"/>
                  <a:pt x="9524" y="212"/>
                </a:cubicBezTo>
                <a:cubicBezTo>
                  <a:pt x="9095" y="123"/>
                  <a:pt x="8311" y="0"/>
                  <a:pt x="7368" y="0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9" name="Google Shape;59;p7"/>
          <p:cNvSpPr/>
          <p:nvPr/>
        </p:nvSpPr>
        <p:spPr>
          <a:xfrm flipH="1">
            <a:off x="8515090" y="-237092"/>
            <a:ext cx="915342" cy="835099"/>
          </a:xfrm>
          <a:custGeom>
            <a:avLst/>
            <a:gdLst/>
            <a:ahLst/>
            <a:cxnLst/>
            <a:rect l="l" t="t" r="r" b="b"/>
            <a:pathLst>
              <a:path w="15139" h="13813" extrusionOk="0">
                <a:moveTo>
                  <a:pt x="7368" y="0"/>
                </a:moveTo>
                <a:cubicBezTo>
                  <a:pt x="5390" y="0"/>
                  <a:pt x="2715" y="541"/>
                  <a:pt x="1153" y="3069"/>
                </a:cubicBezTo>
                <a:cubicBezTo>
                  <a:pt x="777" y="3696"/>
                  <a:pt x="552" y="4398"/>
                  <a:pt x="402" y="5125"/>
                </a:cubicBezTo>
                <a:cubicBezTo>
                  <a:pt x="126" y="5826"/>
                  <a:pt x="1" y="6578"/>
                  <a:pt x="101" y="7355"/>
                </a:cubicBezTo>
                <a:cubicBezTo>
                  <a:pt x="176" y="7882"/>
                  <a:pt x="351" y="8358"/>
                  <a:pt x="602" y="8809"/>
                </a:cubicBezTo>
                <a:cubicBezTo>
                  <a:pt x="652" y="8959"/>
                  <a:pt x="702" y="9135"/>
                  <a:pt x="777" y="9285"/>
                </a:cubicBezTo>
                <a:cubicBezTo>
                  <a:pt x="1178" y="10187"/>
                  <a:pt x="1830" y="10889"/>
                  <a:pt x="2482" y="11641"/>
                </a:cubicBezTo>
                <a:cubicBezTo>
                  <a:pt x="3158" y="12393"/>
                  <a:pt x="3960" y="12894"/>
                  <a:pt x="4913" y="13270"/>
                </a:cubicBezTo>
                <a:cubicBezTo>
                  <a:pt x="5817" y="13636"/>
                  <a:pt x="6726" y="13812"/>
                  <a:pt x="7636" y="13812"/>
                </a:cubicBezTo>
                <a:cubicBezTo>
                  <a:pt x="8594" y="13812"/>
                  <a:pt x="9551" y="13618"/>
                  <a:pt x="10502" y="13245"/>
                </a:cubicBezTo>
                <a:cubicBezTo>
                  <a:pt x="12331" y="12493"/>
                  <a:pt x="13710" y="10864"/>
                  <a:pt x="14412" y="9009"/>
                </a:cubicBezTo>
                <a:cubicBezTo>
                  <a:pt x="15138" y="7130"/>
                  <a:pt x="14788" y="5250"/>
                  <a:pt x="13835" y="3496"/>
                </a:cubicBezTo>
                <a:cubicBezTo>
                  <a:pt x="12908" y="1841"/>
                  <a:pt x="11354" y="613"/>
                  <a:pt x="9524" y="212"/>
                </a:cubicBezTo>
                <a:cubicBezTo>
                  <a:pt x="9095" y="123"/>
                  <a:pt x="8311" y="0"/>
                  <a:pt x="7368" y="0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0" name="Google Shape;60;p7"/>
          <p:cNvSpPr/>
          <p:nvPr/>
        </p:nvSpPr>
        <p:spPr>
          <a:xfrm>
            <a:off x="-454773" y="-528600"/>
            <a:ext cx="1784020" cy="1418110"/>
          </a:xfrm>
          <a:custGeom>
            <a:avLst/>
            <a:gdLst/>
            <a:ahLst/>
            <a:cxnLst/>
            <a:rect l="l" t="t" r="r" b="b"/>
            <a:pathLst>
              <a:path w="13785" h="10957" extrusionOk="0">
                <a:moveTo>
                  <a:pt x="5827" y="1"/>
                </a:moveTo>
                <a:cubicBezTo>
                  <a:pt x="5763" y="1"/>
                  <a:pt x="5717" y="3"/>
                  <a:pt x="5690" y="6"/>
                </a:cubicBezTo>
                <a:cubicBezTo>
                  <a:pt x="5213" y="56"/>
                  <a:pt x="4787" y="232"/>
                  <a:pt x="4361" y="407"/>
                </a:cubicBezTo>
                <a:cubicBezTo>
                  <a:pt x="3534" y="708"/>
                  <a:pt x="2782" y="1134"/>
                  <a:pt x="2131" y="1761"/>
                </a:cubicBezTo>
                <a:cubicBezTo>
                  <a:pt x="1479" y="2362"/>
                  <a:pt x="928" y="3139"/>
                  <a:pt x="602" y="3966"/>
                </a:cubicBezTo>
                <a:cubicBezTo>
                  <a:pt x="276" y="4818"/>
                  <a:pt x="0" y="5846"/>
                  <a:pt x="151" y="6748"/>
                </a:cubicBezTo>
                <a:cubicBezTo>
                  <a:pt x="276" y="7650"/>
                  <a:pt x="577" y="8653"/>
                  <a:pt x="1253" y="9279"/>
                </a:cubicBezTo>
                <a:cubicBezTo>
                  <a:pt x="1955" y="9931"/>
                  <a:pt x="2757" y="10407"/>
                  <a:pt x="3685" y="10658"/>
                </a:cubicBezTo>
                <a:cubicBezTo>
                  <a:pt x="4086" y="10758"/>
                  <a:pt x="4512" y="10858"/>
                  <a:pt x="4938" y="10908"/>
                </a:cubicBezTo>
                <a:cubicBezTo>
                  <a:pt x="5128" y="10943"/>
                  <a:pt x="5310" y="10957"/>
                  <a:pt x="5488" y="10957"/>
                </a:cubicBezTo>
                <a:cubicBezTo>
                  <a:pt x="5827" y="10957"/>
                  <a:pt x="6156" y="10908"/>
                  <a:pt x="6517" y="10858"/>
                </a:cubicBezTo>
                <a:cubicBezTo>
                  <a:pt x="7469" y="10758"/>
                  <a:pt x="8371" y="10658"/>
                  <a:pt x="9223" y="10207"/>
                </a:cubicBezTo>
                <a:cubicBezTo>
                  <a:pt x="10025" y="9806"/>
                  <a:pt x="10802" y="9304"/>
                  <a:pt x="11454" y="8653"/>
                </a:cubicBezTo>
                <a:cubicBezTo>
                  <a:pt x="12206" y="7951"/>
                  <a:pt x="12782" y="7249"/>
                  <a:pt x="13133" y="6272"/>
                </a:cubicBezTo>
                <a:cubicBezTo>
                  <a:pt x="13785" y="4492"/>
                  <a:pt x="13284" y="2763"/>
                  <a:pt x="11955" y="1460"/>
                </a:cubicBezTo>
                <a:cubicBezTo>
                  <a:pt x="10810" y="338"/>
                  <a:pt x="6704" y="1"/>
                  <a:pt x="5827" y="1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1" name="Google Shape;61;p7"/>
          <p:cNvSpPr/>
          <p:nvPr/>
        </p:nvSpPr>
        <p:spPr>
          <a:xfrm rot="-1763830">
            <a:off x="-710287" y="3419250"/>
            <a:ext cx="1247592" cy="1848411"/>
          </a:xfrm>
          <a:custGeom>
            <a:avLst/>
            <a:gdLst/>
            <a:ahLst/>
            <a:cxnLst/>
            <a:rect l="l" t="t" r="r" b="b"/>
            <a:pathLst>
              <a:path w="41455" h="61419" extrusionOk="0">
                <a:moveTo>
                  <a:pt x="18968" y="1"/>
                </a:moveTo>
                <a:cubicBezTo>
                  <a:pt x="17886" y="1"/>
                  <a:pt x="16803" y="119"/>
                  <a:pt x="15740" y="365"/>
                </a:cubicBezTo>
                <a:cubicBezTo>
                  <a:pt x="13058" y="992"/>
                  <a:pt x="10602" y="2521"/>
                  <a:pt x="8672" y="4476"/>
                </a:cubicBezTo>
                <a:cubicBezTo>
                  <a:pt x="4236" y="8912"/>
                  <a:pt x="2557" y="15178"/>
                  <a:pt x="1529" y="21193"/>
                </a:cubicBezTo>
                <a:cubicBezTo>
                  <a:pt x="377" y="27834"/>
                  <a:pt x="1" y="34727"/>
                  <a:pt x="1605" y="41343"/>
                </a:cubicBezTo>
                <a:cubicBezTo>
                  <a:pt x="2983" y="46982"/>
                  <a:pt x="5865" y="52446"/>
                  <a:pt x="10352" y="56230"/>
                </a:cubicBezTo>
                <a:cubicBezTo>
                  <a:pt x="14166" y="59452"/>
                  <a:pt x="18967" y="61419"/>
                  <a:pt x="23920" y="61419"/>
                </a:cubicBezTo>
                <a:cubicBezTo>
                  <a:pt x="24824" y="61419"/>
                  <a:pt x="25733" y="61353"/>
                  <a:pt x="26642" y="61218"/>
                </a:cubicBezTo>
                <a:cubicBezTo>
                  <a:pt x="29901" y="60717"/>
                  <a:pt x="33008" y="59213"/>
                  <a:pt x="35389" y="56957"/>
                </a:cubicBezTo>
                <a:cubicBezTo>
                  <a:pt x="37394" y="55228"/>
                  <a:pt x="38798" y="52947"/>
                  <a:pt x="39700" y="50466"/>
                </a:cubicBezTo>
                <a:cubicBezTo>
                  <a:pt x="40778" y="47509"/>
                  <a:pt x="41154" y="44376"/>
                  <a:pt x="41279" y="41268"/>
                </a:cubicBezTo>
                <a:cubicBezTo>
                  <a:pt x="41454" y="37884"/>
                  <a:pt x="41354" y="34476"/>
                  <a:pt x="41003" y="31092"/>
                </a:cubicBezTo>
                <a:cubicBezTo>
                  <a:pt x="40327" y="24752"/>
                  <a:pt x="38948" y="18210"/>
                  <a:pt x="36141" y="12446"/>
                </a:cubicBezTo>
                <a:cubicBezTo>
                  <a:pt x="33610" y="7208"/>
                  <a:pt x="29525" y="2696"/>
                  <a:pt x="23911" y="817"/>
                </a:cubicBezTo>
                <a:cubicBezTo>
                  <a:pt x="22313" y="284"/>
                  <a:pt x="20641" y="1"/>
                  <a:pt x="18968" y="1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2" name="Google Shape;62;p7"/>
          <p:cNvSpPr/>
          <p:nvPr/>
        </p:nvSpPr>
        <p:spPr>
          <a:xfrm>
            <a:off x="1520722" y="400630"/>
            <a:ext cx="329221" cy="277542"/>
          </a:xfrm>
          <a:custGeom>
            <a:avLst/>
            <a:gdLst/>
            <a:ahLst/>
            <a:cxnLst/>
            <a:rect l="l" t="t" r="r" b="b"/>
            <a:pathLst>
              <a:path w="6568" h="5537" extrusionOk="0">
                <a:moveTo>
                  <a:pt x="3213" y="1"/>
                </a:moveTo>
                <a:cubicBezTo>
                  <a:pt x="2991" y="1"/>
                  <a:pt x="2770" y="23"/>
                  <a:pt x="2557" y="72"/>
                </a:cubicBezTo>
                <a:cubicBezTo>
                  <a:pt x="2256" y="148"/>
                  <a:pt x="1956" y="248"/>
                  <a:pt x="1680" y="398"/>
                </a:cubicBezTo>
                <a:cubicBezTo>
                  <a:pt x="1379" y="549"/>
                  <a:pt x="1154" y="774"/>
                  <a:pt x="928" y="1000"/>
                </a:cubicBezTo>
                <a:cubicBezTo>
                  <a:pt x="527" y="1401"/>
                  <a:pt x="276" y="1877"/>
                  <a:pt x="251" y="2403"/>
                </a:cubicBezTo>
                <a:cubicBezTo>
                  <a:pt x="226" y="2478"/>
                  <a:pt x="226" y="2529"/>
                  <a:pt x="226" y="2579"/>
                </a:cubicBezTo>
                <a:cubicBezTo>
                  <a:pt x="226" y="2569"/>
                  <a:pt x="226" y="2561"/>
                  <a:pt x="226" y="2554"/>
                </a:cubicBezTo>
                <a:cubicBezTo>
                  <a:pt x="201" y="2604"/>
                  <a:pt x="176" y="2704"/>
                  <a:pt x="176" y="2804"/>
                </a:cubicBezTo>
                <a:cubicBezTo>
                  <a:pt x="1" y="3180"/>
                  <a:pt x="126" y="3631"/>
                  <a:pt x="352" y="3957"/>
                </a:cubicBezTo>
                <a:cubicBezTo>
                  <a:pt x="427" y="4057"/>
                  <a:pt x="477" y="4133"/>
                  <a:pt x="552" y="4208"/>
                </a:cubicBezTo>
                <a:cubicBezTo>
                  <a:pt x="552" y="4233"/>
                  <a:pt x="577" y="4233"/>
                  <a:pt x="577" y="4233"/>
                </a:cubicBezTo>
                <a:cubicBezTo>
                  <a:pt x="577" y="4258"/>
                  <a:pt x="577" y="4258"/>
                  <a:pt x="602" y="4283"/>
                </a:cubicBezTo>
                <a:cubicBezTo>
                  <a:pt x="677" y="4458"/>
                  <a:pt x="778" y="4609"/>
                  <a:pt x="928" y="4734"/>
                </a:cubicBezTo>
                <a:cubicBezTo>
                  <a:pt x="1053" y="4859"/>
                  <a:pt x="1179" y="4960"/>
                  <a:pt x="1329" y="5035"/>
                </a:cubicBezTo>
                <a:cubicBezTo>
                  <a:pt x="1429" y="5085"/>
                  <a:pt x="1505" y="5110"/>
                  <a:pt x="1580" y="5160"/>
                </a:cubicBezTo>
                <a:cubicBezTo>
                  <a:pt x="1593" y="5160"/>
                  <a:pt x="1607" y="5167"/>
                  <a:pt x="1620" y="5174"/>
                </a:cubicBezTo>
                <a:lnTo>
                  <a:pt x="1620" y="5174"/>
                </a:lnTo>
                <a:cubicBezTo>
                  <a:pt x="1608" y="5174"/>
                  <a:pt x="1613" y="5185"/>
                  <a:pt x="1630" y="5185"/>
                </a:cubicBezTo>
                <a:cubicBezTo>
                  <a:pt x="1680" y="5210"/>
                  <a:pt x="1730" y="5235"/>
                  <a:pt x="1780" y="5260"/>
                </a:cubicBezTo>
                <a:cubicBezTo>
                  <a:pt x="2131" y="5436"/>
                  <a:pt x="2582" y="5536"/>
                  <a:pt x="2958" y="5536"/>
                </a:cubicBezTo>
                <a:cubicBezTo>
                  <a:pt x="3359" y="5536"/>
                  <a:pt x="3735" y="5461"/>
                  <a:pt x="4111" y="5386"/>
                </a:cubicBezTo>
                <a:cubicBezTo>
                  <a:pt x="4437" y="5336"/>
                  <a:pt x="4788" y="5235"/>
                  <a:pt x="5088" y="5085"/>
                </a:cubicBezTo>
                <a:cubicBezTo>
                  <a:pt x="5414" y="4884"/>
                  <a:pt x="5715" y="4634"/>
                  <a:pt x="5916" y="4308"/>
                </a:cubicBezTo>
                <a:cubicBezTo>
                  <a:pt x="5941" y="4283"/>
                  <a:pt x="5966" y="4258"/>
                  <a:pt x="5966" y="4208"/>
                </a:cubicBezTo>
                <a:cubicBezTo>
                  <a:pt x="5966" y="4208"/>
                  <a:pt x="5966" y="4208"/>
                  <a:pt x="5991" y="4183"/>
                </a:cubicBezTo>
                <a:cubicBezTo>
                  <a:pt x="5991" y="4158"/>
                  <a:pt x="6066" y="4032"/>
                  <a:pt x="6066" y="4032"/>
                </a:cubicBezTo>
                <a:cubicBezTo>
                  <a:pt x="6091" y="4007"/>
                  <a:pt x="6116" y="3982"/>
                  <a:pt x="6116" y="3957"/>
                </a:cubicBezTo>
                <a:cubicBezTo>
                  <a:pt x="6216" y="3807"/>
                  <a:pt x="6291" y="3631"/>
                  <a:pt x="6342" y="3481"/>
                </a:cubicBezTo>
                <a:cubicBezTo>
                  <a:pt x="6567" y="2854"/>
                  <a:pt x="6342" y="2102"/>
                  <a:pt x="6041" y="1526"/>
                </a:cubicBezTo>
                <a:cubicBezTo>
                  <a:pt x="5740" y="899"/>
                  <a:pt x="5189" y="498"/>
                  <a:pt x="4537" y="248"/>
                </a:cubicBezTo>
                <a:cubicBezTo>
                  <a:pt x="4132" y="96"/>
                  <a:pt x="3670" y="1"/>
                  <a:pt x="3213" y="1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3" name="Google Shape;63;p7"/>
          <p:cNvSpPr/>
          <p:nvPr/>
        </p:nvSpPr>
        <p:spPr>
          <a:xfrm rot="3229889">
            <a:off x="8411809" y="1009678"/>
            <a:ext cx="520454" cy="438757"/>
          </a:xfrm>
          <a:custGeom>
            <a:avLst/>
            <a:gdLst/>
            <a:ahLst/>
            <a:cxnLst/>
            <a:rect l="l" t="t" r="r" b="b"/>
            <a:pathLst>
              <a:path w="6568" h="5537" extrusionOk="0">
                <a:moveTo>
                  <a:pt x="3213" y="1"/>
                </a:moveTo>
                <a:cubicBezTo>
                  <a:pt x="2991" y="1"/>
                  <a:pt x="2770" y="23"/>
                  <a:pt x="2557" y="72"/>
                </a:cubicBezTo>
                <a:cubicBezTo>
                  <a:pt x="2256" y="148"/>
                  <a:pt x="1956" y="248"/>
                  <a:pt x="1680" y="398"/>
                </a:cubicBezTo>
                <a:cubicBezTo>
                  <a:pt x="1379" y="549"/>
                  <a:pt x="1154" y="774"/>
                  <a:pt x="928" y="1000"/>
                </a:cubicBezTo>
                <a:cubicBezTo>
                  <a:pt x="527" y="1401"/>
                  <a:pt x="276" y="1877"/>
                  <a:pt x="251" y="2403"/>
                </a:cubicBezTo>
                <a:cubicBezTo>
                  <a:pt x="226" y="2478"/>
                  <a:pt x="226" y="2529"/>
                  <a:pt x="226" y="2579"/>
                </a:cubicBezTo>
                <a:cubicBezTo>
                  <a:pt x="226" y="2569"/>
                  <a:pt x="226" y="2561"/>
                  <a:pt x="226" y="2554"/>
                </a:cubicBezTo>
                <a:cubicBezTo>
                  <a:pt x="201" y="2604"/>
                  <a:pt x="176" y="2704"/>
                  <a:pt x="176" y="2804"/>
                </a:cubicBezTo>
                <a:cubicBezTo>
                  <a:pt x="1" y="3180"/>
                  <a:pt x="126" y="3631"/>
                  <a:pt x="352" y="3957"/>
                </a:cubicBezTo>
                <a:cubicBezTo>
                  <a:pt x="427" y="4057"/>
                  <a:pt x="477" y="4133"/>
                  <a:pt x="552" y="4208"/>
                </a:cubicBezTo>
                <a:cubicBezTo>
                  <a:pt x="552" y="4233"/>
                  <a:pt x="577" y="4233"/>
                  <a:pt x="577" y="4233"/>
                </a:cubicBezTo>
                <a:cubicBezTo>
                  <a:pt x="577" y="4258"/>
                  <a:pt x="577" y="4258"/>
                  <a:pt x="602" y="4283"/>
                </a:cubicBezTo>
                <a:cubicBezTo>
                  <a:pt x="677" y="4458"/>
                  <a:pt x="778" y="4609"/>
                  <a:pt x="928" y="4734"/>
                </a:cubicBezTo>
                <a:cubicBezTo>
                  <a:pt x="1053" y="4859"/>
                  <a:pt x="1179" y="4960"/>
                  <a:pt x="1329" y="5035"/>
                </a:cubicBezTo>
                <a:cubicBezTo>
                  <a:pt x="1429" y="5085"/>
                  <a:pt x="1505" y="5110"/>
                  <a:pt x="1580" y="5160"/>
                </a:cubicBezTo>
                <a:cubicBezTo>
                  <a:pt x="1593" y="5160"/>
                  <a:pt x="1607" y="5167"/>
                  <a:pt x="1620" y="5174"/>
                </a:cubicBezTo>
                <a:lnTo>
                  <a:pt x="1620" y="5174"/>
                </a:lnTo>
                <a:cubicBezTo>
                  <a:pt x="1608" y="5174"/>
                  <a:pt x="1613" y="5185"/>
                  <a:pt x="1630" y="5185"/>
                </a:cubicBezTo>
                <a:cubicBezTo>
                  <a:pt x="1680" y="5210"/>
                  <a:pt x="1730" y="5235"/>
                  <a:pt x="1780" y="5260"/>
                </a:cubicBezTo>
                <a:cubicBezTo>
                  <a:pt x="2131" y="5436"/>
                  <a:pt x="2582" y="5536"/>
                  <a:pt x="2958" y="5536"/>
                </a:cubicBezTo>
                <a:cubicBezTo>
                  <a:pt x="3359" y="5536"/>
                  <a:pt x="3735" y="5461"/>
                  <a:pt x="4111" y="5386"/>
                </a:cubicBezTo>
                <a:cubicBezTo>
                  <a:pt x="4437" y="5336"/>
                  <a:pt x="4788" y="5235"/>
                  <a:pt x="5088" y="5085"/>
                </a:cubicBezTo>
                <a:cubicBezTo>
                  <a:pt x="5414" y="4884"/>
                  <a:pt x="5715" y="4634"/>
                  <a:pt x="5916" y="4308"/>
                </a:cubicBezTo>
                <a:cubicBezTo>
                  <a:pt x="5941" y="4283"/>
                  <a:pt x="5966" y="4258"/>
                  <a:pt x="5966" y="4208"/>
                </a:cubicBezTo>
                <a:cubicBezTo>
                  <a:pt x="5966" y="4208"/>
                  <a:pt x="5966" y="4208"/>
                  <a:pt x="5991" y="4183"/>
                </a:cubicBezTo>
                <a:cubicBezTo>
                  <a:pt x="5991" y="4158"/>
                  <a:pt x="6066" y="4032"/>
                  <a:pt x="6066" y="4032"/>
                </a:cubicBezTo>
                <a:cubicBezTo>
                  <a:pt x="6091" y="4007"/>
                  <a:pt x="6116" y="3982"/>
                  <a:pt x="6116" y="3957"/>
                </a:cubicBezTo>
                <a:cubicBezTo>
                  <a:pt x="6216" y="3807"/>
                  <a:pt x="6291" y="3631"/>
                  <a:pt x="6342" y="3481"/>
                </a:cubicBezTo>
                <a:cubicBezTo>
                  <a:pt x="6567" y="2854"/>
                  <a:pt x="6342" y="2102"/>
                  <a:pt x="6041" y="1526"/>
                </a:cubicBezTo>
                <a:cubicBezTo>
                  <a:pt x="5740" y="899"/>
                  <a:pt x="5189" y="498"/>
                  <a:pt x="4537" y="248"/>
                </a:cubicBezTo>
                <a:cubicBezTo>
                  <a:pt x="4132" y="96"/>
                  <a:pt x="3670" y="1"/>
                  <a:pt x="3213" y="1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4" name="Google Shape;64;p7"/>
          <p:cNvSpPr/>
          <p:nvPr/>
        </p:nvSpPr>
        <p:spPr>
          <a:xfrm>
            <a:off x="113222" y="3110405"/>
            <a:ext cx="329221" cy="277542"/>
          </a:xfrm>
          <a:custGeom>
            <a:avLst/>
            <a:gdLst/>
            <a:ahLst/>
            <a:cxnLst/>
            <a:rect l="l" t="t" r="r" b="b"/>
            <a:pathLst>
              <a:path w="6568" h="5537" extrusionOk="0">
                <a:moveTo>
                  <a:pt x="3213" y="1"/>
                </a:moveTo>
                <a:cubicBezTo>
                  <a:pt x="2991" y="1"/>
                  <a:pt x="2770" y="23"/>
                  <a:pt x="2557" y="72"/>
                </a:cubicBezTo>
                <a:cubicBezTo>
                  <a:pt x="2256" y="148"/>
                  <a:pt x="1956" y="248"/>
                  <a:pt x="1680" y="398"/>
                </a:cubicBezTo>
                <a:cubicBezTo>
                  <a:pt x="1379" y="549"/>
                  <a:pt x="1154" y="774"/>
                  <a:pt x="928" y="1000"/>
                </a:cubicBezTo>
                <a:cubicBezTo>
                  <a:pt x="527" y="1401"/>
                  <a:pt x="276" y="1877"/>
                  <a:pt x="251" y="2403"/>
                </a:cubicBezTo>
                <a:cubicBezTo>
                  <a:pt x="226" y="2478"/>
                  <a:pt x="226" y="2529"/>
                  <a:pt x="226" y="2579"/>
                </a:cubicBezTo>
                <a:cubicBezTo>
                  <a:pt x="226" y="2569"/>
                  <a:pt x="226" y="2561"/>
                  <a:pt x="226" y="2554"/>
                </a:cubicBezTo>
                <a:cubicBezTo>
                  <a:pt x="201" y="2604"/>
                  <a:pt x="176" y="2704"/>
                  <a:pt x="176" y="2804"/>
                </a:cubicBezTo>
                <a:cubicBezTo>
                  <a:pt x="1" y="3180"/>
                  <a:pt x="126" y="3631"/>
                  <a:pt x="352" y="3957"/>
                </a:cubicBezTo>
                <a:cubicBezTo>
                  <a:pt x="427" y="4057"/>
                  <a:pt x="477" y="4133"/>
                  <a:pt x="552" y="4208"/>
                </a:cubicBezTo>
                <a:cubicBezTo>
                  <a:pt x="552" y="4233"/>
                  <a:pt x="577" y="4233"/>
                  <a:pt x="577" y="4233"/>
                </a:cubicBezTo>
                <a:cubicBezTo>
                  <a:pt x="577" y="4258"/>
                  <a:pt x="577" y="4258"/>
                  <a:pt x="602" y="4283"/>
                </a:cubicBezTo>
                <a:cubicBezTo>
                  <a:pt x="677" y="4458"/>
                  <a:pt x="778" y="4609"/>
                  <a:pt x="928" y="4734"/>
                </a:cubicBezTo>
                <a:cubicBezTo>
                  <a:pt x="1053" y="4859"/>
                  <a:pt x="1179" y="4960"/>
                  <a:pt x="1329" y="5035"/>
                </a:cubicBezTo>
                <a:cubicBezTo>
                  <a:pt x="1429" y="5085"/>
                  <a:pt x="1505" y="5110"/>
                  <a:pt x="1580" y="5160"/>
                </a:cubicBezTo>
                <a:cubicBezTo>
                  <a:pt x="1593" y="5160"/>
                  <a:pt x="1607" y="5167"/>
                  <a:pt x="1620" y="5174"/>
                </a:cubicBezTo>
                <a:lnTo>
                  <a:pt x="1620" y="5174"/>
                </a:lnTo>
                <a:cubicBezTo>
                  <a:pt x="1608" y="5174"/>
                  <a:pt x="1613" y="5185"/>
                  <a:pt x="1630" y="5185"/>
                </a:cubicBezTo>
                <a:cubicBezTo>
                  <a:pt x="1680" y="5210"/>
                  <a:pt x="1730" y="5235"/>
                  <a:pt x="1780" y="5260"/>
                </a:cubicBezTo>
                <a:cubicBezTo>
                  <a:pt x="2131" y="5436"/>
                  <a:pt x="2582" y="5536"/>
                  <a:pt x="2958" y="5536"/>
                </a:cubicBezTo>
                <a:cubicBezTo>
                  <a:pt x="3359" y="5536"/>
                  <a:pt x="3735" y="5461"/>
                  <a:pt x="4111" y="5386"/>
                </a:cubicBezTo>
                <a:cubicBezTo>
                  <a:pt x="4437" y="5336"/>
                  <a:pt x="4788" y="5235"/>
                  <a:pt x="5088" y="5085"/>
                </a:cubicBezTo>
                <a:cubicBezTo>
                  <a:pt x="5414" y="4884"/>
                  <a:pt x="5715" y="4634"/>
                  <a:pt x="5916" y="4308"/>
                </a:cubicBezTo>
                <a:cubicBezTo>
                  <a:pt x="5941" y="4283"/>
                  <a:pt x="5966" y="4258"/>
                  <a:pt x="5966" y="4208"/>
                </a:cubicBezTo>
                <a:cubicBezTo>
                  <a:pt x="5966" y="4208"/>
                  <a:pt x="5966" y="4208"/>
                  <a:pt x="5991" y="4183"/>
                </a:cubicBezTo>
                <a:cubicBezTo>
                  <a:pt x="5991" y="4158"/>
                  <a:pt x="6066" y="4032"/>
                  <a:pt x="6066" y="4032"/>
                </a:cubicBezTo>
                <a:cubicBezTo>
                  <a:pt x="6091" y="4007"/>
                  <a:pt x="6116" y="3982"/>
                  <a:pt x="6116" y="3957"/>
                </a:cubicBezTo>
                <a:cubicBezTo>
                  <a:pt x="6216" y="3807"/>
                  <a:pt x="6291" y="3631"/>
                  <a:pt x="6342" y="3481"/>
                </a:cubicBezTo>
                <a:cubicBezTo>
                  <a:pt x="6567" y="2854"/>
                  <a:pt x="6342" y="2102"/>
                  <a:pt x="6041" y="1526"/>
                </a:cubicBezTo>
                <a:cubicBezTo>
                  <a:pt x="5740" y="899"/>
                  <a:pt x="5189" y="498"/>
                  <a:pt x="4537" y="248"/>
                </a:cubicBezTo>
                <a:cubicBezTo>
                  <a:pt x="4132" y="96"/>
                  <a:pt x="3670" y="1"/>
                  <a:pt x="3213" y="1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5" name="Google Shape;65;p7"/>
          <p:cNvSpPr txBox="1">
            <a:spLocks noGrp="1"/>
          </p:cNvSpPr>
          <p:nvPr>
            <p:ph type="body" idx="1"/>
          </p:nvPr>
        </p:nvSpPr>
        <p:spPr>
          <a:xfrm>
            <a:off x="2208150" y="1652125"/>
            <a:ext cx="4727700" cy="2616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457200" lvl="0" indent="-3175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Char char="●"/>
              <a:defRPr/>
            </a:lvl1pPr>
            <a:lvl2pPr marL="914400" lvl="1" indent="-317500" rtl="0">
              <a:lnSpc>
                <a:spcPct val="115000"/>
              </a:lnSpc>
              <a:spcBef>
                <a:spcPts val="50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 rtl="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66" name="Google Shape;66;p7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10900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70019703"/>
      </p:ext>
    </p:extLst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 point">
    <p:spTree>
      <p:nvGrpSpPr>
        <p:cNvPr id="1" name="Shape 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Google Shape;68;p8"/>
          <p:cNvSpPr/>
          <p:nvPr/>
        </p:nvSpPr>
        <p:spPr>
          <a:xfrm rot="-4960044">
            <a:off x="2464390" y="-550854"/>
            <a:ext cx="4215209" cy="6245179"/>
          </a:xfrm>
          <a:custGeom>
            <a:avLst/>
            <a:gdLst/>
            <a:ahLst/>
            <a:cxnLst/>
            <a:rect l="l" t="t" r="r" b="b"/>
            <a:pathLst>
              <a:path w="41455" h="61419" extrusionOk="0">
                <a:moveTo>
                  <a:pt x="18968" y="1"/>
                </a:moveTo>
                <a:cubicBezTo>
                  <a:pt x="17886" y="1"/>
                  <a:pt x="16803" y="119"/>
                  <a:pt x="15740" y="365"/>
                </a:cubicBezTo>
                <a:cubicBezTo>
                  <a:pt x="13058" y="992"/>
                  <a:pt x="10602" y="2521"/>
                  <a:pt x="8672" y="4476"/>
                </a:cubicBezTo>
                <a:cubicBezTo>
                  <a:pt x="4236" y="8912"/>
                  <a:pt x="2557" y="15178"/>
                  <a:pt x="1529" y="21193"/>
                </a:cubicBezTo>
                <a:cubicBezTo>
                  <a:pt x="377" y="27834"/>
                  <a:pt x="1" y="34727"/>
                  <a:pt x="1605" y="41343"/>
                </a:cubicBezTo>
                <a:cubicBezTo>
                  <a:pt x="2983" y="46982"/>
                  <a:pt x="5865" y="52446"/>
                  <a:pt x="10352" y="56230"/>
                </a:cubicBezTo>
                <a:cubicBezTo>
                  <a:pt x="14166" y="59452"/>
                  <a:pt x="18967" y="61419"/>
                  <a:pt x="23920" y="61419"/>
                </a:cubicBezTo>
                <a:cubicBezTo>
                  <a:pt x="24824" y="61419"/>
                  <a:pt x="25733" y="61353"/>
                  <a:pt x="26642" y="61218"/>
                </a:cubicBezTo>
                <a:cubicBezTo>
                  <a:pt x="29901" y="60717"/>
                  <a:pt x="33008" y="59213"/>
                  <a:pt x="35389" y="56957"/>
                </a:cubicBezTo>
                <a:cubicBezTo>
                  <a:pt x="37394" y="55228"/>
                  <a:pt x="38798" y="52947"/>
                  <a:pt x="39700" y="50466"/>
                </a:cubicBezTo>
                <a:cubicBezTo>
                  <a:pt x="40778" y="47509"/>
                  <a:pt x="41154" y="44376"/>
                  <a:pt x="41279" y="41268"/>
                </a:cubicBezTo>
                <a:cubicBezTo>
                  <a:pt x="41454" y="37884"/>
                  <a:pt x="41354" y="34476"/>
                  <a:pt x="41003" y="31092"/>
                </a:cubicBezTo>
                <a:cubicBezTo>
                  <a:pt x="40327" y="24752"/>
                  <a:pt x="38948" y="18210"/>
                  <a:pt x="36141" y="12446"/>
                </a:cubicBezTo>
                <a:cubicBezTo>
                  <a:pt x="33610" y="7208"/>
                  <a:pt x="29525" y="2696"/>
                  <a:pt x="23911" y="817"/>
                </a:cubicBezTo>
                <a:cubicBezTo>
                  <a:pt x="22313" y="284"/>
                  <a:pt x="20641" y="1"/>
                  <a:pt x="18968" y="1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9" name="Google Shape;69;p8"/>
          <p:cNvSpPr/>
          <p:nvPr/>
        </p:nvSpPr>
        <p:spPr>
          <a:xfrm>
            <a:off x="503924" y="-107650"/>
            <a:ext cx="1023501" cy="926114"/>
          </a:xfrm>
          <a:custGeom>
            <a:avLst/>
            <a:gdLst/>
            <a:ahLst/>
            <a:cxnLst/>
            <a:rect l="l" t="t" r="r" b="b"/>
            <a:pathLst>
              <a:path w="16290" h="14740" extrusionOk="0">
                <a:moveTo>
                  <a:pt x="8923" y="1"/>
                </a:moveTo>
                <a:cubicBezTo>
                  <a:pt x="8623" y="1"/>
                  <a:pt x="8321" y="16"/>
                  <a:pt x="8021" y="47"/>
                </a:cubicBezTo>
                <a:cubicBezTo>
                  <a:pt x="4111" y="498"/>
                  <a:pt x="1" y="3681"/>
                  <a:pt x="577" y="7992"/>
                </a:cubicBezTo>
                <a:cubicBezTo>
                  <a:pt x="878" y="10147"/>
                  <a:pt x="2181" y="12052"/>
                  <a:pt x="4011" y="13180"/>
                </a:cubicBezTo>
                <a:cubicBezTo>
                  <a:pt x="4186" y="13305"/>
                  <a:pt x="4412" y="13430"/>
                  <a:pt x="4612" y="13530"/>
                </a:cubicBezTo>
                <a:cubicBezTo>
                  <a:pt x="5715" y="14257"/>
                  <a:pt x="7069" y="14658"/>
                  <a:pt x="8347" y="14733"/>
                </a:cubicBezTo>
                <a:cubicBezTo>
                  <a:pt x="8447" y="14738"/>
                  <a:pt x="8547" y="14740"/>
                  <a:pt x="8647" y="14740"/>
                </a:cubicBezTo>
                <a:cubicBezTo>
                  <a:pt x="12756" y="14740"/>
                  <a:pt x="16290" y="11249"/>
                  <a:pt x="16217" y="7089"/>
                </a:cubicBezTo>
                <a:cubicBezTo>
                  <a:pt x="16166" y="5034"/>
                  <a:pt x="15264" y="2804"/>
                  <a:pt x="13610" y="1525"/>
                </a:cubicBezTo>
                <a:cubicBezTo>
                  <a:pt x="12270" y="484"/>
                  <a:pt x="10606" y="1"/>
                  <a:pt x="8923" y="1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0" name="Google Shape;70;p8"/>
          <p:cNvSpPr/>
          <p:nvPr/>
        </p:nvSpPr>
        <p:spPr>
          <a:xfrm>
            <a:off x="1668422" y="4366993"/>
            <a:ext cx="329221" cy="277542"/>
          </a:xfrm>
          <a:custGeom>
            <a:avLst/>
            <a:gdLst/>
            <a:ahLst/>
            <a:cxnLst/>
            <a:rect l="l" t="t" r="r" b="b"/>
            <a:pathLst>
              <a:path w="6568" h="5537" extrusionOk="0">
                <a:moveTo>
                  <a:pt x="3213" y="1"/>
                </a:moveTo>
                <a:cubicBezTo>
                  <a:pt x="2991" y="1"/>
                  <a:pt x="2770" y="23"/>
                  <a:pt x="2557" y="72"/>
                </a:cubicBezTo>
                <a:cubicBezTo>
                  <a:pt x="2256" y="148"/>
                  <a:pt x="1956" y="248"/>
                  <a:pt x="1680" y="398"/>
                </a:cubicBezTo>
                <a:cubicBezTo>
                  <a:pt x="1379" y="549"/>
                  <a:pt x="1154" y="774"/>
                  <a:pt x="928" y="1000"/>
                </a:cubicBezTo>
                <a:cubicBezTo>
                  <a:pt x="527" y="1401"/>
                  <a:pt x="276" y="1877"/>
                  <a:pt x="251" y="2403"/>
                </a:cubicBezTo>
                <a:cubicBezTo>
                  <a:pt x="226" y="2478"/>
                  <a:pt x="226" y="2529"/>
                  <a:pt x="226" y="2579"/>
                </a:cubicBezTo>
                <a:cubicBezTo>
                  <a:pt x="226" y="2569"/>
                  <a:pt x="226" y="2561"/>
                  <a:pt x="226" y="2554"/>
                </a:cubicBezTo>
                <a:cubicBezTo>
                  <a:pt x="201" y="2604"/>
                  <a:pt x="176" y="2704"/>
                  <a:pt x="176" y="2804"/>
                </a:cubicBezTo>
                <a:cubicBezTo>
                  <a:pt x="1" y="3180"/>
                  <a:pt x="126" y="3631"/>
                  <a:pt x="352" y="3957"/>
                </a:cubicBezTo>
                <a:cubicBezTo>
                  <a:pt x="427" y="4057"/>
                  <a:pt x="477" y="4133"/>
                  <a:pt x="552" y="4208"/>
                </a:cubicBezTo>
                <a:cubicBezTo>
                  <a:pt x="552" y="4233"/>
                  <a:pt x="577" y="4233"/>
                  <a:pt x="577" y="4233"/>
                </a:cubicBezTo>
                <a:cubicBezTo>
                  <a:pt x="577" y="4258"/>
                  <a:pt x="577" y="4258"/>
                  <a:pt x="602" y="4283"/>
                </a:cubicBezTo>
                <a:cubicBezTo>
                  <a:pt x="677" y="4458"/>
                  <a:pt x="778" y="4609"/>
                  <a:pt x="928" y="4734"/>
                </a:cubicBezTo>
                <a:cubicBezTo>
                  <a:pt x="1053" y="4859"/>
                  <a:pt x="1179" y="4960"/>
                  <a:pt x="1329" y="5035"/>
                </a:cubicBezTo>
                <a:cubicBezTo>
                  <a:pt x="1429" y="5085"/>
                  <a:pt x="1505" y="5110"/>
                  <a:pt x="1580" y="5160"/>
                </a:cubicBezTo>
                <a:cubicBezTo>
                  <a:pt x="1593" y="5160"/>
                  <a:pt x="1607" y="5167"/>
                  <a:pt x="1620" y="5174"/>
                </a:cubicBezTo>
                <a:lnTo>
                  <a:pt x="1620" y="5174"/>
                </a:lnTo>
                <a:cubicBezTo>
                  <a:pt x="1608" y="5174"/>
                  <a:pt x="1613" y="5185"/>
                  <a:pt x="1630" y="5185"/>
                </a:cubicBezTo>
                <a:cubicBezTo>
                  <a:pt x="1680" y="5210"/>
                  <a:pt x="1730" y="5235"/>
                  <a:pt x="1780" y="5260"/>
                </a:cubicBezTo>
                <a:cubicBezTo>
                  <a:pt x="2131" y="5436"/>
                  <a:pt x="2582" y="5536"/>
                  <a:pt x="2958" y="5536"/>
                </a:cubicBezTo>
                <a:cubicBezTo>
                  <a:pt x="3359" y="5536"/>
                  <a:pt x="3735" y="5461"/>
                  <a:pt x="4111" y="5386"/>
                </a:cubicBezTo>
                <a:cubicBezTo>
                  <a:pt x="4437" y="5336"/>
                  <a:pt x="4788" y="5235"/>
                  <a:pt x="5088" y="5085"/>
                </a:cubicBezTo>
                <a:cubicBezTo>
                  <a:pt x="5414" y="4884"/>
                  <a:pt x="5715" y="4634"/>
                  <a:pt x="5916" y="4308"/>
                </a:cubicBezTo>
                <a:cubicBezTo>
                  <a:pt x="5941" y="4283"/>
                  <a:pt x="5966" y="4258"/>
                  <a:pt x="5966" y="4208"/>
                </a:cubicBezTo>
                <a:cubicBezTo>
                  <a:pt x="5966" y="4208"/>
                  <a:pt x="5966" y="4208"/>
                  <a:pt x="5991" y="4183"/>
                </a:cubicBezTo>
                <a:cubicBezTo>
                  <a:pt x="5991" y="4158"/>
                  <a:pt x="6066" y="4032"/>
                  <a:pt x="6066" y="4032"/>
                </a:cubicBezTo>
                <a:cubicBezTo>
                  <a:pt x="6091" y="4007"/>
                  <a:pt x="6116" y="3982"/>
                  <a:pt x="6116" y="3957"/>
                </a:cubicBezTo>
                <a:cubicBezTo>
                  <a:pt x="6216" y="3807"/>
                  <a:pt x="6291" y="3631"/>
                  <a:pt x="6342" y="3481"/>
                </a:cubicBezTo>
                <a:cubicBezTo>
                  <a:pt x="6567" y="2854"/>
                  <a:pt x="6342" y="2102"/>
                  <a:pt x="6041" y="1526"/>
                </a:cubicBezTo>
                <a:cubicBezTo>
                  <a:pt x="5740" y="899"/>
                  <a:pt x="5189" y="498"/>
                  <a:pt x="4537" y="248"/>
                </a:cubicBezTo>
                <a:cubicBezTo>
                  <a:pt x="4132" y="96"/>
                  <a:pt x="3670" y="1"/>
                  <a:pt x="3213" y="1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1" name="Google Shape;71;p8"/>
          <p:cNvSpPr/>
          <p:nvPr/>
        </p:nvSpPr>
        <p:spPr>
          <a:xfrm rot="-4233670">
            <a:off x="-201070" y="935598"/>
            <a:ext cx="700883" cy="639494"/>
          </a:xfrm>
          <a:custGeom>
            <a:avLst/>
            <a:gdLst/>
            <a:ahLst/>
            <a:cxnLst/>
            <a:rect l="l" t="t" r="r" b="b"/>
            <a:pathLst>
              <a:path w="15139" h="13813" extrusionOk="0">
                <a:moveTo>
                  <a:pt x="7368" y="0"/>
                </a:moveTo>
                <a:cubicBezTo>
                  <a:pt x="5390" y="0"/>
                  <a:pt x="2715" y="541"/>
                  <a:pt x="1153" y="3069"/>
                </a:cubicBezTo>
                <a:cubicBezTo>
                  <a:pt x="777" y="3696"/>
                  <a:pt x="552" y="4398"/>
                  <a:pt x="402" y="5125"/>
                </a:cubicBezTo>
                <a:cubicBezTo>
                  <a:pt x="126" y="5826"/>
                  <a:pt x="1" y="6578"/>
                  <a:pt x="101" y="7355"/>
                </a:cubicBezTo>
                <a:cubicBezTo>
                  <a:pt x="176" y="7882"/>
                  <a:pt x="351" y="8358"/>
                  <a:pt x="602" y="8809"/>
                </a:cubicBezTo>
                <a:cubicBezTo>
                  <a:pt x="652" y="8959"/>
                  <a:pt x="702" y="9135"/>
                  <a:pt x="777" y="9285"/>
                </a:cubicBezTo>
                <a:cubicBezTo>
                  <a:pt x="1178" y="10187"/>
                  <a:pt x="1830" y="10889"/>
                  <a:pt x="2482" y="11641"/>
                </a:cubicBezTo>
                <a:cubicBezTo>
                  <a:pt x="3158" y="12393"/>
                  <a:pt x="3960" y="12894"/>
                  <a:pt x="4913" y="13270"/>
                </a:cubicBezTo>
                <a:cubicBezTo>
                  <a:pt x="5817" y="13636"/>
                  <a:pt x="6726" y="13812"/>
                  <a:pt x="7636" y="13812"/>
                </a:cubicBezTo>
                <a:cubicBezTo>
                  <a:pt x="8594" y="13812"/>
                  <a:pt x="9551" y="13618"/>
                  <a:pt x="10502" y="13245"/>
                </a:cubicBezTo>
                <a:cubicBezTo>
                  <a:pt x="12331" y="12493"/>
                  <a:pt x="13710" y="10864"/>
                  <a:pt x="14412" y="9009"/>
                </a:cubicBezTo>
                <a:cubicBezTo>
                  <a:pt x="15138" y="7130"/>
                  <a:pt x="14788" y="5250"/>
                  <a:pt x="13835" y="3496"/>
                </a:cubicBezTo>
                <a:cubicBezTo>
                  <a:pt x="12908" y="1841"/>
                  <a:pt x="11354" y="613"/>
                  <a:pt x="9524" y="212"/>
                </a:cubicBezTo>
                <a:cubicBezTo>
                  <a:pt x="9095" y="123"/>
                  <a:pt x="8311" y="0"/>
                  <a:pt x="7368" y="0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2" name="Google Shape;72;p8"/>
          <p:cNvSpPr/>
          <p:nvPr/>
        </p:nvSpPr>
        <p:spPr>
          <a:xfrm rot="2700000">
            <a:off x="-490529" y="3564377"/>
            <a:ext cx="1530157" cy="1216245"/>
          </a:xfrm>
          <a:custGeom>
            <a:avLst/>
            <a:gdLst/>
            <a:ahLst/>
            <a:cxnLst/>
            <a:rect l="l" t="t" r="r" b="b"/>
            <a:pathLst>
              <a:path w="13785" h="10957" extrusionOk="0">
                <a:moveTo>
                  <a:pt x="5827" y="1"/>
                </a:moveTo>
                <a:cubicBezTo>
                  <a:pt x="5763" y="1"/>
                  <a:pt x="5717" y="3"/>
                  <a:pt x="5690" y="6"/>
                </a:cubicBezTo>
                <a:cubicBezTo>
                  <a:pt x="5213" y="56"/>
                  <a:pt x="4787" y="232"/>
                  <a:pt x="4361" y="407"/>
                </a:cubicBezTo>
                <a:cubicBezTo>
                  <a:pt x="3534" y="708"/>
                  <a:pt x="2782" y="1134"/>
                  <a:pt x="2131" y="1761"/>
                </a:cubicBezTo>
                <a:cubicBezTo>
                  <a:pt x="1479" y="2362"/>
                  <a:pt x="928" y="3139"/>
                  <a:pt x="602" y="3966"/>
                </a:cubicBezTo>
                <a:cubicBezTo>
                  <a:pt x="276" y="4818"/>
                  <a:pt x="0" y="5846"/>
                  <a:pt x="151" y="6748"/>
                </a:cubicBezTo>
                <a:cubicBezTo>
                  <a:pt x="276" y="7650"/>
                  <a:pt x="577" y="8653"/>
                  <a:pt x="1253" y="9279"/>
                </a:cubicBezTo>
                <a:cubicBezTo>
                  <a:pt x="1955" y="9931"/>
                  <a:pt x="2757" y="10407"/>
                  <a:pt x="3685" y="10658"/>
                </a:cubicBezTo>
                <a:cubicBezTo>
                  <a:pt x="4086" y="10758"/>
                  <a:pt x="4512" y="10858"/>
                  <a:pt x="4938" y="10908"/>
                </a:cubicBezTo>
                <a:cubicBezTo>
                  <a:pt x="5128" y="10943"/>
                  <a:pt x="5310" y="10957"/>
                  <a:pt x="5488" y="10957"/>
                </a:cubicBezTo>
                <a:cubicBezTo>
                  <a:pt x="5827" y="10957"/>
                  <a:pt x="6156" y="10908"/>
                  <a:pt x="6517" y="10858"/>
                </a:cubicBezTo>
                <a:cubicBezTo>
                  <a:pt x="7469" y="10758"/>
                  <a:pt x="8371" y="10658"/>
                  <a:pt x="9223" y="10207"/>
                </a:cubicBezTo>
                <a:cubicBezTo>
                  <a:pt x="10025" y="9806"/>
                  <a:pt x="10802" y="9304"/>
                  <a:pt x="11454" y="8653"/>
                </a:cubicBezTo>
                <a:cubicBezTo>
                  <a:pt x="12206" y="7951"/>
                  <a:pt x="12782" y="7249"/>
                  <a:pt x="13133" y="6272"/>
                </a:cubicBezTo>
                <a:cubicBezTo>
                  <a:pt x="13785" y="4492"/>
                  <a:pt x="13284" y="2763"/>
                  <a:pt x="11955" y="1460"/>
                </a:cubicBezTo>
                <a:cubicBezTo>
                  <a:pt x="10810" y="338"/>
                  <a:pt x="6704" y="1"/>
                  <a:pt x="5827" y="1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3" name="Google Shape;73;p8"/>
          <p:cNvSpPr/>
          <p:nvPr/>
        </p:nvSpPr>
        <p:spPr>
          <a:xfrm rot="-4285766" flipH="1">
            <a:off x="8077950" y="-696351"/>
            <a:ext cx="1370671" cy="2030763"/>
          </a:xfrm>
          <a:custGeom>
            <a:avLst/>
            <a:gdLst/>
            <a:ahLst/>
            <a:cxnLst/>
            <a:rect l="l" t="t" r="r" b="b"/>
            <a:pathLst>
              <a:path w="41455" h="61419" extrusionOk="0">
                <a:moveTo>
                  <a:pt x="18968" y="1"/>
                </a:moveTo>
                <a:cubicBezTo>
                  <a:pt x="17886" y="1"/>
                  <a:pt x="16803" y="119"/>
                  <a:pt x="15740" y="365"/>
                </a:cubicBezTo>
                <a:cubicBezTo>
                  <a:pt x="13058" y="992"/>
                  <a:pt x="10602" y="2521"/>
                  <a:pt x="8672" y="4476"/>
                </a:cubicBezTo>
                <a:cubicBezTo>
                  <a:pt x="4236" y="8912"/>
                  <a:pt x="2557" y="15178"/>
                  <a:pt x="1529" y="21193"/>
                </a:cubicBezTo>
                <a:cubicBezTo>
                  <a:pt x="377" y="27834"/>
                  <a:pt x="1" y="34727"/>
                  <a:pt x="1605" y="41343"/>
                </a:cubicBezTo>
                <a:cubicBezTo>
                  <a:pt x="2983" y="46982"/>
                  <a:pt x="5865" y="52446"/>
                  <a:pt x="10352" y="56230"/>
                </a:cubicBezTo>
                <a:cubicBezTo>
                  <a:pt x="14166" y="59452"/>
                  <a:pt x="18967" y="61419"/>
                  <a:pt x="23920" y="61419"/>
                </a:cubicBezTo>
                <a:cubicBezTo>
                  <a:pt x="24824" y="61419"/>
                  <a:pt x="25733" y="61353"/>
                  <a:pt x="26642" y="61218"/>
                </a:cubicBezTo>
                <a:cubicBezTo>
                  <a:pt x="29901" y="60717"/>
                  <a:pt x="33008" y="59213"/>
                  <a:pt x="35389" y="56957"/>
                </a:cubicBezTo>
                <a:cubicBezTo>
                  <a:pt x="37394" y="55228"/>
                  <a:pt x="38798" y="52947"/>
                  <a:pt x="39700" y="50466"/>
                </a:cubicBezTo>
                <a:cubicBezTo>
                  <a:pt x="40778" y="47509"/>
                  <a:pt x="41154" y="44376"/>
                  <a:pt x="41279" y="41268"/>
                </a:cubicBezTo>
                <a:cubicBezTo>
                  <a:pt x="41454" y="37884"/>
                  <a:pt x="41354" y="34476"/>
                  <a:pt x="41003" y="31092"/>
                </a:cubicBezTo>
                <a:cubicBezTo>
                  <a:pt x="40327" y="24752"/>
                  <a:pt x="38948" y="18210"/>
                  <a:pt x="36141" y="12446"/>
                </a:cubicBezTo>
                <a:cubicBezTo>
                  <a:pt x="33610" y="7208"/>
                  <a:pt x="29525" y="2696"/>
                  <a:pt x="23911" y="817"/>
                </a:cubicBezTo>
                <a:cubicBezTo>
                  <a:pt x="22313" y="284"/>
                  <a:pt x="20641" y="1"/>
                  <a:pt x="18968" y="1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4" name="Google Shape;74;p8"/>
          <p:cNvSpPr/>
          <p:nvPr/>
        </p:nvSpPr>
        <p:spPr>
          <a:xfrm flipH="1">
            <a:off x="8497367" y="1519521"/>
            <a:ext cx="531880" cy="622440"/>
          </a:xfrm>
          <a:custGeom>
            <a:avLst/>
            <a:gdLst/>
            <a:ahLst/>
            <a:cxnLst/>
            <a:rect l="l" t="t" r="r" b="b"/>
            <a:pathLst>
              <a:path w="46769" h="54732" extrusionOk="0">
                <a:moveTo>
                  <a:pt x="26857" y="0"/>
                </a:moveTo>
                <a:cubicBezTo>
                  <a:pt x="24284" y="0"/>
                  <a:pt x="21741" y="660"/>
                  <a:pt x="19374" y="1718"/>
                </a:cubicBezTo>
                <a:cubicBezTo>
                  <a:pt x="13710" y="4224"/>
                  <a:pt x="8898" y="8886"/>
                  <a:pt x="5615" y="14099"/>
                </a:cubicBezTo>
                <a:cubicBezTo>
                  <a:pt x="2407" y="19187"/>
                  <a:pt x="452" y="25127"/>
                  <a:pt x="101" y="31142"/>
                </a:cubicBezTo>
                <a:cubicBezTo>
                  <a:pt x="1" y="32996"/>
                  <a:pt x="126" y="37457"/>
                  <a:pt x="101" y="37808"/>
                </a:cubicBezTo>
                <a:cubicBezTo>
                  <a:pt x="51" y="38535"/>
                  <a:pt x="76" y="39237"/>
                  <a:pt x="151" y="39964"/>
                </a:cubicBezTo>
                <a:cubicBezTo>
                  <a:pt x="327" y="41442"/>
                  <a:pt x="753" y="42821"/>
                  <a:pt x="1379" y="44149"/>
                </a:cubicBezTo>
                <a:cubicBezTo>
                  <a:pt x="2683" y="46906"/>
                  <a:pt x="4738" y="49262"/>
                  <a:pt x="7194" y="50991"/>
                </a:cubicBezTo>
                <a:cubicBezTo>
                  <a:pt x="11002" y="53696"/>
                  <a:pt x="15662" y="54731"/>
                  <a:pt x="20304" y="54731"/>
                </a:cubicBezTo>
                <a:cubicBezTo>
                  <a:pt x="22415" y="54731"/>
                  <a:pt x="24521" y="54517"/>
                  <a:pt x="26542" y="54149"/>
                </a:cubicBezTo>
                <a:cubicBezTo>
                  <a:pt x="29801" y="53548"/>
                  <a:pt x="33059" y="52470"/>
                  <a:pt x="35891" y="50791"/>
                </a:cubicBezTo>
                <a:cubicBezTo>
                  <a:pt x="38698" y="49112"/>
                  <a:pt x="41029" y="46806"/>
                  <a:pt x="42708" y="44024"/>
                </a:cubicBezTo>
                <a:cubicBezTo>
                  <a:pt x="46367" y="37984"/>
                  <a:pt x="46768" y="30665"/>
                  <a:pt x="45590" y="23848"/>
                </a:cubicBezTo>
                <a:cubicBezTo>
                  <a:pt x="44963" y="20189"/>
                  <a:pt x="43961" y="16580"/>
                  <a:pt x="42608" y="13147"/>
                </a:cubicBezTo>
                <a:cubicBezTo>
                  <a:pt x="41380" y="10014"/>
                  <a:pt x="39725" y="7006"/>
                  <a:pt x="37344" y="4600"/>
                </a:cubicBezTo>
                <a:cubicBezTo>
                  <a:pt x="35139" y="2395"/>
                  <a:pt x="32307" y="690"/>
                  <a:pt x="29199" y="189"/>
                </a:cubicBezTo>
                <a:cubicBezTo>
                  <a:pt x="28418" y="61"/>
                  <a:pt x="27636" y="0"/>
                  <a:pt x="26857" y="0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5" name="Google Shape;75;p8"/>
          <p:cNvSpPr/>
          <p:nvPr/>
        </p:nvSpPr>
        <p:spPr>
          <a:xfrm flipH="1">
            <a:off x="8341340" y="4094583"/>
            <a:ext cx="915342" cy="835099"/>
          </a:xfrm>
          <a:custGeom>
            <a:avLst/>
            <a:gdLst/>
            <a:ahLst/>
            <a:cxnLst/>
            <a:rect l="l" t="t" r="r" b="b"/>
            <a:pathLst>
              <a:path w="15139" h="13813" extrusionOk="0">
                <a:moveTo>
                  <a:pt x="7368" y="0"/>
                </a:moveTo>
                <a:cubicBezTo>
                  <a:pt x="5390" y="0"/>
                  <a:pt x="2715" y="541"/>
                  <a:pt x="1153" y="3069"/>
                </a:cubicBezTo>
                <a:cubicBezTo>
                  <a:pt x="777" y="3696"/>
                  <a:pt x="552" y="4398"/>
                  <a:pt x="402" y="5125"/>
                </a:cubicBezTo>
                <a:cubicBezTo>
                  <a:pt x="126" y="5826"/>
                  <a:pt x="1" y="6578"/>
                  <a:pt x="101" y="7355"/>
                </a:cubicBezTo>
                <a:cubicBezTo>
                  <a:pt x="176" y="7882"/>
                  <a:pt x="351" y="8358"/>
                  <a:pt x="602" y="8809"/>
                </a:cubicBezTo>
                <a:cubicBezTo>
                  <a:pt x="652" y="8959"/>
                  <a:pt x="702" y="9135"/>
                  <a:pt x="777" y="9285"/>
                </a:cubicBezTo>
                <a:cubicBezTo>
                  <a:pt x="1178" y="10187"/>
                  <a:pt x="1830" y="10889"/>
                  <a:pt x="2482" y="11641"/>
                </a:cubicBezTo>
                <a:cubicBezTo>
                  <a:pt x="3158" y="12393"/>
                  <a:pt x="3960" y="12894"/>
                  <a:pt x="4913" y="13270"/>
                </a:cubicBezTo>
                <a:cubicBezTo>
                  <a:pt x="5817" y="13636"/>
                  <a:pt x="6726" y="13812"/>
                  <a:pt x="7636" y="13812"/>
                </a:cubicBezTo>
                <a:cubicBezTo>
                  <a:pt x="8594" y="13812"/>
                  <a:pt x="9551" y="13618"/>
                  <a:pt x="10502" y="13245"/>
                </a:cubicBezTo>
                <a:cubicBezTo>
                  <a:pt x="12331" y="12493"/>
                  <a:pt x="13710" y="10864"/>
                  <a:pt x="14412" y="9009"/>
                </a:cubicBezTo>
                <a:cubicBezTo>
                  <a:pt x="15138" y="7130"/>
                  <a:pt x="14788" y="5250"/>
                  <a:pt x="13835" y="3496"/>
                </a:cubicBezTo>
                <a:cubicBezTo>
                  <a:pt x="12908" y="1841"/>
                  <a:pt x="11354" y="613"/>
                  <a:pt x="9524" y="212"/>
                </a:cubicBezTo>
                <a:cubicBezTo>
                  <a:pt x="9095" y="123"/>
                  <a:pt x="8311" y="0"/>
                  <a:pt x="7368" y="0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6" name="Google Shape;76;p8"/>
          <p:cNvSpPr/>
          <p:nvPr/>
        </p:nvSpPr>
        <p:spPr>
          <a:xfrm rot="2158332">
            <a:off x="7764136" y="4761219"/>
            <a:ext cx="274593" cy="231478"/>
          </a:xfrm>
          <a:custGeom>
            <a:avLst/>
            <a:gdLst/>
            <a:ahLst/>
            <a:cxnLst/>
            <a:rect l="l" t="t" r="r" b="b"/>
            <a:pathLst>
              <a:path w="6568" h="5537" extrusionOk="0">
                <a:moveTo>
                  <a:pt x="3213" y="1"/>
                </a:moveTo>
                <a:cubicBezTo>
                  <a:pt x="2991" y="1"/>
                  <a:pt x="2770" y="23"/>
                  <a:pt x="2557" y="72"/>
                </a:cubicBezTo>
                <a:cubicBezTo>
                  <a:pt x="2256" y="148"/>
                  <a:pt x="1956" y="248"/>
                  <a:pt x="1680" y="398"/>
                </a:cubicBezTo>
                <a:cubicBezTo>
                  <a:pt x="1379" y="549"/>
                  <a:pt x="1154" y="774"/>
                  <a:pt x="928" y="1000"/>
                </a:cubicBezTo>
                <a:cubicBezTo>
                  <a:pt x="527" y="1401"/>
                  <a:pt x="276" y="1877"/>
                  <a:pt x="251" y="2403"/>
                </a:cubicBezTo>
                <a:cubicBezTo>
                  <a:pt x="226" y="2478"/>
                  <a:pt x="226" y="2529"/>
                  <a:pt x="226" y="2579"/>
                </a:cubicBezTo>
                <a:cubicBezTo>
                  <a:pt x="226" y="2569"/>
                  <a:pt x="226" y="2561"/>
                  <a:pt x="226" y="2554"/>
                </a:cubicBezTo>
                <a:cubicBezTo>
                  <a:pt x="201" y="2604"/>
                  <a:pt x="176" y="2704"/>
                  <a:pt x="176" y="2804"/>
                </a:cubicBezTo>
                <a:cubicBezTo>
                  <a:pt x="1" y="3180"/>
                  <a:pt x="126" y="3631"/>
                  <a:pt x="352" y="3957"/>
                </a:cubicBezTo>
                <a:cubicBezTo>
                  <a:pt x="427" y="4057"/>
                  <a:pt x="477" y="4133"/>
                  <a:pt x="552" y="4208"/>
                </a:cubicBezTo>
                <a:cubicBezTo>
                  <a:pt x="552" y="4233"/>
                  <a:pt x="577" y="4233"/>
                  <a:pt x="577" y="4233"/>
                </a:cubicBezTo>
                <a:cubicBezTo>
                  <a:pt x="577" y="4258"/>
                  <a:pt x="577" y="4258"/>
                  <a:pt x="602" y="4283"/>
                </a:cubicBezTo>
                <a:cubicBezTo>
                  <a:pt x="677" y="4458"/>
                  <a:pt x="778" y="4609"/>
                  <a:pt x="928" y="4734"/>
                </a:cubicBezTo>
                <a:cubicBezTo>
                  <a:pt x="1053" y="4859"/>
                  <a:pt x="1179" y="4960"/>
                  <a:pt x="1329" y="5035"/>
                </a:cubicBezTo>
                <a:cubicBezTo>
                  <a:pt x="1429" y="5085"/>
                  <a:pt x="1505" y="5110"/>
                  <a:pt x="1580" y="5160"/>
                </a:cubicBezTo>
                <a:cubicBezTo>
                  <a:pt x="1593" y="5160"/>
                  <a:pt x="1607" y="5167"/>
                  <a:pt x="1620" y="5174"/>
                </a:cubicBezTo>
                <a:lnTo>
                  <a:pt x="1620" y="5174"/>
                </a:lnTo>
                <a:cubicBezTo>
                  <a:pt x="1608" y="5174"/>
                  <a:pt x="1613" y="5185"/>
                  <a:pt x="1630" y="5185"/>
                </a:cubicBezTo>
                <a:cubicBezTo>
                  <a:pt x="1680" y="5210"/>
                  <a:pt x="1730" y="5235"/>
                  <a:pt x="1780" y="5260"/>
                </a:cubicBezTo>
                <a:cubicBezTo>
                  <a:pt x="2131" y="5436"/>
                  <a:pt x="2582" y="5536"/>
                  <a:pt x="2958" y="5536"/>
                </a:cubicBezTo>
                <a:cubicBezTo>
                  <a:pt x="3359" y="5536"/>
                  <a:pt x="3735" y="5461"/>
                  <a:pt x="4111" y="5386"/>
                </a:cubicBezTo>
                <a:cubicBezTo>
                  <a:pt x="4437" y="5336"/>
                  <a:pt x="4788" y="5235"/>
                  <a:pt x="5088" y="5085"/>
                </a:cubicBezTo>
                <a:cubicBezTo>
                  <a:pt x="5414" y="4884"/>
                  <a:pt x="5715" y="4634"/>
                  <a:pt x="5916" y="4308"/>
                </a:cubicBezTo>
                <a:cubicBezTo>
                  <a:pt x="5941" y="4283"/>
                  <a:pt x="5966" y="4258"/>
                  <a:pt x="5966" y="4208"/>
                </a:cubicBezTo>
                <a:cubicBezTo>
                  <a:pt x="5966" y="4208"/>
                  <a:pt x="5966" y="4208"/>
                  <a:pt x="5991" y="4183"/>
                </a:cubicBezTo>
                <a:cubicBezTo>
                  <a:pt x="5991" y="4158"/>
                  <a:pt x="6066" y="4032"/>
                  <a:pt x="6066" y="4032"/>
                </a:cubicBezTo>
                <a:cubicBezTo>
                  <a:pt x="6091" y="4007"/>
                  <a:pt x="6116" y="3982"/>
                  <a:pt x="6116" y="3957"/>
                </a:cubicBezTo>
                <a:cubicBezTo>
                  <a:pt x="6216" y="3807"/>
                  <a:pt x="6291" y="3631"/>
                  <a:pt x="6342" y="3481"/>
                </a:cubicBezTo>
                <a:cubicBezTo>
                  <a:pt x="6567" y="2854"/>
                  <a:pt x="6342" y="2102"/>
                  <a:pt x="6041" y="1526"/>
                </a:cubicBezTo>
                <a:cubicBezTo>
                  <a:pt x="5740" y="899"/>
                  <a:pt x="5189" y="498"/>
                  <a:pt x="4537" y="248"/>
                </a:cubicBezTo>
                <a:cubicBezTo>
                  <a:pt x="4132" y="96"/>
                  <a:pt x="3670" y="1"/>
                  <a:pt x="3213" y="1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7" name="Google Shape;77;p8"/>
          <p:cNvSpPr txBox="1">
            <a:spLocks noGrp="1"/>
          </p:cNvSpPr>
          <p:nvPr>
            <p:ph type="title"/>
          </p:nvPr>
        </p:nvSpPr>
        <p:spPr>
          <a:xfrm>
            <a:off x="1938450" y="1307100"/>
            <a:ext cx="5267100" cy="25293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100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475539136"/>
      </p:ext>
    </p:extLst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 title and description">
    <p:spTree>
      <p:nvGrpSpPr>
        <p:cNvPr id="1" name="Shape 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Google Shape;79;p9"/>
          <p:cNvSpPr/>
          <p:nvPr/>
        </p:nvSpPr>
        <p:spPr>
          <a:xfrm rot="-4960044">
            <a:off x="2464390" y="-550854"/>
            <a:ext cx="4215209" cy="6245179"/>
          </a:xfrm>
          <a:custGeom>
            <a:avLst/>
            <a:gdLst/>
            <a:ahLst/>
            <a:cxnLst/>
            <a:rect l="l" t="t" r="r" b="b"/>
            <a:pathLst>
              <a:path w="41455" h="61419" extrusionOk="0">
                <a:moveTo>
                  <a:pt x="18968" y="1"/>
                </a:moveTo>
                <a:cubicBezTo>
                  <a:pt x="17886" y="1"/>
                  <a:pt x="16803" y="119"/>
                  <a:pt x="15740" y="365"/>
                </a:cubicBezTo>
                <a:cubicBezTo>
                  <a:pt x="13058" y="992"/>
                  <a:pt x="10602" y="2521"/>
                  <a:pt x="8672" y="4476"/>
                </a:cubicBezTo>
                <a:cubicBezTo>
                  <a:pt x="4236" y="8912"/>
                  <a:pt x="2557" y="15178"/>
                  <a:pt x="1529" y="21193"/>
                </a:cubicBezTo>
                <a:cubicBezTo>
                  <a:pt x="377" y="27834"/>
                  <a:pt x="1" y="34727"/>
                  <a:pt x="1605" y="41343"/>
                </a:cubicBezTo>
                <a:cubicBezTo>
                  <a:pt x="2983" y="46982"/>
                  <a:pt x="5865" y="52446"/>
                  <a:pt x="10352" y="56230"/>
                </a:cubicBezTo>
                <a:cubicBezTo>
                  <a:pt x="14166" y="59452"/>
                  <a:pt x="18967" y="61419"/>
                  <a:pt x="23920" y="61419"/>
                </a:cubicBezTo>
                <a:cubicBezTo>
                  <a:pt x="24824" y="61419"/>
                  <a:pt x="25733" y="61353"/>
                  <a:pt x="26642" y="61218"/>
                </a:cubicBezTo>
                <a:cubicBezTo>
                  <a:pt x="29901" y="60717"/>
                  <a:pt x="33008" y="59213"/>
                  <a:pt x="35389" y="56957"/>
                </a:cubicBezTo>
                <a:cubicBezTo>
                  <a:pt x="37394" y="55228"/>
                  <a:pt x="38798" y="52947"/>
                  <a:pt x="39700" y="50466"/>
                </a:cubicBezTo>
                <a:cubicBezTo>
                  <a:pt x="40778" y="47509"/>
                  <a:pt x="41154" y="44376"/>
                  <a:pt x="41279" y="41268"/>
                </a:cubicBezTo>
                <a:cubicBezTo>
                  <a:pt x="41454" y="37884"/>
                  <a:pt x="41354" y="34476"/>
                  <a:pt x="41003" y="31092"/>
                </a:cubicBezTo>
                <a:cubicBezTo>
                  <a:pt x="40327" y="24752"/>
                  <a:pt x="38948" y="18210"/>
                  <a:pt x="36141" y="12446"/>
                </a:cubicBezTo>
                <a:cubicBezTo>
                  <a:pt x="33610" y="7208"/>
                  <a:pt x="29525" y="2696"/>
                  <a:pt x="23911" y="817"/>
                </a:cubicBezTo>
                <a:cubicBezTo>
                  <a:pt x="22313" y="284"/>
                  <a:pt x="20641" y="1"/>
                  <a:pt x="18968" y="1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0" name="Google Shape;80;p9"/>
          <p:cNvSpPr/>
          <p:nvPr/>
        </p:nvSpPr>
        <p:spPr>
          <a:xfrm>
            <a:off x="314423" y="-112976"/>
            <a:ext cx="891534" cy="1043329"/>
          </a:xfrm>
          <a:custGeom>
            <a:avLst/>
            <a:gdLst/>
            <a:ahLst/>
            <a:cxnLst/>
            <a:rect l="l" t="t" r="r" b="b"/>
            <a:pathLst>
              <a:path w="46769" h="54732" extrusionOk="0">
                <a:moveTo>
                  <a:pt x="26857" y="0"/>
                </a:moveTo>
                <a:cubicBezTo>
                  <a:pt x="24284" y="0"/>
                  <a:pt x="21741" y="660"/>
                  <a:pt x="19374" y="1718"/>
                </a:cubicBezTo>
                <a:cubicBezTo>
                  <a:pt x="13710" y="4224"/>
                  <a:pt x="8898" y="8886"/>
                  <a:pt x="5615" y="14099"/>
                </a:cubicBezTo>
                <a:cubicBezTo>
                  <a:pt x="2407" y="19187"/>
                  <a:pt x="452" y="25127"/>
                  <a:pt x="101" y="31142"/>
                </a:cubicBezTo>
                <a:cubicBezTo>
                  <a:pt x="1" y="32996"/>
                  <a:pt x="126" y="37457"/>
                  <a:pt x="101" y="37808"/>
                </a:cubicBezTo>
                <a:cubicBezTo>
                  <a:pt x="51" y="38535"/>
                  <a:pt x="76" y="39237"/>
                  <a:pt x="151" y="39964"/>
                </a:cubicBezTo>
                <a:cubicBezTo>
                  <a:pt x="327" y="41442"/>
                  <a:pt x="753" y="42821"/>
                  <a:pt x="1379" y="44149"/>
                </a:cubicBezTo>
                <a:cubicBezTo>
                  <a:pt x="2683" y="46906"/>
                  <a:pt x="4738" y="49262"/>
                  <a:pt x="7194" y="50991"/>
                </a:cubicBezTo>
                <a:cubicBezTo>
                  <a:pt x="11002" y="53696"/>
                  <a:pt x="15662" y="54731"/>
                  <a:pt x="20304" y="54731"/>
                </a:cubicBezTo>
                <a:cubicBezTo>
                  <a:pt x="22415" y="54731"/>
                  <a:pt x="24521" y="54517"/>
                  <a:pt x="26542" y="54149"/>
                </a:cubicBezTo>
                <a:cubicBezTo>
                  <a:pt x="29801" y="53548"/>
                  <a:pt x="33059" y="52470"/>
                  <a:pt x="35891" y="50791"/>
                </a:cubicBezTo>
                <a:cubicBezTo>
                  <a:pt x="38698" y="49112"/>
                  <a:pt x="41029" y="46806"/>
                  <a:pt x="42708" y="44024"/>
                </a:cubicBezTo>
                <a:cubicBezTo>
                  <a:pt x="46367" y="37984"/>
                  <a:pt x="46768" y="30665"/>
                  <a:pt x="45590" y="23848"/>
                </a:cubicBezTo>
                <a:cubicBezTo>
                  <a:pt x="44963" y="20189"/>
                  <a:pt x="43961" y="16580"/>
                  <a:pt x="42608" y="13147"/>
                </a:cubicBezTo>
                <a:cubicBezTo>
                  <a:pt x="41380" y="10014"/>
                  <a:pt x="39725" y="7006"/>
                  <a:pt x="37344" y="4600"/>
                </a:cubicBezTo>
                <a:cubicBezTo>
                  <a:pt x="35139" y="2395"/>
                  <a:pt x="32307" y="690"/>
                  <a:pt x="29199" y="189"/>
                </a:cubicBezTo>
                <a:cubicBezTo>
                  <a:pt x="28418" y="61"/>
                  <a:pt x="27636" y="0"/>
                  <a:pt x="26857" y="0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1" name="Google Shape;81;p9"/>
          <p:cNvSpPr/>
          <p:nvPr/>
        </p:nvSpPr>
        <p:spPr>
          <a:xfrm>
            <a:off x="1515597" y="180280"/>
            <a:ext cx="329221" cy="277542"/>
          </a:xfrm>
          <a:custGeom>
            <a:avLst/>
            <a:gdLst/>
            <a:ahLst/>
            <a:cxnLst/>
            <a:rect l="l" t="t" r="r" b="b"/>
            <a:pathLst>
              <a:path w="6568" h="5537" extrusionOk="0">
                <a:moveTo>
                  <a:pt x="3213" y="1"/>
                </a:moveTo>
                <a:cubicBezTo>
                  <a:pt x="2991" y="1"/>
                  <a:pt x="2770" y="23"/>
                  <a:pt x="2557" y="72"/>
                </a:cubicBezTo>
                <a:cubicBezTo>
                  <a:pt x="2256" y="148"/>
                  <a:pt x="1956" y="248"/>
                  <a:pt x="1680" y="398"/>
                </a:cubicBezTo>
                <a:cubicBezTo>
                  <a:pt x="1379" y="549"/>
                  <a:pt x="1154" y="774"/>
                  <a:pt x="928" y="1000"/>
                </a:cubicBezTo>
                <a:cubicBezTo>
                  <a:pt x="527" y="1401"/>
                  <a:pt x="276" y="1877"/>
                  <a:pt x="251" y="2403"/>
                </a:cubicBezTo>
                <a:cubicBezTo>
                  <a:pt x="226" y="2478"/>
                  <a:pt x="226" y="2529"/>
                  <a:pt x="226" y="2579"/>
                </a:cubicBezTo>
                <a:cubicBezTo>
                  <a:pt x="226" y="2569"/>
                  <a:pt x="226" y="2561"/>
                  <a:pt x="226" y="2554"/>
                </a:cubicBezTo>
                <a:cubicBezTo>
                  <a:pt x="201" y="2604"/>
                  <a:pt x="176" y="2704"/>
                  <a:pt x="176" y="2804"/>
                </a:cubicBezTo>
                <a:cubicBezTo>
                  <a:pt x="1" y="3180"/>
                  <a:pt x="126" y="3631"/>
                  <a:pt x="352" y="3957"/>
                </a:cubicBezTo>
                <a:cubicBezTo>
                  <a:pt x="427" y="4057"/>
                  <a:pt x="477" y="4133"/>
                  <a:pt x="552" y="4208"/>
                </a:cubicBezTo>
                <a:cubicBezTo>
                  <a:pt x="552" y="4233"/>
                  <a:pt x="577" y="4233"/>
                  <a:pt x="577" y="4233"/>
                </a:cubicBezTo>
                <a:cubicBezTo>
                  <a:pt x="577" y="4258"/>
                  <a:pt x="577" y="4258"/>
                  <a:pt x="602" y="4283"/>
                </a:cubicBezTo>
                <a:cubicBezTo>
                  <a:pt x="677" y="4458"/>
                  <a:pt x="778" y="4609"/>
                  <a:pt x="928" y="4734"/>
                </a:cubicBezTo>
                <a:cubicBezTo>
                  <a:pt x="1053" y="4859"/>
                  <a:pt x="1179" y="4960"/>
                  <a:pt x="1329" y="5035"/>
                </a:cubicBezTo>
                <a:cubicBezTo>
                  <a:pt x="1429" y="5085"/>
                  <a:pt x="1505" y="5110"/>
                  <a:pt x="1580" y="5160"/>
                </a:cubicBezTo>
                <a:cubicBezTo>
                  <a:pt x="1593" y="5160"/>
                  <a:pt x="1607" y="5167"/>
                  <a:pt x="1620" y="5174"/>
                </a:cubicBezTo>
                <a:lnTo>
                  <a:pt x="1620" y="5174"/>
                </a:lnTo>
                <a:cubicBezTo>
                  <a:pt x="1608" y="5174"/>
                  <a:pt x="1613" y="5185"/>
                  <a:pt x="1630" y="5185"/>
                </a:cubicBezTo>
                <a:cubicBezTo>
                  <a:pt x="1680" y="5210"/>
                  <a:pt x="1730" y="5235"/>
                  <a:pt x="1780" y="5260"/>
                </a:cubicBezTo>
                <a:cubicBezTo>
                  <a:pt x="2131" y="5436"/>
                  <a:pt x="2582" y="5536"/>
                  <a:pt x="2958" y="5536"/>
                </a:cubicBezTo>
                <a:cubicBezTo>
                  <a:pt x="3359" y="5536"/>
                  <a:pt x="3735" y="5461"/>
                  <a:pt x="4111" y="5386"/>
                </a:cubicBezTo>
                <a:cubicBezTo>
                  <a:pt x="4437" y="5336"/>
                  <a:pt x="4788" y="5235"/>
                  <a:pt x="5088" y="5085"/>
                </a:cubicBezTo>
                <a:cubicBezTo>
                  <a:pt x="5414" y="4884"/>
                  <a:pt x="5715" y="4634"/>
                  <a:pt x="5916" y="4308"/>
                </a:cubicBezTo>
                <a:cubicBezTo>
                  <a:pt x="5941" y="4283"/>
                  <a:pt x="5966" y="4258"/>
                  <a:pt x="5966" y="4208"/>
                </a:cubicBezTo>
                <a:cubicBezTo>
                  <a:pt x="5966" y="4208"/>
                  <a:pt x="5966" y="4208"/>
                  <a:pt x="5991" y="4183"/>
                </a:cubicBezTo>
                <a:cubicBezTo>
                  <a:pt x="5991" y="4158"/>
                  <a:pt x="6066" y="4032"/>
                  <a:pt x="6066" y="4032"/>
                </a:cubicBezTo>
                <a:cubicBezTo>
                  <a:pt x="6091" y="4007"/>
                  <a:pt x="6116" y="3982"/>
                  <a:pt x="6116" y="3957"/>
                </a:cubicBezTo>
                <a:cubicBezTo>
                  <a:pt x="6216" y="3807"/>
                  <a:pt x="6291" y="3631"/>
                  <a:pt x="6342" y="3481"/>
                </a:cubicBezTo>
                <a:cubicBezTo>
                  <a:pt x="6567" y="2854"/>
                  <a:pt x="6342" y="2102"/>
                  <a:pt x="6041" y="1526"/>
                </a:cubicBezTo>
                <a:cubicBezTo>
                  <a:pt x="5740" y="899"/>
                  <a:pt x="5189" y="498"/>
                  <a:pt x="4537" y="248"/>
                </a:cubicBezTo>
                <a:cubicBezTo>
                  <a:pt x="4132" y="96"/>
                  <a:pt x="3670" y="1"/>
                  <a:pt x="3213" y="1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2" name="Google Shape;82;p9"/>
          <p:cNvSpPr/>
          <p:nvPr/>
        </p:nvSpPr>
        <p:spPr>
          <a:xfrm>
            <a:off x="8501047" y="4507080"/>
            <a:ext cx="329221" cy="277542"/>
          </a:xfrm>
          <a:custGeom>
            <a:avLst/>
            <a:gdLst/>
            <a:ahLst/>
            <a:cxnLst/>
            <a:rect l="l" t="t" r="r" b="b"/>
            <a:pathLst>
              <a:path w="6568" h="5537" extrusionOk="0">
                <a:moveTo>
                  <a:pt x="3213" y="1"/>
                </a:moveTo>
                <a:cubicBezTo>
                  <a:pt x="2991" y="1"/>
                  <a:pt x="2770" y="23"/>
                  <a:pt x="2557" y="72"/>
                </a:cubicBezTo>
                <a:cubicBezTo>
                  <a:pt x="2256" y="148"/>
                  <a:pt x="1956" y="248"/>
                  <a:pt x="1680" y="398"/>
                </a:cubicBezTo>
                <a:cubicBezTo>
                  <a:pt x="1379" y="549"/>
                  <a:pt x="1154" y="774"/>
                  <a:pt x="928" y="1000"/>
                </a:cubicBezTo>
                <a:cubicBezTo>
                  <a:pt x="527" y="1401"/>
                  <a:pt x="276" y="1877"/>
                  <a:pt x="251" y="2403"/>
                </a:cubicBezTo>
                <a:cubicBezTo>
                  <a:pt x="226" y="2478"/>
                  <a:pt x="226" y="2529"/>
                  <a:pt x="226" y="2579"/>
                </a:cubicBezTo>
                <a:cubicBezTo>
                  <a:pt x="226" y="2569"/>
                  <a:pt x="226" y="2561"/>
                  <a:pt x="226" y="2554"/>
                </a:cubicBezTo>
                <a:cubicBezTo>
                  <a:pt x="201" y="2604"/>
                  <a:pt x="176" y="2704"/>
                  <a:pt x="176" y="2804"/>
                </a:cubicBezTo>
                <a:cubicBezTo>
                  <a:pt x="1" y="3180"/>
                  <a:pt x="126" y="3631"/>
                  <a:pt x="352" y="3957"/>
                </a:cubicBezTo>
                <a:cubicBezTo>
                  <a:pt x="427" y="4057"/>
                  <a:pt x="477" y="4133"/>
                  <a:pt x="552" y="4208"/>
                </a:cubicBezTo>
                <a:cubicBezTo>
                  <a:pt x="552" y="4233"/>
                  <a:pt x="577" y="4233"/>
                  <a:pt x="577" y="4233"/>
                </a:cubicBezTo>
                <a:cubicBezTo>
                  <a:pt x="577" y="4258"/>
                  <a:pt x="577" y="4258"/>
                  <a:pt x="602" y="4283"/>
                </a:cubicBezTo>
                <a:cubicBezTo>
                  <a:pt x="677" y="4458"/>
                  <a:pt x="778" y="4609"/>
                  <a:pt x="928" y="4734"/>
                </a:cubicBezTo>
                <a:cubicBezTo>
                  <a:pt x="1053" y="4859"/>
                  <a:pt x="1179" y="4960"/>
                  <a:pt x="1329" y="5035"/>
                </a:cubicBezTo>
                <a:cubicBezTo>
                  <a:pt x="1429" y="5085"/>
                  <a:pt x="1505" y="5110"/>
                  <a:pt x="1580" y="5160"/>
                </a:cubicBezTo>
                <a:cubicBezTo>
                  <a:pt x="1593" y="5160"/>
                  <a:pt x="1607" y="5167"/>
                  <a:pt x="1620" y="5174"/>
                </a:cubicBezTo>
                <a:lnTo>
                  <a:pt x="1620" y="5174"/>
                </a:lnTo>
                <a:cubicBezTo>
                  <a:pt x="1608" y="5174"/>
                  <a:pt x="1613" y="5185"/>
                  <a:pt x="1630" y="5185"/>
                </a:cubicBezTo>
                <a:cubicBezTo>
                  <a:pt x="1680" y="5210"/>
                  <a:pt x="1730" y="5235"/>
                  <a:pt x="1780" y="5260"/>
                </a:cubicBezTo>
                <a:cubicBezTo>
                  <a:pt x="2131" y="5436"/>
                  <a:pt x="2582" y="5536"/>
                  <a:pt x="2958" y="5536"/>
                </a:cubicBezTo>
                <a:cubicBezTo>
                  <a:pt x="3359" y="5536"/>
                  <a:pt x="3735" y="5461"/>
                  <a:pt x="4111" y="5386"/>
                </a:cubicBezTo>
                <a:cubicBezTo>
                  <a:pt x="4437" y="5336"/>
                  <a:pt x="4788" y="5235"/>
                  <a:pt x="5088" y="5085"/>
                </a:cubicBezTo>
                <a:cubicBezTo>
                  <a:pt x="5414" y="4884"/>
                  <a:pt x="5715" y="4634"/>
                  <a:pt x="5916" y="4308"/>
                </a:cubicBezTo>
                <a:cubicBezTo>
                  <a:pt x="5941" y="4283"/>
                  <a:pt x="5966" y="4258"/>
                  <a:pt x="5966" y="4208"/>
                </a:cubicBezTo>
                <a:cubicBezTo>
                  <a:pt x="5966" y="4208"/>
                  <a:pt x="5966" y="4208"/>
                  <a:pt x="5991" y="4183"/>
                </a:cubicBezTo>
                <a:cubicBezTo>
                  <a:pt x="5991" y="4158"/>
                  <a:pt x="6066" y="4032"/>
                  <a:pt x="6066" y="4032"/>
                </a:cubicBezTo>
                <a:cubicBezTo>
                  <a:pt x="6091" y="4007"/>
                  <a:pt x="6116" y="3982"/>
                  <a:pt x="6116" y="3957"/>
                </a:cubicBezTo>
                <a:cubicBezTo>
                  <a:pt x="6216" y="3807"/>
                  <a:pt x="6291" y="3631"/>
                  <a:pt x="6342" y="3481"/>
                </a:cubicBezTo>
                <a:cubicBezTo>
                  <a:pt x="6567" y="2854"/>
                  <a:pt x="6342" y="2102"/>
                  <a:pt x="6041" y="1526"/>
                </a:cubicBezTo>
                <a:cubicBezTo>
                  <a:pt x="5740" y="899"/>
                  <a:pt x="5189" y="498"/>
                  <a:pt x="4537" y="248"/>
                </a:cubicBezTo>
                <a:cubicBezTo>
                  <a:pt x="4132" y="96"/>
                  <a:pt x="3670" y="1"/>
                  <a:pt x="3213" y="1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3" name="Google Shape;83;p9"/>
          <p:cNvSpPr/>
          <p:nvPr/>
        </p:nvSpPr>
        <p:spPr>
          <a:xfrm>
            <a:off x="688123" y="4702298"/>
            <a:ext cx="777543" cy="618002"/>
          </a:xfrm>
          <a:custGeom>
            <a:avLst/>
            <a:gdLst/>
            <a:ahLst/>
            <a:cxnLst/>
            <a:rect l="l" t="t" r="r" b="b"/>
            <a:pathLst>
              <a:path w="13785" h="10957" extrusionOk="0">
                <a:moveTo>
                  <a:pt x="5827" y="1"/>
                </a:moveTo>
                <a:cubicBezTo>
                  <a:pt x="5763" y="1"/>
                  <a:pt x="5717" y="3"/>
                  <a:pt x="5690" y="6"/>
                </a:cubicBezTo>
                <a:cubicBezTo>
                  <a:pt x="5213" y="56"/>
                  <a:pt x="4787" y="232"/>
                  <a:pt x="4361" y="407"/>
                </a:cubicBezTo>
                <a:cubicBezTo>
                  <a:pt x="3534" y="708"/>
                  <a:pt x="2782" y="1134"/>
                  <a:pt x="2131" y="1761"/>
                </a:cubicBezTo>
                <a:cubicBezTo>
                  <a:pt x="1479" y="2362"/>
                  <a:pt x="928" y="3139"/>
                  <a:pt x="602" y="3966"/>
                </a:cubicBezTo>
                <a:cubicBezTo>
                  <a:pt x="276" y="4818"/>
                  <a:pt x="0" y="5846"/>
                  <a:pt x="151" y="6748"/>
                </a:cubicBezTo>
                <a:cubicBezTo>
                  <a:pt x="276" y="7650"/>
                  <a:pt x="577" y="8653"/>
                  <a:pt x="1253" y="9279"/>
                </a:cubicBezTo>
                <a:cubicBezTo>
                  <a:pt x="1955" y="9931"/>
                  <a:pt x="2757" y="10407"/>
                  <a:pt x="3685" y="10658"/>
                </a:cubicBezTo>
                <a:cubicBezTo>
                  <a:pt x="4086" y="10758"/>
                  <a:pt x="4512" y="10858"/>
                  <a:pt x="4938" y="10908"/>
                </a:cubicBezTo>
                <a:cubicBezTo>
                  <a:pt x="5128" y="10943"/>
                  <a:pt x="5310" y="10957"/>
                  <a:pt x="5488" y="10957"/>
                </a:cubicBezTo>
                <a:cubicBezTo>
                  <a:pt x="5827" y="10957"/>
                  <a:pt x="6156" y="10908"/>
                  <a:pt x="6517" y="10858"/>
                </a:cubicBezTo>
                <a:cubicBezTo>
                  <a:pt x="7469" y="10758"/>
                  <a:pt x="8371" y="10658"/>
                  <a:pt x="9223" y="10207"/>
                </a:cubicBezTo>
                <a:cubicBezTo>
                  <a:pt x="10025" y="9806"/>
                  <a:pt x="10802" y="9304"/>
                  <a:pt x="11454" y="8653"/>
                </a:cubicBezTo>
                <a:cubicBezTo>
                  <a:pt x="12206" y="7951"/>
                  <a:pt x="12782" y="7249"/>
                  <a:pt x="13133" y="6272"/>
                </a:cubicBezTo>
                <a:cubicBezTo>
                  <a:pt x="13785" y="4492"/>
                  <a:pt x="13284" y="2763"/>
                  <a:pt x="11955" y="1460"/>
                </a:cubicBezTo>
                <a:cubicBezTo>
                  <a:pt x="10810" y="338"/>
                  <a:pt x="6704" y="1"/>
                  <a:pt x="5827" y="1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4" name="Google Shape;84;p9"/>
          <p:cNvSpPr/>
          <p:nvPr/>
        </p:nvSpPr>
        <p:spPr>
          <a:xfrm>
            <a:off x="7634485" y="-78200"/>
            <a:ext cx="796418" cy="720639"/>
          </a:xfrm>
          <a:custGeom>
            <a:avLst/>
            <a:gdLst/>
            <a:ahLst/>
            <a:cxnLst/>
            <a:rect l="l" t="t" r="r" b="b"/>
            <a:pathLst>
              <a:path w="16290" h="14740" extrusionOk="0">
                <a:moveTo>
                  <a:pt x="8923" y="1"/>
                </a:moveTo>
                <a:cubicBezTo>
                  <a:pt x="8623" y="1"/>
                  <a:pt x="8321" y="16"/>
                  <a:pt x="8021" y="47"/>
                </a:cubicBezTo>
                <a:cubicBezTo>
                  <a:pt x="4111" y="498"/>
                  <a:pt x="1" y="3681"/>
                  <a:pt x="577" y="7992"/>
                </a:cubicBezTo>
                <a:cubicBezTo>
                  <a:pt x="878" y="10147"/>
                  <a:pt x="2181" y="12052"/>
                  <a:pt x="4011" y="13180"/>
                </a:cubicBezTo>
                <a:cubicBezTo>
                  <a:pt x="4186" y="13305"/>
                  <a:pt x="4412" y="13430"/>
                  <a:pt x="4612" y="13530"/>
                </a:cubicBezTo>
                <a:cubicBezTo>
                  <a:pt x="5715" y="14257"/>
                  <a:pt x="7069" y="14658"/>
                  <a:pt x="8347" y="14733"/>
                </a:cubicBezTo>
                <a:cubicBezTo>
                  <a:pt x="8447" y="14738"/>
                  <a:pt x="8547" y="14740"/>
                  <a:pt x="8647" y="14740"/>
                </a:cubicBezTo>
                <a:cubicBezTo>
                  <a:pt x="12756" y="14740"/>
                  <a:pt x="16290" y="11249"/>
                  <a:pt x="16217" y="7089"/>
                </a:cubicBezTo>
                <a:cubicBezTo>
                  <a:pt x="16166" y="5034"/>
                  <a:pt x="15264" y="2804"/>
                  <a:pt x="13610" y="1525"/>
                </a:cubicBezTo>
                <a:cubicBezTo>
                  <a:pt x="12270" y="484"/>
                  <a:pt x="10606" y="1"/>
                  <a:pt x="8923" y="1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5" name="Google Shape;85;p9"/>
          <p:cNvSpPr txBox="1">
            <a:spLocks noGrp="1"/>
          </p:cNvSpPr>
          <p:nvPr>
            <p:ph type="title"/>
          </p:nvPr>
        </p:nvSpPr>
        <p:spPr>
          <a:xfrm>
            <a:off x="2088300" y="1591038"/>
            <a:ext cx="4967400" cy="618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5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86" name="Google Shape;86;p9"/>
          <p:cNvSpPr txBox="1">
            <a:spLocks noGrp="1"/>
          </p:cNvSpPr>
          <p:nvPr>
            <p:ph type="subTitle" idx="1"/>
          </p:nvPr>
        </p:nvSpPr>
        <p:spPr>
          <a:xfrm>
            <a:off x="2088300" y="2209063"/>
            <a:ext cx="4967400" cy="1343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6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807326506"/>
      </p:ext>
    </p:extLst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">
    <p:spTree>
      <p:nvGrpSpPr>
        <p:cNvPr id="1" name="Shape 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Google Shape;88;p10"/>
          <p:cNvSpPr txBox="1">
            <a:spLocks noGrp="1"/>
          </p:cNvSpPr>
          <p:nvPr>
            <p:ph type="title"/>
          </p:nvPr>
        </p:nvSpPr>
        <p:spPr>
          <a:xfrm>
            <a:off x="4430725" y="845700"/>
            <a:ext cx="3993300" cy="3452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 sz="54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89" name="Google Shape;89;p10"/>
          <p:cNvSpPr/>
          <p:nvPr/>
        </p:nvSpPr>
        <p:spPr>
          <a:xfrm>
            <a:off x="7957802" y="3969250"/>
            <a:ext cx="1784020" cy="1418110"/>
          </a:xfrm>
          <a:custGeom>
            <a:avLst/>
            <a:gdLst/>
            <a:ahLst/>
            <a:cxnLst/>
            <a:rect l="l" t="t" r="r" b="b"/>
            <a:pathLst>
              <a:path w="13785" h="10957" extrusionOk="0">
                <a:moveTo>
                  <a:pt x="5827" y="1"/>
                </a:moveTo>
                <a:cubicBezTo>
                  <a:pt x="5763" y="1"/>
                  <a:pt x="5717" y="3"/>
                  <a:pt x="5690" y="6"/>
                </a:cubicBezTo>
                <a:cubicBezTo>
                  <a:pt x="5213" y="56"/>
                  <a:pt x="4787" y="232"/>
                  <a:pt x="4361" y="407"/>
                </a:cubicBezTo>
                <a:cubicBezTo>
                  <a:pt x="3534" y="708"/>
                  <a:pt x="2782" y="1134"/>
                  <a:pt x="2131" y="1761"/>
                </a:cubicBezTo>
                <a:cubicBezTo>
                  <a:pt x="1479" y="2362"/>
                  <a:pt x="928" y="3139"/>
                  <a:pt x="602" y="3966"/>
                </a:cubicBezTo>
                <a:cubicBezTo>
                  <a:pt x="276" y="4818"/>
                  <a:pt x="0" y="5846"/>
                  <a:pt x="151" y="6748"/>
                </a:cubicBezTo>
                <a:cubicBezTo>
                  <a:pt x="276" y="7650"/>
                  <a:pt x="577" y="8653"/>
                  <a:pt x="1253" y="9279"/>
                </a:cubicBezTo>
                <a:cubicBezTo>
                  <a:pt x="1955" y="9931"/>
                  <a:pt x="2757" y="10407"/>
                  <a:pt x="3685" y="10658"/>
                </a:cubicBezTo>
                <a:cubicBezTo>
                  <a:pt x="4086" y="10758"/>
                  <a:pt x="4512" y="10858"/>
                  <a:pt x="4938" y="10908"/>
                </a:cubicBezTo>
                <a:cubicBezTo>
                  <a:pt x="5128" y="10943"/>
                  <a:pt x="5310" y="10957"/>
                  <a:pt x="5488" y="10957"/>
                </a:cubicBezTo>
                <a:cubicBezTo>
                  <a:pt x="5827" y="10957"/>
                  <a:pt x="6156" y="10908"/>
                  <a:pt x="6517" y="10858"/>
                </a:cubicBezTo>
                <a:cubicBezTo>
                  <a:pt x="7469" y="10758"/>
                  <a:pt x="8371" y="10658"/>
                  <a:pt x="9223" y="10207"/>
                </a:cubicBezTo>
                <a:cubicBezTo>
                  <a:pt x="10025" y="9806"/>
                  <a:pt x="10802" y="9304"/>
                  <a:pt x="11454" y="8653"/>
                </a:cubicBezTo>
                <a:cubicBezTo>
                  <a:pt x="12206" y="7951"/>
                  <a:pt x="12782" y="7249"/>
                  <a:pt x="13133" y="6272"/>
                </a:cubicBezTo>
                <a:cubicBezTo>
                  <a:pt x="13785" y="4492"/>
                  <a:pt x="13284" y="2763"/>
                  <a:pt x="11955" y="1460"/>
                </a:cubicBezTo>
                <a:cubicBezTo>
                  <a:pt x="10810" y="338"/>
                  <a:pt x="6704" y="1"/>
                  <a:pt x="5827" y="1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0" name="Google Shape;90;p10"/>
          <p:cNvSpPr/>
          <p:nvPr/>
        </p:nvSpPr>
        <p:spPr>
          <a:xfrm>
            <a:off x="3488995" y="-270062"/>
            <a:ext cx="1020080" cy="923019"/>
          </a:xfrm>
          <a:custGeom>
            <a:avLst/>
            <a:gdLst/>
            <a:ahLst/>
            <a:cxnLst/>
            <a:rect l="l" t="t" r="r" b="b"/>
            <a:pathLst>
              <a:path w="16290" h="14740" extrusionOk="0">
                <a:moveTo>
                  <a:pt x="8923" y="1"/>
                </a:moveTo>
                <a:cubicBezTo>
                  <a:pt x="8623" y="1"/>
                  <a:pt x="8321" y="16"/>
                  <a:pt x="8021" y="47"/>
                </a:cubicBezTo>
                <a:cubicBezTo>
                  <a:pt x="4111" y="498"/>
                  <a:pt x="1" y="3681"/>
                  <a:pt x="577" y="7992"/>
                </a:cubicBezTo>
                <a:cubicBezTo>
                  <a:pt x="878" y="10147"/>
                  <a:pt x="2181" y="12052"/>
                  <a:pt x="4011" y="13180"/>
                </a:cubicBezTo>
                <a:cubicBezTo>
                  <a:pt x="4186" y="13305"/>
                  <a:pt x="4412" y="13430"/>
                  <a:pt x="4612" y="13530"/>
                </a:cubicBezTo>
                <a:cubicBezTo>
                  <a:pt x="5715" y="14257"/>
                  <a:pt x="7069" y="14658"/>
                  <a:pt x="8347" y="14733"/>
                </a:cubicBezTo>
                <a:cubicBezTo>
                  <a:pt x="8447" y="14738"/>
                  <a:pt x="8547" y="14740"/>
                  <a:pt x="8647" y="14740"/>
                </a:cubicBezTo>
                <a:cubicBezTo>
                  <a:pt x="12756" y="14740"/>
                  <a:pt x="16290" y="11249"/>
                  <a:pt x="16217" y="7089"/>
                </a:cubicBezTo>
                <a:cubicBezTo>
                  <a:pt x="16166" y="5034"/>
                  <a:pt x="15264" y="2804"/>
                  <a:pt x="13610" y="1525"/>
                </a:cubicBezTo>
                <a:cubicBezTo>
                  <a:pt x="12270" y="484"/>
                  <a:pt x="10606" y="1"/>
                  <a:pt x="8923" y="1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1" name="Google Shape;91;p10"/>
          <p:cNvSpPr/>
          <p:nvPr/>
        </p:nvSpPr>
        <p:spPr>
          <a:xfrm rot="-1763830">
            <a:off x="-339237" y="3754100"/>
            <a:ext cx="1247592" cy="1848411"/>
          </a:xfrm>
          <a:custGeom>
            <a:avLst/>
            <a:gdLst/>
            <a:ahLst/>
            <a:cxnLst/>
            <a:rect l="l" t="t" r="r" b="b"/>
            <a:pathLst>
              <a:path w="41455" h="61419" extrusionOk="0">
                <a:moveTo>
                  <a:pt x="18968" y="1"/>
                </a:moveTo>
                <a:cubicBezTo>
                  <a:pt x="17886" y="1"/>
                  <a:pt x="16803" y="119"/>
                  <a:pt x="15740" y="365"/>
                </a:cubicBezTo>
                <a:cubicBezTo>
                  <a:pt x="13058" y="992"/>
                  <a:pt x="10602" y="2521"/>
                  <a:pt x="8672" y="4476"/>
                </a:cubicBezTo>
                <a:cubicBezTo>
                  <a:pt x="4236" y="8912"/>
                  <a:pt x="2557" y="15178"/>
                  <a:pt x="1529" y="21193"/>
                </a:cubicBezTo>
                <a:cubicBezTo>
                  <a:pt x="377" y="27834"/>
                  <a:pt x="1" y="34727"/>
                  <a:pt x="1605" y="41343"/>
                </a:cubicBezTo>
                <a:cubicBezTo>
                  <a:pt x="2983" y="46982"/>
                  <a:pt x="5865" y="52446"/>
                  <a:pt x="10352" y="56230"/>
                </a:cubicBezTo>
                <a:cubicBezTo>
                  <a:pt x="14166" y="59452"/>
                  <a:pt x="18967" y="61419"/>
                  <a:pt x="23920" y="61419"/>
                </a:cubicBezTo>
                <a:cubicBezTo>
                  <a:pt x="24824" y="61419"/>
                  <a:pt x="25733" y="61353"/>
                  <a:pt x="26642" y="61218"/>
                </a:cubicBezTo>
                <a:cubicBezTo>
                  <a:pt x="29901" y="60717"/>
                  <a:pt x="33008" y="59213"/>
                  <a:pt x="35389" y="56957"/>
                </a:cubicBezTo>
                <a:cubicBezTo>
                  <a:pt x="37394" y="55228"/>
                  <a:pt x="38798" y="52947"/>
                  <a:pt x="39700" y="50466"/>
                </a:cubicBezTo>
                <a:cubicBezTo>
                  <a:pt x="40778" y="47509"/>
                  <a:pt x="41154" y="44376"/>
                  <a:pt x="41279" y="41268"/>
                </a:cubicBezTo>
                <a:cubicBezTo>
                  <a:pt x="41454" y="37884"/>
                  <a:pt x="41354" y="34476"/>
                  <a:pt x="41003" y="31092"/>
                </a:cubicBezTo>
                <a:cubicBezTo>
                  <a:pt x="40327" y="24752"/>
                  <a:pt x="38948" y="18210"/>
                  <a:pt x="36141" y="12446"/>
                </a:cubicBezTo>
                <a:cubicBezTo>
                  <a:pt x="33610" y="7208"/>
                  <a:pt x="29525" y="2696"/>
                  <a:pt x="23911" y="817"/>
                </a:cubicBezTo>
                <a:cubicBezTo>
                  <a:pt x="22313" y="284"/>
                  <a:pt x="20641" y="1"/>
                  <a:pt x="18968" y="1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2" name="Google Shape;92;p10"/>
          <p:cNvSpPr/>
          <p:nvPr/>
        </p:nvSpPr>
        <p:spPr>
          <a:xfrm rot="4414891">
            <a:off x="356513" y="424892"/>
            <a:ext cx="475025" cy="400468"/>
          </a:xfrm>
          <a:custGeom>
            <a:avLst/>
            <a:gdLst/>
            <a:ahLst/>
            <a:cxnLst/>
            <a:rect l="l" t="t" r="r" b="b"/>
            <a:pathLst>
              <a:path w="6568" h="5537" extrusionOk="0">
                <a:moveTo>
                  <a:pt x="3213" y="1"/>
                </a:moveTo>
                <a:cubicBezTo>
                  <a:pt x="2991" y="1"/>
                  <a:pt x="2770" y="23"/>
                  <a:pt x="2557" y="72"/>
                </a:cubicBezTo>
                <a:cubicBezTo>
                  <a:pt x="2256" y="148"/>
                  <a:pt x="1956" y="248"/>
                  <a:pt x="1680" y="398"/>
                </a:cubicBezTo>
                <a:cubicBezTo>
                  <a:pt x="1379" y="549"/>
                  <a:pt x="1154" y="774"/>
                  <a:pt x="928" y="1000"/>
                </a:cubicBezTo>
                <a:cubicBezTo>
                  <a:pt x="527" y="1401"/>
                  <a:pt x="276" y="1877"/>
                  <a:pt x="251" y="2403"/>
                </a:cubicBezTo>
                <a:cubicBezTo>
                  <a:pt x="226" y="2478"/>
                  <a:pt x="226" y="2529"/>
                  <a:pt x="226" y="2579"/>
                </a:cubicBezTo>
                <a:cubicBezTo>
                  <a:pt x="226" y="2569"/>
                  <a:pt x="226" y="2561"/>
                  <a:pt x="226" y="2554"/>
                </a:cubicBezTo>
                <a:cubicBezTo>
                  <a:pt x="201" y="2604"/>
                  <a:pt x="176" y="2704"/>
                  <a:pt x="176" y="2804"/>
                </a:cubicBezTo>
                <a:cubicBezTo>
                  <a:pt x="1" y="3180"/>
                  <a:pt x="126" y="3631"/>
                  <a:pt x="352" y="3957"/>
                </a:cubicBezTo>
                <a:cubicBezTo>
                  <a:pt x="427" y="4057"/>
                  <a:pt x="477" y="4133"/>
                  <a:pt x="552" y="4208"/>
                </a:cubicBezTo>
                <a:cubicBezTo>
                  <a:pt x="552" y="4233"/>
                  <a:pt x="577" y="4233"/>
                  <a:pt x="577" y="4233"/>
                </a:cubicBezTo>
                <a:cubicBezTo>
                  <a:pt x="577" y="4258"/>
                  <a:pt x="577" y="4258"/>
                  <a:pt x="602" y="4283"/>
                </a:cubicBezTo>
                <a:cubicBezTo>
                  <a:pt x="677" y="4458"/>
                  <a:pt x="778" y="4609"/>
                  <a:pt x="928" y="4734"/>
                </a:cubicBezTo>
                <a:cubicBezTo>
                  <a:pt x="1053" y="4859"/>
                  <a:pt x="1179" y="4960"/>
                  <a:pt x="1329" y="5035"/>
                </a:cubicBezTo>
                <a:cubicBezTo>
                  <a:pt x="1429" y="5085"/>
                  <a:pt x="1505" y="5110"/>
                  <a:pt x="1580" y="5160"/>
                </a:cubicBezTo>
                <a:cubicBezTo>
                  <a:pt x="1593" y="5160"/>
                  <a:pt x="1607" y="5167"/>
                  <a:pt x="1620" y="5174"/>
                </a:cubicBezTo>
                <a:lnTo>
                  <a:pt x="1620" y="5174"/>
                </a:lnTo>
                <a:cubicBezTo>
                  <a:pt x="1608" y="5174"/>
                  <a:pt x="1613" y="5185"/>
                  <a:pt x="1630" y="5185"/>
                </a:cubicBezTo>
                <a:cubicBezTo>
                  <a:pt x="1680" y="5210"/>
                  <a:pt x="1730" y="5235"/>
                  <a:pt x="1780" y="5260"/>
                </a:cubicBezTo>
                <a:cubicBezTo>
                  <a:pt x="2131" y="5436"/>
                  <a:pt x="2582" y="5536"/>
                  <a:pt x="2958" y="5536"/>
                </a:cubicBezTo>
                <a:cubicBezTo>
                  <a:pt x="3359" y="5536"/>
                  <a:pt x="3735" y="5461"/>
                  <a:pt x="4111" y="5386"/>
                </a:cubicBezTo>
                <a:cubicBezTo>
                  <a:pt x="4437" y="5336"/>
                  <a:pt x="4788" y="5235"/>
                  <a:pt x="5088" y="5085"/>
                </a:cubicBezTo>
                <a:cubicBezTo>
                  <a:pt x="5414" y="4884"/>
                  <a:pt x="5715" y="4634"/>
                  <a:pt x="5916" y="4308"/>
                </a:cubicBezTo>
                <a:cubicBezTo>
                  <a:pt x="5941" y="4283"/>
                  <a:pt x="5966" y="4258"/>
                  <a:pt x="5966" y="4208"/>
                </a:cubicBezTo>
                <a:cubicBezTo>
                  <a:pt x="5966" y="4208"/>
                  <a:pt x="5966" y="4208"/>
                  <a:pt x="5991" y="4183"/>
                </a:cubicBezTo>
                <a:cubicBezTo>
                  <a:pt x="5991" y="4158"/>
                  <a:pt x="6066" y="4032"/>
                  <a:pt x="6066" y="4032"/>
                </a:cubicBezTo>
                <a:cubicBezTo>
                  <a:pt x="6091" y="4007"/>
                  <a:pt x="6116" y="3982"/>
                  <a:pt x="6116" y="3957"/>
                </a:cubicBezTo>
                <a:cubicBezTo>
                  <a:pt x="6216" y="3807"/>
                  <a:pt x="6291" y="3631"/>
                  <a:pt x="6342" y="3481"/>
                </a:cubicBezTo>
                <a:cubicBezTo>
                  <a:pt x="6567" y="2854"/>
                  <a:pt x="6342" y="2102"/>
                  <a:pt x="6041" y="1526"/>
                </a:cubicBezTo>
                <a:cubicBezTo>
                  <a:pt x="5740" y="899"/>
                  <a:pt x="5189" y="498"/>
                  <a:pt x="4537" y="248"/>
                </a:cubicBezTo>
                <a:cubicBezTo>
                  <a:pt x="4132" y="96"/>
                  <a:pt x="3670" y="1"/>
                  <a:pt x="3213" y="1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665169269"/>
      </p:ext>
    </p:extLst>
  </p:cSld>
  <p:clrMapOvr>
    <a:masterClrMapping/>
  </p:clrMapOvr>
  <p:transition spd="slow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 number">
    <p:spTree>
      <p:nvGrpSpPr>
        <p:cNvPr id="1" name="Shape 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Google Shape;94;p11"/>
          <p:cNvSpPr/>
          <p:nvPr/>
        </p:nvSpPr>
        <p:spPr>
          <a:xfrm rot="-5400000">
            <a:off x="2470128" y="-1284288"/>
            <a:ext cx="4203744" cy="7712077"/>
          </a:xfrm>
          <a:custGeom>
            <a:avLst/>
            <a:gdLst/>
            <a:ahLst/>
            <a:cxnLst/>
            <a:rect l="l" t="t" r="r" b="b"/>
            <a:pathLst>
              <a:path w="41455" h="61419" extrusionOk="0">
                <a:moveTo>
                  <a:pt x="18968" y="1"/>
                </a:moveTo>
                <a:cubicBezTo>
                  <a:pt x="17886" y="1"/>
                  <a:pt x="16803" y="119"/>
                  <a:pt x="15740" y="365"/>
                </a:cubicBezTo>
                <a:cubicBezTo>
                  <a:pt x="13058" y="992"/>
                  <a:pt x="10602" y="2521"/>
                  <a:pt x="8672" y="4476"/>
                </a:cubicBezTo>
                <a:cubicBezTo>
                  <a:pt x="4236" y="8912"/>
                  <a:pt x="2557" y="15178"/>
                  <a:pt x="1529" y="21193"/>
                </a:cubicBezTo>
                <a:cubicBezTo>
                  <a:pt x="377" y="27834"/>
                  <a:pt x="1" y="34727"/>
                  <a:pt x="1605" y="41343"/>
                </a:cubicBezTo>
                <a:cubicBezTo>
                  <a:pt x="2983" y="46982"/>
                  <a:pt x="5865" y="52446"/>
                  <a:pt x="10352" y="56230"/>
                </a:cubicBezTo>
                <a:cubicBezTo>
                  <a:pt x="14166" y="59452"/>
                  <a:pt x="18967" y="61419"/>
                  <a:pt x="23920" y="61419"/>
                </a:cubicBezTo>
                <a:cubicBezTo>
                  <a:pt x="24824" y="61419"/>
                  <a:pt x="25733" y="61353"/>
                  <a:pt x="26642" y="61218"/>
                </a:cubicBezTo>
                <a:cubicBezTo>
                  <a:pt x="29901" y="60717"/>
                  <a:pt x="33008" y="59213"/>
                  <a:pt x="35389" y="56957"/>
                </a:cubicBezTo>
                <a:cubicBezTo>
                  <a:pt x="37394" y="55228"/>
                  <a:pt x="38798" y="52947"/>
                  <a:pt x="39700" y="50466"/>
                </a:cubicBezTo>
                <a:cubicBezTo>
                  <a:pt x="40778" y="47509"/>
                  <a:pt x="41154" y="44376"/>
                  <a:pt x="41279" y="41268"/>
                </a:cubicBezTo>
                <a:cubicBezTo>
                  <a:pt x="41454" y="37884"/>
                  <a:pt x="41354" y="34476"/>
                  <a:pt x="41003" y="31092"/>
                </a:cubicBezTo>
                <a:cubicBezTo>
                  <a:pt x="40327" y="24752"/>
                  <a:pt x="38948" y="18210"/>
                  <a:pt x="36141" y="12446"/>
                </a:cubicBezTo>
                <a:cubicBezTo>
                  <a:pt x="33610" y="7208"/>
                  <a:pt x="29525" y="2696"/>
                  <a:pt x="23911" y="817"/>
                </a:cubicBezTo>
                <a:cubicBezTo>
                  <a:pt x="22313" y="284"/>
                  <a:pt x="20641" y="1"/>
                  <a:pt x="18968" y="1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5" name="Google Shape;95;p11"/>
          <p:cNvSpPr/>
          <p:nvPr/>
        </p:nvSpPr>
        <p:spPr>
          <a:xfrm>
            <a:off x="-76415" y="248463"/>
            <a:ext cx="796418" cy="720639"/>
          </a:xfrm>
          <a:custGeom>
            <a:avLst/>
            <a:gdLst/>
            <a:ahLst/>
            <a:cxnLst/>
            <a:rect l="l" t="t" r="r" b="b"/>
            <a:pathLst>
              <a:path w="16290" h="14740" extrusionOk="0">
                <a:moveTo>
                  <a:pt x="8923" y="1"/>
                </a:moveTo>
                <a:cubicBezTo>
                  <a:pt x="8623" y="1"/>
                  <a:pt x="8321" y="16"/>
                  <a:pt x="8021" y="47"/>
                </a:cubicBezTo>
                <a:cubicBezTo>
                  <a:pt x="4111" y="498"/>
                  <a:pt x="1" y="3681"/>
                  <a:pt x="577" y="7992"/>
                </a:cubicBezTo>
                <a:cubicBezTo>
                  <a:pt x="878" y="10147"/>
                  <a:pt x="2181" y="12052"/>
                  <a:pt x="4011" y="13180"/>
                </a:cubicBezTo>
                <a:cubicBezTo>
                  <a:pt x="4186" y="13305"/>
                  <a:pt x="4412" y="13430"/>
                  <a:pt x="4612" y="13530"/>
                </a:cubicBezTo>
                <a:cubicBezTo>
                  <a:pt x="5715" y="14257"/>
                  <a:pt x="7069" y="14658"/>
                  <a:pt x="8347" y="14733"/>
                </a:cubicBezTo>
                <a:cubicBezTo>
                  <a:pt x="8447" y="14738"/>
                  <a:pt x="8547" y="14740"/>
                  <a:pt x="8647" y="14740"/>
                </a:cubicBezTo>
                <a:cubicBezTo>
                  <a:pt x="12756" y="14740"/>
                  <a:pt x="16290" y="11249"/>
                  <a:pt x="16217" y="7089"/>
                </a:cubicBezTo>
                <a:cubicBezTo>
                  <a:pt x="16166" y="5034"/>
                  <a:pt x="15264" y="2804"/>
                  <a:pt x="13610" y="1525"/>
                </a:cubicBezTo>
                <a:cubicBezTo>
                  <a:pt x="12270" y="484"/>
                  <a:pt x="10606" y="1"/>
                  <a:pt x="8923" y="1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6" name="Google Shape;96;p11"/>
          <p:cNvSpPr/>
          <p:nvPr/>
        </p:nvSpPr>
        <p:spPr>
          <a:xfrm>
            <a:off x="1494647" y="109693"/>
            <a:ext cx="329221" cy="277542"/>
          </a:xfrm>
          <a:custGeom>
            <a:avLst/>
            <a:gdLst/>
            <a:ahLst/>
            <a:cxnLst/>
            <a:rect l="l" t="t" r="r" b="b"/>
            <a:pathLst>
              <a:path w="6568" h="5537" extrusionOk="0">
                <a:moveTo>
                  <a:pt x="3213" y="1"/>
                </a:moveTo>
                <a:cubicBezTo>
                  <a:pt x="2991" y="1"/>
                  <a:pt x="2770" y="23"/>
                  <a:pt x="2557" y="72"/>
                </a:cubicBezTo>
                <a:cubicBezTo>
                  <a:pt x="2256" y="148"/>
                  <a:pt x="1956" y="248"/>
                  <a:pt x="1680" y="398"/>
                </a:cubicBezTo>
                <a:cubicBezTo>
                  <a:pt x="1379" y="549"/>
                  <a:pt x="1154" y="774"/>
                  <a:pt x="928" y="1000"/>
                </a:cubicBezTo>
                <a:cubicBezTo>
                  <a:pt x="527" y="1401"/>
                  <a:pt x="276" y="1877"/>
                  <a:pt x="251" y="2403"/>
                </a:cubicBezTo>
                <a:cubicBezTo>
                  <a:pt x="226" y="2478"/>
                  <a:pt x="226" y="2529"/>
                  <a:pt x="226" y="2579"/>
                </a:cubicBezTo>
                <a:cubicBezTo>
                  <a:pt x="226" y="2569"/>
                  <a:pt x="226" y="2561"/>
                  <a:pt x="226" y="2554"/>
                </a:cubicBezTo>
                <a:cubicBezTo>
                  <a:pt x="201" y="2604"/>
                  <a:pt x="176" y="2704"/>
                  <a:pt x="176" y="2804"/>
                </a:cubicBezTo>
                <a:cubicBezTo>
                  <a:pt x="1" y="3180"/>
                  <a:pt x="126" y="3631"/>
                  <a:pt x="352" y="3957"/>
                </a:cubicBezTo>
                <a:cubicBezTo>
                  <a:pt x="427" y="4057"/>
                  <a:pt x="477" y="4133"/>
                  <a:pt x="552" y="4208"/>
                </a:cubicBezTo>
                <a:cubicBezTo>
                  <a:pt x="552" y="4233"/>
                  <a:pt x="577" y="4233"/>
                  <a:pt x="577" y="4233"/>
                </a:cubicBezTo>
                <a:cubicBezTo>
                  <a:pt x="577" y="4258"/>
                  <a:pt x="577" y="4258"/>
                  <a:pt x="602" y="4283"/>
                </a:cubicBezTo>
                <a:cubicBezTo>
                  <a:pt x="677" y="4458"/>
                  <a:pt x="778" y="4609"/>
                  <a:pt x="928" y="4734"/>
                </a:cubicBezTo>
                <a:cubicBezTo>
                  <a:pt x="1053" y="4859"/>
                  <a:pt x="1179" y="4960"/>
                  <a:pt x="1329" y="5035"/>
                </a:cubicBezTo>
                <a:cubicBezTo>
                  <a:pt x="1429" y="5085"/>
                  <a:pt x="1505" y="5110"/>
                  <a:pt x="1580" y="5160"/>
                </a:cubicBezTo>
                <a:cubicBezTo>
                  <a:pt x="1593" y="5160"/>
                  <a:pt x="1607" y="5167"/>
                  <a:pt x="1620" y="5174"/>
                </a:cubicBezTo>
                <a:lnTo>
                  <a:pt x="1620" y="5174"/>
                </a:lnTo>
                <a:cubicBezTo>
                  <a:pt x="1608" y="5174"/>
                  <a:pt x="1613" y="5185"/>
                  <a:pt x="1630" y="5185"/>
                </a:cubicBezTo>
                <a:cubicBezTo>
                  <a:pt x="1680" y="5210"/>
                  <a:pt x="1730" y="5235"/>
                  <a:pt x="1780" y="5260"/>
                </a:cubicBezTo>
                <a:cubicBezTo>
                  <a:pt x="2131" y="5436"/>
                  <a:pt x="2582" y="5536"/>
                  <a:pt x="2958" y="5536"/>
                </a:cubicBezTo>
                <a:cubicBezTo>
                  <a:pt x="3359" y="5536"/>
                  <a:pt x="3735" y="5461"/>
                  <a:pt x="4111" y="5386"/>
                </a:cubicBezTo>
                <a:cubicBezTo>
                  <a:pt x="4437" y="5336"/>
                  <a:pt x="4788" y="5235"/>
                  <a:pt x="5088" y="5085"/>
                </a:cubicBezTo>
                <a:cubicBezTo>
                  <a:pt x="5414" y="4884"/>
                  <a:pt x="5715" y="4634"/>
                  <a:pt x="5916" y="4308"/>
                </a:cubicBezTo>
                <a:cubicBezTo>
                  <a:pt x="5941" y="4283"/>
                  <a:pt x="5966" y="4258"/>
                  <a:pt x="5966" y="4208"/>
                </a:cubicBezTo>
                <a:cubicBezTo>
                  <a:pt x="5966" y="4208"/>
                  <a:pt x="5966" y="4208"/>
                  <a:pt x="5991" y="4183"/>
                </a:cubicBezTo>
                <a:cubicBezTo>
                  <a:pt x="5991" y="4158"/>
                  <a:pt x="6066" y="4032"/>
                  <a:pt x="6066" y="4032"/>
                </a:cubicBezTo>
                <a:cubicBezTo>
                  <a:pt x="6091" y="4007"/>
                  <a:pt x="6116" y="3982"/>
                  <a:pt x="6116" y="3957"/>
                </a:cubicBezTo>
                <a:cubicBezTo>
                  <a:pt x="6216" y="3807"/>
                  <a:pt x="6291" y="3631"/>
                  <a:pt x="6342" y="3481"/>
                </a:cubicBezTo>
                <a:cubicBezTo>
                  <a:pt x="6567" y="2854"/>
                  <a:pt x="6342" y="2102"/>
                  <a:pt x="6041" y="1526"/>
                </a:cubicBezTo>
                <a:cubicBezTo>
                  <a:pt x="5740" y="899"/>
                  <a:pt x="5189" y="498"/>
                  <a:pt x="4537" y="248"/>
                </a:cubicBezTo>
                <a:cubicBezTo>
                  <a:pt x="4132" y="96"/>
                  <a:pt x="3670" y="1"/>
                  <a:pt x="3213" y="1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7" name="Google Shape;97;p11"/>
          <p:cNvSpPr/>
          <p:nvPr/>
        </p:nvSpPr>
        <p:spPr>
          <a:xfrm rot="-4233684">
            <a:off x="8499740" y="-68772"/>
            <a:ext cx="1006472" cy="918284"/>
          </a:xfrm>
          <a:custGeom>
            <a:avLst/>
            <a:gdLst/>
            <a:ahLst/>
            <a:cxnLst/>
            <a:rect l="l" t="t" r="r" b="b"/>
            <a:pathLst>
              <a:path w="15139" h="13813" extrusionOk="0">
                <a:moveTo>
                  <a:pt x="7368" y="0"/>
                </a:moveTo>
                <a:cubicBezTo>
                  <a:pt x="5390" y="0"/>
                  <a:pt x="2715" y="541"/>
                  <a:pt x="1153" y="3069"/>
                </a:cubicBezTo>
                <a:cubicBezTo>
                  <a:pt x="777" y="3696"/>
                  <a:pt x="552" y="4398"/>
                  <a:pt x="402" y="5125"/>
                </a:cubicBezTo>
                <a:cubicBezTo>
                  <a:pt x="126" y="5826"/>
                  <a:pt x="1" y="6578"/>
                  <a:pt x="101" y="7355"/>
                </a:cubicBezTo>
                <a:cubicBezTo>
                  <a:pt x="176" y="7882"/>
                  <a:pt x="351" y="8358"/>
                  <a:pt x="602" y="8809"/>
                </a:cubicBezTo>
                <a:cubicBezTo>
                  <a:pt x="652" y="8959"/>
                  <a:pt x="702" y="9135"/>
                  <a:pt x="777" y="9285"/>
                </a:cubicBezTo>
                <a:cubicBezTo>
                  <a:pt x="1178" y="10187"/>
                  <a:pt x="1830" y="10889"/>
                  <a:pt x="2482" y="11641"/>
                </a:cubicBezTo>
                <a:cubicBezTo>
                  <a:pt x="3158" y="12393"/>
                  <a:pt x="3960" y="12894"/>
                  <a:pt x="4913" y="13270"/>
                </a:cubicBezTo>
                <a:cubicBezTo>
                  <a:pt x="5817" y="13636"/>
                  <a:pt x="6726" y="13812"/>
                  <a:pt x="7636" y="13812"/>
                </a:cubicBezTo>
                <a:cubicBezTo>
                  <a:pt x="8594" y="13812"/>
                  <a:pt x="9551" y="13618"/>
                  <a:pt x="10502" y="13245"/>
                </a:cubicBezTo>
                <a:cubicBezTo>
                  <a:pt x="12331" y="12493"/>
                  <a:pt x="13710" y="10864"/>
                  <a:pt x="14412" y="9009"/>
                </a:cubicBezTo>
                <a:cubicBezTo>
                  <a:pt x="15138" y="7130"/>
                  <a:pt x="14788" y="5250"/>
                  <a:pt x="13835" y="3496"/>
                </a:cubicBezTo>
                <a:cubicBezTo>
                  <a:pt x="12908" y="1841"/>
                  <a:pt x="11354" y="613"/>
                  <a:pt x="9524" y="212"/>
                </a:cubicBezTo>
                <a:cubicBezTo>
                  <a:pt x="9095" y="123"/>
                  <a:pt x="8311" y="0"/>
                  <a:pt x="7368" y="0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8" name="Google Shape;98;p11"/>
          <p:cNvSpPr/>
          <p:nvPr/>
        </p:nvSpPr>
        <p:spPr>
          <a:xfrm rot="2700000">
            <a:off x="-558321" y="4319676"/>
            <a:ext cx="1329896" cy="1057067"/>
          </a:xfrm>
          <a:custGeom>
            <a:avLst/>
            <a:gdLst/>
            <a:ahLst/>
            <a:cxnLst/>
            <a:rect l="l" t="t" r="r" b="b"/>
            <a:pathLst>
              <a:path w="13785" h="10957" extrusionOk="0">
                <a:moveTo>
                  <a:pt x="5827" y="1"/>
                </a:moveTo>
                <a:cubicBezTo>
                  <a:pt x="5763" y="1"/>
                  <a:pt x="5717" y="3"/>
                  <a:pt x="5690" y="6"/>
                </a:cubicBezTo>
                <a:cubicBezTo>
                  <a:pt x="5213" y="56"/>
                  <a:pt x="4787" y="232"/>
                  <a:pt x="4361" y="407"/>
                </a:cubicBezTo>
                <a:cubicBezTo>
                  <a:pt x="3534" y="708"/>
                  <a:pt x="2782" y="1134"/>
                  <a:pt x="2131" y="1761"/>
                </a:cubicBezTo>
                <a:cubicBezTo>
                  <a:pt x="1479" y="2362"/>
                  <a:pt x="928" y="3139"/>
                  <a:pt x="602" y="3966"/>
                </a:cubicBezTo>
                <a:cubicBezTo>
                  <a:pt x="276" y="4818"/>
                  <a:pt x="0" y="5846"/>
                  <a:pt x="151" y="6748"/>
                </a:cubicBezTo>
                <a:cubicBezTo>
                  <a:pt x="276" y="7650"/>
                  <a:pt x="577" y="8653"/>
                  <a:pt x="1253" y="9279"/>
                </a:cubicBezTo>
                <a:cubicBezTo>
                  <a:pt x="1955" y="9931"/>
                  <a:pt x="2757" y="10407"/>
                  <a:pt x="3685" y="10658"/>
                </a:cubicBezTo>
                <a:cubicBezTo>
                  <a:pt x="4086" y="10758"/>
                  <a:pt x="4512" y="10858"/>
                  <a:pt x="4938" y="10908"/>
                </a:cubicBezTo>
                <a:cubicBezTo>
                  <a:pt x="5128" y="10943"/>
                  <a:pt x="5310" y="10957"/>
                  <a:pt x="5488" y="10957"/>
                </a:cubicBezTo>
                <a:cubicBezTo>
                  <a:pt x="5827" y="10957"/>
                  <a:pt x="6156" y="10908"/>
                  <a:pt x="6517" y="10858"/>
                </a:cubicBezTo>
                <a:cubicBezTo>
                  <a:pt x="7469" y="10758"/>
                  <a:pt x="8371" y="10658"/>
                  <a:pt x="9223" y="10207"/>
                </a:cubicBezTo>
                <a:cubicBezTo>
                  <a:pt x="10025" y="9806"/>
                  <a:pt x="10802" y="9304"/>
                  <a:pt x="11454" y="8653"/>
                </a:cubicBezTo>
                <a:cubicBezTo>
                  <a:pt x="12206" y="7951"/>
                  <a:pt x="12782" y="7249"/>
                  <a:pt x="13133" y="6272"/>
                </a:cubicBezTo>
                <a:cubicBezTo>
                  <a:pt x="13785" y="4492"/>
                  <a:pt x="13284" y="2763"/>
                  <a:pt x="11955" y="1460"/>
                </a:cubicBezTo>
                <a:cubicBezTo>
                  <a:pt x="10810" y="338"/>
                  <a:pt x="6704" y="1"/>
                  <a:pt x="5827" y="1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9" name="Google Shape;99;p11"/>
          <p:cNvSpPr/>
          <p:nvPr/>
        </p:nvSpPr>
        <p:spPr>
          <a:xfrm>
            <a:off x="8186210" y="4175613"/>
            <a:ext cx="796418" cy="720639"/>
          </a:xfrm>
          <a:custGeom>
            <a:avLst/>
            <a:gdLst/>
            <a:ahLst/>
            <a:cxnLst/>
            <a:rect l="l" t="t" r="r" b="b"/>
            <a:pathLst>
              <a:path w="16290" h="14740" extrusionOk="0">
                <a:moveTo>
                  <a:pt x="8923" y="1"/>
                </a:moveTo>
                <a:cubicBezTo>
                  <a:pt x="8623" y="1"/>
                  <a:pt x="8321" y="16"/>
                  <a:pt x="8021" y="47"/>
                </a:cubicBezTo>
                <a:cubicBezTo>
                  <a:pt x="4111" y="498"/>
                  <a:pt x="1" y="3681"/>
                  <a:pt x="577" y="7992"/>
                </a:cubicBezTo>
                <a:cubicBezTo>
                  <a:pt x="878" y="10147"/>
                  <a:pt x="2181" y="12052"/>
                  <a:pt x="4011" y="13180"/>
                </a:cubicBezTo>
                <a:cubicBezTo>
                  <a:pt x="4186" y="13305"/>
                  <a:pt x="4412" y="13430"/>
                  <a:pt x="4612" y="13530"/>
                </a:cubicBezTo>
                <a:cubicBezTo>
                  <a:pt x="5715" y="14257"/>
                  <a:pt x="7069" y="14658"/>
                  <a:pt x="8347" y="14733"/>
                </a:cubicBezTo>
                <a:cubicBezTo>
                  <a:pt x="8447" y="14738"/>
                  <a:pt x="8547" y="14740"/>
                  <a:pt x="8647" y="14740"/>
                </a:cubicBezTo>
                <a:cubicBezTo>
                  <a:pt x="12756" y="14740"/>
                  <a:pt x="16290" y="11249"/>
                  <a:pt x="16217" y="7089"/>
                </a:cubicBezTo>
                <a:cubicBezTo>
                  <a:pt x="16166" y="5034"/>
                  <a:pt x="15264" y="2804"/>
                  <a:pt x="13610" y="1525"/>
                </a:cubicBezTo>
                <a:cubicBezTo>
                  <a:pt x="12270" y="484"/>
                  <a:pt x="10606" y="1"/>
                  <a:pt x="8923" y="1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0" name="Google Shape;100;p11"/>
          <p:cNvSpPr/>
          <p:nvPr/>
        </p:nvSpPr>
        <p:spPr>
          <a:xfrm>
            <a:off x="8558272" y="3373343"/>
            <a:ext cx="329221" cy="277542"/>
          </a:xfrm>
          <a:custGeom>
            <a:avLst/>
            <a:gdLst/>
            <a:ahLst/>
            <a:cxnLst/>
            <a:rect l="l" t="t" r="r" b="b"/>
            <a:pathLst>
              <a:path w="6568" h="5537" extrusionOk="0">
                <a:moveTo>
                  <a:pt x="3213" y="1"/>
                </a:moveTo>
                <a:cubicBezTo>
                  <a:pt x="2991" y="1"/>
                  <a:pt x="2770" y="23"/>
                  <a:pt x="2557" y="72"/>
                </a:cubicBezTo>
                <a:cubicBezTo>
                  <a:pt x="2256" y="148"/>
                  <a:pt x="1956" y="248"/>
                  <a:pt x="1680" y="398"/>
                </a:cubicBezTo>
                <a:cubicBezTo>
                  <a:pt x="1379" y="549"/>
                  <a:pt x="1154" y="774"/>
                  <a:pt x="928" y="1000"/>
                </a:cubicBezTo>
                <a:cubicBezTo>
                  <a:pt x="527" y="1401"/>
                  <a:pt x="276" y="1877"/>
                  <a:pt x="251" y="2403"/>
                </a:cubicBezTo>
                <a:cubicBezTo>
                  <a:pt x="226" y="2478"/>
                  <a:pt x="226" y="2529"/>
                  <a:pt x="226" y="2579"/>
                </a:cubicBezTo>
                <a:cubicBezTo>
                  <a:pt x="226" y="2569"/>
                  <a:pt x="226" y="2561"/>
                  <a:pt x="226" y="2554"/>
                </a:cubicBezTo>
                <a:cubicBezTo>
                  <a:pt x="201" y="2604"/>
                  <a:pt x="176" y="2704"/>
                  <a:pt x="176" y="2804"/>
                </a:cubicBezTo>
                <a:cubicBezTo>
                  <a:pt x="1" y="3180"/>
                  <a:pt x="126" y="3631"/>
                  <a:pt x="352" y="3957"/>
                </a:cubicBezTo>
                <a:cubicBezTo>
                  <a:pt x="427" y="4057"/>
                  <a:pt x="477" y="4133"/>
                  <a:pt x="552" y="4208"/>
                </a:cubicBezTo>
                <a:cubicBezTo>
                  <a:pt x="552" y="4233"/>
                  <a:pt x="577" y="4233"/>
                  <a:pt x="577" y="4233"/>
                </a:cubicBezTo>
                <a:cubicBezTo>
                  <a:pt x="577" y="4258"/>
                  <a:pt x="577" y="4258"/>
                  <a:pt x="602" y="4283"/>
                </a:cubicBezTo>
                <a:cubicBezTo>
                  <a:pt x="677" y="4458"/>
                  <a:pt x="778" y="4609"/>
                  <a:pt x="928" y="4734"/>
                </a:cubicBezTo>
                <a:cubicBezTo>
                  <a:pt x="1053" y="4859"/>
                  <a:pt x="1179" y="4960"/>
                  <a:pt x="1329" y="5035"/>
                </a:cubicBezTo>
                <a:cubicBezTo>
                  <a:pt x="1429" y="5085"/>
                  <a:pt x="1505" y="5110"/>
                  <a:pt x="1580" y="5160"/>
                </a:cubicBezTo>
                <a:cubicBezTo>
                  <a:pt x="1593" y="5160"/>
                  <a:pt x="1607" y="5167"/>
                  <a:pt x="1620" y="5174"/>
                </a:cubicBezTo>
                <a:lnTo>
                  <a:pt x="1620" y="5174"/>
                </a:lnTo>
                <a:cubicBezTo>
                  <a:pt x="1608" y="5174"/>
                  <a:pt x="1613" y="5185"/>
                  <a:pt x="1630" y="5185"/>
                </a:cubicBezTo>
                <a:cubicBezTo>
                  <a:pt x="1680" y="5210"/>
                  <a:pt x="1730" y="5235"/>
                  <a:pt x="1780" y="5260"/>
                </a:cubicBezTo>
                <a:cubicBezTo>
                  <a:pt x="2131" y="5436"/>
                  <a:pt x="2582" y="5536"/>
                  <a:pt x="2958" y="5536"/>
                </a:cubicBezTo>
                <a:cubicBezTo>
                  <a:pt x="3359" y="5536"/>
                  <a:pt x="3735" y="5461"/>
                  <a:pt x="4111" y="5386"/>
                </a:cubicBezTo>
                <a:cubicBezTo>
                  <a:pt x="4437" y="5336"/>
                  <a:pt x="4788" y="5235"/>
                  <a:pt x="5088" y="5085"/>
                </a:cubicBezTo>
                <a:cubicBezTo>
                  <a:pt x="5414" y="4884"/>
                  <a:pt x="5715" y="4634"/>
                  <a:pt x="5916" y="4308"/>
                </a:cubicBezTo>
                <a:cubicBezTo>
                  <a:pt x="5941" y="4283"/>
                  <a:pt x="5966" y="4258"/>
                  <a:pt x="5966" y="4208"/>
                </a:cubicBezTo>
                <a:cubicBezTo>
                  <a:pt x="5966" y="4208"/>
                  <a:pt x="5966" y="4208"/>
                  <a:pt x="5991" y="4183"/>
                </a:cubicBezTo>
                <a:cubicBezTo>
                  <a:pt x="5991" y="4158"/>
                  <a:pt x="6066" y="4032"/>
                  <a:pt x="6066" y="4032"/>
                </a:cubicBezTo>
                <a:cubicBezTo>
                  <a:pt x="6091" y="4007"/>
                  <a:pt x="6116" y="3982"/>
                  <a:pt x="6116" y="3957"/>
                </a:cubicBezTo>
                <a:cubicBezTo>
                  <a:pt x="6216" y="3807"/>
                  <a:pt x="6291" y="3631"/>
                  <a:pt x="6342" y="3481"/>
                </a:cubicBezTo>
                <a:cubicBezTo>
                  <a:pt x="6567" y="2854"/>
                  <a:pt x="6342" y="2102"/>
                  <a:pt x="6041" y="1526"/>
                </a:cubicBezTo>
                <a:cubicBezTo>
                  <a:pt x="5740" y="899"/>
                  <a:pt x="5189" y="498"/>
                  <a:pt x="4537" y="248"/>
                </a:cubicBezTo>
                <a:cubicBezTo>
                  <a:pt x="4132" y="96"/>
                  <a:pt x="3670" y="1"/>
                  <a:pt x="3213" y="1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1" name="Google Shape;101;p11"/>
          <p:cNvSpPr txBox="1">
            <a:spLocks noGrp="1"/>
          </p:cNvSpPr>
          <p:nvPr>
            <p:ph type="title" hasCustomPrompt="1"/>
          </p:nvPr>
        </p:nvSpPr>
        <p:spPr>
          <a:xfrm>
            <a:off x="1284000" y="1273050"/>
            <a:ext cx="6576000" cy="21003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14900"/>
            </a:lvl1pPr>
            <a:lvl2pPr lvl="1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2pPr>
            <a:lvl3pPr lvl="2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3pPr>
            <a:lvl4pPr lvl="3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4pPr>
            <a:lvl5pPr lvl="4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5pPr>
            <a:lvl6pPr lvl="5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6pPr>
            <a:lvl7pPr lvl="6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7pPr>
            <a:lvl8pPr lvl="7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8pPr>
            <a:lvl9pPr lvl="8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9pPr>
          </a:lstStyle>
          <a:p>
            <a:r>
              <a:t>xx%</a:t>
            </a:r>
          </a:p>
        </p:txBody>
      </p:sp>
      <p:sp>
        <p:nvSpPr>
          <p:cNvPr id="102" name="Google Shape;102;p11"/>
          <p:cNvSpPr txBox="1">
            <a:spLocks noGrp="1"/>
          </p:cNvSpPr>
          <p:nvPr>
            <p:ph type="subTitle" idx="1"/>
          </p:nvPr>
        </p:nvSpPr>
        <p:spPr>
          <a:xfrm>
            <a:off x="1284000" y="3373350"/>
            <a:ext cx="6576000" cy="497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600"/>
              <a:buNone/>
              <a:defRPr sz="1600"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600"/>
              <a:buNone/>
              <a:defRPr sz="1600"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600"/>
              <a:buNone/>
              <a:defRPr sz="1600"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600"/>
              <a:buNone/>
              <a:defRPr sz="1600"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600"/>
              <a:buNone/>
              <a:defRPr sz="1600"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600"/>
              <a:buNone/>
              <a:defRPr sz="1600"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600"/>
              <a:buNone/>
              <a:defRPr sz="1600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766415284"/>
      </p:ext>
    </p:extLst>
  </p:cSld>
  <p:clrMapOvr>
    <a:masterClrMapping/>
  </p:clrMapOvr>
  <p:transition spd="slow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103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198676308"/>
      </p:ext>
    </p:extLst>
  </p:cSld>
  <p:clrMapOvr>
    <a:masterClrMapping/>
  </p:clrMapOvr>
  <p:transition spd="slow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able of contents">
  <p:cSld name="Table of contents">
    <p:spTree>
      <p:nvGrpSpPr>
        <p:cNvPr id="1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5" name="Google Shape;105;p13"/>
          <p:cNvGrpSpPr/>
          <p:nvPr/>
        </p:nvGrpSpPr>
        <p:grpSpPr>
          <a:xfrm rot="2158414">
            <a:off x="-212798" y="-229313"/>
            <a:ext cx="1051993" cy="1595571"/>
            <a:chOff x="7621674" y="1050650"/>
            <a:chExt cx="2067424" cy="3135689"/>
          </a:xfrm>
        </p:grpSpPr>
        <p:sp>
          <p:nvSpPr>
            <p:cNvPr id="106" name="Google Shape;106;p13"/>
            <p:cNvSpPr/>
            <p:nvPr/>
          </p:nvSpPr>
          <p:spPr>
            <a:xfrm rot="-105">
              <a:off x="9066400" y="1050658"/>
              <a:ext cx="539627" cy="454920"/>
            </a:xfrm>
            <a:custGeom>
              <a:avLst/>
              <a:gdLst/>
              <a:ahLst/>
              <a:cxnLst/>
              <a:rect l="l" t="t" r="r" b="b"/>
              <a:pathLst>
                <a:path w="6568" h="5537" extrusionOk="0">
                  <a:moveTo>
                    <a:pt x="3213" y="1"/>
                  </a:moveTo>
                  <a:cubicBezTo>
                    <a:pt x="2991" y="1"/>
                    <a:pt x="2770" y="23"/>
                    <a:pt x="2557" y="72"/>
                  </a:cubicBezTo>
                  <a:cubicBezTo>
                    <a:pt x="2256" y="148"/>
                    <a:pt x="1956" y="248"/>
                    <a:pt x="1680" y="398"/>
                  </a:cubicBezTo>
                  <a:cubicBezTo>
                    <a:pt x="1379" y="549"/>
                    <a:pt x="1154" y="774"/>
                    <a:pt x="928" y="1000"/>
                  </a:cubicBezTo>
                  <a:cubicBezTo>
                    <a:pt x="527" y="1401"/>
                    <a:pt x="276" y="1877"/>
                    <a:pt x="251" y="2403"/>
                  </a:cubicBezTo>
                  <a:cubicBezTo>
                    <a:pt x="226" y="2478"/>
                    <a:pt x="226" y="2529"/>
                    <a:pt x="226" y="2579"/>
                  </a:cubicBezTo>
                  <a:cubicBezTo>
                    <a:pt x="226" y="2569"/>
                    <a:pt x="226" y="2561"/>
                    <a:pt x="226" y="2554"/>
                  </a:cubicBezTo>
                  <a:cubicBezTo>
                    <a:pt x="201" y="2604"/>
                    <a:pt x="176" y="2704"/>
                    <a:pt x="176" y="2804"/>
                  </a:cubicBezTo>
                  <a:cubicBezTo>
                    <a:pt x="1" y="3180"/>
                    <a:pt x="126" y="3631"/>
                    <a:pt x="352" y="3957"/>
                  </a:cubicBezTo>
                  <a:cubicBezTo>
                    <a:pt x="427" y="4057"/>
                    <a:pt x="477" y="4133"/>
                    <a:pt x="552" y="4208"/>
                  </a:cubicBezTo>
                  <a:cubicBezTo>
                    <a:pt x="552" y="4233"/>
                    <a:pt x="577" y="4233"/>
                    <a:pt x="577" y="4233"/>
                  </a:cubicBezTo>
                  <a:cubicBezTo>
                    <a:pt x="577" y="4258"/>
                    <a:pt x="577" y="4258"/>
                    <a:pt x="602" y="4283"/>
                  </a:cubicBezTo>
                  <a:cubicBezTo>
                    <a:pt x="677" y="4458"/>
                    <a:pt x="778" y="4609"/>
                    <a:pt x="928" y="4734"/>
                  </a:cubicBezTo>
                  <a:cubicBezTo>
                    <a:pt x="1053" y="4859"/>
                    <a:pt x="1179" y="4960"/>
                    <a:pt x="1329" y="5035"/>
                  </a:cubicBezTo>
                  <a:cubicBezTo>
                    <a:pt x="1429" y="5085"/>
                    <a:pt x="1505" y="5110"/>
                    <a:pt x="1580" y="5160"/>
                  </a:cubicBezTo>
                  <a:cubicBezTo>
                    <a:pt x="1593" y="5160"/>
                    <a:pt x="1607" y="5167"/>
                    <a:pt x="1620" y="5174"/>
                  </a:cubicBezTo>
                  <a:lnTo>
                    <a:pt x="1620" y="5174"/>
                  </a:lnTo>
                  <a:cubicBezTo>
                    <a:pt x="1608" y="5174"/>
                    <a:pt x="1613" y="5185"/>
                    <a:pt x="1630" y="5185"/>
                  </a:cubicBezTo>
                  <a:cubicBezTo>
                    <a:pt x="1680" y="5210"/>
                    <a:pt x="1730" y="5235"/>
                    <a:pt x="1780" y="5260"/>
                  </a:cubicBezTo>
                  <a:cubicBezTo>
                    <a:pt x="2131" y="5436"/>
                    <a:pt x="2582" y="5536"/>
                    <a:pt x="2958" y="5536"/>
                  </a:cubicBezTo>
                  <a:cubicBezTo>
                    <a:pt x="3359" y="5536"/>
                    <a:pt x="3735" y="5461"/>
                    <a:pt x="4111" y="5386"/>
                  </a:cubicBezTo>
                  <a:cubicBezTo>
                    <a:pt x="4437" y="5336"/>
                    <a:pt x="4788" y="5235"/>
                    <a:pt x="5088" y="5085"/>
                  </a:cubicBezTo>
                  <a:cubicBezTo>
                    <a:pt x="5414" y="4884"/>
                    <a:pt x="5715" y="4634"/>
                    <a:pt x="5916" y="4308"/>
                  </a:cubicBezTo>
                  <a:cubicBezTo>
                    <a:pt x="5941" y="4283"/>
                    <a:pt x="5966" y="4258"/>
                    <a:pt x="5966" y="4208"/>
                  </a:cubicBezTo>
                  <a:cubicBezTo>
                    <a:pt x="5966" y="4208"/>
                    <a:pt x="5966" y="4208"/>
                    <a:pt x="5991" y="4183"/>
                  </a:cubicBezTo>
                  <a:cubicBezTo>
                    <a:pt x="5991" y="4158"/>
                    <a:pt x="6066" y="4032"/>
                    <a:pt x="6066" y="4032"/>
                  </a:cubicBezTo>
                  <a:cubicBezTo>
                    <a:pt x="6091" y="4007"/>
                    <a:pt x="6116" y="3982"/>
                    <a:pt x="6116" y="3957"/>
                  </a:cubicBezTo>
                  <a:cubicBezTo>
                    <a:pt x="6216" y="3807"/>
                    <a:pt x="6291" y="3631"/>
                    <a:pt x="6342" y="3481"/>
                  </a:cubicBezTo>
                  <a:cubicBezTo>
                    <a:pt x="6567" y="2854"/>
                    <a:pt x="6342" y="2102"/>
                    <a:pt x="6041" y="1526"/>
                  </a:cubicBezTo>
                  <a:cubicBezTo>
                    <a:pt x="5740" y="899"/>
                    <a:pt x="5189" y="498"/>
                    <a:pt x="4537" y="248"/>
                  </a:cubicBezTo>
                  <a:cubicBezTo>
                    <a:pt x="4132" y="96"/>
                    <a:pt x="3670" y="1"/>
                    <a:pt x="3213" y="1"/>
                  </a:cubicBezTo>
                  <a:close/>
                </a:path>
              </a:pathLst>
            </a:custGeom>
            <a:solidFill>
              <a:srgbClr val="FFFFFF">
                <a:alpha val="4643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7" name="Google Shape;107;p13"/>
            <p:cNvSpPr/>
            <p:nvPr/>
          </p:nvSpPr>
          <p:spPr>
            <a:xfrm>
              <a:off x="7621674" y="1766911"/>
              <a:ext cx="2067424" cy="2419428"/>
            </a:xfrm>
            <a:custGeom>
              <a:avLst/>
              <a:gdLst/>
              <a:ahLst/>
              <a:cxnLst/>
              <a:rect l="l" t="t" r="r" b="b"/>
              <a:pathLst>
                <a:path w="46769" h="54732" extrusionOk="0">
                  <a:moveTo>
                    <a:pt x="26857" y="0"/>
                  </a:moveTo>
                  <a:cubicBezTo>
                    <a:pt x="24284" y="0"/>
                    <a:pt x="21741" y="660"/>
                    <a:pt x="19374" y="1718"/>
                  </a:cubicBezTo>
                  <a:cubicBezTo>
                    <a:pt x="13710" y="4224"/>
                    <a:pt x="8898" y="8886"/>
                    <a:pt x="5615" y="14099"/>
                  </a:cubicBezTo>
                  <a:cubicBezTo>
                    <a:pt x="2407" y="19187"/>
                    <a:pt x="452" y="25127"/>
                    <a:pt x="101" y="31142"/>
                  </a:cubicBezTo>
                  <a:cubicBezTo>
                    <a:pt x="1" y="32996"/>
                    <a:pt x="126" y="37457"/>
                    <a:pt x="101" y="37808"/>
                  </a:cubicBezTo>
                  <a:cubicBezTo>
                    <a:pt x="51" y="38535"/>
                    <a:pt x="76" y="39237"/>
                    <a:pt x="151" y="39964"/>
                  </a:cubicBezTo>
                  <a:cubicBezTo>
                    <a:pt x="327" y="41442"/>
                    <a:pt x="753" y="42821"/>
                    <a:pt x="1379" y="44149"/>
                  </a:cubicBezTo>
                  <a:cubicBezTo>
                    <a:pt x="2683" y="46906"/>
                    <a:pt x="4738" y="49262"/>
                    <a:pt x="7194" y="50991"/>
                  </a:cubicBezTo>
                  <a:cubicBezTo>
                    <a:pt x="11002" y="53696"/>
                    <a:pt x="15662" y="54731"/>
                    <a:pt x="20304" y="54731"/>
                  </a:cubicBezTo>
                  <a:cubicBezTo>
                    <a:pt x="22415" y="54731"/>
                    <a:pt x="24521" y="54517"/>
                    <a:pt x="26542" y="54149"/>
                  </a:cubicBezTo>
                  <a:cubicBezTo>
                    <a:pt x="29801" y="53548"/>
                    <a:pt x="33059" y="52470"/>
                    <a:pt x="35891" y="50791"/>
                  </a:cubicBezTo>
                  <a:cubicBezTo>
                    <a:pt x="38698" y="49112"/>
                    <a:pt x="41029" y="46806"/>
                    <a:pt x="42708" y="44024"/>
                  </a:cubicBezTo>
                  <a:cubicBezTo>
                    <a:pt x="46367" y="37984"/>
                    <a:pt x="46768" y="30665"/>
                    <a:pt x="45590" y="23848"/>
                  </a:cubicBezTo>
                  <a:cubicBezTo>
                    <a:pt x="44963" y="20189"/>
                    <a:pt x="43961" y="16580"/>
                    <a:pt x="42608" y="13147"/>
                  </a:cubicBezTo>
                  <a:cubicBezTo>
                    <a:pt x="41380" y="10014"/>
                    <a:pt x="39725" y="7006"/>
                    <a:pt x="37344" y="4600"/>
                  </a:cubicBezTo>
                  <a:cubicBezTo>
                    <a:pt x="35139" y="2395"/>
                    <a:pt x="32307" y="690"/>
                    <a:pt x="29199" y="189"/>
                  </a:cubicBezTo>
                  <a:cubicBezTo>
                    <a:pt x="28418" y="61"/>
                    <a:pt x="27636" y="0"/>
                    <a:pt x="26857" y="0"/>
                  </a:cubicBezTo>
                  <a:close/>
                </a:path>
              </a:pathLst>
            </a:custGeom>
            <a:solidFill>
              <a:srgbClr val="FFFFFF">
                <a:alpha val="4643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08" name="Google Shape;108;p13"/>
          <p:cNvSpPr/>
          <p:nvPr/>
        </p:nvSpPr>
        <p:spPr>
          <a:xfrm rot="2451155">
            <a:off x="8172432" y="160705"/>
            <a:ext cx="952873" cy="757391"/>
          </a:xfrm>
          <a:custGeom>
            <a:avLst/>
            <a:gdLst/>
            <a:ahLst/>
            <a:cxnLst/>
            <a:rect l="l" t="t" r="r" b="b"/>
            <a:pathLst>
              <a:path w="13785" h="10957" extrusionOk="0">
                <a:moveTo>
                  <a:pt x="5827" y="1"/>
                </a:moveTo>
                <a:cubicBezTo>
                  <a:pt x="5763" y="1"/>
                  <a:pt x="5717" y="3"/>
                  <a:pt x="5690" y="6"/>
                </a:cubicBezTo>
                <a:cubicBezTo>
                  <a:pt x="5213" y="56"/>
                  <a:pt x="4787" y="232"/>
                  <a:pt x="4361" y="407"/>
                </a:cubicBezTo>
                <a:cubicBezTo>
                  <a:pt x="3534" y="708"/>
                  <a:pt x="2782" y="1134"/>
                  <a:pt x="2131" y="1761"/>
                </a:cubicBezTo>
                <a:cubicBezTo>
                  <a:pt x="1479" y="2362"/>
                  <a:pt x="928" y="3139"/>
                  <a:pt x="602" y="3966"/>
                </a:cubicBezTo>
                <a:cubicBezTo>
                  <a:pt x="276" y="4818"/>
                  <a:pt x="0" y="5846"/>
                  <a:pt x="151" y="6748"/>
                </a:cubicBezTo>
                <a:cubicBezTo>
                  <a:pt x="276" y="7650"/>
                  <a:pt x="577" y="8653"/>
                  <a:pt x="1253" y="9279"/>
                </a:cubicBezTo>
                <a:cubicBezTo>
                  <a:pt x="1955" y="9931"/>
                  <a:pt x="2757" y="10407"/>
                  <a:pt x="3685" y="10658"/>
                </a:cubicBezTo>
                <a:cubicBezTo>
                  <a:pt x="4086" y="10758"/>
                  <a:pt x="4512" y="10858"/>
                  <a:pt x="4938" y="10908"/>
                </a:cubicBezTo>
                <a:cubicBezTo>
                  <a:pt x="5128" y="10943"/>
                  <a:pt x="5310" y="10957"/>
                  <a:pt x="5488" y="10957"/>
                </a:cubicBezTo>
                <a:cubicBezTo>
                  <a:pt x="5827" y="10957"/>
                  <a:pt x="6156" y="10908"/>
                  <a:pt x="6517" y="10858"/>
                </a:cubicBezTo>
                <a:cubicBezTo>
                  <a:pt x="7469" y="10758"/>
                  <a:pt x="8371" y="10658"/>
                  <a:pt x="9223" y="10207"/>
                </a:cubicBezTo>
                <a:cubicBezTo>
                  <a:pt x="10025" y="9806"/>
                  <a:pt x="10802" y="9304"/>
                  <a:pt x="11454" y="8653"/>
                </a:cubicBezTo>
                <a:cubicBezTo>
                  <a:pt x="12206" y="7951"/>
                  <a:pt x="12782" y="7249"/>
                  <a:pt x="13133" y="6272"/>
                </a:cubicBezTo>
                <a:cubicBezTo>
                  <a:pt x="13785" y="4492"/>
                  <a:pt x="13284" y="2763"/>
                  <a:pt x="11955" y="1460"/>
                </a:cubicBezTo>
                <a:cubicBezTo>
                  <a:pt x="10810" y="338"/>
                  <a:pt x="6704" y="1"/>
                  <a:pt x="5827" y="1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9" name="Google Shape;109;p13"/>
          <p:cNvSpPr/>
          <p:nvPr/>
        </p:nvSpPr>
        <p:spPr>
          <a:xfrm rot="-6634455">
            <a:off x="8601246" y="1316363"/>
            <a:ext cx="393539" cy="312805"/>
          </a:xfrm>
          <a:custGeom>
            <a:avLst/>
            <a:gdLst/>
            <a:ahLst/>
            <a:cxnLst/>
            <a:rect l="l" t="t" r="r" b="b"/>
            <a:pathLst>
              <a:path w="13785" h="10957" extrusionOk="0">
                <a:moveTo>
                  <a:pt x="5827" y="1"/>
                </a:moveTo>
                <a:cubicBezTo>
                  <a:pt x="5763" y="1"/>
                  <a:pt x="5717" y="3"/>
                  <a:pt x="5690" y="6"/>
                </a:cubicBezTo>
                <a:cubicBezTo>
                  <a:pt x="5213" y="56"/>
                  <a:pt x="4787" y="232"/>
                  <a:pt x="4361" y="407"/>
                </a:cubicBezTo>
                <a:cubicBezTo>
                  <a:pt x="3534" y="708"/>
                  <a:pt x="2782" y="1134"/>
                  <a:pt x="2131" y="1761"/>
                </a:cubicBezTo>
                <a:cubicBezTo>
                  <a:pt x="1479" y="2362"/>
                  <a:pt x="928" y="3139"/>
                  <a:pt x="602" y="3966"/>
                </a:cubicBezTo>
                <a:cubicBezTo>
                  <a:pt x="276" y="4818"/>
                  <a:pt x="0" y="5846"/>
                  <a:pt x="151" y="6748"/>
                </a:cubicBezTo>
                <a:cubicBezTo>
                  <a:pt x="276" y="7650"/>
                  <a:pt x="577" y="8653"/>
                  <a:pt x="1253" y="9279"/>
                </a:cubicBezTo>
                <a:cubicBezTo>
                  <a:pt x="1955" y="9931"/>
                  <a:pt x="2757" y="10407"/>
                  <a:pt x="3685" y="10658"/>
                </a:cubicBezTo>
                <a:cubicBezTo>
                  <a:pt x="4086" y="10758"/>
                  <a:pt x="4512" y="10858"/>
                  <a:pt x="4938" y="10908"/>
                </a:cubicBezTo>
                <a:cubicBezTo>
                  <a:pt x="5128" y="10943"/>
                  <a:pt x="5310" y="10957"/>
                  <a:pt x="5488" y="10957"/>
                </a:cubicBezTo>
                <a:cubicBezTo>
                  <a:pt x="5827" y="10957"/>
                  <a:pt x="6156" y="10908"/>
                  <a:pt x="6517" y="10858"/>
                </a:cubicBezTo>
                <a:cubicBezTo>
                  <a:pt x="7469" y="10758"/>
                  <a:pt x="8371" y="10658"/>
                  <a:pt x="9223" y="10207"/>
                </a:cubicBezTo>
                <a:cubicBezTo>
                  <a:pt x="10025" y="9806"/>
                  <a:pt x="10802" y="9304"/>
                  <a:pt x="11454" y="8653"/>
                </a:cubicBezTo>
                <a:cubicBezTo>
                  <a:pt x="12206" y="7951"/>
                  <a:pt x="12782" y="7249"/>
                  <a:pt x="13133" y="6272"/>
                </a:cubicBezTo>
                <a:cubicBezTo>
                  <a:pt x="13785" y="4492"/>
                  <a:pt x="13284" y="2763"/>
                  <a:pt x="11955" y="1460"/>
                </a:cubicBezTo>
                <a:cubicBezTo>
                  <a:pt x="10810" y="338"/>
                  <a:pt x="6704" y="1"/>
                  <a:pt x="5827" y="1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0" name="Google Shape;110;p13"/>
          <p:cNvSpPr txBox="1">
            <a:spLocks noGrp="1"/>
          </p:cNvSpPr>
          <p:nvPr>
            <p:ph type="title"/>
          </p:nvPr>
        </p:nvSpPr>
        <p:spPr>
          <a:xfrm>
            <a:off x="1589107" y="1437975"/>
            <a:ext cx="2631600" cy="3753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>
                <a:solidFill>
                  <a:schemeClr val="lt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  <p:sp>
        <p:nvSpPr>
          <p:cNvPr id="111" name="Google Shape;111;p13"/>
          <p:cNvSpPr txBox="1">
            <a:spLocks noGrp="1"/>
          </p:cNvSpPr>
          <p:nvPr>
            <p:ph type="title" idx="2" hasCustomPrompt="1"/>
          </p:nvPr>
        </p:nvSpPr>
        <p:spPr>
          <a:xfrm>
            <a:off x="815107" y="1718025"/>
            <a:ext cx="654000" cy="358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112" name="Google Shape;112;p13"/>
          <p:cNvSpPr txBox="1">
            <a:spLocks noGrp="1"/>
          </p:cNvSpPr>
          <p:nvPr>
            <p:ph type="subTitle" idx="1"/>
          </p:nvPr>
        </p:nvSpPr>
        <p:spPr>
          <a:xfrm>
            <a:off x="1589107" y="1813275"/>
            <a:ext cx="2631600" cy="54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9pPr>
          </a:lstStyle>
          <a:p>
            <a:endParaRPr/>
          </a:p>
        </p:txBody>
      </p:sp>
      <p:sp>
        <p:nvSpPr>
          <p:cNvPr id="113" name="Google Shape;113;p13"/>
          <p:cNvSpPr txBox="1">
            <a:spLocks noGrp="1"/>
          </p:cNvSpPr>
          <p:nvPr>
            <p:ph type="title" idx="3"/>
          </p:nvPr>
        </p:nvSpPr>
        <p:spPr>
          <a:xfrm>
            <a:off x="5764057" y="1437975"/>
            <a:ext cx="2631600" cy="3753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>
                <a:solidFill>
                  <a:schemeClr val="lt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  <p:sp>
        <p:nvSpPr>
          <p:cNvPr id="114" name="Google Shape;114;p13"/>
          <p:cNvSpPr txBox="1">
            <a:spLocks noGrp="1"/>
          </p:cNvSpPr>
          <p:nvPr>
            <p:ph type="title" idx="4" hasCustomPrompt="1"/>
          </p:nvPr>
        </p:nvSpPr>
        <p:spPr>
          <a:xfrm>
            <a:off x="4990057" y="1718025"/>
            <a:ext cx="654000" cy="358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115" name="Google Shape;115;p13"/>
          <p:cNvSpPr txBox="1">
            <a:spLocks noGrp="1"/>
          </p:cNvSpPr>
          <p:nvPr>
            <p:ph type="subTitle" idx="5"/>
          </p:nvPr>
        </p:nvSpPr>
        <p:spPr>
          <a:xfrm>
            <a:off x="5764057" y="1813275"/>
            <a:ext cx="2631600" cy="54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9pPr>
          </a:lstStyle>
          <a:p>
            <a:endParaRPr/>
          </a:p>
        </p:txBody>
      </p:sp>
      <p:sp>
        <p:nvSpPr>
          <p:cNvPr id="116" name="Google Shape;116;p13"/>
          <p:cNvSpPr txBox="1">
            <a:spLocks noGrp="1"/>
          </p:cNvSpPr>
          <p:nvPr>
            <p:ph type="title" idx="6"/>
          </p:nvPr>
        </p:nvSpPr>
        <p:spPr>
          <a:xfrm>
            <a:off x="1589107" y="2561272"/>
            <a:ext cx="2631600" cy="3753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>
                <a:solidFill>
                  <a:schemeClr val="lt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  <p:sp>
        <p:nvSpPr>
          <p:cNvPr id="117" name="Google Shape;117;p13"/>
          <p:cNvSpPr txBox="1">
            <a:spLocks noGrp="1"/>
          </p:cNvSpPr>
          <p:nvPr>
            <p:ph type="title" idx="7" hasCustomPrompt="1"/>
          </p:nvPr>
        </p:nvSpPr>
        <p:spPr>
          <a:xfrm>
            <a:off x="815107" y="2841300"/>
            <a:ext cx="654000" cy="358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118" name="Google Shape;118;p13"/>
          <p:cNvSpPr txBox="1">
            <a:spLocks noGrp="1"/>
          </p:cNvSpPr>
          <p:nvPr>
            <p:ph type="subTitle" idx="8"/>
          </p:nvPr>
        </p:nvSpPr>
        <p:spPr>
          <a:xfrm>
            <a:off x="1589107" y="2936563"/>
            <a:ext cx="2631600" cy="54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9pPr>
          </a:lstStyle>
          <a:p>
            <a:endParaRPr/>
          </a:p>
        </p:txBody>
      </p:sp>
      <p:sp>
        <p:nvSpPr>
          <p:cNvPr id="119" name="Google Shape;119;p13"/>
          <p:cNvSpPr txBox="1">
            <a:spLocks noGrp="1"/>
          </p:cNvSpPr>
          <p:nvPr>
            <p:ph type="title" idx="9"/>
          </p:nvPr>
        </p:nvSpPr>
        <p:spPr>
          <a:xfrm>
            <a:off x="5764057" y="2561250"/>
            <a:ext cx="2631600" cy="3753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>
                <a:solidFill>
                  <a:schemeClr val="lt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  <p:sp>
        <p:nvSpPr>
          <p:cNvPr id="120" name="Google Shape;120;p13"/>
          <p:cNvSpPr txBox="1">
            <a:spLocks noGrp="1"/>
          </p:cNvSpPr>
          <p:nvPr>
            <p:ph type="title" idx="13" hasCustomPrompt="1"/>
          </p:nvPr>
        </p:nvSpPr>
        <p:spPr>
          <a:xfrm>
            <a:off x="4990057" y="2841300"/>
            <a:ext cx="654000" cy="358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500"/>
              <a:buNone/>
              <a:defRPr sz="3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r>
              <a:t>xx%</a:t>
            </a:r>
          </a:p>
        </p:txBody>
      </p:sp>
      <p:sp>
        <p:nvSpPr>
          <p:cNvPr id="121" name="Google Shape;121;p13"/>
          <p:cNvSpPr txBox="1">
            <a:spLocks noGrp="1"/>
          </p:cNvSpPr>
          <p:nvPr>
            <p:ph type="subTitle" idx="14"/>
          </p:nvPr>
        </p:nvSpPr>
        <p:spPr>
          <a:xfrm>
            <a:off x="5764057" y="2936575"/>
            <a:ext cx="2631600" cy="54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9pPr>
          </a:lstStyle>
          <a:p>
            <a:endParaRPr/>
          </a:p>
        </p:txBody>
      </p:sp>
      <p:sp>
        <p:nvSpPr>
          <p:cNvPr id="122" name="Google Shape;122;p13"/>
          <p:cNvSpPr txBox="1">
            <a:spLocks noGrp="1"/>
          </p:cNvSpPr>
          <p:nvPr>
            <p:ph type="title" idx="15"/>
          </p:nvPr>
        </p:nvSpPr>
        <p:spPr>
          <a:xfrm>
            <a:off x="1589107" y="3685175"/>
            <a:ext cx="2631600" cy="3753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>
                <a:solidFill>
                  <a:schemeClr val="lt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  <p:sp>
        <p:nvSpPr>
          <p:cNvPr id="123" name="Google Shape;123;p13"/>
          <p:cNvSpPr txBox="1">
            <a:spLocks noGrp="1"/>
          </p:cNvSpPr>
          <p:nvPr>
            <p:ph type="title" idx="16" hasCustomPrompt="1"/>
          </p:nvPr>
        </p:nvSpPr>
        <p:spPr>
          <a:xfrm>
            <a:off x="815107" y="3964575"/>
            <a:ext cx="654000" cy="358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500"/>
              <a:buNone/>
              <a:defRPr sz="3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r>
              <a:t>xx%</a:t>
            </a:r>
          </a:p>
        </p:txBody>
      </p:sp>
      <p:sp>
        <p:nvSpPr>
          <p:cNvPr id="124" name="Google Shape;124;p13"/>
          <p:cNvSpPr txBox="1">
            <a:spLocks noGrp="1"/>
          </p:cNvSpPr>
          <p:nvPr>
            <p:ph type="subTitle" idx="17"/>
          </p:nvPr>
        </p:nvSpPr>
        <p:spPr>
          <a:xfrm>
            <a:off x="1589107" y="4060500"/>
            <a:ext cx="2631600" cy="54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9pPr>
          </a:lstStyle>
          <a:p>
            <a:endParaRPr/>
          </a:p>
        </p:txBody>
      </p:sp>
      <p:sp>
        <p:nvSpPr>
          <p:cNvPr id="125" name="Google Shape;125;p13"/>
          <p:cNvSpPr txBox="1">
            <a:spLocks noGrp="1"/>
          </p:cNvSpPr>
          <p:nvPr>
            <p:ph type="title" idx="18"/>
          </p:nvPr>
        </p:nvSpPr>
        <p:spPr>
          <a:xfrm>
            <a:off x="5764057" y="3684575"/>
            <a:ext cx="2631600" cy="3753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>
                <a:solidFill>
                  <a:schemeClr val="lt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  <p:sp>
        <p:nvSpPr>
          <p:cNvPr id="126" name="Google Shape;126;p13"/>
          <p:cNvSpPr txBox="1">
            <a:spLocks noGrp="1"/>
          </p:cNvSpPr>
          <p:nvPr>
            <p:ph type="title" idx="19" hasCustomPrompt="1"/>
          </p:nvPr>
        </p:nvSpPr>
        <p:spPr>
          <a:xfrm>
            <a:off x="4990057" y="3964575"/>
            <a:ext cx="654000" cy="358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500"/>
              <a:buNone/>
              <a:defRPr sz="3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r>
              <a:t>xx%</a:t>
            </a:r>
          </a:p>
        </p:txBody>
      </p:sp>
      <p:sp>
        <p:nvSpPr>
          <p:cNvPr id="127" name="Google Shape;127;p13"/>
          <p:cNvSpPr txBox="1">
            <a:spLocks noGrp="1"/>
          </p:cNvSpPr>
          <p:nvPr>
            <p:ph type="subTitle" idx="20"/>
          </p:nvPr>
        </p:nvSpPr>
        <p:spPr>
          <a:xfrm>
            <a:off x="5764057" y="4059900"/>
            <a:ext cx="2631600" cy="54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9pPr>
          </a:lstStyle>
          <a:p>
            <a:endParaRPr/>
          </a:p>
        </p:txBody>
      </p:sp>
      <p:sp>
        <p:nvSpPr>
          <p:cNvPr id="128" name="Google Shape;128;p13"/>
          <p:cNvSpPr txBox="1">
            <a:spLocks noGrp="1"/>
          </p:cNvSpPr>
          <p:nvPr>
            <p:ph type="title" idx="21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437037442"/>
      </p:ext>
    </p:extLst>
  </p:cSld>
  <p:clrMapOvr>
    <a:masterClrMapping/>
  </p:clrMapOvr>
  <p:transition spd="slow">
    <p:push dir="u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">
  <p:cSld name="Title and text">
    <p:spTree>
      <p:nvGrpSpPr>
        <p:cNvPr id="1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Google Shape;130;p14"/>
          <p:cNvSpPr txBox="1">
            <a:spLocks noGrp="1"/>
          </p:cNvSpPr>
          <p:nvPr>
            <p:ph type="title"/>
          </p:nvPr>
        </p:nvSpPr>
        <p:spPr>
          <a:xfrm>
            <a:off x="713100" y="1594325"/>
            <a:ext cx="4048200" cy="764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3500"/>
              <a:buNone/>
              <a:defRPr sz="45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131" name="Google Shape;131;p14"/>
          <p:cNvSpPr txBox="1">
            <a:spLocks noGrp="1"/>
          </p:cNvSpPr>
          <p:nvPr>
            <p:ph type="subTitle" idx="1"/>
          </p:nvPr>
        </p:nvSpPr>
        <p:spPr>
          <a:xfrm>
            <a:off x="713100" y="2358475"/>
            <a:ext cx="4048200" cy="1190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6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2" name="Google Shape;132;p14"/>
          <p:cNvSpPr/>
          <p:nvPr/>
        </p:nvSpPr>
        <p:spPr>
          <a:xfrm flipH="1">
            <a:off x="-277510" y="4352133"/>
            <a:ext cx="915342" cy="835099"/>
          </a:xfrm>
          <a:custGeom>
            <a:avLst/>
            <a:gdLst/>
            <a:ahLst/>
            <a:cxnLst/>
            <a:rect l="l" t="t" r="r" b="b"/>
            <a:pathLst>
              <a:path w="15139" h="13813" extrusionOk="0">
                <a:moveTo>
                  <a:pt x="7368" y="0"/>
                </a:moveTo>
                <a:cubicBezTo>
                  <a:pt x="5390" y="0"/>
                  <a:pt x="2715" y="541"/>
                  <a:pt x="1153" y="3069"/>
                </a:cubicBezTo>
                <a:cubicBezTo>
                  <a:pt x="777" y="3696"/>
                  <a:pt x="552" y="4398"/>
                  <a:pt x="402" y="5125"/>
                </a:cubicBezTo>
                <a:cubicBezTo>
                  <a:pt x="126" y="5826"/>
                  <a:pt x="1" y="6578"/>
                  <a:pt x="101" y="7355"/>
                </a:cubicBezTo>
                <a:cubicBezTo>
                  <a:pt x="176" y="7882"/>
                  <a:pt x="351" y="8358"/>
                  <a:pt x="602" y="8809"/>
                </a:cubicBezTo>
                <a:cubicBezTo>
                  <a:pt x="652" y="8959"/>
                  <a:pt x="702" y="9135"/>
                  <a:pt x="777" y="9285"/>
                </a:cubicBezTo>
                <a:cubicBezTo>
                  <a:pt x="1178" y="10187"/>
                  <a:pt x="1830" y="10889"/>
                  <a:pt x="2482" y="11641"/>
                </a:cubicBezTo>
                <a:cubicBezTo>
                  <a:pt x="3158" y="12393"/>
                  <a:pt x="3960" y="12894"/>
                  <a:pt x="4913" y="13270"/>
                </a:cubicBezTo>
                <a:cubicBezTo>
                  <a:pt x="5817" y="13636"/>
                  <a:pt x="6726" y="13812"/>
                  <a:pt x="7636" y="13812"/>
                </a:cubicBezTo>
                <a:cubicBezTo>
                  <a:pt x="8594" y="13812"/>
                  <a:pt x="9551" y="13618"/>
                  <a:pt x="10502" y="13245"/>
                </a:cubicBezTo>
                <a:cubicBezTo>
                  <a:pt x="12331" y="12493"/>
                  <a:pt x="13710" y="10864"/>
                  <a:pt x="14412" y="9009"/>
                </a:cubicBezTo>
                <a:cubicBezTo>
                  <a:pt x="15138" y="7130"/>
                  <a:pt x="14788" y="5250"/>
                  <a:pt x="13835" y="3496"/>
                </a:cubicBezTo>
                <a:cubicBezTo>
                  <a:pt x="12908" y="1841"/>
                  <a:pt x="11354" y="613"/>
                  <a:pt x="9524" y="212"/>
                </a:cubicBezTo>
                <a:cubicBezTo>
                  <a:pt x="9095" y="123"/>
                  <a:pt x="8311" y="0"/>
                  <a:pt x="7368" y="0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3" name="Google Shape;133;p14"/>
          <p:cNvSpPr/>
          <p:nvPr/>
        </p:nvSpPr>
        <p:spPr>
          <a:xfrm>
            <a:off x="-454773" y="-528600"/>
            <a:ext cx="1784020" cy="1418110"/>
          </a:xfrm>
          <a:custGeom>
            <a:avLst/>
            <a:gdLst/>
            <a:ahLst/>
            <a:cxnLst/>
            <a:rect l="l" t="t" r="r" b="b"/>
            <a:pathLst>
              <a:path w="13785" h="10957" extrusionOk="0">
                <a:moveTo>
                  <a:pt x="5827" y="1"/>
                </a:moveTo>
                <a:cubicBezTo>
                  <a:pt x="5763" y="1"/>
                  <a:pt x="5717" y="3"/>
                  <a:pt x="5690" y="6"/>
                </a:cubicBezTo>
                <a:cubicBezTo>
                  <a:pt x="5213" y="56"/>
                  <a:pt x="4787" y="232"/>
                  <a:pt x="4361" y="407"/>
                </a:cubicBezTo>
                <a:cubicBezTo>
                  <a:pt x="3534" y="708"/>
                  <a:pt x="2782" y="1134"/>
                  <a:pt x="2131" y="1761"/>
                </a:cubicBezTo>
                <a:cubicBezTo>
                  <a:pt x="1479" y="2362"/>
                  <a:pt x="928" y="3139"/>
                  <a:pt x="602" y="3966"/>
                </a:cubicBezTo>
                <a:cubicBezTo>
                  <a:pt x="276" y="4818"/>
                  <a:pt x="0" y="5846"/>
                  <a:pt x="151" y="6748"/>
                </a:cubicBezTo>
                <a:cubicBezTo>
                  <a:pt x="276" y="7650"/>
                  <a:pt x="577" y="8653"/>
                  <a:pt x="1253" y="9279"/>
                </a:cubicBezTo>
                <a:cubicBezTo>
                  <a:pt x="1955" y="9931"/>
                  <a:pt x="2757" y="10407"/>
                  <a:pt x="3685" y="10658"/>
                </a:cubicBezTo>
                <a:cubicBezTo>
                  <a:pt x="4086" y="10758"/>
                  <a:pt x="4512" y="10858"/>
                  <a:pt x="4938" y="10908"/>
                </a:cubicBezTo>
                <a:cubicBezTo>
                  <a:pt x="5128" y="10943"/>
                  <a:pt x="5310" y="10957"/>
                  <a:pt x="5488" y="10957"/>
                </a:cubicBezTo>
                <a:cubicBezTo>
                  <a:pt x="5827" y="10957"/>
                  <a:pt x="6156" y="10908"/>
                  <a:pt x="6517" y="10858"/>
                </a:cubicBezTo>
                <a:cubicBezTo>
                  <a:pt x="7469" y="10758"/>
                  <a:pt x="8371" y="10658"/>
                  <a:pt x="9223" y="10207"/>
                </a:cubicBezTo>
                <a:cubicBezTo>
                  <a:pt x="10025" y="9806"/>
                  <a:pt x="10802" y="9304"/>
                  <a:pt x="11454" y="8653"/>
                </a:cubicBezTo>
                <a:cubicBezTo>
                  <a:pt x="12206" y="7951"/>
                  <a:pt x="12782" y="7249"/>
                  <a:pt x="13133" y="6272"/>
                </a:cubicBezTo>
                <a:cubicBezTo>
                  <a:pt x="13785" y="4492"/>
                  <a:pt x="13284" y="2763"/>
                  <a:pt x="11955" y="1460"/>
                </a:cubicBezTo>
                <a:cubicBezTo>
                  <a:pt x="10810" y="338"/>
                  <a:pt x="6704" y="1"/>
                  <a:pt x="5827" y="1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4" name="Google Shape;134;p14"/>
          <p:cNvSpPr/>
          <p:nvPr/>
        </p:nvSpPr>
        <p:spPr>
          <a:xfrm rot="-1763830">
            <a:off x="8360338" y="-490325"/>
            <a:ext cx="1247592" cy="1848411"/>
          </a:xfrm>
          <a:custGeom>
            <a:avLst/>
            <a:gdLst/>
            <a:ahLst/>
            <a:cxnLst/>
            <a:rect l="l" t="t" r="r" b="b"/>
            <a:pathLst>
              <a:path w="41455" h="61419" extrusionOk="0">
                <a:moveTo>
                  <a:pt x="18968" y="1"/>
                </a:moveTo>
                <a:cubicBezTo>
                  <a:pt x="17886" y="1"/>
                  <a:pt x="16803" y="119"/>
                  <a:pt x="15740" y="365"/>
                </a:cubicBezTo>
                <a:cubicBezTo>
                  <a:pt x="13058" y="992"/>
                  <a:pt x="10602" y="2521"/>
                  <a:pt x="8672" y="4476"/>
                </a:cubicBezTo>
                <a:cubicBezTo>
                  <a:pt x="4236" y="8912"/>
                  <a:pt x="2557" y="15178"/>
                  <a:pt x="1529" y="21193"/>
                </a:cubicBezTo>
                <a:cubicBezTo>
                  <a:pt x="377" y="27834"/>
                  <a:pt x="1" y="34727"/>
                  <a:pt x="1605" y="41343"/>
                </a:cubicBezTo>
                <a:cubicBezTo>
                  <a:pt x="2983" y="46982"/>
                  <a:pt x="5865" y="52446"/>
                  <a:pt x="10352" y="56230"/>
                </a:cubicBezTo>
                <a:cubicBezTo>
                  <a:pt x="14166" y="59452"/>
                  <a:pt x="18967" y="61419"/>
                  <a:pt x="23920" y="61419"/>
                </a:cubicBezTo>
                <a:cubicBezTo>
                  <a:pt x="24824" y="61419"/>
                  <a:pt x="25733" y="61353"/>
                  <a:pt x="26642" y="61218"/>
                </a:cubicBezTo>
                <a:cubicBezTo>
                  <a:pt x="29901" y="60717"/>
                  <a:pt x="33008" y="59213"/>
                  <a:pt x="35389" y="56957"/>
                </a:cubicBezTo>
                <a:cubicBezTo>
                  <a:pt x="37394" y="55228"/>
                  <a:pt x="38798" y="52947"/>
                  <a:pt x="39700" y="50466"/>
                </a:cubicBezTo>
                <a:cubicBezTo>
                  <a:pt x="40778" y="47509"/>
                  <a:pt x="41154" y="44376"/>
                  <a:pt x="41279" y="41268"/>
                </a:cubicBezTo>
                <a:cubicBezTo>
                  <a:pt x="41454" y="37884"/>
                  <a:pt x="41354" y="34476"/>
                  <a:pt x="41003" y="31092"/>
                </a:cubicBezTo>
                <a:cubicBezTo>
                  <a:pt x="40327" y="24752"/>
                  <a:pt x="38948" y="18210"/>
                  <a:pt x="36141" y="12446"/>
                </a:cubicBezTo>
                <a:cubicBezTo>
                  <a:pt x="33610" y="7208"/>
                  <a:pt x="29525" y="2696"/>
                  <a:pt x="23911" y="817"/>
                </a:cubicBezTo>
                <a:cubicBezTo>
                  <a:pt x="22313" y="284"/>
                  <a:pt x="20641" y="1"/>
                  <a:pt x="18968" y="1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5" name="Google Shape;135;p14"/>
          <p:cNvSpPr/>
          <p:nvPr/>
        </p:nvSpPr>
        <p:spPr>
          <a:xfrm>
            <a:off x="1520722" y="400630"/>
            <a:ext cx="329221" cy="277542"/>
          </a:xfrm>
          <a:custGeom>
            <a:avLst/>
            <a:gdLst/>
            <a:ahLst/>
            <a:cxnLst/>
            <a:rect l="l" t="t" r="r" b="b"/>
            <a:pathLst>
              <a:path w="6568" h="5537" extrusionOk="0">
                <a:moveTo>
                  <a:pt x="3213" y="1"/>
                </a:moveTo>
                <a:cubicBezTo>
                  <a:pt x="2991" y="1"/>
                  <a:pt x="2770" y="23"/>
                  <a:pt x="2557" y="72"/>
                </a:cubicBezTo>
                <a:cubicBezTo>
                  <a:pt x="2256" y="148"/>
                  <a:pt x="1956" y="248"/>
                  <a:pt x="1680" y="398"/>
                </a:cubicBezTo>
                <a:cubicBezTo>
                  <a:pt x="1379" y="549"/>
                  <a:pt x="1154" y="774"/>
                  <a:pt x="928" y="1000"/>
                </a:cubicBezTo>
                <a:cubicBezTo>
                  <a:pt x="527" y="1401"/>
                  <a:pt x="276" y="1877"/>
                  <a:pt x="251" y="2403"/>
                </a:cubicBezTo>
                <a:cubicBezTo>
                  <a:pt x="226" y="2478"/>
                  <a:pt x="226" y="2529"/>
                  <a:pt x="226" y="2579"/>
                </a:cubicBezTo>
                <a:cubicBezTo>
                  <a:pt x="226" y="2569"/>
                  <a:pt x="226" y="2561"/>
                  <a:pt x="226" y="2554"/>
                </a:cubicBezTo>
                <a:cubicBezTo>
                  <a:pt x="201" y="2604"/>
                  <a:pt x="176" y="2704"/>
                  <a:pt x="176" y="2804"/>
                </a:cubicBezTo>
                <a:cubicBezTo>
                  <a:pt x="1" y="3180"/>
                  <a:pt x="126" y="3631"/>
                  <a:pt x="352" y="3957"/>
                </a:cubicBezTo>
                <a:cubicBezTo>
                  <a:pt x="427" y="4057"/>
                  <a:pt x="477" y="4133"/>
                  <a:pt x="552" y="4208"/>
                </a:cubicBezTo>
                <a:cubicBezTo>
                  <a:pt x="552" y="4233"/>
                  <a:pt x="577" y="4233"/>
                  <a:pt x="577" y="4233"/>
                </a:cubicBezTo>
                <a:cubicBezTo>
                  <a:pt x="577" y="4258"/>
                  <a:pt x="577" y="4258"/>
                  <a:pt x="602" y="4283"/>
                </a:cubicBezTo>
                <a:cubicBezTo>
                  <a:pt x="677" y="4458"/>
                  <a:pt x="778" y="4609"/>
                  <a:pt x="928" y="4734"/>
                </a:cubicBezTo>
                <a:cubicBezTo>
                  <a:pt x="1053" y="4859"/>
                  <a:pt x="1179" y="4960"/>
                  <a:pt x="1329" y="5035"/>
                </a:cubicBezTo>
                <a:cubicBezTo>
                  <a:pt x="1429" y="5085"/>
                  <a:pt x="1505" y="5110"/>
                  <a:pt x="1580" y="5160"/>
                </a:cubicBezTo>
                <a:cubicBezTo>
                  <a:pt x="1593" y="5160"/>
                  <a:pt x="1607" y="5167"/>
                  <a:pt x="1620" y="5174"/>
                </a:cubicBezTo>
                <a:lnTo>
                  <a:pt x="1620" y="5174"/>
                </a:lnTo>
                <a:cubicBezTo>
                  <a:pt x="1608" y="5174"/>
                  <a:pt x="1613" y="5185"/>
                  <a:pt x="1630" y="5185"/>
                </a:cubicBezTo>
                <a:cubicBezTo>
                  <a:pt x="1680" y="5210"/>
                  <a:pt x="1730" y="5235"/>
                  <a:pt x="1780" y="5260"/>
                </a:cubicBezTo>
                <a:cubicBezTo>
                  <a:pt x="2131" y="5436"/>
                  <a:pt x="2582" y="5536"/>
                  <a:pt x="2958" y="5536"/>
                </a:cubicBezTo>
                <a:cubicBezTo>
                  <a:pt x="3359" y="5536"/>
                  <a:pt x="3735" y="5461"/>
                  <a:pt x="4111" y="5386"/>
                </a:cubicBezTo>
                <a:cubicBezTo>
                  <a:pt x="4437" y="5336"/>
                  <a:pt x="4788" y="5235"/>
                  <a:pt x="5088" y="5085"/>
                </a:cubicBezTo>
                <a:cubicBezTo>
                  <a:pt x="5414" y="4884"/>
                  <a:pt x="5715" y="4634"/>
                  <a:pt x="5916" y="4308"/>
                </a:cubicBezTo>
                <a:cubicBezTo>
                  <a:pt x="5941" y="4283"/>
                  <a:pt x="5966" y="4258"/>
                  <a:pt x="5966" y="4208"/>
                </a:cubicBezTo>
                <a:cubicBezTo>
                  <a:pt x="5966" y="4208"/>
                  <a:pt x="5966" y="4208"/>
                  <a:pt x="5991" y="4183"/>
                </a:cubicBezTo>
                <a:cubicBezTo>
                  <a:pt x="5991" y="4158"/>
                  <a:pt x="6066" y="4032"/>
                  <a:pt x="6066" y="4032"/>
                </a:cubicBezTo>
                <a:cubicBezTo>
                  <a:pt x="6091" y="4007"/>
                  <a:pt x="6116" y="3982"/>
                  <a:pt x="6116" y="3957"/>
                </a:cubicBezTo>
                <a:cubicBezTo>
                  <a:pt x="6216" y="3807"/>
                  <a:pt x="6291" y="3631"/>
                  <a:pt x="6342" y="3481"/>
                </a:cubicBezTo>
                <a:cubicBezTo>
                  <a:pt x="6567" y="2854"/>
                  <a:pt x="6342" y="2102"/>
                  <a:pt x="6041" y="1526"/>
                </a:cubicBezTo>
                <a:cubicBezTo>
                  <a:pt x="5740" y="899"/>
                  <a:pt x="5189" y="498"/>
                  <a:pt x="4537" y="248"/>
                </a:cubicBezTo>
                <a:cubicBezTo>
                  <a:pt x="4132" y="96"/>
                  <a:pt x="3670" y="1"/>
                  <a:pt x="3213" y="1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6" name="Google Shape;136;p14"/>
          <p:cNvSpPr/>
          <p:nvPr/>
        </p:nvSpPr>
        <p:spPr>
          <a:xfrm rot="3229889">
            <a:off x="967659" y="4384728"/>
            <a:ext cx="520454" cy="438757"/>
          </a:xfrm>
          <a:custGeom>
            <a:avLst/>
            <a:gdLst/>
            <a:ahLst/>
            <a:cxnLst/>
            <a:rect l="l" t="t" r="r" b="b"/>
            <a:pathLst>
              <a:path w="6568" h="5537" extrusionOk="0">
                <a:moveTo>
                  <a:pt x="3213" y="1"/>
                </a:moveTo>
                <a:cubicBezTo>
                  <a:pt x="2991" y="1"/>
                  <a:pt x="2770" y="23"/>
                  <a:pt x="2557" y="72"/>
                </a:cubicBezTo>
                <a:cubicBezTo>
                  <a:pt x="2256" y="148"/>
                  <a:pt x="1956" y="248"/>
                  <a:pt x="1680" y="398"/>
                </a:cubicBezTo>
                <a:cubicBezTo>
                  <a:pt x="1379" y="549"/>
                  <a:pt x="1154" y="774"/>
                  <a:pt x="928" y="1000"/>
                </a:cubicBezTo>
                <a:cubicBezTo>
                  <a:pt x="527" y="1401"/>
                  <a:pt x="276" y="1877"/>
                  <a:pt x="251" y="2403"/>
                </a:cubicBezTo>
                <a:cubicBezTo>
                  <a:pt x="226" y="2478"/>
                  <a:pt x="226" y="2529"/>
                  <a:pt x="226" y="2579"/>
                </a:cubicBezTo>
                <a:cubicBezTo>
                  <a:pt x="226" y="2569"/>
                  <a:pt x="226" y="2561"/>
                  <a:pt x="226" y="2554"/>
                </a:cubicBezTo>
                <a:cubicBezTo>
                  <a:pt x="201" y="2604"/>
                  <a:pt x="176" y="2704"/>
                  <a:pt x="176" y="2804"/>
                </a:cubicBezTo>
                <a:cubicBezTo>
                  <a:pt x="1" y="3180"/>
                  <a:pt x="126" y="3631"/>
                  <a:pt x="352" y="3957"/>
                </a:cubicBezTo>
                <a:cubicBezTo>
                  <a:pt x="427" y="4057"/>
                  <a:pt x="477" y="4133"/>
                  <a:pt x="552" y="4208"/>
                </a:cubicBezTo>
                <a:cubicBezTo>
                  <a:pt x="552" y="4233"/>
                  <a:pt x="577" y="4233"/>
                  <a:pt x="577" y="4233"/>
                </a:cubicBezTo>
                <a:cubicBezTo>
                  <a:pt x="577" y="4258"/>
                  <a:pt x="577" y="4258"/>
                  <a:pt x="602" y="4283"/>
                </a:cubicBezTo>
                <a:cubicBezTo>
                  <a:pt x="677" y="4458"/>
                  <a:pt x="778" y="4609"/>
                  <a:pt x="928" y="4734"/>
                </a:cubicBezTo>
                <a:cubicBezTo>
                  <a:pt x="1053" y="4859"/>
                  <a:pt x="1179" y="4960"/>
                  <a:pt x="1329" y="5035"/>
                </a:cubicBezTo>
                <a:cubicBezTo>
                  <a:pt x="1429" y="5085"/>
                  <a:pt x="1505" y="5110"/>
                  <a:pt x="1580" y="5160"/>
                </a:cubicBezTo>
                <a:cubicBezTo>
                  <a:pt x="1593" y="5160"/>
                  <a:pt x="1607" y="5167"/>
                  <a:pt x="1620" y="5174"/>
                </a:cubicBezTo>
                <a:lnTo>
                  <a:pt x="1620" y="5174"/>
                </a:lnTo>
                <a:cubicBezTo>
                  <a:pt x="1608" y="5174"/>
                  <a:pt x="1613" y="5185"/>
                  <a:pt x="1630" y="5185"/>
                </a:cubicBezTo>
                <a:cubicBezTo>
                  <a:pt x="1680" y="5210"/>
                  <a:pt x="1730" y="5235"/>
                  <a:pt x="1780" y="5260"/>
                </a:cubicBezTo>
                <a:cubicBezTo>
                  <a:pt x="2131" y="5436"/>
                  <a:pt x="2582" y="5536"/>
                  <a:pt x="2958" y="5536"/>
                </a:cubicBezTo>
                <a:cubicBezTo>
                  <a:pt x="3359" y="5536"/>
                  <a:pt x="3735" y="5461"/>
                  <a:pt x="4111" y="5386"/>
                </a:cubicBezTo>
                <a:cubicBezTo>
                  <a:pt x="4437" y="5336"/>
                  <a:pt x="4788" y="5235"/>
                  <a:pt x="5088" y="5085"/>
                </a:cubicBezTo>
                <a:cubicBezTo>
                  <a:pt x="5414" y="4884"/>
                  <a:pt x="5715" y="4634"/>
                  <a:pt x="5916" y="4308"/>
                </a:cubicBezTo>
                <a:cubicBezTo>
                  <a:pt x="5941" y="4283"/>
                  <a:pt x="5966" y="4258"/>
                  <a:pt x="5966" y="4208"/>
                </a:cubicBezTo>
                <a:cubicBezTo>
                  <a:pt x="5966" y="4208"/>
                  <a:pt x="5966" y="4208"/>
                  <a:pt x="5991" y="4183"/>
                </a:cubicBezTo>
                <a:cubicBezTo>
                  <a:pt x="5991" y="4158"/>
                  <a:pt x="6066" y="4032"/>
                  <a:pt x="6066" y="4032"/>
                </a:cubicBezTo>
                <a:cubicBezTo>
                  <a:pt x="6091" y="4007"/>
                  <a:pt x="6116" y="3982"/>
                  <a:pt x="6116" y="3957"/>
                </a:cubicBezTo>
                <a:cubicBezTo>
                  <a:pt x="6216" y="3807"/>
                  <a:pt x="6291" y="3631"/>
                  <a:pt x="6342" y="3481"/>
                </a:cubicBezTo>
                <a:cubicBezTo>
                  <a:pt x="6567" y="2854"/>
                  <a:pt x="6342" y="2102"/>
                  <a:pt x="6041" y="1526"/>
                </a:cubicBezTo>
                <a:cubicBezTo>
                  <a:pt x="5740" y="899"/>
                  <a:pt x="5189" y="498"/>
                  <a:pt x="4537" y="248"/>
                </a:cubicBezTo>
                <a:cubicBezTo>
                  <a:pt x="4132" y="96"/>
                  <a:pt x="3670" y="1"/>
                  <a:pt x="3213" y="1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7" name="Google Shape;137;p14"/>
          <p:cNvSpPr/>
          <p:nvPr/>
        </p:nvSpPr>
        <p:spPr>
          <a:xfrm>
            <a:off x="8532197" y="4110555"/>
            <a:ext cx="329221" cy="277542"/>
          </a:xfrm>
          <a:custGeom>
            <a:avLst/>
            <a:gdLst/>
            <a:ahLst/>
            <a:cxnLst/>
            <a:rect l="l" t="t" r="r" b="b"/>
            <a:pathLst>
              <a:path w="6568" h="5537" extrusionOk="0">
                <a:moveTo>
                  <a:pt x="3213" y="1"/>
                </a:moveTo>
                <a:cubicBezTo>
                  <a:pt x="2991" y="1"/>
                  <a:pt x="2770" y="23"/>
                  <a:pt x="2557" y="72"/>
                </a:cubicBezTo>
                <a:cubicBezTo>
                  <a:pt x="2256" y="148"/>
                  <a:pt x="1956" y="248"/>
                  <a:pt x="1680" y="398"/>
                </a:cubicBezTo>
                <a:cubicBezTo>
                  <a:pt x="1379" y="549"/>
                  <a:pt x="1154" y="774"/>
                  <a:pt x="928" y="1000"/>
                </a:cubicBezTo>
                <a:cubicBezTo>
                  <a:pt x="527" y="1401"/>
                  <a:pt x="276" y="1877"/>
                  <a:pt x="251" y="2403"/>
                </a:cubicBezTo>
                <a:cubicBezTo>
                  <a:pt x="226" y="2478"/>
                  <a:pt x="226" y="2529"/>
                  <a:pt x="226" y="2579"/>
                </a:cubicBezTo>
                <a:cubicBezTo>
                  <a:pt x="226" y="2569"/>
                  <a:pt x="226" y="2561"/>
                  <a:pt x="226" y="2554"/>
                </a:cubicBezTo>
                <a:cubicBezTo>
                  <a:pt x="201" y="2604"/>
                  <a:pt x="176" y="2704"/>
                  <a:pt x="176" y="2804"/>
                </a:cubicBezTo>
                <a:cubicBezTo>
                  <a:pt x="1" y="3180"/>
                  <a:pt x="126" y="3631"/>
                  <a:pt x="352" y="3957"/>
                </a:cubicBezTo>
                <a:cubicBezTo>
                  <a:pt x="427" y="4057"/>
                  <a:pt x="477" y="4133"/>
                  <a:pt x="552" y="4208"/>
                </a:cubicBezTo>
                <a:cubicBezTo>
                  <a:pt x="552" y="4233"/>
                  <a:pt x="577" y="4233"/>
                  <a:pt x="577" y="4233"/>
                </a:cubicBezTo>
                <a:cubicBezTo>
                  <a:pt x="577" y="4258"/>
                  <a:pt x="577" y="4258"/>
                  <a:pt x="602" y="4283"/>
                </a:cubicBezTo>
                <a:cubicBezTo>
                  <a:pt x="677" y="4458"/>
                  <a:pt x="778" y="4609"/>
                  <a:pt x="928" y="4734"/>
                </a:cubicBezTo>
                <a:cubicBezTo>
                  <a:pt x="1053" y="4859"/>
                  <a:pt x="1179" y="4960"/>
                  <a:pt x="1329" y="5035"/>
                </a:cubicBezTo>
                <a:cubicBezTo>
                  <a:pt x="1429" y="5085"/>
                  <a:pt x="1505" y="5110"/>
                  <a:pt x="1580" y="5160"/>
                </a:cubicBezTo>
                <a:cubicBezTo>
                  <a:pt x="1593" y="5160"/>
                  <a:pt x="1607" y="5167"/>
                  <a:pt x="1620" y="5174"/>
                </a:cubicBezTo>
                <a:lnTo>
                  <a:pt x="1620" y="5174"/>
                </a:lnTo>
                <a:cubicBezTo>
                  <a:pt x="1608" y="5174"/>
                  <a:pt x="1613" y="5185"/>
                  <a:pt x="1630" y="5185"/>
                </a:cubicBezTo>
                <a:cubicBezTo>
                  <a:pt x="1680" y="5210"/>
                  <a:pt x="1730" y="5235"/>
                  <a:pt x="1780" y="5260"/>
                </a:cubicBezTo>
                <a:cubicBezTo>
                  <a:pt x="2131" y="5436"/>
                  <a:pt x="2582" y="5536"/>
                  <a:pt x="2958" y="5536"/>
                </a:cubicBezTo>
                <a:cubicBezTo>
                  <a:pt x="3359" y="5536"/>
                  <a:pt x="3735" y="5461"/>
                  <a:pt x="4111" y="5386"/>
                </a:cubicBezTo>
                <a:cubicBezTo>
                  <a:pt x="4437" y="5336"/>
                  <a:pt x="4788" y="5235"/>
                  <a:pt x="5088" y="5085"/>
                </a:cubicBezTo>
                <a:cubicBezTo>
                  <a:pt x="5414" y="4884"/>
                  <a:pt x="5715" y="4634"/>
                  <a:pt x="5916" y="4308"/>
                </a:cubicBezTo>
                <a:cubicBezTo>
                  <a:pt x="5941" y="4283"/>
                  <a:pt x="5966" y="4258"/>
                  <a:pt x="5966" y="4208"/>
                </a:cubicBezTo>
                <a:cubicBezTo>
                  <a:pt x="5966" y="4208"/>
                  <a:pt x="5966" y="4208"/>
                  <a:pt x="5991" y="4183"/>
                </a:cubicBezTo>
                <a:cubicBezTo>
                  <a:pt x="5991" y="4158"/>
                  <a:pt x="6066" y="4032"/>
                  <a:pt x="6066" y="4032"/>
                </a:cubicBezTo>
                <a:cubicBezTo>
                  <a:pt x="6091" y="4007"/>
                  <a:pt x="6116" y="3982"/>
                  <a:pt x="6116" y="3957"/>
                </a:cubicBezTo>
                <a:cubicBezTo>
                  <a:pt x="6216" y="3807"/>
                  <a:pt x="6291" y="3631"/>
                  <a:pt x="6342" y="3481"/>
                </a:cubicBezTo>
                <a:cubicBezTo>
                  <a:pt x="6567" y="2854"/>
                  <a:pt x="6342" y="2102"/>
                  <a:pt x="6041" y="1526"/>
                </a:cubicBezTo>
                <a:cubicBezTo>
                  <a:pt x="5740" y="899"/>
                  <a:pt x="5189" y="498"/>
                  <a:pt x="4537" y="248"/>
                </a:cubicBezTo>
                <a:cubicBezTo>
                  <a:pt x="4132" y="96"/>
                  <a:pt x="3670" y="1"/>
                  <a:pt x="3213" y="1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8" name="Google Shape;138;p14"/>
          <p:cNvSpPr/>
          <p:nvPr/>
        </p:nvSpPr>
        <p:spPr>
          <a:xfrm flipH="1">
            <a:off x="7368240" y="4604108"/>
            <a:ext cx="915342" cy="835099"/>
          </a:xfrm>
          <a:custGeom>
            <a:avLst/>
            <a:gdLst/>
            <a:ahLst/>
            <a:cxnLst/>
            <a:rect l="l" t="t" r="r" b="b"/>
            <a:pathLst>
              <a:path w="15139" h="13813" extrusionOk="0">
                <a:moveTo>
                  <a:pt x="7368" y="0"/>
                </a:moveTo>
                <a:cubicBezTo>
                  <a:pt x="5390" y="0"/>
                  <a:pt x="2715" y="541"/>
                  <a:pt x="1153" y="3069"/>
                </a:cubicBezTo>
                <a:cubicBezTo>
                  <a:pt x="777" y="3696"/>
                  <a:pt x="552" y="4398"/>
                  <a:pt x="402" y="5125"/>
                </a:cubicBezTo>
                <a:cubicBezTo>
                  <a:pt x="126" y="5826"/>
                  <a:pt x="1" y="6578"/>
                  <a:pt x="101" y="7355"/>
                </a:cubicBezTo>
                <a:cubicBezTo>
                  <a:pt x="176" y="7882"/>
                  <a:pt x="351" y="8358"/>
                  <a:pt x="602" y="8809"/>
                </a:cubicBezTo>
                <a:cubicBezTo>
                  <a:pt x="652" y="8959"/>
                  <a:pt x="702" y="9135"/>
                  <a:pt x="777" y="9285"/>
                </a:cubicBezTo>
                <a:cubicBezTo>
                  <a:pt x="1178" y="10187"/>
                  <a:pt x="1830" y="10889"/>
                  <a:pt x="2482" y="11641"/>
                </a:cubicBezTo>
                <a:cubicBezTo>
                  <a:pt x="3158" y="12393"/>
                  <a:pt x="3960" y="12894"/>
                  <a:pt x="4913" y="13270"/>
                </a:cubicBezTo>
                <a:cubicBezTo>
                  <a:pt x="5817" y="13636"/>
                  <a:pt x="6726" y="13812"/>
                  <a:pt x="7636" y="13812"/>
                </a:cubicBezTo>
                <a:cubicBezTo>
                  <a:pt x="8594" y="13812"/>
                  <a:pt x="9551" y="13618"/>
                  <a:pt x="10502" y="13245"/>
                </a:cubicBezTo>
                <a:cubicBezTo>
                  <a:pt x="12331" y="12493"/>
                  <a:pt x="13710" y="10864"/>
                  <a:pt x="14412" y="9009"/>
                </a:cubicBezTo>
                <a:cubicBezTo>
                  <a:pt x="15138" y="7130"/>
                  <a:pt x="14788" y="5250"/>
                  <a:pt x="13835" y="3496"/>
                </a:cubicBezTo>
                <a:cubicBezTo>
                  <a:pt x="12908" y="1841"/>
                  <a:pt x="11354" y="613"/>
                  <a:pt x="9524" y="212"/>
                </a:cubicBezTo>
                <a:cubicBezTo>
                  <a:pt x="9095" y="123"/>
                  <a:pt x="8311" y="0"/>
                  <a:pt x="7368" y="0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510482529"/>
      </p:ext>
    </p:extLst>
  </p:cSld>
  <p:clrMapOvr>
    <a:masterClrMapping/>
  </p:clrMapOvr>
  <p:transition spd="slow">
    <p:push dir="u"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 1">
  <p:cSld name="Title and text 1">
    <p:spTree>
      <p:nvGrpSpPr>
        <p:cNvPr id="1" name="Shape 1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" name="Google Shape;148;p16"/>
          <p:cNvSpPr txBox="1">
            <a:spLocks noGrp="1"/>
          </p:cNvSpPr>
          <p:nvPr>
            <p:ph type="title"/>
          </p:nvPr>
        </p:nvSpPr>
        <p:spPr>
          <a:xfrm>
            <a:off x="720000" y="1642200"/>
            <a:ext cx="2996700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149" name="Google Shape;149;p16"/>
          <p:cNvSpPr txBox="1">
            <a:spLocks noGrp="1"/>
          </p:cNvSpPr>
          <p:nvPr>
            <p:ph type="subTitle" idx="1"/>
          </p:nvPr>
        </p:nvSpPr>
        <p:spPr>
          <a:xfrm>
            <a:off x="720000" y="2214900"/>
            <a:ext cx="2996700" cy="1286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6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50" name="Google Shape;150;p16"/>
          <p:cNvSpPr/>
          <p:nvPr/>
        </p:nvSpPr>
        <p:spPr>
          <a:xfrm flipH="1">
            <a:off x="-268810" y="4491158"/>
            <a:ext cx="915342" cy="835099"/>
          </a:xfrm>
          <a:custGeom>
            <a:avLst/>
            <a:gdLst/>
            <a:ahLst/>
            <a:cxnLst/>
            <a:rect l="l" t="t" r="r" b="b"/>
            <a:pathLst>
              <a:path w="15139" h="13813" extrusionOk="0">
                <a:moveTo>
                  <a:pt x="7368" y="0"/>
                </a:moveTo>
                <a:cubicBezTo>
                  <a:pt x="5390" y="0"/>
                  <a:pt x="2715" y="541"/>
                  <a:pt x="1153" y="3069"/>
                </a:cubicBezTo>
                <a:cubicBezTo>
                  <a:pt x="777" y="3696"/>
                  <a:pt x="552" y="4398"/>
                  <a:pt x="402" y="5125"/>
                </a:cubicBezTo>
                <a:cubicBezTo>
                  <a:pt x="126" y="5826"/>
                  <a:pt x="1" y="6578"/>
                  <a:pt x="101" y="7355"/>
                </a:cubicBezTo>
                <a:cubicBezTo>
                  <a:pt x="176" y="7882"/>
                  <a:pt x="351" y="8358"/>
                  <a:pt x="602" y="8809"/>
                </a:cubicBezTo>
                <a:cubicBezTo>
                  <a:pt x="652" y="8959"/>
                  <a:pt x="702" y="9135"/>
                  <a:pt x="777" y="9285"/>
                </a:cubicBezTo>
                <a:cubicBezTo>
                  <a:pt x="1178" y="10187"/>
                  <a:pt x="1830" y="10889"/>
                  <a:pt x="2482" y="11641"/>
                </a:cubicBezTo>
                <a:cubicBezTo>
                  <a:pt x="3158" y="12393"/>
                  <a:pt x="3960" y="12894"/>
                  <a:pt x="4913" y="13270"/>
                </a:cubicBezTo>
                <a:cubicBezTo>
                  <a:pt x="5817" y="13636"/>
                  <a:pt x="6726" y="13812"/>
                  <a:pt x="7636" y="13812"/>
                </a:cubicBezTo>
                <a:cubicBezTo>
                  <a:pt x="8594" y="13812"/>
                  <a:pt x="9551" y="13618"/>
                  <a:pt x="10502" y="13245"/>
                </a:cubicBezTo>
                <a:cubicBezTo>
                  <a:pt x="12331" y="12493"/>
                  <a:pt x="13710" y="10864"/>
                  <a:pt x="14412" y="9009"/>
                </a:cubicBezTo>
                <a:cubicBezTo>
                  <a:pt x="15138" y="7130"/>
                  <a:pt x="14788" y="5250"/>
                  <a:pt x="13835" y="3496"/>
                </a:cubicBezTo>
                <a:cubicBezTo>
                  <a:pt x="12908" y="1841"/>
                  <a:pt x="11354" y="613"/>
                  <a:pt x="9524" y="212"/>
                </a:cubicBezTo>
                <a:cubicBezTo>
                  <a:pt x="9095" y="123"/>
                  <a:pt x="8311" y="0"/>
                  <a:pt x="7368" y="0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1" name="Google Shape;151;p16"/>
          <p:cNvSpPr/>
          <p:nvPr/>
        </p:nvSpPr>
        <p:spPr>
          <a:xfrm>
            <a:off x="8197252" y="4006700"/>
            <a:ext cx="1784020" cy="1418110"/>
          </a:xfrm>
          <a:custGeom>
            <a:avLst/>
            <a:gdLst/>
            <a:ahLst/>
            <a:cxnLst/>
            <a:rect l="l" t="t" r="r" b="b"/>
            <a:pathLst>
              <a:path w="13785" h="10957" extrusionOk="0">
                <a:moveTo>
                  <a:pt x="5827" y="1"/>
                </a:moveTo>
                <a:cubicBezTo>
                  <a:pt x="5763" y="1"/>
                  <a:pt x="5717" y="3"/>
                  <a:pt x="5690" y="6"/>
                </a:cubicBezTo>
                <a:cubicBezTo>
                  <a:pt x="5213" y="56"/>
                  <a:pt x="4787" y="232"/>
                  <a:pt x="4361" y="407"/>
                </a:cubicBezTo>
                <a:cubicBezTo>
                  <a:pt x="3534" y="708"/>
                  <a:pt x="2782" y="1134"/>
                  <a:pt x="2131" y="1761"/>
                </a:cubicBezTo>
                <a:cubicBezTo>
                  <a:pt x="1479" y="2362"/>
                  <a:pt x="928" y="3139"/>
                  <a:pt x="602" y="3966"/>
                </a:cubicBezTo>
                <a:cubicBezTo>
                  <a:pt x="276" y="4818"/>
                  <a:pt x="0" y="5846"/>
                  <a:pt x="151" y="6748"/>
                </a:cubicBezTo>
                <a:cubicBezTo>
                  <a:pt x="276" y="7650"/>
                  <a:pt x="577" y="8653"/>
                  <a:pt x="1253" y="9279"/>
                </a:cubicBezTo>
                <a:cubicBezTo>
                  <a:pt x="1955" y="9931"/>
                  <a:pt x="2757" y="10407"/>
                  <a:pt x="3685" y="10658"/>
                </a:cubicBezTo>
                <a:cubicBezTo>
                  <a:pt x="4086" y="10758"/>
                  <a:pt x="4512" y="10858"/>
                  <a:pt x="4938" y="10908"/>
                </a:cubicBezTo>
                <a:cubicBezTo>
                  <a:pt x="5128" y="10943"/>
                  <a:pt x="5310" y="10957"/>
                  <a:pt x="5488" y="10957"/>
                </a:cubicBezTo>
                <a:cubicBezTo>
                  <a:pt x="5827" y="10957"/>
                  <a:pt x="6156" y="10908"/>
                  <a:pt x="6517" y="10858"/>
                </a:cubicBezTo>
                <a:cubicBezTo>
                  <a:pt x="7469" y="10758"/>
                  <a:pt x="8371" y="10658"/>
                  <a:pt x="9223" y="10207"/>
                </a:cubicBezTo>
                <a:cubicBezTo>
                  <a:pt x="10025" y="9806"/>
                  <a:pt x="10802" y="9304"/>
                  <a:pt x="11454" y="8653"/>
                </a:cubicBezTo>
                <a:cubicBezTo>
                  <a:pt x="12206" y="7951"/>
                  <a:pt x="12782" y="7249"/>
                  <a:pt x="13133" y="6272"/>
                </a:cubicBezTo>
                <a:cubicBezTo>
                  <a:pt x="13785" y="4492"/>
                  <a:pt x="13284" y="2763"/>
                  <a:pt x="11955" y="1460"/>
                </a:cubicBezTo>
                <a:cubicBezTo>
                  <a:pt x="10810" y="338"/>
                  <a:pt x="6704" y="1"/>
                  <a:pt x="5827" y="1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2" name="Google Shape;152;p16"/>
          <p:cNvSpPr/>
          <p:nvPr/>
        </p:nvSpPr>
        <p:spPr>
          <a:xfrm rot="2965595">
            <a:off x="-510480" y="-384832"/>
            <a:ext cx="1247623" cy="1848457"/>
          </a:xfrm>
          <a:custGeom>
            <a:avLst/>
            <a:gdLst/>
            <a:ahLst/>
            <a:cxnLst/>
            <a:rect l="l" t="t" r="r" b="b"/>
            <a:pathLst>
              <a:path w="41455" h="61419" extrusionOk="0">
                <a:moveTo>
                  <a:pt x="18968" y="1"/>
                </a:moveTo>
                <a:cubicBezTo>
                  <a:pt x="17886" y="1"/>
                  <a:pt x="16803" y="119"/>
                  <a:pt x="15740" y="365"/>
                </a:cubicBezTo>
                <a:cubicBezTo>
                  <a:pt x="13058" y="992"/>
                  <a:pt x="10602" y="2521"/>
                  <a:pt x="8672" y="4476"/>
                </a:cubicBezTo>
                <a:cubicBezTo>
                  <a:pt x="4236" y="8912"/>
                  <a:pt x="2557" y="15178"/>
                  <a:pt x="1529" y="21193"/>
                </a:cubicBezTo>
                <a:cubicBezTo>
                  <a:pt x="377" y="27834"/>
                  <a:pt x="1" y="34727"/>
                  <a:pt x="1605" y="41343"/>
                </a:cubicBezTo>
                <a:cubicBezTo>
                  <a:pt x="2983" y="46982"/>
                  <a:pt x="5865" y="52446"/>
                  <a:pt x="10352" y="56230"/>
                </a:cubicBezTo>
                <a:cubicBezTo>
                  <a:pt x="14166" y="59452"/>
                  <a:pt x="18967" y="61419"/>
                  <a:pt x="23920" y="61419"/>
                </a:cubicBezTo>
                <a:cubicBezTo>
                  <a:pt x="24824" y="61419"/>
                  <a:pt x="25733" y="61353"/>
                  <a:pt x="26642" y="61218"/>
                </a:cubicBezTo>
                <a:cubicBezTo>
                  <a:pt x="29901" y="60717"/>
                  <a:pt x="33008" y="59213"/>
                  <a:pt x="35389" y="56957"/>
                </a:cubicBezTo>
                <a:cubicBezTo>
                  <a:pt x="37394" y="55228"/>
                  <a:pt x="38798" y="52947"/>
                  <a:pt x="39700" y="50466"/>
                </a:cubicBezTo>
                <a:cubicBezTo>
                  <a:pt x="40778" y="47509"/>
                  <a:pt x="41154" y="44376"/>
                  <a:pt x="41279" y="41268"/>
                </a:cubicBezTo>
                <a:cubicBezTo>
                  <a:pt x="41454" y="37884"/>
                  <a:pt x="41354" y="34476"/>
                  <a:pt x="41003" y="31092"/>
                </a:cubicBezTo>
                <a:cubicBezTo>
                  <a:pt x="40327" y="24752"/>
                  <a:pt x="38948" y="18210"/>
                  <a:pt x="36141" y="12446"/>
                </a:cubicBezTo>
                <a:cubicBezTo>
                  <a:pt x="33610" y="7208"/>
                  <a:pt x="29525" y="2696"/>
                  <a:pt x="23911" y="817"/>
                </a:cubicBezTo>
                <a:cubicBezTo>
                  <a:pt x="22313" y="284"/>
                  <a:pt x="20641" y="1"/>
                  <a:pt x="18968" y="1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3" name="Google Shape;153;p16"/>
          <p:cNvSpPr/>
          <p:nvPr/>
        </p:nvSpPr>
        <p:spPr>
          <a:xfrm>
            <a:off x="1520722" y="400630"/>
            <a:ext cx="329221" cy="277542"/>
          </a:xfrm>
          <a:custGeom>
            <a:avLst/>
            <a:gdLst/>
            <a:ahLst/>
            <a:cxnLst/>
            <a:rect l="l" t="t" r="r" b="b"/>
            <a:pathLst>
              <a:path w="6568" h="5537" extrusionOk="0">
                <a:moveTo>
                  <a:pt x="3213" y="1"/>
                </a:moveTo>
                <a:cubicBezTo>
                  <a:pt x="2991" y="1"/>
                  <a:pt x="2770" y="23"/>
                  <a:pt x="2557" y="72"/>
                </a:cubicBezTo>
                <a:cubicBezTo>
                  <a:pt x="2256" y="148"/>
                  <a:pt x="1956" y="248"/>
                  <a:pt x="1680" y="398"/>
                </a:cubicBezTo>
                <a:cubicBezTo>
                  <a:pt x="1379" y="549"/>
                  <a:pt x="1154" y="774"/>
                  <a:pt x="928" y="1000"/>
                </a:cubicBezTo>
                <a:cubicBezTo>
                  <a:pt x="527" y="1401"/>
                  <a:pt x="276" y="1877"/>
                  <a:pt x="251" y="2403"/>
                </a:cubicBezTo>
                <a:cubicBezTo>
                  <a:pt x="226" y="2478"/>
                  <a:pt x="226" y="2529"/>
                  <a:pt x="226" y="2579"/>
                </a:cubicBezTo>
                <a:cubicBezTo>
                  <a:pt x="226" y="2569"/>
                  <a:pt x="226" y="2561"/>
                  <a:pt x="226" y="2554"/>
                </a:cubicBezTo>
                <a:cubicBezTo>
                  <a:pt x="201" y="2604"/>
                  <a:pt x="176" y="2704"/>
                  <a:pt x="176" y="2804"/>
                </a:cubicBezTo>
                <a:cubicBezTo>
                  <a:pt x="1" y="3180"/>
                  <a:pt x="126" y="3631"/>
                  <a:pt x="352" y="3957"/>
                </a:cubicBezTo>
                <a:cubicBezTo>
                  <a:pt x="427" y="4057"/>
                  <a:pt x="477" y="4133"/>
                  <a:pt x="552" y="4208"/>
                </a:cubicBezTo>
                <a:cubicBezTo>
                  <a:pt x="552" y="4233"/>
                  <a:pt x="577" y="4233"/>
                  <a:pt x="577" y="4233"/>
                </a:cubicBezTo>
                <a:cubicBezTo>
                  <a:pt x="577" y="4258"/>
                  <a:pt x="577" y="4258"/>
                  <a:pt x="602" y="4283"/>
                </a:cubicBezTo>
                <a:cubicBezTo>
                  <a:pt x="677" y="4458"/>
                  <a:pt x="778" y="4609"/>
                  <a:pt x="928" y="4734"/>
                </a:cubicBezTo>
                <a:cubicBezTo>
                  <a:pt x="1053" y="4859"/>
                  <a:pt x="1179" y="4960"/>
                  <a:pt x="1329" y="5035"/>
                </a:cubicBezTo>
                <a:cubicBezTo>
                  <a:pt x="1429" y="5085"/>
                  <a:pt x="1505" y="5110"/>
                  <a:pt x="1580" y="5160"/>
                </a:cubicBezTo>
                <a:cubicBezTo>
                  <a:pt x="1593" y="5160"/>
                  <a:pt x="1607" y="5167"/>
                  <a:pt x="1620" y="5174"/>
                </a:cubicBezTo>
                <a:lnTo>
                  <a:pt x="1620" y="5174"/>
                </a:lnTo>
                <a:cubicBezTo>
                  <a:pt x="1608" y="5174"/>
                  <a:pt x="1613" y="5185"/>
                  <a:pt x="1630" y="5185"/>
                </a:cubicBezTo>
                <a:cubicBezTo>
                  <a:pt x="1680" y="5210"/>
                  <a:pt x="1730" y="5235"/>
                  <a:pt x="1780" y="5260"/>
                </a:cubicBezTo>
                <a:cubicBezTo>
                  <a:pt x="2131" y="5436"/>
                  <a:pt x="2582" y="5536"/>
                  <a:pt x="2958" y="5536"/>
                </a:cubicBezTo>
                <a:cubicBezTo>
                  <a:pt x="3359" y="5536"/>
                  <a:pt x="3735" y="5461"/>
                  <a:pt x="4111" y="5386"/>
                </a:cubicBezTo>
                <a:cubicBezTo>
                  <a:pt x="4437" y="5336"/>
                  <a:pt x="4788" y="5235"/>
                  <a:pt x="5088" y="5085"/>
                </a:cubicBezTo>
                <a:cubicBezTo>
                  <a:pt x="5414" y="4884"/>
                  <a:pt x="5715" y="4634"/>
                  <a:pt x="5916" y="4308"/>
                </a:cubicBezTo>
                <a:cubicBezTo>
                  <a:pt x="5941" y="4283"/>
                  <a:pt x="5966" y="4258"/>
                  <a:pt x="5966" y="4208"/>
                </a:cubicBezTo>
                <a:cubicBezTo>
                  <a:pt x="5966" y="4208"/>
                  <a:pt x="5966" y="4208"/>
                  <a:pt x="5991" y="4183"/>
                </a:cubicBezTo>
                <a:cubicBezTo>
                  <a:pt x="5991" y="4158"/>
                  <a:pt x="6066" y="4032"/>
                  <a:pt x="6066" y="4032"/>
                </a:cubicBezTo>
                <a:cubicBezTo>
                  <a:pt x="6091" y="4007"/>
                  <a:pt x="6116" y="3982"/>
                  <a:pt x="6116" y="3957"/>
                </a:cubicBezTo>
                <a:cubicBezTo>
                  <a:pt x="6216" y="3807"/>
                  <a:pt x="6291" y="3631"/>
                  <a:pt x="6342" y="3481"/>
                </a:cubicBezTo>
                <a:cubicBezTo>
                  <a:pt x="6567" y="2854"/>
                  <a:pt x="6342" y="2102"/>
                  <a:pt x="6041" y="1526"/>
                </a:cubicBezTo>
                <a:cubicBezTo>
                  <a:pt x="5740" y="899"/>
                  <a:pt x="5189" y="498"/>
                  <a:pt x="4537" y="248"/>
                </a:cubicBezTo>
                <a:cubicBezTo>
                  <a:pt x="4132" y="96"/>
                  <a:pt x="3670" y="1"/>
                  <a:pt x="3213" y="1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4" name="Google Shape;154;p16"/>
          <p:cNvSpPr/>
          <p:nvPr/>
        </p:nvSpPr>
        <p:spPr>
          <a:xfrm rot="3229862">
            <a:off x="8561909" y="-90016"/>
            <a:ext cx="967752" cy="815833"/>
          </a:xfrm>
          <a:custGeom>
            <a:avLst/>
            <a:gdLst/>
            <a:ahLst/>
            <a:cxnLst/>
            <a:rect l="l" t="t" r="r" b="b"/>
            <a:pathLst>
              <a:path w="6568" h="5537" extrusionOk="0">
                <a:moveTo>
                  <a:pt x="3213" y="1"/>
                </a:moveTo>
                <a:cubicBezTo>
                  <a:pt x="2991" y="1"/>
                  <a:pt x="2770" y="23"/>
                  <a:pt x="2557" y="72"/>
                </a:cubicBezTo>
                <a:cubicBezTo>
                  <a:pt x="2256" y="148"/>
                  <a:pt x="1956" y="248"/>
                  <a:pt x="1680" y="398"/>
                </a:cubicBezTo>
                <a:cubicBezTo>
                  <a:pt x="1379" y="549"/>
                  <a:pt x="1154" y="774"/>
                  <a:pt x="928" y="1000"/>
                </a:cubicBezTo>
                <a:cubicBezTo>
                  <a:pt x="527" y="1401"/>
                  <a:pt x="276" y="1877"/>
                  <a:pt x="251" y="2403"/>
                </a:cubicBezTo>
                <a:cubicBezTo>
                  <a:pt x="226" y="2478"/>
                  <a:pt x="226" y="2529"/>
                  <a:pt x="226" y="2579"/>
                </a:cubicBezTo>
                <a:cubicBezTo>
                  <a:pt x="226" y="2569"/>
                  <a:pt x="226" y="2561"/>
                  <a:pt x="226" y="2554"/>
                </a:cubicBezTo>
                <a:cubicBezTo>
                  <a:pt x="201" y="2604"/>
                  <a:pt x="176" y="2704"/>
                  <a:pt x="176" y="2804"/>
                </a:cubicBezTo>
                <a:cubicBezTo>
                  <a:pt x="1" y="3180"/>
                  <a:pt x="126" y="3631"/>
                  <a:pt x="352" y="3957"/>
                </a:cubicBezTo>
                <a:cubicBezTo>
                  <a:pt x="427" y="4057"/>
                  <a:pt x="477" y="4133"/>
                  <a:pt x="552" y="4208"/>
                </a:cubicBezTo>
                <a:cubicBezTo>
                  <a:pt x="552" y="4233"/>
                  <a:pt x="577" y="4233"/>
                  <a:pt x="577" y="4233"/>
                </a:cubicBezTo>
                <a:cubicBezTo>
                  <a:pt x="577" y="4258"/>
                  <a:pt x="577" y="4258"/>
                  <a:pt x="602" y="4283"/>
                </a:cubicBezTo>
                <a:cubicBezTo>
                  <a:pt x="677" y="4458"/>
                  <a:pt x="778" y="4609"/>
                  <a:pt x="928" y="4734"/>
                </a:cubicBezTo>
                <a:cubicBezTo>
                  <a:pt x="1053" y="4859"/>
                  <a:pt x="1179" y="4960"/>
                  <a:pt x="1329" y="5035"/>
                </a:cubicBezTo>
                <a:cubicBezTo>
                  <a:pt x="1429" y="5085"/>
                  <a:pt x="1505" y="5110"/>
                  <a:pt x="1580" y="5160"/>
                </a:cubicBezTo>
                <a:cubicBezTo>
                  <a:pt x="1593" y="5160"/>
                  <a:pt x="1607" y="5167"/>
                  <a:pt x="1620" y="5174"/>
                </a:cubicBezTo>
                <a:lnTo>
                  <a:pt x="1620" y="5174"/>
                </a:lnTo>
                <a:cubicBezTo>
                  <a:pt x="1608" y="5174"/>
                  <a:pt x="1613" y="5185"/>
                  <a:pt x="1630" y="5185"/>
                </a:cubicBezTo>
                <a:cubicBezTo>
                  <a:pt x="1680" y="5210"/>
                  <a:pt x="1730" y="5235"/>
                  <a:pt x="1780" y="5260"/>
                </a:cubicBezTo>
                <a:cubicBezTo>
                  <a:pt x="2131" y="5436"/>
                  <a:pt x="2582" y="5536"/>
                  <a:pt x="2958" y="5536"/>
                </a:cubicBezTo>
                <a:cubicBezTo>
                  <a:pt x="3359" y="5536"/>
                  <a:pt x="3735" y="5461"/>
                  <a:pt x="4111" y="5386"/>
                </a:cubicBezTo>
                <a:cubicBezTo>
                  <a:pt x="4437" y="5336"/>
                  <a:pt x="4788" y="5235"/>
                  <a:pt x="5088" y="5085"/>
                </a:cubicBezTo>
                <a:cubicBezTo>
                  <a:pt x="5414" y="4884"/>
                  <a:pt x="5715" y="4634"/>
                  <a:pt x="5916" y="4308"/>
                </a:cubicBezTo>
                <a:cubicBezTo>
                  <a:pt x="5941" y="4283"/>
                  <a:pt x="5966" y="4258"/>
                  <a:pt x="5966" y="4208"/>
                </a:cubicBezTo>
                <a:cubicBezTo>
                  <a:pt x="5966" y="4208"/>
                  <a:pt x="5966" y="4208"/>
                  <a:pt x="5991" y="4183"/>
                </a:cubicBezTo>
                <a:cubicBezTo>
                  <a:pt x="5991" y="4158"/>
                  <a:pt x="6066" y="4032"/>
                  <a:pt x="6066" y="4032"/>
                </a:cubicBezTo>
                <a:cubicBezTo>
                  <a:pt x="6091" y="4007"/>
                  <a:pt x="6116" y="3982"/>
                  <a:pt x="6116" y="3957"/>
                </a:cubicBezTo>
                <a:cubicBezTo>
                  <a:pt x="6216" y="3807"/>
                  <a:pt x="6291" y="3631"/>
                  <a:pt x="6342" y="3481"/>
                </a:cubicBezTo>
                <a:cubicBezTo>
                  <a:pt x="6567" y="2854"/>
                  <a:pt x="6342" y="2102"/>
                  <a:pt x="6041" y="1526"/>
                </a:cubicBezTo>
                <a:cubicBezTo>
                  <a:pt x="5740" y="899"/>
                  <a:pt x="5189" y="498"/>
                  <a:pt x="4537" y="248"/>
                </a:cubicBezTo>
                <a:cubicBezTo>
                  <a:pt x="4132" y="96"/>
                  <a:pt x="3670" y="1"/>
                  <a:pt x="3213" y="1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5" name="Google Shape;155;p16"/>
          <p:cNvSpPr/>
          <p:nvPr/>
        </p:nvSpPr>
        <p:spPr>
          <a:xfrm rot="3822352">
            <a:off x="7176843" y="4501533"/>
            <a:ext cx="329231" cy="277550"/>
          </a:xfrm>
          <a:custGeom>
            <a:avLst/>
            <a:gdLst/>
            <a:ahLst/>
            <a:cxnLst/>
            <a:rect l="l" t="t" r="r" b="b"/>
            <a:pathLst>
              <a:path w="6568" h="5537" extrusionOk="0">
                <a:moveTo>
                  <a:pt x="3213" y="1"/>
                </a:moveTo>
                <a:cubicBezTo>
                  <a:pt x="2991" y="1"/>
                  <a:pt x="2770" y="23"/>
                  <a:pt x="2557" y="72"/>
                </a:cubicBezTo>
                <a:cubicBezTo>
                  <a:pt x="2256" y="148"/>
                  <a:pt x="1956" y="248"/>
                  <a:pt x="1680" y="398"/>
                </a:cubicBezTo>
                <a:cubicBezTo>
                  <a:pt x="1379" y="549"/>
                  <a:pt x="1154" y="774"/>
                  <a:pt x="928" y="1000"/>
                </a:cubicBezTo>
                <a:cubicBezTo>
                  <a:pt x="527" y="1401"/>
                  <a:pt x="276" y="1877"/>
                  <a:pt x="251" y="2403"/>
                </a:cubicBezTo>
                <a:cubicBezTo>
                  <a:pt x="226" y="2478"/>
                  <a:pt x="226" y="2529"/>
                  <a:pt x="226" y="2579"/>
                </a:cubicBezTo>
                <a:cubicBezTo>
                  <a:pt x="226" y="2569"/>
                  <a:pt x="226" y="2561"/>
                  <a:pt x="226" y="2554"/>
                </a:cubicBezTo>
                <a:cubicBezTo>
                  <a:pt x="201" y="2604"/>
                  <a:pt x="176" y="2704"/>
                  <a:pt x="176" y="2804"/>
                </a:cubicBezTo>
                <a:cubicBezTo>
                  <a:pt x="1" y="3180"/>
                  <a:pt x="126" y="3631"/>
                  <a:pt x="352" y="3957"/>
                </a:cubicBezTo>
                <a:cubicBezTo>
                  <a:pt x="427" y="4057"/>
                  <a:pt x="477" y="4133"/>
                  <a:pt x="552" y="4208"/>
                </a:cubicBezTo>
                <a:cubicBezTo>
                  <a:pt x="552" y="4233"/>
                  <a:pt x="577" y="4233"/>
                  <a:pt x="577" y="4233"/>
                </a:cubicBezTo>
                <a:cubicBezTo>
                  <a:pt x="577" y="4258"/>
                  <a:pt x="577" y="4258"/>
                  <a:pt x="602" y="4283"/>
                </a:cubicBezTo>
                <a:cubicBezTo>
                  <a:pt x="677" y="4458"/>
                  <a:pt x="778" y="4609"/>
                  <a:pt x="928" y="4734"/>
                </a:cubicBezTo>
                <a:cubicBezTo>
                  <a:pt x="1053" y="4859"/>
                  <a:pt x="1179" y="4960"/>
                  <a:pt x="1329" y="5035"/>
                </a:cubicBezTo>
                <a:cubicBezTo>
                  <a:pt x="1429" y="5085"/>
                  <a:pt x="1505" y="5110"/>
                  <a:pt x="1580" y="5160"/>
                </a:cubicBezTo>
                <a:cubicBezTo>
                  <a:pt x="1593" y="5160"/>
                  <a:pt x="1607" y="5167"/>
                  <a:pt x="1620" y="5174"/>
                </a:cubicBezTo>
                <a:lnTo>
                  <a:pt x="1620" y="5174"/>
                </a:lnTo>
                <a:cubicBezTo>
                  <a:pt x="1608" y="5174"/>
                  <a:pt x="1613" y="5185"/>
                  <a:pt x="1630" y="5185"/>
                </a:cubicBezTo>
                <a:cubicBezTo>
                  <a:pt x="1680" y="5210"/>
                  <a:pt x="1730" y="5235"/>
                  <a:pt x="1780" y="5260"/>
                </a:cubicBezTo>
                <a:cubicBezTo>
                  <a:pt x="2131" y="5436"/>
                  <a:pt x="2582" y="5536"/>
                  <a:pt x="2958" y="5536"/>
                </a:cubicBezTo>
                <a:cubicBezTo>
                  <a:pt x="3359" y="5536"/>
                  <a:pt x="3735" y="5461"/>
                  <a:pt x="4111" y="5386"/>
                </a:cubicBezTo>
                <a:cubicBezTo>
                  <a:pt x="4437" y="5336"/>
                  <a:pt x="4788" y="5235"/>
                  <a:pt x="5088" y="5085"/>
                </a:cubicBezTo>
                <a:cubicBezTo>
                  <a:pt x="5414" y="4884"/>
                  <a:pt x="5715" y="4634"/>
                  <a:pt x="5916" y="4308"/>
                </a:cubicBezTo>
                <a:cubicBezTo>
                  <a:pt x="5941" y="4283"/>
                  <a:pt x="5966" y="4258"/>
                  <a:pt x="5966" y="4208"/>
                </a:cubicBezTo>
                <a:cubicBezTo>
                  <a:pt x="5966" y="4208"/>
                  <a:pt x="5966" y="4208"/>
                  <a:pt x="5991" y="4183"/>
                </a:cubicBezTo>
                <a:cubicBezTo>
                  <a:pt x="5991" y="4158"/>
                  <a:pt x="6066" y="4032"/>
                  <a:pt x="6066" y="4032"/>
                </a:cubicBezTo>
                <a:cubicBezTo>
                  <a:pt x="6091" y="4007"/>
                  <a:pt x="6116" y="3982"/>
                  <a:pt x="6116" y="3957"/>
                </a:cubicBezTo>
                <a:cubicBezTo>
                  <a:pt x="6216" y="3807"/>
                  <a:pt x="6291" y="3631"/>
                  <a:pt x="6342" y="3481"/>
                </a:cubicBezTo>
                <a:cubicBezTo>
                  <a:pt x="6567" y="2854"/>
                  <a:pt x="6342" y="2102"/>
                  <a:pt x="6041" y="1526"/>
                </a:cubicBezTo>
                <a:cubicBezTo>
                  <a:pt x="5740" y="899"/>
                  <a:pt x="5189" y="498"/>
                  <a:pt x="4537" y="248"/>
                </a:cubicBezTo>
                <a:cubicBezTo>
                  <a:pt x="4132" y="96"/>
                  <a:pt x="3670" y="1"/>
                  <a:pt x="3213" y="1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6" name="Google Shape;156;p16"/>
          <p:cNvSpPr/>
          <p:nvPr/>
        </p:nvSpPr>
        <p:spPr>
          <a:xfrm rot="3229795">
            <a:off x="-122376" y="3771421"/>
            <a:ext cx="422140" cy="355868"/>
          </a:xfrm>
          <a:custGeom>
            <a:avLst/>
            <a:gdLst/>
            <a:ahLst/>
            <a:cxnLst/>
            <a:rect l="l" t="t" r="r" b="b"/>
            <a:pathLst>
              <a:path w="6568" h="5537" extrusionOk="0">
                <a:moveTo>
                  <a:pt x="3213" y="1"/>
                </a:moveTo>
                <a:cubicBezTo>
                  <a:pt x="2991" y="1"/>
                  <a:pt x="2770" y="23"/>
                  <a:pt x="2557" y="72"/>
                </a:cubicBezTo>
                <a:cubicBezTo>
                  <a:pt x="2256" y="148"/>
                  <a:pt x="1956" y="248"/>
                  <a:pt x="1680" y="398"/>
                </a:cubicBezTo>
                <a:cubicBezTo>
                  <a:pt x="1379" y="549"/>
                  <a:pt x="1154" y="774"/>
                  <a:pt x="928" y="1000"/>
                </a:cubicBezTo>
                <a:cubicBezTo>
                  <a:pt x="527" y="1401"/>
                  <a:pt x="276" y="1877"/>
                  <a:pt x="251" y="2403"/>
                </a:cubicBezTo>
                <a:cubicBezTo>
                  <a:pt x="226" y="2478"/>
                  <a:pt x="226" y="2529"/>
                  <a:pt x="226" y="2579"/>
                </a:cubicBezTo>
                <a:cubicBezTo>
                  <a:pt x="226" y="2569"/>
                  <a:pt x="226" y="2561"/>
                  <a:pt x="226" y="2554"/>
                </a:cubicBezTo>
                <a:cubicBezTo>
                  <a:pt x="201" y="2604"/>
                  <a:pt x="176" y="2704"/>
                  <a:pt x="176" y="2804"/>
                </a:cubicBezTo>
                <a:cubicBezTo>
                  <a:pt x="1" y="3180"/>
                  <a:pt x="126" y="3631"/>
                  <a:pt x="352" y="3957"/>
                </a:cubicBezTo>
                <a:cubicBezTo>
                  <a:pt x="427" y="4057"/>
                  <a:pt x="477" y="4133"/>
                  <a:pt x="552" y="4208"/>
                </a:cubicBezTo>
                <a:cubicBezTo>
                  <a:pt x="552" y="4233"/>
                  <a:pt x="577" y="4233"/>
                  <a:pt x="577" y="4233"/>
                </a:cubicBezTo>
                <a:cubicBezTo>
                  <a:pt x="577" y="4258"/>
                  <a:pt x="577" y="4258"/>
                  <a:pt x="602" y="4283"/>
                </a:cubicBezTo>
                <a:cubicBezTo>
                  <a:pt x="677" y="4458"/>
                  <a:pt x="778" y="4609"/>
                  <a:pt x="928" y="4734"/>
                </a:cubicBezTo>
                <a:cubicBezTo>
                  <a:pt x="1053" y="4859"/>
                  <a:pt x="1179" y="4960"/>
                  <a:pt x="1329" y="5035"/>
                </a:cubicBezTo>
                <a:cubicBezTo>
                  <a:pt x="1429" y="5085"/>
                  <a:pt x="1505" y="5110"/>
                  <a:pt x="1580" y="5160"/>
                </a:cubicBezTo>
                <a:cubicBezTo>
                  <a:pt x="1593" y="5160"/>
                  <a:pt x="1607" y="5167"/>
                  <a:pt x="1620" y="5174"/>
                </a:cubicBezTo>
                <a:lnTo>
                  <a:pt x="1620" y="5174"/>
                </a:lnTo>
                <a:cubicBezTo>
                  <a:pt x="1608" y="5174"/>
                  <a:pt x="1613" y="5185"/>
                  <a:pt x="1630" y="5185"/>
                </a:cubicBezTo>
                <a:cubicBezTo>
                  <a:pt x="1680" y="5210"/>
                  <a:pt x="1730" y="5235"/>
                  <a:pt x="1780" y="5260"/>
                </a:cubicBezTo>
                <a:cubicBezTo>
                  <a:pt x="2131" y="5436"/>
                  <a:pt x="2582" y="5536"/>
                  <a:pt x="2958" y="5536"/>
                </a:cubicBezTo>
                <a:cubicBezTo>
                  <a:pt x="3359" y="5536"/>
                  <a:pt x="3735" y="5461"/>
                  <a:pt x="4111" y="5386"/>
                </a:cubicBezTo>
                <a:cubicBezTo>
                  <a:pt x="4437" y="5336"/>
                  <a:pt x="4788" y="5235"/>
                  <a:pt x="5088" y="5085"/>
                </a:cubicBezTo>
                <a:cubicBezTo>
                  <a:pt x="5414" y="4884"/>
                  <a:pt x="5715" y="4634"/>
                  <a:pt x="5916" y="4308"/>
                </a:cubicBezTo>
                <a:cubicBezTo>
                  <a:pt x="5941" y="4283"/>
                  <a:pt x="5966" y="4258"/>
                  <a:pt x="5966" y="4208"/>
                </a:cubicBezTo>
                <a:cubicBezTo>
                  <a:pt x="5966" y="4208"/>
                  <a:pt x="5966" y="4208"/>
                  <a:pt x="5991" y="4183"/>
                </a:cubicBezTo>
                <a:cubicBezTo>
                  <a:pt x="5991" y="4158"/>
                  <a:pt x="6066" y="4032"/>
                  <a:pt x="6066" y="4032"/>
                </a:cubicBezTo>
                <a:cubicBezTo>
                  <a:pt x="6091" y="4007"/>
                  <a:pt x="6116" y="3982"/>
                  <a:pt x="6116" y="3957"/>
                </a:cubicBezTo>
                <a:cubicBezTo>
                  <a:pt x="6216" y="3807"/>
                  <a:pt x="6291" y="3631"/>
                  <a:pt x="6342" y="3481"/>
                </a:cubicBezTo>
                <a:cubicBezTo>
                  <a:pt x="6567" y="2854"/>
                  <a:pt x="6342" y="2102"/>
                  <a:pt x="6041" y="1526"/>
                </a:cubicBezTo>
                <a:cubicBezTo>
                  <a:pt x="5740" y="899"/>
                  <a:pt x="5189" y="498"/>
                  <a:pt x="4537" y="248"/>
                </a:cubicBezTo>
                <a:cubicBezTo>
                  <a:pt x="4132" y="96"/>
                  <a:pt x="3670" y="1"/>
                  <a:pt x="3213" y="1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7" name="Google Shape;157;p16"/>
          <p:cNvSpPr/>
          <p:nvPr/>
        </p:nvSpPr>
        <p:spPr>
          <a:xfrm flipH="1">
            <a:off x="4183852" y="-434467"/>
            <a:ext cx="915342" cy="835099"/>
          </a:xfrm>
          <a:custGeom>
            <a:avLst/>
            <a:gdLst/>
            <a:ahLst/>
            <a:cxnLst/>
            <a:rect l="l" t="t" r="r" b="b"/>
            <a:pathLst>
              <a:path w="15139" h="13813" extrusionOk="0">
                <a:moveTo>
                  <a:pt x="7368" y="0"/>
                </a:moveTo>
                <a:cubicBezTo>
                  <a:pt x="5390" y="0"/>
                  <a:pt x="2715" y="541"/>
                  <a:pt x="1153" y="3069"/>
                </a:cubicBezTo>
                <a:cubicBezTo>
                  <a:pt x="777" y="3696"/>
                  <a:pt x="552" y="4398"/>
                  <a:pt x="402" y="5125"/>
                </a:cubicBezTo>
                <a:cubicBezTo>
                  <a:pt x="126" y="5826"/>
                  <a:pt x="1" y="6578"/>
                  <a:pt x="101" y="7355"/>
                </a:cubicBezTo>
                <a:cubicBezTo>
                  <a:pt x="176" y="7882"/>
                  <a:pt x="351" y="8358"/>
                  <a:pt x="602" y="8809"/>
                </a:cubicBezTo>
                <a:cubicBezTo>
                  <a:pt x="652" y="8959"/>
                  <a:pt x="702" y="9135"/>
                  <a:pt x="777" y="9285"/>
                </a:cubicBezTo>
                <a:cubicBezTo>
                  <a:pt x="1178" y="10187"/>
                  <a:pt x="1830" y="10889"/>
                  <a:pt x="2482" y="11641"/>
                </a:cubicBezTo>
                <a:cubicBezTo>
                  <a:pt x="3158" y="12393"/>
                  <a:pt x="3960" y="12894"/>
                  <a:pt x="4913" y="13270"/>
                </a:cubicBezTo>
                <a:cubicBezTo>
                  <a:pt x="5817" y="13636"/>
                  <a:pt x="6726" y="13812"/>
                  <a:pt x="7636" y="13812"/>
                </a:cubicBezTo>
                <a:cubicBezTo>
                  <a:pt x="8594" y="13812"/>
                  <a:pt x="9551" y="13618"/>
                  <a:pt x="10502" y="13245"/>
                </a:cubicBezTo>
                <a:cubicBezTo>
                  <a:pt x="12331" y="12493"/>
                  <a:pt x="13710" y="10864"/>
                  <a:pt x="14412" y="9009"/>
                </a:cubicBezTo>
                <a:cubicBezTo>
                  <a:pt x="15138" y="7130"/>
                  <a:pt x="14788" y="5250"/>
                  <a:pt x="13835" y="3496"/>
                </a:cubicBezTo>
                <a:cubicBezTo>
                  <a:pt x="12908" y="1841"/>
                  <a:pt x="11354" y="613"/>
                  <a:pt x="9524" y="212"/>
                </a:cubicBezTo>
                <a:cubicBezTo>
                  <a:pt x="9095" y="123"/>
                  <a:pt x="8311" y="0"/>
                  <a:pt x="7368" y="0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8" name="Google Shape;158;p16"/>
          <p:cNvSpPr/>
          <p:nvPr/>
        </p:nvSpPr>
        <p:spPr>
          <a:xfrm flipH="1">
            <a:off x="2587523" y="4255024"/>
            <a:ext cx="765276" cy="698178"/>
          </a:xfrm>
          <a:custGeom>
            <a:avLst/>
            <a:gdLst/>
            <a:ahLst/>
            <a:cxnLst/>
            <a:rect l="l" t="t" r="r" b="b"/>
            <a:pathLst>
              <a:path w="15139" h="13813" extrusionOk="0">
                <a:moveTo>
                  <a:pt x="7368" y="0"/>
                </a:moveTo>
                <a:cubicBezTo>
                  <a:pt x="5390" y="0"/>
                  <a:pt x="2715" y="541"/>
                  <a:pt x="1153" y="3069"/>
                </a:cubicBezTo>
                <a:cubicBezTo>
                  <a:pt x="777" y="3696"/>
                  <a:pt x="552" y="4398"/>
                  <a:pt x="402" y="5125"/>
                </a:cubicBezTo>
                <a:cubicBezTo>
                  <a:pt x="126" y="5826"/>
                  <a:pt x="1" y="6578"/>
                  <a:pt x="101" y="7355"/>
                </a:cubicBezTo>
                <a:cubicBezTo>
                  <a:pt x="176" y="7882"/>
                  <a:pt x="351" y="8358"/>
                  <a:pt x="602" y="8809"/>
                </a:cubicBezTo>
                <a:cubicBezTo>
                  <a:pt x="652" y="8959"/>
                  <a:pt x="702" y="9135"/>
                  <a:pt x="777" y="9285"/>
                </a:cubicBezTo>
                <a:cubicBezTo>
                  <a:pt x="1178" y="10187"/>
                  <a:pt x="1830" y="10889"/>
                  <a:pt x="2482" y="11641"/>
                </a:cubicBezTo>
                <a:cubicBezTo>
                  <a:pt x="3158" y="12393"/>
                  <a:pt x="3960" y="12894"/>
                  <a:pt x="4913" y="13270"/>
                </a:cubicBezTo>
                <a:cubicBezTo>
                  <a:pt x="5817" y="13636"/>
                  <a:pt x="6726" y="13812"/>
                  <a:pt x="7636" y="13812"/>
                </a:cubicBezTo>
                <a:cubicBezTo>
                  <a:pt x="8594" y="13812"/>
                  <a:pt x="9551" y="13618"/>
                  <a:pt x="10502" y="13245"/>
                </a:cubicBezTo>
                <a:cubicBezTo>
                  <a:pt x="12331" y="12493"/>
                  <a:pt x="13710" y="10864"/>
                  <a:pt x="14412" y="9009"/>
                </a:cubicBezTo>
                <a:cubicBezTo>
                  <a:pt x="15138" y="7130"/>
                  <a:pt x="14788" y="5250"/>
                  <a:pt x="13835" y="3496"/>
                </a:cubicBezTo>
                <a:cubicBezTo>
                  <a:pt x="12908" y="1841"/>
                  <a:pt x="11354" y="613"/>
                  <a:pt x="9524" y="212"/>
                </a:cubicBezTo>
                <a:cubicBezTo>
                  <a:pt x="9095" y="123"/>
                  <a:pt x="8311" y="0"/>
                  <a:pt x="7368" y="0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940525817"/>
      </p:ext>
    </p:extLst>
  </p:cSld>
  <p:clrMapOvr>
    <a:masterClrMapping/>
  </p:clrMapOvr>
  <p:transition spd="slow">
    <p:push dir="u"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 1">
  <p:cSld name="Title and two columns 1">
    <p:spTree>
      <p:nvGrpSpPr>
        <p:cNvPr id="1" name="Shape 1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" name="Google Shape;160;p17"/>
          <p:cNvSpPr/>
          <p:nvPr/>
        </p:nvSpPr>
        <p:spPr>
          <a:xfrm>
            <a:off x="-145940" y="-236987"/>
            <a:ext cx="796418" cy="720639"/>
          </a:xfrm>
          <a:custGeom>
            <a:avLst/>
            <a:gdLst/>
            <a:ahLst/>
            <a:cxnLst/>
            <a:rect l="l" t="t" r="r" b="b"/>
            <a:pathLst>
              <a:path w="16290" h="14740" extrusionOk="0">
                <a:moveTo>
                  <a:pt x="8923" y="1"/>
                </a:moveTo>
                <a:cubicBezTo>
                  <a:pt x="8623" y="1"/>
                  <a:pt x="8321" y="16"/>
                  <a:pt x="8021" y="47"/>
                </a:cubicBezTo>
                <a:cubicBezTo>
                  <a:pt x="4111" y="498"/>
                  <a:pt x="1" y="3681"/>
                  <a:pt x="577" y="7992"/>
                </a:cubicBezTo>
                <a:cubicBezTo>
                  <a:pt x="878" y="10147"/>
                  <a:pt x="2181" y="12052"/>
                  <a:pt x="4011" y="13180"/>
                </a:cubicBezTo>
                <a:cubicBezTo>
                  <a:pt x="4186" y="13305"/>
                  <a:pt x="4412" y="13430"/>
                  <a:pt x="4612" y="13530"/>
                </a:cubicBezTo>
                <a:cubicBezTo>
                  <a:pt x="5715" y="14257"/>
                  <a:pt x="7069" y="14658"/>
                  <a:pt x="8347" y="14733"/>
                </a:cubicBezTo>
                <a:cubicBezTo>
                  <a:pt x="8447" y="14738"/>
                  <a:pt x="8547" y="14740"/>
                  <a:pt x="8647" y="14740"/>
                </a:cubicBezTo>
                <a:cubicBezTo>
                  <a:pt x="12756" y="14740"/>
                  <a:pt x="16290" y="11249"/>
                  <a:pt x="16217" y="7089"/>
                </a:cubicBezTo>
                <a:cubicBezTo>
                  <a:pt x="16166" y="5034"/>
                  <a:pt x="15264" y="2804"/>
                  <a:pt x="13610" y="1525"/>
                </a:cubicBezTo>
                <a:cubicBezTo>
                  <a:pt x="12270" y="484"/>
                  <a:pt x="10606" y="1"/>
                  <a:pt x="8923" y="1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1" name="Google Shape;161;p17"/>
          <p:cNvSpPr/>
          <p:nvPr/>
        </p:nvSpPr>
        <p:spPr>
          <a:xfrm>
            <a:off x="200097" y="2826205"/>
            <a:ext cx="329221" cy="277542"/>
          </a:xfrm>
          <a:custGeom>
            <a:avLst/>
            <a:gdLst/>
            <a:ahLst/>
            <a:cxnLst/>
            <a:rect l="l" t="t" r="r" b="b"/>
            <a:pathLst>
              <a:path w="6568" h="5537" extrusionOk="0">
                <a:moveTo>
                  <a:pt x="3213" y="1"/>
                </a:moveTo>
                <a:cubicBezTo>
                  <a:pt x="2991" y="1"/>
                  <a:pt x="2770" y="23"/>
                  <a:pt x="2557" y="72"/>
                </a:cubicBezTo>
                <a:cubicBezTo>
                  <a:pt x="2256" y="148"/>
                  <a:pt x="1956" y="248"/>
                  <a:pt x="1680" y="398"/>
                </a:cubicBezTo>
                <a:cubicBezTo>
                  <a:pt x="1379" y="549"/>
                  <a:pt x="1154" y="774"/>
                  <a:pt x="928" y="1000"/>
                </a:cubicBezTo>
                <a:cubicBezTo>
                  <a:pt x="527" y="1401"/>
                  <a:pt x="276" y="1877"/>
                  <a:pt x="251" y="2403"/>
                </a:cubicBezTo>
                <a:cubicBezTo>
                  <a:pt x="226" y="2478"/>
                  <a:pt x="226" y="2529"/>
                  <a:pt x="226" y="2579"/>
                </a:cubicBezTo>
                <a:cubicBezTo>
                  <a:pt x="226" y="2569"/>
                  <a:pt x="226" y="2561"/>
                  <a:pt x="226" y="2554"/>
                </a:cubicBezTo>
                <a:cubicBezTo>
                  <a:pt x="201" y="2604"/>
                  <a:pt x="176" y="2704"/>
                  <a:pt x="176" y="2804"/>
                </a:cubicBezTo>
                <a:cubicBezTo>
                  <a:pt x="1" y="3180"/>
                  <a:pt x="126" y="3631"/>
                  <a:pt x="352" y="3957"/>
                </a:cubicBezTo>
                <a:cubicBezTo>
                  <a:pt x="427" y="4057"/>
                  <a:pt x="477" y="4133"/>
                  <a:pt x="552" y="4208"/>
                </a:cubicBezTo>
                <a:cubicBezTo>
                  <a:pt x="552" y="4233"/>
                  <a:pt x="577" y="4233"/>
                  <a:pt x="577" y="4233"/>
                </a:cubicBezTo>
                <a:cubicBezTo>
                  <a:pt x="577" y="4258"/>
                  <a:pt x="577" y="4258"/>
                  <a:pt x="602" y="4283"/>
                </a:cubicBezTo>
                <a:cubicBezTo>
                  <a:pt x="677" y="4458"/>
                  <a:pt x="778" y="4609"/>
                  <a:pt x="928" y="4734"/>
                </a:cubicBezTo>
                <a:cubicBezTo>
                  <a:pt x="1053" y="4859"/>
                  <a:pt x="1179" y="4960"/>
                  <a:pt x="1329" y="5035"/>
                </a:cubicBezTo>
                <a:cubicBezTo>
                  <a:pt x="1429" y="5085"/>
                  <a:pt x="1505" y="5110"/>
                  <a:pt x="1580" y="5160"/>
                </a:cubicBezTo>
                <a:cubicBezTo>
                  <a:pt x="1593" y="5160"/>
                  <a:pt x="1607" y="5167"/>
                  <a:pt x="1620" y="5174"/>
                </a:cubicBezTo>
                <a:lnTo>
                  <a:pt x="1620" y="5174"/>
                </a:lnTo>
                <a:cubicBezTo>
                  <a:pt x="1608" y="5174"/>
                  <a:pt x="1613" y="5185"/>
                  <a:pt x="1630" y="5185"/>
                </a:cubicBezTo>
                <a:cubicBezTo>
                  <a:pt x="1680" y="5210"/>
                  <a:pt x="1730" y="5235"/>
                  <a:pt x="1780" y="5260"/>
                </a:cubicBezTo>
                <a:cubicBezTo>
                  <a:pt x="2131" y="5436"/>
                  <a:pt x="2582" y="5536"/>
                  <a:pt x="2958" y="5536"/>
                </a:cubicBezTo>
                <a:cubicBezTo>
                  <a:pt x="3359" y="5536"/>
                  <a:pt x="3735" y="5461"/>
                  <a:pt x="4111" y="5386"/>
                </a:cubicBezTo>
                <a:cubicBezTo>
                  <a:pt x="4437" y="5336"/>
                  <a:pt x="4788" y="5235"/>
                  <a:pt x="5088" y="5085"/>
                </a:cubicBezTo>
                <a:cubicBezTo>
                  <a:pt x="5414" y="4884"/>
                  <a:pt x="5715" y="4634"/>
                  <a:pt x="5916" y="4308"/>
                </a:cubicBezTo>
                <a:cubicBezTo>
                  <a:pt x="5941" y="4283"/>
                  <a:pt x="5966" y="4258"/>
                  <a:pt x="5966" y="4208"/>
                </a:cubicBezTo>
                <a:cubicBezTo>
                  <a:pt x="5966" y="4208"/>
                  <a:pt x="5966" y="4208"/>
                  <a:pt x="5991" y="4183"/>
                </a:cubicBezTo>
                <a:cubicBezTo>
                  <a:pt x="5991" y="4158"/>
                  <a:pt x="6066" y="4032"/>
                  <a:pt x="6066" y="4032"/>
                </a:cubicBezTo>
                <a:cubicBezTo>
                  <a:pt x="6091" y="4007"/>
                  <a:pt x="6116" y="3982"/>
                  <a:pt x="6116" y="3957"/>
                </a:cubicBezTo>
                <a:cubicBezTo>
                  <a:pt x="6216" y="3807"/>
                  <a:pt x="6291" y="3631"/>
                  <a:pt x="6342" y="3481"/>
                </a:cubicBezTo>
                <a:cubicBezTo>
                  <a:pt x="6567" y="2854"/>
                  <a:pt x="6342" y="2102"/>
                  <a:pt x="6041" y="1526"/>
                </a:cubicBezTo>
                <a:cubicBezTo>
                  <a:pt x="5740" y="899"/>
                  <a:pt x="5189" y="498"/>
                  <a:pt x="4537" y="248"/>
                </a:cubicBezTo>
                <a:cubicBezTo>
                  <a:pt x="4132" y="96"/>
                  <a:pt x="3670" y="1"/>
                  <a:pt x="3213" y="1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2" name="Google Shape;162;p17"/>
          <p:cNvSpPr/>
          <p:nvPr/>
        </p:nvSpPr>
        <p:spPr>
          <a:xfrm rot="-4233684">
            <a:off x="8528115" y="3962628"/>
            <a:ext cx="1006472" cy="918284"/>
          </a:xfrm>
          <a:custGeom>
            <a:avLst/>
            <a:gdLst/>
            <a:ahLst/>
            <a:cxnLst/>
            <a:rect l="l" t="t" r="r" b="b"/>
            <a:pathLst>
              <a:path w="15139" h="13813" extrusionOk="0">
                <a:moveTo>
                  <a:pt x="7368" y="0"/>
                </a:moveTo>
                <a:cubicBezTo>
                  <a:pt x="5390" y="0"/>
                  <a:pt x="2715" y="541"/>
                  <a:pt x="1153" y="3069"/>
                </a:cubicBezTo>
                <a:cubicBezTo>
                  <a:pt x="777" y="3696"/>
                  <a:pt x="552" y="4398"/>
                  <a:pt x="402" y="5125"/>
                </a:cubicBezTo>
                <a:cubicBezTo>
                  <a:pt x="126" y="5826"/>
                  <a:pt x="1" y="6578"/>
                  <a:pt x="101" y="7355"/>
                </a:cubicBezTo>
                <a:cubicBezTo>
                  <a:pt x="176" y="7882"/>
                  <a:pt x="351" y="8358"/>
                  <a:pt x="602" y="8809"/>
                </a:cubicBezTo>
                <a:cubicBezTo>
                  <a:pt x="652" y="8959"/>
                  <a:pt x="702" y="9135"/>
                  <a:pt x="777" y="9285"/>
                </a:cubicBezTo>
                <a:cubicBezTo>
                  <a:pt x="1178" y="10187"/>
                  <a:pt x="1830" y="10889"/>
                  <a:pt x="2482" y="11641"/>
                </a:cubicBezTo>
                <a:cubicBezTo>
                  <a:pt x="3158" y="12393"/>
                  <a:pt x="3960" y="12894"/>
                  <a:pt x="4913" y="13270"/>
                </a:cubicBezTo>
                <a:cubicBezTo>
                  <a:pt x="5817" y="13636"/>
                  <a:pt x="6726" y="13812"/>
                  <a:pt x="7636" y="13812"/>
                </a:cubicBezTo>
                <a:cubicBezTo>
                  <a:pt x="8594" y="13812"/>
                  <a:pt x="9551" y="13618"/>
                  <a:pt x="10502" y="13245"/>
                </a:cubicBezTo>
                <a:cubicBezTo>
                  <a:pt x="12331" y="12493"/>
                  <a:pt x="13710" y="10864"/>
                  <a:pt x="14412" y="9009"/>
                </a:cubicBezTo>
                <a:cubicBezTo>
                  <a:pt x="15138" y="7130"/>
                  <a:pt x="14788" y="5250"/>
                  <a:pt x="13835" y="3496"/>
                </a:cubicBezTo>
                <a:cubicBezTo>
                  <a:pt x="12908" y="1841"/>
                  <a:pt x="11354" y="613"/>
                  <a:pt x="9524" y="212"/>
                </a:cubicBezTo>
                <a:cubicBezTo>
                  <a:pt x="9095" y="123"/>
                  <a:pt x="8311" y="0"/>
                  <a:pt x="7368" y="0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3" name="Google Shape;163;p17"/>
          <p:cNvSpPr/>
          <p:nvPr/>
        </p:nvSpPr>
        <p:spPr>
          <a:xfrm rot="2700000">
            <a:off x="-842119" y="3842382"/>
            <a:ext cx="1916644" cy="1523444"/>
          </a:xfrm>
          <a:custGeom>
            <a:avLst/>
            <a:gdLst/>
            <a:ahLst/>
            <a:cxnLst/>
            <a:rect l="l" t="t" r="r" b="b"/>
            <a:pathLst>
              <a:path w="13785" h="10957" extrusionOk="0">
                <a:moveTo>
                  <a:pt x="5827" y="1"/>
                </a:moveTo>
                <a:cubicBezTo>
                  <a:pt x="5763" y="1"/>
                  <a:pt x="5717" y="3"/>
                  <a:pt x="5690" y="6"/>
                </a:cubicBezTo>
                <a:cubicBezTo>
                  <a:pt x="5213" y="56"/>
                  <a:pt x="4787" y="232"/>
                  <a:pt x="4361" y="407"/>
                </a:cubicBezTo>
                <a:cubicBezTo>
                  <a:pt x="3534" y="708"/>
                  <a:pt x="2782" y="1134"/>
                  <a:pt x="2131" y="1761"/>
                </a:cubicBezTo>
                <a:cubicBezTo>
                  <a:pt x="1479" y="2362"/>
                  <a:pt x="928" y="3139"/>
                  <a:pt x="602" y="3966"/>
                </a:cubicBezTo>
                <a:cubicBezTo>
                  <a:pt x="276" y="4818"/>
                  <a:pt x="0" y="5846"/>
                  <a:pt x="151" y="6748"/>
                </a:cubicBezTo>
                <a:cubicBezTo>
                  <a:pt x="276" y="7650"/>
                  <a:pt x="577" y="8653"/>
                  <a:pt x="1253" y="9279"/>
                </a:cubicBezTo>
                <a:cubicBezTo>
                  <a:pt x="1955" y="9931"/>
                  <a:pt x="2757" y="10407"/>
                  <a:pt x="3685" y="10658"/>
                </a:cubicBezTo>
                <a:cubicBezTo>
                  <a:pt x="4086" y="10758"/>
                  <a:pt x="4512" y="10858"/>
                  <a:pt x="4938" y="10908"/>
                </a:cubicBezTo>
                <a:cubicBezTo>
                  <a:pt x="5128" y="10943"/>
                  <a:pt x="5310" y="10957"/>
                  <a:pt x="5488" y="10957"/>
                </a:cubicBezTo>
                <a:cubicBezTo>
                  <a:pt x="5827" y="10957"/>
                  <a:pt x="6156" y="10908"/>
                  <a:pt x="6517" y="10858"/>
                </a:cubicBezTo>
                <a:cubicBezTo>
                  <a:pt x="7469" y="10758"/>
                  <a:pt x="8371" y="10658"/>
                  <a:pt x="9223" y="10207"/>
                </a:cubicBezTo>
                <a:cubicBezTo>
                  <a:pt x="10025" y="9806"/>
                  <a:pt x="10802" y="9304"/>
                  <a:pt x="11454" y="8653"/>
                </a:cubicBezTo>
                <a:cubicBezTo>
                  <a:pt x="12206" y="7951"/>
                  <a:pt x="12782" y="7249"/>
                  <a:pt x="13133" y="6272"/>
                </a:cubicBezTo>
                <a:cubicBezTo>
                  <a:pt x="13785" y="4492"/>
                  <a:pt x="13284" y="2763"/>
                  <a:pt x="11955" y="1460"/>
                </a:cubicBezTo>
                <a:cubicBezTo>
                  <a:pt x="10810" y="338"/>
                  <a:pt x="6704" y="1"/>
                  <a:pt x="5827" y="1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4" name="Google Shape;164;p17"/>
          <p:cNvSpPr/>
          <p:nvPr/>
        </p:nvSpPr>
        <p:spPr>
          <a:xfrm rot="2700000">
            <a:off x="8176381" y="-30343"/>
            <a:ext cx="1916644" cy="1523444"/>
          </a:xfrm>
          <a:custGeom>
            <a:avLst/>
            <a:gdLst/>
            <a:ahLst/>
            <a:cxnLst/>
            <a:rect l="l" t="t" r="r" b="b"/>
            <a:pathLst>
              <a:path w="13785" h="10957" extrusionOk="0">
                <a:moveTo>
                  <a:pt x="5827" y="1"/>
                </a:moveTo>
                <a:cubicBezTo>
                  <a:pt x="5763" y="1"/>
                  <a:pt x="5717" y="3"/>
                  <a:pt x="5690" y="6"/>
                </a:cubicBezTo>
                <a:cubicBezTo>
                  <a:pt x="5213" y="56"/>
                  <a:pt x="4787" y="232"/>
                  <a:pt x="4361" y="407"/>
                </a:cubicBezTo>
                <a:cubicBezTo>
                  <a:pt x="3534" y="708"/>
                  <a:pt x="2782" y="1134"/>
                  <a:pt x="2131" y="1761"/>
                </a:cubicBezTo>
                <a:cubicBezTo>
                  <a:pt x="1479" y="2362"/>
                  <a:pt x="928" y="3139"/>
                  <a:pt x="602" y="3966"/>
                </a:cubicBezTo>
                <a:cubicBezTo>
                  <a:pt x="276" y="4818"/>
                  <a:pt x="0" y="5846"/>
                  <a:pt x="151" y="6748"/>
                </a:cubicBezTo>
                <a:cubicBezTo>
                  <a:pt x="276" y="7650"/>
                  <a:pt x="577" y="8653"/>
                  <a:pt x="1253" y="9279"/>
                </a:cubicBezTo>
                <a:cubicBezTo>
                  <a:pt x="1955" y="9931"/>
                  <a:pt x="2757" y="10407"/>
                  <a:pt x="3685" y="10658"/>
                </a:cubicBezTo>
                <a:cubicBezTo>
                  <a:pt x="4086" y="10758"/>
                  <a:pt x="4512" y="10858"/>
                  <a:pt x="4938" y="10908"/>
                </a:cubicBezTo>
                <a:cubicBezTo>
                  <a:pt x="5128" y="10943"/>
                  <a:pt x="5310" y="10957"/>
                  <a:pt x="5488" y="10957"/>
                </a:cubicBezTo>
                <a:cubicBezTo>
                  <a:pt x="5827" y="10957"/>
                  <a:pt x="6156" y="10908"/>
                  <a:pt x="6517" y="10858"/>
                </a:cubicBezTo>
                <a:cubicBezTo>
                  <a:pt x="7469" y="10758"/>
                  <a:pt x="8371" y="10658"/>
                  <a:pt x="9223" y="10207"/>
                </a:cubicBezTo>
                <a:cubicBezTo>
                  <a:pt x="10025" y="9806"/>
                  <a:pt x="10802" y="9304"/>
                  <a:pt x="11454" y="8653"/>
                </a:cubicBezTo>
                <a:cubicBezTo>
                  <a:pt x="12206" y="7951"/>
                  <a:pt x="12782" y="7249"/>
                  <a:pt x="13133" y="6272"/>
                </a:cubicBezTo>
                <a:cubicBezTo>
                  <a:pt x="13785" y="4492"/>
                  <a:pt x="13284" y="2763"/>
                  <a:pt x="11955" y="1460"/>
                </a:cubicBezTo>
                <a:cubicBezTo>
                  <a:pt x="10810" y="338"/>
                  <a:pt x="6704" y="1"/>
                  <a:pt x="5827" y="1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5" name="Google Shape;165;p17"/>
          <p:cNvSpPr/>
          <p:nvPr/>
        </p:nvSpPr>
        <p:spPr>
          <a:xfrm>
            <a:off x="7498322" y="115455"/>
            <a:ext cx="329221" cy="277542"/>
          </a:xfrm>
          <a:custGeom>
            <a:avLst/>
            <a:gdLst/>
            <a:ahLst/>
            <a:cxnLst/>
            <a:rect l="l" t="t" r="r" b="b"/>
            <a:pathLst>
              <a:path w="6568" h="5537" extrusionOk="0">
                <a:moveTo>
                  <a:pt x="3213" y="1"/>
                </a:moveTo>
                <a:cubicBezTo>
                  <a:pt x="2991" y="1"/>
                  <a:pt x="2770" y="23"/>
                  <a:pt x="2557" y="72"/>
                </a:cubicBezTo>
                <a:cubicBezTo>
                  <a:pt x="2256" y="148"/>
                  <a:pt x="1956" y="248"/>
                  <a:pt x="1680" y="398"/>
                </a:cubicBezTo>
                <a:cubicBezTo>
                  <a:pt x="1379" y="549"/>
                  <a:pt x="1154" y="774"/>
                  <a:pt x="928" y="1000"/>
                </a:cubicBezTo>
                <a:cubicBezTo>
                  <a:pt x="527" y="1401"/>
                  <a:pt x="276" y="1877"/>
                  <a:pt x="251" y="2403"/>
                </a:cubicBezTo>
                <a:cubicBezTo>
                  <a:pt x="226" y="2478"/>
                  <a:pt x="226" y="2529"/>
                  <a:pt x="226" y="2579"/>
                </a:cubicBezTo>
                <a:cubicBezTo>
                  <a:pt x="226" y="2569"/>
                  <a:pt x="226" y="2561"/>
                  <a:pt x="226" y="2554"/>
                </a:cubicBezTo>
                <a:cubicBezTo>
                  <a:pt x="201" y="2604"/>
                  <a:pt x="176" y="2704"/>
                  <a:pt x="176" y="2804"/>
                </a:cubicBezTo>
                <a:cubicBezTo>
                  <a:pt x="1" y="3180"/>
                  <a:pt x="126" y="3631"/>
                  <a:pt x="352" y="3957"/>
                </a:cubicBezTo>
                <a:cubicBezTo>
                  <a:pt x="427" y="4057"/>
                  <a:pt x="477" y="4133"/>
                  <a:pt x="552" y="4208"/>
                </a:cubicBezTo>
                <a:cubicBezTo>
                  <a:pt x="552" y="4233"/>
                  <a:pt x="577" y="4233"/>
                  <a:pt x="577" y="4233"/>
                </a:cubicBezTo>
                <a:cubicBezTo>
                  <a:pt x="577" y="4258"/>
                  <a:pt x="577" y="4258"/>
                  <a:pt x="602" y="4283"/>
                </a:cubicBezTo>
                <a:cubicBezTo>
                  <a:pt x="677" y="4458"/>
                  <a:pt x="778" y="4609"/>
                  <a:pt x="928" y="4734"/>
                </a:cubicBezTo>
                <a:cubicBezTo>
                  <a:pt x="1053" y="4859"/>
                  <a:pt x="1179" y="4960"/>
                  <a:pt x="1329" y="5035"/>
                </a:cubicBezTo>
                <a:cubicBezTo>
                  <a:pt x="1429" y="5085"/>
                  <a:pt x="1505" y="5110"/>
                  <a:pt x="1580" y="5160"/>
                </a:cubicBezTo>
                <a:cubicBezTo>
                  <a:pt x="1593" y="5160"/>
                  <a:pt x="1607" y="5167"/>
                  <a:pt x="1620" y="5174"/>
                </a:cubicBezTo>
                <a:lnTo>
                  <a:pt x="1620" y="5174"/>
                </a:lnTo>
                <a:cubicBezTo>
                  <a:pt x="1608" y="5174"/>
                  <a:pt x="1613" y="5185"/>
                  <a:pt x="1630" y="5185"/>
                </a:cubicBezTo>
                <a:cubicBezTo>
                  <a:pt x="1680" y="5210"/>
                  <a:pt x="1730" y="5235"/>
                  <a:pt x="1780" y="5260"/>
                </a:cubicBezTo>
                <a:cubicBezTo>
                  <a:pt x="2131" y="5436"/>
                  <a:pt x="2582" y="5536"/>
                  <a:pt x="2958" y="5536"/>
                </a:cubicBezTo>
                <a:cubicBezTo>
                  <a:pt x="3359" y="5536"/>
                  <a:pt x="3735" y="5461"/>
                  <a:pt x="4111" y="5386"/>
                </a:cubicBezTo>
                <a:cubicBezTo>
                  <a:pt x="4437" y="5336"/>
                  <a:pt x="4788" y="5235"/>
                  <a:pt x="5088" y="5085"/>
                </a:cubicBezTo>
                <a:cubicBezTo>
                  <a:pt x="5414" y="4884"/>
                  <a:pt x="5715" y="4634"/>
                  <a:pt x="5916" y="4308"/>
                </a:cubicBezTo>
                <a:cubicBezTo>
                  <a:pt x="5941" y="4283"/>
                  <a:pt x="5966" y="4258"/>
                  <a:pt x="5966" y="4208"/>
                </a:cubicBezTo>
                <a:cubicBezTo>
                  <a:pt x="5966" y="4208"/>
                  <a:pt x="5966" y="4208"/>
                  <a:pt x="5991" y="4183"/>
                </a:cubicBezTo>
                <a:cubicBezTo>
                  <a:pt x="5991" y="4158"/>
                  <a:pt x="6066" y="4032"/>
                  <a:pt x="6066" y="4032"/>
                </a:cubicBezTo>
                <a:cubicBezTo>
                  <a:pt x="6091" y="4007"/>
                  <a:pt x="6116" y="3982"/>
                  <a:pt x="6116" y="3957"/>
                </a:cubicBezTo>
                <a:cubicBezTo>
                  <a:pt x="6216" y="3807"/>
                  <a:pt x="6291" y="3631"/>
                  <a:pt x="6342" y="3481"/>
                </a:cubicBezTo>
                <a:cubicBezTo>
                  <a:pt x="6567" y="2854"/>
                  <a:pt x="6342" y="2102"/>
                  <a:pt x="6041" y="1526"/>
                </a:cubicBezTo>
                <a:cubicBezTo>
                  <a:pt x="5740" y="899"/>
                  <a:pt x="5189" y="498"/>
                  <a:pt x="4537" y="248"/>
                </a:cubicBezTo>
                <a:cubicBezTo>
                  <a:pt x="4132" y="96"/>
                  <a:pt x="3670" y="1"/>
                  <a:pt x="3213" y="1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6" name="Google Shape;166;p17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167" name="Google Shape;167;p17"/>
          <p:cNvSpPr txBox="1">
            <a:spLocks noGrp="1"/>
          </p:cNvSpPr>
          <p:nvPr>
            <p:ph type="title" idx="2"/>
          </p:nvPr>
        </p:nvSpPr>
        <p:spPr>
          <a:xfrm>
            <a:off x="1498925" y="2771925"/>
            <a:ext cx="2622900" cy="386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>
                <a:solidFill>
                  <a:schemeClr val="lt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  <p:sp>
        <p:nvSpPr>
          <p:cNvPr id="168" name="Google Shape;168;p17"/>
          <p:cNvSpPr txBox="1">
            <a:spLocks noGrp="1"/>
          </p:cNvSpPr>
          <p:nvPr>
            <p:ph type="subTitle" idx="1"/>
          </p:nvPr>
        </p:nvSpPr>
        <p:spPr>
          <a:xfrm>
            <a:off x="1498925" y="3157900"/>
            <a:ext cx="2622900" cy="9423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69" name="Google Shape;169;p17"/>
          <p:cNvSpPr txBox="1">
            <a:spLocks noGrp="1"/>
          </p:cNvSpPr>
          <p:nvPr>
            <p:ph type="title" idx="3"/>
          </p:nvPr>
        </p:nvSpPr>
        <p:spPr>
          <a:xfrm>
            <a:off x="5022175" y="1777225"/>
            <a:ext cx="2622900" cy="386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>
                <a:solidFill>
                  <a:schemeClr val="lt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  <p:sp>
        <p:nvSpPr>
          <p:cNvPr id="170" name="Google Shape;170;p17"/>
          <p:cNvSpPr txBox="1">
            <a:spLocks noGrp="1"/>
          </p:cNvSpPr>
          <p:nvPr>
            <p:ph type="subTitle" idx="4"/>
          </p:nvPr>
        </p:nvSpPr>
        <p:spPr>
          <a:xfrm>
            <a:off x="5022175" y="2163325"/>
            <a:ext cx="2622900" cy="9423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283912828"/>
      </p:ext>
    </p:extLst>
  </p:cSld>
  <p:clrMapOvr>
    <a:masterClrMapping/>
  </p:clrMapOvr>
  <p:transition spd="slow">
    <p:push dir="u"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 2">
  <p:cSld name="Title and two columns 2">
    <p:spTree>
      <p:nvGrpSpPr>
        <p:cNvPr id="1" name="Shape 1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2" name="Google Shape;172;p18"/>
          <p:cNvSpPr/>
          <p:nvPr/>
        </p:nvSpPr>
        <p:spPr>
          <a:xfrm>
            <a:off x="-466626" y="76338"/>
            <a:ext cx="1023501" cy="926114"/>
          </a:xfrm>
          <a:custGeom>
            <a:avLst/>
            <a:gdLst/>
            <a:ahLst/>
            <a:cxnLst/>
            <a:rect l="l" t="t" r="r" b="b"/>
            <a:pathLst>
              <a:path w="16290" h="14740" extrusionOk="0">
                <a:moveTo>
                  <a:pt x="8923" y="1"/>
                </a:moveTo>
                <a:cubicBezTo>
                  <a:pt x="8623" y="1"/>
                  <a:pt x="8321" y="16"/>
                  <a:pt x="8021" y="47"/>
                </a:cubicBezTo>
                <a:cubicBezTo>
                  <a:pt x="4111" y="498"/>
                  <a:pt x="1" y="3681"/>
                  <a:pt x="577" y="7992"/>
                </a:cubicBezTo>
                <a:cubicBezTo>
                  <a:pt x="878" y="10147"/>
                  <a:pt x="2181" y="12052"/>
                  <a:pt x="4011" y="13180"/>
                </a:cubicBezTo>
                <a:cubicBezTo>
                  <a:pt x="4186" y="13305"/>
                  <a:pt x="4412" y="13430"/>
                  <a:pt x="4612" y="13530"/>
                </a:cubicBezTo>
                <a:cubicBezTo>
                  <a:pt x="5715" y="14257"/>
                  <a:pt x="7069" y="14658"/>
                  <a:pt x="8347" y="14733"/>
                </a:cubicBezTo>
                <a:cubicBezTo>
                  <a:pt x="8447" y="14738"/>
                  <a:pt x="8547" y="14740"/>
                  <a:pt x="8647" y="14740"/>
                </a:cubicBezTo>
                <a:cubicBezTo>
                  <a:pt x="12756" y="14740"/>
                  <a:pt x="16290" y="11249"/>
                  <a:pt x="16217" y="7089"/>
                </a:cubicBezTo>
                <a:cubicBezTo>
                  <a:pt x="16166" y="5034"/>
                  <a:pt x="15264" y="2804"/>
                  <a:pt x="13610" y="1525"/>
                </a:cubicBezTo>
                <a:cubicBezTo>
                  <a:pt x="12270" y="484"/>
                  <a:pt x="10606" y="1"/>
                  <a:pt x="8923" y="1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3" name="Google Shape;173;p18"/>
          <p:cNvSpPr/>
          <p:nvPr/>
        </p:nvSpPr>
        <p:spPr>
          <a:xfrm>
            <a:off x="660572" y="4785243"/>
            <a:ext cx="329221" cy="277542"/>
          </a:xfrm>
          <a:custGeom>
            <a:avLst/>
            <a:gdLst/>
            <a:ahLst/>
            <a:cxnLst/>
            <a:rect l="l" t="t" r="r" b="b"/>
            <a:pathLst>
              <a:path w="6568" h="5537" extrusionOk="0">
                <a:moveTo>
                  <a:pt x="3213" y="1"/>
                </a:moveTo>
                <a:cubicBezTo>
                  <a:pt x="2991" y="1"/>
                  <a:pt x="2770" y="23"/>
                  <a:pt x="2557" y="72"/>
                </a:cubicBezTo>
                <a:cubicBezTo>
                  <a:pt x="2256" y="148"/>
                  <a:pt x="1956" y="248"/>
                  <a:pt x="1680" y="398"/>
                </a:cubicBezTo>
                <a:cubicBezTo>
                  <a:pt x="1379" y="549"/>
                  <a:pt x="1154" y="774"/>
                  <a:pt x="928" y="1000"/>
                </a:cubicBezTo>
                <a:cubicBezTo>
                  <a:pt x="527" y="1401"/>
                  <a:pt x="276" y="1877"/>
                  <a:pt x="251" y="2403"/>
                </a:cubicBezTo>
                <a:cubicBezTo>
                  <a:pt x="226" y="2478"/>
                  <a:pt x="226" y="2529"/>
                  <a:pt x="226" y="2579"/>
                </a:cubicBezTo>
                <a:cubicBezTo>
                  <a:pt x="226" y="2569"/>
                  <a:pt x="226" y="2561"/>
                  <a:pt x="226" y="2554"/>
                </a:cubicBezTo>
                <a:cubicBezTo>
                  <a:pt x="201" y="2604"/>
                  <a:pt x="176" y="2704"/>
                  <a:pt x="176" y="2804"/>
                </a:cubicBezTo>
                <a:cubicBezTo>
                  <a:pt x="1" y="3180"/>
                  <a:pt x="126" y="3631"/>
                  <a:pt x="352" y="3957"/>
                </a:cubicBezTo>
                <a:cubicBezTo>
                  <a:pt x="427" y="4057"/>
                  <a:pt x="477" y="4133"/>
                  <a:pt x="552" y="4208"/>
                </a:cubicBezTo>
                <a:cubicBezTo>
                  <a:pt x="552" y="4233"/>
                  <a:pt x="577" y="4233"/>
                  <a:pt x="577" y="4233"/>
                </a:cubicBezTo>
                <a:cubicBezTo>
                  <a:pt x="577" y="4258"/>
                  <a:pt x="577" y="4258"/>
                  <a:pt x="602" y="4283"/>
                </a:cubicBezTo>
                <a:cubicBezTo>
                  <a:pt x="677" y="4458"/>
                  <a:pt x="778" y="4609"/>
                  <a:pt x="928" y="4734"/>
                </a:cubicBezTo>
                <a:cubicBezTo>
                  <a:pt x="1053" y="4859"/>
                  <a:pt x="1179" y="4960"/>
                  <a:pt x="1329" y="5035"/>
                </a:cubicBezTo>
                <a:cubicBezTo>
                  <a:pt x="1429" y="5085"/>
                  <a:pt x="1505" y="5110"/>
                  <a:pt x="1580" y="5160"/>
                </a:cubicBezTo>
                <a:cubicBezTo>
                  <a:pt x="1593" y="5160"/>
                  <a:pt x="1607" y="5167"/>
                  <a:pt x="1620" y="5174"/>
                </a:cubicBezTo>
                <a:lnTo>
                  <a:pt x="1620" y="5174"/>
                </a:lnTo>
                <a:cubicBezTo>
                  <a:pt x="1608" y="5174"/>
                  <a:pt x="1613" y="5185"/>
                  <a:pt x="1630" y="5185"/>
                </a:cubicBezTo>
                <a:cubicBezTo>
                  <a:pt x="1680" y="5210"/>
                  <a:pt x="1730" y="5235"/>
                  <a:pt x="1780" y="5260"/>
                </a:cubicBezTo>
                <a:cubicBezTo>
                  <a:pt x="2131" y="5436"/>
                  <a:pt x="2582" y="5536"/>
                  <a:pt x="2958" y="5536"/>
                </a:cubicBezTo>
                <a:cubicBezTo>
                  <a:pt x="3359" y="5536"/>
                  <a:pt x="3735" y="5461"/>
                  <a:pt x="4111" y="5386"/>
                </a:cubicBezTo>
                <a:cubicBezTo>
                  <a:pt x="4437" y="5336"/>
                  <a:pt x="4788" y="5235"/>
                  <a:pt x="5088" y="5085"/>
                </a:cubicBezTo>
                <a:cubicBezTo>
                  <a:pt x="5414" y="4884"/>
                  <a:pt x="5715" y="4634"/>
                  <a:pt x="5916" y="4308"/>
                </a:cubicBezTo>
                <a:cubicBezTo>
                  <a:pt x="5941" y="4283"/>
                  <a:pt x="5966" y="4258"/>
                  <a:pt x="5966" y="4208"/>
                </a:cubicBezTo>
                <a:cubicBezTo>
                  <a:pt x="5966" y="4208"/>
                  <a:pt x="5966" y="4208"/>
                  <a:pt x="5991" y="4183"/>
                </a:cubicBezTo>
                <a:cubicBezTo>
                  <a:pt x="5991" y="4158"/>
                  <a:pt x="6066" y="4032"/>
                  <a:pt x="6066" y="4032"/>
                </a:cubicBezTo>
                <a:cubicBezTo>
                  <a:pt x="6091" y="4007"/>
                  <a:pt x="6116" y="3982"/>
                  <a:pt x="6116" y="3957"/>
                </a:cubicBezTo>
                <a:cubicBezTo>
                  <a:pt x="6216" y="3807"/>
                  <a:pt x="6291" y="3631"/>
                  <a:pt x="6342" y="3481"/>
                </a:cubicBezTo>
                <a:cubicBezTo>
                  <a:pt x="6567" y="2854"/>
                  <a:pt x="6342" y="2102"/>
                  <a:pt x="6041" y="1526"/>
                </a:cubicBezTo>
                <a:cubicBezTo>
                  <a:pt x="5740" y="899"/>
                  <a:pt x="5189" y="498"/>
                  <a:pt x="4537" y="248"/>
                </a:cubicBezTo>
                <a:cubicBezTo>
                  <a:pt x="4132" y="96"/>
                  <a:pt x="3670" y="1"/>
                  <a:pt x="3213" y="1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4" name="Google Shape;174;p18"/>
          <p:cNvSpPr/>
          <p:nvPr/>
        </p:nvSpPr>
        <p:spPr>
          <a:xfrm rot="-4233670">
            <a:off x="-305320" y="4028623"/>
            <a:ext cx="700883" cy="639494"/>
          </a:xfrm>
          <a:custGeom>
            <a:avLst/>
            <a:gdLst/>
            <a:ahLst/>
            <a:cxnLst/>
            <a:rect l="l" t="t" r="r" b="b"/>
            <a:pathLst>
              <a:path w="15139" h="13813" extrusionOk="0">
                <a:moveTo>
                  <a:pt x="7368" y="0"/>
                </a:moveTo>
                <a:cubicBezTo>
                  <a:pt x="5390" y="0"/>
                  <a:pt x="2715" y="541"/>
                  <a:pt x="1153" y="3069"/>
                </a:cubicBezTo>
                <a:cubicBezTo>
                  <a:pt x="777" y="3696"/>
                  <a:pt x="552" y="4398"/>
                  <a:pt x="402" y="5125"/>
                </a:cubicBezTo>
                <a:cubicBezTo>
                  <a:pt x="126" y="5826"/>
                  <a:pt x="1" y="6578"/>
                  <a:pt x="101" y="7355"/>
                </a:cubicBezTo>
                <a:cubicBezTo>
                  <a:pt x="176" y="7882"/>
                  <a:pt x="351" y="8358"/>
                  <a:pt x="602" y="8809"/>
                </a:cubicBezTo>
                <a:cubicBezTo>
                  <a:pt x="652" y="8959"/>
                  <a:pt x="702" y="9135"/>
                  <a:pt x="777" y="9285"/>
                </a:cubicBezTo>
                <a:cubicBezTo>
                  <a:pt x="1178" y="10187"/>
                  <a:pt x="1830" y="10889"/>
                  <a:pt x="2482" y="11641"/>
                </a:cubicBezTo>
                <a:cubicBezTo>
                  <a:pt x="3158" y="12393"/>
                  <a:pt x="3960" y="12894"/>
                  <a:pt x="4913" y="13270"/>
                </a:cubicBezTo>
                <a:cubicBezTo>
                  <a:pt x="5817" y="13636"/>
                  <a:pt x="6726" y="13812"/>
                  <a:pt x="7636" y="13812"/>
                </a:cubicBezTo>
                <a:cubicBezTo>
                  <a:pt x="8594" y="13812"/>
                  <a:pt x="9551" y="13618"/>
                  <a:pt x="10502" y="13245"/>
                </a:cubicBezTo>
                <a:cubicBezTo>
                  <a:pt x="12331" y="12493"/>
                  <a:pt x="13710" y="10864"/>
                  <a:pt x="14412" y="9009"/>
                </a:cubicBezTo>
                <a:cubicBezTo>
                  <a:pt x="15138" y="7130"/>
                  <a:pt x="14788" y="5250"/>
                  <a:pt x="13835" y="3496"/>
                </a:cubicBezTo>
                <a:cubicBezTo>
                  <a:pt x="12908" y="1841"/>
                  <a:pt x="11354" y="613"/>
                  <a:pt x="9524" y="212"/>
                </a:cubicBezTo>
                <a:cubicBezTo>
                  <a:pt x="9095" y="123"/>
                  <a:pt x="8311" y="0"/>
                  <a:pt x="7368" y="0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5" name="Google Shape;175;p18"/>
          <p:cNvSpPr/>
          <p:nvPr/>
        </p:nvSpPr>
        <p:spPr>
          <a:xfrm flipH="1">
            <a:off x="8420476" y="-451419"/>
            <a:ext cx="1023540" cy="1197810"/>
          </a:xfrm>
          <a:custGeom>
            <a:avLst/>
            <a:gdLst/>
            <a:ahLst/>
            <a:cxnLst/>
            <a:rect l="l" t="t" r="r" b="b"/>
            <a:pathLst>
              <a:path w="46769" h="54732" extrusionOk="0">
                <a:moveTo>
                  <a:pt x="26857" y="0"/>
                </a:moveTo>
                <a:cubicBezTo>
                  <a:pt x="24284" y="0"/>
                  <a:pt x="21741" y="660"/>
                  <a:pt x="19374" y="1718"/>
                </a:cubicBezTo>
                <a:cubicBezTo>
                  <a:pt x="13710" y="4224"/>
                  <a:pt x="8898" y="8886"/>
                  <a:pt x="5615" y="14099"/>
                </a:cubicBezTo>
                <a:cubicBezTo>
                  <a:pt x="2407" y="19187"/>
                  <a:pt x="452" y="25127"/>
                  <a:pt x="101" y="31142"/>
                </a:cubicBezTo>
                <a:cubicBezTo>
                  <a:pt x="1" y="32996"/>
                  <a:pt x="126" y="37457"/>
                  <a:pt x="101" y="37808"/>
                </a:cubicBezTo>
                <a:cubicBezTo>
                  <a:pt x="51" y="38535"/>
                  <a:pt x="76" y="39237"/>
                  <a:pt x="151" y="39964"/>
                </a:cubicBezTo>
                <a:cubicBezTo>
                  <a:pt x="327" y="41442"/>
                  <a:pt x="753" y="42821"/>
                  <a:pt x="1379" y="44149"/>
                </a:cubicBezTo>
                <a:cubicBezTo>
                  <a:pt x="2683" y="46906"/>
                  <a:pt x="4738" y="49262"/>
                  <a:pt x="7194" y="50991"/>
                </a:cubicBezTo>
                <a:cubicBezTo>
                  <a:pt x="11002" y="53696"/>
                  <a:pt x="15662" y="54731"/>
                  <a:pt x="20304" y="54731"/>
                </a:cubicBezTo>
                <a:cubicBezTo>
                  <a:pt x="22415" y="54731"/>
                  <a:pt x="24521" y="54517"/>
                  <a:pt x="26542" y="54149"/>
                </a:cubicBezTo>
                <a:cubicBezTo>
                  <a:pt x="29801" y="53548"/>
                  <a:pt x="33059" y="52470"/>
                  <a:pt x="35891" y="50791"/>
                </a:cubicBezTo>
                <a:cubicBezTo>
                  <a:pt x="38698" y="49112"/>
                  <a:pt x="41029" y="46806"/>
                  <a:pt x="42708" y="44024"/>
                </a:cubicBezTo>
                <a:cubicBezTo>
                  <a:pt x="46367" y="37984"/>
                  <a:pt x="46768" y="30665"/>
                  <a:pt x="45590" y="23848"/>
                </a:cubicBezTo>
                <a:cubicBezTo>
                  <a:pt x="44963" y="20189"/>
                  <a:pt x="43961" y="16580"/>
                  <a:pt x="42608" y="13147"/>
                </a:cubicBezTo>
                <a:cubicBezTo>
                  <a:pt x="41380" y="10014"/>
                  <a:pt x="39725" y="7006"/>
                  <a:pt x="37344" y="4600"/>
                </a:cubicBezTo>
                <a:cubicBezTo>
                  <a:pt x="35139" y="2395"/>
                  <a:pt x="32307" y="690"/>
                  <a:pt x="29199" y="189"/>
                </a:cubicBezTo>
                <a:cubicBezTo>
                  <a:pt x="28418" y="61"/>
                  <a:pt x="27636" y="0"/>
                  <a:pt x="26857" y="0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6" name="Google Shape;176;p18"/>
          <p:cNvSpPr/>
          <p:nvPr/>
        </p:nvSpPr>
        <p:spPr>
          <a:xfrm flipH="1">
            <a:off x="8341340" y="4094583"/>
            <a:ext cx="915342" cy="835099"/>
          </a:xfrm>
          <a:custGeom>
            <a:avLst/>
            <a:gdLst/>
            <a:ahLst/>
            <a:cxnLst/>
            <a:rect l="l" t="t" r="r" b="b"/>
            <a:pathLst>
              <a:path w="15139" h="13813" extrusionOk="0">
                <a:moveTo>
                  <a:pt x="7368" y="0"/>
                </a:moveTo>
                <a:cubicBezTo>
                  <a:pt x="5390" y="0"/>
                  <a:pt x="2715" y="541"/>
                  <a:pt x="1153" y="3069"/>
                </a:cubicBezTo>
                <a:cubicBezTo>
                  <a:pt x="777" y="3696"/>
                  <a:pt x="552" y="4398"/>
                  <a:pt x="402" y="5125"/>
                </a:cubicBezTo>
                <a:cubicBezTo>
                  <a:pt x="126" y="5826"/>
                  <a:pt x="1" y="6578"/>
                  <a:pt x="101" y="7355"/>
                </a:cubicBezTo>
                <a:cubicBezTo>
                  <a:pt x="176" y="7882"/>
                  <a:pt x="351" y="8358"/>
                  <a:pt x="602" y="8809"/>
                </a:cubicBezTo>
                <a:cubicBezTo>
                  <a:pt x="652" y="8959"/>
                  <a:pt x="702" y="9135"/>
                  <a:pt x="777" y="9285"/>
                </a:cubicBezTo>
                <a:cubicBezTo>
                  <a:pt x="1178" y="10187"/>
                  <a:pt x="1830" y="10889"/>
                  <a:pt x="2482" y="11641"/>
                </a:cubicBezTo>
                <a:cubicBezTo>
                  <a:pt x="3158" y="12393"/>
                  <a:pt x="3960" y="12894"/>
                  <a:pt x="4913" y="13270"/>
                </a:cubicBezTo>
                <a:cubicBezTo>
                  <a:pt x="5817" y="13636"/>
                  <a:pt x="6726" y="13812"/>
                  <a:pt x="7636" y="13812"/>
                </a:cubicBezTo>
                <a:cubicBezTo>
                  <a:pt x="8594" y="13812"/>
                  <a:pt x="9551" y="13618"/>
                  <a:pt x="10502" y="13245"/>
                </a:cubicBezTo>
                <a:cubicBezTo>
                  <a:pt x="12331" y="12493"/>
                  <a:pt x="13710" y="10864"/>
                  <a:pt x="14412" y="9009"/>
                </a:cubicBezTo>
                <a:cubicBezTo>
                  <a:pt x="15138" y="7130"/>
                  <a:pt x="14788" y="5250"/>
                  <a:pt x="13835" y="3496"/>
                </a:cubicBezTo>
                <a:cubicBezTo>
                  <a:pt x="12908" y="1841"/>
                  <a:pt x="11354" y="613"/>
                  <a:pt x="9524" y="212"/>
                </a:cubicBezTo>
                <a:cubicBezTo>
                  <a:pt x="9095" y="123"/>
                  <a:pt x="8311" y="0"/>
                  <a:pt x="7368" y="0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7" name="Google Shape;177;p18"/>
          <p:cNvSpPr/>
          <p:nvPr/>
        </p:nvSpPr>
        <p:spPr>
          <a:xfrm rot="2158332">
            <a:off x="7764136" y="4761219"/>
            <a:ext cx="274593" cy="231478"/>
          </a:xfrm>
          <a:custGeom>
            <a:avLst/>
            <a:gdLst/>
            <a:ahLst/>
            <a:cxnLst/>
            <a:rect l="l" t="t" r="r" b="b"/>
            <a:pathLst>
              <a:path w="6568" h="5537" extrusionOk="0">
                <a:moveTo>
                  <a:pt x="3213" y="1"/>
                </a:moveTo>
                <a:cubicBezTo>
                  <a:pt x="2991" y="1"/>
                  <a:pt x="2770" y="23"/>
                  <a:pt x="2557" y="72"/>
                </a:cubicBezTo>
                <a:cubicBezTo>
                  <a:pt x="2256" y="148"/>
                  <a:pt x="1956" y="248"/>
                  <a:pt x="1680" y="398"/>
                </a:cubicBezTo>
                <a:cubicBezTo>
                  <a:pt x="1379" y="549"/>
                  <a:pt x="1154" y="774"/>
                  <a:pt x="928" y="1000"/>
                </a:cubicBezTo>
                <a:cubicBezTo>
                  <a:pt x="527" y="1401"/>
                  <a:pt x="276" y="1877"/>
                  <a:pt x="251" y="2403"/>
                </a:cubicBezTo>
                <a:cubicBezTo>
                  <a:pt x="226" y="2478"/>
                  <a:pt x="226" y="2529"/>
                  <a:pt x="226" y="2579"/>
                </a:cubicBezTo>
                <a:cubicBezTo>
                  <a:pt x="226" y="2569"/>
                  <a:pt x="226" y="2561"/>
                  <a:pt x="226" y="2554"/>
                </a:cubicBezTo>
                <a:cubicBezTo>
                  <a:pt x="201" y="2604"/>
                  <a:pt x="176" y="2704"/>
                  <a:pt x="176" y="2804"/>
                </a:cubicBezTo>
                <a:cubicBezTo>
                  <a:pt x="1" y="3180"/>
                  <a:pt x="126" y="3631"/>
                  <a:pt x="352" y="3957"/>
                </a:cubicBezTo>
                <a:cubicBezTo>
                  <a:pt x="427" y="4057"/>
                  <a:pt x="477" y="4133"/>
                  <a:pt x="552" y="4208"/>
                </a:cubicBezTo>
                <a:cubicBezTo>
                  <a:pt x="552" y="4233"/>
                  <a:pt x="577" y="4233"/>
                  <a:pt x="577" y="4233"/>
                </a:cubicBezTo>
                <a:cubicBezTo>
                  <a:pt x="577" y="4258"/>
                  <a:pt x="577" y="4258"/>
                  <a:pt x="602" y="4283"/>
                </a:cubicBezTo>
                <a:cubicBezTo>
                  <a:pt x="677" y="4458"/>
                  <a:pt x="778" y="4609"/>
                  <a:pt x="928" y="4734"/>
                </a:cubicBezTo>
                <a:cubicBezTo>
                  <a:pt x="1053" y="4859"/>
                  <a:pt x="1179" y="4960"/>
                  <a:pt x="1329" y="5035"/>
                </a:cubicBezTo>
                <a:cubicBezTo>
                  <a:pt x="1429" y="5085"/>
                  <a:pt x="1505" y="5110"/>
                  <a:pt x="1580" y="5160"/>
                </a:cubicBezTo>
                <a:cubicBezTo>
                  <a:pt x="1593" y="5160"/>
                  <a:pt x="1607" y="5167"/>
                  <a:pt x="1620" y="5174"/>
                </a:cubicBezTo>
                <a:lnTo>
                  <a:pt x="1620" y="5174"/>
                </a:lnTo>
                <a:cubicBezTo>
                  <a:pt x="1608" y="5174"/>
                  <a:pt x="1613" y="5185"/>
                  <a:pt x="1630" y="5185"/>
                </a:cubicBezTo>
                <a:cubicBezTo>
                  <a:pt x="1680" y="5210"/>
                  <a:pt x="1730" y="5235"/>
                  <a:pt x="1780" y="5260"/>
                </a:cubicBezTo>
                <a:cubicBezTo>
                  <a:pt x="2131" y="5436"/>
                  <a:pt x="2582" y="5536"/>
                  <a:pt x="2958" y="5536"/>
                </a:cubicBezTo>
                <a:cubicBezTo>
                  <a:pt x="3359" y="5536"/>
                  <a:pt x="3735" y="5461"/>
                  <a:pt x="4111" y="5386"/>
                </a:cubicBezTo>
                <a:cubicBezTo>
                  <a:pt x="4437" y="5336"/>
                  <a:pt x="4788" y="5235"/>
                  <a:pt x="5088" y="5085"/>
                </a:cubicBezTo>
                <a:cubicBezTo>
                  <a:pt x="5414" y="4884"/>
                  <a:pt x="5715" y="4634"/>
                  <a:pt x="5916" y="4308"/>
                </a:cubicBezTo>
                <a:cubicBezTo>
                  <a:pt x="5941" y="4283"/>
                  <a:pt x="5966" y="4258"/>
                  <a:pt x="5966" y="4208"/>
                </a:cubicBezTo>
                <a:cubicBezTo>
                  <a:pt x="5966" y="4208"/>
                  <a:pt x="5966" y="4208"/>
                  <a:pt x="5991" y="4183"/>
                </a:cubicBezTo>
                <a:cubicBezTo>
                  <a:pt x="5991" y="4158"/>
                  <a:pt x="6066" y="4032"/>
                  <a:pt x="6066" y="4032"/>
                </a:cubicBezTo>
                <a:cubicBezTo>
                  <a:pt x="6091" y="4007"/>
                  <a:pt x="6116" y="3982"/>
                  <a:pt x="6116" y="3957"/>
                </a:cubicBezTo>
                <a:cubicBezTo>
                  <a:pt x="6216" y="3807"/>
                  <a:pt x="6291" y="3631"/>
                  <a:pt x="6342" y="3481"/>
                </a:cubicBezTo>
                <a:cubicBezTo>
                  <a:pt x="6567" y="2854"/>
                  <a:pt x="6342" y="2102"/>
                  <a:pt x="6041" y="1526"/>
                </a:cubicBezTo>
                <a:cubicBezTo>
                  <a:pt x="5740" y="899"/>
                  <a:pt x="5189" y="498"/>
                  <a:pt x="4537" y="248"/>
                </a:cubicBezTo>
                <a:cubicBezTo>
                  <a:pt x="4132" y="96"/>
                  <a:pt x="3670" y="1"/>
                  <a:pt x="3213" y="1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8" name="Google Shape;178;p18"/>
          <p:cNvSpPr/>
          <p:nvPr/>
        </p:nvSpPr>
        <p:spPr>
          <a:xfrm rot="2158474">
            <a:off x="8502886" y="911076"/>
            <a:ext cx="472872" cy="398624"/>
          </a:xfrm>
          <a:custGeom>
            <a:avLst/>
            <a:gdLst/>
            <a:ahLst/>
            <a:cxnLst/>
            <a:rect l="l" t="t" r="r" b="b"/>
            <a:pathLst>
              <a:path w="6568" h="5537" extrusionOk="0">
                <a:moveTo>
                  <a:pt x="3213" y="1"/>
                </a:moveTo>
                <a:cubicBezTo>
                  <a:pt x="2991" y="1"/>
                  <a:pt x="2770" y="23"/>
                  <a:pt x="2557" y="72"/>
                </a:cubicBezTo>
                <a:cubicBezTo>
                  <a:pt x="2256" y="148"/>
                  <a:pt x="1956" y="248"/>
                  <a:pt x="1680" y="398"/>
                </a:cubicBezTo>
                <a:cubicBezTo>
                  <a:pt x="1379" y="549"/>
                  <a:pt x="1154" y="774"/>
                  <a:pt x="928" y="1000"/>
                </a:cubicBezTo>
                <a:cubicBezTo>
                  <a:pt x="527" y="1401"/>
                  <a:pt x="276" y="1877"/>
                  <a:pt x="251" y="2403"/>
                </a:cubicBezTo>
                <a:cubicBezTo>
                  <a:pt x="226" y="2478"/>
                  <a:pt x="226" y="2529"/>
                  <a:pt x="226" y="2579"/>
                </a:cubicBezTo>
                <a:cubicBezTo>
                  <a:pt x="226" y="2569"/>
                  <a:pt x="226" y="2561"/>
                  <a:pt x="226" y="2554"/>
                </a:cubicBezTo>
                <a:cubicBezTo>
                  <a:pt x="201" y="2604"/>
                  <a:pt x="176" y="2704"/>
                  <a:pt x="176" y="2804"/>
                </a:cubicBezTo>
                <a:cubicBezTo>
                  <a:pt x="1" y="3180"/>
                  <a:pt x="126" y="3631"/>
                  <a:pt x="352" y="3957"/>
                </a:cubicBezTo>
                <a:cubicBezTo>
                  <a:pt x="427" y="4057"/>
                  <a:pt x="477" y="4133"/>
                  <a:pt x="552" y="4208"/>
                </a:cubicBezTo>
                <a:cubicBezTo>
                  <a:pt x="552" y="4233"/>
                  <a:pt x="577" y="4233"/>
                  <a:pt x="577" y="4233"/>
                </a:cubicBezTo>
                <a:cubicBezTo>
                  <a:pt x="577" y="4258"/>
                  <a:pt x="577" y="4258"/>
                  <a:pt x="602" y="4283"/>
                </a:cubicBezTo>
                <a:cubicBezTo>
                  <a:pt x="677" y="4458"/>
                  <a:pt x="778" y="4609"/>
                  <a:pt x="928" y="4734"/>
                </a:cubicBezTo>
                <a:cubicBezTo>
                  <a:pt x="1053" y="4859"/>
                  <a:pt x="1179" y="4960"/>
                  <a:pt x="1329" y="5035"/>
                </a:cubicBezTo>
                <a:cubicBezTo>
                  <a:pt x="1429" y="5085"/>
                  <a:pt x="1505" y="5110"/>
                  <a:pt x="1580" y="5160"/>
                </a:cubicBezTo>
                <a:cubicBezTo>
                  <a:pt x="1593" y="5160"/>
                  <a:pt x="1607" y="5167"/>
                  <a:pt x="1620" y="5174"/>
                </a:cubicBezTo>
                <a:lnTo>
                  <a:pt x="1620" y="5174"/>
                </a:lnTo>
                <a:cubicBezTo>
                  <a:pt x="1608" y="5174"/>
                  <a:pt x="1613" y="5185"/>
                  <a:pt x="1630" y="5185"/>
                </a:cubicBezTo>
                <a:cubicBezTo>
                  <a:pt x="1680" y="5210"/>
                  <a:pt x="1730" y="5235"/>
                  <a:pt x="1780" y="5260"/>
                </a:cubicBezTo>
                <a:cubicBezTo>
                  <a:pt x="2131" y="5436"/>
                  <a:pt x="2582" y="5536"/>
                  <a:pt x="2958" y="5536"/>
                </a:cubicBezTo>
                <a:cubicBezTo>
                  <a:pt x="3359" y="5536"/>
                  <a:pt x="3735" y="5461"/>
                  <a:pt x="4111" y="5386"/>
                </a:cubicBezTo>
                <a:cubicBezTo>
                  <a:pt x="4437" y="5336"/>
                  <a:pt x="4788" y="5235"/>
                  <a:pt x="5088" y="5085"/>
                </a:cubicBezTo>
                <a:cubicBezTo>
                  <a:pt x="5414" y="4884"/>
                  <a:pt x="5715" y="4634"/>
                  <a:pt x="5916" y="4308"/>
                </a:cubicBezTo>
                <a:cubicBezTo>
                  <a:pt x="5941" y="4283"/>
                  <a:pt x="5966" y="4258"/>
                  <a:pt x="5966" y="4208"/>
                </a:cubicBezTo>
                <a:cubicBezTo>
                  <a:pt x="5966" y="4208"/>
                  <a:pt x="5966" y="4208"/>
                  <a:pt x="5991" y="4183"/>
                </a:cubicBezTo>
                <a:cubicBezTo>
                  <a:pt x="5991" y="4158"/>
                  <a:pt x="6066" y="4032"/>
                  <a:pt x="6066" y="4032"/>
                </a:cubicBezTo>
                <a:cubicBezTo>
                  <a:pt x="6091" y="4007"/>
                  <a:pt x="6116" y="3982"/>
                  <a:pt x="6116" y="3957"/>
                </a:cubicBezTo>
                <a:cubicBezTo>
                  <a:pt x="6216" y="3807"/>
                  <a:pt x="6291" y="3631"/>
                  <a:pt x="6342" y="3481"/>
                </a:cubicBezTo>
                <a:cubicBezTo>
                  <a:pt x="6567" y="2854"/>
                  <a:pt x="6342" y="2102"/>
                  <a:pt x="6041" y="1526"/>
                </a:cubicBezTo>
                <a:cubicBezTo>
                  <a:pt x="5740" y="899"/>
                  <a:pt x="5189" y="498"/>
                  <a:pt x="4537" y="248"/>
                </a:cubicBezTo>
                <a:cubicBezTo>
                  <a:pt x="4132" y="96"/>
                  <a:pt x="3670" y="1"/>
                  <a:pt x="3213" y="1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9" name="Google Shape;179;p18"/>
          <p:cNvSpPr txBox="1">
            <a:spLocks noGrp="1"/>
          </p:cNvSpPr>
          <p:nvPr>
            <p:ph type="body" idx="1"/>
          </p:nvPr>
        </p:nvSpPr>
        <p:spPr>
          <a:xfrm>
            <a:off x="1232437" y="1885375"/>
            <a:ext cx="2831700" cy="2466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457200" lvl="0" indent="-3048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"/>
              <a:buChar char="●"/>
              <a:defRPr/>
            </a:lvl1pPr>
            <a:lvl2pPr marL="914400" lvl="1" indent="-304800" rtl="0">
              <a:lnSpc>
                <a:spcPct val="115000"/>
              </a:lnSpc>
              <a:spcBef>
                <a:spcPts val="500"/>
              </a:spcBef>
              <a:spcAft>
                <a:spcPts val="0"/>
              </a:spcAft>
              <a:buSzPts val="1200"/>
              <a:buFont typeface="Roboto Condensed Light"/>
              <a:buChar char="○"/>
              <a:defRPr/>
            </a:lvl2pPr>
            <a:lvl3pPr marL="1371600" lvl="2" indent="-3048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Font typeface="Roboto Condensed Light"/>
              <a:buChar char="■"/>
              <a:defRPr/>
            </a:lvl3pPr>
            <a:lvl4pPr marL="1828800" lvl="3" indent="-3048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Font typeface="Roboto Condensed Light"/>
              <a:buChar char="●"/>
              <a:defRPr/>
            </a:lvl4pPr>
            <a:lvl5pPr marL="2286000" lvl="4" indent="-3048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Font typeface="Roboto Condensed Light"/>
              <a:buChar char="○"/>
              <a:defRPr/>
            </a:lvl5pPr>
            <a:lvl6pPr marL="2743200" lvl="5" indent="-3048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Font typeface="Roboto Condensed Light"/>
              <a:buChar char="■"/>
              <a:defRPr/>
            </a:lvl6pPr>
            <a:lvl7pPr marL="3200400" lvl="6" indent="-3048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Font typeface="Roboto Condensed Light"/>
              <a:buChar char="●"/>
              <a:defRPr/>
            </a:lvl7pPr>
            <a:lvl8pPr marL="3657600" lvl="7" indent="-3048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Font typeface="Roboto Condensed Light"/>
              <a:buChar char="○"/>
              <a:defRPr/>
            </a:lvl8pPr>
            <a:lvl9pPr marL="4114800" lvl="8" indent="-304800" rtl="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SzPts val="1200"/>
              <a:buFont typeface="Roboto Condensed Light"/>
              <a:buChar char="■"/>
              <a:defRPr/>
            </a:lvl9pPr>
          </a:lstStyle>
          <a:p>
            <a:endParaRPr/>
          </a:p>
        </p:txBody>
      </p:sp>
      <p:sp>
        <p:nvSpPr>
          <p:cNvPr id="180" name="Google Shape;180;p18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181" name="Google Shape;181;p18"/>
          <p:cNvSpPr txBox="1">
            <a:spLocks noGrp="1"/>
          </p:cNvSpPr>
          <p:nvPr>
            <p:ph type="body" idx="2"/>
          </p:nvPr>
        </p:nvSpPr>
        <p:spPr>
          <a:xfrm>
            <a:off x="5079875" y="1885375"/>
            <a:ext cx="2831700" cy="2466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457200" lvl="0" indent="-3048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"/>
              <a:buChar char="●"/>
              <a:defRPr/>
            </a:lvl1pPr>
            <a:lvl2pPr marL="914400" lvl="1" indent="-304800" rtl="0">
              <a:lnSpc>
                <a:spcPct val="115000"/>
              </a:lnSpc>
              <a:spcBef>
                <a:spcPts val="500"/>
              </a:spcBef>
              <a:spcAft>
                <a:spcPts val="0"/>
              </a:spcAft>
              <a:buSzPts val="1200"/>
              <a:buFont typeface="Roboto Condensed Light"/>
              <a:buChar char="○"/>
              <a:defRPr/>
            </a:lvl2pPr>
            <a:lvl3pPr marL="1371600" lvl="2" indent="-3048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Font typeface="Roboto Condensed Light"/>
              <a:buChar char="■"/>
              <a:defRPr/>
            </a:lvl3pPr>
            <a:lvl4pPr marL="1828800" lvl="3" indent="-3048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Font typeface="Roboto Condensed Light"/>
              <a:buChar char="●"/>
              <a:defRPr/>
            </a:lvl4pPr>
            <a:lvl5pPr marL="2286000" lvl="4" indent="-3048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Font typeface="Roboto Condensed Light"/>
              <a:buChar char="○"/>
              <a:defRPr/>
            </a:lvl5pPr>
            <a:lvl6pPr marL="2743200" lvl="5" indent="-3048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Font typeface="Roboto Condensed Light"/>
              <a:buChar char="■"/>
              <a:defRPr/>
            </a:lvl6pPr>
            <a:lvl7pPr marL="3200400" lvl="6" indent="-3048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Font typeface="Roboto Condensed Light"/>
              <a:buChar char="●"/>
              <a:defRPr/>
            </a:lvl7pPr>
            <a:lvl8pPr marL="3657600" lvl="7" indent="-3048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Font typeface="Roboto Condensed Light"/>
              <a:buChar char="○"/>
              <a:defRPr/>
            </a:lvl8pPr>
            <a:lvl9pPr marL="4114800" lvl="8" indent="-304800" rtl="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SzPts val="1200"/>
              <a:buFont typeface="Roboto Condensed Light"/>
              <a:buChar char="■"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357430434"/>
      </p:ext>
    </p:extLst>
  </p:cSld>
  <p:clrMapOvr>
    <a:masterClrMapping/>
  </p:clrMapOvr>
  <p:transition spd="slow">
    <p:push dir="u"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 3">
  <p:cSld name="Title and two columns 3">
    <p:spTree>
      <p:nvGrpSpPr>
        <p:cNvPr id="1" name="Shape 1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3" name="Google Shape;183;p19"/>
          <p:cNvSpPr/>
          <p:nvPr/>
        </p:nvSpPr>
        <p:spPr>
          <a:xfrm flipH="1">
            <a:off x="8791952" y="2154208"/>
            <a:ext cx="915342" cy="835099"/>
          </a:xfrm>
          <a:custGeom>
            <a:avLst/>
            <a:gdLst/>
            <a:ahLst/>
            <a:cxnLst/>
            <a:rect l="l" t="t" r="r" b="b"/>
            <a:pathLst>
              <a:path w="15139" h="13813" extrusionOk="0">
                <a:moveTo>
                  <a:pt x="7368" y="0"/>
                </a:moveTo>
                <a:cubicBezTo>
                  <a:pt x="5390" y="0"/>
                  <a:pt x="2715" y="541"/>
                  <a:pt x="1153" y="3069"/>
                </a:cubicBezTo>
                <a:cubicBezTo>
                  <a:pt x="777" y="3696"/>
                  <a:pt x="552" y="4398"/>
                  <a:pt x="402" y="5125"/>
                </a:cubicBezTo>
                <a:cubicBezTo>
                  <a:pt x="126" y="5826"/>
                  <a:pt x="1" y="6578"/>
                  <a:pt x="101" y="7355"/>
                </a:cubicBezTo>
                <a:cubicBezTo>
                  <a:pt x="176" y="7882"/>
                  <a:pt x="351" y="8358"/>
                  <a:pt x="602" y="8809"/>
                </a:cubicBezTo>
                <a:cubicBezTo>
                  <a:pt x="652" y="8959"/>
                  <a:pt x="702" y="9135"/>
                  <a:pt x="777" y="9285"/>
                </a:cubicBezTo>
                <a:cubicBezTo>
                  <a:pt x="1178" y="10187"/>
                  <a:pt x="1830" y="10889"/>
                  <a:pt x="2482" y="11641"/>
                </a:cubicBezTo>
                <a:cubicBezTo>
                  <a:pt x="3158" y="12393"/>
                  <a:pt x="3960" y="12894"/>
                  <a:pt x="4913" y="13270"/>
                </a:cubicBezTo>
                <a:cubicBezTo>
                  <a:pt x="5817" y="13636"/>
                  <a:pt x="6726" y="13812"/>
                  <a:pt x="7636" y="13812"/>
                </a:cubicBezTo>
                <a:cubicBezTo>
                  <a:pt x="8594" y="13812"/>
                  <a:pt x="9551" y="13618"/>
                  <a:pt x="10502" y="13245"/>
                </a:cubicBezTo>
                <a:cubicBezTo>
                  <a:pt x="12331" y="12493"/>
                  <a:pt x="13710" y="10864"/>
                  <a:pt x="14412" y="9009"/>
                </a:cubicBezTo>
                <a:cubicBezTo>
                  <a:pt x="15138" y="7130"/>
                  <a:pt x="14788" y="5250"/>
                  <a:pt x="13835" y="3496"/>
                </a:cubicBezTo>
                <a:cubicBezTo>
                  <a:pt x="12908" y="1841"/>
                  <a:pt x="11354" y="613"/>
                  <a:pt x="9524" y="212"/>
                </a:cubicBezTo>
                <a:cubicBezTo>
                  <a:pt x="9095" y="123"/>
                  <a:pt x="8311" y="0"/>
                  <a:pt x="7368" y="0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4" name="Google Shape;184;p19"/>
          <p:cNvSpPr/>
          <p:nvPr/>
        </p:nvSpPr>
        <p:spPr>
          <a:xfrm rot="3072260">
            <a:off x="7916316" y="-467536"/>
            <a:ext cx="1784001" cy="1418111"/>
          </a:xfrm>
          <a:custGeom>
            <a:avLst/>
            <a:gdLst/>
            <a:ahLst/>
            <a:cxnLst/>
            <a:rect l="l" t="t" r="r" b="b"/>
            <a:pathLst>
              <a:path w="13785" h="10957" extrusionOk="0">
                <a:moveTo>
                  <a:pt x="5827" y="1"/>
                </a:moveTo>
                <a:cubicBezTo>
                  <a:pt x="5763" y="1"/>
                  <a:pt x="5717" y="3"/>
                  <a:pt x="5690" y="6"/>
                </a:cubicBezTo>
                <a:cubicBezTo>
                  <a:pt x="5213" y="56"/>
                  <a:pt x="4787" y="232"/>
                  <a:pt x="4361" y="407"/>
                </a:cubicBezTo>
                <a:cubicBezTo>
                  <a:pt x="3534" y="708"/>
                  <a:pt x="2782" y="1134"/>
                  <a:pt x="2131" y="1761"/>
                </a:cubicBezTo>
                <a:cubicBezTo>
                  <a:pt x="1479" y="2362"/>
                  <a:pt x="928" y="3139"/>
                  <a:pt x="602" y="3966"/>
                </a:cubicBezTo>
                <a:cubicBezTo>
                  <a:pt x="276" y="4818"/>
                  <a:pt x="0" y="5846"/>
                  <a:pt x="151" y="6748"/>
                </a:cubicBezTo>
                <a:cubicBezTo>
                  <a:pt x="276" y="7650"/>
                  <a:pt x="577" y="8653"/>
                  <a:pt x="1253" y="9279"/>
                </a:cubicBezTo>
                <a:cubicBezTo>
                  <a:pt x="1955" y="9931"/>
                  <a:pt x="2757" y="10407"/>
                  <a:pt x="3685" y="10658"/>
                </a:cubicBezTo>
                <a:cubicBezTo>
                  <a:pt x="4086" y="10758"/>
                  <a:pt x="4512" y="10858"/>
                  <a:pt x="4938" y="10908"/>
                </a:cubicBezTo>
                <a:cubicBezTo>
                  <a:pt x="5128" y="10943"/>
                  <a:pt x="5310" y="10957"/>
                  <a:pt x="5488" y="10957"/>
                </a:cubicBezTo>
                <a:cubicBezTo>
                  <a:pt x="5827" y="10957"/>
                  <a:pt x="6156" y="10908"/>
                  <a:pt x="6517" y="10858"/>
                </a:cubicBezTo>
                <a:cubicBezTo>
                  <a:pt x="7469" y="10758"/>
                  <a:pt x="8371" y="10658"/>
                  <a:pt x="9223" y="10207"/>
                </a:cubicBezTo>
                <a:cubicBezTo>
                  <a:pt x="10025" y="9806"/>
                  <a:pt x="10802" y="9304"/>
                  <a:pt x="11454" y="8653"/>
                </a:cubicBezTo>
                <a:cubicBezTo>
                  <a:pt x="12206" y="7951"/>
                  <a:pt x="12782" y="7249"/>
                  <a:pt x="13133" y="6272"/>
                </a:cubicBezTo>
                <a:cubicBezTo>
                  <a:pt x="13785" y="4492"/>
                  <a:pt x="13284" y="2763"/>
                  <a:pt x="11955" y="1460"/>
                </a:cubicBezTo>
                <a:cubicBezTo>
                  <a:pt x="10810" y="338"/>
                  <a:pt x="6704" y="1"/>
                  <a:pt x="5827" y="1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5" name="Google Shape;185;p19"/>
          <p:cNvSpPr/>
          <p:nvPr/>
        </p:nvSpPr>
        <p:spPr>
          <a:xfrm rot="-7297984">
            <a:off x="-448625" y="-559161"/>
            <a:ext cx="1247656" cy="1848505"/>
          </a:xfrm>
          <a:custGeom>
            <a:avLst/>
            <a:gdLst/>
            <a:ahLst/>
            <a:cxnLst/>
            <a:rect l="l" t="t" r="r" b="b"/>
            <a:pathLst>
              <a:path w="41455" h="61419" extrusionOk="0">
                <a:moveTo>
                  <a:pt x="18968" y="1"/>
                </a:moveTo>
                <a:cubicBezTo>
                  <a:pt x="17886" y="1"/>
                  <a:pt x="16803" y="119"/>
                  <a:pt x="15740" y="365"/>
                </a:cubicBezTo>
                <a:cubicBezTo>
                  <a:pt x="13058" y="992"/>
                  <a:pt x="10602" y="2521"/>
                  <a:pt x="8672" y="4476"/>
                </a:cubicBezTo>
                <a:cubicBezTo>
                  <a:pt x="4236" y="8912"/>
                  <a:pt x="2557" y="15178"/>
                  <a:pt x="1529" y="21193"/>
                </a:cubicBezTo>
                <a:cubicBezTo>
                  <a:pt x="377" y="27834"/>
                  <a:pt x="1" y="34727"/>
                  <a:pt x="1605" y="41343"/>
                </a:cubicBezTo>
                <a:cubicBezTo>
                  <a:pt x="2983" y="46982"/>
                  <a:pt x="5865" y="52446"/>
                  <a:pt x="10352" y="56230"/>
                </a:cubicBezTo>
                <a:cubicBezTo>
                  <a:pt x="14166" y="59452"/>
                  <a:pt x="18967" y="61419"/>
                  <a:pt x="23920" y="61419"/>
                </a:cubicBezTo>
                <a:cubicBezTo>
                  <a:pt x="24824" y="61419"/>
                  <a:pt x="25733" y="61353"/>
                  <a:pt x="26642" y="61218"/>
                </a:cubicBezTo>
                <a:cubicBezTo>
                  <a:pt x="29901" y="60717"/>
                  <a:pt x="33008" y="59213"/>
                  <a:pt x="35389" y="56957"/>
                </a:cubicBezTo>
                <a:cubicBezTo>
                  <a:pt x="37394" y="55228"/>
                  <a:pt x="38798" y="52947"/>
                  <a:pt x="39700" y="50466"/>
                </a:cubicBezTo>
                <a:cubicBezTo>
                  <a:pt x="40778" y="47509"/>
                  <a:pt x="41154" y="44376"/>
                  <a:pt x="41279" y="41268"/>
                </a:cubicBezTo>
                <a:cubicBezTo>
                  <a:pt x="41454" y="37884"/>
                  <a:pt x="41354" y="34476"/>
                  <a:pt x="41003" y="31092"/>
                </a:cubicBezTo>
                <a:cubicBezTo>
                  <a:pt x="40327" y="24752"/>
                  <a:pt x="38948" y="18210"/>
                  <a:pt x="36141" y="12446"/>
                </a:cubicBezTo>
                <a:cubicBezTo>
                  <a:pt x="33610" y="7208"/>
                  <a:pt x="29525" y="2696"/>
                  <a:pt x="23911" y="817"/>
                </a:cubicBezTo>
                <a:cubicBezTo>
                  <a:pt x="22313" y="284"/>
                  <a:pt x="20641" y="1"/>
                  <a:pt x="18968" y="1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6" name="Google Shape;186;p19"/>
          <p:cNvSpPr/>
          <p:nvPr/>
        </p:nvSpPr>
        <p:spPr>
          <a:xfrm rot="-2866074">
            <a:off x="1224073" y="-426250"/>
            <a:ext cx="967754" cy="815832"/>
          </a:xfrm>
          <a:custGeom>
            <a:avLst/>
            <a:gdLst/>
            <a:ahLst/>
            <a:cxnLst/>
            <a:rect l="l" t="t" r="r" b="b"/>
            <a:pathLst>
              <a:path w="6568" h="5537" extrusionOk="0">
                <a:moveTo>
                  <a:pt x="3213" y="1"/>
                </a:moveTo>
                <a:cubicBezTo>
                  <a:pt x="2991" y="1"/>
                  <a:pt x="2770" y="23"/>
                  <a:pt x="2557" y="72"/>
                </a:cubicBezTo>
                <a:cubicBezTo>
                  <a:pt x="2256" y="148"/>
                  <a:pt x="1956" y="248"/>
                  <a:pt x="1680" y="398"/>
                </a:cubicBezTo>
                <a:cubicBezTo>
                  <a:pt x="1379" y="549"/>
                  <a:pt x="1154" y="774"/>
                  <a:pt x="928" y="1000"/>
                </a:cubicBezTo>
                <a:cubicBezTo>
                  <a:pt x="527" y="1401"/>
                  <a:pt x="276" y="1877"/>
                  <a:pt x="251" y="2403"/>
                </a:cubicBezTo>
                <a:cubicBezTo>
                  <a:pt x="226" y="2478"/>
                  <a:pt x="226" y="2529"/>
                  <a:pt x="226" y="2579"/>
                </a:cubicBezTo>
                <a:cubicBezTo>
                  <a:pt x="226" y="2569"/>
                  <a:pt x="226" y="2561"/>
                  <a:pt x="226" y="2554"/>
                </a:cubicBezTo>
                <a:cubicBezTo>
                  <a:pt x="201" y="2604"/>
                  <a:pt x="176" y="2704"/>
                  <a:pt x="176" y="2804"/>
                </a:cubicBezTo>
                <a:cubicBezTo>
                  <a:pt x="1" y="3180"/>
                  <a:pt x="126" y="3631"/>
                  <a:pt x="352" y="3957"/>
                </a:cubicBezTo>
                <a:cubicBezTo>
                  <a:pt x="427" y="4057"/>
                  <a:pt x="477" y="4133"/>
                  <a:pt x="552" y="4208"/>
                </a:cubicBezTo>
                <a:cubicBezTo>
                  <a:pt x="552" y="4233"/>
                  <a:pt x="577" y="4233"/>
                  <a:pt x="577" y="4233"/>
                </a:cubicBezTo>
                <a:cubicBezTo>
                  <a:pt x="577" y="4258"/>
                  <a:pt x="577" y="4258"/>
                  <a:pt x="602" y="4283"/>
                </a:cubicBezTo>
                <a:cubicBezTo>
                  <a:pt x="677" y="4458"/>
                  <a:pt x="778" y="4609"/>
                  <a:pt x="928" y="4734"/>
                </a:cubicBezTo>
                <a:cubicBezTo>
                  <a:pt x="1053" y="4859"/>
                  <a:pt x="1179" y="4960"/>
                  <a:pt x="1329" y="5035"/>
                </a:cubicBezTo>
                <a:cubicBezTo>
                  <a:pt x="1429" y="5085"/>
                  <a:pt x="1505" y="5110"/>
                  <a:pt x="1580" y="5160"/>
                </a:cubicBezTo>
                <a:cubicBezTo>
                  <a:pt x="1593" y="5160"/>
                  <a:pt x="1607" y="5167"/>
                  <a:pt x="1620" y="5174"/>
                </a:cubicBezTo>
                <a:lnTo>
                  <a:pt x="1620" y="5174"/>
                </a:lnTo>
                <a:cubicBezTo>
                  <a:pt x="1608" y="5174"/>
                  <a:pt x="1613" y="5185"/>
                  <a:pt x="1630" y="5185"/>
                </a:cubicBezTo>
                <a:cubicBezTo>
                  <a:pt x="1680" y="5210"/>
                  <a:pt x="1730" y="5235"/>
                  <a:pt x="1780" y="5260"/>
                </a:cubicBezTo>
                <a:cubicBezTo>
                  <a:pt x="2131" y="5436"/>
                  <a:pt x="2582" y="5536"/>
                  <a:pt x="2958" y="5536"/>
                </a:cubicBezTo>
                <a:cubicBezTo>
                  <a:pt x="3359" y="5536"/>
                  <a:pt x="3735" y="5461"/>
                  <a:pt x="4111" y="5386"/>
                </a:cubicBezTo>
                <a:cubicBezTo>
                  <a:pt x="4437" y="5336"/>
                  <a:pt x="4788" y="5235"/>
                  <a:pt x="5088" y="5085"/>
                </a:cubicBezTo>
                <a:cubicBezTo>
                  <a:pt x="5414" y="4884"/>
                  <a:pt x="5715" y="4634"/>
                  <a:pt x="5916" y="4308"/>
                </a:cubicBezTo>
                <a:cubicBezTo>
                  <a:pt x="5941" y="4283"/>
                  <a:pt x="5966" y="4258"/>
                  <a:pt x="5966" y="4208"/>
                </a:cubicBezTo>
                <a:cubicBezTo>
                  <a:pt x="5966" y="4208"/>
                  <a:pt x="5966" y="4208"/>
                  <a:pt x="5991" y="4183"/>
                </a:cubicBezTo>
                <a:cubicBezTo>
                  <a:pt x="5991" y="4158"/>
                  <a:pt x="6066" y="4032"/>
                  <a:pt x="6066" y="4032"/>
                </a:cubicBezTo>
                <a:cubicBezTo>
                  <a:pt x="6091" y="4007"/>
                  <a:pt x="6116" y="3982"/>
                  <a:pt x="6116" y="3957"/>
                </a:cubicBezTo>
                <a:cubicBezTo>
                  <a:pt x="6216" y="3807"/>
                  <a:pt x="6291" y="3631"/>
                  <a:pt x="6342" y="3481"/>
                </a:cubicBezTo>
                <a:cubicBezTo>
                  <a:pt x="6567" y="2854"/>
                  <a:pt x="6342" y="2102"/>
                  <a:pt x="6041" y="1526"/>
                </a:cubicBezTo>
                <a:cubicBezTo>
                  <a:pt x="5740" y="899"/>
                  <a:pt x="5189" y="498"/>
                  <a:pt x="4537" y="248"/>
                </a:cubicBezTo>
                <a:cubicBezTo>
                  <a:pt x="4132" y="96"/>
                  <a:pt x="3670" y="1"/>
                  <a:pt x="3213" y="1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7" name="Google Shape;187;p19"/>
          <p:cNvSpPr/>
          <p:nvPr/>
        </p:nvSpPr>
        <p:spPr>
          <a:xfrm rot="3822352">
            <a:off x="8643693" y="1380958"/>
            <a:ext cx="329231" cy="277550"/>
          </a:xfrm>
          <a:custGeom>
            <a:avLst/>
            <a:gdLst/>
            <a:ahLst/>
            <a:cxnLst/>
            <a:rect l="l" t="t" r="r" b="b"/>
            <a:pathLst>
              <a:path w="6568" h="5537" extrusionOk="0">
                <a:moveTo>
                  <a:pt x="3213" y="1"/>
                </a:moveTo>
                <a:cubicBezTo>
                  <a:pt x="2991" y="1"/>
                  <a:pt x="2770" y="23"/>
                  <a:pt x="2557" y="72"/>
                </a:cubicBezTo>
                <a:cubicBezTo>
                  <a:pt x="2256" y="148"/>
                  <a:pt x="1956" y="248"/>
                  <a:pt x="1680" y="398"/>
                </a:cubicBezTo>
                <a:cubicBezTo>
                  <a:pt x="1379" y="549"/>
                  <a:pt x="1154" y="774"/>
                  <a:pt x="928" y="1000"/>
                </a:cubicBezTo>
                <a:cubicBezTo>
                  <a:pt x="527" y="1401"/>
                  <a:pt x="276" y="1877"/>
                  <a:pt x="251" y="2403"/>
                </a:cubicBezTo>
                <a:cubicBezTo>
                  <a:pt x="226" y="2478"/>
                  <a:pt x="226" y="2529"/>
                  <a:pt x="226" y="2579"/>
                </a:cubicBezTo>
                <a:cubicBezTo>
                  <a:pt x="226" y="2569"/>
                  <a:pt x="226" y="2561"/>
                  <a:pt x="226" y="2554"/>
                </a:cubicBezTo>
                <a:cubicBezTo>
                  <a:pt x="201" y="2604"/>
                  <a:pt x="176" y="2704"/>
                  <a:pt x="176" y="2804"/>
                </a:cubicBezTo>
                <a:cubicBezTo>
                  <a:pt x="1" y="3180"/>
                  <a:pt x="126" y="3631"/>
                  <a:pt x="352" y="3957"/>
                </a:cubicBezTo>
                <a:cubicBezTo>
                  <a:pt x="427" y="4057"/>
                  <a:pt x="477" y="4133"/>
                  <a:pt x="552" y="4208"/>
                </a:cubicBezTo>
                <a:cubicBezTo>
                  <a:pt x="552" y="4233"/>
                  <a:pt x="577" y="4233"/>
                  <a:pt x="577" y="4233"/>
                </a:cubicBezTo>
                <a:cubicBezTo>
                  <a:pt x="577" y="4258"/>
                  <a:pt x="577" y="4258"/>
                  <a:pt x="602" y="4283"/>
                </a:cubicBezTo>
                <a:cubicBezTo>
                  <a:pt x="677" y="4458"/>
                  <a:pt x="778" y="4609"/>
                  <a:pt x="928" y="4734"/>
                </a:cubicBezTo>
                <a:cubicBezTo>
                  <a:pt x="1053" y="4859"/>
                  <a:pt x="1179" y="4960"/>
                  <a:pt x="1329" y="5035"/>
                </a:cubicBezTo>
                <a:cubicBezTo>
                  <a:pt x="1429" y="5085"/>
                  <a:pt x="1505" y="5110"/>
                  <a:pt x="1580" y="5160"/>
                </a:cubicBezTo>
                <a:cubicBezTo>
                  <a:pt x="1593" y="5160"/>
                  <a:pt x="1607" y="5167"/>
                  <a:pt x="1620" y="5174"/>
                </a:cubicBezTo>
                <a:lnTo>
                  <a:pt x="1620" y="5174"/>
                </a:lnTo>
                <a:cubicBezTo>
                  <a:pt x="1608" y="5174"/>
                  <a:pt x="1613" y="5185"/>
                  <a:pt x="1630" y="5185"/>
                </a:cubicBezTo>
                <a:cubicBezTo>
                  <a:pt x="1680" y="5210"/>
                  <a:pt x="1730" y="5235"/>
                  <a:pt x="1780" y="5260"/>
                </a:cubicBezTo>
                <a:cubicBezTo>
                  <a:pt x="2131" y="5436"/>
                  <a:pt x="2582" y="5536"/>
                  <a:pt x="2958" y="5536"/>
                </a:cubicBezTo>
                <a:cubicBezTo>
                  <a:pt x="3359" y="5536"/>
                  <a:pt x="3735" y="5461"/>
                  <a:pt x="4111" y="5386"/>
                </a:cubicBezTo>
                <a:cubicBezTo>
                  <a:pt x="4437" y="5336"/>
                  <a:pt x="4788" y="5235"/>
                  <a:pt x="5088" y="5085"/>
                </a:cubicBezTo>
                <a:cubicBezTo>
                  <a:pt x="5414" y="4884"/>
                  <a:pt x="5715" y="4634"/>
                  <a:pt x="5916" y="4308"/>
                </a:cubicBezTo>
                <a:cubicBezTo>
                  <a:pt x="5941" y="4283"/>
                  <a:pt x="5966" y="4258"/>
                  <a:pt x="5966" y="4208"/>
                </a:cubicBezTo>
                <a:cubicBezTo>
                  <a:pt x="5966" y="4208"/>
                  <a:pt x="5966" y="4208"/>
                  <a:pt x="5991" y="4183"/>
                </a:cubicBezTo>
                <a:cubicBezTo>
                  <a:pt x="5991" y="4158"/>
                  <a:pt x="6066" y="4032"/>
                  <a:pt x="6066" y="4032"/>
                </a:cubicBezTo>
                <a:cubicBezTo>
                  <a:pt x="6091" y="4007"/>
                  <a:pt x="6116" y="3982"/>
                  <a:pt x="6116" y="3957"/>
                </a:cubicBezTo>
                <a:cubicBezTo>
                  <a:pt x="6216" y="3807"/>
                  <a:pt x="6291" y="3631"/>
                  <a:pt x="6342" y="3481"/>
                </a:cubicBezTo>
                <a:cubicBezTo>
                  <a:pt x="6567" y="2854"/>
                  <a:pt x="6342" y="2102"/>
                  <a:pt x="6041" y="1526"/>
                </a:cubicBezTo>
                <a:cubicBezTo>
                  <a:pt x="5740" y="899"/>
                  <a:pt x="5189" y="498"/>
                  <a:pt x="4537" y="248"/>
                </a:cubicBezTo>
                <a:cubicBezTo>
                  <a:pt x="4132" y="96"/>
                  <a:pt x="3670" y="1"/>
                  <a:pt x="3213" y="1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8" name="Google Shape;188;p19"/>
          <p:cNvSpPr/>
          <p:nvPr/>
        </p:nvSpPr>
        <p:spPr>
          <a:xfrm rot="8849217">
            <a:off x="10594" y="1380959"/>
            <a:ext cx="329230" cy="277550"/>
          </a:xfrm>
          <a:custGeom>
            <a:avLst/>
            <a:gdLst/>
            <a:ahLst/>
            <a:cxnLst/>
            <a:rect l="l" t="t" r="r" b="b"/>
            <a:pathLst>
              <a:path w="6568" h="5537" extrusionOk="0">
                <a:moveTo>
                  <a:pt x="3213" y="1"/>
                </a:moveTo>
                <a:cubicBezTo>
                  <a:pt x="2991" y="1"/>
                  <a:pt x="2770" y="23"/>
                  <a:pt x="2557" y="72"/>
                </a:cubicBezTo>
                <a:cubicBezTo>
                  <a:pt x="2256" y="148"/>
                  <a:pt x="1956" y="248"/>
                  <a:pt x="1680" y="398"/>
                </a:cubicBezTo>
                <a:cubicBezTo>
                  <a:pt x="1379" y="549"/>
                  <a:pt x="1154" y="774"/>
                  <a:pt x="928" y="1000"/>
                </a:cubicBezTo>
                <a:cubicBezTo>
                  <a:pt x="527" y="1401"/>
                  <a:pt x="276" y="1877"/>
                  <a:pt x="251" y="2403"/>
                </a:cubicBezTo>
                <a:cubicBezTo>
                  <a:pt x="226" y="2478"/>
                  <a:pt x="226" y="2529"/>
                  <a:pt x="226" y="2579"/>
                </a:cubicBezTo>
                <a:cubicBezTo>
                  <a:pt x="226" y="2569"/>
                  <a:pt x="226" y="2561"/>
                  <a:pt x="226" y="2554"/>
                </a:cubicBezTo>
                <a:cubicBezTo>
                  <a:pt x="201" y="2604"/>
                  <a:pt x="176" y="2704"/>
                  <a:pt x="176" y="2804"/>
                </a:cubicBezTo>
                <a:cubicBezTo>
                  <a:pt x="1" y="3180"/>
                  <a:pt x="126" y="3631"/>
                  <a:pt x="352" y="3957"/>
                </a:cubicBezTo>
                <a:cubicBezTo>
                  <a:pt x="427" y="4057"/>
                  <a:pt x="477" y="4133"/>
                  <a:pt x="552" y="4208"/>
                </a:cubicBezTo>
                <a:cubicBezTo>
                  <a:pt x="552" y="4233"/>
                  <a:pt x="577" y="4233"/>
                  <a:pt x="577" y="4233"/>
                </a:cubicBezTo>
                <a:cubicBezTo>
                  <a:pt x="577" y="4258"/>
                  <a:pt x="577" y="4258"/>
                  <a:pt x="602" y="4283"/>
                </a:cubicBezTo>
                <a:cubicBezTo>
                  <a:pt x="677" y="4458"/>
                  <a:pt x="778" y="4609"/>
                  <a:pt x="928" y="4734"/>
                </a:cubicBezTo>
                <a:cubicBezTo>
                  <a:pt x="1053" y="4859"/>
                  <a:pt x="1179" y="4960"/>
                  <a:pt x="1329" y="5035"/>
                </a:cubicBezTo>
                <a:cubicBezTo>
                  <a:pt x="1429" y="5085"/>
                  <a:pt x="1505" y="5110"/>
                  <a:pt x="1580" y="5160"/>
                </a:cubicBezTo>
                <a:cubicBezTo>
                  <a:pt x="1593" y="5160"/>
                  <a:pt x="1607" y="5167"/>
                  <a:pt x="1620" y="5174"/>
                </a:cubicBezTo>
                <a:lnTo>
                  <a:pt x="1620" y="5174"/>
                </a:lnTo>
                <a:cubicBezTo>
                  <a:pt x="1608" y="5174"/>
                  <a:pt x="1613" y="5185"/>
                  <a:pt x="1630" y="5185"/>
                </a:cubicBezTo>
                <a:cubicBezTo>
                  <a:pt x="1680" y="5210"/>
                  <a:pt x="1730" y="5235"/>
                  <a:pt x="1780" y="5260"/>
                </a:cubicBezTo>
                <a:cubicBezTo>
                  <a:pt x="2131" y="5436"/>
                  <a:pt x="2582" y="5536"/>
                  <a:pt x="2958" y="5536"/>
                </a:cubicBezTo>
                <a:cubicBezTo>
                  <a:pt x="3359" y="5536"/>
                  <a:pt x="3735" y="5461"/>
                  <a:pt x="4111" y="5386"/>
                </a:cubicBezTo>
                <a:cubicBezTo>
                  <a:pt x="4437" y="5336"/>
                  <a:pt x="4788" y="5235"/>
                  <a:pt x="5088" y="5085"/>
                </a:cubicBezTo>
                <a:cubicBezTo>
                  <a:pt x="5414" y="4884"/>
                  <a:pt x="5715" y="4634"/>
                  <a:pt x="5916" y="4308"/>
                </a:cubicBezTo>
                <a:cubicBezTo>
                  <a:pt x="5941" y="4283"/>
                  <a:pt x="5966" y="4258"/>
                  <a:pt x="5966" y="4208"/>
                </a:cubicBezTo>
                <a:cubicBezTo>
                  <a:pt x="5966" y="4208"/>
                  <a:pt x="5966" y="4208"/>
                  <a:pt x="5991" y="4183"/>
                </a:cubicBezTo>
                <a:cubicBezTo>
                  <a:pt x="5991" y="4158"/>
                  <a:pt x="6066" y="4032"/>
                  <a:pt x="6066" y="4032"/>
                </a:cubicBezTo>
                <a:cubicBezTo>
                  <a:pt x="6091" y="4007"/>
                  <a:pt x="6116" y="3982"/>
                  <a:pt x="6116" y="3957"/>
                </a:cubicBezTo>
                <a:cubicBezTo>
                  <a:pt x="6216" y="3807"/>
                  <a:pt x="6291" y="3631"/>
                  <a:pt x="6342" y="3481"/>
                </a:cubicBezTo>
                <a:cubicBezTo>
                  <a:pt x="6567" y="2854"/>
                  <a:pt x="6342" y="2102"/>
                  <a:pt x="6041" y="1526"/>
                </a:cubicBezTo>
                <a:cubicBezTo>
                  <a:pt x="5740" y="899"/>
                  <a:pt x="5189" y="498"/>
                  <a:pt x="4537" y="248"/>
                </a:cubicBezTo>
                <a:cubicBezTo>
                  <a:pt x="4132" y="96"/>
                  <a:pt x="3670" y="1"/>
                  <a:pt x="3213" y="1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9" name="Google Shape;189;p19"/>
          <p:cNvSpPr txBox="1">
            <a:spLocks noGrp="1"/>
          </p:cNvSpPr>
          <p:nvPr>
            <p:ph type="body" idx="1"/>
          </p:nvPr>
        </p:nvSpPr>
        <p:spPr>
          <a:xfrm>
            <a:off x="713100" y="2229925"/>
            <a:ext cx="3678300" cy="2374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marL="457200" lvl="0" indent="-3048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"/>
              <a:buChar char="●"/>
              <a:defRPr sz="1250"/>
            </a:lvl1pPr>
            <a:lvl2pPr marL="914400" lvl="1" indent="-3048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Font typeface="Roboto Condensed Light"/>
              <a:buChar char="○"/>
              <a:defRPr/>
            </a:lvl2pPr>
            <a:lvl3pPr marL="1371600" lvl="2" indent="-3048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Font typeface="Roboto Condensed Light"/>
              <a:buChar char="■"/>
              <a:defRPr/>
            </a:lvl3pPr>
            <a:lvl4pPr marL="1828800" lvl="3" indent="-3048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Font typeface="Roboto Condensed Light"/>
              <a:buChar char="●"/>
              <a:defRPr/>
            </a:lvl4pPr>
            <a:lvl5pPr marL="2286000" lvl="4" indent="-3048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Font typeface="Roboto Condensed Light"/>
              <a:buChar char="○"/>
              <a:defRPr/>
            </a:lvl5pPr>
            <a:lvl6pPr marL="2743200" lvl="5" indent="-3048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Font typeface="Roboto Condensed Light"/>
              <a:buChar char="■"/>
              <a:defRPr/>
            </a:lvl6pPr>
            <a:lvl7pPr marL="3200400" lvl="6" indent="-3048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Font typeface="Roboto Condensed Light"/>
              <a:buChar char="●"/>
              <a:defRPr/>
            </a:lvl7pPr>
            <a:lvl8pPr marL="3657600" lvl="7" indent="-3048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Font typeface="Roboto Condensed Light"/>
              <a:buChar char="○"/>
              <a:defRPr/>
            </a:lvl8pPr>
            <a:lvl9pPr marL="4114800" lvl="8" indent="-304800" rtl="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SzPts val="1200"/>
              <a:buFont typeface="Roboto Condensed Light"/>
              <a:buChar char="■"/>
              <a:defRPr/>
            </a:lvl9pPr>
          </a:lstStyle>
          <a:p>
            <a:endParaRPr/>
          </a:p>
        </p:txBody>
      </p:sp>
      <p:sp>
        <p:nvSpPr>
          <p:cNvPr id="190" name="Google Shape;190;p19"/>
          <p:cNvSpPr txBox="1">
            <a:spLocks noGrp="1"/>
          </p:cNvSpPr>
          <p:nvPr>
            <p:ph type="body" idx="2"/>
          </p:nvPr>
        </p:nvSpPr>
        <p:spPr>
          <a:xfrm>
            <a:off x="4752525" y="2019675"/>
            <a:ext cx="3678300" cy="2374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marL="457200" lvl="0" indent="-3048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"/>
              <a:buFont typeface="Boogaloo"/>
              <a:buChar char="●"/>
              <a:defRPr sz="2500">
                <a:solidFill>
                  <a:schemeClr val="lt2"/>
                </a:solidFill>
                <a:latin typeface="Boogaloo"/>
                <a:ea typeface="Boogaloo"/>
                <a:cs typeface="Boogaloo"/>
                <a:sym typeface="Boogaloo"/>
              </a:defRPr>
            </a:lvl1pPr>
            <a:lvl2pPr marL="914400" lvl="1" indent="-3048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Font typeface="Roboto Condensed Light"/>
              <a:buChar char="○"/>
              <a:defRPr/>
            </a:lvl2pPr>
            <a:lvl3pPr marL="1371600" lvl="2" indent="-3048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Font typeface="Roboto Condensed Light"/>
              <a:buChar char="■"/>
              <a:defRPr/>
            </a:lvl3pPr>
            <a:lvl4pPr marL="1828800" lvl="3" indent="-3048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Font typeface="Roboto Condensed Light"/>
              <a:buChar char="●"/>
              <a:defRPr/>
            </a:lvl4pPr>
            <a:lvl5pPr marL="2286000" lvl="4" indent="-3048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Font typeface="Roboto Condensed Light"/>
              <a:buChar char="○"/>
              <a:defRPr/>
            </a:lvl5pPr>
            <a:lvl6pPr marL="2743200" lvl="5" indent="-3048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Font typeface="Roboto Condensed Light"/>
              <a:buChar char="■"/>
              <a:defRPr/>
            </a:lvl6pPr>
            <a:lvl7pPr marL="3200400" lvl="6" indent="-3048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Font typeface="Roboto Condensed Light"/>
              <a:buChar char="●"/>
              <a:defRPr/>
            </a:lvl7pPr>
            <a:lvl8pPr marL="3657600" lvl="7" indent="-3048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Font typeface="Roboto Condensed Light"/>
              <a:buChar char="○"/>
              <a:defRPr/>
            </a:lvl8pPr>
            <a:lvl9pPr marL="4114800" lvl="8" indent="-304800" rtl="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SzPts val="1200"/>
              <a:buFont typeface="Roboto Condensed Light"/>
              <a:buChar char="■"/>
              <a:defRPr/>
            </a:lvl9pPr>
          </a:lstStyle>
          <a:p>
            <a:endParaRPr/>
          </a:p>
        </p:txBody>
      </p:sp>
      <p:sp>
        <p:nvSpPr>
          <p:cNvPr id="191" name="Google Shape;191;p19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332961152"/>
      </p:ext>
    </p:extLst>
  </p:cSld>
  <p:clrMapOvr>
    <a:masterClrMapping/>
  </p:clrMapOvr>
  <p:transition spd="slow">
    <p:push dir="u"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hree columns">
  <p:cSld name="Title and three columns">
    <p:spTree>
      <p:nvGrpSpPr>
        <p:cNvPr id="1" name="Shape 1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3" name="Google Shape;193;p20"/>
          <p:cNvSpPr/>
          <p:nvPr/>
        </p:nvSpPr>
        <p:spPr>
          <a:xfrm rot="1515407" flipH="1">
            <a:off x="-403742" y="4421017"/>
            <a:ext cx="1393278" cy="1107496"/>
          </a:xfrm>
          <a:custGeom>
            <a:avLst/>
            <a:gdLst/>
            <a:ahLst/>
            <a:cxnLst/>
            <a:rect l="l" t="t" r="r" b="b"/>
            <a:pathLst>
              <a:path w="13785" h="10957" extrusionOk="0">
                <a:moveTo>
                  <a:pt x="5827" y="1"/>
                </a:moveTo>
                <a:cubicBezTo>
                  <a:pt x="5763" y="1"/>
                  <a:pt x="5717" y="3"/>
                  <a:pt x="5690" y="6"/>
                </a:cubicBezTo>
                <a:cubicBezTo>
                  <a:pt x="5213" y="56"/>
                  <a:pt x="4787" y="232"/>
                  <a:pt x="4361" y="407"/>
                </a:cubicBezTo>
                <a:cubicBezTo>
                  <a:pt x="3534" y="708"/>
                  <a:pt x="2782" y="1134"/>
                  <a:pt x="2131" y="1761"/>
                </a:cubicBezTo>
                <a:cubicBezTo>
                  <a:pt x="1479" y="2362"/>
                  <a:pt x="928" y="3139"/>
                  <a:pt x="602" y="3966"/>
                </a:cubicBezTo>
                <a:cubicBezTo>
                  <a:pt x="276" y="4818"/>
                  <a:pt x="0" y="5846"/>
                  <a:pt x="151" y="6748"/>
                </a:cubicBezTo>
                <a:cubicBezTo>
                  <a:pt x="276" y="7650"/>
                  <a:pt x="577" y="8653"/>
                  <a:pt x="1253" y="9279"/>
                </a:cubicBezTo>
                <a:cubicBezTo>
                  <a:pt x="1955" y="9931"/>
                  <a:pt x="2757" y="10407"/>
                  <a:pt x="3685" y="10658"/>
                </a:cubicBezTo>
                <a:cubicBezTo>
                  <a:pt x="4086" y="10758"/>
                  <a:pt x="4512" y="10858"/>
                  <a:pt x="4938" y="10908"/>
                </a:cubicBezTo>
                <a:cubicBezTo>
                  <a:pt x="5128" y="10943"/>
                  <a:pt x="5310" y="10957"/>
                  <a:pt x="5488" y="10957"/>
                </a:cubicBezTo>
                <a:cubicBezTo>
                  <a:pt x="5827" y="10957"/>
                  <a:pt x="6156" y="10908"/>
                  <a:pt x="6517" y="10858"/>
                </a:cubicBezTo>
                <a:cubicBezTo>
                  <a:pt x="7469" y="10758"/>
                  <a:pt x="8371" y="10658"/>
                  <a:pt x="9223" y="10207"/>
                </a:cubicBezTo>
                <a:cubicBezTo>
                  <a:pt x="10025" y="9806"/>
                  <a:pt x="10802" y="9304"/>
                  <a:pt x="11454" y="8653"/>
                </a:cubicBezTo>
                <a:cubicBezTo>
                  <a:pt x="12206" y="7951"/>
                  <a:pt x="12782" y="7249"/>
                  <a:pt x="13133" y="6272"/>
                </a:cubicBezTo>
                <a:cubicBezTo>
                  <a:pt x="13785" y="4492"/>
                  <a:pt x="13284" y="2763"/>
                  <a:pt x="11955" y="1460"/>
                </a:cubicBezTo>
                <a:cubicBezTo>
                  <a:pt x="10810" y="338"/>
                  <a:pt x="6704" y="1"/>
                  <a:pt x="5827" y="1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4" name="Google Shape;194;p20"/>
          <p:cNvSpPr/>
          <p:nvPr/>
        </p:nvSpPr>
        <p:spPr>
          <a:xfrm rot="2991688" flipH="1">
            <a:off x="160668" y="3379287"/>
            <a:ext cx="329221" cy="277542"/>
          </a:xfrm>
          <a:custGeom>
            <a:avLst/>
            <a:gdLst/>
            <a:ahLst/>
            <a:cxnLst/>
            <a:rect l="l" t="t" r="r" b="b"/>
            <a:pathLst>
              <a:path w="6568" h="5537" extrusionOk="0">
                <a:moveTo>
                  <a:pt x="3213" y="1"/>
                </a:moveTo>
                <a:cubicBezTo>
                  <a:pt x="2991" y="1"/>
                  <a:pt x="2770" y="23"/>
                  <a:pt x="2557" y="72"/>
                </a:cubicBezTo>
                <a:cubicBezTo>
                  <a:pt x="2256" y="148"/>
                  <a:pt x="1956" y="248"/>
                  <a:pt x="1680" y="398"/>
                </a:cubicBezTo>
                <a:cubicBezTo>
                  <a:pt x="1379" y="549"/>
                  <a:pt x="1154" y="774"/>
                  <a:pt x="928" y="1000"/>
                </a:cubicBezTo>
                <a:cubicBezTo>
                  <a:pt x="527" y="1401"/>
                  <a:pt x="276" y="1877"/>
                  <a:pt x="251" y="2403"/>
                </a:cubicBezTo>
                <a:cubicBezTo>
                  <a:pt x="226" y="2478"/>
                  <a:pt x="226" y="2529"/>
                  <a:pt x="226" y="2579"/>
                </a:cubicBezTo>
                <a:cubicBezTo>
                  <a:pt x="226" y="2569"/>
                  <a:pt x="226" y="2561"/>
                  <a:pt x="226" y="2554"/>
                </a:cubicBezTo>
                <a:cubicBezTo>
                  <a:pt x="201" y="2604"/>
                  <a:pt x="176" y="2704"/>
                  <a:pt x="176" y="2804"/>
                </a:cubicBezTo>
                <a:cubicBezTo>
                  <a:pt x="1" y="3180"/>
                  <a:pt x="126" y="3631"/>
                  <a:pt x="352" y="3957"/>
                </a:cubicBezTo>
                <a:cubicBezTo>
                  <a:pt x="427" y="4057"/>
                  <a:pt x="477" y="4133"/>
                  <a:pt x="552" y="4208"/>
                </a:cubicBezTo>
                <a:cubicBezTo>
                  <a:pt x="552" y="4233"/>
                  <a:pt x="577" y="4233"/>
                  <a:pt x="577" y="4233"/>
                </a:cubicBezTo>
                <a:cubicBezTo>
                  <a:pt x="577" y="4258"/>
                  <a:pt x="577" y="4258"/>
                  <a:pt x="602" y="4283"/>
                </a:cubicBezTo>
                <a:cubicBezTo>
                  <a:pt x="677" y="4458"/>
                  <a:pt x="778" y="4609"/>
                  <a:pt x="928" y="4734"/>
                </a:cubicBezTo>
                <a:cubicBezTo>
                  <a:pt x="1053" y="4859"/>
                  <a:pt x="1179" y="4960"/>
                  <a:pt x="1329" y="5035"/>
                </a:cubicBezTo>
                <a:cubicBezTo>
                  <a:pt x="1429" y="5085"/>
                  <a:pt x="1505" y="5110"/>
                  <a:pt x="1580" y="5160"/>
                </a:cubicBezTo>
                <a:cubicBezTo>
                  <a:pt x="1593" y="5160"/>
                  <a:pt x="1607" y="5167"/>
                  <a:pt x="1620" y="5174"/>
                </a:cubicBezTo>
                <a:lnTo>
                  <a:pt x="1620" y="5174"/>
                </a:lnTo>
                <a:cubicBezTo>
                  <a:pt x="1608" y="5174"/>
                  <a:pt x="1613" y="5185"/>
                  <a:pt x="1630" y="5185"/>
                </a:cubicBezTo>
                <a:cubicBezTo>
                  <a:pt x="1680" y="5210"/>
                  <a:pt x="1730" y="5235"/>
                  <a:pt x="1780" y="5260"/>
                </a:cubicBezTo>
                <a:cubicBezTo>
                  <a:pt x="2131" y="5436"/>
                  <a:pt x="2582" y="5536"/>
                  <a:pt x="2958" y="5536"/>
                </a:cubicBezTo>
                <a:cubicBezTo>
                  <a:pt x="3359" y="5536"/>
                  <a:pt x="3735" y="5461"/>
                  <a:pt x="4111" y="5386"/>
                </a:cubicBezTo>
                <a:cubicBezTo>
                  <a:pt x="4437" y="5336"/>
                  <a:pt x="4788" y="5235"/>
                  <a:pt x="5088" y="5085"/>
                </a:cubicBezTo>
                <a:cubicBezTo>
                  <a:pt x="5414" y="4884"/>
                  <a:pt x="5715" y="4634"/>
                  <a:pt x="5916" y="4308"/>
                </a:cubicBezTo>
                <a:cubicBezTo>
                  <a:pt x="5941" y="4283"/>
                  <a:pt x="5966" y="4258"/>
                  <a:pt x="5966" y="4208"/>
                </a:cubicBezTo>
                <a:cubicBezTo>
                  <a:pt x="5966" y="4208"/>
                  <a:pt x="5966" y="4208"/>
                  <a:pt x="5991" y="4183"/>
                </a:cubicBezTo>
                <a:cubicBezTo>
                  <a:pt x="5991" y="4158"/>
                  <a:pt x="6066" y="4032"/>
                  <a:pt x="6066" y="4032"/>
                </a:cubicBezTo>
                <a:cubicBezTo>
                  <a:pt x="6091" y="4007"/>
                  <a:pt x="6116" y="3982"/>
                  <a:pt x="6116" y="3957"/>
                </a:cubicBezTo>
                <a:cubicBezTo>
                  <a:pt x="6216" y="3807"/>
                  <a:pt x="6291" y="3631"/>
                  <a:pt x="6342" y="3481"/>
                </a:cubicBezTo>
                <a:cubicBezTo>
                  <a:pt x="6567" y="2854"/>
                  <a:pt x="6342" y="2102"/>
                  <a:pt x="6041" y="1526"/>
                </a:cubicBezTo>
                <a:cubicBezTo>
                  <a:pt x="5740" y="899"/>
                  <a:pt x="5189" y="498"/>
                  <a:pt x="4537" y="248"/>
                </a:cubicBezTo>
                <a:cubicBezTo>
                  <a:pt x="4132" y="96"/>
                  <a:pt x="3670" y="1"/>
                  <a:pt x="3213" y="1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5" name="Google Shape;195;p20"/>
          <p:cNvSpPr/>
          <p:nvPr/>
        </p:nvSpPr>
        <p:spPr>
          <a:xfrm rot="-2100352" flipH="1">
            <a:off x="8120212" y="-618166"/>
            <a:ext cx="1370668" cy="2030758"/>
          </a:xfrm>
          <a:custGeom>
            <a:avLst/>
            <a:gdLst/>
            <a:ahLst/>
            <a:cxnLst/>
            <a:rect l="l" t="t" r="r" b="b"/>
            <a:pathLst>
              <a:path w="41455" h="61419" extrusionOk="0">
                <a:moveTo>
                  <a:pt x="18968" y="1"/>
                </a:moveTo>
                <a:cubicBezTo>
                  <a:pt x="17886" y="1"/>
                  <a:pt x="16803" y="119"/>
                  <a:pt x="15740" y="365"/>
                </a:cubicBezTo>
                <a:cubicBezTo>
                  <a:pt x="13058" y="992"/>
                  <a:pt x="10602" y="2521"/>
                  <a:pt x="8672" y="4476"/>
                </a:cubicBezTo>
                <a:cubicBezTo>
                  <a:pt x="4236" y="8912"/>
                  <a:pt x="2557" y="15178"/>
                  <a:pt x="1529" y="21193"/>
                </a:cubicBezTo>
                <a:cubicBezTo>
                  <a:pt x="377" y="27834"/>
                  <a:pt x="1" y="34727"/>
                  <a:pt x="1605" y="41343"/>
                </a:cubicBezTo>
                <a:cubicBezTo>
                  <a:pt x="2983" y="46982"/>
                  <a:pt x="5865" y="52446"/>
                  <a:pt x="10352" y="56230"/>
                </a:cubicBezTo>
                <a:cubicBezTo>
                  <a:pt x="14166" y="59452"/>
                  <a:pt x="18967" y="61419"/>
                  <a:pt x="23920" y="61419"/>
                </a:cubicBezTo>
                <a:cubicBezTo>
                  <a:pt x="24824" y="61419"/>
                  <a:pt x="25733" y="61353"/>
                  <a:pt x="26642" y="61218"/>
                </a:cubicBezTo>
                <a:cubicBezTo>
                  <a:pt x="29901" y="60717"/>
                  <a:pt x="33008" y="59213"/>
                  <a:pt x="35389" y="56957"/>
                </a:cubicBezTo>
                <a:cubicBezTo>
                  <a:pt x="37394" y="55228"/>
                  <a:pt x="38798" y="52947"/>
                  <a:pt x="39700" y="50466"/>
                </a:cubicBezTo>
                <a:cubicBezTo>
                  <a:pt x="40778" y="47509"/>
                  <a:pt x="41154" y="44376"/>
                  <a:pt x="41279" y="41268"/>
                </a:cubicBezTo>
                <a:cubicBezTo>
                  <a:pt x="41454" y="37884"/>
                  <a:pt x="41354" y="34476"/>
                  <a:pt x="41003" y="31092"/>
                </a:cubicBezTo>
                <a:cubicBezTo>
                  <a:pt x="40327" y="24752"/>
                  <a:pt x="38948" y="18210"/>
                  <a:pt x="36141" y="12446"/>
                </a:cubicBezTo>
                <a:cubicBezTo>
                  <a:pt x="33610" y="7208"/>
                  <a:pt x="29525" y="2696"/>
                  <a:pt x="23911" y="817"/>
                </a:cubicBezTo>
                <a:cubicBezTo>
                  <a:pt x="22313" y="284"/>
                  <a:pt x="20641" y="1"/>
                  <a:pt x="18968" y="1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6" name="Google Shape;196;p20"/>
          <p:cNvSpPr/>
          <p:nvPr/>
        </p:nvSpPr>
        <p:spPr>
          <a:xfrm rot="-8858451" flipH="1">
            <a:off x="8539565" y="1759496"/>
            <a:ext cx="531938" cy="622507"/>
          </a:xfrm>
          <a:custGeom>
            <a:avLst/>
            <a:gdLst/>
            <a:ahLst/>
            <a:cxnLst/>
            <a:rect l="l" t="t" r="r" b="b"/>
            <a:pathLst>
              <a:path w="46769" h="54732" extrusionOk="0">
                <a:moveTo>
                  <a:pt x="26857" y="0"/>
                </a:moveTo>
                <a:cubicBezTo>
                  <a:pt x="24284" y="0"/>
                  <a:pt x="21741" y="660"/>
                  <a:pt x="19374" y="1718"/>
                </a:cubicBezTo>
                <a:cubicBezTo>
                  <a:pt x="13710" y="4224"/>
                  <a:pt x="8898" y="8886"/>
                  <a:pt x="5615" y="14099"/>
                </a:cubicBezTo>
                <a:cubicBezTo>
                  <a:pt x="2407" y="19187"/>
                  <a:pt x="452" y="25127"/>
                  <a:pt x="101" y="31142"/>
                </a:cubicBezTo>
                <a:cubicBezTo>
                  <a:pt x="1" y="32996"/>
                  <a:pt x="126" y="37457"/>
                  <a:pt x="101" y="37808"/>
                </a:cubicBezTo>
                <a:cubicBezTo>
                  <a:pt x="51" y="38535"/>
                  <a:pt x="76" y="39237"/>
                  <a:pt x="151" y="39964"/>
                </a:cubicBezTo>
                <a:cubicBezTo>
                  <a:pt x="327" y="41442"/>
                  <a:pt x="753" y="42821"/>
                  <a:pt x="1379" y="44149"/>
                </a:cubicBezTo>
                <a:cubicBezTo>
                  <a:pt x="2683" y="46906"/>
                  <a:pt x="4738" y="49262"/>
                  <a:pt x="7194" y="50991"/>
                </a:cubicBezTo>
                <a:cubicBezTo>
                  <a:pt x="11002" y="53696"/>
                  <a:pt x="15662" y="54731"/>
                  <a:pt x="20304" y="54731"/>
                </a:cubicBezTo>
                <a:cubicBezTo>
                  <a:pt x="22415" y="54731"/>
                  <a:pt x="24521" y="54517"/>
                  <a:pt x="26542" y="54149"/>
                </a:cubicBezTo>
                <a:cubicBezTo>
                  <a:pt x="29801" y="53548"/>
                  <a:pt x="33059" y="52470"/>
                  <a:pt x="35891" y="50791"/>
                </a:cubicBezTo>
                <a:cubicBezTo>
                  <a:pt x="38698" y="49112"/>
                  <a:pt x="41029" y="46806"/>
                  <a:pt x="42708" y="44024"/>
                </a:cubicBezTo>
                <a:cubicBezTo>
                  <a:pt x="46367" y="37984"/>
                  <a:pt x="46768" y="30665"/>
                  <a:pt x="45590" y="23848"/>
                </a:cubicBezTo>
                <a:cubicBezTo>
                  <a:pt x="44963" y="20189"/>
                  <a:pt x="43961" y="16580"/>
                  <a:pt x="42608" y="13147"/>
                </a:cubicBezTo>
                <a:cubicBezTo>
                  <a:pt x="41380" y="10014"/>
                  <a:pt x="39725" y="7006"/>
                  <a:pt x="37344" y="4600"/>
                </a:cubicBezTo>
                <a:cubicBezTo>
                  <a:pt x="35139" y="2395"/>
                  <a:pt x="32307" y="690"/>
                  <a:pt x="29199" y="189"/>
                </a:cubicBezTo>
                <a:cubicBezTo>
                  <a:pt x="28418" y="61"/>
                  <a:pt x="27636" y="0"/>
                  <a:pt x="26857" y="0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7" name="Google Shape;197;p20"/>
          <p:cNvSpPr/>
          <p:nvPr/>
        </p:nvSpPr>
        <p:spPr>
          <a:xfrm flipH="1">
            <a:off x="8203290" y="4295963"/>
            <a:ext cx="681085" cy="616279"/>
          </a:xfrm>
          <a:custGeom>
            <a:avLst/>
            <a:gdLst/>
            <a:ahLst/>
            <a:cxnLst/>
            <a:rect l="l" t="t" r="r" b="b"/>
            <a:pathLst>
              <a:path w="16290" h="14740" extrusionOk="0">
                <a:moveTo>
                  <a:pt x="8923" y="1"/>
                </a:moveTo>
                <a:cubicBezTo>
                  <a:pt x="8623" y="1"/>
                  <a:pt x="8321" y="16"/>
                  <a:pt x="8021" y="47"/>
                </a:cubicBezTo>
                <a:cubicBezTo>
                  <a:pt x="4111" y="498"/>
                  <a:pt x="1" y="3681"/>
                  <a:pt x="577" y="7992"/>
                </a:cubicBezTo>
                <a:cubicBezTo>
                  <a:pt x="878" y="10147"/>
                  <a:pt x="2181" y="12052"/>
                  <a:pt x="4011" y="13180"/>
                </a:cubicBezTo>
                <a:cubicBezTo>
                  <a:pt x="4186" y="13305"/>
                  <a:pt x="4412" y="13430"/>
                  <a:pt x="4612" y="13530"/>
                </a:cubicBezTo>
                <a:cubicBezTo>
                  <a:pt x="5715" y="14257"/>
                  <a:pt x="7069" y="14658"/>
                  <a:pt x="8347" y="14733"/>
                </a:cubicBezTo>
                <a:cubicBezTo>
                  <a:pt x="8447" y="14738"/>
                  <a:pt x="8547" y="14740"/>
                  <a:pt x="8647" y="14740"/>
                </a:cubicBezTo>
                <a:cubicBezTo>
                  <a:pt x="12756" y="14740"/>
                  <a:pt x="16290" y="11249"/>
                  <a:pt x="16217" y="7089"/>
                </a:cubicBezTo>
                <a:cubicBezTo>
                  <a:pt x="16166" y="5034"/>
                  <a:pt x="15264" y="2804"/>
                  <a:pt x="13610" y="1525"/>
                </a:cubicBezTo>
                <a:cubicBezTo>
                  <a:pt x="12270" y="484"/>
                  <a:pt x="10606" y="1"/>
                  <a:pt x="8923" y="1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8" name="Google Shape;198;p20"/>
          <p:cNvSpPr/>
          <p:nvPr/>
        </p:nvSpPr>
        <p:spPr>
          <a:xfrm rot="-8858676" flipH="1">
            <a:off x="106856" y="167109"/>
            <a:ext cx="616762" cy="721774"/>
          </a:xfrm>
          <a:custGeom>
            <a:avLst/>
            <a:gdLst/>
            <a:ahLst/>
            <a:cxnLst/>
            <a:rect l="l" t="t" r="r" b="b"/>
            <a:pathLst>
              <a:path w="46769" h="54732" extrusionOk="0">
                <a:moveTo>
                  <a:pt x="26857" y="0"/>
                </a:moveTo>
                <a:cubicBezTo>
                  <a:pt x="24284" y="0"/>
                  <a:pt x="21741" y="660"/>
                  <a:pt x="19374" y="1718"/>
                </a:cubicBezTo>
                <a:cubicBezTo>
                  <a:pt x="13710" y="4224"/>
                  <a:pt x="8898" y="8886"/>
                  <a:pt x="5615" y="14099"/>
                </a:cubicBezTo>
                <a:cubicBezTo>
                  <a:pt x="2407" y="19187"/>
                  <a:pt x="452" y="25127"/>
                  <a:pt x="101" y="31142"/>
                </a:cubicBezTo>
                <a:cubicBezTo>
                  <a:pt x="1" y="32996"/>
                  <a:pt x="126" y="37457"/>
                  <a:pt x="101" y="37808"/>
                </a:cubicBezTo>
                <a:cubicBezTo>
                  <a:pt x="51" y="38535"/>
                  <a:pt x="76" y="39237"/>
                  <a:pt x="151" y="39964"/>
                </a:cubicBezTo>
                <a:cubicBezTo>
                  <a:pt x="327" y="41442"/>
                  <a:pt x="753" y="42821"/>
                  <a:pt x="1379" y="44149"/>
                </a:cubicBezTo>
                <a:cubicBezTo>
                  <a:pt x="2683" y="46906"/>
                  <a:pt x="4738" y="49262"/>
                  <a:pt x="7194" y="50991"/>
                </a:cubicBezTo>
                <a:cubicBezTo>
                  <a:pt x="11002" y="53696"/>
                  <a:pt x="15662" y="54731"/>
                  <a:pt x="20304" y="54731"/>
                </a:cubicBezTo>
                <a:cubicBezTo>
                  <a:pt x="22415" y="54731"/>
                  <a:pt x="24521" y="54517"/>
                  <a:pt x="26542" y="54149"/>
                </a:cubicBezTo>
                <a:cubicBezTo>
                  <a:pt x="29801" y="53548"/>
                  <a:pt x="33059" y="52470"/>
                  <a:pt x="35891" y="50791"/>
                </a:cubicBezTo>
                <a:cubicBezTo>
                  <a:pt x="38698" y="49112"/>
                  <a:pt x="41029" y="46806"/>
                  <a:pt x="42708" y="44024"/>
                </a:cubicBezTo>
                <a:cubicBezTo>
                  <a:pt x="46367" y="37984"/>
                  <a:pt x="46768" y="30665"/>
                  <a:pt x="45590" y="23848"/>
                </a:cubicBezTo>
                <a:cubicBezTo>
                  <a:pt x="44963" y="20189"/>
                  <a:pt x="43961" y="16580"/>
                  <a:pt x="42608" y="13147"/>
                </a:cubicBezTo>
                <a:cubicBezTo>
                  <a:pt x="41380" y="10014"/>
                  <a:pt x="39725" y="7006"/>
                  <a:pt x="37344" y="4600"/>
                </a:cubicBezTo>
                <a:cubicBezTo>
                  <a:pt x="35139" y="2395"/>
                  <a:pt x="32307" y="690"/>
                  <a:pt x="29199" y="189"/>
                </a:cubicBezTo>
                <a:cubicBezTo>
                  <a:pt x="28418" y="61"/>
                  <a:pt x="27636" y="0"/>
                  <a:pt x="26857" y="0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9" name="Google Shape;199;p20"/>
          <p:cNvSpPr/>
          <p:nvPr/>
        </p:nvSpPr>
        <p:spPr>
          <a:xfrm flipH="1">
            <a:off x="7099732" y="4698418"/>
            <a:ext cx="329221" cy="277542"/>
          </a:xfrm>
          <a:custGeom>
            <a:avLst/>
            <a:gdLst/>
            <a:ahLst/>
            <a:cxnLst/>
            <a:rect l="l" t="t" r="r" b="b"/>
            <a:pathLst>
              <a:path w="6568" h="5537" extrusionOk="0">
                <a:moveTo>
                  <a:pt x="3213" y="1"/>
                </a:moveTo>
                <a:cubicBezTo>
                  <a:pt x="2991" y="1"/>
                  <a:pt x="2770" y="23"/>
                  <a:pt x="2557" y="72"/>
                </a:cubicBezTo>
                <a:cubicBezTo>
                  <a:pt x="2256" y="148"/>
                  <a:pt x="1956" y="248"/>
                  <a:pt x="1680" y="398"/>
                </a:cubicBezTo>
                <a:cubicBezTo>
                  <a:pt x="1379" y="549"/>
                  <a:pt x="1154" y="774"/>
                  <a:pt x="928" y="1000"/>
                </a:cubicBezTo>
                <a:cubicBezTo>
                  <a:pt x="527" y="1401"/>
                  <a:pt x="276" y="1877"/>
                  <a:pt x="251" y="2403"/>
                </a:cubicBezTo>
                <a:cubicBezTo>
                  <a:pt x="226" y="2478"/>
                  <a:pt x="226" y="2529"/>
                  <a:pt x="226" y="2579"/>
                </a:cubicBezTo>
                <a:cubicBezTo>
                  <a:pt x="226" y="2569"/>
                  <a:pt x="226" y="2561"/>
                  <a:pt x="226" y="2554"/>
                </a:cubicBezTo>
                <a:cubicBezTo>
                  <a:pt x="201" y="2604"/>
                  <a:pt x="176" y="2704"/>
                  <a:pt x="176" y="2804"/>
                </a:cubicBezTo>
                <a:cubicBezTo>
                  <a:pt x="1" y="3180"/>
                  <a:pt x="126" y="3631"/>
                  <a:pt x="352" y="3957"/>
                </a:cubicBezTo>
                <a:cubicBezTo>
                  <a:pt x="427" y="4057"/>
                  <a:pt x="477" y="4133"/>
                  <a:pt x="552" y="4208"/>
                </a:cubicBezTo>
                <a:cubicBezTo>
                  <a:pt x="552" y="4233"/>
                  <a:pt x="577" y="4233"/>
                  <a:pt x="577" y="4233"/>
                </a:cubicBezTo>
                <a:cubicBezTo>
                  <a:pt x="577" y="4258"/>
                  <a:pt x="577" y="4258"/>
                  <a:pt x="602" y="4283"/>
                </a:cubicBezTo>
                <a:cubicBezTo>
                  <a:pt x="677" y="4458"/>
                  <a:pt x="778" y="4609"/>
                  <a:pt x="928" y="4734"/>
                </a:cubicBezTo>
                <a:cubicBezTo>
                  <a:pt x="1053" y="4859"/>
                  <a:pt x="1179" y="4960"/>
                  <a:pt x="1329" y="5035"/>
                </a:cubicBezTo>
                <a:cubicBezTo>
                  <a:pt x="1429" y="5085"/>
                  <a:pt x="1505" y="5110"/>
                  <a:pt x="1580" y="5160"/>
                </a:cubicBezTo>
                <a:cubicBezTo>
                  <a:pt x="1593" y="5160"/>
                  <a:pt x="1607" y="5167"/>
                  <a:pt x="1620" y="5174"/>
                </a:cubicBezTo>
                <a:lnTo>
                  <a:pt x="1620" y="5174"/>
                </a:lnTo>
                <a:cubicBezTo>
                  <a:pt x="1608" y="5174"/>
                  <a:pt x="1613" y="5185"/>
                  <a:pt x="1630" y="5185"/>
                </a:cubicBezTo>
                <a:cubicBezTo>
                  <a:pt x="1680" y="5210"/>
                  <a:pt x="1730" y="5235"/>
                  <a:pt x="1780" y="5260"/>
                </a:cubicBezTo>
                <a:cubicBezTo>
                  <a:pt x="2131" y="5436"/>
                  <a:pt x="2582" y="5536"/>
                  <a:pt x="2958" y="5536"/>
                </a:cubicBezTo>
                <a:cubicBezTo>
                  <a:pt x="3359" y="5536"/>
                  <a:pt x="3735" y="5461"/>
                  <a:pt x="4111" y="5386"/>
                </a:cubicBezTo>
                <a:cubicBezTo>
                  <a:pt x="4437" y="5336"/>
                  <a:pt x="4788" y="5235"/>
                  <a:pt x="5088" y="5085"/>
                </a:cubicBezTo>
                <a:cubicBezTo>
                  <a:pt x="5414" y="4884"/>
                  <a:pt x="5715" y="4634"/>
                  <a:pt x="5916" y="4308"/>
                </a:cubicBezTo>
                <a:cubicBezTo>
                  <a:pt x="5941" y="4283"/>
                  <a:pt x="5966" y="4258"/>
                  <a:pt x="5966" y="4208"/>
                </a:cubicBezTo>
                <a:cubicBezTo>
                  <a:pt x="5966" y="4208"/>
                  <a:pt x="5966" y="4208"/>
                  <a:pt x="5991" y="4183"/>
                </a:cubicBezTo>
                <a:cubicBezTo>
                  <a:pt x="5991" y="4158"/>
                  <a:pt x="6066" y="4032"/>
                  <a:pt x="6066" y="4032"/>
                </a:cubicBezTo>
                <a:cubicBezTo>
                  <a:pt x="6091" y="4007"/>
                  <a:pt x="6116" y="3982"/>
                  <a:pt x="6116" y="3957"/>
                </a:cubicBezTo>
                <a:cubicBezTo>
                  <a:pt x="6216" y="3807"/>
                  <a:pt x="6291" y="3631"/>
                  <a:pt x="6342" y="3481"/>
                </a:cubicBezTo>
                <a:cubicBezTo>
                  <a:pt x="6567" y="2854"/>
                  <a:pt x="6342" y="2102"/>
                  <a:pt x="6041" y="1526"/>
                </a:cubicBezTo>
                <a:cubicBezTo>
                  <a:pt x="5740" y="899"/>
                  <a:pt x="5189" y="498"/>
                  <a:pt x="4537" y="248"/>
                </a:cubicBezTo>
                <a:cubicBezTo>
                  <a:pt x="4132" y="96"/>
                  <a:pt x="3670" y="1"/>
                  <a:pt x="3213" y="1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0" name="Google Shape;200;p20"/>
          <p:cNvSpPr/>
          <p:nvPr/>
        </p:nvSpPr>
        <p:spPr>
          <a:xfrm rot="2991688" flipH="1">
            <a:off x="1342118" y="-59813"/>
            <a:ext cx="329221" cy="277542"/>
          </a:xfrm>
          <a:custGeom>
            <a:avLst/>
            <a:gdLst/>
            <a:ahLst/>
            <a:cxnLst/>
            <a:rect l="l" t="t" r="r" b="b"/>
            <a:pathLst>
              <a:path w="6568" h="5537" extrusionOk="0">
                <a:moveTo>
                  <a:pt x="3213" y="1"/>
                </a:moveTo>
                <a:cubicBezTo>
                  <a:pt x="2991" y="1"/>
                  <a:pt x="2770" y="23"/>
                  <a:pt x="2557" y="72"/>
                </a:cubicBezTo>
                <a:cubicBezTo>
                  <a:pt x="2256" y="148"/>
                  <a:pt x="1956" y="248"/>
                  <a:pt x="1680" y="398"/>
                </a:cubicBezTo>
                <a:cubicBezTo>
                  <a:pt x="1379" y="549"/>
                  <a:pt x="1154" y="774"/>
                  <a:pt x="928" y="1000"/>
                </a:cubicBezTo>
                <a:cubicBezTo>
                  <a:pt x="527" y="1401"/>
                  <a:pt x="276" y="1877"/>
                  <a:pt x="251" y="2403"/>
                </a:cubicBezTo>
                <a:cubicBezTo>
                  <a:pt x="226" y="2478"/>
                  <a:pt x="226" y="2529"/>
                  <a:pt x="226" y="2579"/>
                </a:cubicBezTo>
                <a:cubicBezTo>
                  <a:pt x="226" y="2569"/>
                  <a:pt x="226" y="2561"/>
                  <a:pt x="226" y="2554"/>
                </a:cubicBezTo>
                <a:cubicBezTo>
                  <a:pt x="201" y="2604"/>
                  <a:pt x="176" y="2704"/>
                  <a:pt x="176" y="2804"/>
                </a:cubicBezTo>
                <a:cubicBezTo>
                  <a:pt x="1" y="3180"/>
                  <a:pt x="126" y="3631"/>
                  <a:pt x="352" y="3957"/>
                </a:cubicBezTo>
                <a:cubicBezTo>
                  <a:pt x="427" y="4057"/>
                  <a:pt x="477" y="4133"/>
                  <a:pt x="552" y="4208"/>
                </a:cubicBezTo>
                <a:cubicBezTo>
                  <a:pt x="552" y="4233"/>
                  <a:pt x="577" y="4233"/>
                  <a:pt x="577" y="4233"/>
                </a:cubicBezTo>
                <a:cubicBezTo>
                  <a:pt x="577" y="4258"/>
                  <a:pt x="577" y="4258"/>
                  <a:pt x="602" y="4283"/>
                </a:cubicBezTo>
                <a:cubicBezTo>
                  <a:pt x="677" y="4458"/>
                  <a:pt x="778" y="4609"/>
                  <a:pt x="928" y="4734"/>
                </a:cubicBezTo>
                <a:cubicBezTo>
                  <a:pt x="1053" y="4859"/>
                  <a:pt x="1179" y="4960"/>
                  <a:pt x="1329" y="5035"/>
                </a:cubicBezTo>
                <a:cubicBezTo>
                  <a:pt x="1429" y="5085"/>
                  <a:pt x="1505" y="5110"/>
                  <a:pt x="1580" y="5160"/>
                </a:cubicBezTo>
                <a:cubicBezTo>
                  <a:pt x="1593" y="5160"/>
                  <a:pt x="1607" y="5167"/>
                  <a:pt x="1620" y="5174"/>
                </a:cubicBezTo>
                <a:lnTo>
                  <a:pt x="1620" y="5174"/>
                </a:lnTo>
                <a:cubicBezTo>
                  <a:pt x="1608" y="5174"/>
                  <a:pt x="1613" y="5185"/>
                  <a:pt x="1630" y="5185"/>
                </a:cubicBezTo>
                <a:cubicBezTo>
                  <a:pt x="1680" y="5210"/>
                  <a:pt x="1730" y="5235"/>
                  <a:pt x="1780" y="5260"/>
                </a:cubicBezTo>
                <a:cubicBezTo>
                  <a:pt x="2131" y="5436"/>
                  <a:pt x="2582" y="5536"/>
                  <a:pt x="2958" y="5536"/>
                </a:cubicBezTo>
                <a:cubicBezTo>
                  <a:pt x="3359" y="5536"/>
                  <a:pt x="3735" y="5461"/>
                  <a:pt x="4111" y="5386"/>
                </a:cubicBezTo>
                <a:cubicBezTo>
                  <a:pt x="4437" y="5336"/>
                  <a:pt x="4788" y="5235"/>
                  <a:pt x="5088" y="5085"/>
                </a:cubicBezTo>
                <a:cubicBezTo>
                  <a:pt x="5414" y="4884"/>
                  <a:pt x="5715" y="4634"/>
                  <a:pt x="5916" y="4308"/>
                </a:cubicBezTo>
                <a:cubicBezTo>
                  <a:pt x="5941" y="4283"/>
                  <a:pt x="5966" y="4258"/>
                  <a:pt x="5966" y="4208"/>
                </a:cubicBezTo>
                <a:cubicBezTo>
                  <a:pt x="5966" y="4208"/>
                  <a:pt x="5966" y="4208"/>
                  <a:pt x="5991" y="4183"/>
                </a:cubicBezTo>
                <a:cubicBezTo>
                  <a:pt x="5991" y="4158"/>
                  <a:pt x="6066" y="4032"/>
                  <a:pt x="6066" y="4032"/>
                </a:cubicBezTo>
                <a:cubicBezTo>
                  <a:pt x="6091" y="4007"/>
                  <a:pt x="6116" y="3982"/>
                  <a:pt x="6116" y="3957"/>
                </a:cubicBezTo>
                <a:cubicBezTo>
                  <a:pt x="6216" y="3807"/>
                  <a:pt x="6291" y="3631"/>
                  <a:pt x="6342" y="3481"/>
                </a:cubicBezTo>
                <a:cubicBezTo>
                  <a:pt x="6567" y="2854"/>
                  <a:pt x="6342" y="2102"/>
                  <a:pt x="6041" y="1526"/>
                </a:cubicBezTo>
                <a:cubicBezTo>
                  <a:pt x="5740" y="899"/>
                  <a:pt x="5189" y="498"/>
                  <a:pt x="4537" y="248"/>
                </a:cubicBezTo>
                <a:cubicBezTo>
                  <a:pt x="4132" y="96"/>
                  <a:pt x="3670" y="1"/>
                  <a:pt x="3213" y="1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1" name="Google Shape;201;p20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202" name="Google Shape;202;p20"/>
          <p:cNvSpPr txBox="1">
            <a:spLocks noGrp="1"/>
          </p:cNvSpPr>
          <p:nvPr>
            <p:ph type="title" idx="2"/>
          </p:nvPr>
        </p:nvSpPr>
        <p:spPr>
          <a:xfrm>
            <a:off x="720000" y="2752550"/>
            <a:ext cx="2086800" cy="497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>
                <a:solidFill>
                  <a:schemeClr val="lt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  <p:sp>
        <p:nvSpPr>
          <p:cNvPr id="203" name="Google Shape;203;p20"/>
          <p:cNvSpPr txBox="1">
            <a:spLocks noGrp="1"/>
          </p:cNvSpPr>
          <p:nvPr>
            <p:ph type="subTitle" idx="1"/>
          </p:nvPr>
        </p:nvSpPr>
        <p:spPr>
          <a:xfrm>
            <a:off x="720000" y="3249825"/>
            <a:ext cx="2086800" cy="625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04" name="Google Shape;204;p20"/>
          <p:cNvSpPr txBox="1">
            <a:spLocks noGrp="1"/>
          </p:cNvSpPr>
          <p:nvPr>
            <p:ph type="title" idx="3"/>
          </p:nvPr>
        </p:nvSpPr>
        <p:spPr>
          <a:xfrm>
            <a:off x="3528600" y="2752425"/>
            <a:ext cx="2086800" cy="497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>
                <a:solidFill>
                  <a:schemeClr val="lt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  <p:sp>
        <p:nvSpPr>
          <p:cNvPr id="205" name="Google Shape;205;p20"/>
          <p:cNvSpPr txBox="1">
            <a:spLocks noGrp="1"/>
          </p:cNvSpPr>
          <p:nvPr>
            <p:ph type="subTitle" idx="4"/>
          </p:nvPr>
        </p:nvSpPr>
        <p:spPr>
          <a:xfrm>
            <a:off x="3528597" y="3249825"/>
            <a:ext cx="2086800" cy="625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06" name="Google Shape;206;p20"/>
          <p:cNvSpPr txBox="1">
            <a:spLocks noGrp="1"/>
          </p:cNvSpPr>
          <p:nvPr>
            <p:ph type="title" idx="5"/>
          </p:nvPr>
        </p:nvSpPr>
        <p:spPr>
          <a:xfrm>
            <a:off x="6337199" y="2752425"/>
            <a:ext cx="2086800" cy="497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>
                <a:solidFill>
                  <a:schemeClr val="lt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  <p:sp>
        <p:nvSpPr>
          <p:cNvPr id="207" name="Google Shape;207;p20"/>
          <p:cNvSpPr txBox="1">
            <a:spLocks noGrp="1"/>
          </p:cNvSpPr>
          <p:nvPr>
            <p:ph type="subTitle" idx="6"/>
          </p:nvPr>
        </p:nvSpPr>
        <p:spPr>
          <a:xfrm>
            <a:off x="6337200" y="3249825"/>
            <a:ext cx="2086800" cy="625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201013292"/>
      </p:ext>
    </p:extLst>
  </p:cSld>
  <p:clrMapOvr>
    <a:masterClrMapping/>
  </p:clrMapOvr>
  <p:transition spd="slow">
    <p:push dir="u"/>
  </p:transition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hree columns 1">
  <p:cSld name="Title and three columns 1">
    <p:spTree>
      <p:nvGrpSpPr>
        <p:cNvPr id="1" name="Shape 2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9" name="Google Shape;209;p21"/>
          <p:cNvSpPr/>
          <p:nvPr/>
        </p:nvSpPr>
        <p:spPr>
          <a:xfrm flipH="1">
            <a:off x="-368973" y="4700708"/>
            <a:ext cx="915342" cy="835099"/>
          </a:xfrm>
          <a:custGeom>
            <a:avLst/>
            <a:gdLst/>
            <a:ahLst/>
            <a:cxnLst/>
            <a:rect l="l" t="t" r="r" b="b"/>
            <a:pathLst>
              <a:path w="15139" h="13813" extrusionOk="0">
                <a:moveTo>
                  <a:pt x="7368" y="0"/>
                </a:moveTo>
                <a:cubicBezTo>
                  <a:pt x="5390" y="0"/>
                  <a:pt x="2715" y="541"/>
                  <a:pt x="1153" y="3069"/>
                </a:cubicBezTo>
                <a:cubicBezTo>
                  <a:pt x="777" y="3696"/>
                  <a:pt x="552" y="4398"/>
                  <a:pt x="402" y="5125"/>
                </a:cubicBezTo>
                <a:cubicBezTo>
                  <a:pt x="126" y="5826"/>
                  <a:pt x="1" y="6578"/>
                  <a:pt x="101" y="7355"/>
                </a:cubicBezTo>
                <a:cubicBezTo>
                  <a:pt x="176" y="7882"/>
                  <a:pt x="351" y="8358"/>
                  <a:pt x="602" y="8809"/>
                </a:cubicBezTo>
                <a:cubicBezTo>
                  <a:pt x="652" y="8959"/>
                  <a:pt x="702" y="9135"/>
                  <a:pt x="777" y="9285"/>
                </a:cubicBezTo>
                <a:cubicBezTo>
                  <a:pt x="1178" y="10187"/>
                  <a:pt x="1830" y="10889"/>
                  <a:pt x="2482" y="11641"/>
                </a:cubicBezTo>
                <a:cubicBezTo>
                  <a:pt x="3158" y="12393"/>
                  <a:pt x="3960" y="12894"/>
                  <a:pt x="4913" y="13270"/>
                </a:cubicBezTo>
                <a:cubicBezTo>
                  <a:pt x="5817" y="13636"/>
                  <a:pt x="6726" y="13812"/>
                  <a:pt x="7636" y="13812"/>
                </a:cubicBezTo>
                <a:cubicBezTo>
                  <a:pt x="8594" y="13812"/>
                  <a:pt x="9551" y="13618"/>
                  <a:pt x="10502" y="13245"/>
                </a:cubicBezTo>
                <a:cubicBezTo>
                  <a:pt x="12331" y="12493"/>
                  <a:pt x="13710" y="10864"/>
                  <a:pt x="14412" y="9009"/>
                </a:cubicBezTo>
                <a:cubicBezTo>
                  <a:pt x="15138" y="7130"/>
                  <a:pt x="14788" y="5250"/>
                  <a:pt x="13835" y="3496"/>
                </a:cubicBezTo>
                <a:cubicBezTo>
                  <a:pt x="12908" y="1841"/>
                  <a:pt x="11354" y="613"/>
                  <a:pt x="9524" y="212"/>
                </a:cubicBezTo>
                <a:cubicBezTo>
                  <a:pt x="9095" y="123"/>
                  <a:pt x="8311" y="0"/>
                  <a:pt x="7368" y="0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0" name="Google Shape;210;p21"/>
          <p:cNvSpPr/>
          <p:nvPr/>
        </p:nvSpPr>
        <p:spPr>
          <a:xfrm>
            <a:off x="8226452" y="4199650"/>
            <a:ext cx="1784020" cy="1418110"/>
          </a:xfrm>
          <a:custGeom>
            <a:avLst/>
            <a:gdLst/>
            <a:ahLst/>
            <a:cxnLst/>
            <a:rect l="l" t="t" r="r" b="b"/>
            <a:pathLst>
              <a:path w="13785" h="10957" extrusionOk="0">
                <a:moveTo>
                  <a:pt x="5827" y="1"/>
                </a:moveTo>
                <a:cubicBezTo>
                  <a:pt x="5763" y="1"/>
                  <a:pt x="5717" y="3"/>
                  <a:pt x="5690" y="6"/>
                </a:cubicBezTo>
                <a:cubicBezTo>
                  <a:pt x="5213" y="56"/>
                  <a:pt x="4787" y="232"/>
                  <a:pt x="4361" y="407"/>
                </a:cubicBezTo>
                <a:cubicBezTo>
                  <a:pt x="3534" y="708"/>
                  <a:pt x="2782" y="1134"/>
                  <a:pt x="2131" y="1761"/>
                </a:cubicBezTo>
                <a:cubicBezTo>
                  <a:pt x="1479" y="2362"/>
                  <a:pt x="928" y="3139"/>
                  <a:pt x="602" y="3966"/>
                </a:cubicBezTo>
                <a:cubicBezTo>
                  <a:pt x="276" y="4818"/>
                  <a:pt x="0" y="5846"/>
                  <a:pt x="151" y="6748"/>
                </a:cubicBezTo>
                <a:cubicBezTo>
                  <a:pt x="276" y="7650"/>
                  <a:pt x="577" y="8653"/>
                  <a:pt x="1253" y="9279"/>
                </a:cubicBezTo>
                <a:cubicBezTo>
                  <a:pt x="1955" y="9931"/>
                  <a:pt x="2757" y="10407"/>
                  <a:pt x="3685" y="10658"/>
                </a:cubicBezTo>
                <a:cubicBezTo>
                  <a:pt x="4086" y="10758"/>
                  <a:pt x="4512" y="10858"/>
                  <a:pt x="4938" y="10908"/>
                </a:cubicBezTo>
                <a:cubicBezTo>
                  <a:pt x="5128" y="10943"/>
                  <a:pt x="5310" y="10957"/>
                  <a:pt x="5488" y="10957"/>
                </a:cubicBezTo>
                <a:cubicBezTo>
                  <a:pt x="5827" y="10957"/>
                  <a:pt x="6156" y="10908"/>
                  <a:pt x="6517" y="10858"/>
                </a:cubicBezTo>
                <a:cubicBezTo>
                  <a:pt x="7469" y="10758"/>
                  <a:pt x="8371" y="10658"/>
                  <a:pt x="9223" y="10207"/>
                </a:cubicBezTo>
                <a:cubicBezTo>
                  <a:pt x="10025" y="9806"/>
                  <a:pt x="10802" y="9304"/>
                  <a:pt x="11454" y="8653"/>
                </a:cubicBezTo>
                <a:cubicBezTo>
                  <a:pt x="12206" y="7951"/>
                  <a:pt x="12782" y="7249"/>
                  <a:pt x="13133" y="6272"/>
                </a:cubicBezTo>
                <a:cubicBezTo>
                  <a:pt x="13785" y="4492"/>
                  <a:pt x="13284" y="2763"/>
                  <a:pt x="11955" y="1460"/>
                </a:cubicBezTo>
                <a:cubicBezTo>
                  <a:pt x="10810" y="338"/>
                  <a:pt x="6704" y="1"/>
                  <a:pt x="5827" y="1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1" name="Google Shape;211;p21"/>
          <p:cNvSpPr/>
          <p:nvPr/>
        </p:nvSpPr>
        <p:spPr>
          <a:xfrm rot="8897657">
            <a:off x="8340962" y="-727746"/>
            <a:ext cx="1247657" cy="1848507"/>
          </a:xfrm>
          <a:custGeom>
            <a:avLst/>
            <a:gdLst/>
            <a:ahLst/>
            <a:cxnLst/>
            <a:rect l="l" t="t" r="r" b="b"/>
            <a:pathLst>
              <a:path w="41455" h="61419" extrusionOk="0">
                <a:moveTo>
                  <a:pt x="18968" y="1"/>
                </a:moveTo>
                <a:cubicBezTo>
                  <a:pt x="17886" y="1"/>
                  <a:pt x="16803" y="119"/>
                  <a:pt x="15740" y="365"/>
                </a:cubicBezTo>
                <a:cubicBezTo>
                  <a:pt x="13058" y="992"/>
                  <a:pt x="10602" y="2521"/>
                  <a:pt x="8672" y="4476"/>
                </a:cubicBezTo>
                <a:cubicBezTo>
                  <a:pt x="4236" y="8912"/>
                  <a:pt x="2557" y="15178"/>
                  <a:pt x="1529" y="21193"/>
                </a:cubicBezTo>
                <a:cubicBezTo>
                  <a:pt x="377" y="27834"/>
                  <a:pt x="1" y="34727"/>
                  <a:pt x="1605" y="41343"/>
                </a:cubicBezTo>
                <a:cubicBezTo>
                  <a:pt x="2983" y="46982"/>
                  <a:pt x="5865" y="52446"/>
                  <a:pt x="10352" y="56230"/>
                </a:cubicBezTo>
                <a:cubicBezTo>
                  <a:pt x="14166" y="59452"/>
                  <a:pt x="18967" y="61419"/>
                  <a:pt x="23920" y="61419"/>
                </a:cubicBezTo>
                <a:cubicBezTo>
                  <a:pt x="24824" y="61419"/>
                  <a:pt x="25733" y="61353"/>
                  <a:pt x="26642" y="61218"/>
                </a:cubicBezTo>
                <a:cubicBezTo>
                  <a:pt x="29901" y="60717"/>
                  <a:pt x="33008" y="59213"/>
                  <a:pt x="35389" y="56957"/>
                </a:cubicBezTo>
                <a:cubicBezTo>
                  <a:pt x="37394" y="55228"/>
                  <a:pt x="38798" y="52947"/>
                  <a:pt x="39700" y="50466"/>
                </a:cubicBezTo>
                <a:cubicBezTo>
                  <a:pt x="40778" y="47509"/>
                  <a:pt x="41154" y="44376"/>
                  <a:pt x="41279" y="41268"/>
                </a:cubicBezTo>
                <a:cubicBezTo>
                  <a:pt x="41454" y="37884"/>
                  <a:pt x="41354" y="34476"/>
                  <a:pt x="41003" y="31092"/>
                </a:cubicBezTo>
                <a:cubicBezTo>
                  <a:pt x="40327" y="24752"/>
                  <a:pt x="38948" y="18210"/>
                  <a:pt x="36141" y="12446"/>
                </a:cubicBezTo>
                <a:cubicBezTo>
                  <a:pt x="33610" y="7208"/>
                  <a:pt x="29525" y="2696"/>
                  <a:pt x="23911" y="817"/>
                </a:cubicBezTo>
                <a:cubicBezTo>
                  <a:pt x="22313" y="284"/>
                  <a:pt x="20641" y="1"/>
                  <a:pt x="18968" y="1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2" name="Google Shape;212;p21"/>
          <p:cNvSpPr/>
          <p:nvPr/>
        </p:nvSpPr>
        <p:spPr>
          <a:xfrm>
            <a:off x="203797" y="1380968"/>
            <a:ext cx="329221" cy="277542"/>
          </a:xfrm>
          <a:custGeom>
            <a:avLst/>
            <a:gdLst/>
            <a:ahLst/>
            <a:cxnLst/>
            <a:rect l="l" t="t" r="r" b="b"/>
            <a:pathLst>
              <a:path w="6568" h="5537" extrusionOk="0">
                <a:moveTo>
                  <a:pt x="3213" y="1"/>
                </a:moveTo>
                <a:cubicBezTo>
                  <a:pt x="2991" y="1"/>
                  <a:pt x="2770" y="23"/>
                  <a:pt x="2557" y="72"/>
                </a:cubicBezTo>
                <a:cubicBezTo>
                  <a:pt x="2256" y="148"/>
                  <a:pt x="1956" y="248"/>
                  <a:pt x="1680" y="398"/>
                </a:cubicBezTo>
                <a:cubicBezTo>
                  <a:pt x="1379" y="549"/>
                  <a:pt x="1154" y="774"/>
                  <a:pt x="928" y="1000"/>
                </a:cubicBezTo>
                <a:cubicBezTo>
                  <a:pt x="527" y="1401"/>
                  <a:pt x="276" y="1877"/>
                  <a:pt x="251" y="2403"/>
                </a:cubicBezTo>
                <a:cubicBezTo>
                  <a:pt x="226" y="2478"/>
                  <a:pt x="226" y="2529"/>
                  <a:pt x="226" y="2579"/>
                </a:cubicBezTo>
                <a:cubicBezTo>
                  <a:pt x="226" y="2569"/>
                  <a:pt x="226" y="2561"/>
                  <a:pt x="226" y="2554"/>
                </a:cubicBezTo>
                <a:cubicBezTo>
                  <a:pt x="201" y="2604"/>
                  <a:pt x="176" y="2704"/>
                  <a:pt x="176" y="2804"/>
                </a:cubicBezTo>
                <a:cubicBezTo>
                  <a:pt x="1" y="3180"/>
                  <a:pt x="126" y="3631"/>
                  <a:pt x="352" y="3957"/>
                </a:cubicBezTo>
                <a:cubicBezTo>
                  <a:pt x="427" y="4057"/>
                  <a:pt x="477" y="4133"/>
                  <a:pt x="552" y="4208"/>
                </a:cubicBezTo>
                <a:cubicBezTo>
                  <a:pt x="552" y="4233"/>
                  <a:pt x="577" y="4233"/>
                  <a:pt x="577" y="4233"/>
                </a:cubicBezTo>
                <a:cubicBezTo>
                  <a:pt x="577" y="4258"/>
                  <a:pt x="577" y="4258"/>
                  <a:pt x="602" y="4283"/>
                </a:cubicBezTo>
                <a:cubicBezTo>
                  <a:pt x="677" y="4458"/>
                  <a:pt x="778" y="4609"/>
                  <a:pt x="928" y="4734"/>
                </a:cubicBezTo>
                <a:cubicBezTo>
                  <a:pt x="1053" y="4859"/>
                  <a:pt x="1179" y="4960"/>
                  <a:pt x="1329" y="5035"/>
                </a:cubicBezTo>
                <a:cubicBezTo>
                  <a:pt x="1429" y="5085"/>
                  <a:pt x="1505" y="5110"/>
                  <a:pt x="1580" y="5160"/>
                </a:cubicBezTo>
                <a:cubicBezTo>
                  <a:pt x="1593" y="5160"/>
                  <a:pt x="1607" y="5167"/>
                  <a:pt x="1620" y="5174"/>
                </a:cubicBezTo>
                <a:lnTo>
                  <a:pt x="1620" y="5174"/>
                </a:lnTo>
                <a:cubicBezTo>
                  <a:pt x="1608" y="5174"/>
                  <a:pt x="1613" y="5185"/>
                  <a:pt x="1630" y="5185"/>
                </a:cubicBezTo>
                <a:cubicBezTo>
                  <a:pt x="1680" y="5210"/>
                  <a:pt x="1730" y="5235"/>
                  <a:pt x="1780" y="5260"/>
                </a:cubicBezTo>
                <a:cubicBezTo>
                  <a:pt x="2131" y="5436"/>
                  <a:pt x="2582" y="5536"/>
                  <a:pt x="2958" y="5536"/>
                </a:cubicBezTo>
                <a:cubicBezTo>
                  <a:pt x="3359" y="5536"/>
                  <a:pt x="3735" y="5461"/>
                  <a:pt x="4111" y="5386"/>
                </a:cubicBezTo>
                <a:cubicBezTo>
                  <a:pt x="4437" y="5336"/>
                  <a:pt x="4788" y="5235"/>
                  <a:pt x="5088" y="5085"/>
                </a:cubicBezTo>
                <a:cubicBezTo>
                  <a:pt x="5414" y="4884"/>
                  <a:pt x="5715" y="4634"/>
                  <a:pt x="5916" y="4308"/>
                </a:cubicBezTo>
                <a:cubicBezTo>
                  <a:pt x="5941" y="4283"/>
                  <a:pt x="5966" y="4258"/>
                  <a:pt x="5966" y="4208"/>
                </a:cubicBezTo>
                <a:cubicBezTo>
                  <a:pt x="5966" y="4208"/>
                  <a:pt x="5966" y="4208"/>
                  <a:pt x="5991" y="4183"/>
                </a:cubicBezTo>
                <a:cubicBezTo>
                  <a:pt x="5991" y="4158"/>
                  <a:pt x="6066" y="4032"/>
                  <a:pt x="6066" y="4032"/>
                </a:cubicBezTo>
                <a:cubicBezTo>
                  <a:pt x="6091" y="4007"/>
                  <a:pt x="6116" y="3982"/>
                  <a:pt x="6116" y="3957"/>
                </a:cubicBezTo>
                <a:cubicBezTo>
                  <a:pt x="6216" y="3807"/>
                  <a:pt x="6291" y="3631"/>
                  <a:pt x="6342" y="3481"/>
                </a:cubicBezTo>
                <a:cubicBezTo>
                  <a:pt x="6567" y="2854"/>
                  <a:pt x="6342" y="2102"/>
                  <a:pt x="6041" y="1526"/>
                </a:cubicBezTo>
                <a:cubicBezTo>
                  <a:pt x="5740" y="899"/>
                  <a:pt x="5189" y="498"/>
                  <a:pt x="4537" y="248"/>
                </a:cubicBezTo>
                <a:cubicBezTo>
                  <a:pt x="4132" y="96"/>
                  <a:pt x="3670" y="1"/>
                  <a:pt x="3213" y="1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3" name="Google Shape;213;p21"/>
          <p:cNvSpPr/>
          <p:nvPr/>
        </p:nvSpPr>
        <p:spPr>
          <a:xfrm rot="3229862">
            <a:off x="-395178" y="131484"/>
            <a:ext cx="967752" cy="815833"/>
          </a:xfrm>
          <a:custGeom>
            <a:avLst/>
            <a:gdLst/>
            <a:ahLst/>
            <a:cxnLst/>
            <a:rect l="l" t="t" r="r" b="b"/>
            <a:pathLst>
              <a:path w="6568" h="5537" extrusionOk="0">
                <a:moveTo>
                  <a:pt x="3213" y="1"/>
                </a:moveTo>
                <a:cubicBezTo>
                  <a:pt x="2991" y="1"/>
                  <a:pt x="2770" y="23"/>
                  <a:pt x="2557" y="72"/>
                </a:cubicBezTo>
                <a:cubicBezTo>
                  <a:pt x="2256" y="148"/>
                  <a:pt x="1956" y="248"/>
                  <a:pt x="1680" y="398"/>
                </a:cubicBezTo>
                <a:cubicBezTo>
                  <a:pt x="1379" y="549"/>
                  <a:pt x="1154" y="774"/>
                  <a:pt x="928" y="1000"/>
                </a:cubicBezTo>
                <a:cubicBezTo>
                  <a:pt x="527" y="1401"/>
                  <a:pt x="276" y="1877"/>
                  <a:pt x="251" y="2403"/>
                </a:cubicBezTo>
                <a:cubicBezTo>
                  <a:pt x="226" y="2478"/>
                  <a:pt x="226" y="2529"/>
                  <a:pt x="226" y="2579"/>
                </a:cubicBezTo>
                <a:cubicBezTo>
                  <a:pt x="226" y="2569"/>
                  <a:pt x="226" y="2561"/>
                  <a:pt x="226" y="2554"/>
                </a:cubicBezTo>
                <a:cubicBezTo>
                  <a:pt x="201" y="2604"/>
                  <a:pt x="176" y="2704"/>
                  <a:pt x="176" y="2804"/>
                </a:cubicBezTo>
                <a:cubicBezTo>
                  <a:pt x="1" y="3180"/>
                  <a:pt x="126" y="3631"/>
                  <a:pt x="352" y="3957"/>
                </a:cubicBezTo>
                <a:cubicBezTo>
                  <a:pt x="427" y="4057"/>
                  <a:pt x="477" y="4133"/>
                  <a:pt x="552" y="4208"/>
                </a:cubicBezTo>
                <a:cubicBezTo>
                  <a:pt x="552" y="4233"/>
                  <a:pt x="577" y="4233"/>
                  <a:pt x="577" y="4233"/>
                </a:cubicBezTo>
                <a:cubicBezTo>
                  <a:pt x="577" y="4258"/>
                  <a:pt x="577" y="4258"/>
                  <a:pt x="602" y="4283"/>
                </a:cubicBezTo>
                <a:cubicBezTo>
                  <a:pt x="677" y="4458"/>
                  <a:pt x="778" y="4609"/>
                  <a:pt x="928" y="4734"/>
                </a:cubicBezTo>
                <a:cubicBezTo>
                  <a:pt x="1053" y="4859"/>
                  <a:pt x="1179" y="4960"/>
                  <a:pt x="1329" y="5035"/>
                </a:cubicBezTo>
                <a:cubicBezTo>
                  <a:pt x="1429" y="5085"/>
                  <a:pt x="1505" y="5110"/>
                  <a:pt x="1580" y="5160"/>
                </a:cubicBezTo>
                <a:cubicBezTo>
                  <a:pt x="1593" y="5160"/>
                  <a:pt x="1607" y="5167"/>
                  <a:pt x="1620" y="5174"/>
                </a:cubicBezTo>
                <a:lnTo>
                  <a:pt x="1620" y="5174"/>
                </a:lnTo>
                <a:cubicBezTo>
                  <a:pt x="1608" y="5174"/>
                  <a:pt x="1613" y="5185"/>
                  <a:pt x="1630" y="5185"/>
                </a:cubicBezTo>
                <a:cubicBezTo>
                  <a:pt x="1680" y="5210"/>
                  <a:pt x="1730" y="5235"/>
                  <a:pt x="1780" y="5260"/>
                </a:cubicBezTo>
                <a:cubicBezTo>
                  <a:pt x="2131" y="5436"/>
                  <a:pt x="2582" y="5536"/>
                  <a:pt x="2958" y="5536"/>
                </a:cubicBezTo>
                <a:cubicBezTo>
                  <a:pt x="3359" y="5536"/>
                  <a:pt x="3735" y="5461"/>
                  <a:pt x="4111" y="5386"/>
                </a:cubicBezTo>
                <a:cubicBezTo>
                  <a:pt x="4437" y="5336"/>
                  <a:pt x="4788" y="5235"/>
                  <a:pt x="5088" y="5085"/>
                </a:cubicBezTo>
                <a:cubicBezTo>
                  <a:pt x="5414" y="4884"/>
                  <a:pt x="5715" y="4634"/>
                  <a:pt x="5916" y="4308"/>
                </a:cubicBezTo>
                <a:cubicBezTo>
                  <a:pt x="5941" y="4283"/>
                  <a:pt x="5966" y="4258"/>
                  <a:pt x="5966" y="4208"/>
                </a:cubicBezTo>
                <a:cubicBezTo>
                  <a:pt x="5966" y="4208"/>
                  <a:pt x="5966" y="4208"/>
                  <a:pt x="5991" y="4183"/>
                </a:cubicBezTo>
                <a:cubicBezTo>
                  <a:pt x="5991" y="4158"/>
                  <a:pt x="6066" y="4032"/>
                  <a:pt x="6066" y="4032"/>
                </a:cubicBezTo>
                <a:cubicBezTo>
                  <a:pt x="6091" y="4007"/>
                  <a:pt x="6116" y="3982"/>
                  <a:pt x="6116" y="3957"/>
                </a:cubicBezTo>
                <a:cubicBezTo>
                  <a:pt x="6216" y="3807"/>
                  <a:pt x="6291" y="3631"/>
                  <a:pt x="6342" y="3481"/>
                </a:cubicBezTo>
                <a:cubicBezTo>
                  <a:pt x="6567" y="2854"/>
                  <a:pt x="6342" y="2102"/>
                  <a:pt x="6041" y="1526"/>
                </a:cubicBezTo>
                <a:cubicBezTo>
                  <a:pt x="5740" y="899"/>
                  <a:pt x="5189" y="498"/>
                  <a:pt x="4537" y="248"/>
                </a:cubicBezTo>
                <a:cubicBezTo>
                  <a:pt x="4132" y="96"/>
                  <a:pt x="3670" y="1"/>
                  <a:pt x="3213" y="1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4" name="Google Shape;214;p21"/>
          <p:cNvSpPr/>
          <p:nvPr/>
        </p:nvSpPr>
        <p:spPr>
          <a:xfrm rot="3822352">
            <a:off x="8643693" y="1380958"/>
            <a:ext cx="329231" cy="277550"/>
          </a:xfrm>
          <a:custGeom>
            <a:avLst/>
            <a:gdLst/>
            <a:ahLst/>
            <a:cxnLst/>
            <a:rect l="l" t="t" r="r" b="b"/>
            <a:pathLst>
              <a:path w="6568" h="5537" extrusionOk="0">
                <a:moveTo>
                  <a:pt x="3213" y="1"/>
                </a:moveTo>
                <a:cubicBezTo>
                  <a:pt x="2991" y="1"/>
                  <a:pt x="2770" y="23"/>
                  <a:pt x="2557" y="72"/>
                </a:cubicBezTo>
                <a:cubicBezTo>
                  <a:pt x="2256" y="148"/>
                  <a:pt x="1956" y="248"/>
                  <a:pt x="1680" y="398"/>
                </a:cubicBezTo>
                <a:cubicBezTo>
                  <a:pt x="1379" y="549"/>
                  <a:pt x="1154" y="774"/>
                  <a:pt x="928" y="1000"/>
                </a:cubicBezTo>
                <a:cubicBezTo>
                  <a:pt x="527" y="1401"/>
                  <a:pt x="276" y="1877"/>
                  <a:pt x="251" y="2403"/>
                </a:cubicBezTo>
                <a:cubicBezTo>
                  <a:pt x="226" y="2478"/>
                  <a:pt x="226" y="2529"/>
                  <a:pt x="226" y="2579"/>
                </a:cubicBezTo>
                <a:cubicBezTo>
                  <a:pt x="226" y="2569"/>
                  <a:pt x="226" y="2561"/>
                  <a:pt x="226" y="2554"/>
                </a:cubicBezTo>
                <a:cubicBezTo>
                  <a:pt x="201" y="2604"/>
                  <a:pt x="176" y="2704"/>
                  <a:pt x="176" y="2804"/>
                </a:cubicBezTo>
                <a:cubicBezTo>
                  <a:pt x="1" y="3180"/>
                  <a:pt x="126" y="3631"/>
                  <a:pt x="352" y="3957"/>
                </a:cubicBezTo>
                <a:cubicBezTo>
                  <a:pt x="427" y="4057"/>
                  <a:pt x="477" y="4133"/>
                  <a:pt x="552" y="4208"/>
                </a:cubicBezTo>
                <a:cubicBezTo>
                  <a:pt x="552" y="4233"/>
                  <a:pt x="577" y="4233"/>
                  <a:pt x="577" y="4233"/>
                </a:cubicBezTo>
                <a:cubicBezTo>
                  <a:pt x="577" y="4258"/>
                  <a:pt x="577" y="4258"/>
                  <a:pt x="602" y="4283"/>
                </a:cubicBezTo>
                <a:cubicBezTo>
                  <a:pt x="677" y="4458"/>
                  <a:pt x="778" y="4609"/>
                  <a:pt x="928" y="4734"/>
                </a:cubicBezTo>
                <a:cubicBezTo>
                  <a:pt x="1053" y="4859"/>
                  <a:pt x="1179" y="4960"/>
                  <a:pt x="1329" y="5035"/>
                </a:cubicBezTo>
                <a:cubicBezTo>
                  <a:pt x="1429" y="5085"/>
                  <a:pt x="1505" y="5110"/>
                  <a:pt x="1580" y="5160"/>
                </a:cubicBezTo>
                <a:cubicBezTo>
                  <a:pt x="1593" y="5160"/>
                  <a:pt x="1607" y="5167"/>
                  <a:pt x="1620" y="5174"/>
                </a:cubicBezTo>
                <a:lnTo>
                  <a:pt x="1620" y="5174"/>
                </a:lnTo>
                <a:cubicBezTo>
                  <a:pt x="1608" y="5174"/>
                  <a:pt x="1613" y="5185"/>
                  <a:pt x="1630" y="5185"/>
                </a:cubicBezTo>
                <a:cubicBezTo>
                  <a:pt x="1680" y="5210"/>
                  <a:pt x="1730" y="5235"/>
                  <a:pt x="1780" y="5260"/>
                </a:cubicBezTo>
                <a:cubicBezTo>
                  <a:pt x="2131" y="5436"/>
                  <a:pt x="2582" y="5536"/>
                  <a:pt x="2958" y="5536"/>
                </a:cubicBezTo>
                <a:cubicBezTo>
                  <a:pt x="3359" y="5536"/>
                  <a:pt x="3735" y="5461"/>
                  <a:pt x="4111" y="5386"/>
                </a:cubicBezTo>
                <a:cubicBezTo>
                  <a:pt x="4437" y="5336"/>
                  <a:pt x="4788" y="5235"/>
                  <a:pt x="5088" y="5085"/>
                </a:cubicBezTo>
                <a:cubicBezTo>
                  <a:pt x="5414" y="4884"/>
                  <a:pt x="5715" y="4634"/>
                  <a:pt x="5916" y="4308"/>
                </a:cubicBezTo>
                <a:cubicBezTo>
                  <a:pt x="5941" y="4283"/>
                  <a:pt x="5966" y="4258"/>
                  <a:pt x="5966" y="4208"/>
                </a:cubicBezTo>
                <a:cubicBezTo>
                  <a:pt x="5966" y="4208"/>
                  <a:pt x="5966" y="4208"/>
                  <a:pt x="5991" y="4183"/>
                </a:cubicBezTo>
                <a:cubicBezTo>
                  <a:pt x="5991" y="4158"/>
                  <a:pt x="6066" y="4032"/>
                  <a:pt x="6066" y="4032"/>
                </a:cubicBezTo>
                <a:cubicBezTo>
                  <a:pt x="6091" y="4007"/>
                  <a:pt x="6116" y="3982"/>
                  <a:pt x="6116" y="3957"/>
                </a:cubicBezTo>
                <a:cubicBezTo>
                  <a:pt x="6216" y="3807"/>
                  <a:pt x="6291" y="3631"/>
                  <a:pt x="6342" y="3481"/>
                </a:cubicBezTo>
                <a:cubicBezTo>
                  <a:pt x="6567" y="2854"/>
                  <a:pt x="6342" y="2102"/>
                  <a:pt x="6041" y="1526"/>
                </a:cubicBezTo>
                <a:cubicBezTo>
                  <a:pt x="5740" y="899"/>
                  <a:pt x="5189" y="498"/>
                  <a:pt x="4537" y="248"/>
                </a:cubicBezTo>
                <a:cubicBezTo>
                  <a:pt x="4132" y="96"/>
                  <a:pt x="3670" y="1"/>
                  <a:pt x="3213" y="1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5" name="Google Shape;215;p21"/>
          <p:cNvSpPr/>
          <p:nvPr/>
        </p:nvSpPr>
        <p:spPr>
          <a:xfrm rot="3229795">
            <a:off x="4629149" y="4940321"/>
            <a:ext cx="422140" cy="355868"/>
          </a:xfrm>
          <a:custGeom>
            <a:avLst/>
            <a:gdLst/>
            <a:ahLst/>
            <a:cxnLst/>
            <a:rect l="l" t="t" r="r" b="b"/>
            <a:pathLst>
              <a:path w="6568" h="5537" extrusionOk="0">
                <a:moveTo>
                  <a:pt x="3213" y="1"/>
                </a:moveTo>
                <a:cubicBezTo>
                  <a:pt x="2991" y="1"/>
                  <a:pt x="2770" y="23"/>
                  <a:pt x="2557" y="72"/>
                </a:cubicBezTo>
                <a:cubicBezTo>
                  <a:pt x="2256" y="148"/>
                  <a:pt x="1956" y="248"/>
                  <a:pt x="1680" y="398"/>
                </a:cubicBezTo>
                <a:cubicBezTo>
                  <a:pt x="1379" y="549"/>
                  <a:pt x="1154" y="774"/>
                  <a:pt x="928" y="1000"/>
                </a:cubicBezTo>
                <a:cubicBezTo>
                  <a:pt x="527" y="1401"/>
                  <a:pt x="276" y="1877"/>
                  <a:pt x="251" y="2403"/>
                </a:cubicBezTo>
                <a:cubicBezTo>
                  <a:pt x="226" y="2478"/>
                  <a:pt x="226" y="2529"/>
                  <a:pt x="226" y="2579"/>
                </a:cubicBezTo>
                <a:cubicBezTo>
                  <a:pt x="226" y="2569"/>
                  <a:pt x="226" y="2561"/>
                  <a:pt x="226" y="2554"/>
                </a:cubicBezTo>
                <a:cubicBezTo>
                  <a:pt x="201" y="2604"/>
                  <a:pt x="176" y="2704"/>
                  <a:pt x="176" y="2804"/>
                </a:cubicBezTo>
                <a:cubicBezTo>
                  <a:pt x="1" y="3180"/>
                  <a:pt x="126" y="3631"/>
                  <a:pt x="352" y="3957"/>
                </a:cubicBezTo>
                <a:cubicBezTo>
                  <a:pt x="427" y="4057"/>
                  <a:pt x="477" y="4133"/>
                  <a:pt x="552" y="4208"/>
                </a:cubicBezTo>
                <a:cubicBezTo>
                  <a:pt x="552" y="4233"/>
                  <a:pt x="577" y="4233"/>
                  <a:pt x="577" y="4233"/>
                </a:cubicBezTo>
                <a:cubicBezTo>
                  <a:pt x="577" y="4258"/>
                  <a:pt x="577" y="4258"/>
                  <a:pt x="602" y="4283"/>
                </a:cubicBezTo>
                <a:cubicBezTo>
                  <a:pt x="677" y="4458"/>
                  <a:pt x="778" y="4609"/>
                  <a:pt x="928" y="4734"/>
                </a:cubicBezTo>
                <a:cubicBezTo>
                  <a:pt x="1053" y="4859"/>
                  <a:pt x="1179" y="4960"/>
                  <a:pt x="1329" y="5035"/>
                </a:cubicBezTo>
                <a:cubicBezTo>
                  <a:pt x="1429" y="5085"/>
                  <a:pt x="1505" y="5110"/>
                  <a:pt x="1580" y="5160"/>
                </a:cubicBezTo>
                <a:cubicBezTo>
                  <a:pt x="1593" y="5160"/>
                  <a:pt x="1607" y="5167"/>
                  <a:pt x="1620" y="5174"/>
                </a:cubicBezTo>
                <a:lnTo>
                  <a:pt x="1620" y="5174"/>
                </a:lnTo>
                <a:cubicBezTo>
                  <a:pt x="1608" y="5174"/>
                  <a:pt x="1613" y="5185"/>
                  <a:pt x="1630" y="5185"/>
                </a:cubicBezTo>
                <a:cubicBezTo>
                  <a:pt x="1680" y="5210"/>
                  <a:pt x="1730" y="5235"/>
                  <a:pt x="1780" y="5260"/>
                </a:cubicBezTo>
                <a:cubicBezTo>
                  <a:pt x="2131" y="5436"/>
                  <a:pt x="2582" y="5536"/>
                  <a:pt x="2958" y="5536"/>
                </a:cubicBezTo>
                <a:cubicBezTo>
                  <a:pt x="3359" y="5536"/>
                  <a:pt x="3735" y="5461"/>
                  <a:pt x="4111" y="5386"/>
                </a:cubicBezTo>
                <a:cubicBezTo>
                  <a:pt x="4437" y="5336"/>
                  <a:pt x="4788" y="5235"/>
                  <a:pt x="5088" y="5085"/>
                </a:cubicBezTo>
                <a:cubicBezTo>
                  <a:pt x="5414" y="4884"/>
                  <a:pt x="5715" y="4634"/>
                  <a:pt x="5916" y="4308"/>
                </a:cubicBezTo>
                <a:cubicBezTo>
                  <a:pt x="5941" y="4283"/>
                  <a:pt x="5966" y="4258"/>
                  <a:pt x="5966" y="4208"/>
                </a:cubicBezTo>
                <a:cubicBezTo>
                  <a:pt x="5966" y="4208"/>
                  <a:pt x="5966" y="4208"/>
                  <a:pt x="5991" y="4183"/>
                </a:cubicBezTo>
                <a:cubicBezTo>
                  <a:pt x="5991" y="4158"/>
                  <a:pt x="6066" y="4032"/>
                  <a:pt x="6066" y="4032"/>
                </a:cubicBezTo>
                <a:cubicBezTo>
                  <a:pt x="6091" y="4007"/>
                  <a:pt x="6116" y="3982"/>
                  <a:pt x="6116" y="3957"/>
                </a:cubicBezTo>
                <a:cubicBezTo>
                  <a:pt x="6216" y="3807"/>
                  <a:pt x="6291" y="3631"/>
                  <a:pt x="6342" y="3481"/>
                </a:cubicBezTo>
                <a:cubicBezTo>
                  <a:pt x="6567" y="2854"/>
                  <a:pt x="6342" y="2102"/>
                  <a:pt x="6041" y="1526"/>
                </a:cubicBezTo>
                <a:cubicBezTo>
                  <a:pt x="5740" y="899"/>
                  <a:pt x="5189" y="498"/>
                  <a:pt x="4537" y="248"/>
                </a:cubicBezTo>
                <a:cubicBezTo>
                  <a:pt x="4132" y="96"/>
                  <a:pt x="3670" y="1"/>
                  <a:pt x="3213" y="1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6" name="Google Shape;216;p21"/>
          <p:cNvSpPr/>
          <p:nvPr/>
        </p:nvSpPr>
        <p:spPr>
          <a:xfrm rot="3229795">
            <a:off x="6762749" y="-203179"/>
            <a:ext cx="422140" cy="355868"/>
          </a:xfrm>
          <a:custGeom>
            <a:avLst/>
            <a:gdLst/>
            <a:ahLst/>
            <a:cxnLst/>
            <a:rect l="l" t="t" r="r" b="b"/>
            <a:pathLst>
              <a:path w="6568" h="5537" extrusionOk="0">
                <a:moveTo>
                  <a:pt x="3213" y="1"/>
                </a:moveTo>
                <a:cubicBezTo>
                  <a:pt x="2991" y="1"/>
                  <a:pt x="2770" y="23"/>
                  <a:pt x="2557" y="72"/>
                </a:cubicBezTo>
                <a:cubicBezTo>
                  <a:pt x="2256" y="148"/>
                  <a:pt x="1956" y="248"/>
                  <a:pt x="1680" y="398"/>
                </a:cubicBezTo>
                <a:cubicBezTo>
                  <a:pt x="1379" y="549"/>
                  <a:pt x="1154" y="774"/>
                  <a:pt x="928" y="1000"/>
                </a:cubicBezTo>
                <a:cubicBezTo>
                  <a:pt x="527" y="1401"/>
                  <a:pt x="276" y="1877"/>
                  <a:pt x="251" y="2403"/>
                </a:cubicBezTo>
                <a:cubicBezTo>
                  <a:pt x="226" y="2478"/>
                  <a:pt x="226" y="2529"/>
                  <a:pt x="226" y="2579"/>
                </a:cubicBezTo>
                <a:cubicBezTo>
                  <a:pt x="226" y="2569"/>
                  <a:pt x="226" y="2561"/>
                  <a:pt x="226" y="2554"/>
                </a:cubicBezTo>
                <a:cubicBezTo>
                  <a:pt x="201" y="2604"/>
                  <a:pt x="176" y="2704"/>
                  <a:pt x="176" y="2804"/>
                </a:cubicBezTo>
                <a:cubicBezTo>
                  <a:pt x="1" y="3180"/>
                  <a:pt x="126" y="3631"/>
                  <a:pt x="352" y="3957"/>
                </a:cubicBezTo>
                <a:cubicBezTo>
                  <a:pt x="427" y="4057"/>
                  <a:pt x="477" y="4133"/>
                  <a:pt x="552" y="4208"/>
                </a:cubicBezTo>
                <a:cubicBezTo>
                  <a:pt x="552" y="4233"/>
                  <a:pt x="577" y="4233"/>
                  <a:pt x="577" y="4233"/>
                </a:cubicBezTo>
                <a:cubicBezTo>
                  <a:pt x="577" y="4258"/>
                  <a:pt x="577" y="4258"/>
                  <a:pt x="602" y="4283"/>
                </a:cubicBezTo>
                <a:cubicBezTo>
                  <a:pt x="677" y="4458"/>
                  <a:pt x="778" y="4609"/>
                  <a:pt x="928" y="4734"/>
                </a:cubicBezTo>
                <a:cubicBezTo>
                  <a:pt x="1053" y="4859"/>
                  <a:pt x="1179" y="4960"/>
                  <a:pt x="1329" y="5035"/>
                </a:cubicBezTo>
                <a:cubicBezTo>
                  <a:pt x="1429" y="5085"/>
                  <a:pt x="1505" y="5110"/>
                  <a:pt x="1580" y="5160"/>
                </a:cubicBezTo>
                <a:cubicBezTo>
                  <a:pt x="1593" y="5160"/>
                  <a:pt x="1607" y="5167"/>
                  <a:pt x="1620" y="5174"/>
                </a:cubicBezTo>
                <a:lnTo>
                  <a:pt x="1620" y="5174"/>
                </a:lnTo>
                <a:cubicBezTo>
                  <a:pt x="1608" y="5174"/>
                  <a:pt x="1613" y="5185"/>
                  <a:pt x="1630" y="5185"/>
                </a:cubicBezTo>
                <a:cubicBezTo>
                  <a:pt x="1680" y="5210"/>
                  <a:pt x="1730" y="5235"/>
                  <a:pt x="1780" y="5260"/>
                </a:cubicBezTo>
                <a:cubicBezTo>
                  <a:pt x="2131" y="5436"/>
                  <a:pt x="2582" y="5536"/>
                  <a:pt x="2958" y="5536"/>
                </a:cubicBezTo>
                <a:cubicBezTo>
                  <a:pt x="3359" y="5536"/>
                  <a:pt x="3735" y="5461"/>
                  <a:pt x="4111" y="5386"/>
                </a:cubicBezTo>
                <a:cubicBezTo>
                  <a:pt x="4437" y="5336"/>
                  <a:pt x="4788" y="5235"/>
                  <a:pt x="5088" y="5085"/>
                </a:cubicBezTo>
                <a:cubicBezTo>
                  <a:pt x="5414" y="4884"/>
                  <a:pt x="5715" y="4634"/>
                  <a:pt x="5916" y="4308"/>
                </a:cubicBezTo>
                <a:cubicBezTo>
                  <a:pt x="5941" y="4283"/>
                  <a:pt x="5966" y="4258"/>
                  <a:pt x="5966" y="4208"/>
                </a:cubicBezTo>
                <a:cubicBezTo>
                  <a:pt x="5966" y="4208"/>
                  <a:pt x="5966" y="4208"/>
                  <a:pt x="5991" y="4183"/>
                </a:cubicBezTo>
                <a:cubicBezTo>
                  <a:pt x="5991" y="4158"/>
                  <a:pt x="6066" y="4032"/>
                  <a:pt x="6066" y="4032"/>
                </a:cubicBezTo>
                <a:cubicBezTo>
                  <a:pt x="6091" y="4007"/>
                  <a:pt x="6116" y="3982"/>
                  <a:pt x="6116" y="3957"/>
                </a:cubicBezTo>
                <a:cubicBezTo>
                  <a:pt x="6216" y="3807"/>
                  <a:pt x="6291" y="3631"/>
                  <a:pt x="6342" y="3481"/>
                </a:cubicBezTo>
                <a:cubicBezTo>
                  <a:pt x="6567" y="2854"/>
                  <a:pt x="6342" y="2102"/>
                  <a:pt x="6041" y="1526"/>
                </a:cubicBezTo>
                <a:cubicBezTo>
                  <a:pt x="5740" y="899"/>
                  <a:pt x="5189" y="498"/>
                  <a:pt x="4537" y="248"/>
                </a:cubicBezTo>
                <a:cubicBezTo>
                  <a:pt x="4132" y="96"/>
                  <a:pt x="3670" y="1"/>
                  <a:pt x="3213" y="1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7" name="Google Shape;217;p21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218" name="Google Shape;218;p21"/>
          <p:cNvSpPr txBox="1">
            <a:spLocks noGrp="1"/>
          </p:cNvSpPr>
          <p:nvPr>
            <p:ph type="title" idx="2"/>
          </p:nvPr>
        </p:nvSpPr>
        <p:spPr>
          <a:xfrm>
            <a:off x="720000" y="3447275"/>
            <a:ext cx="2086800" cy="437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>
                <a:solidFill>
                  <a:schemeClr val="lt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  <p:sp>
        <p:nvSpPr>
          <p:cNvPr id="219" name="Google Shape;219;p21"/>
          <p:cNvSpPr txBox="1">
            <a:spLocks noGrp="1"/>
          </p:cNvSpPr>
          <p:nvPr>
            <p:ph type="subTitle" idx="1"/>
          </p:nvPr>
        </p:nvSpPr>
        <p:spPr>
          <a:xfrm>
            <a:off x="720000" y="3884675"/>
            <a:ext cx="2086800" cy="474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20" name="Google Shape;220;p21"/>
          <p:cNvSpPr txBox="1">
            <a:spLocks noGrp="1"/>
          </p:cNvSpPr>
          <p:nvPr>
            <p:ph type="title" idx="3"/>
          </p:nvPr>
        </p:nvSpPr>
        <p:spPr>
          <a:xfrm>
            <a:off x="3528600" y="1549475"/>
            <a:ext cx="2086800" cy="437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>
                <a:solidFill>
                  <a:schemeClr val="lt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  <p:sp>
        <p:nvSpPr>
          <p:cNvPr id="221" name="Google Shape;221;p21"/>
          <p:cNvSpPr txBox="1">
            <a:spLocks noGrp="1"/>
          </p:cNvSpPr>
          <p:nvPr>
            <p:ph type="subTitle" idx="4"/>
          </p:nvPr>
        </p:nvSpPr>
        <p:spPr>
          <a:xfrm>
            <a:off x="3528597" y="1987175"/>
            <a:ext cx="2086800" cy="474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22" name="Google Shape;222;p21"/>
          <p:cNvSpPr txBox="1">
            <a:spLocks noGrp="1"/>
          </p:cNvSpPr>
          <p:nvPr>
            <p:ph type="title" idx="5"/>
          </p:nvPr>
        </p:nvSpPr>
        <p:spPr>
          <a:xfrm>
            <a:off x="6337200" y="3446975"/>
            <a:ext cx="2086800" cy="437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>
                <a:solidFill>
                  <a:schemeClr val="lt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  <p:sp>
        <p:nvSpPr>
          <p:cNvPr id="223" name="Google Shape;223;p21"/>
          <p:cNvSpPr txBox="1">
            <a:spLocks noGrp="1"/>
          </p:cNvSpPr>
          <p:nvPr>
            <p:ph type="subTitle" idx="6"/>
          </p:nvPr>
        </p:nvSpPr>
        <p:spPr>
          <a:xfrm>
            <a:off x="6337200" y="3884675"/>
            <a:ext cx="2086800" cy="474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318760267"/>
      </p:ext>
    </p:extLst>
  </p:cSld>
  <p:clrMapOvr>
    <a:masterClrMapping/>
  </p:clrMapOvr>
  <p:transition spd="slow">
    <p:push dir="u"/>
  </p:transition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four columns">
  <p:cSld name="Title and four columns">
    <p:spTree>
      <p:nvGrpSpPr>
        <p:cNvPr id="1" name="Shape 2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" name="Google Shape;225;p22"/>
          <p:cNvSpPr/>
          <p:nvPr/>
        </p:nvSpPr>
        <p:spPr>
          <a:xfrm rot="-4285766" flipH="1">
            <a:off x="8077950" y="-696351"/>
            <a:ext cx="1370671" cy="2030763"/>
          </a:xfrm>
          <a:custGeom>
            <a:avLst/>
            <a:gdLst/>
            <a:ahLst/>
            <a:cxnLst/>
            <a:rect l="l" t="t" r="r" b="b"/>
            <a:pathLst>
              <a:path w="41455" h="61419" extrusionOk="0">
                <a:moveTo>
                  <a:pt x="18968" y="1"/>
                </a:moveTo>
                <a:cubicBezTo>
                  <a:pt x="17886" y="1"/>
                  <a:pt x="16803" y="119"/>
                  <a:pt x="15740" y="365"/>
                </a:cubicBezTo>
                <a:cubicBezTo>
                  <a:pt x="13058" y="992"/>
                  <a:pt x="10602" y="2521"/>
                  <a:pt x="8672" y="4476"/>
                </a:cubicBezTo>
                <a:cubicBezTo>
                  <a:pt x="4236" y="8912"/>
                  <a:pt x="2557" y="15178"/>
                  <a:pt x="1529" y="21193"/>
                </a:cubicBezTo>
                <a:cubicBezTo>
                  <a:pt x="377" y="27834"/>
                  <a:pt x="1" y="34727"/>
                  <a:pt x="1605" y="41343"/>
                </a:cubicBezTo>
                <a:cubicBezTo>
                  <a:pt x="2983" y="46982"/>
                  <a:pt x="5865" y="52446"/>
                  <a:pt x="10352" y="56230"/>
                </a:cubicBezTo>
                <a:cubicBezTo>
                  <a:pt x="14166" y="59452"/>
                  <a:pt x="18967" y="61419"/>
                  <a:pt x="23920" y="61419"/>
                </a:cubicBezTo>
                <a:cubicBezTo>
                  <a:pt x="24824" y="61419"/>
                  <a:pt x="25733" y="61353"/>
                  <a:pt x="26642" y="61218"/>
                </a:cubicBezTo>
                <a:cubicBezTo>
                  <a:pt x="29901" y="60717"/>
                  <a:pt x="33008" y="59213"/>
                  <a:pt x="35389" y="56957"/>
                </a:cubicBezTo>
                <a:cubicBezTo>
                  <a:pt x="37394" y="55228"/>
                  <a:pt x="38798" y="52947"/>
                  <a:pt x="39700" y="50466"/>
                </a:cubicBezTo>
                <a:cubicBezTo>
                  <a:pt x="40778" y="47509"/>
                  <a:pt x="41154" y="44376"/>
                  <a:pt x="41279" y="41268"/>
                </a:cubicBezTo>
                <a:cubicBezTo>
                  <a:pt x="41454" y="37884"/>
                  <a:pt x="41354" y="34476"/>
                  <a:pt x="41003" y="31092"/>
                </a:cubicBezTo>
                <a:cubicBezTo>
                  <a:pt x="40327" y="24752"/>
                  <a:pt x="38948" y="18210"/>
                  <a:pt x="36141" y="12446"/>
                </a:cubicBezTo>
                <a:cubicBezTo>
                  <a:pt x="33610" y="7208"/>
                  <a:pt x="29525" y="2696"/>
                  <a:pt x="23911" y="817"/>
                </a:cubicBezTo>
                <a:cubicBezTo>
                  <a:pt x="22313" y="284"/>
                  <a:pt x="20641" y="1"/>
                  <a:pt x="18968" y="1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26" name="Google Shape;226;p22"/>
          <p:cNvSpPr/>
          <p:nvPr/>
        </p:nvSpPr>
        <p:spPr>
          <a:xfrm flipH="1">
            <a:off x="8497367" y="1519521"/>
            <a:ext cx="531880" cy="622440"/>
          </a:xfrm>
          <a:custGeom>
            <a:avLst/>
            <a:gdLst/>
            <a:ahLst/>
            <a:cxnLst/>
            <a:rect l="l" t="t" r="r" b="b"/>
            <a:pathLst>
              <a:path w="46769" h="54732" extrusionOk="0">
                <a:moveTo>
                  <a:pt x="26857" y="0"/>
                </a:moveTo>
                <a:cubicBezTo>
                  <a:pt x="24284" y="0"/>
                  <a:pt x="21741" y="660"/>
                  <a:pt x="19374" y="1718"/>
                </a:cubicBezTo>
                <a:cubicBezTo>
                  <a:pt x="13710" y="4224"/>
                  <a:pt x="8898" y="8886"/>
                  <a:pt x="5615" y="14099"/>
                </a:cubicBezTo>
                <a:cubicBezTo>
                  <a:pt x="2407" y="19187"/>
                  <a:pt x="452" y="25127"/>
                  <a:pt x="101" y="31142"/>
                </a:cubicBezTo>
                <a:cubicBezTo>
                  <a:pt x="1" y="32996"/>
                  <a:pt x="126" y="37457"/>
                  <a:pt x="101" y="37808"/>
                </a:cubicBezTo>
                <a:cubicBezTo>
                  <a:pt x="51" y="38535"/>
                  <a:pt x="76" y="39237"/>
                  <a:pt x="151" y="39964"/>
                </a:cubicBezTo>
                <a:cubicBezTo>
                  <a:pt x="327" y="41442"/>
                  <a:pt x="753" y="42821"/>
                  <a:pt x="1379" y="44149"/>
                </a:cubicBezTo>
                <a:cubicBezTo>
                  <a:pt x="2683" y="46906"/>
                  <a:pt x="4738" y="49262"/>
                  <a:pt x="7194" y="50991"/>
                </a:cubicBezTo>
                <a:cubicBezTo>
                  <a:pt x="11002" y="53696"/>
                  <a:pt x="15662" y="54731"/>
                  <a:pt x="20304" y="54731"/>
                </a:cubicBezTo>
                <a:cubicBezTo>
                  <a:pt x="22415" y="54731"/>
                  <a:pt x="24521" y="54517"/>
                  <a:pt x="26542" y="54149"/>
                </a:cubicBezTo>
                <a:cubicBezTo>
                  <a:pt x="29801" y="53548"/>
                  <a:pt x="33059" y="52470"/>
                  <a:pt x="35891" y="50791"/>
                </a:cubicBezTo>
                <a:cubicBezTo>
                  <a:pt x="38698" y="49112"/>
                  <a:pt x="41029" y="46806"/>
                  <a:pt x="42708" y="44024"/>
                </a:cubicBezTo>
                <a:cubicBezTo>
                  <a:pt x="46367" y="37984"/>
                  <a:pt x="46768" y="30665"/>
                  <a:pt x="45590" y="23848"/>
                </a:cubicBezTo>
                <a:cubicBezTo>
                  <a:pt x="44963" y="20189"/>
                  <a:pt x="43961" y="16580"/>
                  <a:pt x="42608" y="13147"/>
                </a:cubicBezTo>
                <a:cubicBezTo>
                  <a:pt x="41380" y="10014"/>
                  <a:pt x="39725" y="7006"/>
                  <a:pt x="37344" y="4600"/>
                </a:cubicBezTo>
                <a:cubicBezTo>
                  <a:pt x="35139" y="2395"/>
                  <a:pt x="32307" y="690"/>
                  <a:pt x="29199" y="189"/>
                </a:cubicBezTo>
                <a:cubicBezTo>
                  <a:pt x="28418" y="61"/>
                  <a:pt x="27636" y="0"/>
                  <a:pt x="26857" y="0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227" name="Google Shape;227;p22"/>
          <p:cNvGrpSpPr/>
          <p:nvPr/>
        </p:nvGrpSpPr>
        <p:grpSpPr>
          <a:xfrm rot="2158414">
            <a:off x="-212798" y="-229313"/>
            <a:ext cx="1051993" cy="1595571"/>
            <a:chOff x="7621674" y="1050650"/>
            <a:chExt cx="2067424" cy="3135689"/>
          </a:xfrm>
        </p:grpSpPr>
        <p:sp>
          <p:nvSpPr>
            <p:cNvPr id="228" name="Google Shape;228;p22"/>
            <p:cNvSpPr/>
            <p:nvPr/>
          </p:nvSpPr>
          <p:spPr>
            <a:xfrm rot="-105">
              <a:off x="9066400" y="1050658"/>
              <a:ext cx="539627" cy="454920"/>
            </a:xfrm>
            <a:custGeom>
              <a:avLst/>
              <a:gdLst/>
              <a:ahLst/>
              <a:cxnLst/>
              <a:rect l="l" t="t" r="r" b="b"/>
              <a:pathLst>
                <a:path w="6568" h="5537" extrusionOk="0">
                  <a:moveTo>
                    <a:pt x="3213" y="1"/>
                  </a:moveTo>
                  <a:cubicBezTo>
                    <a:pt x="2991" y="1"/>
                    <a:pt x="2770" y="23"/>
                    <a:pt x="2557" y="72"/>
                  </a:cubicBezTo>
                  <a:cubicBezTo>
                    <a:pt x="2256" y="148"/>
                    <a:pt x="1956" y="248"/>
                    <a:pt x="1680" y="398"/>
                  </a:cubicBezTo>
                  <a:cubicBezTo>
                    <a:pt x="1379" y="549"/>
                    <a:pt x="1154" y="774"/>
                    <a:pt x="928" y="1000"/>
                  </a:cubicBezTo>
                  <a:cubicBezTo>
                    <a:pt x="527" y="1401"/>
                    <a:pt x="276" y="1877"/>
                    <a:pt x="251" y="2403"/>
                  </a:cubicBezTo>
                  <a:cubicBezTo>
                    <a:pt x="226" y="2478"/>
                    <a:pt x="226" y="2529"/>
                    <a:pt x="226" y="2579"/>
                  </a:cubicBezTo>
                  <a:cubicBezTo>
                    <a:pt x="226" y="2569"/>
                    <a:pt x="226" y="2561"/>
                    <a:pt x="226" y="2554"/>
                  </a:cubicBezTo>
                  <a:cubicBezTo>
                    <a:pt x="201" y="2604"/>
                    <a:pt x="176" y="2704"/>
                    <a:pt x="176" y="2804"/>
                  </a:cubicBezTo>
                  <a:cubicBezTo>
                    <a:pt x="1" y="3180"/>
                    <a:pt x="126" y="3631"/>
                    <a:pt x="352" y="3957"/>
                  </a:cubicBezTo>
                  <a:cubicBezTo>
                    <a:pt x="427" y="4057"/>
                    <a:pt x="477" y="4133"/>
                    <a:pt x="552" y="4208"/>
                  </a:cubicBezTo>
                  <a:cubicBezTo>
                    <a:pt x="552" y="4233"/>
                    <a:pt x="577" y="4233"/>
                    <a:pt x="577" y="4233"/>
                  </a:cubicBezTo>
                  <a:cubicBezTo>
                    <a:pt x="577" y="4258"/>
                    <a:pt x="577" y="4258"/>
                    <a:pt x="602" y="4283"/>
                  </a:cubicBezTo>
                  <a:cubicBezTo>
                    <a:pt x="677" y="4458"/>
                    <a:pt x="778" y="4609"/>
                    <a:pt x="928" y="4734"/>
                  </a:cubicBezTo>
                  <a:cubicBezTo>
                    <a:pt x="1053" y="4859"/>
                    <a:pt x="1179" y="4960"/>
                    <a:pt x="1329" y="5035"/>
                  </a:cubicBezTo>
                  <a:cubicBezTo>
                    <a:pt x="1429" y="5085"/>
                    <a:pt x="1505" y="5110"/>
                    <a:pt x="1580" y="5160"/>
                  </a:cubicBezTo>
                  <a:cubicBezTo>
                    <a:pt x="1593" y="5160"/>
                    <a:pt x="1607" y="5167"/>
                    <a:pt x="1620" y="5174"/>
                  </a:cubicBezTo>
                  <a:lnTo>
                    <a:pt x="1620" y="5174"/>
                  </a:lnTo>
                  <a:cubicBezTo>
                    <a:pt x="1608" y="5174"/>
                    <a:pt x="1613" y="5185"/>
                    <a:pt x="1630" y="5185"/>
                  </a:cubicBezTo>
                  <a:cubicBezTo>
                    <a:pt x="1680" y="5210"/>
                    <a:pt x="1730" y="5235"/>
                    <a:pt x="1780" y="5260"/>
                  </a:cubicBezTo>
                  <a:cubicBezTo>
                    <a:pt x="2131" y="5436"/>
                    <a:pt x="2582" y="5536"/>
                    <a:pt x="2958" y="5536"/>
                  </a:cubicBezTo>
                  <a:cubicBezTo>
                    <a:pt x="3359" y="5536"/>
                    <a:pt x="3735" y="5461"/>
                    <a:pt x="4111" y="5386"/>
                  </a:cubicBezTo>
                  <a:cubicBezTo>
                    <a:pt x="4437" y="5336"/>
                    <a:pt x="4788" y="5235"/>
                    <a:pt x="5088" y="5085"/>
                  </a:cubicBezTo>
                  <a:cubicBezTo>
                    <a:pt x="5414" y="4884"/>
                    <a:pt x="5715" y="4634"/>
                    <a:pt x="5916" y="4308"/>
                  </a:cubicBezTo>
                  <a:cubicBezTo>
                    <a:pt x="5941" y="4283"/>
                    <a:pt x="5966" y="4258"/>
                    <a:pt x="5966" y="4208"/>
                  </a:cubicBezTo>
                  <a:cubicBezTo>
                    <a:pt x="5966" y="4208"/>
                    <a:pt x="5966" y="4208"/>
                    <a:pt x="5991" y="4183"/>
                  </a:cubicBezTo>
                  <a:cubicBezTo>
                    <a:pt x="5991" y="4158"/>
                    <a:pt x="6066" y="4032"/>
                    <a:pt x="6066" y="4032"/>
                  </a:cubicBezTo>
                  <a:cubicBezTo>
                    <a:pt x="6091" y="4007"/>
                    <a:pt x="6116" y="3982"/>
                    <a:pt x="6116" y="3957"/>
                  </a:cubicBezTo>
                  <a:cubicBezTo>
                    <a:pt x="6216" y="3807"/>
                    <a:pt x="6291" y="3631"/>
                    <a:pt x="6342" y="3481"/>
                  </a:cubicBezTo>
                  <a:cubicBezTo>
                    <a:pt x="6567" y="2854"/>
                    <a:pt x="6342" y="2102"/>
                    <a:pt x="6041" y="1526"/>
                  </a:cubicBezTo>
                  <a:cubicBezTo>
                    <a:pt x="5740" y="899"/>
                    <a:pt x="5189" y="498"/>
                    <a:pt x="4537" y="248"/>
                  </a:cubicBezTo>
                  <a:cubicBezTo>
                    <a:pt x="4132" y="96"/>
                    <a:pt x="3670" y="1"/>
                    <a:pt x="3213" y="1"/>
                  </a:cubicBezTo>
                  <a:close/>
                </a:path>
              </a:pathLst>
            </a:custGeom>
            <a:solidFill>
              <a:srgbClr val="FFFFFF">
                <a:alpha val="4643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" name="Google Shape;229;p22"/>
            <p:cNvSpPr/>
            <p:nvPr/>
          </p:nvSpPr>
          <p:spPr>
            <a:xfrm>
              <a:off x="7621674" y="1766911"/>
              <a:ext cx="2067424" cy="2419428"/>
            </a:xfrm>
            <a:custGeom>
              <a:avLst/>
              <a:gdLst/>
              <a:ahLst/>
              <a:cxnLst/>
              <a:rect l="l" t="t" r="r" b="b"/>
              <a:pathLst>
                <a:path w="46769" h="54732" extrusionOk="0">
                  <a:moveTo>
                    <a:pt x="26857" y="0"/>
                  </a:moveTo>
                  <a:cubicBezTo>
                    <a:pt x="24284" y="0"/>
                    <a:pt x="21741" y="660"/>
                    <a:pt x="19374" y="1718"/>
                  </a:cubicBezTo>
                  <a:cubicBezTo>
                    <a:pt x="13710" y="4224"/>
                    <a:pt x="8898" y="8886"/>
                    <a:pt x="5615" y="14099"/>
                  </a:cubicBezTo>
                  <a:cubicBezTo>
                    <a:pt x="2407" y="19187"/>
                    <a:pt x="452" y="25127"/>
                    <a:pt x="101" y="31142"/>
                  </a:cubicBezTo>
                  <a:cubicBezTo>
                    <a:pt x="1" y="32996"/>
                    <a:pt x="126" y="37457"/>
                    <a:pt x="101" y="37808"/>
                  </a:cubicBezTo>
                  <a:cubicBezTo>
                    <a:pt x="51" y="38535"/>
                    <a:pt x="76" y="39237"/>
                    <a:pt x="151" y="39964"/>
                  </a:cubicBezTo>
                  <a:cubicBezTo>
                    <a:pt x="327" y="41442"/>
                    <a:pt x="753" y="42821"/>
                    <a:pt x="1379" y="44149"/>
                  </a:cubicBezTo>
                  <a:cubicBezTo>
                    <a:pt x="2683" y="46906"/>
                    <a:pt x="4738" y="49262"/>
                    <a:pt x="7194" y="50991"/>
                  </a:cubicBezTo>
                  <a:cubicBezTo>
                    <a:pt x="11002" y="53696"/>
                    <a:pt x="15662" y="54731"/>
                    <a:pt x="20304" y="54731"/>
                  </a:cubicBezTo>
                  <a:cubicBezTo>
                    <a:pt x="22415" y="54731"/>
                    <a:pt x="24521" y="54517"/>
                    <a:pt x="26542" y="54149"/>
                  </a:cubicBezTo>
                  <a:cubicBezTo>
                    <a:pt x="29801" y="53548"/>
                    <a:pt x="33059" y="52470"/>
                    <a:pt x="35891" y="50791"/>
                  </a:cubicBezTo>
                  <a:cubicBezTo>
                    <a:pt x="38698" y="49112"/>
                    <a:pt x="41029" y="46806"/>
                    <a:pt x="42708" y="44024"/>
                  </a:cubicBezTo>
                  <a:cubicBezTo>
                    <a:pt x="46367" y="37984"/>
                    <a:pt x="46768" y="30665"/>
                    <a:pt x="45590" y="23848"/>
                  </a:cubicBezTo>
                  <a:cubicBezTo>
                    <a:pt x="44963" y="20189"/>
                    <a:pt x="43961" y="16580"/>
                    <a:pt x="42608" y="13147"/>
                  </a:cubicBezTo>
                  <a:cubicBezTo>
                    <a:pt x="41380" y="10014"/>
                    <a:pt x="39725" y="7006"/>
                    <a:pt x="37344" y="4600"/>
                  </a:cubicBezTo>
                  <a:cubicBezTo>
                    <a:pt x="35139" y="2395"/>
                    <a:pt x="32307" y="690"/>
                    <a:pt x="29199" y="189"/>
                  </a:cubicBezTo>
                  <a:cubicBezTo>
                    <a:pt x="28418" y="61"/>
                    <a:pt x="27636" y="0"/>
                    <a:pt x="26857" y="0"/>
                  </a:cubicBezTo>
                  <a:close/>
                </a:path>
              </a:pathLst>
            </a:custGeom>
            <a:solidFill>
              <a:srgbClr val="FFFFFF">
                <a:alpha val="4643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30" name="Google Shape;230;p22"/>
          <p:cNvSpPr/>
          <p:nvPr/>
        </p:nvSpPr>
        <p:spPr>
          <a:xfrm rot="-2894086">
            <a:off x="-119274" y="3963360"/>
            <a:ext cx="864942" cy="1281483"/>
          </a:xfrm>
          <a:custGeom>
            <a:avLst/>
            <a:gdLst/>
            <a:ahLst/>
            <a:cxnLst/>
            <a:rect l="l" t="t" r="r" b="b"/>
            <a:pathLst>
              <a:path w="41455" h="61419" extrusionOk="0">
                <a:moveTo>
                  <a:pt x="18968" y="1"/>
                </a:moveTo>
                <a:cubicBezTo>
                  <a:pt x="17886" y="1"/>
                  <a:pt x="16803" y="119"/>
                  <a:pt x="15740" y="365"/>
                </a:cubicBezTo>
                <a:cubicBezTo>
                  <a:pt x="13058" y="992"/>
                  <a:pt x="10602" y="2521"/>
                  <a:pt x="8672" y="4476"/>
                </a:cubicBezTo>
                <a:cubicBezTo>
                  <a:pt x="4236" y="8912"/>
                  <a:pt x="2557" y="15178"/>
                  <a:pt x="1529" y="21193"/>
                </a:cubicBezTo>
                <a:cubicBezTo>
                  <a:pt x="377" y="27834"/>
                  <a:pt x="1" y="34727"/>
                  <a:pt x="1605" y="41343"/>
                </a:cubicBezTo>
                <a:cubicBezTo>
                  <a:pt x="2983" y="46982"/>
                  <a:pt x="5865" y="52446"/>
                  <a:pt x="10352" y="56230"/>
                </a:cubicBezTo>
                <a:cubicBezTo>
                  <a:pt x="14166" y="59452"/>
                  <a:pt x="18967" y="61419"/>
                  <a:pt x="23920" y="61419"/>
                </a:cubicBezTo>
                <a:cubicBezTo>
                  <a:pt x="24824" y="61419"/>
                  <a:pt x="25733" y="61353"/>
                  <a:pt x="26642" y="61218"/>
                </a:cubicBezTo>
                <a:cubicBezTo>
                  <a:pt x="29901" y="60717"/>
                  <a:pt x="33008" y="59213"/>
                  <a:pt x="35389" y="56957"/>
                </a:cubicBezTo>
                <a:cubicBezTo>
                  <a:pt x="37394" y="55228"/>
                  <a:pt x="38798" y="52947"/>
                  <a:pt x="39700" y="50466"/>
                </a:cubicBezTo>
                <a:cubicBezTo>
                  <a:pt x="40778" y="47509"/>
                  <a:pt x="41154" y="44376"/>
                  <a:pt x="41279" y="41268"/>
                </a:cubicBezTo>
                <a:cubicBezTo>
                  <a:pt x="41454" y="37884"/>
                  <a:pt x="41354" y="34476"/>
                  <a:pt x="41003" y="31092"/>
                </a:cubicBezTo>
                <a:cubicBezTo>
                  <a:pt x="40327" y="24752"/>
                  <a:pt x="38948" y="18210"/>
                  <a:pt x="36141" y="12446"/>
                </a:cubicBezTo>
                <a:cubicBezTo>
                  <a:pt x="33610" y="7208"/>
                  <a:pt x="29525" y="2696"/>
                  <a:pt x="23911" y="817"/>
                </a:cubicBezTo>
                <a:cubicBezTo>
                  <a:pt x="22313" y="284"/>
                  <a:pt x="20641" y="1"/>
                  <a:pt x="18968" y="1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31" name="Google Shape;231;p22"/>
          <p:cNvSpPr/>
          <p:nvPr/>
        </p:nvSpPr>
        <p:spPr>
          <a:xfrm flipH="1">
            <a:off x="8341340" y="4094583"/>
            <a:ext cx="915342" cy="835099"/>
          </a:xfrm>
          <a:custGeom>
            <a:avLst/>
            <a:gdLst/>
            <a:ahLst/>
            <a:cxnLst/>
            <a:rect l="l" t="t" r="r" b="b"/>
            <a:pathLst>
              <a:path w="15139" h="13813" extrusionOk="0">
                <a:moveTo>
                  <a:pt x="7368" y="0"/>
                </a:moveTo>
                <a:cubicBezTo>
                  <a:pt x="5390" y="0"/>
                  <a:pt x="2715" y="541"/>
                  <a:pt x="1153" y="3069"/>
                </a:cubicBezTo>
                <a:cubicBezTo>
                  <a:pt x="777" y="3696"/>
                  <a:pt x="552" y="4398"/>
                  <a:pt x="402" y="5125"/>
                </a:cubicBezTo>
                <a:cubicBezTo>
                  <a:pt x="126" y="5826"/>
                  <a:pt x="1" y="6578"/>
                  <a:pt x="101" y="7355"/>
                </a:cubicBezTo>
                <a:cubicBezTo>
                  <a:pt x="176" y="7882"/>
                  <a:pt x="351" y="8358"/>
                  <a:pt x="602" y="8809"/>
                </a:cubicBezTo>
                <a:cubicBezTo>
                  <a:pt x="652" y="8959"/>
                  <a:pt x="702" y="9135"/>
                  <a:pt x="777" y="9285"/>
                </a:cubicBezTo>
                <a:cubicBezTo>
                  <a:pt x="1178" y="10187"/>
                  <a:pt x="1830" y="10889"/>
                  <a:pt x="2482" y="11641"/>
                </a:cubicBezTo>
                <a:cubicBezTo>
                  <a:pt x="3158" y="12393"/>
                  <a:pt x="3960" y="12894"/>
                  <a:pt x="4913" y="13270"/>
                </a:cubicBezTo>
                <a:cubicBezTo>
                  <a:pt x="5817" y="13636"/>
                  <a:pt x="6726" y="13812"/>
                  <a:pt x="7636" y="13812"/>
                </a:cubicBezTo>
                <a:cubicBezTo>
                  <a:pt x="8594" y="13812"/>
                  <a:pt x="9551" y="13618"/>
                  <a:pt x="10502" y="13245"/>
                </a:cubicBezTo>
                <a:cubicBezTo>
                  <a:pt x="12331" y="12493"/>
                  <a:pt x="13710" y="10864"/>
                  <a:pt x="14412" y="9009"/>
                </a:cubicBezTo>
                <a:cubicBezTo>
                  <a:pt x="15138" y="7130"/>
                  <a:pt x="14788" y="5250"/>
                  <a:pt x="13835" y="3496"/>
                </a:cubicBezTo>
                <a:cubicBezTo>
                  <a:pt x="12908" y="1841"/>
                  <a:pt x="11354" y="613"/>
                  <a:pt x="9524" y="212"/>
                </a:cubicBezTo>
                <a:cubicBezTo>
                  <a:pt x="9095" y="123"/>
                  <a:pt x="8311" y="0"/>
                  <a:pt x="7368" y="0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32" name="Google Shape;232;p22"/>
          <p:cNvSpPr/>
          <p:nvPr/>
        </p:nvSpPr>
        <p:spPr>
          <a:xfrm rot="2158332">
            <a:off x="7764136" y="4761219"/>
            <a:ext cx="274593" cy="231478"/>
          </a:xfrm>
          <a:custGeom>
            <a:avLst/>
            <a:gdLst/>
            <a:ahLst/>
            <a:cxnLst/>
            <a:rect l="l" t="t" r="r" b="b"/>
            <a:pathLst>
              <a:path w="6568" h="5537" extrusionOk="0">
                <a:moveTo>
                  <a:pt x="3213" y="1"/>
                </a:moveTo>
                <a:cubicBezTo>
                  <a:pt x="2991" y="1"/>
                  <a:pt x="2770" y="23"/>
                  <a:pt x="2557" y="72"/>
                </a:cubicBezTo>
                <a:cubicBezTo>
                  <a:pt x="2256" y="148"/>
                  <a:pt x="1956" y="248"/>
                  <a:pt x="1680" y="398"/>
                </a:cubicBezTo>
                <a:cubicBezTo>
                  <a:pt x="1379" y="549"/>
                  <a:pt x="1154" y="774"/>
                  <a:pt x="928" y="1000"/>
                </a:cubicBezTo>
                <a:cubicBezTo>
                  <a:pt x="527" y="1401"/>
                  <a:pt x="276" y="1877"/>
                  <a:pt x="251" y="2403"/>
                </a:cubicBezTo>
                <a:cubicBezTo>
                  <a:pt x="226" y="2478"/>
                  <a:pt x="226" y="2529"/>
                  <a:pt x="226" y="2579"/>
                </a:cubicBezTo>
                <a:cubicBezTo>
                  <a:pt x="226" y="2569"/>
                  <a:pt x="226" y="2561"/>
                  <a:pt x="226" y="2554"/>
                </a:cubicBezTo>
                <a:cubicBezTo>
                  <a:pt x="201" y="2604"/>
                  <a:pt x="176" y="2704"/>
                  <a:pt x="176" y="2804"/>
                </a:cubicBezTo>
                <a:cubicBezTo>
                  <a:pt x="1" y="3180"/>
                  <a:pt x="126" y="3631"/>
                  <a:pt x="352" y="3957"/>
                </a:cubicBezTo>
                <a:cubicBezTo>
                  <a:pt x="427" y="4057"/>
                  <a:pt x="477" y="4133"/>
                  <a:pt x="552" y="4208"/>
                </a:cubicBezTo>
                <a:cubicBezTo>
                  <a:pt x="552" y="4233"/>
                  <a:pt x="577" y="4233"/>
                  <a:pt x="577" y="4233"/>
                </a:cubicBezTo>
                <a:cubicBezTo>
                  <a:pt x="577" y="4258"/>
                  <a:pt x="577" y="4258"/>
                  <a:pt x="602" y="4283"/>
                </a:cubicBezTo>
                <a:cubicBezTo>
                  <a:pt x="677" y="4458"/>
                  <a:pt x="778" y="4609"/>
                  <a:pt x="928" y="4734"/>
                </a:cubicBezTo>
                <a:cubicBezTo>
                  <a:pt x="1053" y="4859"/>
                  <a:pt x="1179" y="4960"/>
                  <a:pt x="1329" y="5035"/>
                </a:cubicBezTo>
                <a:cubicBezTo>
                  <a:pt x="1429" y="5085"/>
                  <a:pt x="1505" y="5110"/>
                  <a:pt x="1580" y="5160"/>
                </a:cubicBezTo>
                <a:cubicBezTo>
                  <a:pt x="1593" y="5160"/>
                  <a:pt x="1607" y="5167"/>
                  <a:pt x="1620" y="5174"/>
                </a:cubicBezTo>
                <a:lnTo>
                  <a:pt x="1620" y="5174"/>
                </a:lnTo>
                <a:cubicBezTo>
                  <a:pt x="1608" y="5174"/>
                  <a:pt x="1613" y="5185"/>
                  <a:pt x="1630" y="5185"/>
                </a:cubicBezTo>
                <a:cubicBezTo>
                  <a:pt x="1680" y="5210"/>
                  <a:pt x="1730" y="5235"/>
                  <a:pt x="1780" y="5260"/>
                </a:cubicBezTo>
                <a:cubicBezTo>
                  <a:pt x="2131" y="5436"/>
                  <a:pt x="2582" y="5536"/>
                  <a:pt x="2958" y="5536"/>
                </a:cubicBezTo>
                <a:cubicBezTo>
                  <a:pt x="3359" y="5536"/>
                  <a:pt x="3735" y="5461"/>
                  <a:pt x="4111" y="5386"/>
                </a:cubicBezTo>
                <a:cubicBezTo>
                  <a:pt x="4437" y="5336"/>
                  <a:pt x="4788" y="5235"/>
                  <a:pt x="5088" y="5085"/>
                </a:cubicBezTo>
                <a:cubicBezTo>
                  <a:pt x="5414" y="4884"/>
                  <a:pt x="5715" y="4634"/>
                  <a:pt x="5916" y="4308"/>
                </a:cubicBezTo>
                <a:cubicBezTo>
                  <a:pt x="5941" y="4283"/>
                  <a:pt x="5966" y="4258"/>
                  <a:pt x="5966" y="4208"/>
                </a:cubicBezTo>
                <a:cubicBezTo>
                  <a:pt x="5966" y="4208"/>
                  <a:pt x="5966" y="4208"/>
                  <a:pt x="5991" y="4183"/>
                </a:cubicBezTo>
                <a:cubicBezTo>
                  <a:pt x="5991" y="4158"/>
                  <a:pt x="6066" y="4032"/>
                  <a:pt x="6066" y="4032"/>
                </a:cubicBezTo>
                <a:cubicBezTo>
                  <a:pt x="6091" y="4007"/>
                  <a:pt x="6116" y="3982"/>
                  <a:pt x="6116" y="3957"/>
                </a:cubicBezTo>
                <a:cubicBezTo>
                  <a:pt x="6216" y="3807"/>
                  <a:pt x="6291" y="3631"/>
                  <a:pt x="6342" y="3481"/>
                </a:cubicBezTo>
                <a:cubicBezTo>
                  <a:pt x="6567" y="2854"/>
                  <a:pt x="6342" y="2102"/>
                  <a:pt x="6041" y="1526"/>
                </a:cubicBezTo>
                <a:cubicBezTo>
                  <a:pt x="5740" y="899"/>
                  <a:pt x="5189" y="498"/>
                  <a:pt x="4537" y="248"/>
                </a:cubicBezTo>
                <a:cubicBezTo>
                  <a:pt x="4132" y="96"/>
                  <a:pt x="3670" y="1"/>
                  <a:pt x="3213" y="1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33" name="Google Shape;233;p22"/>
          <p:cNvSpPr/>
          <p:nvPr/>
        </p:nvSpPr>
        <p:spPr>
          <a:xfrm>
            <a:off x="117204" y="3003126"/>
            <a:ext cx="531869" cy="481261"/>
          </a:xfrm>
          <a:custGeom>
            <a:avLst/>
            <a:gdLst/>
            <a:ahLst/>
            <a:cxnLst/>
            <a:rect l="l" t="t" r="r" b="b"/>
            <a:pathLst>
              <a:path w="16290" h="14740" extrusionOk="0">
                <a:moveTo>
                  <a:pt x="8923" y="1"/>
                </a:moveTo>
                <a:cubicBezTo>
                  <a:pt x="8623" y="1"/>
                  <a:pt x="8321" y="16"/>
                  <a:pt x="8021" y="47"/>
                </a:cubicBezTo>
                <a:cubicBezTo>
                  <a:pt x="4111" y="498"/>
                  <a:pt x="1" y="3681"/>
                  <a:pt x="577" y="7992"/>
                </a:cubicBezTo>
                <a:cubicBezTo>
                  <a:pt x="878" y="10147"/>
                  <a:pt x="2181" y="12052"/>
                  <a:pt x="4011" y="13180"/>
                </a:cubicBezTo>
                <a:cubicBezTo>
                  <a:pt x="4186" y="13305"/>
                  <a:pt x="4412" y="13430"/>
                  <a:pt x="4612" y="13530"/>
                </a:cubicBezTo>
                <a:cubicBezTo>
                  <a:pt x="5715" y="14257"/>
                  <a:pt x="7069" y="14658"/>
                  <a:pt x="8347" y="14733"/>
                </a:cubicBezTo>
                <a:cubicBezTo>
                  <a:pt x="8447" y="14738"/>
                  <a:pt x="8547" y="14740"/>
                  <a:pt x="8647" y="14740"/>
                </a:cubicBezTo>
                <a:cubicBezTo>
                  <a:pt x="12756" y="14740"/>
                  <a:pt x="16290" y="11249"/>
                  <a:pt x="16217" y="7089"/>
                </a:cubicBezTo>
                <a:cubicBezTo>
                  <a:pt x="16166" y="5034"/>
                  <a:pt x="15264" y="2804"/>
                  <a:pt x="13610" y="1525"/>
                </a:cubicBezTo>
                <a:cubicBezTo>
                  <a:pt x="12270" y="484"/>
                  <a:pt x="10606" y="1"/>
                  <a:pt x="8923" y="1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34" name="Google Shape;234;p22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235" name="Google Shape;235;p22"/>
          <p:cNvSpPr txBox="1">
            <a:spLocks noGrp="1"/>
          </p:cNvSpPr>
          <p:nvPr>
            <p:ph type="title" idx="2"/>
          </p:nvPr>
        </p:nvSpPr>
        <p:spPr>
          <a:xfrm>
            <a:off x="1147050" y="1851875"/>
            <a:ext cx="2105400" cy="3843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>
                <a:solidFill>
                  <a:schemeClr val="lt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  <p:sp>
        <p:nvSpPr>
          <p:cNvPr id="236" name="Google Shape;236;p22"/>
          <p:cNvSpPr txBox="1">
            <a:spLocks noGrp="1"/>
          </p:cNvSpPr>
          <p:nvPr>
            <p:ph type="subTitle" idx="1"/>
          </p:nvPr>
        </p:nvSpPr>
        <p:spPr>
          <a:xfrm>
            <a:off x="1147050" y="2236050"/>
            <a:ext cx="2105400" cy="527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37" name="Google Shape;237;p22"/>
          <p:cNvSpPr txBox="1">
            <a:spLocks noGrp="1"/>
          </p:cNvSpPr>
          <p:nvPr>
            <p:ph type="title" idx="3"/>
          </p:nvPr>
        </p:nvSpPr>
        <p:spPr>
          <a:xfrm>
            <a:off x="5891551" y="1851750"/>
            <a:ext cx="2105400" cy="3843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>
                <a:solidFill>
                  <a:schemeClr val="lt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  <p:sp>
        <p:nvSpPr>
          <p:cNvPr id="238" name="Google Shape;238;p22"/>
          <p:cNvSpPr txBox="1">
            <a:spLocks noGrp="1"/>
          </p:cNvSpPr>
          <p:nvPr>
            <p:ph type="subTitle" idx="4"/>
          </p:nvPr>
        </p:nvSpPr>
        <p:spPr>
          <a:xfrm>
            <a:off x="5891551" y="2236050"/>
            <a:ext cx="2105400" cy="527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39" name="Google Shape;239;p22"/>
          <p:cNvSpPr txBox="1">
            <a:spLocks noGrp="1"/>
          </p:cNvSpPr>
          <p:nvPr>
            <p:ph type="title" idx="5"/>
          </p:nvPr>
        </p:nvSpPr>
        <p:spPr>
          <a:xfrm>
            <a:off x="1147050" y="3167075"/>
            <a:ext cx="2105400" cy="3843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>
                <a:solidFill>
                  <a:schemeClr val="lt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  <p:sp>
        <p:nvSpPr>
          <p:cNvPr id="240" name="Google Shape;240;p22"/>
          <p:cNvSpPr txBox="1">
            <a:spLocks noGrp="1"/>
          </p:cNvSpPr>
          <p:nvPr>
            <p:ph type="subTitle" idx="6"/>
          </p:nvPr>
        </p:nvSpPr>
        <p:spPr>
          <a:xfrm>
            <a:off x="1147050" y="3551375"/>
            <a:ext cx="2105400" cy="527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41" name="Google Shape;241;p22"/>
          <p:cNvSpPr txBox="1">
            <a:spLocks noGrp="1"/>
          </p:cNvSpPr>
          <p:nvPr>
            <p:ph type="title" idx="7"/>
          </p:nvPr>
        </p:nvSpPr>
        <p:spPr>
          <a:xfrm>
            <a:off x="5891555" y="3167075"/>
            <a:ext cx="2105400" cy="3843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>
                <a:solidFill>
                  <a:schemeClr val="lt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  <p:sp>
        <p:nvSpPr>
          <p:cNvPr id="242" name="Google Shape;242;p22"/>
          <p:cNvSpPr txBox="1">
            <a:spLocks noGrp="1"/>
          </p:cNvSpPr>
          <p:nvPr>
            <p:ph type="subTitle" idx="8"/>
          </p:nvPr>
        </p:nvSpPr>
        <p:spPr>
          <a:xfrm>
            <a:off x="5891552" y="3551375"/>
            <a:ext cx="2105400" cy="527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66797770"/>
      </p:ext>
    </p:extLst>
  </p:cSld>
  <p:clrMapOvr>
    <a:masterClrMapping/>
  </p:clrMapOvr>
  <p:transition spd="slow">
    <p:push dir="u"/>
  </p:transition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six columns">
  <p:cSld name="Title and six columns">
    <p:spTree>
      <p:nvGrpSpPr>
        <p:cNvPr id="1" name="Shape 2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4" name="Google Shape;244;p23"/>
          <p:cNvSpPr/>
          <p:nvPr/>
        </p:nvSpPr>
        <p:spPr>
          <a:xfrm>
            <a:off x="107022" y="167480"/>
            <a:ext cx="329221" cy="277542"/>
          </a:xfrm>
          <a:custGeom>
            <a:avLst/>
            <a:gdLst/>
            <a:ahLst/>
            <a:cxnLst/>
            <a:rect l="l" t="t" r="r" b="b"/>
            <a:pathLst>
              <a:path w="6568" h="5537" extrusionOk="0">
                <a:moveTo>
                  <a:pt x="3213" y="1"/>
                </a:moveTo>
                <a:cubicBezTo>
                  <a:pt x="2991" y="1"/>
                  <a:pt x="2770" y="23"/>
                  <a:pt x="2557" y="72"/>
                </a:cubicBezTo>
                <a:cubicBezTo>
                  <a:pt x="2256" y="148"/>
                  <a:pt x="1956" y="248"/>
                  <a:pt x="1680" y="398"/>
                </a:cubicBezTo>
                <a:cubicBezTo>
                  <a:pt x="1379" y="549"/>
                  <a:pt x="1154" y="774"/>
                  <a:pt x="928" y="1000"/>
                </a:cubicBezTo>
                <a:cubicBezTo>
                  <a:pt x="527" y="1401"/>
                  <a:pt x="276" y="1877"/>
                  <a:pt x="251" y="2403"/>
                </a:cubicBezTo>
                <a:cubicBezTo>
                  <a:pt x="226" y="2478"/>
                  <a:pt x="226" y="2529"/>
                  <a:pt x="226" y="2579"/>
                </a:cubicBezTo>
                <a:cubicBezTo>
                  <a:pt x="226" y="2569"/>
                  <a:pt x="226" y="2561"/>
                  <a:pt x="226" y="2554"/>
                </a:cubicBezTo>
                <a:cubicBezTo>
                  <a:pt x="201" y="2604"/>
                  <a:pt x="176" y="2704"/>
                  <a:pt x="176" y="2804"/>
                </a:cubicBezTo>
                <a:cubicBezTo>
                  <a:pt x="1" y="3180"/>
                  <a:pt x="126" y="3631"/>
                  <a:pt x="352" y="3957"/>
                </a:cubicBezTo>
                <a:cubicBezTo>
                  <a:pt x="427" y="4057"/>
                  <a:pt x="477" y="4133"/>
                  <a:pt x="552" y="4208"/>
                </a:cubicBezTo>
                <a:cubicBezTo>
                  <a:pt x="552" y="4233"/>
                  <a:pt x="577" y="4233"/>
                  <a:pt x="577" y="4233"/>
                </a:cubicBezTo>
                <a:cubicBezTo>
                  <a:pt x="577" y="4258"/>
                  <a:pt x="577" y="4258"/>
                  <a:pt x="602" y="4283"/>
                </a:cubicBezTo>
                <a:cubicBezTo>
                  <a:pt x="677" y="4458"/>
                  <a:pt x="778" y="4609"/>
                  <a:pt x="928" y="4734"/>
                </a:cubicBezTo>
                <a:cubicBezTo>
                  <a:pt x="1053" y="4859"/>
                  <a:pt x="1179" y="4960"/>
                  <a:pt x="1329" y="5035"/>
                </a:cubicBezTo>
                <a:cubicBezTo>
                  <a:pt x="1429" y="5085"/>
                  <a:pt x="1505" y="5110"/>
                  <a:pt x="1580" y="5160"/>
                </a:cubicBezTo>
                <a:cubicBezTo>
                  <a:pt x="1593" y="5160"/>
                  <a:pt x="1607" y="5167"/>
                  <a:pt x="1620" y="5174"/>
                </a:cubicBezTo>
                <a:lnTo>
                  <a:pt x="1620" y="5174"/>
                </a:lnTo>
                <a:cubicBezTo>
                  <a:pt x="1608" y="5174"/>
                  <a:pt x="1613" y="5185"/>
                  <a:pt x="1630" y="5185"/>
                </a:cubicBezTo>
                <a:cubicBezTo>
                  <a:pt x="1680" y="5210"/>
                  <a:pt x="1730" y="5235"/>
                  <a:pt x="1780" y="5260"/>
                </a:cubicBezTo>
                <a:cubicBezTo>
                  <a:pt x="2131" y="5436"/>
                  <a:pt x="2582" y="5536"/>
                  <a:pt x="2958" y="5536"/>
                </a:cubicBezTo>
                <a:cubicBezTo>
                  <a:pt x="3359" y="5536"/>
                  <a:pt x="3735" y="5461"/>
                  <a:pt x="4111" y="5386"/>
                </a:cubicBezTo>
                <a:cubicBezTo>
                  <a:pt x="4437" y="5336"/>
                  <a:pt x="4788" y="5235"/>
                  <a:pt x="5088" y="5085"/>
                </a:cubicBezTo>
                <a:cubicBezTo>
                  <a:pt x="5414" y="4884"/>
                  <a:pt x="5715" y="4634"/>
                  <a:pt x="5916" y="4308"/>
                </a:cubicBezTo>
                <a:cubicBezTo>
                  <a:pt x="5941" y="4283"/>
                  <a:pt x="5966" y="4258"/>
                  <a:pt x="5966" y="4208"/>
                </a:cubicBezTo>
                <a:cubicBezTo>
                  <a:pt x="5966" y="4208"/>
                  <a:pt x="5966" y="4208"/>
                  <a:pt x="5991" y="4183"/>
                </a:cubicBezTo>
                <a:cubicBezTo>
                  <a:pt x="5991" y="4158"/>
                  <a:pt x="6066" y="4032"/>
                  <a:pt x="6066" y="4032"/>
                </a:cubicBezTo>
                <a:cubicBezTo>
                  <a:pt x="6091" y="4007"/>
                  <a:pt x="6116" y="3982"/>
                  <a:pt x="6116" y="3957"/>
                </a:cubicBezTo>
                <a:cubicBezTo>
                  <a:pt x="6216" y="3807"/>
                  <a:pt x="6291" y="3631"/>
                  <a:pt x="6342" y="3481"/>
                </a:cubicBezTo>
                <a:cubicBezTo>
                  <a:pt x="6567" y="2854"/>
                  <a:pt x="6342" y="2102"/>
                  <a:pt x="6041" y="1526"/>
                </a:cubicBezTo>
                <a:cubicBezTo>
                  <a:pt x="5740" y="899"/>
                  <a:pt x="5189" y="498"/>
                  <a:pt x="4537" y="248"/>
                </a:cubicBezTo>
                <a:cubicBezTo>
                  <a:pt x="4132" y="96"/>
                  <a:pt x="3670" y="1"/>
                  <a:pt x="3213" y="1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45" name="Google Shape;245;p23"/>
          <p:cNvSpPr/>
          <p:nvPr/>
        </p:nvSpPr>
        <p:spPr>
          <a:xfrm rot="9379142">
            <a:off x="8201654" y="-555986"/>
            <a:ext cx="1370674" cy="2030766"/>
          </a:xfrm>
          <a:custGeom>
            <a:avLst/>
            <a:gdLst/>
            <a:ahLst/>
            <a:cxnLst/>
            <a:rect l="l" t="t" r="r" b="b"/>
            <a:pathLst>
              <a:path w="41455" h="61419" extrusionOk="0">
                <a:moveTo>
                  <a:pt x="18968" y="1"/>
                </a:moveTo>
                <a:cubicBezTo>
                  <a:pt x="17886" y="1"/>
                  <a:pt x="16803" y="119"/>
                  <a:pt x="15740" y="365"/>
                </a:cubicBezTo>
                <a:cubicBezTo>
                  <a:pt x="13058" y="992"/>
                  <a:pt x="10602" y="2521"/>
                  <a:pt x="8672" y="4476"/>
                </a:cubicBezTo>
                <a:cubicBezTo>
                  <a:pt x="4236" y="8912"/>
                  <a:pt x="2557" y="15178"/>
                  <a:pt x="1529" y="21193"/>
                </a:cubicBezTo>
                <a:cubicBezTo>
                  <a:pt x="377" y="27834"/>
                  <a:pt x="1" y="34727"/>
                  <a:pt x="1605" y="41343"/>
                </a:cubicBezTo>
                <a:cubicBezTo>
                  <a:pt x="2983" y="46982"/>
                  <a:pt x="5865" y="52446"/>
                  <a:pt x="10352" y="56230"/>
                </a:cubicBezTo>
                <a:cubicBezTo>
                  <a:pt x="14166" y="59452"/>
                  <a:pt x="18967" y="61419"/>
                  <a:pt x="23920" y="61419"/>
                </a:cubicBezTo>
                <a:cubicBezTo>
                  <a:pt x="24824" y="61419"/>
                  <a:pt x="25733" y="61353"/>
                  <a:pt x="26642" y="61218"/>
                </a:cubicBezTo>
                <a:cubicBezTo>
                  <a:pt x="29901" y="60717"/>
                  <a:pt x="33008" y="59213"/>
                  <a:pt x="35389" y="56957"/>
                </a:cubicBezTo>
                <a:cubicBezTo>
                  <a:pt x="37394" y="55228"/>
                  <a:pt x="38798" y="52947"/>
                  <a:pt x="39700" y="50466"/>
                </a:cubicBezTo>
                <a:cubicBezTo>
                  <a:pt x="40778" y="47509"/>
                  <a:pt x="41154" y="44376"/>
                  <a:pt x="41279" y="41268"/>
                </a:cubicBezTo>
                <a:cubicBezTo>
                  <a:pt x="41454" y="37884"/>
                  <a:pt x="41354" y="34476"/>
                  <a:pt x="41003" y="31092"/>
                </a:cubicBezTo>
                <a:cubicBezTo>
                  <a:pt x="40327" y="24752"/>
                  <a:pt x="38948" y="18210"/>
                  <a:pt x="36141" y="12446"/>
                </a:cubicBezTo>
                <a:cubicBezTo>
                  <a:pt x="33610" y="7208"/>
                  <a:pt x="29525" y="2696"/>
                  <a:pt x="23911" y="817"/>
                </a:cubicBezTo>
                <a:cubicBezTo>
                  <a:pt x="22313" y="284"/>
                  <a:pt x="20641" y="1"/>
                  <a:pt x="18968" y="1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46" name="Google Shape;246;p23"/>
          <p:cNvSpPr/>
          <p:nvPr/>
        </p:nvSpPr>
        <p:spPr>
          <a:xfrm rot="8858451">
            <a:off x="125284" y="1004671"/>
            <a:ext cx="531938" cy="622507"/>
          </a:xfrm>
          <a:custGeom>
            <a:avLst/>
            <a:gdLst/>
            <a:ahLst/>
            <a:cxnLst/>
            <a:rect l="l" t="t" r="r" b="b"/>
            <a:pathLst>
              <a:path w="46769" h="54732" extrusionOk="0">
                <a:moveTo>
                  <a:pt x="26857" y="0"/>
                </a:moveTo>
                <a:cubicBezTo>
                  <a:pt x="24284" y="0"/>
                  <a:pt x="21741" y="660"/>
                  <a:pt x="19374" y="1718"/>
                </a:cubicBezTo>
                <a:cubicBezTo>
                  <a:pt x="13710" y="4224"/>
                  <a:pt x="8898" y="8886"/>
                  <a:pt x="5615" y="14099"/>
                </a:cubicBezTo>
                <a:cubicBezTo>
                  <a:pt x="2407" y="19187"/>
                  <a:pt x="452" y="25127"/>
                  <a:pt x="101" y="31142"/>
                </a:cubicBezTo>
                <a:cubicBezTo>
                  <a:pt x="1" y="32996"/>
                  <a:pt x="126" y="37457"/>
                  <a:pt x="101" y="37808"/>
                </a:cubicBezTo>
                <a:cubicBezTo>
                  <a:pt x="51" y="38535"/>
                  <a:pt x="76" y="39237"/>
                  <a:pt x="151" y="39964"/>
                </a:cubicBezTo>
                <a:cubicBezTo>
                  <a:pt x="327" y="41442"/>
                  <a:pt x="753" y="42821"/>
                  <a:pt x="1379" y="44149"/>
                </a:cubicBezTo>
                <a:cubicBezTo>
                  <a:pt x="2683" y="46906"/>
                  <a:pt x="4738" y="49262"/>
                  <a:pt x="7194" y="50991"/>
                </a:cubicBezTo>
                <a:cubicBezTo>
                  <a:pt x="11002" y="53696"/>
                  <a:pt x="15662" y="54731"/>
                  <a:pt x="20304" y="54731"/>
                </a:cubicBezTo>
                <a:cubicBezTo>
                  <a:pt x="22415" y="54731"/>
                  <a:pt x="24521" y="54517"/>
                  <a:pt x="26542" y="54149"/>
                </a:cubicBezTo>
                <a:cubicBezTo>
                  <a:pt x="29801" y="53548"/>
                  <a:pt x="33059" y="52470"/>
                  <a:pt x="35891" y="50791"/>
                </a:cubicBezTo>
                <a:cubicBezTo>
                  <a:pt x="38698" y="49112"/>
                  <a:pt x="41029" y="46806"/>
                  <a:pt x="42708" y="44024"/>
                </a:cubicBezTo>
                <a:cubicBezTo>
                  <a:pt x="46367" y="37984"/>
                  <a:pt x="46768" y="30665"/>
                  <a:pt x="45590" y="23848"/>
                </a:cubicBezTo>
                <a:cubicBezTo>
                  <a:pt x="44963" y="20189"/>
                  <a:pt x="43961" y="16580"/>
                  <a:pt x="42608" y="13147"/>
                </a:cubicBezTo>
                <a:cubicBezTo>
                  <a:pt x="41380" y="10014"/>
                  <a:pt x="39725" y="7006"/>
                  <a:pt x="37344" y="4600"/>
                </a:cubicBezTo>
                <a:cubicBezTo>
                  <a:pt x="35139" y="2395"/>
                  <a:pt x="32307" y="690"/>
                  <a:pt x="29199" y="189"/>
                </a:cubicBezTo>
                <a:cubicBezTo>
                  <a:pt x="28418" y="61"/>
                  <a:pt x="27636" y="0"/>
                  <a:pt x="26857" y="0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47" name="Google Shape;247;p23"/>
          <p:cNvSpPr/>
          <p:nvPr/>
        </p:nvSpPr>
        <p:spPr>
          <a:xfrm rot="-2412800">
            <a:off x="8338025" y="4222528"/>
            <a:ext cx="1329904" cy="1057073"/>
          </a:xfrm>
          <a:custGeom>
            <a:avLst/>
            <a:gdLst/>
            <a:ahLst/>
            <a:cxnLst/>
            <a:rect l="l" t="t" r="r" b="b"/>
            <a:pathLst>
              <a:path w="13785" h="10957" extrusionOk="0">
                <a:moveTo>
                  <a:pt x="5827" y="1"/>
                </a:moveTo>
                <a:cubicBezTo>
                  <a:pt x="5763" y="1"/>
                  <a:pt x="5717" y="3"/>
                  <a:pt x="5690" y="6"/>
                </a:cubicBezTo>
                <a:cubicBezTo>
                  <a:pt x="5213" y="56"/>
                  <a:pt x="4787" y="232"/>
                  <a:pt x="4361" y="407"/>
                </a:cubicBezTo>
                <a:cubicBezTo>
                  <a:pt x="3534" y="708"/>
                  <a:pt x="2782" y="1134"/>
                  <a:pt x="2131" y="1761"/>
                </a:cubicBezTo>
                <a:cubicBezTo>
                  <a:pt x="1479" y="2362"/>
                  <a:pt x="928" y="3139"/>
                  <a:pt x="602" y="3966"/>
                </a:cubicBezTo>
                <a:cubicBezTo>
                  <a:pt x="276" y="4818"/>
                  <a:pt x="0" y="5846"/>
                  <a:pt x="151" y="6748"/>
                </a:cubicBezTo>
                <a:cubicBezTo>
                  <a:pt x="276" y="7650"/>
                  <a:pt x="577" y="8653"/>
                  <a:pt x="1253" y="9279"/>
                </a:cubicBezTo>
                <a:cubicBezTo>
                  <a:pt x="1955" y="9931"/>
                  <a:pt x="2757" y="10407"/>
                  <a:pt x="3685" y="10658"/>
                </a:cubicBezTo>
                <a:cubicBezTo>
                  <a:pt x="4086" y="10758"/>
                  <a:pt x="4512" y="10858"/>
                  <a:pt x="4938" y="10908"/>
                </a:cubicBezTo>
                <a:cubicBezTo>
                  <a:pt x="5128" y="10943"/>
                  <a:pt x="5310" y="10957"/>
                  <a:pt x="5488" y="10957"/>
                </a:cubicBezTo>
                <a:cubicBezTo>
                  <a:pt x="5827" y="10957"/>
                  <a:pt x="6156" y="10908"/>
                  <a:pt x="6517" y="10858"/>
                </a:cubicBezTo>
                <a:cubicBezTo>
                  <a:pt x="7469" y="10758"/>
                  <a:pt x="8371" y="10658"/>
                  <a:pt x="9223" y="10207"/>
                </a:cubicBezTo>
                <a:cubicBezTo>
                  <a:pt x="10025" y="9806"/>
                  <a:pt x="10802" y="9304"/>
                  <a:pt x="11454" y="8653"/>
                </a:cubicBezTo>
                <a:cubicBezTo>
                  <a:pt x="12206" y="7951"/>
                  <a:pt x="12782" y="7249"/>
                  <a:pt x="13133" y="6272"/>
                </a:cubicBezTo>
                <a:cubicBezTo>
                  <a:pt x="13785" y="4492"/>
                  <a:pt x="13284" y="2763"/>
                  <a:pt x="11955" y="1460"/>
                </a:cubicBezTo>
                <a:cubicBezTo>
                  <a:pt x="10810" y="338"/>
                  <a:pt x="6704" y="1"/>
                  <a:pt x="5827" y="1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48" name="Google Shape;248;p23"/>
          <p:cNvSpPr/>
          <p:nvPr/>
        </p:nvSpPr>
        <p:spPr>
          <a:xfrm rot="-4233674">
            <a:off x="8684931" y="3280824"/>
            <a:ext cx="378476" cy="345326"/>
          </a:xfrm>
          <a:custGeom>
            <a:avLst/>
            <a:gdLst/>
            <a:ahLst/>
            <a:cxnLst/>
            <a:rect l="l" t="t" r="r" b="b"/>
            <a:pathLst>
              <a:path w="15139" h="13813" extrusionOk="0">
                <a:moveTo>
                  <a:pt x="7368" y="0"/>
                </a:moveTo>
                <a:cubicBezTo>
                  <a:pt x="5390" y="0"/>
                  <a:pt x="2715" y="541"/>
                  <a:pt x="1153" y="3069"/>
                </a:cubicBezTo>
                <a:cubicBezTo>
                  <a:pt x="777" y="3696"/>
                  <a:pt x="552" y="4398"/>
                  <a:pt x="402" y="5125"/>
                </a:cubicBezTo>
                <a:cubicBezTo>
                  <a:pt x="126" y="5826"/>
                  <a:pt x="1" y="6578"/>
                  <a:pt x="101" y="7355"/>
                </a:cubicBezTo>
                <a:cubicBezTo>
                  <a:pt x="176" y="7882"/>
                  <a:pt x="351" y="8358"/>
                  <a:pt x="602" y="8809"/>
                </a:cubicBezTo>
                <a:cubicBezTo>
                  <a:pt x="652" y="8959"/>
                  <a:pt x="702" y="9135"/>
                  <a:pt x="777" y="9285"/>
                </a:cubicBezTo>
                <a:cubicBezTo>
                  <a:pt x="1178" y="10187"/>
                  <a:pt x="1830" y="10889"/>
                  <a:pt x="2482" y="11641"/>
                </a:cubicBezTo>
                <a:cubicBezTo>
                  <a:pt x="3158" y="12393"/>
                  <a:pt x="3960" y="12894"/>
                  <a:pt x="4913" y="13270"/>
                </a:cubicBezTo>
                <a:cubicBezTo>
                  <a:pt x="5817" y="13636"/>
                  <a:pt x="6726" y="13812"/>
                  <a:pt x="7636" y="13812"/>
                </a:cubicBezTo>
                <a:cubicBezTo>
                  <a:pt x="8594" y="13812"/>
                  <a:pt x="9551" y="13618"/>
                  <a:pt x="10502" y="13245"/>
                </a:cubicBezTo>
                <a:cubicBezTo>
                  <a:pt x="12331" y="12493"/>
                  <a:pt x="13710" y="10864"/>
                  <a:pt x="14412" y="9009"/>
                </a:cubicBezTo>
                <a:cubicBezTo>
                  <a:pt x="15138" y="7130"/>
                  <a:pt x="14788" y="5250"/>
                  <a:pt x="13835" y="3496"/>
                </a:cubicBezTo>
                <a:cubicBezTo>
                  <a:pt x="12908" y="1841"/>
                  <a:pt x="11354" y="613"/>
                  <a:pt x="9524" y="212"/>
                </a:cubicBezTo>
                <a:cubicBezTo>
                  <a:pt x="9095" y="123"/>
                  <a:pt x="8311" y="0"/>
                  <a:pt x="7368" y="0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49" name="Google Shape;249;p23"/>
          <p:cNvSpPr/>
          <p:nvPr/>
        </p:nvSpPr>
        <p:spPr>
          <a:xfrm rot="9378969">
            <a:off x="-312144" y="3593050"/>
            <a:ext cx="973707" cy="1442627"/>
          </a:xfrm>
          <a:custGeom>
            <a:avLst/>
            <a:gdLst/>
            <a:ahLst/>
            <a:cxnLst/>
            <a:rect l="l" t="t" r="r" b="b"/>
            <a:pathLst>
              <a:path w="41455" h="61419" extrusionOk="0">
                <a:moveTo>
                  <a:pt x="18968" y="1"/>
                </a:moveTo>
                <a:cubicBezTo>
                  <a:pt x="17886" y="1"/>
                  <a:pt x="16803" y="119"/>
                  <a:pt x="15740" y="365"/>
                </a:cubicBezTo>
                <a:cubicBezTo>
                  <a:pt x="13058" y="992"/>
                  <a:pt x="10602" y="2521"/>
                  <a:pt x="8672" y="4476"/>
                </a:cubicBezTo>
                <a:cubicBezTo>
                  <a:pt x="4236" y="8912"/>
                  <a:pt x="2557" y="15178"/>
                  <a:pt x="1529" y="21193"/>
                </a:cubicBezTo>
                <a:cubicBezTo>
                  <a:pt x="377" y="27834"/>
                  <a:pt x="1" y="34727"/>
                  <a:pt x="1605" y="41343"/>
                </a:cubicBezTo>
                <a:cubicBezTo>
                  <a:pt x="2983" y="46982"/>
                  <a:pt x="5865" y="52446"/>
                  <a:pt x="10352" y="56230"/>
                </a:cubicBezTo>
                <a:cubicBezTo>
                  <a:pt x="14166" y="59452"/>
                  <a:pt x="18967" y="61419"/>
                  <a:pt x="23920" y="61419"/>
                </a:cubicBezTo>
                <a:cubicBezTo>
                  <a:pt x="24824" y="61419"/>
                  <a:pt x="25733" y="61353"/>
                  <a:pt x="26642" y="61218"/>
                </a:cubicBezTo>
                <a:cubicBezTo>
                  <a:pt x="29901" y="60717"/>
                  <a:pt x="33008" y="59213"/>
                  <a:pt x="35389" y="56957"/>
                </a:cubicBezTo>
                <a:cubicBezTo>
                  <a:pt x="37394" y="55228"/>
                  <a:pt x="38798" y="52947"/>
                  <a:pt x="39700" y="50466"/>
                </a:cubicBezTo>
                <a:cubicBezTo>
                  <a:pt x="40778" y="47509"/>
                  <a:pt x="41154" y="44376"/>
                  <a:pt x="41279" y="41268"/>
                </a:cubicBezTo>
                <a:cubicBezTo>
                  <a:pt x="41454" y="37884"/>
                  <a:pt x="41354" y="34476"/>
                  <a:pt x="41003" y="31092"/>
                </a:cubicBezTo>
                <a:cubicBezTo>
                  <a:pt x="40327" y="24752"/>
                  <a:pt x="38948" y="18210"/>
                  <a:pt x="36141" y="12446"/>
                </a:cubicBezTo>
                <a:cubicBezTo>
                  <a:pt x="33610" y="7208"/>
                  <a:pt x="29525" y="2696"/>
                  <a:pt x="23911" y="817"/>
                </a:cubicBezTo>
                <a:cubicBezTo>
                  <a:pt x="22313" y="284"/>
                  <a:pt x="20641" y="1"/>
                  <a:pt x="18968" y="1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50" name="Google Shape;250;p23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251" name="Google Shape;251;p23"/>
          <p:cNvSpPr txBox="1">
            <a:spLocks noGrp="1"/>
          </p:cNvSpPr>
          <p:nvPr>
            <p:ph type="title" idx="2"/>
          </p:nvPr>
        </p:nvSpPr>
        <p:spPr>
          <a:xfrm>
            <a:off x="1101175" y="1900263"/>
            <a:ext cx="1986000" cy="455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>
                <a:solidFill>
                  <a:schemeClr val="lt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  <p:sp>
        <p:nvSpPr>
          <p:cNvPr id="252" name="Google Shape;252;p23"/>
          <p:cNvSpPr txBox="1">
            <a:spLocks noGrp="1"/>
          </p:cNvSpPr>
          <p:nvPr>
            <p:ph type="subTitle" idx="1"/>
          </p:nvPr>
        </p:nvSpPr>
        <p:spPr>
          <a:xfrm>
            <a:off x="1101175" y="2355663"/>
            <a:ext cx="1986000" cy="455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53" name="Google Shape;253;p23"/>
          <p:cNvSpPr txBox="1">
            <a:spLocks noGrp="1"/>
          </p:cNvSpPr>
          <p:nvPr>
            <p:ph type="title" idx="3"/>
          </p:nvPr>
        </p:nvSpPr>
        <p:spPr>
          <a:xfrm>
            <a:off x="3578947" y="1900163"/>
            <a:ext cx="1986000" cy="455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>
                <a:solidFill>
                  <a:schemeClr val="lt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  <p:sp>
        <p:nvSpPr>
          <p:cNvPr id="254" name="Google Shape;254;p23"/>
          <p:cNvSpPr txBox="1">
            <a:spLocks noGrp="1"/>
          </p:cNvSpPr>
          <p:nvPr>
            <p:ph type="subTitle" idx="4"/>
          </p:nvPr>
        </p:nvSpPr>
        <p:spPr>
          <a:xfrm>
            <a:off x="3579000" y="2355663"/>
            <a:ext cx="1986000" cy="455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55" name="Google Shape;255;p23"/>
          <p:cNvSpPr txBox="1">
            <a:spLocks noGrp="1"/>
          </p:cNvSpPr>
          <p:nvPr>
            <p:ph type="title" idx="5"/>
          </p:nvPr>
        </p:nvSpPr>
        <p:spPr>
          <a:xfrm>
            <a:off x="1101175" y="3693300"/>
            <a:ext cx="1986000" cy="455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>
                <a:solidFill>
                  <a:schemeClr val="lt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  <p:sp>
        <p:nvSpPr>
          <p:cNvPr id="256" name="Google Shape;256;p23"/>
          <p:cNvSpPr txBox="1">
            <a:spLocks noGrp="1"/>
          </p:cNvSpPr>
          <p:nvPr>
            <p:ph type="subTitle" idx="6"/>
          </p:nvPr>
        </p:nvSpPr>
        <p:spPr>
          <a:xfrm>
            <a:off x="1101175" y="4148700"/>
            <a:ext cx="1986000" cy="455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57" name="Google Shape;257;p23"/>
          <p:cNvSpPr txBox="1">
            <a:spLocks noGrp="1"/>
          </p:cNvSpPr>
          <p:nvPr>
            <p:ph type="title" idx="7"/>
          </p:nvPr>
        </p:nvSpPr>
        <p:spPr>
          <a:xfrm>
            <a:off x="3578947" y="3693300"/>
            <a:ext cx="1986000" cy="455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>
                <a:solidFill>
                  <a:schemeClr val="lt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  <p:sp>
        <p:nvSpPr>
          <p:cNvPr id="258" name="Google Shape;258;p23"/>
          <p:cNvSpPr txBox="1">
            <a:spLocks noGrp="1"/>
          </p:cNvSpPr>
          <p:nvPr>
            <p:ph type="subTitle" idx="8"/>
          </p:nvPr>
        </p:nvSpPr>
        <p:spPr>
          <a:xfrm>
            <a:off x="3578947" y="4148700"/>
            <a:ext cx="1986000" cy="455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59" name="Google Shape;259;p23"/>
          <p:cNvSpPr txBox="1">
            <a:spLocks noGrp="1"/>
          </p:cNvSpPr>
          <p:nvPr>
            <p:ph type="title" idx="9"/>
          </p:nvPr>
        </p:nvSpPr>
        <p:spPr>
          <a:xfrm>
            <a:off x="6056725" y="1900163"/>
            <a:ext cx="1986000" cy="455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>
                <a:solidFill>
                  <a:schemeClr val="lt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  <p:sp>
        <p:nvSpPr>
          <p:cNvPr id="260" name="Google Shape;260;p23"/>
          <p:cNvSpPr txBox="1">
            <a:spLocks noGrp="1"/>
          </p:cNvSpPr>
          <p:nvPr>
            <p:ph type="subTitle" idx="13"/>
          </p:nvPr>
        </p:nvSpPr>
        <p:spPr>
          <a:xfrm>
            <a:off x="6056725" y="2355663"/>
            <a:ext cx="1986000" cy="455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61" name="Google Shape;261;p23"/>
          <p:cNvSpPr txBox="1">
            <a:spLocks noGrp="1"/>
          </p:cNvSpPr>
          <p:nvPr>
            <p:ph type="title" idx="14"/>
          </p:nvPr>
        </p:nvSpPr>
        <p:spPr>
          <a:xfrm>
            <a:off x="6056725" y="3693300"/>
            <a:ext cx="1986000" cy="455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>
                <a:solidFill>
                  <a:schemeClr val="lt2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500"/>
              <a:buNone/>
              <a:defRPr sz="2500"/>
            </a:lvl9pPr>
          </a:lstStyle>
          <a:p>
            <a:endParaRPr/>
          </a:p>
        </p:txBody>
      </p:sp>
      <p:sp>
        <p:nvSpPr>
          <p:cNvPr id="262" name="Google Shape;262;p23"/>
          <p:cNvSpPr txBox="1">
            <a:spLocks noGrp="1"/>
          </p:cNvSpPr>
          <p:nvPr>
            <p:ph type="subTitle" idx="15"/>
          </p:nvPr>
        </p:nvSpPr>
        <p:spPr>
          <a:xfrm>
            <a:off x="6056725" y="4148700"/>
            <a:ext cx="1986000" cy="455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776559156"/>
      </p:ext>
    </p:extLst>
  </p:cSld>
  <p:clrMapOvr>
    <a:masterClrMapping/>
  </p:clrMapOvr>
  <p:transition spd="slow">
    <p:push dir="u"/>
  </p:transition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 1">
  <p:cSld name="Title only 1">
    <p:spTree>
      <p:nvGrpSpPr>
        <p:cNvPr id="1" name="Shape 2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9" name="Google Shape;279;p25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280" name="Google Shape;280;p25"/>
          <p:cNvSpPr/>
          <p:nvPr/>
        </p:nvSpPr>
        <p:spPr>
          <a:xfrm flipH="1">
            <a:off x="8266283" y="207930"/>
            <a:ext cx="329221" cy="277542"/>
          </a:xfrm>
          <a:custGeom>
            <a:avLst/>
            <a:gdLst/>
            <a:ahLst/>
            <a:cxnLst/>
            <a:rect l="l" t="t" r="r" b="b"/>
            <a:pathLst>
              <a:path w="6568" h="5537" extrusionOk="0">
                <a:moveTo>
                  <a:pt x="3213" y="1"/>
                </a:moveTo>
                <a:cubicBezTo>
                  <a:pt x="2991" y="1"/>
                  <a:pt x="2770" y="23"/>
                  <a:pt x="2557" y="72"/>
                </a:cubicBezTo>
                <a:cubicBezTo>
                  <a:pt x="2256" y="148"/>
                  <a:pt x="1956" y="248"/>
                  <a:pt x="1680" y="398"/>
                </a:cubicBezTo>
                <a:cubicBezTo>
                  <a:pt x="1379" y="549"/>
                  <a:pt x="1154" y="774"/>
                  <a:pt x="928" y="1000"/>
                </a:cubicBezTo>
                <a:cubicBezTo>
                  <a:pt x="527" y="1401"/>
                  <a:pt x="276" y="1877"/>
                  <a:pt x="251" y="2403"/>
                </a:cubicBezTo>
                <a:cubicBezTo>
                  <a:pt x="226" y="2478"/>
                  <a:pt x="226" y="2529"/>
                  <a:pt x="226" y="2579"/>
                </a:cubicBezTo>
                <a:cubicBezTo>
                  <a:pt x="226" y="2569"/>
                  <a:pt x="226" y="2561"/>
                  <a:pt x="226" y="2554"/>
                </a:cubicBezTo>
                <a:cubicBezTo>
                  <a:pt x="201" y="2604"/>
                  <a:pt x="176" y="2704"/>
                  <a:pt x="176" y="2804"/>
                </a:cubicBezTo>
                <a:cubicBezTo>
                  <a:pt x="1" y="3180"/>
                  <a:pt x="126" y="3631"/>
                  <a:pt x="352" y="3957"/>
                </a:cubicBezTo>
                <a:cubicBezTo>
                  <a:pt x="427" y="4057"/>
                  <a:pt x="477" y="4133"/>
                  <a:pt x="552" y="4208"/>
                </a:cubicBezTo>
                <a:cubicBezTo>
                  <a:pt x="552" y="4233"/>
                  <a:pt x="577" y="4233"/>
                  <a:pt x="577" y="4233"/>
                </a:cubicBezTo>
                <a:cubicBezTo>
                  <a:pt x="577" y="4258"/>
                  <a:pt x="577" y="4258"/>
                  <a:pt x="602" y="4283"/>
                </a:cubicBezTo>
                <a:cubicBezTo>
                  <a:pt x="677" y="4458"/>
                  <a:pt x="778" y="4609"/>
                  <a:pt x="928" y="4734"/>
                </a:cubicBezTo>
                <a:cubicBezTo>
                  <a:pt x="1053" y="4859"/>
                  <a:pt x="1179" y="4960"/>
                  <a:pt x="1329" y="5035"/>
                </a:cubicBezTo>
                <a:cubicBezTo>
                  <a:pt x="1429" y="5085"/>
                  <a:pt x="1505" y="5110"/>
                  <a:pt x="1580" y="5160"/>
                </a:cubicBezTo>
                <a:cubicBezTo>
                  <a:pt x="1593" y="5160"/>
                  <a:pt x="1607" y="5167"/>
                  <a:pt x="1620" y="5174"/>
                </a:cubicBezTo>
                <a:lnTo>
                  <a:pt x="1620" y="5174"/>
                </a:lnTo>
                <a:cubicBezTo>
                  <a:pt x="1608" y="5174"/>
                  <a:pt x="1613" y="5185"/>
                  <a:pt x="1630" y="5185"/>
                </a:cubicBezTo>
                <a:cubicBezTo>
                  <a:pt x="1680" y="5210"/>
                  <a:pt x="1730" y="5235"/>
                  <a:pt x="1780" y="5260"/>
                </a:cubicBezTo>
                <a:cubicBezTo>
                  <a:pt x="2131" y="5436"/>
                  <a:pt x="2582" y="5536"/>
                  <a:pt x="2958" y="5536"/>
                </a:cubicBezTo>
                <a:cubicBezTo>
                  <a:pt x="3359" y="5536"/>
                  <a:pt x="3735" y="5461"/>
                  <a:pt x="4111" y="5386"/>
                </a:cubicBezTo>
                <a:cubicBezTo>
                  <a:pt x="4437" y="5336"/>
                  <a:pt x="4788" y="5235"/>
                  <a:pt x="5088" y="5085"/>
                </a:cubicBezTo>
                <a:cubicBezTo>
                  <a:pt x="5414" y="4884"/>
                  <a:pt x="5715" y="4634"/>
                  <a:pt x="5916" y="4308"/>
                </a:cubicBezTo>
                <a:cubicBezTo>
                  <a:pt x="5941" y="4283"/>
                  <a:pt x="5966" y="4258"/>
                  <a:pt x="5966" y="4208"/>
                </a:cubicBezTo>
                <a:cubicBezTo>
                  <a:pt x="5966" y="4208"/>
                  <a:pt x="5966" y="4208"/>
                  <a:pt x="5991" y="4183"/>
                </a:cubicBezTo>
                <a:cubicBezTo>
                  <a:pt x="5991" y="4158"/>
                  <a:pt x="6066" y="4032"/>
                  <a:pt x="6066" y="4032"/>
                </a:cubicBezTo>
                <a:cubicBezTo>
                  <a:pt x="6091" y="4007"/>
                  <a:pt x="6116" y="3982"/>
                  <a:pt x="6116" y="3957"/>
                </a:cubicBezTo>
                <a:cubicBezTo>
                  <a:pt x="6216" y="3807"/>
                  <a:pt x="6291" y="3631"/>
                  <a:pt x="6342" y="3481"/>
                </a:cubicBezTo>
                <a:cubicBezTo>
                  <a:pt x="6567" y="2854"/>
                  <a:pt x="6342" y="2102"/>
                  <a:pt x="6041" y="1526"/>
                </a:cubicBezTo>
                <a:cubicBezTo>
                  <a:pt x="5740" y="899"/>
                  <a:pt x="5189" y="498"/>
                  <a:pt x="4537" y="248"/>
                </a:cubicBezTo>
                <a:cubicBezTo>
                  <a:pt x="4132" y="96"/>
                  <a:pt x="3670" y="1"/>
                  <a:pt x="3213" y="1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1" name="Google Shape;281;p25"/>
          <p:cNvSpPr/>
          <p:nvPr/>
        </p:nvSpPr>
        <p:spPr>
          <a:xfrm rot="-9379142" flipH="1">
            <a:off x="-492815" y="-838636"/>
            <a:ext cx="1370674" cy="2030766"/>
          </a:xfrm>
          <a:custGeom>
            <a:avLst/>
            <a:gdLst/>
            <a:ahLst/>
            <a:cxnLst/>
            <a:rect l="l" t="t" r="r" b="b"/>
            <a:pathLst>
              <a:path w="41455" h="61419" extrusionOk="0">
                <a:moveTo>
                  <a:pt x="18968" y="1"/>
                </a:moveTo>
                <a:cubicBezTo>
                  <a:pt x="17886" y="1"/>
                  <a:pt x="16803" y="119"/>
                  <a:pt x="15740" y="365"/>
                </a:cubicBezTo>
                <a:cubicBezTo>
                  <a:pt x="13058" y="992"/>
                  <a:pt x="10602" y="2521"/>
                  <a:pt x="8672" y="4476"/>
                </a:cubicBezTo>
                <a:cubicBezTo>
                  <a:pt x="4236" y="8912"/>
                  <a:pt x="2557" y="15178"/>
                  <a:pt x="1529" y="21193"/>
                </a:cubicBezTo>
                <a:cubicBezTo>
                  <a:pt x="377" y="27834"/>
                  <a:pt x="1" y="34727"/>
                  <a:pt x="1605" y="41343"/>
                </a:cubicBezTo>
                <a:cubicBezTo>
                  <a:pt x="2983" y="46982"/>
                  <a:pt x="5865" y="52446"/>
                  <a:pt x="10352" y="56230"/>
                </a:cubicBezTo>
                <a:cubicBezTo>
                  <a:pt x="14166" y="59452"/>
                  <a:pt x="18967" y="61419"/>
                  <a:pt x="23920" y="61419"/>
                </a:cubicBezTo>
                <a:cubicBezTo>
                  <a:pt x="24824" y="61419"/>
                  <a:pt x="25733" y="61353"/>
                  <a:pt x="26642" y="61218"/>
                </a:cubicBezTo>
                <a:cubicBezTo>
                  <a:pt x="29901" y="60717"/>
                  <a:pt x="33008" y="59213"/>
                  <a:pt x="35389" y="56957"/>
                </a:cubicBezTo>
                <a:cubicBezTo>
                  <a:pt x="37394" y="55228"/>
                  <a:pt x="38798" y="52947"/>
                  <a:pt x="39700" y="50466"/>
                </a:cubicBezTo>
                <a:cubicBezTo>
                  <a:pt x="40778" y="47509"/>
                  <a:pt x="41154" y="44376"/>
                  <a:pt x="41279" y="41268"/>
                </a:cubicBezTo>
                <a:cubicBezTo>
                  <a:pt x="41454" y="37884"/>
                  <a:pt x="41354" y="34476"/>
                  <a:pt x="41003" y="31092"/>
                </a:cubicBezTo>
                <a:cubicBezTo>
                  <a:pt x="40327" y="24752"/>
                  <a:pt x="38948" y="18210"/>
                  <a:pt x="36141" y="12446"/>
                </a:cubicBezTo>
                <a:cubicBezTo>
                  <a:pt x="33610" y="7208"/>
                  <a:pt x="29525" y="2696"/>
                  <a:pt x="23911" y="817"/>
                </a:cubicBezTo>
                <a:cubicBezTo>
                  <a:pt x="22313" y="284"/>
                  <a:pt x="20641" y="1"/>
                  <a:pt x="18968" y="1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2" name="Google Shape;282;p25"/>
          <p:cNvSpPr/>
          <p:nvPr/>
        </p:nvSpPr>
        <p:spPr>
          <a:xfrm rot="-8858451" flipH="1">
            <a:off x="8486766" y="870409"/>
            <a:ext cx="531938" cy="622507"/>
          </a:xfrm>
          <a:custGeom>
            <a:avLst/>
            <a:gdLst/>
            <a:ahLst/>
            <a:cxnLst/>
            <a:rect l="l" t="t" r="r" b="b"/>
            <a:pathLst>
              <a:path w="46769" h="54732" extrusionOk="0">
                <a:moveTo>
                  <a:pt x="26857" y="0"/>
                </a:moveTo>
                <a:cubicBezTo>
                  <a:pt x="24284" y="0"/>
                  <a:pt x="21741" y="660"/>
                  <a:pt x="19374" y="1718"/>
                </a:cubicBezTo>
                <a:cubicBezTo>
                  <a:pt x="13710" y="4224"/>
                  <a:pt x="8898" y="8886"/>
                  <a:pt x="5615" y="14099"/>
                </a:cubicBezTo>
                <a:cubicBezTo>
                  <a:pt x="2407" y="19187"/>
                  <a:pt x="452" y="25127"/>
                  <a:pt x="101" y="31142"/>
                </a:cubicBezTo>
                <a:cubicBezTo>
                  <a:pt x="1" y="32996"/>
                  <a:pt x="126" y="37457"/>
                  <a:pt x="101" y="37808"/>
                </a:cubicBezTo>
                <a:cubicBezTo>
                  <a:pt x="51" y="38535"/>
                  <a:pt x="76" y="39237"/>
                  <a:pt x="151" y="39964"/>
                </a:cubicBezTo>
                <a:cubicBezTo>
                  <a:pt x="327" y="41442"/>
                  <a:pt x="753" y="42821"/>
                  <a:pt x="1379" y="44149"/>
                </a:cubicBezTo>
                <a:cubicBezTo>
                  <a:pt x="2683" y="46906"/>
                  <a:pt x="4738" y="49262"/>
                  <a:pt x="7194" y="50991"/>
                </a:cubicBezTo>
                <a:cubicBezTo>
                  <a:pt x="11002" y="53696"/>
                  <a:pt x="15662" y="54731"/>
                  <a:pt x="20304" y="54731"/>
                </a:cubicBezTo>
                <a:cubicBezTo>
                  <a:pt x="22415" y="54731"/>
                  <a:pt x="24521" y="54517"/>
                  <a:pt x="26542" y="54149"/>
                </a:cubicBezTo>
                <a:cubicBezTo>
                  <a:pt x="29801" y="53548"/>
                  <a:pt x="33059" y="52470"/>
                  <a:pt x="35891" y="50791"/>
                </a:cubicBezTo>
                <a:cubicBezTo>
                  <a:pt x="38698" y="49112"/>
                  <a:pt x="41029" y="46806"/>
                  <a:pt x="42708" y="44024"/>
                </a:cubicBezTo>
                <a:cubicBezTo>
                  <a:pt x="46367" y="37984"/>
                  <a:pt x="46768" y="30665"/>
                  <a:pt x="45590" y="23848"/>
                </a:cubicBezTo>
                <a:cubicBezTo>
                  <a:pt x="44963" y="20189"/>
                  <a:pt x="43961" y="16580"/>
                  <a:pt x="42608" y="13147"/>
                </a:cubicBezTo>
                <a:cubicBezTo>
                  <a:pt x="41380" y="10014"/>
                  <a:pt x="39725" y="7006"/>
                  <a:pt x="37344" y="4600"/>
                </a:cubicBezTo>
                <a:cubicBezTo>
                  <a:pt x="35139" y="2395"/>
                  <a:pt x="32307" y="690"/>
                  <a:pt x="29199" y="189"/>
                </a:cubicBezTo>
                <a:cubicBezTo>
                  <a:pt x="28418" y="61"/>
                  <a:pt x="27636" y="0"/>
                  <a:pt x="26857" y="0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3" name="Google Shape;283;p25"/>
          <p:cNvSpPr/>
          <p:nvPr/>
        </p:nvSpPr>
        <p:spPr>
          <a:xfrm flipH="1">
            <a:off x="60958" y="1309380"/>
            <a:ext cx="329221" cy="277542"/>
          </a:xfrm>
          <a:custGeom>
            <a:avLst/>
            <a:gdLst/>
            <a:ahLst/>
            <a:cxnLst/>
            <a:rect l="l" t="t" r="r" b="b"/>
            <a:pathLst>
              <a:path w="6568" h="5537" extrusionOk="0">
                <a:moveTo>
                  <a:pt x="3213" y="1"/>
                </a:moveTo>
                <a:cubicBezTo>
                  <a:pt x="2991" y="1"/>
                  <a:pt x="2770" y="23"/>
                  <a:pt x="2557" y="72"/>
                </a:cubicBezTo>
                <a:cubicBezTo>
                  <a:pt x="2256" y="148"/>
                  <a:pt x="1956" y="248"/>
                  <a:pt x="1680" y="398"/>
                </a:cubicBezTo>
                <a:cubicBezTo>
                  <a:pt x="1379" y="549"/>
                  <a:pt x="1154" y="774"/>
                  <a:pt x="928" y="1000"/>
                </a:cubicBezTo>
                <a:cubicBezTo>
                  <a:pt x="527" y="1401"/>
                  <a:pt x="276" y="1877"/>
                  <a:pt x="251" y="2403"/>
                </a:cubicBezTo>
                <a:cubicBezTo>
                  <a:pt x="226" y="2478"/>
                  <a:pt x="226" y="2529"/>
                  <a:pt x="226" y="2579"/>
                </a:cubicBezTo>
                <a:cubicBezTo>
                  <a:pt x="226" y="2569"/>
                  <a:pt x="226" y="2561"/>
                  <a:pt x="226" y="2554"/>
                </a:cubicBezTo>
                <a:cubicBezTo>
                  <a:pt x="201" y="2604"/>
                  <a:pt x="176" y="2704"/>
                  <a:pt x="176" y="2804"/>
                </a:cubicBezTo>
                <a:cubicBezTo>
                  <a:pt x="1" y="3180"/>
                  <a:pt x="126" y="3631"/>
                  <a:pt x="352" y="3957"/>
                </a:cubicBezTo>
                <a:cubicBezTo>
                  <a:pt x="427" y="4057"/>
                  <a:pt x="477" y="4133"/>
                  <a:pt x="552" y="4208"/>
                </a:cubicBezTo>
                <a:cubicBezTo>
                  <a:pt x="552" y="4233"/>
                  <a:pt x="577" y="4233"/>
                  <a:pt x="577" y="4233"/>
                </a:cubicBezTo>
                <a:cubicBezTo>
                  <a:pt x="577" y="4258"/>
                  <a:pt x="577" y="4258"/>
                  <a:pt x="602" y="4283"/>
                </a:cubicBezTo>
                <a:cubicBezTo>
                  <a:pt x="677" y="4458"/>
                  <a:pt x="778" y="4609"/>
                  <a:pt x="928" y="4734"/>
                </a:cubicBezTo>
                <a:cubicBezTo>
                  <a:pt x="1053" y="4859"/>
                  <a:pt x="1179" y="4960"/>
                  <a:pt x="1329" y="5035"/>
                </a:cubicBezTo>
                <a:cubicBezTo>
                  <a:pt x="1429" y="5085"/>
                  <a:pt x="1505" y="5110"/>
                  <a:pt x="1580" y="5160"/>
                </a:cubicBezTo>
                <a:cubicBezTo>
                  <a:pt x="1593" y="5160"/>
                  <a:pt x="1607" y="5167"/>
                  <a:pt x="1620" y="5174"/>
                </a:cubicBezTo>
                <a:lnTo>
                  <a:pt x="1620" y="5174"/>
                </a:lnTo>
                <a:cubicBezTo>
                  <a:pt x="1608" y="5174"/>
                  <a:pt x="1613" y="5185"/>
                  <a:pt x="1630" y="5185"/>
                </a:cubicBezTo>
                <a:cubicBezTo>
                  <a:pt x="1680" y="5210"/>
                  <a:pt x="1730" y="5235"/>
                  <a:pt x="1780" y="5260"/>
                </a:cubicBezTo>
                <a:cubicBezTo>
                  <a:pt x="2131" y="5436"/>
                  <a:pt x="2582" y="5536"/>
                  <a:pt x="2958" y="5536"/>
                </a:cubicBezTo>
                <a:cubicBezTo>
                  <a:pt x="3359" y="5536"/>
                  <a:pt x="3735" y="5461"/>
                  <a:pt x="4111" y="5386"/>
                </a:cubicBezTo>
                <a:cubicBezTo>
                  <a:pt x="4437" y="5336"/>
                  <a:pt x="4788" y="5235"/>
                  <a:pt x="5088" y="5085"/>
                </a:cubicBezTo>
                <a:cubicBezTo>
                  <a:pt x="5414" y="4884"/>
                  <a:pt x="5715" y="4634"/>
                  <a:pt x="5916" y="4308"/>
                </a:cubicBezTo>
                <a:cubicBezTo>
                  <a:pt x="5941" y="4283"/>
                  <a:pt x="5966" y="4258"/>
                  <a:pt x="5966" y="4208"/>
                </a:cubicBezTo>
                <a:cubicBezTo>
                  <a:pt x="5966" y="4208"/>
                  <a:pt x="5966" y="4208"/>
                  <a:pt x="5991" y="4183"/>
                </a:cubicBezTo>
                <a:cubicBezTo>
                  <a:pt x="5991" y="4158"/>
                  <a:pt x="6066" y="4032"/>
                  <a:pt x="6066" y="4032"/>
                </a:cubicBezTo>
                <a:cubicBezTo>
                  <a:pt x="6091" y="4007"/>
                  <a:pt x="6116" y="3982"/>
                  <a:pt x="6116" y="3957"/>
                </a:cubicBezTo>
                <a:cubicBezTo>
                  <a:pt x="6216" y="3807"/>
                  <a:pt x="6291" y="3631"/>
                  <a:pt x="6342" y="3481"/>
                </a:cubicBezTo>
                <a:cubicBezTo>
                  <a:pt x="6567" y="2854"/>
                  <a:pt x="6342" y="2102"/>
                  <a:pt x="6041" y="1526"/>
                </a:cubicBezTo>
                <a:cubicBezTo>
                  <a:pt x="5740" y="899"/>
                  <a:pt x="5189" y="498"/>
                  <a:pt x="4537" y="248"/>
                </a:cubicBezTo>
                <a:cubicBezTo>
                  <a:pt x="4132" y="96"/>
                  <a:pt x="3670" y="1"/>
                  <a:pt x="3213" y="1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886128557"/>
      </p:ext>
    </p:extLst>
  </p:cSld>
  <p:clrMapOvr>
    <a:masterClrMapping/>
  </p:clrMapOvr>
  <p:transition spd="slow">
    <p:push dir="u"/>
  </p:transition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 2">
  <p:cSld name="Title only 2">
    <p:spTree>
      <p:nvGrpSpPr>
        <p:cNvPr id="1" name="Shape 2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5" name="Google Shape;285;p26"/>
          <p:cNvSpPr/>
          <p:nvPr/>
        </p:nvSpPr>
        <p:spPr>
          <a:xfrm rot="1515407" flipH="1">
            <a:off x="-403742" y="4421017"/>
            <a:ext cx="1393278" cy="1107496"/>
          </a:xfrm>
          <a:custGeom>
            <a:avLst/>
            <a:gdLst/>
            <a:ahLst/>
            <a:cxnLst/>
            <a:rect l="l" t="t" r="r" b="b"/>
            <a:pathLst>
              <a:path w="13785" h="10957" extrusionOk="0">
                <a:moveTo>
                  <a:pt x="5827" y="1"/>
                </a:moveTo>
                <a:cubicBezTo>
                  <a:pt x="5763" y="1"/>
                  <a:pt x="5717" y="3"/>
                  <a:pt x="5690" y="6"/>
                </a:cubicBezTo>
                <a:cubicBezTo>
                  <a:pt x="5213" y="56"/>
                  <a:pt x="4787" y="232"/>
                  <a:pt x="4361" y="407"/>
                </a:cubicBezTo>
                <a:cubicBezTo>
                  <a:pt x="3534" y="708"/>
                  <a:pt x="2782" y="1134"/>
                  <a:pt x="2131" y="1761"/>
                </a:cubicBezTo>
                <a:cubicBezTo>
                  <a:pt x="1479" y="2362"/>
                  <a:pt x="928" y="3139"/>
                  <a:pt x="602" y="3966"/>
                </a:cubicBezTo>
                <a:cubicBezTo>
                  <a:pt x="276" y="4818"/>
                  <a:pt x="0" y="5846"/>
                  <a:pt x="151" y="6748"/>
                </a:cubicBezTo>
                <a:cubicBezTo>
                  <a:pt x="276" y="7650"/>
                  <a:pt x="577" y="8653"/>
                  <a:pt x="1253" y="9279"/>
                </a:cubicBezTo>
                <a:cubicBezTo>
                  <a:pt x="1955" y="9931"/>
                  <a:pt x="2757" y="10407"/>
                  <a:pt x="3685" y="10658"/>
                </a:cubicBezTo>
                <a:cubicBezTo>
                  <a:pt x="4086" y="10758"/>
                  <a:pt x="4512" y="10858"/>
                  <a:pt x="4938" y="10908"/>
                </a:cubicBezTo>
                <a:cubicBezTo>
                  <a:pt x="5128" y="10943"/>
                  <a:pt x="5310" y="10957"/>
                  <a:pt x="5488" y="10957"/>
                </a:cubicBezTo>
                <a:cubicBezTo>
                  <a:pt x="5827" y="10957"/>
                  <a:pt x="6156" y="10908"/>
                  <a:pt x="6517" y="10858"/>
                </a:cubicBezTo>
                <a:cubicBezTo>
                  <a:pt x="7469" y="10758"/>
                  <a:pt x="8371" y="10658"/>
                  <a:pt x="9223" y="10207"/>
                </a:cubicBezTo>
                <a:cubicBezTo>
                  <a:pt x="10025" y="9806"/>
                  <a:pt x="10802" y="9304"/>
                  <a:pt x="11454" y="8653"/>
                </a:cubicBezTo>
                <a:cubicBezTo>
                  <a:pt x="12206" y="7951"/>
                  <a:pt x="12782" y="7249"/>
                  <a:pt x="13133" y="6272"/>
                </a:cubicBezTo>
                <a:cubicBezTo>
                  <a:pt x="13785" y="4492"/>
                  <a:pt x="13284" y="2763"/>
                  <a:pt x="11955" y="1460"/>
                </a:cubicBezTo>
                <a:cubicBezTo>
                  <a:pt x="10810" y="338"/>
                  <a:pt x="6704" y="1"/>
                  <a:pt x="5827" y="1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6" name="Google Shape;286;p26"/>
          <p:cNvSpPr/>
          <p:nvPr/>
        </p:nvSpPr>
        <p:spPr>
          <a:xfrm rot="2991688" flipH="1">
            <a:off x="128293" y="3569787"/>
            <a:ext cx="329221" cy="277542"/>
          </a:xfrm>
          <a:custGeom>
            <a:avLst/>
            <a:gdLst/>
            <a:ahLst/>
            <a:cxnLst/>
            <a:rect l="l" t="t" r="r" b="b"/>
            <a:pathLst>
              <a:path w="6568" h="5537" extrusionOk="0">
                <a:moveTo>
                  <a:pt x="3213" y="1"/>
                </a:moveTo>
                <a:cubicBezTo>
                  <a:pt x="2991" y="1"/>
                  <a:pt x="2770" y="23"/>
                  <a:pt x="2557" y="72"/>
                </a:cubicBezTo>
                <a:cubicBezTo>
                  <a:pt x="2256" y="148"/>
                  <a:pt x="1956" y="248"/>
                  <a:pt x="1680" y="398"/>
                </a:cubicBezTo>
                <a:cubicBezTo>
                  <a:pt x="1379" y="549"/>
                  <a:pt x="1154" y="774"/>
                  <a:pt x="928" y="1000"/>
                </a:cubicBezTo>
                <a:cubicBezTo>
                  <a:pt x="527" y="1401"/>
                  <a:pt x="276" y="1877"/>
                  <a:pt x="251" y="2403"/>
                </a:cubicBezTo>
                <a:cubicBezTo>
                  <a:pt x="226" y="2478"/>
                  <a:pt x="226" y="2529"/>
                  <a:pt x="226" y="2579"/>
                </a:cubicBezTo>
                <a:cubicBezTo>
                  <a:pt x="226" y="2569"/>
                  <a:pt x="226" y="2561"/>
                  <a:pt x="226" y="2554"/>
                </a:cubicBezTo>
                <a:cubicBezTo>
                  <a:pt x="201" y="2604"/>
                  <a:pt x="176" y="2704"/>
                  <a:pt x="176" y="2804"/>
                </a:cubicBezTo>
                <a:cubicBezTo>
                  <a:pt x="1" y="3180"/>
                  <a:pt x="126" y="3631"/>
                  <a:pt x="352" y="3957"/>
                </a:cubicBezTo>
                <a:cubicBezTo>
                  <a:pt x="427" y="4057"/>
                  <a:pt x="477" y="4133"/>
                  <a:pt x="552" y="4208"/>
                </a:cubicBezTo>
                <a:cubicBezTo>
                  <a:pt x="552" y="4233"/>
                  <a:pt x="577" y="4233"/>
                  <a:pt x="577" y="4233"/>
                </a:cubicBezTo>
                <a:cubicBezTo>
                  <a:pt x="577" y="4258"/>
                  <a:pt x="577" y="4258"/>
                  <a:pt x="602" y="4283"/>
                </a:cubicBezTo>
                <a:cubicBezTo>
                  <a:pt x="677" y="4458"/>
                  <a:pt x="778" y="4609"/>
                  <a:pt x="928" y="4734"/>
                </a:cubicBezTo>
                <a:cubicBezTo>
                  <a:pt x="1053" y="4859"/>
                  <a:pt x="1179" y="4960"/>
                  <a:pt x="1329" y="5035"/>
                </a:cubicBezTo>
                <a:cubicBezTo>
                  <a:pt x="1429" y="5085"/>
                  <a:pt x="1505" y="5110"/>
                  <a:pt x="1580" y="5160"/>
                </a:cubicBezTo>
                <a:cubicBezTo>
                  <a:pt x="1593" y="5160"/>
                  <a:pt x="1607" y="5167"/>
                  <a:pt x="1620" y="5174"/>
                </a:cubicBezTo>
                <a:lnTo>
                  <a:pt x="1620" y="5174"/>
                </a:lnTo>
                <a:cubicBezTo>
                  <a:pt x="1608" y="5174"/>
                  <a:pt x="1613" y="5185"/>
                  <a:pt x="1630" y="5185"/>
                </a:cubicBezTo>
                <a:cubicBezTo>
                  <a:pt x="1680" y="5210"/>
                  <a:pt x="1730" y="5235"/>
                  <a:pt x="1780" y="5260"/>
                </a:cubicBezTo>
                <a:cubicBezTo>
                  <a:pt x="2131" y="5436"/>
                  <a:pt x="2582" y="5536"/>
                  <a:pt x="2958" y="5536"/>
                </a:cubicBezTo>
                <a:cubicBezTo>
                  <a:pt x="3359" y="5536"/>
                  <a:pt x="3735" y="5461"/>
                  <a:pt x="4111" y="5386"/>
                </a:cubicBezTo>
                <a:cubicBezTo>
                  <a:pt x="4437" y="5336"/>
                  <a:pt x="4788" y="5235"/>
                  <a:pt x="5088" y="5085"/>
                </a:cubicBezTo>
                <a:cubicBezTo>
                  <a:pt x="5414" y="4884"/>
                  <a:pt x="5715" y="4634"/>
                  <a:pt x="5916" y="4308"/>
                </a:cubicBezTo>
                <a:cubicBezTo>
                  <a:pt x="5941" y="4283"/>
                  <a:pt x="5966" y="4258"/>
                  <a:pt x="5966" y="4208"/>
                </a:cubicBezTo>
                <a:cubicBezTo>
                  <a:pt x="5966" y="4208"/>
                  <a:pt x="5966" y="4208"/>
                  <a:pt x="5991" y="4183"/>
                </a:cubicBezTo>
                <a:cubicBezTo>
                  <a:pt x="5991" y="4158"/>
                  <a:pt x="6066" y="4032"/>
                  <a:pt x="6066" y="4032"/>
                </a:cubicBezTo>
                <a:cubicBezTo>
                  <a:pt x="6091" y="4007"/>
                  <a:pt x="6116" y="3982"/>
                  <a:pt x="6116" y="3957"/>
                </a:cubicBezTo>
                <a:cubicBezTo>
                  <a:pt x="6216" y="3807"/>
                  <a:pt x="6291" y="3631"/>
                  <a:pt x="6342" y="3481"/>
                </a:cubicBezTo>
                <a:cubicBezTo>
                  <a:pt x="6567" y="2854"/>
                  <a:pt x="6342" y="2102"/>
                  <a:pt x="6041" y="1526"/>
                </a:cubicBezTo>
                <a:cubicBezTo>
                  <a:pt x="5740" y="899"/>
                  <a:pt x="5189" y="498"/>
                  <a:pt x="4537" y="248"/>
                </a:cubicBezTo>
                <a:cubicBezTo>
                  <a:pt x="4132" y="96"/>
                  <a:pt x="3670" y="1"/>
                  <a:pt x="3213" y="1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7" name="Google Shape;287;p26"/>
          <p:cNvSpPr/>
          <p:nvPr/>
        </p:nvSpPr>
        <p:spPr>
          <a:xfrm rot="-2100352" flipH="1">
            <a:off x="8120212" y="-618166"/>
            <a:ext cx="1370668" cy="2030758"/>
          </a:xfrm>
          <a:custGeom>
            <a:avLst/>
            <a:gdLst/>
            <a:ahLst/>
            <a:cxnLst/>
            <a:rect l="l" t="t" r="r" b="b"/>
            <a:pathLst>
              <a:path w="41455" h="61419" extrusionOk="0">
                <a:moveTo>
                  <a:pt x="18968" y="1"/>
                </a:moveTo>
                <a:cubicBezTo>
                  <a:pt x="17886" y="1"/>
                  <a:pt x="16803" y="119"/>
                  <a:pt x="15740" y="365"/>
                </a:cubicBezTo>
                <a:cubicBezTo>
                  <a:pt x="13058" y="992"/>
                  <a:pt x="10602" y="2521"/>
                  <a:pt x="8672" y="4476"/>
                </a:cubicBezTo>
                <a:cubicBezTo>
                  <a:pt x="4236" y="8912"/>
                  <a:pt x="2557" y="15178"/>
                  <a:pt x="1529" y="21193"/>
                </a:cubicBezTo>
                <a:cubicBezTo>
                  <a:pt x="377" y="27834"/>
                  <a:pt x="1" y="34727"/>
                  <a:pt x="1605" y="41343"/>
                </a:cubicBezTo>
                <a:cubicBezTo>
                  <a:pt x="2983" y="46982"/>
                  <a:pt x="5865" y="52446"/>
                  <a:pt x="10352" y="56230"/>
                </a:cubicBezTo>
                <a:cubicBezTo>
                  <a:pt x="14166" y="59452"/>
                  <a:pt x="18967" y="61419"/>
                  <a:pt x="23920" y="61419"/>
                </a:cubicBezTo>
                <a:cubicBezTo>
                  <a:pt x="24824" y="61419"/>
                  <a:pt x="25733" y="61353"/>
                  <a:pt x="26642" y="61218"/>
                </a:cubicBezTo>
                <a:cubicBezTo>
                  <a:pt x="29901" y="60717"/>
                  <a:pt x="33008" y="59213"/>
                  <a:pt x="35389" y="56957"/>
                </a:cubicBezTo>
                <a:cubicBezTo>
                  <a:pt x="37394" y="55228"/>
                  <a:pt x="38798" y="52947"/>
                  <a:pt x="39700" y="50466"/>
                </a:cubicBezTo>
                <a:cubicBezTo>
                  <a:pt x="40778" y="47509"/>
                  <a:pt x="41154" y="44376"/>
                  <a:pt x="41279" y="41268"/>
                </a:cubicBezTo>
                <a:cubicBezTo>
                  <a:pt x="41454" y="37884"/>
                  <a:pt x="41354" y="34476"/>
                  <a:pt x="41003" y="31092"/>
                </a:cubicBezTo>
                <a:cubicBezTo>
                  <a:pt x="40327" y="24752"/>
                  <a:pt x="38948" y="18210"/>
                  <a:pt x="36141" y="12446"/>
                </a:cubicBezTo>
                <a:cubicBezTo>
                  <a:pt x="33610" y="7208"/>
                  <a:pt x="29525" y="2696"/>
                  <a:pt x="23911" y="817"/>
                </a:cubicBezTo>
                <a:cubicBezTo>
                  <a:pt x="22313" y="284"/>
                  <a:pt x="20641" y="1"/>
                  <a:pt x="18968" y="1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8" name="Google Shape;288;p26"/>
          <p:cNvSpPr/>
          <p:nvPr/>
        </p:nvSpPr>
        <p:spPr>
          <a:xfrm rot="-8858451" flipH="1">
            <a:off x="8787215" y="1846621"/>
            <a:ext cx="531938" cy="622507"/>
          </a:xfrm>
          <a:custGeom>
            <a:avLst/>
            <a:gdLst/>
            <a:ahLst/>
            <a:cxnLst/>
            <a:rect l="l" t="t" r="r" b="b"/>
            <a:pathLst>
              <a:path w="46769" h="54732" extrusionOk="0">
                <a:moveTo>
                  <a:pt x="26857" y="0"/>
                </a:moveTo>
                <a:cubicBezTo>
                  <a:pt x="24284" y="0"/>
                  <a:pt x="21741" y="660"/>
                  <a:pt x="19374" y="1718"/>
                </a:cubicBezTo>
                <a:cubicBezTo>
                  <a:pt x="13710" y="4224"/>
                  <a:pt x="8898" y="8886"/>
                  <a:pt x="5615" y="14099"/>
                </a:cubicBezTo>
                <a:cubicBezTo>
                  <a:pt x="2407" y="19187"/>
                  <a:pt x="452" y="25127"/>
                  <a:pt x="101" y="31142"/>
                </a:cubicBezTo>
                <a:cubicBezTo>
                  <a:pt x="1" y="32996"/>
                  <a:pt x="126" y="37457"/>
                  <a:pt x="101" y="37808"/>
                </a:cubicBezTo>
                <a:cubicBezTo>
                  <a:pt x="51" y="38535"/>
                  <a:pt x="76" y="39237"/>
                  <a:pt x="151" y="39964"/>
                </a:cubicBezTo>
                <a:cubicBezTo>
                  <a:pt x="327" y="41442"/>
                  <a:pt x="753" y="42821"/>
                  <a:pt x="1379" y="44149"/>
                </a:cubicBezTo>
                <a:cubicBezTo>
                  <a:pt x="2683" y="46906"/>
                  <a:pt x="4738" y="49262"/>
                  <a:pt x="7194" y="50991"/>
                </a:cubicBezTo>
                <a:cubicBezTo>
                  <a:pt x="11002" y="53696"/>
                  <a:pt x="15662" y="54731"/>
                  <a:pt x="20304" y="54731"/>
                </a:cubicBezTo>
                <a:cubicBezTo>
                  <a:pt x="22415" y="54731"/>
                  <a:pt x="24521" y="54517"/>
                  <a:pt x="26542" y="54149"/>
                </a:cubicBezTo>
                <a:cubicBezTo>
                  <a:pt x="29801" y="53548"/>
                  <a:pt x="33059" y="52470"/>
                  <a:pt x="35891" y="50791"/>
                </a:cubicBezTo>
                <a:cubicBezTo>
                  <a:pt x="38698" y="49112"/>
                  <a:pt x="41029" y="46806"/>
                  <a:pt x="42708" y="44024"/>
                </a:cubicBezTo>
                <a:cubicBezTo>
                  <a:pt x="46367" y="37984"/>
                  <a:pt x="46768" y="30665"/>
                  <a:pt x="45590" y="23848"/>
                </a:cubicBezTo>
                <a:cubicBezTo>
                  <a:pt x="44963" y="20189"/>
                  <a:pt x="43961" y="16580"/>
                  <a:pt x="42608" y="13147"/>
                </a:cubicBezTo>
                <a:cubicBezTo>
                  <a:pt x="41380" y="10014"/>
                  <a:pt x="39725" y="7006"/>
                  <a:pt x="37344" y="4600"/>
                </a:cubicBezTo>
                <a:cubicBezTo>
                  <a:pt x="35139" y="2395"/>
                  <a:pt x="32307" y="690"/>
                  <a:pt x="29199" y="189"/>
                </a:cubicBezTo>
                <a:cubicBezTo>
                  <a:pt x="28418" y="61"/>
                  <a:pt x="27636" y="0"/>
                  <a:pt x="26857" y="0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9" name="Google Shape;289;p26"/>
          <p:cNvSpPr/>
          <p:nvPr/>
        </p:nvSpPr>
        <p:spPr>
          <a:xfrm rot="-8858451" flipH="1">
            <a:off x="-261535" y="85959"/>
            <a:ext cx="531938" cy="622507"/>
          </a:xfrm>
          <a:custGeom>
            <a:avLst/>
            <a:gdLst/>
            <a:ahLst/>
            <a:cxnLst/>
            <a:rect l="l" t="t" r="r" b="b"/>
            <a:pathLst>
              <a:path w="46769" h="54732" extrusionOk="0">
                <a:moveTo>
                  <a:pt x="26857" y="0"/>
                </a:moveTo>
                <a:cubicBezTo>
                  <a:pt x="24284" y="0"/>
                  <a:pt x="21741" y="660"/>
                  <a:pt x="19374" y="1718"/>
                </a:cubicBezTo>
                <a:cubicBezTo>
                  <a:pt x="13710" y="4224"/>
                  <a:pt x="8898" y="8886"/>
                  <a:pt x="5615" y="14099"/>
                </a:cubicBezTo>
                <a:cubicBezTo>
                  <a:pt x="2407" y="19187"/>
                  <a:pt x="452" y="25127"/>
                  <a:pt x="101" y="31142"/>
                </a:cubicBezTo>
                <a:cubicBezTo>
                  <a:pt x="1" y="32996"/>
                  <a:pt x="126" y="37457"/>
                  <a:pt x="101" y="37808"/>
                </a:cubicBezTo>
                <a:cubicBezTo>
                  <a:pt x="51" y="38535"/>
                  <a:pt x="76" y="39237"/>
                  <a:pt x="151" y="39964"/>
                </a:cubicBezTo>
                <a:cubicBezTo>
                  <a:pt x="327" y="41442"/>
                  <a:pt x="753" y="42821"/>
                  <a:pt x="1379" y="44149"/>
                </a:cubicBezTo>
                <a:cubicBezTo>
                  <a:pt x="2683" y="46906"/>
                  <a:pt x="4738" y="49262"/>
                  <a:pt x="7194" y="50991"/>
                </a:cubicBezTo>
                <a:cubicBezTo>
                  <a:pt x="11002" y="53696"/>
                  <a:pt x="15662" y="54731"/>
                  <a:pt x="20304" y="54731"/>
                </a:cubicBezTo>
                <a:cubicBezTo>
                  <a:pt x="22415" y="54731"/>
                  <a:pt x="24521" y="54517"/>
                  <a:pt x="26542" y="54149"/>
                </a:cubicBezTo>
                <a:cubicBezTo>
                  <a:pt x="29801" y="53548"/>
                  <a:pt x="33059" y="52470"/>
                  <a:pt x="35891" y="50791"/>
                </a:cubicBezTo>
                <a:cubicBezTo>
                  <a:pt x="38698" y="49112"/>
                  <a:pt x="41029" y="46806"/>
                  <a:pt x="42708" y="44024"/>
                </a:cubicBezTo>
                <a:cubicBezTo>
                  <a:pt x="46367" y="37984"/>
                  <a:pt x="46768" y="30665"/>
                  <a:pt x="45590" y="23848"/>
                </a:cubicBezTo>
                <a:cubicBezTo>
                  <a:pt x="44963" y="20189"/>
                  <a:pt x="43961" y="16580"/>
                  <a:pt x="42608" y="13147"/>
                </a:cubicBezTo>
                <a:cubicBezTo>
                  <a:pt x="41380" y="10014"/>
                  <a:pt x="39725" y="7006"/>
                  <a:pt x="37344" y="4600"/>
                </a:cubicBezTo>
                <a:cubicBezTo>
                  <a:pt x="35139" y="2395"/>
                  <a:pt x="32307" y="690"/>
                  <a:pt x="29199" y="189"/>
                </a:cubicBezTo>
                <a:cubicBezTo>
                  <a:pt x="28418" y="61"/>
                  <a:pt x="27636" y="0"/>
                  <a:pt x="26857" y="0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90" name="Google Shape;290;p26"/>
          <p:cNvSpPr/>
          <p:nvPr/>
        </p:nvSpPr>
        <p:spPr>
          <a:xfrm rot="-697707" flipH="1">
            <a:off x="8356543" y="4715068"/>
            <a:ext cx="1393277" cy="1107505"/>
          </a:xfrm>
          <a:custGeom>
            <a:avLst/>
            <a:gdLst/>
            <a:ahLst/>
            <a:cxnLst/>
            <a:rect l="l" t="t" r="r" b="b"/>
            <a:pathLst>
              <a:path w="13785" h="10957" extrusionOk="0">
                <a:moveTo>
                  <a:pt x="5827" y="1"/>
                </a:moveTo>
                <a:cubicBezTo>
                  <a:pt x="5763" y="1"/>
                  <a:pt x="5717" y="3"/>
                  <a:pt x="5690" y="6"/>
                </a:cubicBezTo>
                <a:cubicBezTo>
                  <a:pt x="5213" y="56"/>
                  <a:pt x="4787" y="232"/>
                  <a:pt x="4361" y="407"/>
                </a:cubicBezTo>
                <a:cubicBezTo>
                  <a:pt x="3534" y="708"/>
                  <a:pt x="2782" y="1134"/>
                  <a:pt x="2131" y="1761"/>
                </a:cubicBezTo>
                <a:cubicBezTo>
                  <a:pt x="1479" y="2362"/>
                  <a:pt x="928" y="3139"/>
                  <a:pt x="602" y="3966"/>
                </a:cubicBezTo>
                <a:cubicBezTo>
                  <a:pt x="276" y="4818"/>
                  <a:pt x="0" y="5846"/>
                  <a:pt x="151" y="6748"/>
                </a:cubicBezTo>
                <a:cubicBezTo>
                  <a:pt x="276" y="7650"/>
                  <a:pt x="577" y="8653"/>
                  <a:pt x="1253" y="9279"/>
                </a:cubicBezTo>
                <a:cubicBezTo>
                  <a:pt x="1955" y="9931"/>
                  <a:pt x="2757" y="10407"/>
                  <a:pt x="3685" y="10658"/>
                </a:cubicBezTo>
                <a:cubicBezTo>
                  <a:pt x="4086" y="10758"/>
                  <a:pt x="4512" y="10858"/>
                  <a:pt x="4938" y="10908"/>
                </a:cubicBezTo>
                <a:cubicBezTo>
                  <a:pt x="5128" y="10943"/>
                  <a:pt x="5310" y="10957"/>
                  <a:pt x="5488" y="10957"/>
                </a:cubicBezTo>
                <a:cubicBezTo>
                  <a:pt x="5827" y="10957"/>
                  <a:pt x="6156" y="10908"/>
                  <a:pt x="6517" y="10858"/>
                </a:cubicBezTo>
                <a:cubicBezTo>
                  <a:pt x="7469" y="10758"/>
                  <a:pt x="8371" y="10658"/>
                  <a:pt x="9223" y="10207"/>
                </a:cubicBezTo>
                <a:cubicBezTo>
                  <a:pt x="10025" y="9806"/>
                  <a:pt x="10802" y="9304"/>
                  <a:pt x="11454" y="8653"/>
                </a:cubicBezTo>
                <a:cubicBezTo>
                  <a:pt x="12206" y="7951"/>
                  <a:pt x="12782" y="7249"/>
                  <a:pt x="13133" y="6272"/>
                </a:cubicBezTo>
                <a:cubicBezTo>
                  <a:pt x="13785" y="4492"/>
                  <a:pt x="13284" y="2763"/>
                  <a:pt x="11955" y="1460"/>
                </a:cubicBezTo>
                <a:cubicBezTo>
                  <a:pt x="10810" y="338"/>
                  <a:pt x="6704" y="1"/>
                  <a:pt x="5827" y="1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91" name="Google Shape;291;p26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626402330"/>
      </p:ext>
    </p:extLst>
  </p:cSld>
  <p:clrMapOvr>
    <a:masterClrMapping/>
  </p:clrMapOvr>
  <p:transition spd="slow">
    <p:push dir="u"/>
  </p:transition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hanks">
  <p:cSld name="Thanks">
    <p:spTree>
      <p:nvGrpSpPr>
        <p:cNvPr id="1" name="Shape 2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3" name="Google Shape;293;p27"/>
          <p:cNvSpPr/>
          <p:nvPr/>
        </p:nvSpPr>
        <p:spPr>
          <a:xfrm flipH="1">
            <a:off x="-368973" y="4700708"/>
            <a:ext cx="915342" cy="835099"/>
          </a:xfrm>
          <a:custGeom>
            <a:avLst/>
            <a:gdLst/>
            <a:ahLst/>
            <a:cxnLst/>
            <a:rect l="l" t="t" r="r" b="b"/>
            <a:pathLst>
              <a:path w="15139" h="13813" extrusionOk="0">
                <a:moveTo>
                  <a:pt x="7368" y="0"/>
                </a:moveTo>
                <a:cubicBezTo>
                  <a:pt x="5390" y="0"/>
                  <a:pt x="2715" y="541"/>
                  <a:pt x="1153" y="3069"/>
                </a:cubicBezTo>
                <a:cubicBezTo>
                  <a:pt x="777" y="3696"/>
                  <a:pt x="552" y="4398"/>
                  <a:pt x="402" y="5125"/>
                </a:cubicBezTo>
                <a:cubicBezTo>
                  <a:pt x="126" y="5826"/>
                  <a:pt x="1" y="6578"/>
                  <a:pt x="101" y="7355"/>
                </a:cubicBezTo>
                <a:cubicBezTo>
                  <a:pt x="176" y="7882"/>
                  <a:pt x="351" y="8358"/>
                  <a:pt x="602" y="8809"/>
                </a:cubicBezTo>
                <a:cubicBezTo>
                  <a:pt x="652" y="8959"/>
                  <a:pt x="702" y="9135"/>
                  <a:pt x="777" y="9285"/>
                </a:cubicBezTo>
                <a:cubicBezTo>
                  <a:pt x="1178" y="10187"/>
                  <a:pt x="1830" y="10889"/>
                  <a:pt x="2482" y="11641"/>
                </a:cubicBezTo>
                <a:cubicBezTo>
                  <a:pt x="3158" y="12393"/>
                  <a:pt x="3960" y="12894"/>
                  <a:pt x="4913" y="13270"/>
                </a:cubicBezTo>
                <a:cubicBezTo>
                  <a:pt x="5817" y="13636"/>
                  <a:pt x="6726" y="13812"/>
                  <a:pt x="7636" y="13812"/>
                </a:cubicBezTo>
                <a:cubicBezTo>
                  <a:pt x="8594" y="13812"/>
                  <a:pt x="9551" y="13618"/>
                  <a:pt x="10502" y="13245"/>
                </a:cubicBezTo>
                <a:cubicBezTo>
                  <a:pt x="12331" y="12493"/>
                  <a:pt x="13710" y="10864"/>
                  <a:pt x="14412" y="9009"/>
                </a:cubicBezTo>
                <a:cubicBezTo>
                  <a:pt x="15138" y="7130"/>
                  <a:pt x="14788" y="5250"/>
                  <a:pt x="13835" y="3496"/>
                </a:cubicBezTo>
                <a:cubicBezTo>
                  <a:pt x="12908" y="1841"/>
                  <a:pt x="11354" y="613"/>
                  <a:pt x="9524" y="212"/>
                </a:cubicBezTo>
                <a:cubicBezTo>
                  <a:pt x="9095" y="123"/>
                  <a:pt x="8311" y="0"/>
                  <a:pt x="7368" y="0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94" name="Google Shape;294;p27"/>
          <p:cNvSpPr/>
          <p:nvPr/>
        </p:nvSpPr>
        <p:spPr>
          <a:xfrm rot="3072260">
            <a:off x="7916316" y="-467536"/>
            <a:ext cx="1784001" cy="1418111"/>
          </a:xfrm>
          <a:custGeom>
            <a:avLst/>
            <a:gdLst/>
            <a:ahLst/>
            <a:cxnLst/>
            <a:rect l="l" t="t" r="r" b="b"/>
            <a:pathLst>
              <a:path w="13785" h="10957" extrusionOk="0">
                <a:moveTo>
                  <a:pt x="5827" y="1"/>
                </a:moveTo>
                <a:cubicBezTo>
                  <a:pt x="5763" y="1"/>
                  <a:pt x="5717" y="3"/>
                  <a:pt x="5690" y="6"/>
                </a:cubicBezTo>
                <a:cubicBezTo>
                  <a:pt x="5213" y="56"/>
                  <a:pt x="4787" y="232"/>
                  <a:pt x="4361" y="407"/>
                </a:cubicBezTo>
                <a:cubicBezTo>
                  <a:pt x="3534" y="708"/>
                  <a:pt x="2782" y="1134"/>
                  <a:pt x="2131" y="1761"/>
                </a:cubicBezTo>
                <a:cubicBezTo>
                  <a:pt x="1479" y="2362"/>
                  <a:pt x="928" y="3139"/>
                  <a:pt x="602" y="3966"/>
                </a:cubicBezTo>
                <a:cubicBezTo>
                  <a:pt x="276" y="4818"/>
                  <a:pt x="0" y="5846"/>
                  <a:pt x="151" y="6748"/>
                </a:cubicBezTo>
                <a:cubicBezTo>
                  <a:pt x="276" y="7650"/>
                  <a:pt x="577" y="8653"/>
                  <a:pt x="1253" y="9279"/>
                </a:cubicBezTo>
                <a:cubicBezTo>
                  <a:pt x="1955" y="9931"/>
                  <a:pt x="2757" y="10407"/>
                  <a:pt x="3685" y="10658"/>
                </a:cubicBezTo>
                <a:cubicBezTo>
                  <a:pt x="4086" y="10758"/>
                  <a:pt x="4512" y="10858"/>
                  <a:pt x="4938" y="10908"/>
                </a:cubicBezTo>
                <a:cubicBezTo>
                  <a:pt x="5128" y="10943"/>
                  <a:pt x="5310" y="10957"/>
                  <a:pt x="5488" y="10957"/>
                </a:cubicBezTo>
                <a:cubicBezTo>
                  <a:pt x="5827" y="10957"/>
                  <a:pt x="6156" y="10908"/>
                  <a:pt x="6517" y="10858"/>
                </a:cubicBezTo>
                <a:cubicBezTo>
                  <a:pt x="7469" y="10758"/>
                  <a:pt x="8371" y="10658"/>
                  <a:pt x="9223" y="10207"/>
                </a:cubicBezTo>
                <a:cubicBezTo>
                  <a:pt x="10025" y="9806"/>
                  <a:pt x="10802" y="9304"/>
                  <a:pt x="11454" y="8653"/>
                </a:cubicBezTo>
                <a:cubicBezTo>
                  <a:pt x="12206" y="7951"/>
                  <a:pt x="12782" y="7249"/>
                  <a:pt x="13133" y="6272"/>
                </a:cubicBezTo>
                <a:cubicBezTo>
                  <a:pt x="13785" y="4492"/>
                  <a:pt x="13284" y="2763"/>
                  <a:pt x="11955" y="1460"/>
                </a:cubicBezTo>
                <a:cubicBezTo>
                  <a:pt x="10810" y="338"/>
                  <a:pt x="6704" y="1"/>
                  <a:pt x="5827" y="1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95" name="Google Shape;295;p27"/>
          <p:cNvSpPr/>
          <p:nvPr/>
        </p:nvSpPr>
        <p:spPr>
          <a:xfrm rot="-7297984">
            <a:off x="7978475" y="4101864"/>
            <a:ext cx="1247656" cy="1848505"/>
          </a:xfrm>
          <a:custGeom>
            <a:avLst/>
            <a:gdLst/>
            <a:ahLst/>
            <a:cxnLst/>
            <a:rect l="l" t="t" r="r" b="b"/>
            <a:pathLst>
              <a:path w="41455" h="61419" extrusionOk="0">
                <a:moveTo>
                  <a:pt x="18968" y="1"/>
                </a:moveTo>
                <a:cubicBezTo>
                  <a:pt x="17886" y="1"/>
                  <a:pt x="16803" y="119"/>
                  <a:pt x="15740" y="365"/>
                </a:cubicBezTo>
                <a:cubicBezTo>
                  <a:pt x="13058" y="992"/>
                  <a:pt x="10602" y="2521"/>
                  <a:pt x="8672" y="4476"/>
                </a:cubicBezTo>
                <a:cubicBezTo>
                  <a:pt x="4236" y="8912"/>
                  <a:pt x="2557" y="15178"/>
                  <a:pt x="1529" y="21193"/>
                </a:cubicBezTo>
                <a:cubicBezTo>
                  <a:pt x="377" y="27834"/>
                  <a:pt x="1" y="34727"/>
                  <a:pt x="1605" y="41343"/>
                </a:cubicBezTo>
                <a:cubicBezTo>
                  <a:pt x="2983" y="46982"/>
                  <a:pt x="5865" y="52446"/>
                  <a:pt x="10352" y="56230"/>
                </a:cubicBezTo>
                <a:cubicBezTo>
                  <a:pt x="14166" y="59452"/>
                  <a:pt x="18967" y="61419"/>
                  <a:pt x="23920" y="61419"/>
                </a:cubicBezTo>
                <a:cubicBezTo>
                  <a:pt x="24824" y="61419"/>
                  <a:pt x="25733" y="61353"/>
                  <a:pt x="26642" y="61218"/>
                </a:cubicBezTo>
                <a:cubicBezTo>
                  <a:pt x="29901" y="60717"/>
                  <a:pt x="33008" y="59213"/>
                  <a:pt x="35389" y="56957"/>
                </a:cubicBezTo>
                <a:cubicBezTo>
                  <a:pt x="37394" y="55228"/>
                  <a:pt x="38798" y="52947"/>
                  <a:pt x="39700" y="50466"/>
                </a:cubicBezTo>
                <a:cubicBezTo>
                  <a:pt x="40778" y="47509"/>
                  <a:pt x="41154" y="44376"/>
                  <a:pt x="41279" y="41268"/>
                </a:cubicBezTo>
                <a:cubicBezTo>
                  <a:pt x="41454" y="37884"/>
                  <a:pt x="41354" y="34476"/>
                  <a:pt x="41003" y="31092"/>
                </a:cubicBezTo>
                <a:cubicBezTo>
                  <a:pt x="40327" y="24752"/>
                  <a:pt x="38948" y="18210"/>
                  <a:pt x="36141" y="12446"/>
                </a:cubicBezTo>
                <a:cubicBezTo>
                  <a:pt x="33610" y="7208"/>
                  <a:pt x="29525" y="2696"/>
                  <a:pt x="23911" y="817"/>
                </a:cubicBezTo>
                <a:cubicBezTo>
                  <a:pt x="22313" y="284"/>
                  <a:pt x="20641" y="1"/>
                  <a:pt x="18968" y="1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96" name="Google Shape;296;p27"/>
          <p:cNvSpPr/>
          <p:nvPr/>
        </p:nvSpPr>
        <p:spPr>
          <a:xfrm rot="-2866074">
            <a:off x="-395177" y="-224463"/>
            <a:ext cx="967754" cy="815832"/>
          </a:xfrm>
          <a:custGeom>
            <a:avLst/>
            <a:gdLst/>
            <a:ahLst/>
            <a:cxnLst/>
            <a:rect l="l" t="t" r="r" b="b"/>
            <a:pathLst>
              <a:path w="6568" h="5537" extrusionOk="0">
                <a:moveTo>
                  <a:pt x="3213" y="1"/>
                </a:moveTo>
                <a:cubicBezTo>
                  <a:pt x="2991" y="1"/>
                  <a:pt x="2770" y="23"/>
                  <a:pt x="2557" y="72"/>
                </a:cubicBezTo>
                <a:cubicBezTo>
                  <a:pt x="2256" y="148"/>
                  <a:pt x="1956" y="248"/>
                  <a:pt x="1680" y="398"/>
                </a:cubicBezTo>
                <a:cubicBezTo>
                  <a:pt x="1379" y="549"/>
                  <a:pt x="1154" y="774"/>
                  <a:pt x="928" y="1000"/>
                </a:cubicBezTo>
                <a:cubicBezTo>
                  <a:pt x="527" y="1401"/>
                  <a:pt x="276" y="1877"/>
                  <a:pt x="251" y="2403"/>
                </a:cubicBezTo>
                <a:cubicBezTo>
                  <a:pt x="226" y="2478"/>
                  <a:pt x="226" y="2529"/>
                  <a:pt x="226" y="2579"/>
                </a:cubicBezTo>
                <a:cubicBezTo>
                  <a:pt x="226" y="2569"/>
                  <a:pt x="226" y="2561"/>
                  <a:pt x="226" y="2554"/>
                </a:cubicBezTo>
                <a:cubicBezTo>
                  <a:pt x="201" y="2604"/>
                  <a:pt x="176" y="2704"/>
                  <a:pt x="176" y="2804"/>
                </a:cubicBezTo>
                <a:cubicBezTo>
                  <a:pt x="1" y="3180"/>
                  <a:pt x="126" y="3631"/>
                  <a:pt x="352" y="3957"/>
                </a:cubicBezTo>
                <a:cubicBezTo>
                  <a:pt x="427" y="4057"/>
                  <a:pt x="477" y="4133"/>
                  <a:pt x="552" y="4208"/>
                </a:cubicBezTo>
                <a:cubicBezTo>
                  <a:pt x="552" y="4233"/>
                  <a:pt x="577" y="4233"/>
                  <a:pt x="577" y="4233"/>
                </a:cubicBezTo>
                <a:cubicBezTo>
                  <a:pt x="577" y="4258"/>
                  <a:pt x="577" y="4258"/>
                  <a:pt x="602" y="4283"/>
                </a:cubicBezTo>
                <a:cubicBezTo>
                  <a:pt x="677" y="4458"/>
                  <a:pt x="778" y="4609"/>
                  <a:pt x="928" y="4734"/>
                </a:cubicBezTo>
                <a:cubicBezTo>
                  <a:pt x="1053" y="4859"/>
                  <a:pt x="1179" y="4960"/>
                  <a:pt x="1329" y="5035"/>
                </a:cubicBezTo>
                <a:cubicBezTo>
                  <a:pt x="1429" y="5085"/>
                  <a:pt x="1505" y="5110"/>
                  <a:pt x="1580" y="5160"/>
                </a:cubicBezTo>
                <a:cubicBezTo>
                  <a:pt x="1593" y="5160"/>
                  <a:pt x="1607" y="5167"/>
                  <a:pt x="1620" y="5174"/>
                </a:cubicBezTo>
                <a:lnTo>
                  <a:pt x="1620" y="5174"/>
                </a:lnTo>
                <a:cubicBezTo>
                  <a:pt x="1608" y="5174"/>
                  <a:pt x="1613" y="5185"/>
                  <a:pt x="1630" y="5185"/>
                </a:cubicBezTo>
                <a:cubicBezTo>
                  <a:pt x="1680" y="5210"/>
                  <a:pt x="1730" y="5235"/>
                  <a:pt x="1780" y="5260"/>
                </a:cubicBezTo>
                <a:cubicBezTo>
                  <a:pt x="2131" y="5436"/>
                  <a:pt x="2582" y="5536"/>
                  <a:pt x="2958" y="5536"/>
                </a:cubicBezTo>
                <a:cubicBezTo>
                  <a:pt x="3359" y="5536"/>
                  <a:pt x="3735" y="5461"/>
                  <a:pt x="4111" y="5386"/>
                </a:cubicBezTo>
                <a:cubicBezTo>
                  <a:pt x="4437" y="5336"/>
                  <a:pt x="4788" y="5235"/>
                  <a:pt x="5088" y="5085"/>
                </a:cubicBezTo>
                <a:cubicBezTo>
                  <a:pt x="5414" y="4884"/>
                  <a:pt x="5715" y="4634"/>
                  <a:pt x="5916" y="4308"/>
                </a:cubicBezTo>
                <a:cubicBezTo>
                  <a:pt x="5941" y="4283"/>
                  <a:pt x="5966" y="4258"/>
                  <a:pt x="5966" y="4208"/>
                </a:cubicBezTo>
                <a:cubicBezTo>
                  <a:pt x="5966" y="4208"/>
                  <a:pt x="5966" y="4208"/>
                  <a:pt x="5991" y="4183"/>
                </a:cubicBezTo>
                <a:cubicBezTo>
                  <a:pt x="5991" y="4158"/>
                  <a:pt x="6066" y="4032"/>
                  <a:pt x="6066" y="4032"/>
                </a:cubicBezTo>
                <a:cubicBezTo>
                  <a:pt x="6091" y="4007"/>
                  <a:pt x="6116" y="3982"/>
                  <a:pt x="6116" y="3957"/>
                </a:cubicBezTo>
                <a:cubicBezTo>
                  <a:pt x="6216" y="3807"/>
                  <a:pt x="6291" y="3631"/>
                  <a:pt x="6342" y="3481"/>
                </a:cubicBezTo>
                <a:cubicBezTo>
                  <a:pt x="6567" y="2854"/>
                  <a:pt x="6342" y="2102"/>
                  <a:pt x="6041" y="1526"/>
                </a:cubicBezTo>
                <a:cubicBezTo>
                  <a:pt x="5740" y="899"/>
                  <a:pt x="5189" y="498"/>
                  <a:pt x="4537" y="248"/>
                </a:cubicBezTo>
                <a:cubicBezTo>
                  <a:pt x="4132" y="96"/>
                  <a:pt x="3670" y="1"/>
                  <a:pt x="3213" y="1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97" name="Google Shape;297;p27"/>
          <p:cNvSpPr/>
          <p:nvPr/>
        </p:nvSpPr>
        <p:spPr>
          <a:xfrm rot="3822352">
            <a:off x="8643693" y="1380958"/>
            <a:ext cx="329231" cy="277550"/>
          </a:xfrm>
          <a:custGeom>
            <a:avLst/>
            <a:gdLst/>
            <a:ahLst/>
            <a:cxnLst/>
            <a:rect l="l" t="t" r="r" b="b"/>
            <a:pathLst>
              <a:path w="6568" h="5537" extrusionOk="0">
                <a:moveTo>
                  <a:pt x="3213" y="1"/>
                </a:moveTo>
                <a:cubicBezTo>
                  <a:pt x="2991" y="1"/>
                  <a:pt x="2770" y="23"/>
                  <a:pt x="2557" y="72"/>
                </a:cubicBezTo>
                <a:cubicBezTo>
                  <a:pt x="2256" y="148"/>
                  <a:pt x="1956" y="248"/>
                  <a:pt x="1680" y="398"/>
                </a:cubicBezTo>
                <a:cubicBezTo>
                  <a:pt x="1379" y="549"/>
                  <a:pt x="1154" y="774"/>
                  <a:pt x="928" y="1000"/>
                </a:cubicBezTo>
                <a:cubicBezTo>
                  <a:pt x="527" y="1401"/>
                  <a:pt x="276" y="1877"/>
                  <a:pt x="251" y="2403"/>
                </a:cubicBezTo>
                <a:cubicBezTo>
                  <a:pt x="226" y="2478"/>
                  <a:pt x="226" y="2529"/>
                  <a:pt x="226" y="2579"/>
                </a:cubicBezTo>
                <a:cubicBezTo>
                  <a:pt x="226" y="2569"/>
                  <a:pt x="226" y="2561"/>
                  <a:pt x="226" y="2554"/>
                </a:cubicBezTo>
                <a:cubicBezTo>
                  <a:pt x="201" y="2604"/>
                  <a:pt x="176" y="2704"/>
                  <a:pt x="176" y="2804"/>
                </a:cubicBezTo>
                <a:cubicBezTo>
                  <a:pt x="1" y="3180"/>
                  <a:pt x="126" y="3631"/>
                  <a:pt x="352" y="3957"/>
                </a:cubicBezTo>
                <a:cubicBezTo>
                  <a:pt x="427" y="4057"/>
                  <a:pt x="477" y="4133"/>
                  <a:pt x="552" y="4208"/>
                </a:cubicBezTo>
                <a:cubicBezTo>
                  <a:pt x="552" y="4233"/>
                  <a:pt x="577" y="4233"/>
                  <a:pt x="577" y="4233"/>
                </a:cubicBezTo>
                <a:cubicBezTo>
                  <a:pt x="577" y="4258"/>
                  <a:pt x="577" y="4258"/>
                  <a:pt x="602" y="4283"/>
                </a:cubicBezTo>
                <a:cubicBezTo>
                  <a:pt x="677" y="4458"/>
                  <a:pt x="778" y="4609"/>
                  <a:pt x="928" y="4734"/>
                </a:cubicBezTo>
                <a:cubicBezTo>
                  <a:pt x="1053" y="4859"/>
                  <a:pt x="1179" y="4960"/>
                  <a:pt x="1329" y="5035"/>
                </a:cubicBezTo>
                <a:cubicBezTo>
                  <a:pt x="1429" y="5085"/>
                  <a:pt x="1505" y="5110"/>
                  <a:pt x="1580" y="5160"/>
                </a:cubicBezTo>
                <a:cubicBezTo>
                  <a:pt x="1593" y="5160"/>
                  <a:pt x="1607" y="5167"/>
                  <a:pt x="1620" y="5174"/>
                </a:cubicBezTo>
                <a:lnTo>
                  <a:pt x="1620" y="5174"/>
                </a:lnTo>
                <a:cubicBezTo>
                  <a:pt x="1608" y="5174"/>
                  <a:pt x="1613" y="5185"/>
                  <a:pt x="1630" y="5185"/>
                </a:cubicBezTo>
                <a:cubicBezTo>
                  <a:pt x="1680" y="5210"/>
                  <a:pt x="1730" y="5235"/>
                  <a:pt x="1780" y="5260"/>
                </a:cubicBezTo>
                <a:cubicBezTo>
                  <a:pt x="2131" y="5436"/>
                  <a:pt x="2582" y="5536"/>
                  <a:pt x="2958" y="5536"/>
                </a:cubicBezTo>
                <a:cubicBezTo>
                  <a:pt x="3359" y="5536"/>
                  <a:pt x="3735" y="5461"/>
                  <a:pt x="4111" y="5386"/>
                </a:cubicBezTo>
                <a:cubicBezTo>
                  <a:pt x="4437" y="5336"/>
                  <a:pt x="4788" y="5235"/>
                  <a:pt x="5088" y="5085"/>
                </a:cubicBezTo>
                <a:cubicBezTo>
                  <a:pt x="5414" y="4884"/>
                  <a:pt x="5715" y="4634"/>
                  <a:pt x="5916" y="4308"/>
                </a:cubicBezTo>
                <a:cubicBezTo>
                  <a:pt x="5941" y="4283"/>
                  <a:pt x="5966" y="4258"/>
                  <a:pt x="5966" y="4208"/>
                </a:cubicBezTo>
                <a:cubicBezTo>
                  <a:pt x="5966" y="4208"/>
                  <a:pt x="5966" y="4208"/>
                  <a:pt x="5991" y="4183"/>
                </a:cubicBezTo>
                <a:cubicBezTo>
                  <a:pt x="5991" y="4158"/>
                  <a:pt x="6066" y="4032"/>
                  <a:pt x="6066" y="4032"/>
                </a:cubicBezTo>
                <a:cubicBezTo>
                  <a:pt x="6091" y="4007"/>
                  <a:pt x="6116" y="3982"/>
                  <a:pt x="6116" y="3957"/>
                </a:cubicBezTo>
                <a:cubicBezTo>
                  <a:pt x="6216" y="3807"/>
                  <a:pt x="6291" y="3631"/>
                  <a:pt x="6342" y="3481"/>
                </a:cubicBezTo>
                <a:cubicBezTo>
                  <a:pt x="6567" y="2854"/>
                  <a:pt x="6342" y="2102"/>
                  <a:pt x="6041" y="1526"/>
                </a:cubicBezTo>
                <a:cubicBezTo>
                  <a:pt x="5740" y="899"/>
                  <a:pt x="5189" y="498"/>
                  <a:pt x="4537" y="248"/>
                </a:cubicBezTo>
                <a:cubicBezTo>
                  <a:pt x="4132" y="96"/>
                  <a:pt x="3670" y="1"/>
                  <a:pt x="3213" y="1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98" name="Google Shape;298;p27"/>
          <p:cNvSpPr txBox="1">
            <a:spLocks noGrp="1"/>
          </p:cNvSpPr>
          <p:nvPr>
            <p:ph type="title"/>
          </p:nvPr>
        </p:nvSpPr>
        <p:spPr>
          <a:xfrm>
            <a:off x="720000" y="539400"/>
            <a:ext cx="3434700" cy="873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l" rtl="0">
              <a:spcBef>
                <a:spcPts val="0"/>
              </a:spcBef>
              <a:spcAft>
                <a:spcPts val="0"/>
              </a:spcAft>
              <a:buSzPts val="3500"/>
              <a:buNone/>
              <a:defRPr sz="6000"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  <p:sp>
        <p:nvSpPr>
          <p:cNvPr id="299" name="Google Shape;299;p27"/>
          <p:cNvSpPr txBox="1">
            <a:spLocks noGrp="1"/>
          </p:cNvSpPr>
          <p:nvPr>
            <p:ph type="subTitle" idx="1"/>
          </p:nvPr>
        </p:nvSpPr>
        <p:spPr>
          <a:xfrm>
            <a:off x="720000" y="2610225"/>
            <a:ext cx="3434700" cy="768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6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00" name="Google Shape;300;p27"/>
          <p:cNvSpPr txBox="1">
            <a:spLocks noGrp="1"/>
          </p:cNvSpPr>
          <p:nvPr>
            <p:ph type="subTitle" idx="2"/>
          </p:nvPr>
        </p:nvSpPr>
        <p:spPr>
          <a:xfrm>
            <a:off x="720000" y="2201300"/>
            <a:ext cx="3434700" cy="408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6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01" name="Google Shape;301;p27"/>
          <p:cNvSpPr txBox="1"/>
          <p:nvPr/>
        </p:nvSpPr>
        <p:spPr>
          <a:xfrm>
            <a:off x="720000" y="3555025"/>
            <a:ext cx="3434700" cy="615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>
                <a:solidFill>
                  <a:schemeClr val="dk2"/>
                </a:solidFill>
                <a:latin typeface="Didact Gothic"/>
                <a:ea typeface="Didact Gothic"/>
                <a:cs typeface="Didact Gothic"/>
                <a:sym typeface="Didact Gothic"/>
              </a:rPr>
              <a:t>CREDITS: This presentation template was created by </a:t>
            </a:r>
            <a:r>
              <a:rPr lang="en" sz="1200" b="1">
                <a:solidFill>
                  <a:schemeClr val="lt2"/>
                </a:solidFill>
                <a:uFill>
                  <a:noFill/>
                </a:uFill>
                <a:latin typeface="Didact Gothic"/>
                <a:ea typeface="Didact Gothic"/>
                <a:cs typeface="Didact Gothic"/>
                <a:sym typeface="Didact Gothic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Slidesgo</a:t>
            </a:r>
            <a:r>
              <a:rPr lang="en" sz="1200">
                <a:solidFill>
                  <a:schemeClr val="dk2"/>
                </a:solidFill>
                <a:latin typeface="Didact Gothic"/>
                <a:ea typeface="Didact Gothic"/>
                <a:cs typeface="Didact Gothic"/>
                <a:sym typeface="Didact Gothic"/>
              </a:rPr>
              <a:t>, including icons by </a:t>
            </a:r>
            <a:r>
              <a:rPr lang="en" sz="1200" b="1">
                <a:solidFill>
                  <a:schemeClr val="lt2"/>
                </a:solidFill>
                <a:uFill>
                  <a:noFill/>
                </a:uFill>
                <a:latin typeface="Didact Gothic"/>
                <a:ea typeface="Didact Gothic"/>
                <a:cs typeface="Didact Gothic"/>
                <a:sym typeface="Didact Gothic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Flaticon</a:t>
            </a:r>
            <a:r>
              <a:rPr lang="en" sz="1200">
                <a:solidFill>
                  <a:schemeClr val="dk2"/>
                </a:solidFill>
                <a:latin typeface="Didact Gothic"/>
                <a:ea typeface="Didact Gothic"/>
                <a:cs typeface="Didact Gothic"/>
                <a:sym typeface="Didact Gothic"/>
              </a:rPr>
              <a:t>, infographics and images by </a:t>
            </a:r>
            <a:r>
              <a:rPr lang="en" sz="1200" b="1">
                <a:solidFill>
                  <a:schemeClr val="lt2"/>
                </a:solidFill>
                <a:uFill>
                  <a:noFill/>
                </a:uFill>
                <a:latin typeface="Didact Gothic"/>
                <a:ea typeface="Didact Gothic"/>
                <a:cs typeface="Didact Gothic"/>
                <a:sym typeface="Didact Gothic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Freepik</a:t>
            </a:r>
            <a:endParaRPr sz="1200" b="1">
              <a:solidFill>
                <a:schemeClr val="lt2"/>
              </a:solidFill>
              <a:latin typeface="Didact Gothic"/>
              <a:ea typeface="Didact Gothic"/>
              <a:cs typeface="Didact Gothic"/>
              <a:sym typeface="Didact Gothic"/>
            </a:endParaRPr>
          </a:p>
        </p:txBody>
      </p:sp>
    </p:spTree>
    <p:extLst>
      <p:ext uri="{BB962C8B-B14F-4D97-AF65-F5344CB8AC3E}">
        <p14:creationId xmlns:p14="http://schemas.microsoft.com/office/powerpoint/2010/main" val="1821155683"/>
      </p:ext>
    </p:extLst>
  </p:cSld>
  <p:clrMapOvr>
    <a:masterClrMapping/>
  </p:clrMapOvr>
  <p:transition spd="slow">
    <p:push dir="u"/>
  </p:transition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">
  <p:cSld name="Background">
    <p:spTree>
      <p:nvGrpSpPr>
        <p:cNvPr id="1" name="Shape 3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3" name="Google Shape;303;p28"/>
          <p:cNvSpPr/>
          <p:nvPr/>
        </p:nvSpPr>
        <p:spPr>
          <a:xfrm rot="-4960044">
            <a:off x="2464390" y="-550854"/>
            <a:ext cx="4215209" cy="6245179"/>
          </a:xfrm>
          <a:custGeom>
            <a:avLst/>
            <a:gdLst/>
            <a:ahLst/>
            <a:cxnLst/>
            <a:rect l="l" t="t" r="r" b="b"/>
            <a:pathLst>
              <a:path w="41455" h="61419" extrusionOk="0">
                <a:moveTo>
                  <a:pt x="18968" y="1"/>
                </a:moveTo>
                <a:cubicBezTo>
                  <a:pt x="17886" y="1"/>
                  <a:pt x="16803" y="119"/>
                  <a:pt x="15740" y="365"/>
                </a:cubicBezTo>
                <a:cubicBezTo>
                  <a:pt x="13058" y="992"/>
                  <a:pt x="10602" y="2521"/>
                  <a:pt x="8672" y="4476"/>
                </a:cubicBezTo>
                <a:cubicBezTo>
                  <a:pt x="4236" y="8912"/>
                  <a:pt x="2557" y="15178"/>
                  <a:pt x="1529" y="21193"/>
                </a:cubicBezTo>
                <a:cubicBezTo>
                  <a:pt x="377" y="27834"/>
                  <a:pt x="1" y="34727"/>
                  <a:pt x="1605" y="41343"/>
                </a:cubicBezTo>
                <a:cubicBezTo>
                  <a:pt x="2983" y="46982"/>
                  <a:pt x="5865" y="52446"/>
                  <a:pt x="10352" y="56230"/>
                </a:cubicBezTo>
                <a:cubicBezTo>
                  <a:pt x="14166" y="59452"/>
                  <a:pt x="18967" y="61419"/>
                  <a:pt x="23920" y="61419"/>
                </a:cubicBezTo>
                <a:cubicBezTo>
                  <a:pt x="24824" y="61419"/>
                  <a:pt x="25733" y="61353"/>
                  <a:pt x="26642" y="61218"/>
                </a:cubicBezTo>
                <a:cubicBezTo>
                  <a:pt x="29901" y="60717"/>
                  <a:pt x="33008" y="59213"/>
                  <a:pt x="35389" y="56957"/>
                </a:cubicBezTo>
                <a:cubicBezTo>
                  <a:pt x="37394" y="55228"/>
                  <a:pt x="38798" y="52947"/>
                  <a:pt x="39700" y="50466"/>
                </a:cubicBezTo>
                <a:cubicBezTo>
                  <a:pt x="40778" y="47509"/>
                  <a:pt x="41154" y="44376"/>
                  <a:pt x="41279" y="41268"/>
                </a:cubicBezTo>
                <a:cubicBezTo>
                  <a:pt x="41454" y="37884"/>
                  <a:pt x="41354" y="34476"/>
                  <a:pt x="41003" y="31092"/>
                </a:cubicBezTo>
                <a:cubicBezTo>
                  <a:pt x="40327" y="24752"/>
                  <a:pt x="38948" y="18210"/>
                  <a:pt x="36141" y="12446"/>
                </a:cubicBezTo>
                <a:cubicBezTo>
                  <a:pt x="33610" y="7208"/>
                  <a:pt x="29525" y="2696"/>
                  <a:pt x="23911" y="817"/>
                </a:cubicBezTo>
                <a:cubicBezTo>
                  <a:pt x="22313" y="284"/>
                  <a:pt x="20641" y="1"/>
                  <a:pt x="18968" y="1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04" name="Google Shape;304;p28"/>
          <p:cNvSpPr/>
          <p:nvPr/>
        </p:nvSpPr>
        <p:spPr>
          <a:xfrm>
            <a:off x="503924" y="-107650"/>
            <a:ext cx="1023501" cy="926114"/>
          </a:xfrm>
          <a:custGeom>
            <a:avLst/>
            <a:gdLst/>
            <a:ahLst/>
            <a:cxnLst/>
            <a:rect l="l" t="t" r="r" b="b"/>
            <a:pathLst>
              <a:path w="16290" h="14740" extrusionOk="0">
                <a:moveTo>
                  <a:pt x="8923" y="1"/>
                </a:moveTo>
                <a:cubicBezTo>
                  <a:pt x="8623" y="1"/>
                  <a:pt x="8321" y="16"/>
                  <a:pt x="8021" y="47"/>
                </a:cubicBezTo>
                <a:cubicBezTo>
                  <a:pt x="4111" y="498"/>
                  <a:pt x="1" y="3681"/>
                  <a:pt x="577" y="7992"/>
                </a:cubicBezTo>
                <a:cubicBezTo>
                  <a:pt x="878" y="10147"/>
                  <a:pt x="2181" y="12052"/>
                  <a:pt x="4011" y="13180"/>
                </a:cubicBezTo>
                <a:cubicBezTo>
                  <a:pt x="4186" y="13305"/>
                  <a:pt x="4412" y="13430"/>
                  <a:pt x="4612" y="13530"/>
                </a:cubicBezTo>
                <a:cubicBezTo>
                  <a:pt x="5715" y="14257"/>
                  <a:pt x="7069" y="14658"/>
                  <a:pt x="8347" y="14733"/>
                </a:cubicBezTo>
                <a:cubicBezTo>
                  <a:pt x="8447" y="14738"/>
                  <a:pt x="8547" y="14740"/>
                  <a:pt x="8647" y="14740"/>
                </a:cubicBezTo>
                <a:cubicBezTo>
                  <a:pt x="12756" y="14740"/>
                  <a:pt x="16290" y="11249"/>
                  <a:pt x="16217" y="7089"/>
                </a:cubicBezTo>
                <a:cubicBezTo>
                  <a:pt x="16166" y="5034"/>
                  <a:pt x="15264" y="2804"/>
                  <a:pt x="13610" y="1525"/>
                </a:cubicBezTo>
                <a:cubicBezTo>
                  <a:pt x="12270" y="484"/>
                  <a:pt x="10606" y="1"/>
                  <a:pt x="8923" y="1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05" name="Google Shape;305;p28"/>
          <p:cNvSpPr/>
          <p:nvPr/>
        </p:nvSpPr>
        <p:spPr>
          <a:xfrm>
            <a:off x="1668422" y="4366993"/>
            <a:ext cx="329221" cy="277542"/>
          </a:xfrm>
          <a:custGeom>
            <a:avLst/>
            <a:gdLst/>
            <a:ahLst/>
            <a:cxnLst/>
            <a:rect l="l" t="t" r="r" b="b"/>
            <a:pathLst>
              <a:path w="6568" h="5537" extrusionOk="0">
                <a:moveTo>
                  <a:pt x="3213" y="1"/>
                </a:moveTo>
                <a:cubicBezTo>
                  <a:pt x="2991" y="1"/>
                  <a:pt x="2770" y="23"/>
                  <a:pt x="2557" y="72"/>
                </a:cubicBezTo>
                <a:cubicBezTo>
                  <a:pt x="2256" y="148"/>
                  <a:pt x="1956" y="248"/>
                  <a:pt x="1680" y="398"/>
                </a:cubicBezTo>
                <a:cubicBezTo>
                  <a:pt x="1379" y="549"/>
                  <a:pt x="1154" y="774"/>
                  <a:pt x="928" y="1000"/>
                </a:cubicBezTo>
                <a:cubicBezTo>
                  <a:pt x="527" y="1401"/>
                  <a:pt x="276" y="1877"/>
                  <a:pt x="251" y="2403"/>
                </a:cubicBezTo>
                <a:cubicBezTo>
                  <a:pt x="226" y="2478"/>
                  <a:pt x="226" y="2529"/>
                  <a:pt x="226" y="2579"/>
                </a:cubicBezTo>
                <a:cubicBezTo>
                  <a:pt x="226" y="2569"/>
                  <a:pt x="226" y="2561"/>
                  <a:pt x="226" y="2554"/>
                </a:cubicBezTo>
                <a:cubicBezTo>
                  <a:pt x="201" y="2604"/>
                  <a:pt x="176" y="2704"/>
                  <a:pt x="176" y="2804"/>
                </a:cubicBezTo>
                <a:cubicBezTo>
                  <a:pt x="1" y="3180"/>
                  <a:pt x="126" y="3631"/>
                  <a:pt x="352" y="3957"/>
                </a:cubicBezTo>
                <a:cubicBezTo>
                  <a:pt x="427" y="4057"/>
                  <a:pt x="477" y="4133"/>
                  <a:pt x="552" y="4208"/>
                </a:cubicBezTo>
                <a:cubicBezTo>
                  <a:pt x="552" y="4233"/>
                  <a:pt x="577" y="4233"/>
                  <a:pt x="577" y="4233"/>
                </a:cubicBezTo>
                <a:cubicBezTo>
                  <a:pt x="577" y="4258"/>
                  <a:pt x="577" y="4258"/>
                  <a:pt x="602" y="4283"/>
                </a:cubicBezTo>
                <a:cubicBezTo>
                  <a:pt x="677" y="4458"/>
                  <a:pt x="778" y="4609"/>
                  <a:pt x="928" y="4734"/>
                </a:cubicBezTo>
                <a:cubicBezTo>
                  <a:pt x="1053" y="4859"/>
                  <a:pt x="1179" y="4960"/>
                  <a:pt x="1329" y="5035"/>
                </a:cubicBezTo>
                <a:cubicBezTo>
                  <a:pt x="1429" y="5085"/>
                  <a:pt x="1505" y="5110"/>
                  <a:pt x="1580" y="5160"/>
                </a:cubicBezTo>
                <a:cubicBezTo>
                  <a:pt x="1593" y="5160"/>
                  <a:pt x="1607" y="5167"/>
                  <a:pt x="1620" y="5174"/>
                </a:cubicBezTo>
                <a:lnTo>
                  <a:pt x="1620" y="5174"/>
                </a:lnTo>
                <a:cubicBezTo>
                  <a:pt x="1608" y="5174"/>
                  <a:pt x="1613" y="5185"/>
                  <a:pt x="1630" y="5185"/>
                </a:cubicBezTo>
                <a:cubicBezTo>
                  <a:pt x="1680" y="5210"/>
                  <a:pt x="1730" y="5235"/>
                  <a:pt x="1780" y="5260"/>
                </a:cubicBezTo>
                <a:cubicBezTo>
                  <a:pt x="2131" y="5436"/>
                  <a:pt x="2582" y="5536"/>
                  <a:pt x="2958" y="5536"/>
                </a:cubicBezTo>
                <a:cubicBezTo>
                  <a:pt x="3359" y="5536"/>
                  <a:pt x="3735" y="5461"/>
                  <a:pt x="4111" y="5386"/>
                </a:cubicBezTo>
                <a:cubicBezTo>
                  <a:pt x="4437" y="5336"/>
                  <a:pt x="4788" y="5235"/>
                  <a:pt x="5088" y="5085"/>
                </a:cubicBezTo>
                <a:cubicBezTo>
                  <a:pt x="5414" y="4884"/>
                  <a:pt x="5715" y="4634"/>
                  <a:pt x="5916" y="4308"/>
                </a:cubicBezTo>
                <a:cubicBezTo>
                  <a:pt x="5941" y="4283"/>
                  <a:pt x="5966" y="4258"/>
                  <a:pt x="5966" y="4208"/>
                </a:cubicBezTo>
                <a:cubicBezTo>
                  <a:pt x="5966" y="4208"/>
                  <a:pt x="5966" y="4208"/>
                  <a:pt x="5991" y="4183"/>
                </a:cubicBezTo>
                <a:cubicBezTo>
                  <a:pt x="5991" y="4158"/>
                  <a:pt x="6066" y="4032"/>
                  <a:pt x="6066" y="4032"/>
                </a:cubicBezTo>
                <a:cubicBezTo>
                  <a:pt x="6091" y="4007"/>
                  <a:pt x="6116" y="3982"/>
                  <a:pt x="6116" y="3957"/>
                </a:cubicBezTo>
                <a:cubicBezTo>
                  <a:pt x="6216" y="3807"/>
                  <a:pt x="6291" y="3631"/>
                  <a:pt x="6342" y="3481"/>
                </a:cubicBezTo>
                <a:cubicBezTo>
                  <a:pt x="6567" y="2854"/>
                  <a:pt x="6342" y="2102"/>
                  <a:pt x="6041" y="1526"/>
                </a:cubicBezTo>
                <a:cubicBezTo>
                  <a:pt x="5740" y="899"/>
                  <a:pt x="5189" y="498"/>
                  <a:pt x="4537" y="248"/>
                </a:cubicBezTo>
                <a:cubicBezTo>
                  <a:pt x="4132" y="96"/>
                  <a:pt x="3670" y="1"/>
                  <a:pt x="3213" y="1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06" name="Google Shape;306;p28"/>
          <p:cNvSpPr/>
          <p:nvPr/>
        </p:nvSpPr>
        <p:spPr>
          <a:xfrm rot="-4233670">
            <a:off x="-201070" y="935598"/>
            <a:ext cx="700883" cy="639494"/>
          </a:xfrm>
          <a:custGeom>
            <a:avLst/>
            <a:gdLst/>
            <a:ahLst/>
            <a:cxnLst/>
            <a:rect l="l" t="t" r="r" b="b"/>
            <a:pathLst>
              <a:path w="15139" h="13813" extrusionOk="0">
                <a:moveTo>
                  <a:pt x="7368" y="0"/>
                </a:moveTo>
                <a:cubicBezTo>
                  <a:pt x="5390" y="0"/>
                  <a:pt x="2715" y="541"/>
                  <a:pt x="1153" y="3069"/>
                </a:cubicBezTo>
                <a:cubicBezTo>
                  <a:pt x="777" y="3696"/>
                  <a:pt x="552" y="4398"/>
                  <a:pt x="402" y="5125"/>
                </a:cubicBezTo>
                <a:cubicBezTo>
                  <a:pt x="126" y="5826"/>
                  <a:pt x="1" y="6578"/>
                  <a:pt x="101" y="7355"/>
                </a:cubicBezTo>
                <a:cubicBezTo>
                  <a:pt x="176" y="7882"/>
                  <a:pt x="351" y="8358"/>
                  <a:pt x="602" y="8809"/>
                </a:cubicBezTo>
                <a:cubicBezTo>
                  <a:pt x="652" y="8959"/>
                  <a:pt x="702" y="9135"/>
                  <a:pt x="777" y="9285"/>
                </a:cubicBezTo>
                <a:cubicBezTo>
                  <a:pt x="1178" y="10187"/>
                  <a:pt x="1830" y="10889"/>
                  <a:pt x="2482" y="11641"/>
                </a:cubicBezTo>
                <a:cubicBezTo>
                  <a:pt x="3158" y="12393"/>
                  <a:pt x="3960" y="12894"/>
                  <a:pt x="4913" y="13270"/>
                </a:cubicBezTo>
                <a:cubicBezTo>
                  <a:pt x="5817" y="13636"/>
                  <a:pt x="6726" y="13812"/>
                  <a:pt x="7636" y="13812"/>
                </a:cubicBezTo>
                <a:cubicBezTo>
                  <a:pt x="8594" y="13812"/>
                  <a:pt x="9551" y="13618"/>
                  <a:pt x="10502" y="13245"/>
                </a:cubicBezTo>
                <a:cubicBezTo>
                  <a:pt x="12331" y="12493"/>
                  <a:pt x="13710" y="10864"/>
                  <a:pt x="14412" y="9009"/>
                </a:cubicBezTo>
                <a:cubicBezTo>
                  <a:pt x="15138" y="7130"/>
                  <a:pt x="14788" y="5250"/>
                  <a:pt x="13835" y="3496"/>
                </a:cubicBezTo>
                <a:cubicBezTo>
                  <a:pt x="12908" y="1841"/>
                  <a:pt x="11354" y="613"/>
                  <a:pt x="9524" y="212"/>
                </a:cubicBezTo>
                <a:cubicBezTo>
                  <a:pt x="9095" y="123"/>
                  <a:pt x="8311" y="0"/>
                  <a:pt x="7368" y="0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07" name="Google Shape;307;p28"/>
          <p:cNvSpPr/>
          <p:nvPr/>
        </p:nvSpPr>
        <p:spPr>
          <a:xfrm rot="2700000">
            <a:off x="-490529" y="3564377"/>
            <a:ext cx="1530157" cy="1216245"/>
          </a:xfrm>
          <a:custGeom>
            <a:avLst/>
            <a:gdLst/>
            <a:ahLst/>
            <a:cxnLst/>
            <a:rect l="l" t="t" r="r" b="b"/>
            <a:pathLst>
              <a:path w="13785" h="10957" extrusionOk="0">
                <a:moveTo>
                  <a:pt x="5827" y="1"/>
                </a:moveTo>
                <a:cubicBezTo>
                  <a:pt x="5763" y="1"/>
                  <a:pt x="5717" y="3"/>
                  <a:pt x="5690" y="6"/>
                </a:cubicBezTo>
                <a:cubicBezTo>
                  <a:pt x="5213" y="56"/>
                  <a:pt x="4787" y="232"/>
                  <a:pt x="4361" y="407"/>
                </a:cubicBezTo>
                <a:cubicBezTo>
                  <a:pt x="3534" y="708"/>
                  <a:pt x="2782" y="1134"/>
                  <a:pt x="2131" y="1761"/>
                </a:cubicBezTo>
                <a:cubicBezTo>
                  <a:pt x="1479" y="2362"/>
                  <a:pt x="928" y="3139"/>
                  <a:pt x="602" y="3966"/>
                </a:cubicBezTo>
                <a:cubicBezTo>
                  <a:pt x="276" y="4818"/>
                  <a:pt x="0" y="5846"/>
                  <a:pt x="151" y="6748"/>
                </a:cubicBezTo>
                <a:cubicBezTo>
                  <a:pt x="276" y="7650"/>
                  <a:pt x="577" y="8653"/>
                  <a:pt x="1253" y="9279"/>
                </a:cubicBezTo>
                <a:cubicBezTo>
                  <a:pt x="1955" y="9931"/>
                  <a:pt x="2757" y="10407"/>
                  <a:pt x="3685" y="10658"/>
                </a:cubicBezTo>
                <a:cubicBezTo>
                  <a:pt x="4086" y="10758"/>
                  <a:pt x="4512" y="10858"/>
                  <a:pt x="4938" y="10908"/>
                </a:cubicBezTo>
                <a:cubicBezTo>
                  <a:pt x="5128" y="10943"/>
                  <a:pt x="5310" y="10957"/>
                  <a:pt x="5488" y="10957"/>
                </a:cubicBezTo>
                <a:cubicBezTo>
                  <a:pt x="5827" y="10957"/>
                  <a:pt x="6156" y="10908"/>
                  <a:pt x="6517" y="10858"/>
                </a:cubicBezTo>
                <a:cubicBezTo>
                  <a:pt x="7469" y="10758"/>
                  <a:pt x="8371" y="10658"/>
                  <a:pt x="9223" y="10207"/>
                </a:cubicBezTo>
                <a:cubicBezTo>
                  <a:pt x="10025" y="9806"/>
                  <a:pt x="10802" y="9304"/>
                  <a:pt x="11454" y="8653"/>
                </a:cubicBezTo>
                <a:cubicBezTo>
                  <a:pt x="12206" y="7951"/>
                  <a:pt x="12782" y="7249"/>
                  <a:pt x="13133" y="6272"/>
                </a:cubicBezTo>
                <a:cubicBezTo>
                  <a:pt x="13785" y="4492"/>
                  <a:pt x="13284" y="2763"/>
                  <a:pt x="11955" y="1460"/>
                </a:cubicBezTo>
                <a:cubicBezTo>
                  <a:pt x="10810" y="338"/>
                  <a:pt x="6704" y="1"/>
                  <a:pt x="5827" y="1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08" name="Google Shape;308;p28"/>
          <p:cNvSpPr/>
          <p:nvPr/>
        </p:nvSpPr>
        <p:spPr>
          <a:xfrm rot="-4285766" flipH="1">
            <a:off x="8077950" y="-696351"/>
            <a:ext cx="1370671" cy="2030763"/>
          </a:xfrm>
          <a:custGeom>
            <a:avLst/>
            <a:gdLst/>
            <a:ahLst/>
            <a:cxnLst/>
            <a:rect l="l" t="t" r="r" b="b"/>
            <a:pathLst>
              <a:path w="41455" h="61419" extrusionOk="0">
                <a:moveTo>
                  <a:pt x="18968" y="1"/>
                </a:moveTo>
                <a:cubicBezTo>
                  <a:pt x="17886" y="1"/>
                  <a:pt x="16803" y="119"/>
                  <a:pt x="15740" y="365"/>
                </a:cubicBezTo>
                <a:cubicBezTo>
                  <a:pt x="13058" y="992"/>
                  <a:pt x="10602" y="2521"/>
                  <a:pt x="8672" y="4476"/>
                </a:cubicBezTo>
                <a:cubicBezTo>
                  <a:pt x="4236" y="8912"/>
                  <a:pt x="2557" y="15178"/>
                  <a:pt x="1529" y="21193"/>
                </a:cubicBezTo>
                <a:cubicBezTo>
                  <a:pt x="377" y="27834"/>
                  <a:pt x="1" y="34727"/>
                  <a:pt x="1605" y="41343"/>
                </a:cubicBezTo>
                <a:cubicBezTo>
                  <a:pt x="2983" y="46982"/>
                  <a:pt x="5865" y="52446"/>
                  <a:pt x="10352" y="56230"/>
                </a:cubicBezTo>
                <a:cubicBezTo>
                  <a:pt x="14166" y="59452"/>
                  <a:pt x="18967" y="61419"/>
                  <a:pt x="23920" y="61419"/>
                </a:cubicBezTo>
                <a:cubicBezTo>
                  <a:pt x="24824" y="61419"/>
                  <a:pt x="25733" y="61353"/>
                  <a:pt x="26642" y="61218"/>
                </a:cubicBezTo>
                <a:cubicBezTo>
                  <a:pt x="29901" y="60717"/>
                  <a:pt x="33008" y="59213"/>
                  <a:pt x="35389" y="56957"/>
                </a:cubicBezTo>
                <a:cubicBezTo>
                  <a:pt x="37394" y="55228"/>
                  <a:pt x="38798" y="52947"/>
                  <a:pt x="39700" y="50466"/>
                </a:cubicBezTo>
                <a:cubicBezTo>
                  <a:pt x="40778" y="47509"/>
                  <a:pt x="41154" y="44376"/>
                  <a:pt x="41279" y="41268"/>
                </a:cubicBezTo>
                <a:cubicBezTo>
                  <a:pt x="41454" y="37884"/>
                  <a:pt x="41354" y="34476"/>
                  <a:pt x="41003" y="31092"/>
                </a:cubicBezTo>
                <a:cubicBezTo>
                  <a:pt x="40327" y="24752"/>
                  <a:pt x="38948" y="18210"/>
                  <a:pt x="36141" y="12446"/>
                </a:cubicBezTo>
                <a:cubicBezTo>
                  <a:pt x="33610" y="7208"/>
                  <a:pt x="29525" y="2696"/>
                  <a:pt x="23911" y="817"/>
                </a:cubicBezTo>
                <a:cubicBezTo>
                  <a:pt x="22313" y="284"/>
                  <a:pt x="20641" y="1"/>
                  <a:pt x="18968" y="1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09" name="Google Shape;309;p28"/>
          <p:cNvSpPr/>
          <p:nvPr/>
        </p:nvSpPr>
        <p:spPr>
          <a:xfrm flipH="1">
            <a:off x="8497367" y="1519521"/>
            <a:ext cx="531880" cy="622440"/>
          </a:xfrm>
          <a:custGeom>
            <a:avLst/>
            <a:gdLst/>
            <a:ahLst/>
            <a:cxnLst/>
            <a:rect l="l" t="t" r="r" b="b"/>
            <a:pathLst>
              <a:path w="46769" h="54732" extrusionOk="0">
                <a:moveTo>
                  <a:pt x="26857" y="0"/>
                </a:moveTo>
                <a:cubicBezTo>
                  <a:pt x="24284" y="0"/>
                  <a:pt x="21741" y="660"/>
                  <a:pt x="19374" y="1718"/>
                </a:cubicBezTo>
                <a:cubicBezTo>
                  <a:pt x="13710" y="4224"/>
                  <a:pt x="8898" y="8886"/>
                  <a:pt x="5615" y="14099"/>
                </a:cubicBezTo>
                <a:cubicBezTo>
                  <a:pt x="2407" y="19187"/>
                  <a:pt x="452" y="25127"/>
                  <a:pt x="101" y="31142"/>
                </a:cubicBezTo>
                <a:cubicBezTo>
                  <a:pt x="1" y="32996"/>
                  <a:pt x="126" y="37457"/>
                  <a:pt x="101" y="37808"/>
                </a:cubicBezTo>
                <a:cubicBezTo>
                  <a:pt x="51" y="38535"/>
                  <a:pt x="76" y="39237"/>
                  <a:pt x="151" y="39964"/>
                </a:cubicBezTo>
                <a:cubicBezTo>
                  <a:pt x="327" y="41442"/>
                  <a:pt x="753" y="42821"/>
                  <a:pt x="1379" y="44149"/>
                </a:cubicBezTo>
                <a:cubicBezTo>
                  <a:pt x="2683" y="46906"/>
                  <a:pt x="4738" y="49262"/>
                  <a:pt x="7194" y="50991"/>
                </a:cubicBezTo>
                <a:cubicBezTo>
                  <a:pt x="11002" y="53696"/>
                  <a:pt x="15662" y="54731"/>
                  <a:pt x="20304" y="54731"/>
                </a:cubicBezTo>
                <a:cubicBezTo>
                  <a:pt x="22415" y="54731"/>
                  <a:pt x="24521" y="54517"/>
                  <a:pt x="26542" y="54149"/>
                </a:cubicBezTo>
                <a:cubicBezTo>
                  <a:pt x="29801" y="53548"/>
                  <a:pt x="33059" y="52470"/>
                  <a:pt x="35891" y="50791"/>
                </a:cubicBezTo>
                <a:cubicBezTo>
                  <a:pt x="38698" y="49112"/>
                  <a:pt x="41029" y="46806"/>
                  <a:pt x="42708" y="44024"/>
                </a:cubicBezTo>
                <a:cubicBezTo>
                  <a:pt x="46367" y="37984"/>
                  <a:pt x="46768" y="30665"/>
                  <a:pt x="45590" y="23848"/>
                </a:cubicBezTo>
                <a:cubicBezTo>
                  <a:pt x="44963" y="20189"/>
                  <a:pt x="43961" y="16580"/>
                  <a:pt x="42608" y="13147"/>
                </a:cubicBezTo>
                <a:cubicBezTo>
                  <a:pt x="41380" y="10014"/>
                  <a:pt x="39725" y="7006"/>
                  <a:pt x="37344" y="4600"/>
                </a:cubicBezTo>
                <a:cubicBezTo>
                  <a:pt x="35139" y="2395"/>
                  <a:pt x="32307" y="690"/>
                  <a:pt x="29199" y="189"/>
                </a:cubicBezTo>
                <a:cubicBezTo>
                  <a:pt x="28418" y="61"/>
                  <a:pt x="27636" y="0"/>
                  <a:pt x="26857" y="0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10" name="Google Shape;310;p28"/>
          <p:cNvSpPr/>
          <p:nvPr/>
        </p:nvSpPr>
        <p:spPr>
          <a:xfrm flipH="1">
            <a:off x="8341340" y="4094583"/>
            <a:ext cx="915342" cy="835099"/>
          </a:xfrm>
          <a:custGeom>
            <a:avLst/>
            <a:gdLst/>
            <a:ahLst/>
            <a:cxnLst/>
            <a:rect l="l" t="t" r="r" b="b"/>
            <a:pathLst>
              <a:path w="15139" h="13813" extrusionOk="0">
                <a:moveTo>
                  <a:pt x="7368" y="0"/>
                </a:moveTo>
                <a:cubicBezTo>
                  <a:pt x="5390" y="0"/>
                  <a:pt x="2715" y="541"/>
                  <a:pt x="1153" y="3069"/>
                </a:cubicBezTo>
                <a:cubicBezTo>
                  <a:pt x="777" y="3696"/>
                  <a:pt x="552" y="4398"/>
                  <a:pt x="402" y="5125"/>
                </a:cubicBezTo>
                <a:cubicBezTo>
                  <a:pt x="126" y="5826"/>
                  <a:pt x="1" y="6578"/>
                  <a:pt x="101" y="7355"/>
                </a:cubicBezTo>
                <a:cubicBezTo>
                  <a:pt x="176" y="7882"/>
                  <a:pt x="351" y="8358"/>
                  <a:pt x="602" y="8809"/>
                </a:cubicBezTo>
                <a:cubicBezTo>
                  <a:pt x="652" y="8959"/>
                  <a:pt x="702" y="9135"/>
                  <a:pt x="777" y="9285"/>
                </a:cubicBezTo>
                <a:cubicBezTo>
                  <a:pt x="1178" y="10187"/>
                  <a:pt x="1830" y="10889"/>
                  <a:pt x="2482" y="11641"/>
                </a:cubicBezTo>
                <a:cubicBezTo>
                  <a:pt x="3158" y="12393"/>
                  <a:pt x="3960" y="12894"/>
                  <a:pt x="4913" y="13270"/>
                </a:cubicBezTo>
                <a:cubicBezTo>
                  <a:pt x="5817" y="13636"/>
                  <a:pt x="6726" y="13812"/>
                  <a:pt x="7636" y="13812"/>
                </a:cubicBezTo>
                <a:cubicBezTo>
                  <a:pt x="8594" y="13812"/>
                  <a:pt x="9551" y="13618"/>
                  <a:pt x="10502" y="13245"/>
                </a:cubicBezTo>
                <a:cubicBezTo>
                  <a:pt x="12331" y="12493"/>
                  <a:pt x="13710" y="10864"/>
                  <a:pt x="14412" y="9009"/>
                </a:cubicBezTo>
                <a:cubicBezTo>
                  <a:pt x="15138" y="7130"/>
                  <a:pt x="14788" y="5250"/>
                  <a:pt x="13835" y="3496"/>
                </a:cubicBezTo>
                <a:cubicBezTo>
                  <a:pt x="12908" y="1841"/>
                  <a:pt x="11354" y="613"/>
                  <a:pt x="9524" y="212"/>
                </a:cubicBezTo>
                <a:cubicBezTo>
                  <a:pt x="9095" y="123"/>
                  <a:pt x="8311" y="0"/>
                  <a:pt x="7368" y="0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11" name="Google Shape;311;p28"/>
          <p:cNvSpPr/>
          <p:nvPr/>
        </p:nvSpPr>
        <p:spPr>
          <a:xfrm rot="2158332">
            <a:off x="7764136" y="4761219"/>
            <a:ext cx="274593" cy="231478"/>
          </a:xfrm>
          <a:custGeom>
            <a:avLst/>
            <a:gdLst/>
            <a:ahLst/>
            <a:cxnLst/>
            <a:rect l="l" t="t" r="r" b="b"/>
            <a:pathLst>
              <a:path w="6568" h="5537" extrusionOk="0">
                <a:moveTo>
                  <a:pt x="3213" y="1"/>
                </a:moveTo>
                <a:cubicBezTo>
                  <a:pt x="2991" y="1"/>
                  <a:pt x="2770" y="23"/>
                  <a:pt x="2557" y="72"/>
                </a:cubicBezTo>
                <a:cubicBezTo>
                  <a:pt x="2256" y="148"/>
                  <a:pt x="1956" y="248"/>
                  <a:pt x="1680" y="398"/>
                </a:cubicBezTo>
                <a:cubicBezTo>
                  <a:pt x="1379" y="549"/>
                  <a:pt x="1154" y="774"/>
                  <a:pt x="928" y="1000"/>
                </a:cubicBezTo>
                <a:cubicBezTo>
                  <a:pt x="527" y="1401"/>
                  <a:pt x="276" y="1877"/>
                  <a:pt x="251" y="2403"/>
                </a:cubicBezTo>
                <a:cubicBezTo>
                  <a:pt x="226" y="2478"/>
                  <a:pt x="226" y="2529"/>
                  <a:pt x="226" y="2579"/>
                </a:cubicBezTo>
                <a:cubicBezTo>
                  <a:pt x="226" y="2569"/>
                  <a:pt x="226" y="2561"/>
                  <a:pt x="226" y="2554"/>
                </a:cubicBezTo>
                <a:cubicBezTo>
                  <a:pt x="201" y="2604"/>
                  <a:pt x="176" y="2704"/>
                  <a:pt x="176" y="2804"/>
                </a:cubicBezTo>
                <a:cubicBezTo>
                  <a:pt x="1" y="3180"/>
                  <a:pt x="126" y="3631"/>
                  <a:pt x="352" y="3957"/>
                </a:cubicBezTo>
                <a:cubicBezTo>
                  <a:pt x="427" y="4057"/>
                  <a:pt x="477" y="4133"/>
                  <a:pt x="552" y="4208"/>
                </a:cubicBezTo>
                <a:cubicBezTo>
                  <a:pt x="552" y="4233"/>
                  <a:pt x="577" y="4233"/>
                  <a:pt x="577" y="4233"/>
                </a:cubicBezTo>
                <a:cubicBezTo>
                  <a:pt x="577" y="4258"/>
                  <a:pt x="577" y="4258"/>
                  <a:pt x="602" y="4283"/>
                </a:cubicBezTo>
                <a:cubicBezTo>
                  <a:pt x="677" y="4458"/>
                  <a:pt x="778" y="4609"/>
                  <a:pt x="928" y="4734"/>
                </a:cubicBezTo>
                <a:cubicBezTo>
                  <a:pt x="1053" y="4859"/>
                  <a:pt x="1179" y="4960"/>
                  <a:pt x="1329" y="5035"/>
                </a:cubicBezTo>
                <a:cubicBezTo>
                  <a:pt x="1429" y="5085"/>
                  <a:pt x="1505" y="5110"/>
                  <a:pt x="1580" y="5160"/>
                </a:cubicBezTo>
                <a:cubicBezTo>
                  <a:pt x="1593" y="5160"/>
                  <a:pt x="1607" y="5167"/>
                  <a:pt x="1620" y="5174"/>
                </a:cubicBezTo>
                <a:lnTo>
                  <a:pt x="1620" y="5174"/>
                </a:lnTo>
                <a:cubicBezTo>
                  <a:pt x="1608" y="5174"/>
                  <a:pt x="1613" y="5185"/>
                  <a:pt x="1630" y="5185"/>
                </a:cubicBezTo>
                <a:cubicBezTo>
                  <a:pt x="1680" y="5210"/>
                  <a:pt x="1730" y="5235"/>
                  <a:pt x="1780" y="5260"/>
                </a:cubicBezTo>
                <a:cubicBezTo>
                  <a:pt x="2131" y="5436"/>
                  <a:pt x="2582" y="5536"/>
                  <a:pt x="2958" y="5536"/>
                </a:cubicBezTo>
                <a:cubicBezTo>
                  <a:pt x="3359" y="5536"/>
                  <a:pt x="3735" y="5461"/>
                  <a:pt x="4111" y="5386"/>
                </a:cubicBezTo>
                <a:cubicBezTo>
                  <a:pt x="4437" y="5336"/>
                  <a:pt x="4788" y="5235"/>
                  <a:pt x="5088" y="5085"/>
                </a:cubicBezTo>
                <a:cubicBezTo>
                  <a:pt x="5414" y="4884"/>
                  <a:pt x="5715" y="4634"/>
                  <a:pt x="5916" y="4308"/>
                </a:cubicBezTo>
                <a:cubicBezTo>
                  <a:pt x="5941" y="4283"/>
                  <a:pt x="5966" y="4258"/>
                  <a:pt x="5966" y="4208"/>
                </a:cubicBezTo>
                <a:cubicBezTo>
                  <a:pt x="5966" y="4208"/>
                  <a:pt x="5966" y="4208"/>
                  <a:pt x="5991" y="4183"/>
                </a:cubicBezTo>
                <a:cubicBezTo>
                  <a:pt x="5991" y="4158"/>
                  <a:pt x="6066" y="4032"/>
                  <a:pt x="6066" y="4032"/>
                </a:cubicBezTo>
                <a:cubicBezTo>
                  <a:pt x="6091" y="4007"/>
                  <a:pt x="6116" y="3982"/>
                  <a:pt x="6116" y="3957"/>
                </a:cubicBezTo>
                <a:cubicBezTo>
                  <a:pt x="6216" y="3807"/>
                  <a:pt x="6291" y="3631"/>
                  <a:pt x="6342" y="3481"/>
                </a:cubicBezTo>
                <a:cubicBezTo>
                  <a:pt x="6567" y="2854"/>
                  <a:pt x="6342" y="2102"/>
                  <a:pt x="6041" y="1526"/>
                </a:cubicBezTo>
                <a:cubicBezTo>
                  <a:pt x="5740" y="899"/>
                  <a:pt x="5189" y="498"/>
                  <a:pt x="4537" y="248"/>
                </a:cubicBezTo>
                <a:cubicBezTo>
                  <a:pt x="4132" y="96"/>
                  <a:pt x="3670" y="1"/>
                  <a:pt x="3213" y="1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73660487"/>
      </p:ext>
    </p:extLst>
  </p:cSld>
  <p:clrMapOvr>
    <a:masterClrMapping/>
  </p:clrMapOvr>
  <p:transition spd="slow">
    <p:push dir="u"/>
  </p:transition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1">
  <p:cSld name="Background 1">
    <p:spTree>
      <p:nvGrpSpPr>
        <p:cNvPr id="1" name="Shape 3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3" name="Google Shape;313;p29"/>
          <p:cNvSpPr/>
          <p:nvPr/>
        </p:nvSpPr>
        <p:spPr>
          <a:xfrm rot="1515407" flipH="1">
            <a:off x="-403742" y="4421017"/>
            <a:ext cx="1393278" cy="1107496"/>
          </a:xfrm>
          <a:custGeom>
            <a:avLst/>
            <a:gdLst/>
            <a:ahLst/>
            <a:cxnLst/>
            <a:rect l="l" t="t" r="r" b="b"/>
            <a:pathLst>
              <a:path w="13785" h="10957" extrusionOk="0">
                <a:moveTo>
                  <a:pt x="5827" y="1"/>
                </a:moveTo>
                <a:cubicBezTo>
                  <a:pt x="5763" y="1"/>
                  <a:pt x="5717" y="3"/>
                  <a:pt x="5690" y="6"/>
                </a:cubicBezTo>
                <a:cubicBezTo>
                  <a:pt x="5213" y="56"/>
                  <a:pt x="4787" y="232"/>
                  <a:pt x="4361" y="407"/>
                </a:cubicBezTo>
                <a:cubicBezTo>
                  <a:pt x="3534" y="708"/>
                  <a:pt x="2782" y="1134"/>
                  <a:pt x="2131" y="1761"/>
                </a:cubicBezTo>
                <a:cubicBezTo>
                  <a:pt x="1479" y="2362"/>
                  <a:pt x="928" y="3139"/>
                  <a:pt x="602" y="3966"/>
                </a:cubicBezTo>
                <a:cubicBezTo>
                  <a:pt x="276" y="4818"/>
                  <a:pt x="0" y="5846"/>
                  <a:pt x="151" y="6748"/>
                </a:cubicBezTo>
                <a:cubicBezTo>
                  <a:pt x="276" y="7650"/>
                  <a:pt x="577" y="8653"/>
                  <a:pt x="1253" y="9279"/>
                </a:cubicBezTo>
                <a:cubicBezTo>
                  <a:pt x="1955" y="9931"/>
                  <a:pt x="2757" y="10407"/>
                  <a:pt x="3685" y="10658"/>
                </a:cubicBezTo>
                <a:cubicBezTo>
                  <a:pt x="4086" y="10758"/>
                  <a:pt x="4512" y="10858"/>
                  <a:pt x="4938" y="10908"/>
                </a:cubicBezTo>
                <a:cubicBezTo>
                  <a:pt x="5128" y="10943"/>
                  <a:pt x="5310" y="10957"/>
                  <a:pt x="5488" y="10957"/>
                </a:cubicBezTo>
                <a:cubicBezTo>
                  <a:pt x="5827" y="10957"/>
                  <a:pt x="6156" y="10908"/>
                  <a:pt x="6517" y="10858"/>
                </a:cubicBezTo>
                <a:cubicBezTo>
                  <a:pt x="7469" y="10758"/>
                  <a:pt x="8371" y="10658"/>
                  <a:pt x="9223" y="10207"/>
                </a:cubicBezTo>
                <a:cubicBezTo>
                  <a:pt x="10025" y="9806"/>
                  <a:pt x="10802" y="9304"/>
                  <a:pt x="11454" y="8653"/>
                </a:cubicBezTo>
                <a:cubicBezTo>
                  <a:pt x="12206" y="7951"/>
                  <a:pt x="12782" y="7249"/>
                  <a:pt x="13133" y="6272"/>
                </a:cubicBezTo>
                <a:cubicBezTo>
                  <a:pt x="13785" y="4492"/>
                  <a:pt x="13284" y="2763"/>
                  <a:pt x="11955" y="1460"/>
                </a:cubicBezTo>
                <a:cubicBezTo>
                  <a:pt x="10810" y="338"/>
                  <a:pt x="6704" y="1"/>
                  <a:pt x="5827" y="1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14" name="Google Shape;314;p29"/>
          <p:cNvSpPr/>
          <p:nvPr/>
        </p:nvSpPr>
        <p:spPr>
          <a:xfrm rot="2991688" flipH="1">
            <a:off x="128293" y="3569787"/>
            <a:ext cx="329221" cy="277542"/>
          </a:xfrm>
          <a:custGeom>
            <a:avLst/>
            <a:gdLst/>
            <a:ahLst/>
            <a:cxnLst/>
            <a:rect l="l" t="t" r="r" b="b"/>
            <a:pathLst>
              <a:path w="6568" h="5537" extrusionOk="0">
                <a:moveTo>
                  <a:pt x="3213" y="1"/>
                </a:moveTo>
                <a:cubicBezTo>
                  <a:pt x="2991" y="1"/>
                  <a:pt x="2770" y="23"/>
                  <a:pt x="2557" y="72"/>
                </a:cubicBezTo>
                <a:cubicBezTo>
                  <a:pt x="2256" y="148"/>
                  <a:pt x="1956" y="248"/>
                  <a:pt x="1680" y="398"/>
                </a:cubicBezTo>
                <a:cubicBezTo>
                  <a:pt x="1379" y="549"/>
                  <a:pt x="1154" y="774"/>
                  <a:pt x="928" y="1000"/>
                </a:cubicBezTo>
                <a:cubicBezTo>
                  <a:pt x="527" y="1401"/>
                  <a:pt x="276" y="1877"/>
                  <a:pt x="251" y="2403"/>
                </a:cubicBezTo>
                <a:cubicBezTo>
                  <a:pt x="226" y="2478"/>
                  <a:pt x="226" y="2529"/>
                  <a:pt x="226" y="2579"/>
                </a:cubicBezTo>
                <a:cubicBezTo>
                  <a:pt x="226" y="2569"/>
                  <a:pt x="226" y="2561"/>
                  <a:pt x="226" y="2554"/>
                </a:cubicBezTo>
                <a:cubicBezTo>
                  <a:pt x="201" y="2604"/>
                  <a:pt x="176" y="2704"/>
                  <a:pt x="176" y="2804"/>
                </a:cubicBezTo>
                <a:cubicBezTo>
                  <a:pt x="1" y="3180"/>
                  <a:pt x="126" y="3631"/>
                  <a:pt x="352" y="3957"/>
                </a:cubicBezTo>
                <a:cubicBezTo>
                  <a:pt x="427" y="4057"/>
                  <a:pt x="477" y="4133"/>
                  <a:pt x="552" y="4208"/>
                </a:cubicBezTo>
                <a:cubicBezTo>
                  <a:pt x="552" y="4233"/>
                  <a:pt x="577" y="4233"/>
                  <a:pt x="577" y="4233"/>
                </a:cubicBezTo>
                <a:cubicBezTo>
                  <a:pt x="577" y="4258"/>
                  <a:pt x="577" y="4258"/>
                  <a:pt x="602" y="4283"/>
                </a:cubicBezTo>
                <a:cubicBezTo>
                  <a:pt x="677" y="4458"/>
                  <a:pt x="778" y="4609"/>
                  <a:pt x="928" y="4734"/>
                </a:cubicBezTo>
                <a:cubicBezTo>
                  <a:pt x="1053" y="4859"/>
                  <a:pt x="1179" y="4960"/>
                  <a:pt x="1329" y="5035"/>
                </a:cubicBezTo>
                <a:cubicBezTo>
                  <a:pt x="1429" y="5085"/>
                  <a:pt x="1505" y="5110"/>
                  <a:pt x="1580" y="5160"/>
                </a:cubicBezTo>
                <a:cubicBezTo>
                  <a:pt x="1593" y="5160"/>
                  <a:pt x="1607" y="5167"/>
                  <a:pt x="1620" y="5174"/>
                </a:cubicBezTo>
                <a:lnTo>
                  <a:pt x="1620" y="5174"/>
                </a:lnTo>
                <a:cubicBezTo>
                  <a:pt x="1608" y="5174"/>
                  <a:pt x="1613" y="5185"/>
                  <a:pt x="1630" y="5185"/>
                </a:cubicBezTo>
                <a:cubicBezTo>
                  <a:pt x="1680" y="5210"/>
                  <a:pt x="1730" y="5235"/>
                  <a:pt x="1780" y="5260"/>
                </a:cubicBezTo>
                <a:cubicBezTo>
                  <a:pt x="2131" y="5436"/>
                  <a:pt x="2582" y="5536"/>
                  <a:pt x="2958" y="5536"/>
                </a:cubicBezTo>
                <a:cubicBezTo>
                  <a:pt x="3359" y="5536"/>
                  <a:pt x="3735" y="5461"/>
                  <a:pt x="4111" y="5386"/>
                </a:cubicBezTo>
                <a:cubicBezTo>
                  <a:pt x="4437" y="5336"/>
                  <a:pt x="4788" y="5235"/>
                  <a:pt x="5088" y="5085"/>
                </a:cubicBezTo>
                <a:cubicBezTo>
                  <a:pt x="5414" y="4884"/>
                  <a:pt x="5715" y="4634"/>
                  <a:pt x="5916" y="4308"/>
                </a:cubicBezTo>
                <a:cubicBezTo>
                  <a:pt x="5941" y="4283"/>
                  <a:pt x="5966" y="4258"/>
                  <a:pt x="5966" y="4208"/>
                </a:cubicBezTo>
                <a:cubicBezTo>
                  <a:pt x="5966" y="4208"/>
                  <a:pt x="5966" y="4208"/>
                  <a:pt x="5991" y="4183"/>
                </a:cubicBezTo>
                <a:cubicBezTo>
                  <a:pt x="5991" y="4158"/>
                  <a:pt x="6066" y="4032"/>
                  <a:pt x="6066" y="4032"/>
                </a:cubicBezTo>
                <a:cubicBezTo>
                  <a:pt x="6091" y="4007"/>
                  <a:pt x="6116" y="3982"/>
                  <a:pt x="6116" y="3957"/>
                </a:cubicBezTo>
                <a:cubicBezTo>
                  <a:pt x="6216" y="3807"/>
                  <a:pt x="6291" y="3631"/>
                  <a:pt x="6342" y="3481"/>
                </a:cubicBezTo>
                <a:cubicBezTo>
                  <a:pt x="6567" y="2854"/>
                  <a:pt x="6342" y="2102"/>
                  <a:pt x="6041" y="1526"/>
                </a:cubicBezTo>
                <a:cubicBezTo>
                  <a:pt x="5740" y="899"/>
                  <a:pt x="5189" y="498"/>
                  <a:pt x="4537" y="248"/>
                </a:cubicBezTo>
                <a:cubicBezTo>
                  <a:pt x="4132" y="96"/>
                  <a:pt x="3670" y="1"/>
                  <a:pt x="3213" y="1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15" name="Google Shape;315;p29"/>
          <p:cNvSpPr/>
          <p:nvPr/>
        </p:nvSpPr>
        <p:spPr>
          <a:xfrm rot="-2100352" flipH="1">
            <a:off x="8120212" y="-618166"/>
            <a:ext cx="1370668" cy="2030758"/>
          </a:xfrm>
          <a:custGeom>
            <a:avLst/>
            <a:gdLst/>
            <a:ahLst/>
            <a:cxnLst/>
            <a:rect l="l" t="t" r="r" b="b"/>
            <a:pathLst>
              <a:path w="41455" h="61419" extrusionOk="0">
                <a:moveTo>
                  <a:pt x="18968" y="1"/>
                </a:moveTo>
                <a:cubicBezTo>
                  <a:pt x="17886" y="1"/>
                  <a:pt x="16803" y="119"/>
                  <a:pt x="15740" y="365"/>
                </a:cubicBezTo>
                <a:cubicBezTo>
                  <a:pt x="13058" y="992"/>
                  <a:pt x="10602" y="2521"/>
                  <a:pt x="8672" y="4476"/>
                </a:cubicBezTo>
                <a:cubicBezTo>
                  <a:pt x="4236" y="8912"/>
                  <a:pt x="2557" y="15178"/>
                  <a:pt x="1529" y="21193"/>
                </a:cubicBezTo>
                <a:cubicBezTo>
                  <a:pt x="377" y="27834"/>
                  <a:pt x="1" y="34727"/>
                  <a:pt x="1605" y="41343"/>
                </a:cubicBezTo>
                <a:cubicBezTo>
                  <a:pt x="2983" y="46982"/>
                  <a:pt x="5865" y="52446"/>
                  <a:pt x="10352" y="56230"/>
                </a:cubicBezTo>
                <a:cubicBezTo>
                  <a:pt x="14166" y="59452"/>
                  <a:pt x="18967" y="61419"/>
                  <a:pt x="23920" y="61419"/>
                </a:cubicBezTo>
                <a:cubicBezTo>
                  <a:pt x="24824" y="61419"/>
                  <a:pt x="25733" y="61353"/>
                  <a:pt x="26642" y="61218"/>
                </a:cubicBezTo>
                <a:cubicBezTo>
                  <a:pt x="29901" y="60717"/>
                  <a:pt x="33008" y="59213"/>
                  <a:pt x="35389" y="56957"/>
                </a:cubicBezTo>
                <a:cubicBezTo>
                  <a:pt x="37394" y="55228"/>
                  <a:pt x="38798" y="52947"/>
                  <a:pt x="39700" y="50466"/>
                </a:cubicBezTo>
                <a:cubicBezTo>
                  <a:pt x="40778" y="47509"/>
                  <a:pt x="41154" y="44376"/>
                  <a:pt x="41279" y="41268"/>
                </a:cubicBezTo>
                <a:cubicBezTo>
                  <a:pt x="41454" y="37884"/>
                  <a:pt x="41354" y="34476"/>
                  <a:pt x="41003" y="31092"/>
                </a:cubicBezTo>
                <a:cubicBezTo>
                  <a:pt x="40327" y="24752"/>
                  <a:pt x="38948" y="18210"/>
                  <a:pt x="36141" y="12446"/>
                </a:cubicBezTo>
                <a:cubicBezTo>
                  <a:pt x="33610" y="7208"/>
                  <a:pt x="29525" y="2696"/>
                  <a:pt x="23911" y="817"/>
                </a:cubicBezTo>
                <a:cubicBezTo>
                  <a:pt x="22313" y="284"/>
                  <a:pt x="20641" y="1"/>
                  <a:pt x="18968" y="1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16" name="Google Shape;316;p29"/>
          <p:cNvSpPr/>
          <p:nvPr/>
        </p:nvSpPr>
        <p:spPr>
          <a:xfrm rot="-8858451" flipH="1">
            <a:off x="8787215" y="1846621"/>
            <a:ext cx="531938" cy="622507"/>
          </a:xfrm>
          <a:custGeom>
            <a:avLst/>
            <a:gdLst/>
            <a:ahLst/>
            <a:cxnLst/>
            <a:rect l="l" t="t" r="r" b="b"/>
            <a:pathLst>
              <a:path w="46769" h="54732" extrusionOk="0">
                <a:moveTo>
                  <a:pt x="26857" y="0"/>
                </a:moveTo>
                <a:cubicBezTo>
                  <a:pt x="24284" y="0"/>
                  <a:pt x="21741" y="660"/>
                  <a:pt x="19374" y="1718"/>
                </a:cubicBezTo>
                <a:cubicBezTo>
                  <a:pt x="13710" y="4224"/>
                  <a:pt x="8898" y="8886"/>
                  <a:pt x="5615" y="14099"/>
                </a:cubicBezTo>
                <a:cubicBezTo>
                  <a:pt x="2407" y="19187"/>
                  <a:pt x="452" y="25127"/>
                  <a:pt x="101" y="31142"/>
                </a:cubicBezTo>
                <a:cubicBezTo>
                  <a:pt x="1" y="32996"/>
                  <a:pt x="126" y="37457"/>
                  <a:pt x="101" y="37808"/>
                </a:cubicBezTo>
                <a:cubicBezTo>
                  <a:pt x="51" y="38535"/>
                  <a:pt x="76" y="39237"/>
                  <a:pt x="151" y="39964"/>
                </a:cubicBezTo>
                <a:cubicBezTo>
                  <a:pt x="327" y="41442"/>
                  <a:pt x="753" y="42821"/>
                  <a:pt x="1379" y="44149"/>
                </a:cubicBezTo>
                <a:cubicBezTo>
                  <a:pt x="2683" y="46906"/>
                  <a:pt x="4738" y="49262"/>
                  <a:pt x="7194" y="50991"/>
                </a:cubicBezTo>
                <a:cubicBezTo>
                  <a:pt x="11002" y="53696"/>
                  <a:pt x="15662" y="54731"/>
                  <a:pt x="20304" y="54731"/>
                </a:cubicBezTo>
                <a:cubicBezTo>
                  <a:pt x="22415" y="54731"/>
                  <a:pt x="24521" y="54517"/>
                  <a:pt x="26542" y="54149"/>
                </a:cubicBezTo>
                <a:cubicBezTo>
                  <a:pt x="29801" y="53548"/>
                  <a:pt x="33059" y="52470"/>
                  <a:pt x="35891" y="50791"/>
                </a:cubicBezTo>
                <a:cubicBezTo>
                  <a:pt x="38698" y="49112"/>
                  <a:pt x="41029" y="46806"/>
                  <a:pt x="42708" y="44024"/>
                </a:cubicBezTo>
                <a:cubicBezTo>
                  <a:pt x="46367" y="37984"/>
                  <a:pt x="46768" y="30665"/>
                  <a:pt x="45590" y="23848"/>
                </a:cubicBezTo>
                <a:cubicBezTo>
                  <a:pt x="44963" y="20189"/>
                  <a:pt x="43961" y="16580"/>
                  <a:pt x="42608" y="13147"/>
                </a:cubicBezTo>
                <a:cubicBezTo>
                  <a:pt x="41380" y="10014"/>
                  <a:pt x="39725" y="7006"/>
                  <a:pt x="37344" y="4600"/>
                </a:cubicBezTo>
                <a:cubicBezTo>
                  <a:pt x="35139" y="2395"/>
                  <a:pt x="32307" y="690"/>
                  <a:pt x="29199" y="189"/>
                </a:cubicBezTo>
                <a:cubicBezTo>
                  <a:pt x="28418" y="61"/>
                  <a:pt x="27636" y="0"/>
                  <a:pt x="26857" y="0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17" name="Google Shape;317;p29"/>
          <p:cNvSpPr/>
          <p:nvPr/>
        </p:nvSpPr>
        <p:spPr>
          <a:xfrm rot="-8858451" flipH="1">
            <a:off x="-261535" y="85959"/>
            <a:ext cx="531938" cy="622507"/>
          </a:xfrm>
          <a:custGeom>
            <a:avLst/>
            <a:gdLst/>
            <a:ahLst/>
            <a:cxnLst/>
            <a:rect l="l" t="t" r="r" b="b"/>
            <a:pathLst>
              <a:path w="46769" h="54732" extrusionOk="0">
                <a:moveTo>
                  <a:pt x="26857" y="0"/>
                </a:moveTo>
                <a:cubicBezTo>
                  <a:pt x="24284" y="0"/>
                  <a:pt x="21741" y="660"/>
                  <a:pt x="19374" y="1718"/>
                </a:cubicBezTo>
                <a:cubicBezTo>
                  <a:pt x="13710" y="4224"/>
                  <a:pt x="8898" y="8886"/>
                  <a:pt x="5615" y="14099"/>
                </a:cubicBezTo>
                <a:cubicBezTo>
                  <a:pt x="2407" y="19187"/>
                  <a:pt x="452" y="25127"/>
                  <a:pt x="101" y="31142"/>
                </a:cubicBezTo>
                <a:cubicBezTo>
                  <a:pt x="1" y="32996"/>
                  <a:pt x="126" y="37457"/>
                  <a:pt x="101" y="37808"/>
                </a:cubicBezTo>
                <a:cubicBezTo>
                  <a:pt x="51" y="38535"/>
                  <a:pt x="76" y="39237"/>
                  <a:pt x="151" y="39964"/>
                </a:cubicBezTo>
                <a:cubicBezTo>
                  <a:pt x="327" y="41442"/>
                  <a:pt x="753" y="42821"/>
                  <a:pt x="1379" y="44149"/>
                </a:cubicBezTo>
                <a:cubicBezTo>
                  <a:pt x="2683" y="46906"/>
                  <a:pt x="4738" y="49262"/>
                  <a:pt x="7194" y="50991"/>
                </a:cubicBezTo>
                <a:cubicBezTo>
                  <a:pt x="11002" y="53696"/>
                  <a:pt x="15662" y="54731"/>
                  <a:pt x="20304" y="54731"/>
                </a:cubicBezTo>
                <a:cubicBezTo>
                  <a:pt x="22415" y="54731"/>
                  <a:pt x="24521" y="54517"/>
                  <a:pt x="26542" y="54149"/>
                </a:cubicBezTo>
                <a:cubicBezTo>
                  <a:pt x="29801" y="53548"/>
                  <a:pt x="33059" y="52470"/>
                  <a:pt x="35891" y="50791"/>
                </a:cubicBezTo>
                <a:cubicBezTo>
                  <a:pt x="38698" y="49112"/>
                  <a:pt x="41029" y="46806"/>
                  <a:pt x="42708" y="44024"/>
                </a:cubicBezTo>
                <a:cubicBezTo>
                  <a:pt x="46367" y="37984"/>
                  <a:pt x="46768" y="30665"/>
                  <a:pt x="45590" y="23848"/>
                </a:cubicBezTo>
                <a:cubicBezTo>
                  <a:pt x="44963" y="20189"/>
                  <a:pt x="43961" y="16580"/>
                  <a:pt x="42608" y="13147"/>
                </a:cubicBezTo>
                <a:cubicBezTo>
                  <a:pt x="41380" y="10014"/>
                  <a:pt x="39725" y="7006"/>
                  <a:pt x="37344" y="4600"/>
                </a:cubicBezTo>
                <a:cubicBezTo>
                  <a:pt x="35139" y="2395"/>
                  <a:pt x="32307" y="690"/>
                  <a:pt x="29199" y="189"/>
                </a:cubicBezTo>
                <a:cubicBezTo>
                  <a:pt x="28418" y="61"/>
                  <a:pt x="27636" y="0"/>
                  <a:pt x="26857" y="0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18" name="Google Shape;318;p29"/>
          <p:cNvSpPr/>
          <p:nvPr/>
        </p:nvSpPr>
        <p:spPr>
          <a:xfrm rot="-697707" flipH="1">
            <a:off x="8356543" y="4715068"/>
            <a:ext cx="1393277" cy="1107505"/>
          </a:xfrm>
          <a:custGeom>
            <a:avLst/>
            <a:gdLst/>
            <a:ahLst/>
            <a:cxnLst/>
            <a:rect l="l" t="t" r="r" b="b"/>
            <a:pathLst>
              <a:path w="13785" h="10957" extrusionOk="0">
                <a:moveTo>
                  <a:pt x="5827" y="1"/>
                </a:moveTo>
                <a:cubicBezTo>
                  <a:pt x="5763" y="1"/>
                  <a:pt x="5717" y="3"/>
                  <a:pt x="5690" y="6"/>
                </a:cubicBezTo>
                <a:cubicBezTo>
                  <a:pt x="5213" y="56"/>
                  <a:pt x="4787" y="232"/>
                  <a:pt x="4361" y="407"/>
                </a:cubicBezTo>
                <a:cubicBezTo>
                  <a:pt x="3534" y="708"/>
                  <a:pt x="2782" y="1134"/>
                  <a:pt x="2131" y="1761"/>
                </a:cubicBezTo>
                <a:cubicBezTo>
                  <a:pt x="1479" y="2362"/>
                  <a:pt x="928" y="3139"/>
                  <a:pt x="602" y="3966"/>
                </a:cubicBezTo>
                <a:cubicBezTo>
                  <a:pt x="276" y="4818"/>
                  <a:pt x="0" y="5846"/>
                  <a:pt x="151" y="6748"/>
                </a:cubicBezTo>
                <a:cubicBezTo>
                  <a:pt x="276" y="7650"/>
                  <a:pt x="577" y="8653"/>
                  <a:pt x="1253" y="9279"/>
                </a:cubicBezTo>
                <a:cubicBezTo>
                  <a:pt x="1955" y="9931"/>
                  <a:pt x="2757" y="10407"/>
                  <a:pt x="3685" y="10658"/>
                </a:cubicBezTo>
                <a:cubicBezTo>
                  <a:pt x="4086" y="10758"/>
                  <a:pt x="4512" y="10858"/>
                  <a:pt x="4938" y="10908"/>
                </a:cubicBezTo>
                <a:cubicBezTo>
                  <a:pt x="5128" y="10943"/>
                  <a:pt x="5310" y="10957"/>
                  <a:pt x="5488" y="10957"/>
                </a:cubicBezTo>
                <a:cubicBezTo>
                  <a:pt x="5827" y="10957"/>
                  <a:pt x="6156" y="10908"/>
                  <a:pt x="6517" y="10858"/>
                </a:cubicBezTo>
                <a:cubicBezTo>
                  <a:pt x="7469" y="10758"/>
                  <a:pt x="8371" y="10658"/>
                  <a:pt x="9223" y="10207"/>
                </a:cubicBezTo>
                <a:cubicBezTo>
                  <a:pt x="10025" y="9806"/>
                  <a:pt x="10802" y="9304"/>
                  <a:pt x="11454" y="8653"/>
                </a:cubicBezTo>
                <a:cubicBezTo>
                  <a:pt x="12206" y="7951"/>
                  <a:pt x="12782" y="7249"/>
                  <a:pt x="13133" y="6272"/>
                </a:cubicBezTo>
                <a:cubicBezTo>
                  <a:pt x="13785" y="4492"/>
                  <a:pt x="13284" y="2763"/>
                  <a:pt x="11955" y="1460"/>
                </a:cubicBezTo>
                <a:cubicBezTo>
                  <a:pt x="10810" y="338"/>
                  <a:pt x="6704" y="1"/>
                  <a:pt x="5827" y="1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986661061"/>
      </p:ext>
    </p:extLst>
  </p:cSld>
  <p:clrMapOvr>
    <a:masterClrMapping/>
  </p:clrMapOvr>
  <p:transition spd="slow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60000"/>
            <a:lumOff val="40000"/>
          </a:schemeClr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713100" y="445025"/>
            <a:ext cx="77178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oogaloo"/>
              <a:buNone/>
              <a:defRPr sz="3500">
                <a:solidFill>
                  <a:schemeClr val="dk1"/>
                </a:solidFill>
                <a:latin typeface="Boogaloo"/>
                <a:ea typeface="Boogaloo"/>
                <a:cs typeface="Boogaloo"/>
                <a:sym typeface="Boogaloo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oogaloo"/>
              <a:buNone/>
              <a:defRPr sz="3500">
                <a:solidFill>
                  <a:schemeClr val="dk1"/>
                </a:solidFill>
                <a:latin typeface="Boogaloo"/>
                <a:ea typeface="Boogaloo"/>
                <a:cs typeface="Boogaloo"/>
                <a:sym typeface="Boogaloo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oogaloo"/>
              <a:buNone/>
              <a:defRPr sz="3500">
                <a:solidFill>
                  <a:schemeClr val="dk1"/>
                </a:solidFill>
                <a:latin typeface="Boogaloo"/>
                <a:ea typeface="Boogaloo"/>
                <a:cs typeface="Boogaloo"/>
                <a:sym typeface="Boogaloo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oogaloo"/>
              <a:buNone/>
              <a:defRPr sz="3500">
                <a:solidFill>
                  <a:schemeClr val="dk1"/>
                </a:solidFill>
                <a:latin typeface="Boogaloo"/>
                <a:ea typeface="Boogaloo"/>
                <a:cs typeface="Boogaloo"/>
                <a:sym typeface="Boogaloo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oogaloo"/>
              <a:buNone/>
              <a:defRPr sz="3500">
                <a:solidFill>
                  <a:schemeClr val="dk1"/>
                </a:solidFill>
                <a:latin typeface="Boogaloo"/>
                <a:ea typeface="Boogaloo"/>
                <a:cs typeface="Boogaloo"/>
                <a:sym typeface="Boogaloo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oogaloo"/>
              <a:buNone/>
              <a:defRPr sz="3500">
                <a:solidFill>
                  <a:schemeClr val="dk1"/>
                </a:solidFill>
                <a:latin typeface="Boogaloo"/>
                <a:ea typeface="Boogaloo"/>
                <a:cs typeface="Boogaloo"/>
                <a:sym typeface="Boogaloo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oogaloo"/>
              <a:buNone/>
              <a:defRPr sz="3500">
                <a:solidFill>
                  <a:schemeClr val="dk1"/>
                </a:solidFill>
                <a:latin typeface="Boogaloo"/>
                <a:ea typeface="Boogaloo"/>
                <a:cs typeface="Boogaloo"/>
                <a:sym typeface="Boogaloo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oogaloo"/>
              <a:buNone/>
              <a:defRPr sz="3500">
                <a:solidFill>
                  <a:schemeClr val="dk1"/>
                </a:solidFill>
                <a:latin typeface="Boogaloo"/>
                <a:ea typeface="Boogaloo"/>
                <a:cs typeface="Boogaloo"/>
                <a:sym typeface="Boogaloo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500"/>
              <a:buFont typeface="Boogaloo"/>
              <a:buNone/>
              <a:defRPr sz="3500">
                <a:solidFill>
                  <a:schemeClr val="dk1"/>
                </a:solidFill>
                <a:latin typeface="Boogaloo"/>
                <a:ea typeface="Boogaloo"/>
                <a:cs typeface="Boogaloo"/>
                <a:sym typeface="Boogaloo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713100" y="1152475"/>
            <a:ext cx="77178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marL="457200" lvl="0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Didact Gothic"/>
              <a:buChar char="●"/>
              <a:defRPr>
                <a:solidFill>
                  <a:schemeClr val="dk2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1pPr>
            <a:lvl2pPr marL="914400" lvl="1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Didact Gothic"/>
              <a:buChar char="○"/>
              <a:defRPr>
                <a:solidFill>
                  <a:schemeClr val="dk2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2pPr>
            <a:lvl3pPr marL="1371600" lvl="2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Didact Gothic"/>
              <a:buChar char="■"/>
              <a:defRPr>
                <a:solidFill>
                  <a:schemeClr val="dk2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3pPr>
            <a:lvl4pPr marL="1828800" lvl="3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Didact Gothic"/>
              <a:buChar char="●"/>
              <a:defRPr>
                <a:solidFill>
                  <a:schemeClr val="dk2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4pPr>
            <a:lvl5pPr marL="2286000" lvl="4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Didact Gothic"/>
              <a:buChar char="○"/>
              <a:defRPr>
                <a:solidFill>
                  <a:schemeClr val="dk2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5pPr>
            <a:lvl6pPr marL="2743200" lvl="5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Didact Gothic"/>
              <a:buChar char="■"/>
              <a:defRPr>
                <a:solidFill>
                  <a:schemeClr val="dk2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6pPr>
            <a:lvl7pPr marL="3200400" lvl="6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Didact Gothic"/>
              <a:buChar char="●"/>
              <a:defRPr>
                <a:solidFill>
                  <a:schemeClr val="dk2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7pPr>
            <a:lvl8pPr marL="3657600" lvl="7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Didact Gothic"/>
              <a:buChar char="○"/>
              <a:defRPr>
                <a:solidFill>
                  <a:schemeClr val="dk2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8pPr>
            <a:lvl9pPr marL="4114800" lvl="8" indent="-31750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2"/>
              </a:buClr>
              <a:buSzPts val="1400"/>
              <a:buFont typeface="Didact Gothic"/>
              <a:buChar char="■"/>
              <a:defRPr>
                <a:solidFill>
                  <a:schemeClr val="dk2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467123785"/>
      </p:ext>
    </p:extLst>
  </p:cSld>
  <p:clrMap bg1="lt1" tx1="dk1" bg2="dk2" tx2="lt2" accent1="accent1" accent2="accent2" accent3="accent3" accent4="accent4" accent5="accent5" accent6="accent6" hlink="hlink" folHlink="folHlink"/>
  <p:sldLayoutIdLst>
    <p:sldLayoutId id="2147483706" r:id="rId1"/>
    <p:sldLayoutId id="2147483707" r:id="rId2"/>
    <p:sldLayoutId id="2147483708" r:id="rId3"/>
    <p:sldLayoutId id="2147483709" r:id="rId4"/>
    <p:sldLayoutId id="2147483711" r:id="rId5"/>
    <p:sldLayoutId id="2147483712" r:id="rId6"/>
    <p:sldLayoutId id="2147483713" r:id="rId7"/>
    <p:sldLayoutId id="2147483714" r:id="rId8"/>
    <p:sldLayoutId id="2147483715" r:id="rId9"/>
    <p:sldLayoutId id="2147483716" r:id="rId10"/>
    <p:sldLayoutId id="2147483717" r:id="rId11"/>
    <p:sldLayoutId id="2147483718" r:id="rId12"/>
    <p:sldLayoutId id="2147483720" r:id="rId13"/>
    <p:sldLayoutId id="2147483721" r:id="rId14"/>
    <p:sldLayoutId id="2147483722" r:id="rId15"/>
    <p:sldLayoutId id="2147483723" r:id="rId16"/>
    <p:sldLayoutId id="2147483724" r:id="rId17"/>
    <p:sldLayoutId id="2147483725" r:id="rId18"/>
    <p:sldLayoutId id="2147483726" r:id="rId19"/>
    <p:sldLayoutId id="2147483727" r:id="rId20"/>
    <p:sldLayoutId id="2147483729" r:id="rId21"/>
    <p:sldLayoutId id="2147483730" r:id="rId22"/>
    <p:sldLayoutId id="2147483731" r:id="rId23"/>
    <p:sldLayoutId id="2147483732" r:id="rId24"/>
    <p:sldLayoutId id="2147483733" r:id="rId25"/>
  </p:sldLayoutIdLst>
  <p:transition spd="slow">
    <p:push dir="u"/>
  </p:transition>
  <p:hf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340">
          <p15:clr>
            <a:srgbClr val="EA4335"/>
          </p15:clr>
        </p15:guide>
        <p15:guide id="2" pos="449">
          <p15:clr>
            <a:srgbClr val="EA4335"/>
          </p15:clr>
        </p15:guide>
        <p15:guide id="3" orient="horz" pos="2900">
          <p15:clr>
            <a:srgbClr val="EA4335"/>
          </p15:clr>
        </p15:guide>
        <p15:guide id="4" pos="5311">
          <p15:clr>
            <a:srgbClr val="EA4335"/>
          </p15:clr>
        </p15:guide>
        <p15:guide id="5" pos="2880">
          <p15:clr>
            <a:srgbClr val="EA4335"/>
          </p15:clr>
        </p15:guide>
        <p15:guide id="6" orient="horz" pos="1620">
          <p15:clr>
            <a:srgbClr val="EA4335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microsoft.com/office/2007/relationships/hdphoto" Target="../media/hdphoto1.wdp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microsoft.com/office/2007/relationships/hdphoto" Target="../media/hdphoto2.wdp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2.xml"/><Relationship Id="rId13" Type="http://schemas.openxmlformats.org/officeDocument/2006/relationships/image" Target="../media/image3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12" Type="http://schemas.microsoft.com/office/2007/relationships/diagramDrawing" Target="../diagrams/drawing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11" Type="http://schemas.openxmlformats.org/officeDocument/2006/relationships/diagramColors" Target="../diagrams/colors2.xml"/><Relationship Id="rId5" Type="http://schemas.openxmlformats.org/officeDocument/2006/relationships/diagramQuickStyle" Target="../diagrams/quickStyle1.xml"/><Relationship Id="rId10" Type="http://schemas.openxmlformats.org/officeDocument/2006/relationships/diagramQuickStyle" Target="../diagrams/quickStyle2.xml"/><Relationship Id="rId4" Type="http://schemas.openxmlformats.org/officeDocument/2006/relationships/diagramLayout" Target="../diagrams/layout1.xml"/><Relationship Id="rId9" Type="http://schemas.openxmlformats.org/officeDocument/2006/relationships/diagramLayout" Target="../diagrams/layout2.xml"/><Relationship Id="rId14" Type="http://schemas.microsoft.com/office/2007/relationships/hdphoto" Target="../media/hdphoto3.wdp"/></Relationships>
</file>

<file path=ppt/slides/_rels/slide4.xml.rels><?xml version="1.0" encoding="UTF-8" standalone="yes"?>
<Relationships xmlns="http://schemas.openxmlformats.org/package/2006/relationships"><Relationship Id="rId13" Type="http://schemas.openxmlformats.org/officeDocument/2006/relationships/diagramData" Target="../diagrams/data5.xml"/><Relationship Id="rId18" Type="http://schemas.openxmlformats.org/officeDocument/2006/relationships/diagramData" Target="../diagrams/data6.xml"/><Relationship Id="rId26" Type="http://schemas.openxmlformats.org/officeDocument/2006/relationships/diagramColors" Target="../diagrams/colors7.xml"/><Relationship Id="rId3" Type="http://schemas.openxmlformats.org/officeDocument/2006/relationships/diagramData" Target="../diagrams/data3.xml"/><Relationship Id="rId21" Type="http://schemas.openxmlformats.org/officeDocument/2006/relationships/diagramColors" Target="../diagrams/colors6.xml"/><Relationship Id="rId34" Type="http://schemas.microsoft.com/office/2007/relationships/hdphoto" Target="../media/hdphoto4.wdp"/><Relationship Id="rId7" Type="http://schemas.microsoft.com/office/2007/relationships/diagramDrawing" Target="../diagrams/drawing3.xml"/><Relationship Id="rId12" Type="http://schemas.microsoft.com/office/2007/relationships/diagramDrawing" Target="../diagrams/drawing4.xml"/><Relationship Id="rId17" Type="http://schemas.microsoft.com/office/2007/relationships/diagramDrawing" Target="../diagrams/drawing5.xml"/><Relationship Id="rId25" Type="http://schemas.openxmlformats.org/officeDocument/2006/relationships/diagramQuickStyle" Target="../diagrams/quickStyle7.xml"/><Relationship Id="rId3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6" Type="http://schemas.openxmlformats.org/officeDocument/2006/relationships/diagramColors" Target="../diagrams/colors5.xml"/><Relationship Id="rId20" Type="http://schemas.openxmlformats.org/officeDocument/2006/relationships/diagramQuickStyle" Target="../diagrams/quickStyle6.xml"/><Relationship Id="rId29" Type="http://schemas.openxmlformats.org/officeDocument/2006/relationships/diagramLayout" Target="../diagrams/layout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11" Type="http://schemas.openxmlformats.org/officeDocument/2006/relationships/diagramColors" Target="../diagrams/colors4.xml"/><Relationship Id="rId24" Type="http://schemas.openxmlformats.org/officeDocument/2006/relationships/diagramLayout" Target="../diagrams/layout7.xml"/><Relationship Id="rId32" Type="http://schemas.microsoft.com/office/2007/relationships/diagramDrawing" Target="../diagrams/drawing8.xml"/><Relationship Id="rId5" Type="http://schemas.openxmlformats.org/officeDocument/2006/relationships/diagramQuickStyle" Target="../diagrams/quickStyle3.xml"/><Relationship Id="rId15" Type="http://schemas.openxmlformats.org/officeDocument/2006/relationships/diagramQuickStyle" Target="../diagrams/quickStyle5.xml"/><Relationship Id="rId23" Type="http://schemas.openxmlformats.org/officeDocument/2006/relationships/diagramData" Target="../diagrams/data7.xml"/><Relationship Id="rId28" Type="http://schemas.openxmlformats.org/officeDocument/2006/relationships/diagramData" Target="../diagrams/data8.xml"/><Relationship Id="rId10" Type="http://schemas.openxmlformats.org/officeDocument/2006/relationships/diagramQuickStyle" Target="../diagrams/quickStyle4.xml"/><Relationship Id="rId19" Type="http://schemas.openxmlformats.org/officeDocument/2006/relationships/diagramLayout" Target="../diagrams/layout6.xml"/><Relationship Id="rId31" Type="http://schemas.openxmlformats.org/officeDocument/2006/relationships/diagramColors" Target="../diagrams/colors8.xml"/><Relationship Id="rId4" Type="http://schemas.openxmlformats.org/officeDocument/2006/relationships/diagramLayout" Target="../diagrams/layout3.xml"/><Relationship Id="rId9" Type="http://schemas.openxmlformats.org/officeDocument/2006/relationships/diagramLayout" Target="../diagrams/layout4.xml"/><Relationship Id="rId14" Type="http://schemas.openxmlformats.org/officeDocument/2006/relationships/diagramLayout" Target="../diagrams/layout5.xml"/><Relationship Id="rId22" Type="http://schemas.microsoft.com/office/2007/relationships/diagramDrawing" Target="../diagrams/drawing6.xml"/><Relationship Id="rId27" Type="http://schemas.microsoft.com/office/2007/relationships/diagramDrawing" Target="../diagrams/drawing7.xml"/><Relationship Id="rId30" Type="http://schemas.openxmlformats.org/officeDocument/2006/relationships/diagramQuickStyle" Target="../diagrams/quickStyle8.xml"/><Relationship Id="rId8" Type="http://schemas.openxmlformats.org/officeDocument/2006/relationships/diagramData" Target="../diagrams/data4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10.xml"/><Relationship Id="rId13" Type="http://schemas.openxmlformats.org/officeDocument/2006/relationships/image" Target="../media/image5.png"/><Relationship Id="rId3" Type="http://schemas.openxmlformats.org/officeDocument/2006/relationships/diagramData" Target="../diagrams/data9.xml"/><Relationship Id="rId7" Type="http://schemas.microsoft.com/office/2007/relationships/diagramDrawing" Target="../diagrams/drawing9.xml"/><Relationship Id="rId12" Type="http://schemas.microsoft.com/office/2007/relationships/diagramDrawing" Target="../diagrams/drawing10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9.xml"/><Relationship Id="rId11" Type="http://schemas.openxmlformats.org/officeDocument/2006/relationships/diagramColors" Target="../diagrams/colors10.xml"/><Relationship Id="rId5" Type="http://schemas.openxmlformats.org/officeDocument/2006/relationships/diagramQuickStyle" Target="../diagrams/quickStyle9.xml"/><Relationship Id="rId10" Type="http://schemas.openxmlformats.org/officeDocument/2006/relationships/diagramQuickStyle" Target="../diagrams/quickStyle10.xml"/><Relationship Id="rId4" Type="http://schemas.openxmlformats.org/officeDocument/2006/relationships/diagramLayout" Target="../diagrams/layout9.xml"/><Relationship Id="rId9" Type="http://schemas.openxmlformats.org/officeDocument/2006/relationships/diagramLayout" Target="../diagrams/layout10.xml"/><Relationship Id="rId14" Type="http://schemas.microsoft.com/office/2007/relationships/hdphoto" Target="../media/hdphoto5.wdp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diagramData" Target="../diagrams/data11.xml"/><Relationship Id="rId7" Type="http://schemas.microsoft.com/office/2007/relationships/diagramDrawing" Target="../diagrams/drawing11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1.xml"/><Relationship Id="rId5" Type="http://schemas.openxmlformats.org/officeDocument/2006/relationships/diagramQuickStyle" Target="../diagrams/quickStyle11.xml"/><Relationship Id="rId4" Type="http://schemas.openxmlformats.org/officeDocument/2006/relationships/diagramLayout" Target="../diagrams/layout11.xml"/><Relationship Id="rId9" Type="http://schemas.microsoft.com/office/2007/relationships/hdphoto" Target="../media/hdphoto6.wdp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diagramData" Target="../diagrams/data12.xml"/><Relationship Id="rId7" Type="http://schemas.microsoft.com/office/2007/relationships/diagramDrawing" Target="../diagrams/drawing12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2.xml"/><Relationship Id="rId5" Type="http://schemas.openxmlformats.org/officeDocument/2006/relationships/diagramQuickStyle" Target="../diagrams/quickStyle12.xml"/><Relationship Id="rId4" Type="http://schemas.openxmlformats.org/officeDocument/2006/relationships/diagramLayout" Target="../diagrams/layout12.xml"/><Relationship Id="rId9" Type="http://schemas.microsoft.com/office/2007/relationships/hdphoto" Target="../media/hdphoto7.wdp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diagramData" Target="../diagrams/data13.xml"/><Relationship Id="rId7" Type="http://schemas.microsoft.com/office/2007/relationships/diagramDrawing" Target="../diagrams/drawing13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3.xml"/><Relationship Id="rId5" Type="http://schemas.openxmlformats.org/officeDocument/2006/relationships/diagramQuickStyle" Target="../diagrams/quickStyle13.xml"/><Relationship Id="rId4" Type="http://schemas.openxmlformats.org/officeDocument/2006/relationships/diagramLayout" Target="../diagrams/layout13.xml"/><Relationship Id="rId9" Type="http://schemas.microsoft.com/office/2007/relationships/hdphoto" Target="../media/hdphoto8.wdp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diagramData" Target="../diagrams/data14.xml"/><Relationship Id="rId7" Type="http://schemas.microsoft.com/office/2007/relationships/diagramDrawing" Target="../diagrams/drawing14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4.xml"/><Relationship Id="rId5" Type="http://schemas.openxmlformats.org/officeDocument/2006/relationships/diagramQuickStyle" Target="../diagrams/quickStyle14.xml"/><Relationship Id="rId4" Type="http://schemas.openxmlformats.org/officeDocument/2006/relationships/diagramLayout" Target="../diagrams/layout14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diagramData" Target="../diagrams/data15.xml"/><Relationship Id="rId7" Type="http://schemas.microsoft.com/office/2007/relationships/diagramDrawing" Target="../diagrams/drawing15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5.xml"/><Relationship Id="rId5" Type="http://schemas.openxmlformats.org/officeDocument/2006/relationships/diagramQuickStyle" Target="../diagrams/quickStyle15.xml"/><Relationship Id="rId4" Type="http://schemas.openxmlformats.org/officeDocument/2006/relationships/diagramLayout" Target="../diagrams/layout15.xml"/></Relationships>
</file>

<file path=ppt/slides/_rels/slide1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6.xml"/><Relationship Id="rId13" Type="http://schemas.microsoft.com/office/2007/relationships/diagramDrawing" Target="../diagrams/drawing17.xml"/><Relationship Id="rId3" Type="http://schemas.openxmlformats.org/officeDocument/2006/relationships/image" Target="../media/image11.png"/><Relationship Id="rId7" Type="http://schemas.openxmlformats.org/officeDocument/2006/relationships/diagramColors" Target="../diagrams/colors16.xml"/><Relationship Id="rId12" Type="http://schemas.openxmlformats.org/officeDocument/2006/relationships/diagramColors" Target="../diagrams/colors17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6.xml"/><Relationship Id="rId11" Type="http://schemas.openxmlformats.org/officeDocument/2006/relationships/diagramQuickStyle" Target="../diagrams/quickStyle17.xml"/><Relationship Id="rId5" Type="http://schemas.openxmlformats.org/officeDocument/2006/relationships/diagramLayout" Target="../diagrams/layout16.xml"/><Relationship Id="rId10" Type="http://schemas.openxmlformats.org/officeDocument/2006/relationships/diagramLayout" Target="../diagrams/layout17.xml"/><Relationship Id="rId4" Type="http://schemas.openxmlformats.org/officeDocument/2006/relationships/diagramData" Target="../diagrams/data16.xml"/><Relationship Id="rId9" Type="http://schemas.openxmlformats.org/officeDocument/2006/relationships/diagramData" Target="../diagrams/data17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diagramData" Target="../diagrams/data18.xml"/><Relationship Id="rId7" Type="http://schemas.microsoft.com/office/2007/relationships/diagramDrawing" Target="../diagrams/drawing18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8.xml"/><Relationship Id="rId5" Type="http://schemas.openxmlformats.org/officeDocument/2006/relationships/diagramQuickStyle" Target="../diagrams/quickStyle18.xml"/><Relationship Id="rId4" Type="http://schemas.openxmlformats.org/officeDocument/2006/relationships/diagramLayout" Target="../diagrams/layout18.xml"/><Relationship Id="rId9" Type="http://schemas.microsoft.com/office/2007/relationships/hdphoto" Target="../media/hdphoto5.wdp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5" Type="http://schemas.microsoft.com/office/2007/relationships/hdphoto" Target="../media/hdphoto9.wdp"/><Relationship Id="rId4" Type="http://schemas.openxmlformats.org/officeDocument/2006/relationships/image" Target="../media/image15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4" Type="http://schemas.microsoft.com/office/2007/relationships/hdphoto" Target="../media/hdphoto10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9" name="Google Shape;329;p33"/>
          <p:cNvSpPr/>
          <p:nvPr/>
        </p:nvSpPr>
        <p:spPr>
          <a:xfrm>
            <a:off x="-591625" y="2502700"/>
            <a:ext cx="2506784" cy="3714007"/>
          </a:xfrm>
          <a:custGeom>
            <a:avLst/>
            <a:gdLst/>
            <a:ahLst/>
            <a:cxnLst/>
            <a:rect l="l" t="t" r="r" b="b"/>
            <a:pathLst>
              <a:path w="41455" h="61419" extrusionOk="0">
                <a:moveTo>
                  <a:pt x="18968" y="1"/>
                </a:moveTo>
                <a:cubicBezTo>
                  <a:pt x="17886" y="1"/>
                  <a:pt x="16803" y="119"/>
                  <a:pt x="15740" y="365"/>
                </a:cubicBezTo>
                <a:cubicBezTo>
                  <a:pt x="13058" y="992"/>
                  <a:pt x="10602" y="2521"/>
                  <a:pt x="8672" y="4476"/>
                </a:cubicBezTo>
                <a:cubicBezTo>
                  <a:pt x="4236" y="8912"/>
                  <a:pt x="2557" y="15178"/>
                  <a:pt x="1529" y="21193"/>
                </a:cubicBezTo>
                <a:cubicBezTo>
                  <a:pt x="377" y="27834"/>
                  <a:pt x="1" y="34727"/>
                  <a:pt x="1605" y="41343"/>
                </a:cubicBezTo>
                <a:cubicBezTo>
                  <a:pt x="2983" y="46982"/>
                  <a:pt x="5865" y="52446"/>
                  <a:pt x="10352" y="56230"/>
                </a:cubicBezTo>
                <a:cubicBezTo>
                  <a:pt x="14166" y="59452"/>
                  <a:pt x="18967" y="61419"/>
                  <a:pt x="23920" y="61419"/>
                </a:cubicBezTo>
                <a:cubicBezTo>
                  <a:pt x="24824" y="61419"/>
                  <a:pt x="25733" y="61353"/>
                  <a:pt x="26642" y="61218"/>
                </a:cubicBezTo>
                <a:cubicBezTo>
                  <a:pt x="29901" y="60717"/>
                  <a:pt x="33008" y="59213"/>
                  <a:pt x="35389" y="56957"/>
                </a:cubicBezTo>
                <a:cubicBezTo>
                  <a:pt x="37394" y="55228"/>
                  <a:pt x="38798" y="52947"/>
                  <a:pt x="39700" y="50466"/>
                </a:cubicBezTo>
                <a:cubicBezTo>
                  <a:pt x="40778" y="47509"/>
                  <a:pt x="41154" y="44376"/>
                  <a:pt x="41279" y="41268"/>
                </a:cubicBezTo>
                <a:cubicBezTo>
                  <a:pt x="41454" y="37884"/>
                  <a:pt x="41354" y="34476"/>
                  <a:pt x="41003" y="31092"/>
                </a:cubicBezTo>
                <a:cubicBezTo>
                  <a:pt x="40327" y="24752"/>
                  <a:pt x="38948" y="18210"/>
                  <a:pt x="36141" y="12446"/>
                </a:cubicBezTo>
                <a:cubicBezTo>
                  <a:pt x="33610" y="7208"/>
                  <a:pt x="29525" y="2696"/>
                  <a:pt x="23911" y="817"/>
                </a:cubicBezTo>
                <a:cubicBezTo>
                  <a:pt x="22313" y="284"/>
                  <a:pt x="20641" y="1"/>
                  <a:pt x="18968" y="1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sz="1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  <p:sp>
        <p:nvSpPr>
          <p:cNvPr id="330" name="Google Shape;330;p33"/>
          <p:cNvSpPr/>
          <p:nvPr/>
        </p:nvSpPr>
        <p:spPr>
          <a:xfrm>
            <a:off x="6672832" y="3062860"/>
            <a:ext cx="2996022" cy="3506132"/>
          </a:xfrm>
          <a:custGeom>
            <a:avLst/>
            <a:gdLst/>
            <a:ahLst/>
            <a:cxnLst/>
            <a:rect l="l" t="t" r="r" b="b"/>
            <a:pathLst>
              <a:path w="46769" h="54732" extrusionOk="0">
                <a:moveTo>
                  <a:pt x="26857" y="0"/>
                </a:moveTo>
                <a:cubicBezTo>
                  <a:pt x="24284" y="0"/>
                  <a:pt x="21741" y="660"/>
                  <a:pt x="19374" y="1718"/>
                </a:cubicBezTo>
                <a:cubicBezTo>
                  <a:pt x="13710" y="4224"/>
                  <a:pt x="8898" y="8886"/>
                  <a:pt x="5615" y="14099"/>
                </a:cubicBezTo>
                <a:cubicBezTo>
                  <a:pt x="2407" y="19187"/>
                  <a:pt x="452" y="25127"/>
                  <a:pt x="101" y="31142"/>
                </a:cubicBezTo>
                <a:cubicBezTo>
                  <a:pt x="1" y="32996"/>
                  <a:pt x="126" y="37457"/>
                  <a:pt x="101" y="37808"/>
                </a:cubicBezTo>
                <a:cubicBezTo>
                  <a:pt x="51" y="38535"/>
                  <a:pt x="76" y="39237"/>
                  <a:pt x="151" y="39964"/>
                </a:cubicBezTo>
                <a:cubicBezTo>
                  <a:pt x="327" y="41442"/>
                  <a:pt x="753" y="42821"/>
                  <a:pt x="1379" y="44149"/>
                </a:cubicBezTo>
                <a:cubicBezTo>
                  <a:pt x="2683" y="46906"/>
                  <a:pt x="4738" y="49262"/>
                  <a:pt x="7194" y="50991"/>
                </a:cubicBezTo>
                <a:cubicBezTo>
                  <a:pt x="11002" y="53696"/>
                  <a:pt x="15662" y="54731"/>
                  <a:pt x="20304" y="54731"/>
                </a:cubicBezTo>
                <a:cubicBezTo>
                  <a:pt x="22415" y="54731"/>
                  <a:pt x="24521" y="54517"/>
                  <a:pt x="26542" y="54149"/>
                </a:cubicBezTo>
                <a:cubicBezTo>
                  <a:pt x="29801" y="53548"/>
                  <a:pt x="33059" y="52470"/>
                  <a:pt x="35891" y="50791"/>
                </a:cubicBezTo>
                <a:cubicBezTo>
                  <a:pt x="38698" y="49112"/>
                  <a:pt x="41029" y="46806"/>
                  <a:pt x="42708" y="44024"/>
                </a:cubicBezTo>
                <a:cubicBezTo>
                  <a:pt x="46367" y="37984"/>
                  <a:pt x="46768" y="30665"/>
                  <a:pt x="45590" y="23848"/>
                </a:cubicBezTo>
                <a:cubicBezTo>
                  <a:pt x="44963" y="20189"/>
                  <a:pt x="43961" y="16580"/>
                  <a:pt x="42608" y="13147"/>
                </a:cubicBezTo>
                <a:cubicBezTo>
                  <a:pt x="41380" y="10014"/>
                  <a:pt x="39725" y="7006"/>
                  <a:pt x="37344" y="4600"/>
                </a:cubicBezTo>
                <a:cubicBezTo>
                  <a:pt x="35139" y="2395"/>
                  <a:pt x="32307" y="690"/>
                  <a:pt x="29199" y="189"/>
                </a:cubicBezTo>
                <a:cubicBezTo>
                  <a:pt x="28418" y="61"/>
                  <a:pt x="27636" y="0"/>
                  <a:pt x="26857" y="0"/>
                </a:cubicBezTo>
                <a:close/>
              </a:path>
            </a:pathLst>
          </a:custGeom>
          <a:solidFill>
            <a:schemeClr val="tx1">
              <a:lumMod val="20000"/>
              <a:lumOff val="80000"/>
              <a:alpha val="46275"/>
            </a:scheme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sz="14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  <p:sp>
        <p:nvSpPr>
          <p:cNvPr id="331" name="Google Shape;331;p33"/>
          <p:cNvSpPr txBox="1">
            <a:spLocks noGrp="1"/>
          </p:cNvSpPr>
          <p:nvPr>
            <p:ph type="ctrTitle"/>
          </p:nvPr>
        </p:nvSpPr>
        <p:spPr>
          <a:xfrm>
            <a:off x="636998" y="369650"/>
            <a:ext cx="4872073" cy="2494461"/>
          </a:xfrm>
          <a:prstGeom prst="rect">
            <a:avLst/>
          </a:prstGeom>
          <a:solidFill>
            <a:schemeClr val="tx1">
              <a:lumMod val="20000"/>
              <a:lumOff val="80000"/>
            </a:schemeClr>
          </a:solidFill>
          <a:ln w="38100">
            <a:solidFill>
              <a:schemeClr val="accent5"/>
            </a:solidFill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lvl="0"/>
            <a:r>
              <a:rPr lang="en-US" sz="3200" b="1" dirty="0">
                <a:solidFill>
                  <a:schemeClr val="bg1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Understanding Early Childhood Development through Bowlby’s Attachment Theory</a:t>
            </a:r>
            <a:endParaRPr sz="8800" b="1" dirty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ea typeface="Tahoma" panose="020B060403050404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73A5FED-34E9-1333-DA42-A0CAA48A1942}"/>
              </a:ext>
            </a:extLst>
          </p:cNvPr>
          <p:cNvSpPr txBox="1"/>
          <p:nvPr/>
        </p:nvSpPr>
        <p:spPr>
          <a:xfrm>
            <a:off x="719192" y="3140137"/>
            <a:ext cx="3393742" cy="1323439"/>
          </a:xfrm>
          <a:prstGeom prst="rect">
            <a:avLst/>
          </a:prstGeom>
          <a:solidFill>
            <a:schemeClr val="tx1">
              <a:lumMod val="20000"/>
              <a:lumOff val="80000"/>
            </a:schemeClr>
          </a:solidFill>
          <a:ln w="19050">
            <a:solidFill>
              <a:schemeClr val="bg1">
                <a:lumMod val="10000"/>
              </a:schemeClr>
            </a:solidFill>
          </a:ln>
        </p:spPr>
        <p:txBody>
          <a:bodyPr wrap="square">
            <a:spAutoFit/>
          </a:bodyPr>
          <a:lstStyle/>
          <a:p>
            <a:r>
              <a:rPr lang="en-US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Module: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LCHS4010 – Psychology in Health and Social Care</a:t>
            </a:r>
            <a:b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Name: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Alaya Begum</a:t>
            </a:r>
            <a:b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ID: 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2427264</a:t>
            </a:r>
          </a:p>
          <a:p>
            <a:r>
              <a:rPr lang="en-US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Teacher: 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Muhammad Aliyu</a:t>
            </a:r>
            <a:endParaRPr lang="en-US" sz="16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55CDD37-3460-DC2B-A44E-C9216BE54B5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9896" b="95313" l="9961" r="89941">
                        <a14:foregroundMark x1="31836" y1="93880" x2="40137" y2="95313"/>
                        <a14:foregroundMark x1="61523" y1="93229" x2="66211" y2="83073"/>
                        <a14:foregroundMark x1="59277" y1="29818" x2="63672" y2="36719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3730142" y="795107"/>
            <a:ext cx="5885380" cy="4414035"/>
          </a:xfrm>
          <a:prstGeom prst="rect">
            <a:avLst/>
          </a:prstGeom>
        </p:spPr>
      </p:pic>
    </p:spTree>
  </p:cSld>
  <p:clrMapOvr>
    <a:masterClrMapping/>
  </p:clrMapOvr>
  <p:transition spd="slow">
    <p:push dir="u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3">
            <a:extLst>
              <a:ext uri="{FF2B5EF4-FFF2-40B4-BE49-F238E27FC236}">
                <a16:creationId xmlns:a16="http://schemas.microsoft.com/office/drawing/2014/main" id="{ACD93724-4B0C-BD30-10B0-05E27F2BD236}"/>
              </a:ext>
            </a:extLst>
          </p:cNvPr>
          <p:cNvSpPr/>
          <p:nvPr/>
        </p:nvSpPr>
        <p:spPr>
          <a:xfrm>
            <a:off x="3099030" y="735466"/>
            <a:ext cx="6240180" cy="4620835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B2FE82BC-DB53-9705-3884-E01BDBCD052A}"/>
              </a:ext>
            </a:extLst>
          </p:cNvPr>
          <p:cNvSpPr txBox="1">
            <a:spLocks/>
          </p:cNvSpPr>
          <p:nvPr/>
        </p:nvSpPr>
        <p:spPr>
          <a:xfrm>
            <a:off x="3626778" y="1434329"/>
            <a:ext cx="5061077" cy="345865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Didact Gothic"/>
              <a:buNone/>
              <a:defRPr sz="1600" b="0" i="0" u="none" strike="noStrike" cap="none">
                <a:solidFill>
                  <a:schemeClr val="dk2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1pPr>
            <a:lvl2pPr marL="914400" marR="0" lvl="1" indent="-3175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Didact Gothic"/>
              <a:buNone/>
              <a:defRPr sz="1400" b="0" i="0" u="none" strike="noStrike" cap="none">
                <a:solidFill>
                  <a:schemeClr val="dk2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2pPr>
            <a:lvl3pPr marL="1371600" marR="0" lvl="2" indent="-317500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Didact Gothic"/>
              <a:buNone/>
              <a:defRPr sz="1400" b="0" i="0" u="none" strike="noStrike" cap="none">
                <a:solidFill>
                  <a:schemeClr val="dk2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3pPr>
            <a:lvl4pPr marL="1828800" marR="0" lvl="3" indent="-317500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Didact Gothic"/>
              <a:buNone/>
              <a:defRPr sz="1400" b="0" i="0" u="none" strike="noStrike" cap="none">
                <a:solidFill>
                  <a:schemeClr val="dk2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4pPr>
            <a:lvl5pPr marL="2286000" marR="0" lvl="4" indent="-317500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Didact Gothic"/>
              <a:buNone/>
              <a:defRPr sz="1400" b="0" i="0" u="none" strike="noStrike" cap="none">
                <a:solidFill>
                  <a:schemeClr val="dk2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5pPr>
            <a:lvl6pPr marL="2743200" marR="0" lvl="5" indent="-317500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Didact Gothic"/>
              <a:buNone/>
              <a:defRPr sz="1400" b="0" i="0" u="none" strike="noStrike" cap="none">
                <a:solidFill>
                  <a:schemeClr val="dk2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6pPr>
            <a:lvl7pPr marL="3200400" marR="0" lvl="6" indent="-317500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Didact Gothic"/>
              <a:buNone/>
              <a:defRPr sz="1400" b="0" i="0" u="none" strike="noStrike" cap="none">
                <a:solidFill>
                  <a:schemeClr val="dk2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7pPr>
            <a:lvl8pPr marL="3657600" marR="0" lvl="7" indent="-317500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Didact Gothic"/>
              <a:buNone/>
              <a:defRPr sz="1400" b="0" i="0" u="none" strike="noStrike" cap="none">
                <a:solidFill>
                  <a:schemeClr val="dk2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8pPr>
            <a:lvl9pPr marL="4114800" marR="0" lvl="8" indent="-317500" algn="ctr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Clr>
                <a:schemeClr val="dk2"/>
              </a:buClr>
              <a:buSzPts val="1400"/>
              <a:buFont typeface="Didact Gothic"/>
              <a:buNone/>
              <a:defRPr sz="1400" b="0" i="0" u="none" strike="noStrike" cap="none">
                <a:solidFill>
                  <a:schemeClr val="dk2"/>
                </a:solidFill>
                <a:latin typeface="Didact Gothic"/>
                <a:ea typeface="Didact Gothic"/>
                <a:cs typeface="Didact Gothic"/>
                <a:sym typeface="Didact Gothic"/>
              </a:defRPr>
            </a:lvl9pPr>
          </a:lstStyle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this presentation, I will discuss how Bowlby’s Attachment Theory can help understand and support a young child’s developmental needs within a health and social care context.</a:t>
            </a:r>
          </a:p>
          <a:p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scenario involves Amira, a 3-year-old girl who recently joined the nursery.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Amira shows signs of anxiety when separated from her carers, has limited verbal communication, and struggles to engage in group play.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goal is to 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analyse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Amira’s 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behaviour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through Bowlby’s theory and recommend strategies that promote her emotional, social, cognitive, and physical well-being.</a:t>
            </a:r>
          </a:p>
        </p:txBody>
      </p:sp>
      <p:sp>
        <p:nvSpPr>
          <p:cNvPr id="8" name="Google Shape;464;p36">
            <a:extLst>
              <a:ext uri="{FF2B5EF4-FFF2-40B4-BE49-F238E27FC236}">
                <a16:creationId xmlns:a16="http://schemas.microsoft.com/office/drawing/2014/main" id="{655171DD-938E-5B03-FEED-D4842BE45E38}"/>
              </a:ext>
            </a:extLst>
          </p:cNvPr>
          <p:cNvSpPr txBox="1">
            <a:spLocks/>
          </p:cNvSpPr>
          <p:nvPr/>
        </p:nvSpPr>
        <p:spPr>
          <a:xfrm>
            <a:off x="2162215" y="250519"/>
            <a:ext cx="4819569" cy="888434"/>
          </a:xfrm>
          <a:prstGeom prst="rect">
            <a:avLst/>
          </a:prstGeom>
          <a:solidFill>
            <a:schemeClr val="bg1">
              <a:lumMod val="90000"/>
            </a:schemeClr>
          </a:solidFill>
          <a:ln w="38100"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Boogaloo"/>
              <a:buNone/>
              <a:defRPr sz="4500" b="0" i="0" u="none" strike="noStrike" cap="none">
                <a:solidFill>
                  <a:schemeClr val="dk1"/>
                </a:solidFill>
                <a:latin typeface="Boogaloo"/>
                <a:ea typeface="Boogaloo"/>
                <a:cs typeface="Boogaloo"/>
                <a:sym typeface="Boogaloo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Boogaloo"/>
              <a:buNone/>
              <a:defRPr sz="3600" b="0" i="0" u="none" strike="noStrike" cap="none">
                <a:solidFill>
                  <a:schemeClr val="dk1"/>
                </a:solidFill>
                <a:latin typeface="Boogaloo"/>
                <a:ea typeface="Boogaloo"/>
                <a:cs typeface="Boogaloo"/>
                <a:sym typeface="Boogaloo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Boogaloo"/>
              <a:buNone/>
              <a:defRPr sz="3600" b="0" i="0" u="none" strike="noStrike" cap="none">
                <a:solidFill>
                  <a:schemeClr val="dk1"/>
                </a:solidFill>
                <a:latin typeface="Boogaloo"/>
                <a:ea typeface="Boogaloo"/>
                <a:cs typeface="Boogaloo"/>
                <a:sym typeface="Boogaloo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Boogaloo"/>
              <a:buNone/>
              <a:defRPr sz="3600" b="0" i="0" u="none" strike="noStrike" cap="none">
                <a:solidFill>
                  <a:schemeClr val="dk1"/>
                </a:solidFill>
                <a:latin typeface="Boogaloo"/>
                <a:ea typeface="Boogaloo"/>
                <a:cs typeface="Boogaloo"/>
                <a:sym typeface="Boogaloo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Boogaloo"/>
              <a:buNone/>
              <a:defRPr sz="3600" b="0" i="0" u="none" strike="noStrike" cap="none">
                <a:solidFill>
                  <a:schemeClr val="dk1"/>
                </a:solidFill>
                <a:latin typeface="Boogaloo"/>
                <a:ea typeface="Boogaloo"/>
                <a:cs typeface="Boogaloo"/>
                <a:sym typeface="Boogaloo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Boogaloo"/>
              <a:buNone/>
              <a:defRPr sz="3600" b="0" i="0" u="none" strike="noStrike" cap="none">
                <a:solidFill>
                  <a:schemeClr val="dk1"/>
                </a:solidFill>
                <a:latin typeface="Boogaloo"/>
                <a:ea typeface="Boogaloo"/>
                <a:cs typeface="Boogaloo"/>
                <a:sym typeface="Boogaloo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Boogaloo"/>
              <a:buNone/>
              <a:defRPr sz="3600" b="0" i="0" u="none" strike="noStrike" cap="none">
                <a:solidFill>
                  <a:schemeClr val="dk1"/>
                </a:solidFill>
                <a:latin typeface="Boogaloo"/>
                <a:ea typeface="Boogaloo"/>
                <a:cs typeface="Boogaloo"/>
                <a:sym typeface="Boogaloo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Boogaloo"/>
              <a:buNone/>
              <a:defRPr sz="3600" b="0" i="0" u="none" strike="noStrike" cap="none">
                <a:solidFill>
                  <a:schemeClr val="dk1"/>
                </a:solidFill>
                <a:latin typeface="Boogaloo"/>
                <a:ea typeface="Boogaloo"/>
                <a:cs typeface="Boogaloo"/>
                <a:sym typeface="Boogaloo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Font typeface="Boogaloo"/>
              <a:buNone/>
              <a:defRPr sz="3600" b="0" i="0" u="none" strike="noStrike" cap="none">
                <a:solidFill>
                  <a:schemeClr val="dk1"/>
                </a:solidFill>
                <a:latin typeface="Boogaloo"/>
                <a:ea typeface="Boogaloo"/>
                <a:cs typeface="Boogaloo"/>
                <a:sym typeface="Boogaloo"/>
              </a:defRPr>
            </a:lvl9pPr>
          </a:lstStyle>
          <a:p>
            <a:r>
              <a:rPr lang="en-US" sz="4000" b="1" dirty="0">
                <a:solidFill>
                  <a:schemeClr val="accent5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FA4B045-A49F-72A3-1694-26F95934E81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>
                        <a14:foregroundMark x1="32813" y1="46354" x2="42031" y2="73698"/>
                        <a14:foregroundMark x1="42031" y1="73698" x2="42031" y2="73698"/>
                        <a14:foregroundMark x1="32240" y1="50521" x2="31823" y2="56354"/>
                        <a14:foregroundMark x1="40417" y1="57135" x2="42188" y2="60521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-576130" y="998731"/>
            <a:ext cx="4948943" cy="4948943"/>
          </a:xfrm>
          <a:prstGeom prst="rect">
            <a:avLst/>
          </a:prstGeom>
        </p:spPr>
      </p:pic>
    </p:spTree>
  </p:cSld>
  <p:clrMapOvr>
    <a:masterClrMapping/>
  </p:clrMapOvr>
  <p:transition spd="slow">
    <p:push dir="u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0" name="Google Shape;570;p37"/>
          <p:cNvSpPr txBox="1">
            <a:spLocks noGrp="1"/>
          </p:cNvSpPr>
          <p:nvPr>
            <p:ph type="title"/>
          </p:nvPr>
        </p:nvSpPr>
        <p:spPr>
          <a:xfrm>
            <a:off x="1953406" y="126994"/>
            <a:ext cx="5237188" cy="899647"/>
          </a:xfrm>
          <a:prstGeom prst="rect">
            <a:avLst/>
          </a:prstGeom>
          <a:solidFill>
            <a:schemeClr val="bg1">
              <a:lumMod val="90000"/>
            </a:schemeClr>
          </a:solidFill>
          <a:ln w="28575"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-US" sz="2400" b="1" dirty="0">
                <a:solidFill>
                  <a:schemeClr val="bg1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OVERVIEW OF BOWLBY’S ATTACHMENT THEORY</a:t>
            </a:r>
            <a:endParaRPr sz="2400" b="1" dirty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72" name="Google Shape;572;p37"/>
          <p:cNvSpPr/>
          <p:nvPr/>
        </p:nvSpPr>
        <p:spPr>
          <a:xfrm rot="-4233681">
            <a:off x="34040" y="1505035"/>
            <a:ext cx="1773183" cy="958918"/>
          </a:xfrm>
          <a:custGeom>
            <a:avLst/>
            <a:gdLst/>
            <a:ahLst/>
            <a:cxnLst/>
            <a:rect l="l" t="t" r="r" b="b"/>
            <a:pathLst>
              <a:path w="59200" h="55621" extrusionOk="0">
                <a:moveTo>
                  <a:pt x="29923" y="1"/>
                </a:moveTo>
                <a:cubicBezTo>
                  <a:pt x="23442" y="1"/>
                  <a:pt x="17000" y="1809"/>
                  <a:pt x="12382" y="5751"/>
                </a:cubicBezTo>
                <a:cubicBezTo>
                  <a:pt x="3886" y="12994"/>
                  <a:pt x="1" y="25500"/>
                  <a:pt x="3485" y="36177"/>
                </a:cubicBezTo>
                <a:cubicBezTo>
                  <a:pt x="7130" y="47307"/>
                  <a:pt x="18757" y="55620"/>
                  <a:pt x="30497" y="55620"/>
                </a:cubicBezTo>
                <a:cubicBezTo>
                  <a:pt x="32319" y="55620"/>
                  <a:pt x="34143" y="55420"/>
                  <a:pt x="35941" y="54999"/>
                </a:cubicBezTo>
                <a:cubicBezTo>
                  <a:pt x="49450" y="51816"/>
                  <a:pt x="59199" y="36829"/>
                  <a:pt x="58322" y="23320"/>
                </a:cubicBezTo>
                <a:cubicBezTo>
                  <a:pt x="57846" y="16026"/>
                  <a:pt x="54287" y="9059"/>
                  <a:pt x="46618" y="4397"/>
                </a:cubicBezTo>
                <a:cubicBezTo>
                  <a:pt x="41965" y="1553"/>
                  <a:pt x="35927" y="1"/>
                  <a:pt x="29923" y="1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sz="14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  <p:sp>
        <p:nvSpPr>
          <p:cNvPr id="610" name="Google Shape;610;p37"/>
          <p:cNvSpPr/>
          <p:nvPr/>
        </p:nvSpPr>
        <p:spPr>
          <a:xfrm>
            <a:off x="5781326" y="3229875"/>
            <a:ext cx="422881" cy="356500"/>
          </a:xfrm>
          <a:custGeom>
            <a:avLst/>
            <a:gdLst/>
            <a:ahLst/>
            <a:cxnLst/>
            <a:rect l="l" t="t" r="r" b="b"/>
            <a:pathLst>
              <a:path w="6568" h="5537" extrusionOk="0">
                <a:moveTo>
                  <a:pt x="3213" y="1"/>
                </a:moveTo>
                <a:cubicBezTo>
                  <a:pt x="2991" y="1"/>
                  <a:pt x="2770" y="23"/>
                  <a:pt x="2557" y="72"/>
                </a:cubicBezTo>
                <a:cubicBezTo>
                  <a:pt x="2256" y="148"/>
                  <a:pt x="1956" y="248"/>
                  <a:pt x="1680" y="398"/>
                </a:cubicBezTo>
                <a:cubicBezTo>
                  <a:pt x="1379" y="549"/>
                  <a:pt x="1154" y="774"/>
                  <a:pt x="928" y="1000"/>
                </a:cubicBezTo>
                <a:cubicBezTo>
                  <a:pt x="527" y="1401"/>
                  <a:pt x="276" y="1877"/>
                  <a:pt x="251" y="2403"/>
                </a:cubicBezTo>
                <a:cubicBezTo>
                  <a:pt x="226" y="2478"/>
                  <a:pt x="226" y="2529"/>
                  <a:pt x="226" y="2579"/>
                </a:cubicBezTo>
                <a:cubicBezTo>
                  <a:pt x="226" y="2569"/>
                  <a:pt x="226" y="2561"/>
                  <a:pt x="226" y="2554"/>
                </a:cubicBezTo>
                <a:cubicBezTo>
                  <a:pt x="201" y="2604"/>
                  <a:pt x="176" y="2704"/>
                  <a:pt x="176" y="2804"/>
                </a:cubicBezTo>
                <a:cubicBezTo>
                  <a:pt x="1" y="3180"/>
                  <a:pt x="126" y="3631"/>
                  <a:pt x="352" y="3957"/>
                </a:cubicBezTo>
                <a:cubicBezTo>
                  <a:pt x="427" y="4057"/>
                  <a:pt x="477" y="4133"/>
                  <a:pt x="552" y="4208"/>
                </a:cubicBezTo>
                <a:cubicBezTo>
                  <a:pt x="552" y="4233"/>
                  <a:pt x="577" y="4233"/>
                  <a:pt x="577" y="4233"/>
                </a:cubicBezTo>
                <a:cubicBezTo>
                  <a:pt x="577" y="4258"/>
                  <a:pt x="577" y="4258"/>
                  <a:pt x="602" y="4283"/>
                </a:cubicBezTo>
                <a:cubicBezTo>
                  <a:pt x="677" y="4458"/>
                  <a:pt x="778" y="4609"/>
                  <a:pt x="928" y="4734"/>
                </a:cubicBezTo>
                <a:cubicBezTo>
                  <a:pt x="1053" y="4859"/>
                  <a:pt x="1179" y="4960"/>
                  <a:pt x="1329" y="5035"/>
                </a:cubicBezTo>
                <a:cubicBezTo>
                  <a:pt x="1429" y="5085"/>
                  <a:pt x="1505" y="5110"/>
                  <a:pt x="1580" y="5160"/>
                </a:cubicBezTo>
                <a:cubicBezTo>
                  <a:pt x="1593" y="5160"/>
                  <a:pt x="1607" y="5167"/>
                  <a:pt x="1620" y="5174"/>
                </a:cubicBezTo>
                <a:lnTo>
                  <a:pt x="1620" y="5174"/>
                </a:lnTo>
                <a:cubicBezTo>
                  <a:pt x="1608" y="5174"/>
                  <a:pt x="1613" y="5185"/>
                  <a:pt x="1630" y="5185"/>
                </a:cubicBezTo>
                <a:cubicBezTo>
                  <a:pt x="1680" y="5210"/>
                  <a:pt x="1730" y="5235"/>
                  <a:pt x="1780" y="5260"/>
                </a:cubicBezTo>
                <a:cubicBezTo>
                  <a:pt x="2131" y="5436"/>
                  <a:pt x="2582" y="5536"/>
                  <a:pt x="2958" y="5536"/>
                </a:cubicBezTo>
                <a:cubicBezTo>
                  <a:pt x="3359" y="5536"/>
                  <a:pt x="3735" y="5461"/>
                  <a:pt x="4111" y="5386"/>
                </a:cubicBezTo>
                <a:cubicBezTo>
                  <a:pt x="4437" y="5336"/>
                  <a:pt x="4788" y="5235"/>
                  <a:pt x="5088" y="5085"/>
                </a:cubicBezTo>
                <a:cubicBezTo>
                  <a:pt x="5414" y="4884"/>
                  <a:pt x="5715" y="4634"/>
                  <a:pt x="5916" y="4308"/>
                </a:cubicBezTo>
                <a:cubicBezTo>
                  <a:pt x="5941" y="4283"/>
                  <a:pt x="5966" y="4258"/>
                  <a:pt x="5966" y="4208"/>
                </a:cubicBezTo>
                <a:cubicBezTo>
                  <a:pt x="5966" y="4208"/>
                  <a:pt x="5966" y="4208"/>
                  <a:pt x="5991" y="4183"/>
                </a:cubicBezTo>
                <a:cubicBezTo>
                  <a:pt x="5991" y="4158"/>
                  <a:pt x="6066" y="4032"/>
                  <a:pt x="6066" y="4032"/>
                </a:cubicBezTo>
                <a:cubicBezTo>
                  <a:pt x="6091" y="4007"/>
                  <a:pt x="6116" y="3982"/>
                  <a:pt x="6116" y="3957"/>
                </a:cubicBezTo>
                <a:cubicBezTo>
                  <a:pt x="6216" y="3807"/>
                  <a:pt x="6291" y="3631"/>
                  <a:pt x="6342" y="3481"/>
                </a:cubicBezTo>
                <a:cubicBezTo>
                  <a:pt x="6567" y="2854"/>
                  <a:pt x="6342" y="2102"/>
                  <a:pt x="6041" y="1526"/>
                </a:cubicBezTo>
                <a:cubicBezTo>
                  <a:pt x="5740" y="899"/>
                  <a:pt x="5189" y="498"/>
                  <a:pt x="4537" y="248"/>
                </a:cubicBezTo>
                <a:cubicBezTo>
                  <a:pt x="4132" y="96"/>
                  <a:pt x="3670" y="1"/>
                  <a:pt x="3213" y="1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sz="1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  <p:graphicFrame>
        <p:nvGraphicFramePr>
          <p:cNvPr id="23" name="Diagram 22">
            <a:extLst>
              <a:ext uri="{FF2B5EF4-FFF2-40B4-BE49-F238E27FC236}">
                <a16:creationId xmlns:a16="http://schemas.microsoft.com/office/drawing/2014/main" id="{14F4DCE0-3767-0C13-5F54-F6BEB5320E0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930261713"/>
              </p:ext>
            </p:extLst>
          </p:nvPr>
        </p:nvGraphicFramePr>
        <p:xfrm>
          <a:off x="4354124" y="3253727"/>
          <a:ext cx="3095169" cy="7392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24" name="Diagram 23">
            <a:extLst>
              <a:ext uri="{FF2B5EF4-FFF2-40B4-BE49-F238E27FC236}">
                <a16:creationId xmlns:a16="http://schemas.microsoft.com/office/drawing/2014/main" id="{D25DEDF3-81EB-6E6B-1AC8-159364A2915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985616663"/>
              </p:ext>
            </p:extLst>
          </p:nvPr>
        </p:nvGraphicFramePr>
        <p:xfrm>
          <a:off x="0" y="3494732"/>
          <a:ext cx="3376726" cy="117828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0BAA3E1A-5EFB-B215-DDA8-5015FA1FCF1C}"/>
              </a:ext>
            </a:extLst>
          </p:cNvPr>
          <p:cNvSpPr txBox="1"/>
          <p:nvPr/>
        </p:nvSpPr>
        <p:spPr>
          <a:xfrm>
            <a:off x="252525" y="3022221"/>
            <a:ext cx="4792086" cy="1754326"/>
          </a:xfrm>
          <a:prstGeom prst="rect">
            <a:avLst/>
          </a:prstGeom>
          <a:solidFill>
            <a:schemeClr val="bg1"/>
          </a:solidFill>
          <a:ln>
            <a:solidFill>
              <a:schemeClr val="accent5"/>
            </a:solidFill>
          </a:ln>
        </p:spPr>
        <p:txBody>
          <a:bodyPr wrap="square">
            <a:spAutoFit/>
          </a:bodyPr>
          <a:lstStyle/>
          <a:p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Key idea: children are biologically programmed to form attachments to caregivers who respond to their needs.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theory is vital in early years practice because attachment influences how a child explores, learns, and relates to others.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FFD91B1-38D7-CF49-DF54-B603C8E938AB}"/>
              </a:ext>
            </a:extLst>
          </p:cNvPr>
          <p:cNvSpPr txBox="1"/>
          <p:nvPr/>
        </p:nvSpPr>
        <p:spPr>
          <a:xfrm>
            <a:off x="1418312" y="1130646"/>
            <a:ext cx="5926452" cy="923330"/>
          </a:xfrm>
          <a:prstGeom prst="rect">
            <a:avLst/>
          </a:prstGeom>
          <a:solidFill>
            <a:schemeClr val="tx1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US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John Bowlby (1969)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proposed that attachment is an </a:t>
            </a:r>
            <a:r>
              <a:rPr lang="en-US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innate emotional bond</a:t>
            </a:r>
            <a:r>
              <a:rPr 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between a child and their primary caregiver, essential for survival and emotional security (Epstein 2023).</a:t>
            </a:r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509596CB-2B05-268E-59C7-F7852D34EE23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2525" y="2193878"/>
            <a:ext cx="5292661" cy="646331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bg1">
                    <a:lumMod val="10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He argued that early attachments form the foundation for future emotional and social development.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E135E10-2C04-C4E8-4616-2C860081757A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10000" b="90000" l="9500" r="91125">
                        <a14:foregroundMark x1="58250" y1="37375" x2="67125" y2="33125"/>
                        <a14:foregroundMark x1="68125" y1="34125" x2="70125" y2="38125"/>
                        <a14:foregroundMark x1="63625" y1="33000" x2="64750" y2="39500"/>
                        <a14:foregroundMark x1="68000" y1="30500" x2="72125" y2="30375"/>
                        <a14:foregroundMark x1="71625" y1="32125" x2="73625" y2="36000"/>
                        <a14:foregroundMark x1="71750" y1="39375" x2="71750" y2="39375"/>
                        <a14:foregroundMark x1="72000" y1="38000" x2="72750" y2="37000"/>
                        <a14:foregroundMark x1="74750" y1="34750" x2="74750" y2="34750"/>
                        <a14:foregroundMark x1="72375" y1="29375" x2="72375" y2="29375"/>
                        <a14:foregroundMark x1="91125" y1="73875" x2="91125" y2="73875"/>
                        <a14:foregroundMark x1="9875" y1="73500" x2="9875" y2="73500"/>
                        <a14:foregroundMark x1="9625" y1="44375" x2="9625" y2="44375"/>
                        <a14:foregroundMark x1="9500" y1="72875" x2="9500" y2="72875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503285" y="1276952"/>
            <a:ext cx="5143500" cy="4618846"/>
          </a:xfrm>
          <a:prstGeom prst="rect">
            <a:avLst/>
          </a:prstGeom>
        </p:spPr>
      </p:pic>
    </p:spTree>
  </p:cSld>
  <p:clrMapOvr>
    <a:masterClrMapping/>
  </p:clrMapOvr>
  <p:transition spd="slow">
    <p:push dir="u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69">
          <a:extLst>
            <a:ext uri="{FF2B5EF4-FFF2-40B4-BE49-F238E27FC236}">
              <a16:creationId xmlns:a16="http://schemas.microsoft.com/office/drawing/2014/main" id="{C0D90A5F-4314-BB2F-5265-E49C07270F7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0" name="Google Shape;570;p37">
            <a:extLst>
              <a:ext uri="{FF2B5EF4-FFF2-40B4-BE49-F238E27FC236}">
                <a16:creationId xmlns:a16="http://schemas.microsoft.com/office/drawing/2014/main" id="{AA89F749-DD3E-B0F6-304E-ADF4B79F5B1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17517" y="249973"/>
            <a:ext cx="7871069" cy="879636"/>
          </a:xfrm>
          <a:prstGeom prst="rect">
            <a:avLst/>
          </a:prstGeom>
          <a:solidFill>
            <a:schemeClr val="bg1">
              <a:lumMod val="90000"/>
            </a:schemeClr>
          </a:solidFill>
          <a:ln w="28575"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-US" sz="2800" b="1" dirty="0">
                <a:solidFill>
                  <a:schemeClr val="bg1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KEY CONCEPTS OF ATTACHMENT THEORY</a:t>
            </a:r>
            <a:endParaRPr sz="2800" b="1" dirty="0">
              <a:solidFill>
                <a:schemeClr val="bg1">
                  <a:lumMod val="1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72" name="Google Shape;572;p37">
            <a:extLst>
              <a:ext uri="{FF2B5EF4-FFF2-40B4-BE49-F238E27FC236}">
                <a16:creationId xmlns:a16="http://schemas.microsoft.com/office/drawing/2014/main" id="{229E1D9E-D6C4-DD38-A8AA-4BCD677B67E7}"/>
              </a:ext>
            </a:extLst>
          </p:cNvPr>
          <p:cNvSpPr/>
          <p:nvPr/>
        </p:nvSpPr>
        <p:spPr>
          <a:xfrm rot="-4233681">
            <a:off x="729166" y="1932822"/>
            <a:ext cx="1020621" cy="958918"/>
          </a:xfrm>
          <a:custGeom>
            <a:avLst/>
            <a:gdLst/>
            <a:ahLst/>
            <a:cxnLst/>
            <a:rect l="l" t="t" r="r" b="b"/>
            <a:pathLst>
              <a:path w="59200" h="55621" extrusionOk="0">
                <a:moveTo>
                  <a:pt x="29923" y="1"/>
                </a:moveTo>
                <a:cubicBezTo>
                  <a:pt x="23442" y="1"/>
                  <a:pt x="17000" y="1809"/>
                  <a:pt x="12382" y="5751"/>
                </a:cubicBezTo>
                <a:cubicBezTo>
                  <a:pt x="3886" y="12994"/>
                  <a:pt x="1" y="25500"/>
                  <a:pt x="3485" y="36177"/>
                </a:cubicBezTo>
                <a:cubicBezTo>
                  <a:pt x="7130" y="47307"/>
                  <a:pt x="18757" y="55620"/>
                  <a:pt x="30497" y="55620"/>
                </a:cubicBezTo>
                <a:cubicBezTo>
                  <a:pt x="32319" y="55620"/>
                  <a:pt x="34143" y="55420"/>
                  <a:pt x="35941" y="54999"/>
                </a:cubicBezTo>
                <a:cubicBezTo>
                  <a:pt x="49450" y="51816"/>
                  <a:pt x="59199" y="36829"/>
                  <a:pt x="58322" y="23320"/>
                </a:cubicBezTo>
                <a:cubicBezTo>
                  <a:pt x="57846" y="16026"/>
                  <a:pt x="54287" y="9059"/>
                  <a:pt x="46618" y="4397"/>
                </a:cubicBezTo>
                <a:cubicBezTo>
                  <a:pt x="41965" y="1553"/>
                  <a:pt x="35927" y="1"/>
                  <a:pt x="29923" y="1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sz="1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  <p:sp>
        <p:nvSpPr>
          <p:cNvPr id="574" name="Google Shape;574;p37">
            <a:extLst>
              <a:ext uri="{FF2B5EF4-FFF2-40B4-BE49-F238E27FC236}">
                <a16:creationId xmlns:a16="http://schemas.microsoft.com/office/drawing/2014/main" id="{4B2C7002-8D90-46E7-9B7A-1D51675CFF02}"/>
              </a:ext>
            </a:extLst>
          </p:cNvPr>
          <p:cNvSpPr/>
          <p:nvPr/>
        </p:nvSpPr>
        <p:spPr>
          <a:xfrm flipH="1">
            <a:off x="426421" y="1058098"/>
            <a:ext cx="8847438" cy="3915444"/>
          </a:xfrm>
          <a:custGeom>
            <a:avLst/>
            <a:gdLst/>
            <a:ahLst/>
            <a:cxnLst/>
            <a:rect l="l" t="t" r="r" b="b"/>
            <a:pathLst>
              <a:path w="59200" h="55621" extrusionOk="0">
                <a:moveTo>
                  <a:pt x="29923" y="1"/>
                </a:moveTo>
                <a:cubicBezTo>
                  <a:pt x="23442" y="1"/>
                  <a:pt x="17000" y="1809"/>
                  <a:pt x="12382" y="5751"/>
                </a:cubicBezTo>
                <a:cubicBezTo>
                  <a:pt x="3886" y="12994"/>
                  <a:pt x="1" y="25500"/>
                  <a:pt x="3485" y="36177"/>
                </a:cubicBezTo>
                <a:cubicBezTo>
                  <a:pt x="7130" y="47307"/>
                  <a:pt x="18757" y="55620"/>
                  <a:pt x="30497" y="55620"/>
                </a:cubicBezTo>
                <a:cubicBezTo>
                  <a:pt x="32319" y="55620"/>
                  <a:pt x="34143" y="55420"/>
                  <a:pt x="35941" y="54999"/>
                </a:cubicBezTo>
                <a:cubicBezTo>
                  <a:pt x="49450" y="51816"/>
                  <a:pt x="59199" y="36829"/>
                  <a:pt x="58322" y="23320"/>
                </a:cubicBezTo>
                <a:cubicBezTo>
                  <a:pt x="57846" y="16026"/>
                  <a:pt x="54287" y="9059"/>
                  <a:pt x="46618" y="4397"/>
                </a:cubicBezTo>
                <a:cubicBezTo>
                  <a:pt x="41965" y="1553"/>
                  <a:pt x="35927" y="1"/>
                  <a:pt x="29923" y="1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lvl="0">
              <a:defRPr/>
            </a:pPr>
            <a:endParaRPr kumimoji="0" sz="14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  <p:sp>
        <p:nvSpPr>
          <p:cNvPr id="610" name="Google Shape;610;p37">
            <a:extLst>
              <a:ext uri="{FF2B5EF4-FFF2-40B4-BE49-F238E27FC236}">
                <a16:creationId xmlns:a16="http://schemas.microsoft.com/office/drawing/2014/main" id="{080AF4EA-554E-4813-946C-D77124803B75}"/>
              </a:ext>
            </a:extLst>
          </p:cNvPr>
          <p:cNvSpPr/>
          <p:nvPr/>
        </p:nvSpPr>
        <p:spPr>
          <a:xfrm>
            <a:off x="5781326" y="3229875"/>
            <a:ext cx="422881" cy="356500"/>
          </a:xfrm>
          <a:custGeom>
            <a:avLst/>
            <a:gdLst/>
            <a:ahLst/>
            <a:cxnLst/>
            <a:rect l="l" t="t" r="r" b="b"/>
            <a:pathLst>
              <a:path w="6568" h="5537" extrusionOk="0">
                <a:moveTo>
                  <a:pt x="3213" y="1"/>
                </a:moveTo>
                <a:cubicBezTo>
                  <a:pt x="2991" y="1"/>
                  <a:pt x="2770" y="23"/>
                  <a:pt x="2557" y="72"/>
                </a:cubicBezTo>
                <a:cubicBezTo>
                  <a:pt x="2256" y="148"/>
                  <a:pt x="1956" y="248"/>
                  <a:pt x="1680" y="398"/>
                </a:cubicBezTo>
                <a:cubicBezTo>
                  <a:pt x="1379" y="549"/>
                  <a:pt x="1154" y="774"/>
                  <a:pt x="928" y="1000"/>
                </a:cubicBezTo>
                <a:cubicBezTo>
                  <a:pt x="527" y="1401"/>
                  <a:pt x="276" y="1877"/>
                  <a:pt x="251" y="2403"/>
                </a:cubicBezTo>
                <a:cubicBezTo>
                  <a:pt x="226" y="2478"/>
                  <a:pt x="226" y="2529"/>
                  <a:pt x="226" y="2579"/>
                </a:cubicBezTo>
                <a:cubicBezTo>
                  <a:pt x="226" y="2569"/>
                  <a:pt x="226" y="2561"/>
                  <a:pt x="226" y="2554"/>
                </a:cubicBezTo>
                <a:cubicBezTo>
                  <a:pt x="201" y="2604"/>
                  <a:pt x="176" y="2704"/>
                  <a:pt x="176" y="2804"/>
                </a:cubicBezTo>
                <a:cubicBezTo>
                  <a:pt x="1" y="3180"/>
                  <a:pt x="126" y="3631"/>
                  <a:pt x="352" y="3957"/>
                </a:cubicBezTo>
                <a:cubicBezTo>
                  <a:pt x="427" y="4057"/>
                  <a:pt x="477" y="4133"/>
                  <a:pt x="552" y="4208"/>
                </a:cubicBezTo>
                <a:cubicBezTo>
                  <a:pt x="552" y="4233"/>
                  <a:pt x="577" y="4233"/>
                  <a:pt x="577" y="4233"/>
                </a:cubicBezTo>
                <a:cubicBezTo>
                  <a:pt x="577" y="4258"/>
                  <a:pt x="577" y="4258"/>
                  <a:pt x="602" y="4283"/>
                </a:cubicBezTo>
                <a:cubicBezTo>
                  <a:pt x="677" y="4458"/>
                  <a:pt x="778" y="4609"/>
                  <a:pt x="928" y="4734"/>
                </a:cubicBezTo>
                <a:cubicBezTo>
                  <a:pt x="1053" y="4859"/>
                  <a:pt x="1179" y="4960"/>
                  <a:pt x="1329" y="5035"/>
                </a:cubicBezTo>
                <a:cubicBezTo>
                  <a:pt x="1429" y="5085"/>
                  <a:pt x="1505" y="5110"/>
                  <a:pt x="1580" y="5160"/>
                </a:cubicBezTo>
                <a:cubicBezTo>
                  <a:pt x="1593" y="5160"/>
                  <a:pt x="1607" y="5167"/>
                  <a:pt x="1620" y="5174"/>
                </a:cubicBezTo>
                <a:lnTo>
                  <a:pt x="1620" y="5174"/>
                </a:lnTo>
                <a:cubicBezTo>
                  <a:pt x="1608" y="5174"/>
                  <a:pt x="1613" y="5185"/>
                  <a:pt x="1630" y="5185"/>
                </a:cubicBezTo>
                <a:cubicBezTo>
                  <a:pt x="1680" y="5210"/>
                  <a:pt x="1730" y="5235"/>
                  <a:pt x="1780" y="5260"/>
                </a:cubicBezTo>
                <a:cubicBezTo>
                  <a:pt x="2131" y="5436"/>
                  <a:pt x="2582" y="5536"/>
                  <a:pt x="2958" y="5536"/>
                </a:cubicBezTo>
                <a:cubicBezTo>
                  <a:pt x="3359" y="5536"/>
                  <a:pt x="3735" y="5461"/>
                  <a:pt x="4111" y="5386"/>
                </a:cubicBezTo>
                <a:cubicBezTo>
                  <a:pt x="4437" y="5336"/>
                  <a:pt x="4788" y="5235"/>
                  <a:pt x="5088" y="5085"/>
                </a:cubicBezTo>
                <a:cubicBezTo>
                  <a:pt x="5414" y="4884"/>
                  <a:pt x="5715" y="4634"/>
                  <a:pt x="5916" y="4308"/>
                </a:cubicBezTo>
                <a:cubicBezTo>
                  <a:pt x="5941" y="4283"/>
                  <a:pt x="5966" y="4258"/>
                  <a:pt x="5966" y="4208"/>
                </a:cubicBezTo>
                <a:cubicBezTo>
                  <a:pt x="5966" y="4208"/>
                  <a:pt x="5966" y="4208"/>
                  <a:pt x="5991" y="4183"/>
                </a:cubicBezTo>
                <a:cubicBezTo>
                  <a:pt x="5991" y="4158"/>
                  <a:pt x="6066" y="4032"/>
                  <a:pt x="6066" y="4032"/>
                </a:cubicBezTo>
                <a:cubicBezTo>
                  <a:pt x="6091" y="4007"/>
                  <a:pt x="6116" y="3982"/>
                  <a:pt x="6116" y="3957"/>
                </a:cubicBezTo>
                <a:cubicBezTo>
                  <a:pt x="6216" y="3807"/>
                  <a:pt x="6291" y="3631"/>
                  <a:pt x="6342" y="3481"/>
                </a:cubicBezTo>
                <a:cubicBezTo>
                  <a:pt x="6567" y="2854"/>
                  <a:pt x="6342" y="2102"/>
                  <a:pt x="6041" y="1526"/>
                </a:cubicBezTo>
                <a:cubicBezTo>
                  <a:pt x="5740" y="899"/>
                  <a:pt x="5189" y="498"/>
                  <a:pt x="4537" y="248"/>
                </a:cubicBezTo>
                <a:cubicBezTo>
                  <a:pt x="4132" y="96"/>
                  <a:pt x="3670" y="1"/>
                  <a:pt x="3213" y="1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sz="1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2BC244D8-3FEC-98F5-C473-FDFD60A3EA7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810156008"/>
              </p:ext>
            </p:extLst>
          </p:nvPr>
        </p:nvGraphicFramePr>
        <p:xfrm>
          <a:off x="505243" y="1152591"/>
          <a:ext cx="2391781" cy="10345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10" name="Diagram 9">
            <a:extLst>
              <a:ext uri="{FF2B5EF4-FFF2-40B4-BE49-F238E27FC236}">
                <a16:creationId xmlns:a16="http://schemas.microsoft.com/office/drawing/2014/main" id="{5708A401-E08F-3168-CBD9-F3BE8DEF3F4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544337184"/>
              </p:ext>
            </p:extLst>
          </p:nvPr>
        </p:nvGraphicFramePr>
        <p:xfrm>
          <a:off x="660144" y="1330386"/>
          <a:ext cx="3262376" cy="11940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graphicFrame>
        <p:nvGraphicFramePr>
          <p:cNvPr id="8" name="Diagram 7">
            <a:extLst>
              <a:ext uri="{FF2B5EF4-FFF2-40B4-BE49-F238E27FC236}">
                <a16:creationId xmlns:a16="http://schemas.microsoft.com/office/drawing/2014/main" id="{B777306C-EFA7-6EEF-37C7-7EF16A9313B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432238917"/>
              </p:ext>
            </p:extLst>
          </p:nvPr>
        </p:nvGraphicFramePr>
        <p:xfrm>
          <a:off x="3441237" y="3015820"/>
          <a:ext cx="3152328" cy="90369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3" r:lo="rId14" r:qs="rId15" r:cs="rId16"/>
          </a:graphicData>
        </a:graphic>
      </p:graphicFrame>
      <p:graphicFrame>
        <p:nvGraphicFramePr>
          <p:cNvPr id="9" name="Diagram 8">
            <a:extLst>
              <a:ext uri="{FF2B5EF4-FFF2-40B4-BE49-F238E27FC236}">
                <a16:creationId xmlns:a16="http://schemas.microsoft.com/office/drawing/2014/main" id="{887078C9-3255-9EF2-C529-A5E16FAAB06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004826380"/>
              </p:ext>
            </p:extLst>
          </p:nvPr>
        </p:nvGraphicFramePr>
        <p:xfrm>
          <a:off x="84009" y="1304528"/>
          <a:ext cx="5910712" cy="17170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8" r:lo="rId19" r:qs="rId20" r:cs="rId21"/>
          </a:graphicData>
        </a:graphic>
      </p:graphicFrame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01EF3E32-C09F-AE27-08AB-71A320CCA52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79882426"/>
              </p:ext>
            </p:extLst>
          </p:nvPr>
        </p:nvGraphicFramePr>
        <p:xfrm>
          <a:off x="617517" y="3106951"/>
          <a:ext cx="4582901" cy="19392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3" r:lo="rId24" r:qs="rId25" r:cs="rId26"/>
          </a:graphicData>
        </a:graphic>
      </p:graphicFrame>
      <p:graphicFrame>
        <p:nvGraphicFramePr>
          <p:cNvPr id="13" name="Diagram 12">
            <a:extLst>
              <a:ext uri="{FF2B5EF4-FFF2-40B4-BE49-F238E27FC236}">
                <a16:creationId xmlns:a16="http://schemas.microsoft.com/office/drawing/2014/main" id="{1C38AC6A-224C-3FA8-EC11-669A0681BD0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946849912"/>
              </p:ext>
            </p:extLst>
          </p:nvPr>
        </p:nvGraphicFramePr>
        <p:xfrm>
          <a:off x="5468058" y="3794690"/>
          <a:ext cx="3020528" cy="11946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8" r:lo="rId29" r:qs="rId30" r:cs="rId31"/>
          </a:graphicData>
        </a:graphic>
      </p:graphicFrame>
      <p:pic>
        <p:nvPicPr>
          <p:cNvPr id="14" name="Picture 13">
            <a:extLst>
              <a:ext uri="{FF2B5EF4-FFF2-40B4-BE49-F238E27FC236}">
                <a16:creationId xmlns:a16="http://schemas.microsoft.com/office/drawing/2014/main" id="{1490B5C6-E31D-4428-038F-2F499C402BBD}"/>
              </a:ext>
            </a:extLst>
          </p:cNvPr>
          <p:cNvPicPr>
            <a:picLocks noChangeAspect="1"/>
          </p:cNvPicPr>
          <p:nvPr/>
        </p:nvPicPr>
        <p:blipFill>
          <a:blip r:embed="rId33">
            <a:extLst>
              <a:ext uri="{BEBA8EAE-BF5A-486C-A8C5-ECC9F3942E4B}">
                <a14:imgProps xmlns:a14="http://schemas.microsoft.com/office/drawing/2010/main">
                  <a14:imgLayer r:embed="rId34">
                    <a14:imgEffect>
                      <a14:backgroundRemoval t="10000" b="90000" l="9250" r="90000">
                        <a14:foregroundMark x1="18250" y1="28000" x2="18250" y2="28000"/>
                        <a14:foregroundMark x1="18250" y1="28000" x2="18875" y2="28125"/>
                        <a14:foregroundMark x1="17500" y1="28000" x2="25625" y2="28000"/>
                        <a14:foregroundMark x1="17625" y1="27625" x2="18625" y2="27375"/>
                        <a14:foregroundMark x1="17500" y1="29125" x2="17500" y2="29125"/>
                        <a14:foregroundMark x1="17500" y1="29625" x2="17500" y2="29625"/>
                        <a14:foregroundMark x1="67750" y1="29625" x2="71625" y2="29625"/>
                        <a14:foregroundMark x1="60625" y1="28750" x2="60625" y2="28750"/>
                        <a14:foregroundMark x1="60625" y1="28125" x2="60625" y2="28125"/>
                        <a14:foregroundMark x1="60625" y1="28125" x2="65750" y2="29750"/>
                        <a14:foregroundMark x1="61625" y1="28625" x2="61625" y2="28625"/>
                        <a14:foregroundMark x1="60750" y1="28625" x2="60750" y2="28625"/>
                        <a14:foregroundMark x1="60750" y1="29625" x2="62000" y2="27625"/>
                        <a14:foregroundMark x1="60375" y1="28750" x2="59625" y2="30000"/>
                        <a14:foregroundMark x1="61000" y1="26750" x2="61000" y2="26750"/>
                        <a14:foregroundMark x1="70125" y1="28000" x2="73375" y2="30500"/>
                        <a14:foregroundMark x1="9250" y1="72875" x2="9250" y2="72875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468058" y="342707"/>
            <a:ext cx="4039178" cy="41391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6891327"/>
      </p:ext>
    </p:extLst>
  </p:cSld>
  <p:clrMapOvr>
    <a:masterClrMapping/>
  </p:clrMapOvr>
  <p:transition spd="slow">
    <p:push dir="u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69">
          <a:extLst>
            <a:ext uri="{FF2B5EF4-FFF2-40B4-BE49-F238E27FC236}">
              <a16:creationId xmlns:a16="http://schemas.microsoft.com/office/drawing/2014/main" id="{10BAFBBF-9DAD-1CFE-A2FD-A5EEC3D3689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2" name="Google Shape;572;p37">
            <a:extLst>
              <a:ext uri="{FF2B5EF4-FFF2-40B4-BE49-F238E27FC236}">
                <a16:creationId xmlns:a16="http://schemas.microsoft.com/office/drawing/2014/main" id="{D2C4E395-7F85-90F4-5B88-395D1E72AB06}"/>
              </a:ext>
            </a:extLst>
          </p:cNvPr>
          <p:cNvSpPr/>
          <p:nvPr/>
        </p:nvSpPr>
        <p:spPr>
          <a:xfrm rot="-4233681">
            <a:off x="729166" y="1932822"/>
            <a:ext cx="1020621" cy="958918"/>
          </a:xfrm>
          <a:custGeom>
            <a:avLst/>
            <a:gdLst/>
            <a:ahLst/>
            <a:cxnLst/>
            <a:rect l="l" t="t" r="r" b="b"/>
            <a:pathLst>
              <a:path w="59200" h="55621" extrusionOk="0">
                <a:moveTo>
                  <a:pt x="29923" y="1"/>
                </a:moveTo>
                <a:cubicBezTo>
                  <a:pt x="23442" y="1"/>
                  <a:pt x="17000" y="1809"/>
                  <a:pt x="12382" y="5751"/>
                </a:cubicBezTo>
                <a:cubicBezTo>
                  <a:pt x="3886" y="12994"/>
                  <a:pt x="1" y="25500"/>
                  <a:pt x="3485" y="36177"/>
                </a:cubicBezTo>
                <a:cubicBezTo>
                  <a:pt x="7130" y="47307"/>
                  <a:pt x="18757" y="55620"/>
                  <a:pt x="30497" y="55620"/>
                </a:cubicBezTo>
                <a:cubicBezTo>
                  <a:pt x="32319" y="55620"/>
                  <a:pt x="34143" y="55420"/>
                  <a:pt x="35941" y="54999"/>
                </a:cubicBezTo>
                <a:cubicBezTo>
                  <a:pt x="49450" y="51816"/>
                  <a:pt x="59199" y="36829"/>
                  <a:pt x="58322" y="23320"/>
                </a:cubicBezTo>
                <a:cubicBezTo>
                  <a:pt x="57846" y="16026"/>
                  <a:pt x="54287" y="9059"/>
                  <a:pt x="46618" y="4397"/>
                </a:cubicBezTo>
                <a:cubicBezTo>
                  <a:pt x="41965" y="1553"/>
                  <a:pt x="35927" y="1"/>
                  <a:pt x="29923" y="1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sz="1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  <p:sp>
        <p:nvSpPr>
          <p:cNvPr id="574" name="Google Shape;574;p37">
            <a:extLst>
              <a:ext uri="{FF2B5EF4-FFF2-40B4-BE49-F238E27FC236}">
                <a16:creationId xmlns:a16="http://schemas.microsoft.com/office/drawing/2014/main" id="{45D1E325-6B1A-F61B-F696-E8F4A6B9F42B}"/>
              </a:ext>
            </a:extLst>
          </p:cNvPr>
          <p:cNvSpPr/>
          <p:nvPr/>
        </p:nvSpPr>
        <p:spPr>
          <a:xfrm flipH="1">
            <a:off x="6645921" y="645619"/>
            <a:ext cx="3761124" cy="3533324"/>
          </a:xfrm>
          <a:custGeom>
            <a:avLst/>
            <a:gdLst/>
            <a:ahLst/>
            <a:cxnLst/>
            <a:rect l="l" t="t" r="r" b="b"/>
            <a:pathLst>
              <a:path w="59200" h="55621" extrusionOk="0">
                <a:moveTo>
                  <a:pt x="29923" y="1"/>
                </a:moveTo>
                <a:cubicBezTo>
                  <a:pt x="23442" y="1"/>
                  <a:pt x="17000" y="1809"/>
                  <a:pt x="12382" y="5751"/>
                </a:cubicBezTo>
                <a:cubicBezTo>
                  <a:pt x="3886" y="12994"/>
                  <a:pt x="1" y="25500"/>
                  <a:pt x="3485" y="36177"/>
                </a:cubicBezTo>
                <a:cubicBezTo>
                  <a:pt x="7130" y="47307"/>
                  <a:pt x="18757" y="55620"/>
                  <a:pt x="30497" y="55620"/>
                </a:cubicBezTo>
                <a:cubicBezTo>
                  <a:pt x="32319" y="55620"/>
                  <a:pt x="34143" y="55420"/>
                  <a:pt x="35941" y="54999"/>
                </a:cubicBezTo>
                <a:cubicBezTo>
                  <a:pt x="49450" y="51816"/>
                  <a:pt x="59199" y="36829"/>
                  <a:pt x="58322" y="23320"/>
                </a:cubicBezTo>
                <a:cubicBezTo>
                  <a:pt x="57846" y="16026"/>
                  <a:pt x="54287" y="9059"/>
                  <a:pt x="46618" y="4397"/>
                </a:cubicBezTo>
                <a:cubicBezTo>
                  <a:pt x="41965" y="1553"/>
                  <a:pt x="35927" y="1"/>
                  <a:pt x="29923" y="1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sz="1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  <p:sp>
        <p:nvSpPr>
          <p:cNvPr id="610" name="Google Shape;610;p37">
            <a:extLst>
              <a:ext uri="{FF2B5EF4-FFF2-40B4-BE49-F238E27FC236}">
                <a16:creationId xmlns:a16="http://schemas.microsoft.com/office/drawing/2014/main" id="{8340EEE4-8734-8DF0-0738-77E1865F6C0F}"/>
              </a:ext>
            </a:extLst>
          </p:cNvPr>
          <p:cNvSpPr/>
          <p:nvPr/>
        </p:nvSpPr>
        <p:spPr>
          <a:xfrm>
            <a:off x="5781326" y="3229875"/>
            <a:ext cx="422881" cy="356500"/>
          </a:xfrm>
          <a:custGeom>
            <a:avLst/>
            <a:gdLst/>
            <a:ahLst/>
            <a:cxnLst/>
            <a:rect l="l" t="t" r="r" b="b"/>
            <a:pathLst>
              <a:path w="6568" h="5537" extrusionOk="0">
                <a:moveTo>
                  <a:pt x="3213" y="1"/>
                </a:moveTo>
                <a:cubicBezTo>
                  <a:pt x="2991" y="1"/>
                  <a:pt x="2770" y="23"/>
                  <a:pt x="2557" y="72"/>
                </a:cubicBezTo>
                <a:cubicBezTo>
                  <a:pt x="2256" y="148"/>
                  <a:pt x="1956" y="248"/>
                  <a:pt x="1680" y="398"/>
                </a:cubicBezTo>
                <a:cubicBezTo>
                  <a:pt x="1379" y="549"/>
                  <a:pt x="1154" y="774"/>
                  <a:pt x="928" y="1000"/>
                </a:cubicBezTo>
                <a:cubicBezTo>
                  <a:pt x="527" y="1401"/>
                  <a:pt x="276" y="1877"/>
                  <a:pt x="251" y="2403"/>
                </a:cubicBezTo>
                <a:cubicBezTo>
                  <a:pt x="226" y="2478"/>
                  <a:pt x="226" y="2529"/>
                  <a:pt x="226" y="2579"/>
                </a:cubicBezTo>
                <a:cubicBezTo>
                  <a:pt x="226" y="2569"/>
                  <a:pt x="226" y="2561"/>
                  <a:pt x="226" y="2554"/>
                </a:cubicBezTo>
                <a:cubicBezTo>
                  <a:pt x="201" y="2604"/>
                  <a:pt x="176" y="2704"/>
                  <a:pt x="176" y="2804"/>
                </a:cubicBezTo>
                <a:cubicBezTo>
                  <a:pt x="1" y="3180"/>
                  <a:pt x="126" y="3631"/>
                  <a:pt x="352" y="3957"/>
                </a:cubicBezTo>
                <a:cubicBezTo>
                  <a:pt x="427" y="4057"/>
                  <a:pt x="477" y="4133"/>
                  <a:pt x="552" y="4208"/>
                </a:cubicBezTo>
                <a:cubicBezTo>
                  <a:pt x="552" y="4233"/>
                  <a:pt x="577" y="4233"/>
                  <a:pt x="577" y="4233"/>
                </a:cubicBezTo>
                <a:cubicBezTo>
                  <a:pt x="577" y="4258"/>
                  <a:pt x="577" y="4258"/>
                  <a:pt x="602" y="4283"/>
                </a:cubicBezTo>
                <a:cubicBezTo>
                  <a:pt x="677" y="4458"/>
                  <a:pt x="778" y="4609"/>
                  <a:pt x="928" y="4734"/>
                </a:cubicBezTo>
                <a:cubicBezTo>
                  <a:pt x="1053" y="4859"/>
                  <a:pt x="1179" y="4960"/>
                  <a:pt x="1329" y="5035"/>
                </a:cubicBezTo>
                <a:cubicBezTo>
                  <a:pt x="1429" y="5085"/>
                  <a:pt x="1505" y="5110"/>
                  <a:pt x="1580" y="5160"/>
                </a:cubicBezTo>
                <a:cubicBezTo>
                  <a:pt x="1593" y="5160"/>
                  <a:pt x="1607" y="5167"/>
                  <a:pt x="1620" y="5174"/>
                </a:cubicBezTo>
                <a:lnTo>
                  <a:pt x="1620" y="5174"/>
                </a:lnTo>
                <a:cubicBezTo>
                  <a:pt x="1608" y="5174"/>
                  <a:pt x="1613" y="5185"/>
                  <a:pt x="1630" y="5185"/>
                </a:cubicBezTo>
                <a:cubicBezTo>
                  <a:pt x="1680" y="5210"/>
                  <a:pt x="1730" y="5235"/>
                  <a:pt x="1780" y="5260"/>
                </a:cubicBezTo>
                <a:cubicBezTo>
                  <a:pt x="2131" y="5436"/>
                  <a:pt x="2582" y="5536"/>
                  <a:pt x="2958" y="5536"/>
                </a:cubicBezTo>
                <a:cubicBezTo>
                  <a:pt x="3359" y="5536"/>
                  <a:pt x="3735" y="5461"/>
                  <a:pt x="4111" y="5386"/>
                </a:cubicBezTo>
                <a:cubicBezTo>
                  <a:pt x="4437" y="5336"/>
                  <a:pt x="4788" y="5235"/>
                  <a:pt x="5088" y="5085"/>
                </a:cubicBezTo>
                <a:cubicBezTo>
                  <a:pt x="5414" y="4884"/>
                  <a:pt x="5715" y="4634"/>
                  <a:pt x="5916" y="4308"/>
                </a:cubicBezTo>
                <a:cubicBezTo>
                  <a:pt x="5941" y="4283"/>
                  <a:pt x="5966" y="4258"/>
                  <a:pt x="5966" y="4208"/>
                </a:cubicBezTo>
                <a:cubicBezTo>
                  <a:pt x="5966" y="4208"/>
                  <a:pt x="5966" y="4208"/>
                  <a:pt x="5991" y="4183"/>
                </a:cubicBezTo>
                <a:cubicBezTo>
                  <a:pt x="5991" y="4158"/>
                  <a:pt x="6066" y="4032"/>
                  <a:pt x="6066" y="4032"/>
                </a:cubicBezTo>
                <a:cubicBezTo>
                  <a:pt x="6091" y="4007"/>
                  <a:pt x="6116" y="3982"/>
                  <a:pt x="6116" y="3957"/>
                </a:cubicBezTo>
                <a:cubicBezTo>
                  <a:pt x="6216" y="3807"/>
                  <a:pt x="6291" y="3631"/>
                  <a:pt x="6342" y="3481"/>
                </a:cubicBezTo>
                <a:cubicBezTo>
                  <a:pt x="6567" y="2854"/>
                  <a:pt x="6342" y="2102"/>
                  <a:pt x="6041" y="1526"/>
                </a:cubicBezTo>
                <a:cubicBezTo>
                  <a:pt x="5740" y="899"/>
                  <a:pt x="5189" y="498"/>
                  <a:pt x="4537" y="248"/>
                </a:cubicBezTo>
                <a:cubicBezTo>
                  <a:pt x="4132" y="96"/>
                  <a:pt x="3670" y="1"/>
                  <a:pt x="3213" y="1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sz="1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  <p:sp>
        <p:nvSpPr>
          <p:cNvPr id="7" name="Google Shape;2872;p66">
            <a:extLst>
              <a:ext uri="{FF2B5EF4-FFF2-40B4-BE49-F238E27FC236}">
                <a16:creationId xmlns:a16="http://schemas.microsoft.com/office/drawing/2014/main" id="{C1FE8C09-7133-6995-E792-5C354E576FF2}"/>
              </a:ext>
            </a:extLst>
          </p:cNvPr>
          <p:cNvSpPr txBox="1">
            <a:spLocks/>
          </p:cNvSpPr>
          <p:nvPr/>
        </p:nvSpPr>
        <p:spPr>
          <a:xfrm>
            <a:off x="464135" y="243191"/>
            <a:ext cx="7804376" cy="842735"/>
          </a:xfrm>
          <a:prstGeom prst="rect">
            <a:avLst/>
          </a:prstGeom>
          <a:solidFill>
            <a:schemeClr val="bg1">
              <a:lumMod val="90000"/>
            </a:schemeClr>
          </a:solidFill>
          <a:ln w="38100"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800"/>
              <a:buFont typeface="Lilita One"/>
              <a:buNone/>
              <a:defRPr sz="2800" b="0" i="0" u="none" strike="noStrike" cap="none">
                <a:solidFill>
                  <a:schemeClr val="lt2"/>
                </a:solidFill>
                <a:latin typeface="Lilita One"/>
                <a:ea typeface="Lilita One"/>
                <a:cs typeface="Lilita One"/>
                <a:sym typeface="Lilita One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>
              <a:buClr>
                <a:srgbClr val="FFFFFF"/>
              </a:buClr>
              <a:defRPr/>
            </a:pPr>
            <a:r>
              <a:rPr lang="en-US" b="1" dirty="0">
                <a:solidFill>
                  <a:schemeClr val="bg1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RELEVANCE TO EARLY CHILDHOOD DEVELOPMENT</a:t>
            </a:r>
          </a:p>
        </p:txBody>
      </p:sp>
      <p:graphicFrame>
        <p:nvGraphicFramePr>
          <p:cNvPr id="8" name="Diagram 7">
            <a:extLst>
              <a:ext uri="{FF2B5EF4-FFF2-40B4-BE49-F238E27FC236}">
                <a16:creationId xmlns:a16="http://schemas.microsoft.com/office/drawing/2014/main" id="{8FC52E09-2AF1-1C5E-4689-40E69DD733F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618978379"/>
              </p:ext>
            </p:extLst>
          </p:nvPr>
        </p:nvGraphicFramePr>
        <p:xfrm>
          <a:off x="1274315" y="3694962"/>
          <a:ext cx="5161324" cy="10156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D80D1252-2CB1-37BD-D26B-1E71A289556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01250132"/>
              </p:ext>
            </p:extLst>
          </p:nvPr>
        </p:nvGraphicFramePr>
        <p:xfrm>
          <a:off x="464135" y="1289651"/>
          <a:ext cx="6697925" cy="20246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pic>
        <p:nvPicPr>
          <p:cNvPr id="9" name="Picture 8">
            <a:extLst>
              <a:ext uri="{FF2B5EF4-FFF2-40B4-BE49-F238E27FC236}">
                <a16:creationId xmlns:a16="http://schemas.microsoft.com/office/drawing/2014/main" id="{2140CBDF-4D00-06D3-F783-F9ED44E00B41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6055" b="93066" l="9961" r="89974">
                        <a14:foregroundMark x1="45638" y1="6152" x2="47852" y2="7422"/>
                        <a14:foregroundMark x1="49349" y1="89648" x2="49349" y2="89648"/>
                        <a14:foregroundMark x1="58268" y1="93066" x2="58268" y2="93066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289024" y="1436118"/>
            <a:ext cx="5482719" cy="36551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9013094"/>
      </p:ext>
    </p:extLst>
  </p:cSld>
  <p:clrMapOvr>
    <a:masterClrMapping/>
  </p:clrMapOvr>
  <p:transition spd="slow">
    <p:push dir="u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69">
          <a:extLst>
            <a:ext uri="{FF2B5EF4-FFF2-40B4-BE49-F238E27FC236}">
              <a16:creationId xmlns:a16="http://schemas.microsoft.com/office/drawing/2014/main" id="{10BAFBBF-9DAD-1CFE-A2FD-A5EEC3D3689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2" name="Google Shape;572;p37">
            <a:extLst>
              <a:ext uri="{FF2B5EF4-FFF2-40B4-BE49-F238E27FC236}">
                <a16:creationId xmlns:a16="http://schemas.microsoft.com/office/drawing/2014/main" id="{D2C4E395-7F85-90F4-5B88-395D1E72AB06}"/>
              </a:ext>
            </a:extLst>
          </p:cNvPr>
          <p:cNvSpPr/>
          <p:nvPr/>
        </p:nvSpPr>
        <p:spPr>
          <a:xfrm rot="-4233681">
            <a:off x="729166" y="1932822"/>
            <a:ext cx="1020621" cy="958918"/>
          </a:xfrm>
          <a:custGeom>
            <a:avLst/>
            <a:gdLst/>
            <a:ahLst/>
            <a:cxnLst/>
            <a:rect l="l" t="t" r="r" b="b"/>
            <a:pathLst>
              <a:path w="59200" h="55621" extrusionOk="0">
                <a:moveTo>
                  <a:pt x="29923" y="1"/>
                </a:moveTo>
                <a:cubicBezTo>
                  <a:pt x="23442" y="1"/>
                  <a:pt x="17000" y="1809"/>
                  <a:pt x="12382" y="5751"/>
                </a:cubicBezTo>
                <a:cubicBezTo>
                  <a:pt x="3886" y="12994"/>
                  <a:pt x="1" y="25500"/>
                  <a:pt x="3485" y="36177"/>
                </a:cubicBezTo>
                <a:cubicBezTo>
                  <a:pt x="7130" y="47307"/>
                  <a:pt x="18757" y="55620"/>
                  <a:pt x="30497" y="55620"/>
                </a:cubicBezTo>
                <a:cubicBezTo>
                  <a:pt x="32319" y="55620"/>
                  <a:pt x="34143" y="55420"/>
                  <a:pt x="35941" y="54999"/>
                </a:cubicBezTo>
                <a:cubicBezTo>
                  <a:pt x="49450" y="51816"/>
                  <a:pt x="59199" y="36829"/>
                  <a:pt x="58322" y="23320"/>
                </a:cubicBezTo>
                <a:cubicBezTo>
                  <a:pt x="57846" y="16026"/>
                  <a:pt x="54287" y="9059"/>
                  <a:pt x="46618" y="4397"/>
                </a:cubicBezTo>
                <a:cubicBezTo>
                  <a:pt x="41965" y="1553"/>
                  <a:pt x="35927" y="1"/>
                  <a:pt x="29923" y="1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sz="1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  <p:sp>
        <p:nvSpPr>
          <p:cNvPr id="574" name="Google Shape;574;p37">
            <a:extLst>
              <a:ext uri="{FF2B5EF4-FFF2-40B4-BE49-F238E27FC236}">
                <a16:creationId xmlns:a16="http://schemas.microsoft.com/office/drawing/2014/main" id="{45D1E325-6B1A-F61B-F696-E8F4A6B9F42B}"/>
              </a:ext>
            </a:extLst>
          </p:cNvPr>
          <p:cNvSpPr/>
          <p:nvPr/>
        </p:nvSpPr>
        <p:spPr>
          <a:xfrm flipH="1">
            <a:off x="-1" y="700392"/>
            <a:ext cx="8979613" cy="4367876"/>
          </a:xfrm>
          <a:custGeom>
            <a:avLst/>
            <a:gdLst/>
            <a:ahLst/>
            <a:cxnLst/>
            <a:rect l="l" t="t" r="r" b="b"/>
            <a:pathLst>
              <a:path w="59200" h="55621" extrusionOk="0">
                <a:moveTo>
                  <a:pt x="29923" y="1"/>
                </a:moveTo>
                <a:cubicBezTo>
                  <a:pt x="23442" y="1"/>
                  <a:pt x="17000" y="1809"/>
                  <a:pt x="12382" y="5751"/>
                </a:cubicBezTo>
                <a:cubicBezTo>
                  <a:pt x="3886" y="12994"/>
                  <a:pt x="1" y="25500"/>
                  <a:pt x="3485" y="36177"/>
                </a:cubicBezTo>
                <a:cubicBezTo>
                  <a:pt x="7130" y="47307"/>
                  <a:pt x="18757" y="55620"/>
                  <a:pt x="30497" y="55620"/>
                </a:cubicBezTo>
                <a:cubicBezTo>
                  <a:pt x="32319" y="55620"/>
                  <a:pt x="34143" y="55420"/>
                  <a:pt x="35941" y="54999"/>
                </a:cubicBezTo>
                <a:cubicBezTo>
                  <a:pt x="49450" y="51816"/>
                  <a:pt x="59199" y="36829"/>
                  <a:pt x="58322" y="23320"/>
                </a:cubicBezTo>
                <a:cubicBezTo>
                  <a:pt x="57846" y="16026"/>
                  <a:pt x="54287" y="9059"/>
                  <a:pt x="46618" y="4397"/>
                </a:cubicBezTo>
                <a:cubicBezTo>
                  <a:pt x="41965" y="1553"/>
                  <a:pt x="35927" y="1"/>
                  <a:pt x="29923" y="1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>
              <a:buNone/>
            </a:pPr>
            <a:endParaRPr lang="en-US" dirty="0"/>
          </a:p>
        </p:txBody>
      </p:sp>
      <p:sp>
        <p:nvSpPr>
          <p:cNvPr id="610" name="Google Shape;610;p37">
            <a:extLst>
              <a:ext uri="{FF2B5EF4-FFF2-40B4-BE49-F238E27FC236}">
                <a16:creationId xmlns:a16="http://schemas.microsoft.com/office/drawing/2014/main" id="{8340EEE4-8734-8DF0-0738-77E1865F6C0F}"/>
              </a:ext>
            </a:extLst>
          </p:cNvPr>
          <p:cNvSpPr/>
          <p:nvPr/>
        </p:nvSpPr>
        <p:spPr>
          <a:xfrm>
            <a:off x="5781326" y="3229875"/>
            <a:ext cx="422881" cy="356500"/>
          </a:xfrm>
          <a:custGeom>
            <a:avLst/>
            <a:gdLst/>
            <a:ahLst/>
            <a:cxnLst/>
            <a:rect l="l" t="t" r="r" b="b"/>
            <a:pathLst>
              <a:path w="6568" h="5537" extrusionOk="0">
                <a:moveTo>
                  <a:pt x="3213" y="1"/>
                </a:moveTo>
                <a:cubicBezTo>
                  <a:pt x="2991" y="1"/>
                  <a:pt x="2770" y="23"/>
                  <a:pt x="2557" y="72"/>
                </a:cubicBezTo>
                <a:cubicBezTo>
                  <a:pt x="2256" y="148"/>
                  <a:pt x="1956" y="248"/>
                  <a:pt x="1680" y="398"/>
                </a:cubicBezTo>
                <a:cubicBezTo>
                  <a:pt x="1379" y="549"/>
                  <a:pt x="1154" y="774"/>
                  <a:pt x="928" y="1000"/>
                </a:cubicBezTo>
                <a:cubicBezTo>
                  <a:pt x="527" y="1401"/>
                  <a:pt x="276" y="1877"/>
                  <a:pt x="251" y="2403"/>
                </a:cubicBezTo>
                <a:cubicBezTo>
                  <a:pt x="226" y="2478"/>
                  <a:pt x="226" y="2529"/>
                  <a:pt x="226" y="2579"/>
                </a:cubicBezTo>
                <a:cubicBezTo>
                  <a:pt x="226" y="2569"/>
                  <a:pt x="226" y="2561"/>
                  <a:pt x="226" y="2554"/>
                </a:cubicBezTo>
                <a:cubicBezTo>
                  <a:pt x="201" y="2604"/>
                  <a:pt x="176" y="2704"/>
                  <a:pt x="176" y="2804"/>
                </a:cubicBezTo>
                <a:cubicBezTo>
                  <a:pt x="1" y="3180"/>
                  <a:pt x="126" y="3631"/>
                  <a:pt x="352" y="3957"/>
                </a:cubicBezTo>
                <a:cubicBezTo>
                  <a:pt x="427" y="4057"/>
                  <a:pt x="477" y="4133"/>
                  <a:pt x="552" y="4208"/>
                </a:cubicBezTo>
                <a:cubicBezTo>
                  <a:pt x="552" y="4233"/>
                  <a:pt x="577" y="4233"/>
                  <a:pt x="577" y="4233"/>
                </a:cubicBezTo>
                <a:cubicBezTo>
                  <a:pt x="577" y="4258"/>
                  <a:pt x="577" y="4258"/>
                  <a:pt x="602" y="4283"/>
                </a:cubicBezTo>
                <a:cubicBezTo>
                  <a:pt x="677" y="4458"/>
                  <a:pt x="778" y="4609"/>
                  <a:pt x="928" y="4734"/>
                </a:cubicBezTo>
                <a:cubicBezTo>
                  <a:pt x="1053" y="4859"/>
                  <a:pt x="1179" y="4960"/>
                  <a:pt x="1329" y="5035"/>
                </a:cubicBezTo>
                <a:cubicBezTo>
                  <a:pt x="1429" y="5085"/>
                  <a:pt x="1505" y="5110"/>
                  <a:pt x="1580" y="5160"/>
                </a:cubicBezTo>
                <a:cubicBezTo>
                  <a:pt x="1593" y="5160"/>
                  <a:pt x="1607" y="5167"/>
                  <a:pt x="1620" y="5174"/>
                </a:cubicBezTo>
                <a:lnTo>
                  <a:pt x="1620" y="5174"/>
                </a:lnTo>
                <a:cubicBezTo>
                  <a:pt x="1608" y="5174"/>
                  <a:pt x="1613" y="5185"/>
                  <a:pt x="1630" y="5185"/>
                </a:cubicBezTo>
                <a:cubicBezTo>
                  <a:pt x="1680" y="5210"/>
                  <a:pt x="1730" y="5235"/>
                  <a:pt x="1780" y="5260"/>
                </a:cubicBezTo>
                <a:cubicBezTo>
                  <a:pt x="2131" y="5436"/>
                  <a:pt x="2582" y="5536"/>
                  <a:pt x="2958" y="5536"/>
                </a:cubicBezTo>
                <a:cubicBezTo>
                  <a:pt x="3359" y="5536"/>
                  <a:pt x="3735" y="5461"/>
                  <a:pt x="4111" y="5386"/>
                </a:cubicBezTo>
                <a:cubicBezTo>
                  <a:pt x="4437" y="5336"/>
                  <a:pt x="4788" y="5235"/>
                  <a:pt x="5088" y="5085"/>
                </a:cubicBezTo>
                <a:cubicBezTo>
                  <a:pt x="5414" y="4884"/>
                  <a:pt x="5715" y="4634"/>
                  <a:pt x="5916" y="4308"/>
                </a:cubicBezTo>
                <a:cubicBezTo>
                  <a:pt x="5941" y="4283"/>
                  <a:pt x="5966" y="4258"/>
                  <a:pt x="5966" y="4208"/>
                </a:cubicBezTo>
                <a:cubicBezTo>
                  <a:pt x="5966" y="4208"/>
                  <a:pt x="5966" y="4208"/>
                  <a:pt x="5991" y="4183"/>
                </a:cubicBezTo>
                <a:cubicBezTo>
                  <a:pt x="5991" y="4158"/>
                  <a:pt x="6066" y="4032"/>
                  <a:pt x="6066" y="4032"/>
                </a:cubicBezTo>
                <a:cubicBezTo>
                  <a:pt x="6091" y="4007"/>
                  <a:pt x="6116" y="3982"/>
                  <a:pt x="6116" y="3957"/>
                </a:cubicBezTo>
                <a:cubicBezTo>
                  <a:pt x="6216" y="3807"/>
                  <a:pt x="6291" y="3631"/>
                  <a:pt x="6342" y="3481"/>
                </a:cubicBezTo>
                <a:cubicBezTo>
                  <a:pt x="6567" y="2854"/>
                  <a:pt x="6342" y="2102"/>
                  <a:pt x="6041" y="1526"/>
                </a:cubicBezTo>
                <a:cubicBezTo>
                  <a:pt x="5740" y="899"/>
                  <a:pt x="5189" y="498"/>
                  <a:pt x="4537" y="248"/>
                </a:cubicBezTo>
                <a:cubicBezTo>
                  <a:pt x="4132" y="96"/>
                  <a:pt x="3670" y="1"/>
                  <a:pt x="3213" y="1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sz="1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  <p:sp>
        <p:nvSpPr>
          <p:cNvPr id="7" name="Google Shape;2872;p66">
            <a:extLst>
              <a:ext uri="{FF2B5EF4-FFF2-40B4-BE49-F238E27FC236}">
                <a16:creationId xmlns:a16="http://schemas.microsoft.com/office/drawing/2014/main" id="{C1FE8C09-7133-6995-E792-5C354E576FF2}"/>
              </a:ext>
            </a:extLst>
          </p:cNvPr>
          <p:cNvSpPr txBox="1">
            <a:spLocks/>
          </p:cNvSpPr>
          <p:nvPr/>
        </p:nvSpPr>
        <p:spPr>
          <a:xfrm>
            <a:off x="1630599" y="235668"/>
            <a:ext cx="6050167" cy="778983"/>
          </a:xfrm>
          <a:prstGeom prst="rect">
            <a:avLst/>
          </a:prstGeom>
          <a:solidFill>
            <a:schemeClr val="bg1">
              <a:lumMod val="90000"/>
            </a:schemeClr>
          </a:solidFill>
          <a:ln w="28575"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800"/>
              <a:buFont typeface="Lilita One"/>
              <a:buNone/>
              <a:defRPr sz="2800" b="0" i="0" u="none" strike="noStrike" cap="none">
                <a:solidFill>
                  <a:schemeClr val="lt2"/>
                </a:solidFill>
                <a:latin typeface="Lilita One"/>
                <a:ea typeface="Lilita One"/>
                <a:cs typeface="Lilita One"/>
                <a:sym typeface="Lilita One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>
              <a:buClr>
                <a:srgbClr val="FFFFFF"/>
              </a:buClr>
              <a:defRPr/>
            </a:pPr>
            <a:r>
              <a:rPr lang="en-US" b="1" dirty="0">
                <a:solidFill>
                  <a:schemeClr val="bg1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APPLICATION TO AMIRA’S SITUATION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CAE7A62-0522-03CD-3B82-81B74F22C1FE}"/>
              </a:ext>
            </a:extLst>
          </p:cNvPr>
          <p:cNvSpPr txBox="1"/>
          <p:nvPr/>
        </p:nvSpPr>
        <p:spPr>
          <a:xfrm>
            <a:off x="380144" y="3824720"/>
            <a:ext cx="6022154" cy="830997"/>
          </a:xfrm>
          <a:prstGeom prst="rect">
            <a:avLst/>
          </a:prstGeom>
          <a:solidFill>
            <a:schemeClr val="bg1"/>
          </a:solidFill>
          <a:ln w="28575">
            <a:solidFill>
              <a:schemeClr val="accent5">
                <a:lumMod val="50000"/>
              </a:schemeClr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According to Bowlby, Amira needs consistent emotional availability and secure relationships at nursery to develop confidence and independence.</a:t>
            </a:r>
          </a:p>
        </p:txBody>
      </p:sp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513B8450-DE9A-5E26-AF13-1627EEE42F6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58395896"/>
              </p:ext>
            </p:extLst>
          </p:nvPr>
        </p:nvGraphicFramePr>
        <p:xfrm>
          <a:off x="380144" y="1363522"/>
          <a:ext cx="6503541" cy="21442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6" name="Picture 15">
            <a:extLst>
              <a:ext uri="{FF2B5EF4-FFF2-40B4-BE49-F238E27FC236}">
                <a16:creationId xmlns:a16="http://schemas.microsoft.com/office/drawing/2014/main" id="{C37E856B-55C3-1A16-C15D-60B4AF1068F0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8571" b="90000" l="9957" r="89610">
                        <a14:foregroundMark x1="45887" y1="8571" x2="45887" y2="8571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033030" y="740104"/>
            <a:ext cx="3797237" cy="46027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1224146"/>
      </p:ext>
    </p:extLst>
  </p:cSld>
  <p:clrMapOvr>
    <a:masterClrMapping/>
  </p:clrMapOvr>
  <p:transition spd="slow">
    <p:push dir="u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69">
          <a:extLst>
            <a:ext uri="{FF2B5EF4-FFF2-40B4-BE49-F238E27FC236}">
              <a16:creationId xmlns:a16="http://schemas.microsoft.com/office/drawing/2014/main" id="{4F097E13-E901-584E-A59D-9AE404C577C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2" name="Google Shape;572;p37">
            <a:extLst>
              <a:ext uri="{FF2B5EF4-FFF2-40B4-BE49-F238E27FC236}">
                <a16:creationId xmlns:a16="http://schemas.microsoft.com/office/drawing/2014/main" id="{01ED08C5-4AE6-8F02-90FB-CCA65BDA074A}"/>
              </a:ext>
            </a:extLst>
          </p:cNvPr>
          <p:cNvSpPr/>
          <p:nvPr/>
        </p:nvSpPr>
        <p:spPr>
          <a:xfrm rot="-4233681">
            <a:off x="729166" y="1932822"/>
            <a:ext cx="1020621" cy="958918"/>
          </a:xfrm>
          <a:custGeom>
            <a:avLst/>
            <a:gdLst/>
            <a:ahLst/>
            <a:cxnLst/>
            <a:rect l="l" t="t" r="r" b="b"/>
            <a:pathLst>
              <a:path w="59200" h="55621" extrusionOk="0">
                <a:moveTo>
                  <a:pt x="29923" y="1"/>
                </a:moveTo>
                <a:cubicBezTo>
                  <a:pt x="23442" y="1"/>
                  <a:pt x="17000" y="1809"/>
                  <a:pt x="12382" y="5751"/>
                </a:cubicBezTo>
                <a:cubicBezTo>
                  <a:pt x="3886" y="12994"/>
                  <a:pt x="1" y="25500"/>
                  <a:pt x="3485" y="36177"/>
                </a:cubicBezTo>
                <a:cubicBezTo>
                  <a:pt x="7130" y="47307"/>
                  <a:pt x="18757" y="55620"/>
                  <a:pt x="30497" y="55620"/>
                </a:cubicBezTo>
                <a:cubicBezTo>
                  <a:pt x="32319" y="55620"/>
                  <a:pt x="34143" y="55420"/>
                  <a:pt x="35941" y="54999"/>
                </a:cubicBezTo>
                <a:cubicBezTo>
                  <a:pt x="49450" y="51816"/>
                  <a:pt x="59199" y="36829"/>
                  <a:pt x="58322" y="23320"/>
                </a:cubicBezTo>
                <a:cubicBezTo>
                  <a:pt x="57846" y="16026"/>
                  <a:pt x="54287" y="9059"/>
                  <a:pt x="46618" y="4397"/>
                </a:cubicBezTo>
                <a:cubicBezTo>
                  <a:pt x="41965" y="1553"/>
                  <a:pt x="35927" y="1"/>
                  <a:pt x="29923" y="1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sz="1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  <p:sp>
        <p:nvSpPr>
          <p:cNvPr id="574" name="Google Shape;574;p37">
            <a:extLst>
              <a:ext uri="{FF2B5EF4-FFF2-40B4-BE49-F238E27FC236}">
                <a16:creationId xmlns:a16="http://schemas.microsoft.com/office/drawing/2014/main" id="{D7ECDCC8-98E7-160D-29CB-95A9A5486199}"/>
              </a:ext>
            </a:extLst>
          </p:cNvPr>
          <p:cNvSpPr/>
          <p:nvPr/>
        </p:nvSpPr>
        <p:spPr>
          <a:xfrm flipH="1">
            <a:off x="6023962" y="171796"/>
            <a:ext cx="3890600" cy="3895319"/>
          </a:xfrm>
          <a:custGeom>
            <a:avLst/>
            <a:gdLst/>
            <a:ahLst/>
            <a:cxnLst/>
            <a:rect l="l" t="t" r="r" b="b"/>
            <a:pathLst>
              <a:path w="59200" h="55621" extrusionOk="0">
                <a:moveTo>
                  <a:pt x="29923" y="1"/>
                </a:moveTo>
                <a:cubicBezTo>
                  <a:pt x="23442" y="1"/>
                  <a:pt x="17000" y="1809"/>
                  <a:pt x="12382" y="5751"/>
                </a:cubicBezTo>
                <a:cubicBezTo>
                  <a:pt x="3886" y="12994"/>
                  <a:pt x="1" y="25500"/>
                  <a:pt x="3485" y="36177"/>
                </a:cubicBezTo>
                <a:cubicBezTo>
                  <a:pt x="7130" y="47307"/>
                  <a:pt x="18757" y="55620"/>
                  <a:pt x="30497" y="55620"/>
                </a:cubicBezTo>
                <a:cubicBezTo>
                  <a:pt x="32319" y="55620"/>
                  <a:pt x="34143" y="55420"/>
                  <a:pt x="35941" y="54999"/>
                </a:cubicBezTo>
                <a:cubicBezTo>
                  <a:pt x="49450" y="51816"/>
                  <a:pt x="59199" y="36829"/>
                  <a:pt x="58322" y="23320"/>
                </a:cubicBezTo>
                <a:cubicBezTo>
                  <a:pt x="57846" y="16026"/>
                  <a:pt x="54287" y="9059"/>
                  <a:pt x="46618" y="4397"/>
                </a:cubicBezTo>
                <a:cubicBezTo>
                  <a:pt x="41965" y="1553"/>
                  <a:pt x="35927" y="1"/>
                  <a:pt x="29923" y="1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sz="1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  <p:sp>
        <p:nvSpPr>
          <p:cNvPr id="610" name="Google Shape;610;p37">
            <a:extLst>
              <a:ext uri="{FF2B5EF4-FFF2-40B4-BE49-F238E27FC236}">
                <a16:creationId xmlns:a16="http://schemas.microsoft.com/office/drawing/2014/main" id="{D850AC7D-A423-975B-0849-A89B3B06EB3C}"/>
              </a:ext>
            </a:extLst>
          </p:cNvPr>
          <p:cNvSpPr/>
          <p:nvPr/>
        </p:nvSpPr>
        <p:spPr>
          <a:xfrm>
            <a:off x="5781326" y="3229875"/>
            <a:ext cx="422881" cy="356500"/>
          </a:xfrm>
          <a:custGeom>
            <a:avLst/>
            <a:gdLst/>
            <a:ahLst/>
            <a:cxnLst/>
            <a:rect l="l" t="t" r="r" b="b"/>
            <a:pathLst>
              <a:path w="6568" h="5537" extrusionOk="0">
                <a:moveTo>
                  <a:pt x="3213" y="1"/>
                </a:moveTo>
                <a:cubicBezTo>
                  <a:pt x="2991" y="1"/>
                  <a:pt x="2770" y="23"/>
                  <a:pt x="2557" y="72"/>
                </a:cubicBezTo>
                <a:cubicBezTo>
                  <a:pt x="2256" y="148"/>
                  <a:pt x="1956" y="248"/>
                  <a:pt x="1680" y="398"/>
                </a:cubicBezTo>
                <a:cubicBezTo>
                  <a:pt x="1379" y="549"/>
                  <a:pt x="1154" y="774"/>
                  <a:pt x="928" y="1000"/>
                </a:cubicBezTo>
                <a:cubicBezTo>
                  <a:pt x="527" y="1401"/>
                  <a:pt x="276" y="1877"/>
                  <a:pt x="251" y="2403"/>
                </a:cubicBezTo>
                <a:cubicBezTo>
                  <a:pt x="226" y="2478"/>
                  <a:pt x="226" y="2529"/>
                  <a:pt x="226" y="2579"/>
                </a:cubicBezTo>
                <a:cubicBezTo>
                  <a:pt x="226" y="2569"/>
                  <a:pt x="226" y="2561"/>
                  <a:pt x="226" y="2554"/>
                </a:cubicBezTo>
                <a:cubicBezTo>
                  <a:pt x="201" y="2604"/>
                  <a:pt x="176" y="2704"/>
                  <a:pt x="176" y="2804"/>
                </a:cubicBezTo>
                <a:cubicBezTo>
                  <a:pt x="1" y="3180"/>
                  <a:pt x="126" y="3631"/>
                  <a:pt x="352" y="3957"/>
                </a:cubicBezTo>
                <a:cubicBezTo>
                  <a:pt x="427" y="4057"/>
                  <a:pt x="477" y="4133"/>
                  <a:pt x="552" y="4208"/>
                </a:cubicBezTo>
                <a:cubicBezTo>
                  <a:pt x="552" y="4233"/>
                  <a:pt x="577" y="4233"/>
                  <a:pt x="577" y="4233"/>
                </a:cubicBezTo>
                <a:cubicBezTo>
                  <a:pt x="577" y="4258"/>
                  <a:pt x="577" y="4258"/>
                  <a:pt x="602" y="4283"/>
                </a:cubicBezTo>
                <a:cubicBezTo>
                  <a:pt x="677" y="4458"/>
                  <a:pt x="778" y="4609"/>
                  <a:pt x="928" y="4734"/>
                </a:cubicBezTo>
                <a:cubicBezTo>
                  <a:pt x="1053" y="4859"/>
                  <a:pt x="1179" y="4960"/>
                  <a:pt x="1329" y="5035"/>
                </a:cubicBezTo>
                <a:cubicBezTo>
                  <a:pt x="1429" y="5085"/>
                  <a:pt x="1505" y="5110"/>
                  <a:pt x="1580" y="5160"/>
                </a:cubicBezTo>
                <a:cubicBezTo>
                  <a:pt x="1593" y="5160"/>
                  <a:pt x="1607" y="5167"/>
                  <a:pt x="1620" y="5174"/>
                </a:cubicBezTo>
                <a:lnTo>
                  <a:pt x="1620" y="5174"/>
                </a:lnTo>
                <a:cubicBezTo>
                  <a:pt x="1608" y="5174"/>
                  <a:pt x="1613" y="5185"/>
                  <a:pt x="1630" y="5185"/>
                </a:cubicBezTo>
                <a:cubicBezTo>
                  <a:pt x="1680" y="5210"/>
                  <a:pt x="1730" y="5235"/>
                  <a:pt x="1780" y="5260"/>
                </a:cubicBezTo>
                <a:cubicBezTo>
                  <a:pt x="2131" y="5436"/>
                  <a:pt x="2582" y="5536"/>
                  <a:pt x="2958" y="5536"/>
                </a:cubicBezTo>
                <a:cubicBezTo>
                  <a:pt x="3359" y="5536"/>
                  <a:pt x="3735" y="5461"/>
                  <a:pt x="4111" y="5386"/>
                </a:cubicBezTo>
                <a:cubicBezTo>
                  <a:pt x="4437" y="5336"/>
                  <a:pt x="4788" y="5235"/>
                  <a:pt x="5088" y="5085"/>
                </a:cubicBezTo>
                <a:cubicBezTo>
                  <a:pt x="5414" y="4884"/>
                  <a:pt x="5715" y="4634"/>
                  <a:pt x="5916" y="4308"/>
                </a:cubicBezTo>
                <a:cubicBezTo>
                  <a:pt x="5941" y="4283"/>
                  <a:pt x="5966" y="4258"/>
                  <a:pt x="5966" y="4208"/>
                </a:cubicBezTo>
                <a:cubicBezTo>
                  <a:pt x="5966" y="4208"/>
                  <a:pt x="5966" y="4208"/>
                  <a:pt x="5991" y="4183"/>
                </a:cubicBezTo>
                <a:cubicBezTo>
                  <a:pt x="5991" y="4158"/>
                  <a:pt x="6066" y="4032"/>
                  <a:pt x="6066" y="4032"/>
                </a:cubicBezTo>
                <a:cubicBezTo>
                  <a:pt x="6091" y="4007"/>
                  <a:pt x="6116" y="3982"/>
                  <a:pt x="6116" y="3957"/>
                </a:cubicBezTo>
                <a:cubicBezTo>
                  <a:pt x="6216" y="3807"/>
                  <a:pt x="6291" y="3631"/>
                  <a:pt x="6342" y="3481"/>
                </a:cubicBezTo>
                <a:cubicBezTo>
                  <a:pt x="6567" y="2854"/>
                  <a:pt x="6342" y="2102"/>
                  <a:pt x="6041" y="1526"/>
                </a:cubicBezTo>
                <a:cubicBezTo>
                  <a:pt x="5740" y="899"/>
                  <a:pt x="5189" y="498"/>
                  <a:pt x="4537" y="248"/>
                </a:cubicBezTo>
                <a:cubicBezTo>
                  <a:pt x="4132" y="96"/>
                  <a:pt x="3670" y="1"/>
                  <a:pt x="3213" y="1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sz="1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  <p:sp>
        <p:nvSpPr>
          <p:cNvPr id="7" name="Google Shape;2872;p66">
            <a:extLst>
              <a:ext uri="{FF2B5EF4-FFF2-40B4-BE49-F238E27FC236}">
                <a16:creationId xmlns:a16="http://schemas.microsoft.com/office/drawing/2014/main" id="{C1CEA968-5E35-6149-7D43-CA0F59867533}"/>
              </a:ext>
            </a:extLst>
          </p:cNvPr>
          <p:cNvSpPr txBox="1">
            <a:spLocks/>
          </p:cNvSpPr>
          <p:nvPr/>
        </p:nvSpPr>
        <p:spPr>
          <a:xfrm>
            <a:off x="1682885" y="171796"/>
            <a:ext cx="5439663" cy="842735"/>
          </a:xfrm>
          <a:prstGeom prst="rect">
            <a:avLst/>
          </a:prstGeom>
          <a:solidFill>
            <a:schemeClr val="bg1">
              <a:lumMod val="90000"/>
            </a:schemeClr>
          </a:solidFill>
          <a:ln w="38100"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800"/>
              <a:buFont typeface="Lilita One"/>
              <a:buNone/>
              <a:defRPr sz="2800" b="0" i="0" u="none" strike="noStrike" cap="none">
                <a:solidFill>
                  <a:schemeClr val="lt2"/>
                </a:solidFill>
                <a:latin typeface="Lilita One"/>
                <a:ea typeface="Lilita One"/>
                <a:cs typeface="Lilita One"/>
                <a:sym typeface="Lilita One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>
              <a:buClr>
                <a:srgbClr val="FFFFFF"/>
              </a:buClr>
              <a:defRPr/>
            </a:pPr>
            <a:r>
              <a:rPr lang="en-US" b="1" dirty="0">
                <a:solidFill>
                  <a:schemeClr val="bg1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BIOLOGICAL INFLUENCES (NATURE)</a:t>
            </a:r>
          </a:p>
        </p:txBody>
      </p:sp>
      <p:graphicFrame>
        <p:nvGraphicFramePr>
          <p:cNvPr id="8" name="Diagram 7">
            <a:extLst>
              <a:ext uri="{FF2B5EF4-FFF2-40B4-BE49-F238E27FC236}">
                <a16:creationId xmlns:a16="http://schemas.microsoft.com/office/drawing/2014/main" id="{1309F83B-0051-F893-49A2-4732898349A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848579128"/>
              </p:ext>
            </p:extLst>
          </p:nvPr>
        </p:nvGraphicFramePr>
        <p:xfrm>
          <a:off x="126315" y="1262254"/>
          <a:ext cx="6613532" cy="26521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3CC5C1D3-B36C-FB6F-D2FD-63A09ADCDA75}"/>
              </a:ext>
            </a:extLst>
          </p:cNvPr>
          <p:cNvSpPr txBox="1"/>
          <p:nvPr/>
        </p:nvSpPr>
        <p:spPr>
          <a:xfrm>
            <a:off x="2352782" y="4162177"/>
            <a:ext cx="5054885" cy="584775"/>
          </a:xfrm>
          <a:prstGeom prst="rect">
            <a:avLst/>
          </a:prstGeom>
          <a:solidFill>
            <a:schemeClr val="bg1"/>
          </a:solidFill>
          <a:ln w="28575">
            <a:solidFill>
              <a:schemeClr val="accent5">
                <a:lumMod val="50000"/>
              </a:schemeClr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txBody>
          <a:bodyPr wrap="square">
            <a:spAutoFit/>
          </a:bodyPr>
          <a:lstStyle/>
          <a:p>
            <a:pPr algn="ctr"/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Bowlby </a:t>
            </a:r>
            <a:r>
              <a:rPr lang="en-US" sz="1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recognised</a:t>
            </a:r>
            <a:r>
              <a:rPr 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that biology drives the instinct to seek proximity to caregivers — a survival mechanism.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E142833E-3B19-AED1-4F64-6A1E3C52FD98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2553" b="95745" l="6047" r="88372">
                        <a14:foregroundMark x1="34419" y1="95745" x2="34419" y2="95745"/>
                        <a14:foregroundMark x1="33023" y1="31489" x2="33023" y2="31489"/>
                        <a14:foregroundMark x1="6047" y1="44255" x2="6047" y2="44255"/>
                        <a14:foregroundMark x1="73488" y1="62553" x2="73488" y2="62553"/>
                        <a14:foregroundMark x1="75814" y1="59574" x2="75814" y2="59574"/>
                        <a14:foregroundMark x1="45581" y1="7234" x2="45581" y2="7234"/>
                        <a14:foregroundMark x1="41395" y1="2553" x2="41395" y2="2553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548514" y="251844"/>
            <a:ext cx="3050741" cy="33345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0515311"/>
      </p:ext>
    </p:extLst>
  </p:cSld>
  <p:clrMapOvr>
    <a:masterClrMapping/>
  </p:clrMapOvr>
  <p:transition spd="slow">
    <p:push dir="u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69">
          <a:extLst>
            <a:ext uri="{FF2B5EF4-FFF2-40B4-BE49-F238E27FC236}">
              <a16:creationId xmlns:a16="http://schemas.microsoft.com/office/drawing/2014/main" id="{49863D5F-71C9-B171-5D76-9F4F49BBBB0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2" name="Google Shape;572;p37">
            <a:extLst>
              <a:ext uri="{FF2B5EF4-FFF2-40B4-BE49-F238E27FC236}">
                <a16:creationId xmlns:a16="http://schemas.microsoft.com/office/drawing/2014/main" id="{888FB6AB-5314-2263-FA55-E54B7B78F8F0}"/>
              </a:ext>
            </a:extLst>
          </p:cNvPr>
          <p:cNvSpPr/>
          <p:nvPr/>
        </p:nvSpPr>
        <p:spPr>
          <a:xfrm rot="-4233681">
            <a:off x="729166" y="1932822"/>
            <a:ext cx="1020621" cy="958918"/>
          </a:xfrm>
          <a:custGeom>
            <a:avLst/>
            <a:gdLst/>
            <a:ahLst/>
            <a:cxnLst/>
            <a:rect l="l" t="t" r="r" b="b"/>
            <a:pathLst>
              <a:path w="59200" h="55621" extrusionOk="0">
                <a:moveTo>
                  <a:pt x="29923" y="1"/>
                </a:moveTo>
                <a:cubicBezTo>
                  <a:pt x="23442" y="1"/>
                  <a:pt x="17000" y="1809"/>
                  <a:pt x="12382" y="5751"/>
                </a:cubicBezTo>
                <a:cubicBezTo>
                  <a:pt x="3886" y="12994"/>
                  <a:pt x="1" y="25500"/>
                  <a:pt x="3485" y="36177"/>
                </a:cubicBezTo>
                <a:cubicBezTo>
                  <a:pt x="7130" y="47307"/>
                  <a:pt x="18757" y="55620"/>
                  <a:pt x="30497" y="55620"/>
                </a:cubicBezTo>
                <a:cubicBezTo>
                  <a:pt x="32319" y="55620"/>
                  <a:pt x="34143" y="55420"/>
                  <a:pt x="35941" y="54999"/>
                </a:cubicBezTo>
                <a:cubicBezTo>
                  <a:pt x="49450" y="51816"/>
                  <a:pt x="59199" y="36829"/>
                  <a:pt x="58322" y="23320"/>
                </a:cubicBezTo>
                <a:cubicBezTo>
                  <a:pt x="57846" y="16026"/>
                  <a:pt x="54287" y="9059"/>
                  <a:pt x="46618" y="4397"/>
                </a:cubicBezTo>
                <a:cubicBezTo>
                  <a:pt x="41965" y="1553"/>
                  <a:pt x="35927" y="1"/>
                  <a:pt x="29923" y="1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sz="1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  <p:sp>
        <p:nvSpPr>
          <p:cNvPr id="574" name="Google Shape;574;p37">
            <a:extLst>
              <a:ext uri="{FF2B5EF4-FFF2-40B4-BE49-F238E27FC236}">
                <a16:creationId xmlns:a16="http://schemas.microsoft.com/office/drawing/2014/main" id="{C3A5AFF3-C74E-044E-FFD5-8610C77248BD}"/>
              </a:ext>
            </a:extLst>
          </p:cNvPr>
          <p:cNvSpPr/>
          <p:nvPr/>
        </p:nvSpPr>
        <p:spPr>
          <a:xfrm flipH="1">
            <a:off x="6645921" y="645619"/>
            <a:ext cx="3761124" cy="3533324"/>
          </a:xfrm>
          <a:custGeom>
            <a:avLst/>
            <a:gdLst/>
            <a:ahLst/>
            <a:cxnLst/>
            <a:rect l="l" t="t" r="r" b="b"/>
            <a:pathLst>
              <a:path w="59200" h="55621" extrusionOk="0">
                <a:moveTo>
                  <a:pt x="29923" y="1"/>
                </a:moveTo>
                <a:cubicBezTo>
                  <a:pt x="23442" y="1"/>
                  <a:pt x="17000" y="1809"/>
                  <a:pt x="12382" y="5751"/>
                </a:cubicBezTo>
                <a:cubicBezTo>
                  <a:pt x="3886" y="12994"/>
                  <a:pt x="1" y="25500"/>
                  <a:pt x="3485" y="36177"/>
                </a:cubicBezTo>
                <a:cubicBezTo>
                  <a:pt x="7130" y="47307"/>
                  <a:pt x="18757" y="55620"/>
                  <a:pt x="30497" y="55620"/>
                </a:cubicBezTo>
                <a:cubicBezTo>
                  <a:pt x="32319" y="55620"/>
                  <a:pt x="34143" y="55420"/>
                  <a:pt x="35941" y="54999"/>
                </a:cubicBezTo>
                <a:cubicBezTo>
                  <a:pt x="49450" y="51816"/>
                  <a:pt x="59199" y="36829"/>
                  <a:pt x="58322" y="23320"/>
                </a:cubicBezTo>
                <a:cubicBezTo>
                  <a:pt x="57846" y="16026"/>
                  <a:pt x="54287" y="9059"/>
                  <a:pt x="46618" y="4397"/>
                </a:cubicBezTo>
                <a:cubicBezTo>
                  <a:pt x="41965" y="1553"/>
                  <a:pt x="35927" y="1"/>
                  <a:pt x="29923" y="1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sz="1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  <p:sp>
        <p:nvSpPr>
          <p:cNvPr id="610" name="Google Shape;610;p37">
            <a:extLst>
              <a:ext uri="{FF2B5EF4-FFF2-40B4-BE49-F238E27FC236}">
                <a16:creationId xmlns:a16="http://schemas.microsoft.com/office/drawing/2014/main" id="{D467A4BC-56B4-1846-822C-7E41AA5F2D77}"/>
              </a:ext>
            </a:extLst>
          </p:cNvPr>
          <p:cNvSpPr/>
          <p:nvPr/>
        </p:nvSpPr>
        <p:spPr>
          <a:xfrm>
            <a:off x="5781326" y="3229875"/>
            <a:ext cx="422881" cy="356500"/>
          </a:xfrm>
          <a:custGeom>
            <a:avLst/>
            <a:gdLst/>
            <a:ahLst/>
            <a:cxnLst/>
            <a:rect l="l" t="t" r="r" b="b"/>
            <a:pathLst>
              <a:path w="6568" h="5537" extrusionOk="0">
                <a:moveTo>
                  <a:pt x="3213" y="1"/>
                </a:moveTo>
                <a:cubicBezTo>
                  <a:pt x="2991" y="1"/>
                  <a:pt x="2770" y="23"/>
                  <a:pt x="2557" y="72"/>
                </a:cubicBezTo>
                <a:cubicBezTo>
                  <a:pt x="2256" y="148"/>
                  <a:pt x="1956" y="248"/>
                  <a:pt x="1680" y="398"/>
                </a:cubicBezTo>
                <a:cubicBezTo>
                  <a:pt x="1379" y="549"/>
                  <a:pt x="1154" y="774"/>
                  <a:pt x="928" y="1000"/>
                </a:cubicBezTo>
                <a:cubicBezTo>
                  <a:pt x="527" y="1401"/>
                  <a:pt x="276" y="1877"/>
                  <a:pt x="251" y="2403"/>
                </a:cubicBezTo>
                <a:cubicBezTo>
                  <a:pt x="226" y="2478"/>
                  <a:pt x="226" y="2529"/>
                  <a:pt x="226" y="2579"/>
                </a:cubicBezTo>
                <a:cubicBezTo>
                  <a:pt x="226" y="2569"/>
                  <a:pt x="226" y="2561"/>
                  <a:pt x="226" y="2554"/>
                </a:cubicBezTo>
                <a:cubicBezTo>
                  <a:pt x="201" y="2604"/>
                  <a:pt x="176" y="2704"/>
                  <a:pt x="176" y="2804"/>
                </a:cubicBezTo>
                <a:cubicBezTo>
                  <a:pt x="1" y="3180"/>
                  <a:pt x="126" y="3631"/>
                  <a:pt x="352" y="3957"/>
                </a:cubicBezTo>
                <a:cubicBezTo>
                  <a:pt x="427" y="4057"/>
                  <a:pt x="477" y="4133"/>
                  <a:pt x="552" y="4208"/>
                </a:cubicBezTo>
                <a:cubicBezTo>
                  <a:pt x="552" y="4233"/>
                  <a:pt x="577" y="4233"/>
                  <a:pt x="577" y="4233"/>
                </a:cubicBezTo>
                <a:cubicBezTo>
                  <a:pt x="577" y="4258"/>
                  <a:pt x="577" y="4258"/>
                  <a:pt x="602" y="4283"/>
                </a:cubicBezTo>
                <a:cubicBezTo>
                  <a:pt x="677" y="4458"/>
                  <a:pt x="778" y="4609"/>
                  <a:pt x="928" y="4734"/>
                </a:cubicBezTo>
                <a:cubicBezTo>
                  <a:pt x="1053" y="4859"/>
                  <a:pt x="1179" y="4960"/>
                  <a:pt x="1329" y="5035"/>
                </a:cubicBezTo>
                <a:cubicBezTo>
                  <a:pt x="1429" y="5085"/>
                  <a:pt x="1505" y="5110"/>
                  <a:pt x="1580" y="5160"/>
                </a:cubicBezTo>
                <a:cubicBezTo>
                  <a:pt x="1593" y="5160"/>
                  <a:pt x="1607" y="5167"/>
                  <a:pt x="1620" y="5174"/>
                </a:cubicBezTo>
                <a:lnTo>
                  <a:pt x="1620" y="5174"/>
                </a:lnTo>
                <a:cubicBezTo>
                  <a:pt x="1608" y="5174"/>
                  <a:pt x="1613" y="5185"/>
                  <a:pt x="1630" y="5185"/>
                </a:cubicBezTo>
                <a:cubicBezTo>
                  <a:pt x="1680" y="5210"/>
                  <a:pt x="1730" y="5235"/>
                  <a:pt x="1780" y="5260"/>
                </a:cubicBezTo>
                <a:cubicBezTo>
                  <a:pt x="2131" y="5436"/>
                  <a:pt x="2582" y="5536"/>
                  <a:pt x="2958" y="5536"/>
                </a:cubicBezTo>
                <a:cubicBezTo>
                  <a:pt x="3359" y="5536"/>
                  <a:pt x="3735" y="5461"/>
                  <a:pt x="4111" y="5386"/>
                </a:cubicBezTo>
                <a:cubicBezTo>
                  <a:pt x="4437" y="5336"/>
                  <a:pt x="4788" y="5235"/>
                  <a:pt x="5088" y="5085"/>
                </a:cubicBezTo>
                <a:cubicBezTo>
                  <a:pt x="5414" y="4884"/>
                  <a:pt x="5715" y="4634"/>
                  <a:pt x="5916" y="4308"/>
                </a:cubicBezTo>
                <a:cubicBezTo>
                  <a:pt x="5941" y="4283"/>
                  <a:pt x="5966" y="4258"/>
                  <a:pt x="5966" y="4208"/>
                </a:cubicBezTo>
                <a:cubicBezTo>
                  <a:pt x="5966" y="4208"/>
                  <a:pt x="5966" y="4208"/>
                  <a:pt x="5991" y="4183"/>
                </a:cubicBezTo>
                <a:cubicBezTo>
                  <a:pt x="5991" y="4158"/>
                  <a:pt x="6066" y="4032"/>
                  <a:pt x="6066" y="4032"/>
                </a:cubicBezTo>
                <a:cubicBezTo>
                  <a:pt x="6091" y="4007"/>
                  <a:pt x="6116" y="3982"/>
                  <a:pt x="6116" y="3957"/>
                </a:cubicBezTo>
                <a:cubicBezTo>
                  <a:pt x="6216" y="3807"/>
                  <a:pt x="6291" y="3631"/>
                  <a:pt x="6342" y="3481"/>
                </a:cubicBezTo>
                <a:cubicBezTo>
                  <a:pt x="6567" y="2854"/>
                  <a:pt x="6342" y="2102"/>
                  <a:pt x="6041" y="1526"/>
                </a:cubicBezTo>
                <a:cubicBezTo>
                  <a:pt x="5740" y="899"/>
                  <a:pt x="5189" y="498"/>
                  <a:pt x="4537" y="248"/>
                </a:cubicBezTo>
                <a:cubicBezTo>
                  <a:pt x="4132" y="96"/>
                  <a:pt x="3670" y="1"/>
                  <a:pt x="3213" y="1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sz="1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  <p:sp>
        <p:nvSpPr>
          <p:cNvPr id="7" name="Google Shape;2872;p66">
            <a:extLst>
              <a:ext uri="{FF2B5EF4-FFF2-40B4-BE49-F238E27FC236}">
                <a16:creationId xmlns:a16="http://schemas.microsoft.com/office/drawing/2014/main" id="{10E2B9E4-D7A6-864B-81A5-0487E6198206}"/>
              </a:ext>
            </a:extLst>
          </p:cNvPr>
          <p:cNvSpPr txBox="1">
            <a:spLocks/>
          </p:cNvSpPr>
          <p:nvPr/>
        </p:nvSpPr>
        <p:spPr>
          <a:xfrm>
            <a:off x="2269034" y="320318"/>
            <a:ext cx="5439663" cy="842735"/>
          </a:xfrm>
          <a:prstGeom prst="rect">
            <a:avLst/>
          </a:prstGeom>
          <a:solidFill>
            <a:schemeClr val="bg1">
              <a:lumMod val="90000"/>
            </a:schemeClr>
          </a:solidFill>
          <a:ln w="38100"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800"/>
              <a:buFont typeface="Lilita One"/>
              <a:buNone/>
              <a:defRPr sz="2800" b="0" i="0" u="none" strike="noStrike" cap="none">
                <a:solidFill>
                  <a:schemeClr val="lt2"/>
                </a:solidFill>
                <a:latin typeface="Lilita One"/>
                <a:ea typeface="Lilita One"/>
                <a:cs typeface="Lilita One"/>
                <a:sym typeface="Lilita One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>
              <a:buClr>
                <a:srgbClr val="FFFFFF"/>
              </a:buClr>
              <a:defRPr/>
            </a:pPr>
            <a:r>
              <a:rPr lang="en-US" b="1" dirty="0">
                <a:solidFill>
                  <a:schemeClr val="bg1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ENVIRONMENTAL INFLUENCES (NURTURE)</a:t>
            </a:r>
          </a:p>
        </p:txBody>
      </p:sp>
      <p:graphicFrame>
        <p:nvGraphicFramePr>
          <p:cNvPr id="8" name="Diagram 7">
            <a:extLst>
              <a:ext uri="{FF2B5EF4-FFF2-40B4-BE49-F238E27FC236}">
                <a16:creationId xmlns:a16="http://schemas.microsoft.com/office/drawing/2014/main" id="{4E9D2C19-EC75-5B0B-3B80-FE81970B607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285726511"/>
              </p:ext>
            </p:extLst>
          </p:nvPr>
        </p:nvGraphicFramePr>
        <p:xfrm>
          <a:off x="328773" y="1366463"/>
          <a:ext cx="6859506" cy="222091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44434904-36F6-AA8E-A57E-D3C3C2F7F783}"/>
              </a:ext>
            </a:extLst>
          </p:cNvPr>
          <p:cNvSpPr txBox="1"/>
          <p:nvPr/>
        </p:nvSpPr>
        <p:spPr>
          <a:xfrm>
            <a:off x="1351052" y="3878594"/>
            <a:ext cx="4772346" cy="523220"/>
          </a:xfrm>
          <a:prstGeom prst="rect">
            <a:avLst/>
          </a:prstGeom>
          <a:solidFill>
            <a:schemeClr val="bg1"/>
          </a:solidFill>
          <a:ln w="19050">
            <a:solidFill>
              <a:schemeClr val="accent5">
                <a:lumMod val="50000"/>
              </a:schemeClr>
            </a:solidFill>
          </a:ln>
        </p:spPr>
        <p:txBody>
          <a:bodyPr wrap="square">
            <a:spAutoFit/>
          </a:bodyPr>
          <a:lstStyle/>
          <a:p>
            <a:r>
              <a:rPr lang="en-US" dirty="0"/>
              <a:t>Supportive, consistent, and emotionally responsive environments can improve attachment security over time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8851E523-AF03-172C-0A01-C69EEE89D5FA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094485" y="1235262"/>
            <a:ext cx="3686513" cy="39148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0563581"/>
      </p:ext>
    </p:extLst>
  </p:cSld>
  <p:clrMapOvr>
    <a:masterClrMapping/>
  </p:clrMapOvr>
  <p:transition spd="slow">
    <p:push dir="u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69">
          <a:extLst>
            <a:ext uri="{FF2B5EF4-FFF2-40B4-BE49-F238E27FC236}">
              <a16:creationId xmlns:a16="http://schemas.microsoft.com/office/drawing/2014/main" id="{CD91DBFA-0678-312C-E6CA-8FC6D2AFCE9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2" name="Google Shape;572;p37">
            <a:extLst>
              <a:ext uri="{FF2B5EF4-FFF2-40B4-BE49-F238E27FC236}">
                <a16:creationId xmlns:a16="http://schemas.microsoft.com/office/drawing/2014/main" id="{05CDDA14-B6F3-BDE0-3BCC-D9E00768C057}"/>
              </a:ext>
            </a:extLst>
          </p:cNvPr>
          <p:cNvSpPr/>
          <p:nvPr/>
        </p:nvSpPr>
        <p:spPr>
          <a:xfrm rot="-4233681">
            <a:off x="729166" y="1932822"/>
            <a:ext cx="1020621" cy="958918"/>
          </a:xfrm>
          <a:custGeom>
            <a:avLst/>
            <a:gdLst/>
            <a:ahLst/>
            <a:cxnLst/>
            <a:rect l="l" t="t" r="r" b="b"/>
            <a:pathLst>
              <a:path w="59200" h="55621" extrusionOk="0">
                <a:moveTo>
                  <a:pt x="29923" y="1"/>
                </a:moveTo>
                <a:cubicBezTo>
                  <a:pt x="23442" y="1"/>
                  <a:pt x="17000" y="1809"/>
                  <a:pt x="12382" y="5751"/>
                </a:cubicBezTo>
                <a:cubicBezTo>
                  <a:pt x="3886" y="12994"/>
                  <a:pt x="1" y="25500"/>
                  <a:pt x="3485" y="36177"/>
                </a:cubicBezTo>
                <a:cubicBezTo>
                  <a:pt x="7130" y="47307"/>
                  <a:pt x="18757" y="55620"/>
                  <a:pt x="30497" y="55620"/>
                </a:cubicBezTo>
                <a:cubicBezTo>
                  <a:pt x="32319" y="55620"/>
                  <a:pt x="34143" y="55420"/>
                  <a:pt x="35941" y="54999"/>
                </a:cubicBezTo>
                <a:cubicBezTo>
                  <a:pt x="49450" y="51816"/>
                  <a:pt x="59199" y="36829"/>
                  <a:pt x="58322" y="23320"/>
                </a:cubicBezTo>
                <a:cubicBezTo>
                  <a:pt x="57846" y="16026"/>
                  <a:pt x="54287" y="9059"/>
                  <a:pt x="46618" y="4397"/>
                </a:cubicBezTo>
                <a:cubicBezTo>
                  <a:pt x="41965" y="1553"/>
                  <a:pt x="35927" y="1"/>
                  <a:pt x="29923" y="1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sz="1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  <p:sp>
        <p:nvSpPr>
          <p:cNvPr id="574" name="Google Shape;574;p37">
            <a:extLst>
              <a:ext uri="{FF2B5EF4-FFF2-40B4-BE49-F238E27FC236}">
                <a16:creationId xmlns:a16="http://schemas.microsoft.com/office/drawing/2014/main" id="{CE4582C1-154B-5556-FAD6-B272C2543EEF}"/>
              </a:ext>
            </a:extLst>
          </p:cNvPr>
          <p:cNvSpPr/>
          <p:nvPr/>
        </p:nvSpPr>
        <p:spPr>
          <a:xfrm flipH="1">
            <a:off x="5392948" y="109648"/>
            <a:ext cx="4280170" cy="3862598"/>
          </a:xfrm>
          <a:custGeom>
            <a:avLst/>
            <a:gdLst/>
            <a:ahLst/>
            <a:cxnLst/>
            <a:rect l="l" t="t" r="r" b="b"/>
            <a:pathLst>
              <a:path w="59200" h="55621" extrusionOk="0">
                <a:moveTo>
                  <a:pt x="29923" y="1"/>
                </a:moveTo>
                <a:cubicBezTo>
                  <a:pt x="23442" y="1"/>
                  <a:pt x="17000" y="1809"/>
                  <a:pt x="12382" y="5751"/>
                </a:cubicBezTo>
                <a:cubicBezTo>
                  <a:pt x="3886" y="12994"/>
                  <a:pt x="1" y="25500"/>
                  <a:pt x="3485" y="36177"/>
                </a:cubicBezTo>
                <a:cubicBezTo>
                  <a:pt x="7130" y="47307"/>
                  <a:pt x="18757" y="55620"/>
                  <a:pt x="30497" y="55620"/>
                </a:cubicBezTo>
                <a:cubicBezTo>
                  <a:pt x="32319" y="55620"/>
                  <a:pt x="34143" y="55420"/>
                  <a:pt x="35941" y="54999"/>
                </a:cubicBezTo>
                <a:cubicBezTo>
                  <a:pt x="49450" y="51816"/>
                  <a:pt x="59199" y="36829"/>
                  <a:pt x="58322" y="23320"/>
                </a:cubicBezTo>
                <a:cubicBezTo>
                  <a:pt x="57846" y="16026"/>
                  <a:pt x="54287" y="9059"/>
                  <a:pt x="46618" y="4397"/>
                </a:cubicBezTo>
                <a:cubicBezTo>
                  <a:pt x="41965" y="1553"/>
                  <a:pt x="35927" y="1"/>
                  <a:pt x="29923" y="1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>
              <a:buFont typeface="+mj-lt"/>
              <a:buAutoNum type="arabicPeriod"/>
            </a:pPr>
            <a:endParaRPr lang="en-US" dirty="0"/>
          </a:p>
        </p:txBody>
      </p:sp>
      <p:sp>
        <p:nvSpPr>
          <p:cNvPr id="610" name="Google Shape;610;p37">
            <a:extLst>
              <a:ext uri="{FF2B5EF4-FFF2-40B4-BE49-F238E27FC236}">
                <a16:creationId xmlns:a16="http://schemas.microsoft.com/office/drawing/2014/main" id="{7155C043-4C73-99EF-4B45-A497078E2DCA}"/>
              </a:ext>
            </a:extLst>
          </p:cNvPr>
          <p:cNvSpPr/>
          <p:nvPr/>
        </p:nvSpPr>
        <p:spPr>
          <a:xfrm>
            <a:off x="5781326" y="3229875"/>
            <a:ext cx="422881" cy="356500"/>
          </a:xfrm>
          <a:custGeom>
            <a:avLst/>
            <a:gdLst/>
            <a:ahLst/>
            <a:cxnLst/>
            <a:rect l="l" t="t" r="r" b="b"/>
            <a:pathLst>
              <a:path w="6568" h="5537" extrusionOk="0">
                <a:moveTo>
                  <a:pt x="3213" y="1"/>
                </a:moveTo>
                <a:cubicBezTo>
                  <a:pt x="2991" y="1"/>
                  <a:pt x="2770" y="23"/>
                  <a:pt x="2557" y="72"/>
                </a:cubicBezTo>
                <a:cubicBezTo>
                  <a:pt x="2256" y="148"/>
                  <a:pt x="1956" y="248"/>
                  <a:pt x="1680" y="398"/>
                </a:cubicBezTo>
                <a:cubicBezTo>
                  <a:pt x="1379" y="549"/>
                  <a:pt x="1154" y="774"/>
                  <a:pt x="928" y="1000"/>
                </a:cubicBezTo>
                <a:cubicBezTo>
                  <a:pt x="527" y="1401"/>
                  <a:pt x="276" y="1877"/>
                  <a:pt x="251" y="2403"/>
                </a:cubicBezTo>
                <a:cubicBezTo>
                  <a:pt x="226" y="2478"/>
                  <a:pt x="226" y="2529"/>
                  <a:pt x="226" y="2579"/>
                </a:cubicBezTo>
                <a:cubicBezTo>
                  <a:pt x="226" y="2569"/>
                  <a:pt x="226" y="2561"/>
                  <a:pt x="226" y="2554"/>
                </a:cubicBezTo>
                <a:cubicBezTo>
                  <a:pt x="201" y="2604"/>
                  <a:pt x="176" y="2704"/>
                  <a:pt x="176" y="2804"/>
                </a:cubicBezTo>
                <a:cubicBezTo>
                  <a:pt x="1" y="3180"/>
                  <a:pt x="126" y="3631"/>
                  <a:pt x="352" y="3957"/>
                </a:cubicBezTo>
                <a:cubicBezTo>
                  <a:pt x="427" y="4057"/>
                  <a:pt x="477" y="4133"/>
                  <a:pt x="552" y="4208"/>
                </a:cubicBezTo>
                <a:cubicBezTo>
                  <a:pt x="552" y="4233"/>
                  <a:pt x="577" y="4233"/>
                  <a:pt x="577" y="4233"/>
                </a:cubicBezTo>
                <a:cubicBezTo>
                  <a:pt x="577" y="4258"/>
                  <a:pt x="577" y="4258"/>
                  <a:pt x="602" y="4283"/>
                </a:cubicBezTo>
                <a:cubicBezTo>
                  <a:pt x="677" y="4458"/>
                  <a:pt x="778" y="4609"/>
                  <a:pt x="928" y="4734"/>
                </a:cubicBezTo>
                <a:cubicBezTo>
                  <a:pt x="1053" y="4859"/>
                  <a:pt x="1179" y="4960"/>
                  <a:pt x="1329" y="5035"/>
                </a:cubicBezTo>
                <a:cubicBezTo>
                  <a:pt x="1429" y="5085"/>
                  <a:pt x="1505" y="5110"/>
                  <a:pt x="1580" y="5160"/>
                </a:cubicBezTo>
                <a:cubicBezTo>
                  <a:pt x="1593" y="5160"/>
                  <a:pt x="1607" y="5167"/>
                  <a:pt x="1620" y="5174"/>
                </a:cubicBezTo>
                <a:lnTo>
                  <a:pt x="1620" y="5174"/>
                </a:lnTo>
                <a:cubicBezTo>
                  <a:pt x="1608" y="5174"/>
                  <a:pt x="1613" y="5185"/>
                  <a:pt x="1630" y="5185"/>
                </a:cubicBezTo>
                <a:cubicBezTo>
                  <a:pt x="1680" y="5210"/>
                  <a:pt x="1730" y="5235"/>
                  <a:pt x="1780" y="5260"/>
                </a:cubicBezTo>
                <a:cubicBezTo>
                  <a:pt x="2131" y="5436"/>
                  <a:pt x="2582" y="5536"/>
                  <a:pt x="2958" y="5536"/>
                </a:cubicBezTo>
                <a:cubicBezTo>
                  <a:pt x="3359" y="5536"/>
                  <a:pt x="3735" y="5461"/>
                  <a:pt x="4111" y="5386"/>
                </a:cubicBezTo>
                <a:cubicBezTo>
                  <a:pt x="4437" y="5336"/>
                  <a:pt x="4788" y="5235"/>
                  <a:pt x="5088" y="5085"/>
                </a:cubicBezTo>
                <a:cubicBezTo>
                  <a:pt x="5414" y="4884"/>
                  <a:pt x="5715" y="4634"/>
                  <a:pt x="5916" y="4308"/>
                </a:cubicBezTo>
                <a:cubicBezTo>
                  <a:pt x="5941" y="4283"/>
                  <a:pt x="5966" y="4258"/>
                  <a:pt x="5966" y="4208"/>
                </a:cubicBezTo>
                <a:cubicBezTo>
                  <a:pt x="5966" y="4208"/>
                  <a:pt x="5966" y="4208"/>
                  <a:pt x="5991" y="4183"/>
                </a:cubicBezTo>
                <a:cubicBezTo>
                  <a:pt x="5991" y="4158"/>
                  <a:pt x="6066" y="4032"/>
                  <a:pt x="6066" y="4032"/>
                </a:cubicBezTo>
                <a:cubicBezTo>
                  <a:pt x="6091" y="4007"/>
                  <a:pt x="6116" y="3982"/>
                  <a:pt x="6116" y="3957"/>
                </a:cubicBezTo>
                <a:cubicBezTo>
                  <a:pt x="6216" y="3807"/>
                  <a:pt x="6291" y="3631"/>
                  <a:pt x="6342" y="3481"/>
                </a:cubicBezTo>
                <a:cubicBezTo>
                  <a:pt x="6567" y="2854"/>
                  <a:pt x="6342" y="2102"/>
                  <a:pt x="6041" y="1526"/>
                </a:cubicBezTo>
                <a:cubicBezTo>
                  <a:pt x="5740" y="899"/>
                  <a:pt x="5189" y="498"/>
                  <a:pt x="4537" y="248"/>
                </a:cubicBezTo>
                <a:cubicBezTo>
                  <a:pt x="4132" y="96"/>
                  <a:pt x="3670" y="1"/>
                  <a:pt x="3213" y="1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sz="1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  <p:sp>
        <p:nvSpPr>
          <p:cNvPr id="7" name="Google Shape;2872;p66">
            <a:extLst>
              <a:ext uri="{FF2B5EF4-FFF2-40B4-BE49-F238E27FC236}">
                <a16:creationId xmlns:a16="http://schemas.microsoft.com/office/drawing/2014/main" id="{50C429D6-99F8-6EFC-6C1A-EB1EBAA96F94}"/>
              </a:ext>
            </a:extLst>
          </p:cNvPr>
          <p:cNvSpPr txBox="1">
            <a:spLocks/>
          </p:cNvSpPr>
          <p:nvPr/>
        </p:nvSpPr>
        <p:spPr>
          <a:xfrm>
            <a:off x="1689805" y="164612"/>
            <a:ext cx="5974716" cy="854215"/>
          </a:xfrm>
          <a:prstGeom prst="rect">
            <a:avLst/>
          </a:prstGeom>
          <a:solidFill>
            <a:schemeClr val="bg1">
              <a:lumMod val="90000"/>
            </a:schemeClr>
          </a:solidFill>
          <a:ln w="38100"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800"/>
              <a:buFont typeface="Lilita One"/>
              <a:buNone/>
              <a:defRPr sz="2800" b="0" i="0" u="none" strike="noStrike" cap="none">
                <a:solidFill>
                  <a:schemeClr val="lt2"/>
                </a:solidFill>
                <a:latin typeface="Lilita One"/>
                <a:ea typeface="Lilita One"/>
                <a:cs typeface="Lilita One"/>
                <a:sym typeface="Lilita One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>
              <a:buClr>
                <a:srgbClr val="FFFFFF"/>
              </a:buClr>
              <a:defRPr/>
            </a:pPr>
            <a:r>
              <a:rPr lang="en-US" b="1" dirty="0">
                <a:solidFill>
                  <a:schemeClr val="bg1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PRACTICAL STRATEGIES / INTERVENTIONS</a:t>
            </a:r>
          </a:p>
        </p:txBody>
      </p:sp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238BD4BC-A430-937D-401C-2A79DC66638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329917481"/>
              </p:ext>
            </p:extLst>
          </p:nvPr>
        </p:nvGraphicFramePr>
        <p:xfrm>
          <a:off x="223413" y="1124437"/>
          <a:ext cx="6259580" cy="36918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9" name="Picture 8">
            <a:extLst>
              <a:ext uri="{FF2B5EF4-FFF2-40B4-BE49-F238E27FC236}">
                <a16:creationId xmlns:a16="http://schemas.microsoft.com/office/drawing/2014/main" id="{69064AA9-FDBD-5524-1394-8A68A9C13C66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708404" y="1862832"/>
            <a:ext cx="3979310" cy="39793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973311"/>
      </p:ext>
    </p:extLst>
  </p:cSld>
  <p:clrMapOvr>
    <a:masterClrMapping/>
  </p:clrMapOvr>
  <p:transition spd="slow">
    <p:push dir="u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69">
          <a:extLst>
            <a:ext uri="{FF2B5EF4-FFF2-40B4-BE49-F238E27FC236}">
              <a16:creationId xmlns:a16="http://schemas.microsoft.com/office/drawing/2014/main" id="{77537BAB-636C-E37A-D07B-5F262A99E3D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2" name="Google Shape;572;p37">
            <a:extLst>
              <a:ext uri="{FF2B5EF4-FFF2-40B4-BE49-F238E27FC236}">
                <a16:creationId xmlns:a16="http://schemas.microsoft.com/office/drawing/2014/main" id="{CA4421EA-9189-B345-6244-5681D3FCA265}"/>
              </a:ext>
            </a:extLst>
          </p:cNvPr>
          <p:cNvSpPr/>
          <p:nvPr/>
        </p:nvSpPr>
        <p:spPr>
          <a:xfrm rot="-4233681">
            <a:off x="729166" y="1932822"/>
            <a:ext cx="1020621" cy="958918"/>
          </a:xfrm>
          <a:custGeom>
            <a:avLst/>
            <a:gdLst/>
            <a:ahLst/>
            <a:cxnLst/>
            <a:rect l="l" t="t" r="r" b="b"/>
            <a:pathLst>
              <a:path w="59200" h="55621" extrusionOk="0">
                <a:moveTo>
                  <a:pt x="29923" y="1"/>
                </a:moveTo>
                <a:cubicBezTo>
                  <a:pt x="23442" y="1"/>
                  <a:pt x="17000" y="1809"/>
                  <a:pt x="12382" y="5751"/>
                </a:cubicBezTo>
                <a:cubicBezTo>
                  <a:pt x="3886" y="12994"/>
                  <a:pt x="1" y="25500"/>
                  <a:pt x="3485" y="36177"/>
                </a:cubicBezTo>
                <a:cubicBezTo>
                  <a:pt x="7130" y="47307"/>
                  <a:pt x="18757" y="55620"/>
                  <a:pt x="30497" y="55620"/>
                </a:cubicBezTo>
                <a:cubicBezTo>
                  <a:pt x="32319" y="55620"/>
                  <a:pt x="34143" y="55420"/>
                  <a:pt x="35941" y="54999"/>
                </a:cubicBezTo>
                <a:cubicBezTo>
                  <a:pt x="49450" y="51816"/>
                  <a:pt x="59199" y="36829"/>
                  <a:pt x="58322" y="23320"/>
                </a:cubicBezTo>
                <a:cubicBezTo>
                  <a:pt x="57846" y="16026"/>
                  <a:pt x="54287" y="9059"/>
                  <a:pt x="46618" y="4397"/>
                </a:cubicBezTo>
                <a:cubicBezTo>
                  <a:pt x="41965" y="1553"/>
                  <a:pt x="35927" y="1"/>
                  <a:pt x="29923" y="1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sz="1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  <p:sp>
        <p:nvSpPr>
          <p:cNvPr id="574" name="Google Shape;574;p37">
            <a:extLst>
              <a:ext uri="{FF2B5EF4-FFF2-40B4-BE49-F238E27FC236}">
                <a16:creationId xmlns:a16="http://schemas.microsoft.com/office/drawing/2014/main" id="{431D21D2-6039-DA98-CE49-AFD3D91974E6}"/>
              </a:ext>
            </a:extLst>
          </p:cNvPr>
          <p:cNvSpPr/>
          <p:nvPr/>
        </p:nvSpPr>
        <p:spPr>
          <a:xfrm flipH="1">
            <a:off x="6645921" y="604523"/>
            <a:ext cx="3761124" cy="3533324"/>
          </a:xfrm>
          <a:custGeom>
            <a:avLst/>
            <a:gdLst/>
            <a:ahLst/>
            <a:cxnLst/>
            <a:rect l="l" t="t" r="r" b="b"/>
            <a:pathLst>
              <a:path w="59200" h="55621" extrusionOk="0">
                <a:moveTo>
                  <a:pt x="29923" y="1"/>
                </a:moveTo>
                <a:cubicBezTo>
                  <a:pt x="23442" y="1"/>
                  <a:pt x="17000" y="1809"/>
                  <a:pt x="12382" y="5751"/>
                </a:cubicBezTo>
                <a:cubicBezTo>
                  <a:pt x="3886" y="12994"/>
                  <a:pt x="1" y="25500"/>
                  <a:pt x="3485" y="36177"/>
                </a:cubicBezTo>
                <a:cubicBezTo>
                  <a:pt x="7130" y="47307"/>
                  <a:pt x="18757" y="55620"/>
                  <a:pt x="30497" y="55620"/>
                </a:cubicBezTo>
                <a:cubicBezTo>
                  <a:pt x="32319" y="55620"/>
                  <a:pt x="34143" y="55420"/>
                  <a:pt x="35941" y="54999"/>
                </a:cubicBezTo>
                <a:cubicBezTo>
                  <a:pt x="49450" y="51816"/>
                  <a:pt x="59199" y="36829"/>
                  <a:pt x="58322" y="23320"/>
                </a:cubicBezTo>
                <a:cubicBezTo>
                  <a:pt x="57846" y="16026"/>
                  <a:pt x="54287" y="9059"/>
                  <a:pt x="46618" y="4397"/>
                </a:cubicBezTo>
                <a:cubicBezTo>
                  <a:pt x="41965" y="1553"/>
                  <a:pt x="35927" y="1"/>
                  <a:pt x="29923" y="1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sz="1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  <p:sp>
        <p:nvSpPr>
          <p:cNvPr id="610" name="Google Shape;610;p37">
            <a:extLst>
              <a:ext uri="{FF2B5EF4-FFF2-40B4-BE49-F238E27FC236}">
                <a16:creationId xmlns:a16="http://schemas.microsoft.com/office/drawing/2014/main" id="{674AFAAA-188F-D9CE-3959-3B1A7C5F15A2}"/>
              </a:ext>
            </a:extLst>
          </p:cNvPr>
          <p:cNvSpPr/>
          <p:nvPr/>
        </p:nvSpPr>
        <p:spPr>
          <a:xfrm>
            <a:off x="5781326" y="3229875"/>
            <a:ext cx="422881" cy="356500"/>
          </a:xfrm>
          <a:custGeom>
            <a:avLst/>
            <a:gdLst/>
            <a:ahLst/>
            <a:cxnLst/>
            <a:rect l="l" t="t" r="r" b="b"/>
            <a:pathLst>
              <a:path w="6568" h="5537" extrusionOk="0">
                <a:moveTo>
                  <a:pt x="3213" y="1"/>
                </a:moveTo>
                <a:cubicBezTo>
                  <a:pt x="2991" y="1"/>
                  <a:pt x="2770" y="23"/>
                  <a:pt x="2557" y="72"/>
                </a:cubicBezTo>
                <a:cubicBezTo>
                  <a:pt x="2256" y="148"/>
                  <a:pt x="1956" y="248"/>
                  <a:pt x="1680" y="398"/>
                </a:cubicBezTo>
                <a:cubicBezTo>
                  <a:pt x="1379" y="549"/>
                  <a:pt x="1154" y="774"/>
                  <a:pt x="928" y="1000"/>
                </a:cubicBezTo>
                <a:cubicBezTo>
                  <a:pt x="527" y="1401"/>
                  <a:pt x="276" y="1877"/>
                  <a:pt x="251" y="2403"/>
                </a:cubicBezTo>
                <a:cubicBezTo>
                  <a:pt x="226" y="2478"/>
                  <a:pt x="226" y="2529"/>
                  <a:pt x="226" y="2579"/>
                </a:cubicBezTo>
                <a:cubicBezTo>
                  <a:pt x="226" y="2569"/>
                  <a:pt x="226" y="2561"/>
                  <a:pt x="226" y="2554"/>
                </a:cubicBezTo>
                <a:cubicBezTo>
                  <a:pt x="201" y="2604"/>
                  <a:pt x="176" y="2704"/>
                  <a:pt x="176" y="2804"/>
                </a:cubicBezTo>
                <a:cubicBezTo>
                  <a:pt x="1" y="3180"/>
                  <a:pt x="126" y="3631"/>
                  <a:pt x="352" y="3957"/>
                </a:cubicBezTo>
                <a:cubicBezTo>
                  <a:pt x="427" y="4057"/>
                  <a:pt x="477" y="4133"/>
                  <a:pt x="552" y="4208"/>
                </a:cubicBezTo>
                <a:cubicBezTo>
                  <a:pt x="552" y="4233"/>
                  <a:pt x="577" y="4233"/>
                  <a:pt x="577" y="4233"/>
                </a:cubicBezTo>
                <a:cubicBezTo>
                  <a:pt x="577" y="4258"/>
                  <a:pt x="577" y="4258"/>
                  <a:pt x="602" y="4283"/>
                </a:cubicBezTo>
                <a:cubicBezTo>
                  <a:pt x="677" y="4458"/>
                  <a:pt x="778" y="4609"/>
                  <a:pt x="928" y="4734"/>
                </a:cubicBezTo>
                <a:cubicBezTo>
                  <a:pt x="1053" y="4859"/>
                  <a:pt x="1179" y="4960"/>
                  <a:pt x="1329" y="5035"/>
                </a:cubicBezTo>
                <a:cubicBezTo>
                  <a:pt x="1429" y="5085"/>
                  <a:pt x="1505" y="5110"/>
                  <a:pt x="1580" y="5160"/>
                </a:cubicBezTo>
                <a:cubicBezTo>
                  <a:pt x="1593" y="5160"/>
                  <a:pt x="1607" y="5167"/>
                  <a:pt x="1620" y="5174"/>
                </a:cubicBezTo>
                <a:lnTo>
                  <a:pt x="1620" y="5174"/>
                </a:lnTo>
                <a:cubicBezTo>
                  <a:pt x="1608" y="5174"/>
                  <a:pt x="1613" y="5185"/>
                  <a:pt x="1630" y="5185"/>
                </a:cubicBezTo>
                <a:cubicBezTo>
                  <a:pt x="1680" y="5210"/>
                  <a:pt x="1730" y="5235"/>
                  <a:pt x="1780" y="5260"/>
                </a:cubicBezTo>
                <a:cubicBezTo>
                  <a:pt x="2131" y="5436"/>
                  <a:pt x="2582" y="5536"/>
                  <a:pt x="2958" y="5536"/>
                </a:cubicBezTo>
                <a:cubicBezTo>
                  <a:pt x="3359" y="5536"/>
                  <a:pt x="3735" y="5461"/>
                  <a:pt x="4111" y="5386"/>
                </a:cubicBezTo>
                <a:cubicBezTo>
                  <a:pt x="4437" y="5336"/>
                  <a:pt x="4788" y="5235"/>
                  <a:pt x="5088" y="5085"/>
                </a:cubicBezTo>
                <a:cubicBezTo>
                  <a:pt x="5414" y="4884"/>
                  <a:pt x="5715" y="4634"/>
                  <a:pt x="5916" y="4308"/>
                </a:cubicBezTo>
                <a:cubicBezTo>
                  <a:pt x="5941" y="4283"/>
                  <a:pt x="5966" y="4258"/>
                  <a:pt x="5966" y="4208"/>
                </a:cubicBezTo>
                <a:cubicBezTo>
                  <a:pt x="5966" y="4208"/>
                  <a:pt x="5966" y="4208"/>
                  <a:pt x="5991" y="4183"/>
                </a:cubicBezTo>
                <a:cubicBezTo>
                  <a:pt x="5991" y="4158"/>
                  <a:pt x="6066" y="4032"/>
                  <a:pt x="6066" y="4032"/>
                </a:cubicBezTo>
                <a:cubicBezTo>
                  <a:pt x="6091" y="4007"/>
                  <a:pt x="6116" y="3982"/>
                  <a:pt x="6116" y="3957"/>
                </a:cubicBezTo>
                <a:cubicBezTo>
                  <a:pt x="6216" y="3807"/>
                  <a:pt x="6291" y="3631"/>
                  <a:pt x="6342" y="3481"/>
                </a:cubicBezTo>
                <a:cubicBezTo>
                  <a:pt x="6567" y="2854"/>
                  <a:pt x="6342" y="2102"/>
                  <a:pt x="6041" y="1526"/>
                </a:cubicBezTo>
                <a:cubicBezTo>
                  <a:pt x="5740" y="899"/>
                  <a:pt x="5189" y="498"/>
                  <a:pt x="4537" y="248"/>
                </a:cubicBezTo>
                <a:cubicBezTo>
                  <a:pt x="4132" y="96"/>
                  <a:pt x="3670" y="1"/>
                  <a:pt x="3213" y="1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sz="1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  <p:sp>
        <p:nvSpPr>
          <p:cNvPr id="7" name="Google Shape;2872;p66">
            <a:extLst>
              <a:ext uri="{FF2B5EF4-FFF2-40B4-BE49-F238E27FC236}">
                <a16:creationId xmlns:a16="http://schemas.microsoft.com/office/drawing/2014/main" id="{F20CFCDF-4A57-2D21-FEC3-F669773A1B49}"/>
              </a:ext>
            </a:extLst>
          </p:cNvPr>
          <p:cNvSpPr txBox="1">
            <a:spLocks/>
          </p:cNvSpPr>
          <p:nvPr/>
        </p:nvSpPr>
        <p:spPr>
          <a:xfrm>
            <a:off x="2213928" y="194573"/>
            <a:ext cx="4926612" cy="842735"/>
          </a:xfrm>
          <a:prstGeom prst="rect">
            <a:avLst/>
          </a:prstGeom>
          <a:solidFill>
            <a:schemeClr val="bg1">
              <a:lumMod val="90000"/>
            </a:schemeClr>
          </a:solidFill>
          <a:ln w="38100"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800"/>
              <a:buFont typeface="Lilita One"/>
              <a:buNone/>
              <a:defRPr sz="2800" b="0" i="0" u="none" strike="noStrike" cap="none">
                <a:solidFill>
                  <a:schemeClr val="lt2"/>
                </a:solidFill>
                <a:latin typeface="Lilita One"/>
                <a:ea typeface="Lilita One"/>
                <a:cs typeface="Lilita One"/>
                <a:sym typeface="Lilita One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>
              <a:buClr>
                <a:srgbClr val="FFFFFF"/>
              </a:buClr>
              <a:defRPr/>
            </a:pPr>
            <a:r>
              <a:rPr lang="en-US" b="1" dirty="0">
                <a:solidFill>
                  <a:schemeClr val="bg1">
                    <a:lumMod val="1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IMPLEMENTING SUPPORT PLAN IN NURSERY</a:t>
            </a:r>
          </a:p>
        </p:txBody>
      </p:sp>
      <p:graphicFrame>
        <p:nvGraphicFramePr>
          <p:cNvPr id="9" name="Diagram 8">
            <a:extLst>
              <a:ext uri="{FF2B5EF4-FFF2-40B4-BE49-F238E27FC236}">
                <a16:creationId xmlns:a16="http://schemas.microsoft.com/office/drawing/2014/main" id="{2787EBE2-4058-4311-ED5D-02C2AF959C2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10297168"/>
              </p:ext>
            </p:extLst>
          </p:nvPr>
        </p:nvGraphicFramePr>
        <p:xfrm>
          <a:off x="243627" y="1151764"/>
          <a:ext cx="7271002" cy="29704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82CB9536-7B97-D4AF-33C4-C8995B76F2A6}"/>
              </a:ext>
            </a:extLst>
          </p:cNvPr>
          <p:cNvSpPr txBox="1"/>
          <p:nvPr/>
        </p:nvSpPr>
        <p:spPr>
          <a:xfrm>
            <a:off x="1463676" y="4207778"/>
            <a:ext cx="4549638" cy="584775"/>
          </a:xfrm>
          <a:prstGeom prst="rect">
            <a:avLst/>
          </a:prstGeom>
          <a:solidFill>
            <a:schemeClr val="bg1"/>
          </a:solidFill>
          <a:ln w="19050">
            <a:solidFill>
              <a:schemeClr val="accent5">
                <a:lumMod val="50000"/>
              </a:schemeClr>
            </a:solidFill>
          </a:ln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en-US" sz="1600" dirty="0"/>
              <a:t>This approach integrates theory into </a:t>
            </a:r>
            <a:r>
              <a:rPr lang="en-US" sz="1600" b="1" dirty="0"/>
              <a:t>practical, evidence-based care</a:t>
            </a:r>
            <a:r>
              <a:rPr lang="en-US" sz="1600" dirty="0"/>
              <a:t>.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D94901B5-7EA8-D0F5-FBA8-CD652F903D5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664073" y="2312924"/>
            <a:ext cx="3860072" cy="22678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0627967"/>
      </p:ext>
    </p:extLst>
  </p:cSld>
  <p:clrMapOvr>
    <a:masterClrMapping/>
  </p:clrMapOvr>
  <p:transition spd="slow">
    <p:push dir="u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69">
          <a:extLst>
            <a:ext uri="{FF2B5EF4-FFF2-40B4-BE49-F238E27FC236}">
              <a16:creationId xmlns:a16="http://schemas.microsoft.com/office/drawing/2014/main" id="{10BAFBBF-9DAD-1CFE-A2FD-A5EEC3D3689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2" name="Google Shape;572;p37">
            <a:extLst>
              <a:ext uri="{FF2B5EF4-FFF2-40B4-BE49-F238E27FC236}">
                <a16:creationId xmlns:a16="http://schemas.microsoft.com/office/drawing/2014/main" id="{D2C4E395-7F85-90F4-5B88-395D1E72AB06}"/>
              </a:ext>
            </a:extLst>
          </p:cNvPr>
          <p:cNvSpPr/>
          <p:nvPr/>
        </p:nvSpPr>
        <p:spPr>
          <a:xfrm rot="-4233681">
            <a:off x="729166" y="1932822"/>
            <a:ext cx="1020621" cy="958918"/>
          </a:xfrm>
          <a:custGeom>
            <a:avLst/>
            <a:gdLst/>
            <a:ahLst/>
            <a:cxnLst/>
            <a:rect l="l" t="t" r="r" b="b"/>
            <a:pathLst>
              <a:path w="59200" h="55621" extrusionOk="0">
                <a:moveTo>
                  <a:pt x="29923" y="1"/>
                </a:moveTo>
                <a:cubicBezTo>
                  <a:pt x="23442" y="1"/>
                  <a:pt x="17000" y="1809"/>
                  <a:pt x="12382" y="5751"/>
                </a:cubicBezTo>
                <a:cubicBezTo>
                  <a:pt x="3886" y="12994"/>
                  <a:pt x="1" y="25500"/>
                  <a:pt x="3485" y="36177"/>
                </a:cubicBezTo>
                <a:cubicBezTo>
                  <a:pt x="7130" y="47307"/>
                  <a:pt x="18757" y="55620"/>
                  <a:pt x="30497" y="55620"/>
                </a:cubicBezTo>
                <a:cubicBezTo>
                  <a:pt x="32319" y="55620"/>
                  <a:pt x="34143" y="55420"/>
                  <a:pt x="35941" y="54999"/>
                </a:cubicBezTo>
                <a:cubicBezTo>
                  <a:pt x="49450" y="51816"/>
                  <a:pt x="59199" y="36829"/>
                  <a:pt x="58322" y="23320"/>
                </a:cubicBezTo>
                <a:cubicBezTo>
                  <a:pt x="57846" y="16026"/>
                  <a:pt x="54287" y="9059"/>
                  <a:pt x="46618" y="4397"/>
                </a:cubicBezTo>
                <a:cubicBezTo>
                  <a:pt x="41965" y="1553"/>
                  <a:pt x="35927" y="1"/>
                  <a:pt x="29923" y="1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sz="1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  <p:sp>
        <p:nvSpPr>
          <p:cNvPr id="610" name="Google Shape;610;p37">
            <a:extLst>
              <a:ext uri="{FF2B5EF4-FFF2-40B4-BE49-F238E27FC236}">
                <a16:creationId xmlns:a16="http://schemas.microsoft.com/office/drawing/2014/main" id="{8340EEE4-8734-8DF0-0738-77E1865F6C0F}"/>
              </a:ext>
            </a:extLst>
          </p:cNvPr>
          <p:cNvSpPr/>
          <p:nvPr/>
        </p:nvSpPr>
        <p:spPr>
          <a:xfrm>
            <a:off x="5781326" y="3229875"/>
            <a:ext cx="422881" cy="356500"/>
          </a:xfrm>
          <a:custGeom>
            <a:avLst/>
            <a:gdLst/>
            <a:ahLst/>
            <a:cxnLst/>
            <a:rect l="l" t="t" r="r" b="b"/>
            <a:pathLst>
              <a:path w="6568" h="5537" extrusionOk="0">
                <a:moveTo>
                  <a:pt x="3213" y="1"/>
                </a:moveTo>
                <a:cubicBezTo>
                  <a:pt x="2991" y="1"/>
                  <a:pt x="2770" y="23"/>
                  <a:pt x="2557" y="72"/>
                </a:cubicBezTo>
                <a:cubicBezTo>
                  <a:pt x="2256" y="148"/>
                  <a:pt x="1956" y="248"/>
                  <a:pt x="1680" y="398"/>
                </a:cubicBezTo>
                <a:cubicBezTo>
                  <a:pt x="1379" y="549"/>
                  <a:pt x="1154" y="774"/>
                  <a:pt x="928" y="1000"/>
                </a:cubicBezTo>
                <a:cubicBezTo>
                  <a:pt x="527" y="1401"/>
                  <a:pt x="276" y="1877"/>
                  <a:pt x="251" y="2403"/>
                </a:cubicBezTo>
                <a:cubicBezTo>
                  <a:pt x="226" y="2478"/>
                  <a:pt x="226" y="2529"/>
                  <a:pt x="226" y="2579"/>
                </a:cubicBezTo>
                <a:cubicBezTo>
                  <a:pt x="226" y="2569"/>
                  <a:pt x="226" y="2561"/>
                  <a:pt x="226" y="2554"/>
                </a:cubicBezTo>
                <a:cubicBezTo>
                  <a:pt x="201" y="2604"/>
                  <a:pt x="176" y="2704"/>
                  <a:pt x="176" y="2804"/>
                </a:cubicBezTo>
                <a:cubicBezTo>
                  <a:pt x="1" y="3180"/>
                  <a:pt x="126" y="3631"/>
                  <a:pt x="352" y="3957"/>
                </a:cubicBezTo>
                <a:cubicBezTo>
                  <a:pt x="427" y="4057"/>
                  <a:pt x="477" y="4133"/>
                  <a:pt x="552" y="4208"/>
                </a:cubicBezTo>
                <a:cubicBezTo>
                  <a:pt x="552" y="4233"/>
                  <a:pt x="577" y="4233"/>
                  <a:pt x="577" y="4233"/>
                </a:cubicBezTo>
                <a:cubicBezTo>
                  <a:pt x="577" y="4258"/>
                  <a:pt x="577" y="4258"/>
                  <a:pt x="602" y="4283"/>
                </a:cubicBezTo>
                <a:cubicBezTo>
                  <a:pt x="677" y="4458"/>
                  <a:pt x="778" y="4609"/>
                  <a:pt x="928" y="4734"/>
                </a:cubicBezTo>
                <a:cubicBezTo>
                  <a:pt x="1053" y="4859"/>
                  <a:pt x="1179" y="4960"/>
                  <a:pt x="1329" y="5035"/>
                </a:cubicBezTo>
                <a:cubicBezTo>
                  <a:pt x="1429" y="5085"/>
                  <a:pt x="1505" y="5110"/>
                  <a:pt x="1580" y="5160"/>
                </a:cubicBezTo>
                <a:cubicBezTo>
                  <a:pt x="1593" y="5160"/>
                  <a:pt x="1607" y="5167"/>
                  <a:pt x="1620" y="5174"/>
                </a:cubicBezTo>
                <a:lnTo>
                  <a:pt x="1620" y="5174"/>
                </a:lnTo>
                <a:cubicBezTo>
                  <a:pt x="1608" y="5174"/>
                  <a:pt x="1613" y="5185"/>
                  <a:pt x="1630" y="5185"/>
                </a:cubicBezTo>
                <a:cubicBezTo>
                  <a:pt x="1680" y="5210"/>
                  <a:pt x="1730" y="5235"/>
                  <a:pt x="1780" y="5260"/>
                </a:cubicBezTo>
                <a:cubicBezTo>
                  <a:pt x="2131" y="5436"/>
                  <a:pt x="2582" y="5536"/>
                  <a:pt x="2958" y="5536"/>
                </a:cubicBezTo>
                <a:cubicBezTo>
                  <a:pt x="3359" y="5536"/>
                  <a:pt x="3735" y="5461"/>
                  <a:pt x="4111" y="5386"/>
                </a:cubicBezTo>
                <a:cubicBezTo>
                  <a:pt x="4437" y="5336"/>
                  <a:pt x="4788" y="5235"/>
                  <a:pt x="5088" y="5085"/>
                </a:cubicBezTo>
                <a:cubicBezTo>
                  <a:pt x="5414" y="4884"/>
                  <a:pt x="5715" y="4634"/>
                  <a:pt x="5916" y="4308"/>
                </a:cubicBezTo>
                <a:cubicBezTo>
                  <a:pt x="5941" y="4283"/>
                  <a:pt x="5966" y="4258"/>
                  <a:pt x="5966" y="4208"/>
                </a:cubicBezTo>
                <a:cubicBezTo>
                  <a:pt x="5966" y="4208"/>
                  <a:pt x="5966" y="4208"/>
                  <a:pt x="5991" y="4183"/>
                </a:cubicBezTo>
                <a:cubicBezTo>
                  <a:pt x="5991" y="4158"/>
                  <a:pt x="6066" y="4032"/>
                  <a:pt x="6066" y="4032"/>
                </a:cubicBezTo>
                <a:cubicBezTo>
                  <a:pt x="6091" y="4007"/>
                  <a:pt x="6116" y="3982"/>
                  <a:pt x="6116" y="3957"/>
                </a:cubicBezTo>
                <a:cubicBezTo>
                  <a:pt x="6216" y="3807"/>
                  <a:pt x="6291" y="3631"/>
                  <a:pt x="6342" y="3481"/>
                </a:cubicBezTo>
                <a:cubicBezTo>
                  <a:pt x="6567" y="2854"/>
                  <a:pt x="6342" y="2102"/>
                  <a:pt x="6041" y="1526"/>
                </a:cubicBezTo>
                <a:cubicBezTo>
                  <a:pt x="5740" y="899"/>
                  <a:pt x="5189" y="498"/>
                  <a:pt x="4537" y="248"/>
                </a:cubicBezTo>
                <a:cubicBezTo>
                  <a:pt x="4132" y="96"/>
                  <a:pt x="3670" y="1"/>
                  <a:pt x="3213" y="1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sz="1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  <p:sp>
        <p:nvSpPr>
          <p:cNvPr id="7" name="Google Shape;2872;p66">
            <a:extLst>
              <a:ext uri="{FF2B5EF4-FFF2-40B4-BE49-F238E27FC236}">
                <a16:creationId xmlns:a16="http://schemas.microsoft.com/office/drawing/2014/main" id="{C1FE8C09-7133-6995-E792-5C354E576FF2}"/>
              </a:ext>
            </a:extLst>
          </p:cNvPr>
          <p:cNvSpPr txBox="1">
            <a:spLocks/>
          </p:cNvSpPr>
          <p:nvPr/>
        </p:nvSpPr>
        <p:spPr>
          <a:xfrm>
            <a:off x="0" y="885201"/>
            <a:ext cx="7717500" cy="478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800"/>
              <a:buFont typeface="Lilita One"/>
              <a:buNone/>
              <a:defRPr sz="2800" b="0" i="0" u="none" strike="noStrike" cap="none">
                <a:solidFill>
                  <a:schemeClr val="lt2"/>
                </a:solidFill>
                <a:latin typeface="Lilita One"/>
                <a:ea typeface="Lilita One"/>
                <a:cs typeface="Lilita One"/>
                <a:sym typeface="Lilita One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800"/>
              <a:buFont typeface="Lilita One"/>
              <a:buNone/>
              <a:tabLst/>
              <a:defRPr/>
            </a:pPr>
            <a:r>
              <a:rPr kumimoji="0" lang="en-US" sz="7200" b="1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Lilita One"/>
                <a:sym typeface="Lilita One"/>
              </a:rPr>
              <a:t> 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E82BC41B-7BCF-E3DF-E4DE-F8ADA76B82B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08860" y="361981"/>
            <a:ext cx="1335140" cy="472480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2F3A827-B5BA-8537-08BC-C35DCE80F37D}"/>
              </a:ext>
            </a:extLst>
          </p:cNvPr>
          <p:cNvSpPr txBox="1"/>
          <p:nvPr/>
        </p:nvSpPr>
        <p:spPr>
          <a:xfrm>
            <a:off x="1239476" y="361981"/>
            <a:ext cx="6715975" cy="523220"/>
          </a:xfrm>
          <a:prstGeom prst="rect">
            <a:avLst/>
          </a:prstGeom>
          <a:solidFill>
            <a:schemeClr val="bg1">
              <a:lumMod val="90000"/>
            </a:schemeClr>
          </a:solidFill>
          <a:ln w="38100"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CRITICAL EVALUATION OF THEORY</a:t>
            </a:r>
          </a:p>
        </p:txBody>
      </p:sp>
      <p:graphicFrame>
        <p:nvGraphicFramePr>
          <p:cNvPr id="14" name="Diagram 13">
            <a:extLst>
              <a:ext uri="{FF2B5EF4-FFF2-40B4-BE49-F238E27FC236}">
                <a16:creationId xmlns:a16="http://schemas.microsoft.com/office/drawing/2014/main" id="{C30C423A-99D3-9EAA-4147-650B17674B8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80208974"/>
              </p:ext>
            </p:extLst>
          </p:nvPr>
        </p:nvGraphicFramePr>
        <p:xfrm>
          <a:off x="-2152870" y="781388"/>
          <a:ext cx="8430380" cy="42655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graphicFrame>
        <p:nvGraphicFramePr>
          <p:cNvPr id="17" name="Diagram 16">
            <a:extLst>
              <a:ext uri="{FF2B5EF4-FFF2-40B4-BE49-F238E27FC236}">
                <a16:creationId xmlns:a16="http://schemas.microsoft.com/office/drawing/2014/main" id="{A3E8447D-079C-A6EF-B537-737B6951713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395229932"/>
              </p:ext>
            </p:extLst>
          </p:nvPr>
        </p:nvGraphicFramePr>
        <p:xfrm>
          <a:off x="2533869" y="761899"/>
          <a:ext cx="6917794" cy="42785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9" r:lo="rId10" r:qs="rId11" r:cs="rId12"/>
          </a:graphicData>
        </a:graphic>
      </p:graphicFrame>
    </p:spTree>
    <p:extLst>
      <p:ext uri="{BB962C8B-B14F-4D97-AF65-F5344CB8AC3E}">
        <p14:creationId xmlns:p14="http://schemas.microsoft.com/office/powerpoint/2010/main" val="4200683124"/>
      </p:ext>
    </p:extLst>
  </p:cSld>
  <p:clrMapOvr>
    <a:masterClrMapping/>
  </p:clrMapOvr>
  <p:transition spd="slow">
    <p:push dir="u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69">
          <a:extLst>
            <a:ext uri="{FF2B5EF4-FFF2-40B4-BE49-F238E27FC236}">
              <a16:creationId xmlns:a16="http://schemas.microsoft.com/office/drawing/2014/main" id="{9CB79745-664D-3B84-FF92-E595BF4FC85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2" name="Google Shape;572;p37">
            <a:extLst>
              <a:ext uri="{FF2B5EF4-FFF2-40B4-BE49-F238E27FC236}">
                <a16:creationId xmlns:a16="http://schemas.microsoft.com/office/drawing/2014/main" id="{7DA8EBA5-38B7-CBC2-5E58-732B99278049}"/>
              </a:ext>
            </a:extLst>
          </p:cNvPr>
          <p:cNvSpPr/>
          <p:nvPr/>
        </p:nvSpPr>
        <p:spPr>
          <a:xfrm rot="-4233681">
            <a:off x="729166" y="1932822"/>
            <a:ext cx="1020621" cy="958918"/>
          </a:xfrm>
          <a:custGeom>
            <a:avLst/>
            <a:gdLst/>
            <a:ahLst/>
            <a:cxnLst/>
            <a:rect l="l" t="t" r="r" b="b"/>
            <a:pathLst>
              <a:path w="59200" h="55621" extrusionOk="0">
                <a:moveTo>
                  <a:pt x="29923" y="1"/>
                </a:moveTo>
                <a:cubicBezTo>
                  <a:pt x="23442" y="1"/>
                  <a:pt x="17000" y="1809"/>
                  <a:pt x="12382" y="5751"/>
                </a:cubicBezTo>
                <a:cubicBezTo>
                  <a:pt x="3886" y="12994"/>
                  <a:pt x="1" y="25500"/>
                  <a:pt x="3485" y="36177"/>
                </a:cubicBezTo>
                <a:cubicBezTo>
                  <a:pt x="7130" y="47307"/>
                  <a:pt x="18757" y="55620"/>
                  <a:pt x="30497" y="55620"/>
                </a:cubicBezTo>
                <a:cubicBezTo>
                  <a:pt x="32319" y="55620"/>
                  <a:pt x="34143" y="55420"/>
                  <a:pt x="35941" y="54999"/>
                </a:cubicBezTo>
                <a:cubicBezTo>
                  <a:pt x="49450" y="51816"/>
                  <a:pt x="59199" y="36829"/>
                  <a:pt x="58322" y="23320"/>
                </a:cubicBezTo>
                <a:cubicBezTo>
                  <a:pt x="57846" y="16026"/>
                  <a:pt x="54287" y="9059"/>
                  <a:pt x="46618" y="4397"/>
                </a:cubicBezTo>
                <a:cubicBezTo>
                  <a:pt x="41965" y="1553"/>
                  <a:pt x="35927" y="1"/>
                  <a:pt x="29923" y="1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sz="1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  <p:sp>
        <p:nvSpPr>
          <p:cNvPr id="574" name="Google Shape;574;p37">
            <a:extLst>
              <a:ext uri="{FF2B5EF4-FFF2-40B4-BE49-F238E27FC236}">
                <a16:creationId xmlns:a16="http://schemas.microsoft.com/office/drawing/2014/main" id="{CC992470-7520-6A7D-7E57-766FABEF5139}"/>
              </a:ext>
            </a:extLst>
          </p:cNvPr>
          <p:cNvSpPr/>
          <p:nvPr/>
        </p:nvSpPr>
        <p:spPr>
          <a:xfrm flipH="1">
            <a:off x="5873386" y="699348"/>
            <a:ext cx="3761124" cy="3533324"/>
          </a:xfrm>
          <a:custGeom>
            <a:avLst/>
            <a:gdLst/>
            <a:ahLst/>
            <a:cxnLst/>
            <a:rect l="l" t="t" r="r" b="b"/>
            <a:pathLst>
              <a:path w="59200" h="55621" extrusionOk="0">
                <a:moveTo>
                  <a:pt x="29923" y="1"/>
                </a:moveTo>
                <a:cubicBezTo>
                  <a:pt x="23442" y="1"/>
                  <a:pt x="17000" y="1809"/>
                  <a:pt x="12382" y="5751"/>
                </a:cubicBezTo>
                <a:cubicBezTo>
                  <a:pt x="3886" y="12994"/>
                  <a:pt x="1" y="25500"/>
                  <a:pt x="3485" y="36177"/>
                </a:cubicBezTo>
                <a:cubicBezTo>
                  <a:pt x="7130" y="47307"/>
                  <a:pt x="18757" y="55620"/>
                  <a:pt x="30497" y="55620"/>
                </a:cubicBezTo>
                <a:cubicBezTo>
                  <a:pt x="32319" y="55620"/>
                  <a:pt x="34143" y="55420"/>
                  <a:pt x="35941" y="54999"/>
                </a:cubicBezTo>
                <a:cubicBezTo>
                  <a:pt x="49450" y="51816"/>
                  <a:pt x="59199" y="36829"/>
                  <a:pt x="58322" y="23320"/>
                </a:cubicBezTo>
                <a:cubicBezTo>
                  <a:pt x="57846" y="16026"/>
                  <a:pt x="54287" y="9059"/>
                  <a:pt x="46618" y="4397"/>
                </a:cubicBezTo>
                <a:cubicBezTo>
                  <a:pt x="41965" y="1553"/>
                  <a:pt x="35927" y="1"/>
                  <a:pt x="29923" y="1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sz="1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  <p:sp>
        <p:nvSpPr>
          <p:cNvPr id="610" name="Google Shape;610;p37">
            <a:extLst>
              <a:ext uri="{FF2B5EF4-FFF2-40B4-BE49-F238E27FC236}">
                <a16:creationId xmlns:a16="http://schemas.microsoft.com/office/drawing/2014/main" id="{DC4234D1-0D4C-A451-C3B4-2B268768EEEE}"/>
              </a:ext>
            </a:extLst>
          </p:cNvPr>
          <p:cNvSpPr/>
          <p:nvPr/>
        </p:nvSpPr>
        <p:spPr>
          <a:xfrm>
            <a:off x="5781326" y="3229875"/>
            <a:ext cx="422881" cy="356500"/>
          </a:xfrm>
          <a:custGeom>
            <a:avLst/>
            <a:gdLst/>
            <a:ahLst/>
            <a:cxnLst/>
            <a:rect l="l" t="t" r="r" b="b"/>
            <a:pathLst>
              <a:path w="6568" h="5537" extrusionOk="0">
                <a:moveTo>
                  <a:pt x="3213" y="1"/>
                </a:moveTo>
                <a:cubicBezTo>
                  <a:pt x="2991" y="1"/>
                  <a:pt x="2770" y="23"/>
                  <a:pt x="2557" y="72"/>
                </a:cubicBezTo>
                <a:cubicBezTo>
                  <a:pt x="2256" y="148"/>
                  <a:pt x="1956" y="248"/>
                  <a:pt x="1680" y="398"/>
                </a:cubicBezTo>
                <a:cubicBezTo>
                  <a:pt x="1379" y="549"/>
                  <a:pt x="1154" y="774"/>
                  <a:pt x="928" y="1000"/>
                </a:cubicBezTo>
                <a:cubicBezTo>
                  <a:pt x="527" y="1401"/>
                  <a:pt x="276" y="1877"/>
                  <a:pt x="251" y="2403"/>
                </a:cubicBezTo>
                <a:cubicBezTo>
                  <a:pt x="226" y="2478"/>
                  <a:pt x="226" y="2529"/>
                  <a:pt x="226" y="2579"/>
                </a:cubicBezTo>
                <a:cubicBezTo>
                  <a:pt x="226" y="2569"/>
                  <a:pt x="226" y="2561"/>
                  <a:pt x="226" y="2554"/>
                </a:cubicBezTo>
                <a:cubicBezTo>
                  <a:pt x="201" y="2604"/>
                  <a:pt x="176" y="2704"/>
                  <a:pt x="176" y="2804"/>
                </a:cubicBezTo>
                <a:cubicBezTo>
                  <a:pt x="1" y="3180"/>
                  <a:pt x="126" y="3631"/>
                  <a:pt x="352" y="3957"/>
                </a:cubicBezTo>
                <a:cubicBezTo>
                  <a:pt x="427" y="4057"/>
                  <a:pt x="477" y="4133"/>
                  <a:pt x="552" y="4208"/>
                </a:cubicBezTo>
                <a:cubicBezTo>
                  <a:pt x="552" y="4233"/>
                  <a:pt x="577" y="4233"/>
                  <a:pt x="577" y="4233"/>
                </a:cubicBezTo>
                <a:cubicBezTo>
                  <a:pt x="577" y="4258"/>
                  <a:pt x="577" y="4258"/>
                  <a:pt x="602" y="4283"/>
                </a:cubicBezTo>
                <a:cubicBezTo>
                  <a:pt x="677" y="4458"/>
                  <a:pt x="778" y="4609"/>
                  <a:pt x="928" y="4734"/>
                </a:cubicBezTo>
                <a:cubicBezTo>
                  <a:pt x="1053" y="4859"/>
                  <a:pt x="1179" y="4960"/>
                  <a:pt x="1329" y="5035"/>
                </a:cubicBezTo>
                <a:cubicBezTo>
                  <a:pt x="1429" y="5085"/>
                  <a:pt x="1505" y="5110"/>
                  <a:pt x="1580" y="5160"/>
                </a:cubicBezTo>
                <a:cubicBezTo>
                  <a:pt x="1593" y="5160"/>
                  <a:pt x="1607" y="5167"/>
                  <a:pt x="1620" y="5174"/>
                </a:cubicBezTo>
                <a:lnTo>
                  <a:pt x="1620" y="5174"/>
                </a:lnTo>
                <a:cubicBezTo>
                  <a:pt x="1608" y="5174"/>
                  <a:pt x="1613" y="5185"/>
                  <a:pt x="1630" y="5185"/>
                </a:cubicBezTo>
                <a:cubicBezTo>
                  <a:pt x="1680" y="5210"/>
                  <a:pt x="1730" y="5235"/>
                  <a:pt x="1780" y="5260"/>
                </a:cubicBezTo>
                <a:cubicBezTo>
                  <a:pt x="2131" y="5436"/>
                  <a:pt x="2582" y="5536"/>
                  <a:pt x="2958" y="5536"/>
                </a:cubicBezTo>
                <a:cubicBezTo>
                  <a:pt x="3359" y="5536"/>
                  <a:pt x="3735" y="5461"/>
                  <a:pt x="4111" y="5386"/>
                </a:cubicBezTo>
                <a:cubicBezTo>
                  <a:pt x="4437" y="5336"/>
                  <a:pt x="4788" y="5235"/>
                  <a:pt x="5088" y="5085"/>
                </a:cubicBezTo>
                <a:cubicBezTo>
                  <a:pt x="5414" y="4884"/>
                  <a:pt x="5715" y="4634"/>
                  <a:pt x="5916" y="4308"/>
                </a:cubicBezTo>
                <a:cubicBezTo>
                  <a:pt x="5941" y="4283"/>
                  <a:pt x="5966" y="4258"/>
                  <a:pt x="5966" y="4208"/>
                </a:cubicBezTo>
                <a:cubicBezTo>
                  <a:pt x="5966" y="4208"/>
                  <a:pt x="5966" y="4208"/>
                  <a:pt x="5991" y="4183"/>
                </a:cubicBezTo>
                <a:cubicBezTo>
                  <a:pt x="5991" y="4158"/>
                  <a:pt x="6066" y="4032"/>
                  <a:pt x="6066" y="4032"/>
                </a:cubicBezTo>
                <a:cubicBezTo>
                  <a:pt x="6091" y="4007"/>
                  <a:pt x="6116" y="3982"/>
                  <a:pt x="6116" y="3957"/>
                </a:cubicBezTo>
                <a:cubicBezTo>
                  <a:pt x="6216" y="3807"/>
                  <a:pt x="6291" y="3631"/>
                  <a:pt x="6342" y="3481"/>
                </a:cubicBezTo>
                <a:cubicBezTo>
                  <a:pt x="6567" y="2854"/>
                  <a:pt x="6342" y="2102"/>
                  <a:pt x="6041" y="1526"/>
                </a:cubicBezTo>
                <a:cubicBezTo>
                  <a:pt x="5740" y="899"/>
                  <a:pt x="5189" y="498"/>
                  <a:pt x="4537" y="248"/>
                </a:cubicBezTo>
                <a:cubicBezTo>
                  <a:pt x="4132" y="96"/>
                  <a:pt x="3670" y="1"/>
                  <a:pt x="3213" y="1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sz="1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71356E7-191E-0F1A-4871-6FE72BE7B1A0}"/>
              </a:ext>
            </a:extLst>
          </p:cNvPr>
          <p:cNvSpPr txBox="1"/>
          <p:nvPr/>
        </p:nvSpPr>
        <p:spPr>
          <a:xfrm>
            <a:off x="1293876" y="309593"/>
            <a:ext cx="6277510" cy="954107"/>
          </a:xfrm>
          <a:prstGeom prst="rect">
            <a:avLst/>
          </a:prstGeom>
          <a:solidFill>
            <a:schemeClr val="bg1">
              <a:lumMod val="90000"/>
            </a:schemeClr>
          </a:solidFill>
          <a:ln w="38100"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>
            <a:spAutoFit/>
          </a:bodyPr>
          <a:lstStyle/>
          <a:p>
            <a:pPr algn="ctr"/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REFLECTION AND PROFESSIONAL PRACTICE</a:t>
            </a: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5171ECFC-8D06-9C8F-EA2D-C57CB26B408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62899576"/>
              </p:ext>
            </p:extLst>
          </p:nvPr>
        </p:nvGraphicFramePr>
        <p:xfrm>
          <a:off x="257921" y="1452692"/>
          <a:ext cx="6810699" cy="29914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7" name="Picture 6">
            <a:extLst>
              <a:ext uri="{FF2B5EF4-FFF2-40B4-BE49-F238E27FC236}">
                <a16:creationId xmlns:a16="http://schemas.microsoft.com/office/drawing/2014/main" id="{D195BAD6-3CFF-DABE-B08C-54420839E440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5469" b="94727" l="9961" r="89974">
                        <a14:foregroundMark x1="44010" y1="5566" x2="44010" y2="5566"/>
                        <a14:foregroundMark x1="44010" y1="5566" x2="45052" y2="6152"/>
                        <a14:foregroundMark x1="48242" y1="84277" x2="52799" y2="94727"/>
                        <a14:foregroundMark x1="52799" y1="94727" x2="52799" y2="94727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128704" y="1263700"/>
            <a:ext cx="5696378" cy="37975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3002761"/>
      </p:ext>
    </p:extLst>
  </p:cSld>
  <p:clrMapOvr>
    <a:masterClrMapping/>
  </p:clrMapOvr>
  <p:transition spd="slow">
    <p:push dir="u"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BD5510FE-DC9C-951F-C49F-CACF6949699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93273" y="2947480"/>
            <a:ext cx="1896835" cy="1329965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38E08F95-912F-7E0D-9CB1-33141DD65D9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421424" y="1039844"/>
            <a:ext cx="1896020" cy="132904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9DC5F914-2000-8D1A-5076-675C6B68D31E}"/>
              </a:ext>
            </a:extLst>
          </p:cNvPr>
          <p:cNvSpPr txBox="1"/>
          <p:nvPr/>
        </p:nvSpPr>
        <p:spPr>
          <a:xfrm>
            <a:off x="2284668" y="185741"/>
            <a:ext cx="4336104" cy="584775"/>
          </a:xfrm>
          <a:prstGeom prst="rect">
            <a:avLst/>
          </a:prstGeom>
          <a:solidFill>
            <a:schemeClr val="accent2"/>
          </a:solidFill>
          <a:ln w="38100"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>
            <a:spAutoFit/>
          </a:bodyPr>
          <a:lstStyle/>
          <a:p>
            <a:pPr algn="ctr"/>
            <a:r>
              <a:rPr lang="en-US" sz="3200" b="1" dirty="0">
                <a:solidFill>
                  <a:schemeClr val="accent5">
                    <a:lumMod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  <a:endParaRPr lang="en-US" sz="3200" dirty="0">
              <a:solidFill>
                <a:schemeClr val="accent5">
                  <a:lumMod val="50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Google Shape;574;p37">
            <a:extLst>
              <a:ext uri="{FF2B5EF4-FFF2-40B4-BE49-F238E27FC236}">
                <a16:creationId xmlns:a16="http://schemas.microsoft.com/office/drawing/2014/main" id="{8C550B82-5F32-19C5-CDEF-F0AEC69309D0}"/>
              </a:ext>
            </a:extLst>
          </p:cNvPr>
          <p:cNvSpPr/>
          <p:nvPr/>
        </p:nvSpPr>
        <p:spPr>
          <a:xfrm flipH="1">
            <a:off x="315004" y="893769"/>
            <a:ext cx="6754337" cy="4107421"/>
          </a:xfrm>
          <a:custGeom>
            <a:avLst/>
            <a:gdLst/>
            <a:ahLst/>
            <a:cxnLst/>
            <a:rect l="l" t="t" r="r" b="b"/>
            <a:pathLst>
              <a:path w="59200" h="55621" extrusionOk="0">
                <a:moveTo>
                  <a:pt x="29923" y="1"/>
                </a:moveTo>
                <a:cubicBezTo>
                  <a:pt x="23442" y="1"/>
                  <a:pt x="17000" y="1809"/>
                  <a:pt x="12382" y="5751"/>
                </a:cubicBezTo>
                <a:cubicBezTo>
                  <a:pt x="3886" y="12994"/>
                  <a:pt x="1" y="25500"/>
                  <a:pt x="3485" y="36177"/>
                </a:cubicBezTo>
                <a:cubicBezTo>
                  <a:pt x="7130" y="47307"/>
                  <a:pt x="18757" y="55620"/>
                  <a:pt x="30497" y="55620"/>
                </a:cubicBezTo>
                <a:cubicBezTo>
                  <a:pt x="32319" y="55620"/>
                  <a:pt x="34143" y="55420"/>
                  <a:pt x="35941" y="54999"/>
                </a:cubicBezTo>
                <a:cubicBezTo>
                  <a:pt x="49450" y="51816"/>
                  <a:pt x="59199" y="36829"/>
                  <a:pt x="58322" y="23320"/>
                </a:cubicBezTo>
                <a:cubicBezTo>
                  <a:pt x="57846" y="16026"/>
                  <a:pt x="54287" y="9059"/>
                  <a:pt x="46618" y="4397"/>
                </a:cubicBezTo>
                <a:cubicBezTo>
                  <a:pt x="41965" y="1553"/>
                  <a:pt x="35927" y="1"/>
                  <a:pt x="29923" y="1"/>
                </a:cubicBezTo>
                <a:close/>
              </a:path>
            </a:pathLst>
          </a:custGeom>
          <a:solidFill>
            <a:schemeClr val="accent1">
              <a:alpha val="46430"/>
            </a:schemeClr>
          </a:solidFill>
          <a:ln w="38100">
            <a:solidFill>
              <a:schemeClr val="accent5"/>
            </a:solidFill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sz="1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F01CBFDA-00AC-0EBA-4082-61EA98AA4A65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52313" y="1620452"/>
            <a:ext cx="4941869" cy="23083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bg1">
                    <a:lumMod val="10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Bowlby’s Attachment Theory provides a valuable framework for understanding Amira’s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bg1">
                    <a:lumMod val="10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behaviour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bg1">
                    <a:lumMod val="10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bg1">
                    <a:lumMod val="10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Amira’s anxiety and limited communication likely stem from </a:t>
            </a: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chemeClr val="bg1">
                    <a:lumMod val="10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insecure attachment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bg1">
                    <a:lumMod val="10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and environmental change.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bg1">
                    <a:lumMod val="10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By providing </a:t>
            </a: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chemeClr val="bg1">
                    <a:lumMod val="10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consistent emotional support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bg1">
                    <a:lumMod val="10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and </a:t>
            </a: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chemeClr val="bg1">
                    <a:lumMod val="10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secure relationships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bg1">
                    <a:lumMod val="10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practitioners can promote her emotional and social development.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bg1">
                    <a:lumMod val="10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Integrating theory with practical strategies ensures </a:t>
            </a: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chemeClr val="bg1">
                    <a:lumMod val="10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holistic and person-</a:t>
            </a:r>
            <a:r>
              <a:rPr kumimoji="0" lang="en-US" altLang="en-US" sz="1600" b="1" i="0" u="none" strike="noStrike" cap="none" normalizeH="0" baseline="0" dirty="0" err="1">
                <a:ln>
                  <a:noFill/>
                </a:ln>
                <a:solidFill>
                  <a:schemeClr val="bg1">
                    <a:lumMod val="10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centred</a:t>
            </a: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chemeClr val="bg1">
                    <a:lumMod val="10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care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bg1">
                    <a:lumMod val="10000"/>
                  </a:schemeClr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in early years settings.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F2B59E7-80A2-C616-C75A-B8C73EA69B1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272777" y="1335641"/>
            <a:ext cx="4386238" cy="43862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7563692"/>
      </p:ext>
    </p:extLst>
  </p:cSld>
  <p:clrMapOvr>
    <a:masterClrMapping/>
  </p:clrMapOvr>
  <p:transition spd="slow">
    <p:push dir="u"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69">
          <a:extLst>
            <a:ext uri="{FF2B5EF4-FFF2-40B4-BE49-F238E27FC236}">
              <a16:creationId xmlns:a16="http://schemas.microsoft.com/office/drawing/2014/main" id="{4754726F-F60E-C156-A5AB-5643B367CCF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2" name="Google Shape;572;p37">
            <a:extLst>
              <a:ext uri="{FF2B5EF4-FFF2-40B4-BE49-F238E27FC236}">
                <a16:creationId xmlns:a16="http://schemas.microsoft.com/office/drawing/2014/main" id="{3A5FD909-F5FA-2434-8535-9EADCB531ED5}"/>
              </a:ext>
            </a:extLst>
          </p:cNvPr>
          <p:cNvSpPr/>
          <p:nvPr/>
        </p:nvSpPr>
        <p:spPr>
          <a:xfrm rot="-4233681">
            <a:off x="729166" y="1932822"/>
            <a:ext cx="1020621" cy="958918"/>
          </a:xfrm>
          <a:custGeom>
            <a:avLst/>
            <a:gdLst/>
            <a:ahLst/>
            <a:cxnLst/>
            <a:rect l="l" t="t" r="r" b="b"/>
            <a:pathLst>
              <a:path w="59200" h="55621" extrusionOk="0">
                <a:moveTo>
                  <a:pt x="29923" y="1"/>
                </a:moveTo>
                <a:cubicBezTo>
                  <a:pt x="23442" y="1"/>
                  <a:pt x="17000" y="1809"/>
                  <a:pt x="12382" y="5751"/>
                </a:cubicBezTo>
                <a:cubicBezTo>
                  <a:pt x="3886" y="12994"/>
                  <a:pt x="1" y="25500"/>
                  <a:pt x="3485" y="36177"/>
                </a:cubicBezTo>
                <a:cubicBezTo>
                  <a:pt x="7130" y="47307"/>
                  <a:pt x="18757" y="55620"/>
                  <a:pt x="30497" y="55620"/>
                </a:cubicBezTo>
                <a:cubicBezTo>
                  <a:pt x="32319" y="55620"/>
                  <a:pt x="34143" y="55420"/>
                  <a:pt x="35941" y="54999"/>
                </a:cubicBezTo>
                <a:cubicBezTo>
                  <a:pt x="49450" y="51816"/>
                  <a:pt x="59199" y="36829"/>
                  <a:pt x="58322" y="23320"/>
                </a:cubicBezTo>
                <a:cubicBezTo>
                  <a:pt x="57846" y="16026"/>
                  <a:pt x="54287" y="9059"/>
                  <a:pt x="46618" y="4397"/>
                </a:cubicBezTo>
                <a:cubicBezTo>
                  <a:pt x="41965" y="1553"/>
                  <a:pt x="35927" y="1"/>
                  <a:pt x="29923" y="1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sz="1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  <p:sp>
        <p:nvSpPr>
          <p:cNvPr id="574" name="Google Shape;574;p37">
            <a:extLst>
              <a:ext uri="{FF2B5EF4-FFF2-40B4-BE49-F238E27FC236}">
                <a16:creationId xmlns:a16="http://schemas.microsoft.com/office/drawing/2014/main" id="{80740B05-1DC3-84E6-A47F-6A09352504C3}"/>
              </a:ext>
            </a:extLst>
          </p:cNvPr>
          <p:cNvSpPr/>
          <p:nvPr/>
        </p:nvSpPr>
        <p:spPr>
          <a:xfrm flipH="1">
            <a:off x="6274893" y="151442"/>
            <a:ext cx="3761124" cy="3533324"/>
          </a:xfrm>
          <a:custGeom>
            <a:avLst/>
            <a:gdLst/>
            <a:ahLst/>
            <a:cxnLst/>
            <a:rect l="l" t="t" r="r" b="b"/>
            <a:pathLst>
              <a:path w="59200" h="55621" extrusionOk="0">
                <a:moveTo>
                  <a:pt x="29923" y="1"/>
                </a:moveTo>
                <a:cubicBezTo>
                  <a:pt x="23442" y="1"/>
                  <a:pt x="17000" y="1809"/>
                  <a:pt x="12382" y="5751"/>
                </a:cubicBezTo>
                <a:cubicBezTo>
                  <a:pt x="3886" y="12994"/>
                  <a:pt x="1" y="25500"/>
                  <a:pt x="3485" y="36177"/>
                </a:cubicBezTo>
                <a:cubicBezTo>
                  <a:pt x="7130" y="47307"/>
                  <a:pt x="18757" y="55620"/>
                  <a:pt x="30497" y="55620"/>
                </a:cubicBezTo>
                <a:cubicBezTo>
                  <a:pt x="32319" y="55620"/>
                  <a:pt x="34143" y="55420"/>
                  <a:pt x="35941" y="54999"/>
                </a:cubicBezTo>
                <a:cubicBezTo>
                  <a:pt x="49450" y="51816"/>
                  <a:pt x="59199" y="36829"/>
                  <a:pt x="58322" y="23320"/>
                </a:cubicBezTo>
                <a:cubicBezTo>
                  <a:pt x="57846" y="16026"/>
                  <a:pt x="54287" y="9059"/>
                  <a:pt x="46618" y="4397"/>
                </a:cubicBezTo>
                <a:cubicBezTo>
                  <a:pt x="41965" y="1553"/>
                  <a:pt x="35927" y="1"/>
                  <a:pt x="29923" y="1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sz="1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  <p:sp>
        <p:nvSpPr>
          <p:cNvPr id="610" name="Google Shape;610;p37">
            <a:extLst>
              <a:ext uri="{FF2B5EF4-FFF2-40B4-BE49-F238E27FC236}">
                <a16:creationId xmlns:a16="http://schemas.microsoft.com/office/drawing/2014/main" id="{3181E9DC-806B-AA58-E490-9AAB3E06ED02}"/>
              </a:ext>
            </a:extLst>
          </p:cNvPr>
          <p:cNvSpPr/>
          <p:nvPr/>
        </p:nvSpPr>
        <p:spPr>
          <a:xfrm>
            <a:off x="5781326" y="3229875"/>
            <a:ext cx="422881" cy="356500"/>
          </a:xfrm>
          <a:custGeom>
            <a:avLst/>
            <a:gdLst/>
            <a:ahLst/>
            <a:cxnLst/>
            <a:rect l="l" t="t" r="r" b="b"/>
            <a:pathLst>
              <a:path w="6568" h="5537" extrusionOk="0">
                <a:moveTo>
                  <a:pt x="3213" y="1"/>
                </a:moveTo>
                <a:cubicBezTo>
                  <a:pt x="2991" y="1"/>
                  <a:pt x="2770" y="23"/>
                  <a:pt x="2557" y="72"/>
                </a:cubicBezTo>
                <a:cubicBezTo>
                  <a:pt x="2256" y="148"/>
                  <a:pt x="1956" y="248"/>
                  <a:pt x="1680" y="398"/>
                </a:cubicBezTo>
                <a:cubicBezTo>
                  <a:pt x="1379" y="549"/>
                  <a:pt x="1154" y="774"/>
                  <a:pt x="928" y="1000"/>
                </a:cubicBezTo>
                <a:cubicBezTo>
                  <a:pt x="527" y="1401"/>
                  <a:pt x="276" y="1877"/>
                  <a:pt x="251" y="2403"/>
                </a:cubicBezTo>
                <a:cubicBezTo>
                  <a:pt x="226" y="2478"/>
                  <a:pt x="226" y="2529"/>
                  <a:pt x="226" y="2579"/>
                </a:cubicBezTo>
                <a:cubicBezTo>
                  <a:pt x="226" y="2569"/>
                  <a:pt x="226" y="2561"/>
                  <a:pt x="226" y="2554"/>
                </a:cubicBezTo>
                <a:cubicBezTo>
                  <a:pt x="201" y="2604"/>
                  <a:pt x="176" y="2704"/>
                  <a:pt x="176" y="2804"/>
                </a:cubicBezTo>
                <a:cubicBezTo>
                  <a:pt x="1" y="3180"/>
                  <a:pt x="126" y="3631"/>
                  <a:pt x="352" y="3957"/>
                </a:cubicBezTo>
                <a:cubicBezTo>
                  <a:pt x="427" y="4057"/>
                  <a:pt x="477" y="4133"/>
                  <a:pt x="552" y="4208"/>
                </a:cubicBezTo>
                <a:cubicBezTo>
                  <a:pt x="552" y="4233"/>
                  <a:pt x="577" y="4233"/>
                  <a:pt x="577" y="4233"/>
                </a:cubicBezTo>
                <a:cubicBezTo>
                  <a:pt x="577" y="4258"/>
                  <a:pt x="577" y="4258"/>
                  <a:pt x="602" y="4283"/>
                </a:cubicBezTo>
                <a:cubicBezTo>
                  <a:pt x="677" y="4458"/>
                  <a:pt x="778" y="4609"/>
                  <a:pt x="928" y="4734"/>
                </a:cubicBezTo>
                <a:cubicBezTo>
                  <a:pt x="1053" y="4859"/>
                  <a:pt x="1179" y="4960"/>
                  <a:pt x="1329" y="5035"/>
                </a:cubicBezTo>
                <a:cubicBezTo>
                  <a:pt x="1429" y="5085"/>
                  <a:pt x="1505" y="5110"/>
                  <a:pt x="1580" y="5160"/>
                </a:cubicBezTo>
                <a:cubicBezTo>
                  <a:pt x="1593" y="5160"/>
                  <a:pt x="1607" y="5167"/>
                  <a:pt x="1620" y="5174"/>
                </a:cubicBezTo>
                <a:lnTo>
                  <a:pt x="1620" y="5174"/>
                </a:lnTo>
                <a:cubicBezTo>
                  <a:pt x="1608" y="5174"/>
                  <a:pt x="1613" y="5185"/>
                  <a:pt x="1630" y="5185"/>
                </a:cubicBezTo>
                <a:cubicBezTo>
                  <a:pt x="1680" y="5210"/>
                  <a:pt x="1730" y="5235"/>
                  <a:pt x="1780" y="5260"/>
                </a:cubicBezTo>
                <a:cubicBezTo>
                  <a:pt x="2131" y="5436"/>
                  <a:pt x="2582" y="5536"/>
                  <a:pt x="2958" y="5536"/>
                </a:cubicBezTo>
                <a:cubicBezTo>
                  <a:pt x="3359" y="5536"/>
                  <a:pt x="3735" y="5461"/>
                  <a:pt x="4111" y="5386"/>
                </a:cubicBezTo>
                <a:cubicBezTo>
                  <a:pt x="4437" y="5336"/>
                  <a:pt x="4788" y="5235"/>
                  <a:pt x="5088" y="5085"/>
                </a:cubicBezTo>
                <a:cubicBezTo>
                  <a:pt x="5414" y="4884"/>
                  <a:pt x="5715" y="4634"/>
                  <a:pt x="5916" y="4308"/>
                </a:cubicBezTo>
                <a:cubicBezTo>
                  <a:pt x="5941" y="4283"/>
                  <a:pt x="5966" y="4258"/>
                  <a:pt x="5966" y="4208"/>
                </a:cubicBezTo>
                <a:cubicBezTo>
                  <a:pt x="5966" y="4208"/>
                  <a:pt x="5966" y="4208"/>
                  <a:pt x="5991" y="4183"/>
                </a:cubicBezTo>
                <a:cubicBezTo>
                  <a:pt x="5991" y="4158"/>
                  <a:pt x="6066" y="4032"/>
                  <a:pt x="6066" y="4032"/>
                </a:cubicBezTo>
                <a:cubicBezTo>
                  <a:pt x="6091" y="4007"/>
                  <a:pt x="6116" y="3982"/>
                  <a:pt x="6116" y="3957"/>
                </a:cubicBezTo>
                <a:cubicBezTo>
                  <a:pt x="6216" y="3807"/>
                  <a:pt x="6291" y="3631"/>
                  <a:pt x="6342" y="3481"/>
                </a:cubicBezTo>
                <a:cubicBezTo>
                  <a:pt x="6567" y="2854"/>
                  <a:pt x="6342" y="2102"/>
                  <a:pt x="6041" y="1526"/>
                </a:cubicBezTo>
                <a:cubicBezTo>
                  <a:pt x="5740" y="899"/>
                  <a:pt x="5189" y="498"/>
                  <a:pt x="4537" y="248"/>
                </a:cubicBezTo>
                <a:cubicBezTo>
                  <a:pt x="4132" y="96"/>
                  <a:pt x="3670" y="1"/>
                  <a:pt x="3213" y="1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sz="1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  <p:sp>
        <p:nvSpPr>
          <p:cNvPr id="7" name="Google Shape;2872;p66">
            <a:extLst>
              <a:ext uri="{FF2B5EF4-FFF2-40B4-BE49-F238E27FC236}">
                <a16:creationId xmlns:a16="http://schemas.microsoft.com/office/drawing/2014/main" id="{E4E3C04E-95D4-437C-9095-C43BF8A6EBD0}"/>
              </a:ext>
            </a:extLst>
          </p:cNvPr>
          <p:cNvSpPr txBox="1">
            <a:spLocks/>
          </p:cNvSpPr>
          <p:nvPr/>
        </p:nvSpPr>
        <p:spPr>
          <a:xfrm>
            <a:off x="2758080" y="517612"/>
            <a:ext cx="3866134" cy="478200"/>
          </a:xfrm>
          <a:prstGeom prst="rect">
            <a:avLst/>
          </a:prstGeom>
          <a:solidFill>
            <a:schemeClr val="bg1">
              <a:lumMod val="90000"/>
            </a:schemeClr>
          </a:solidFill>
          <a:ln w="38100"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800"/>
              <a:buFont typeface="Lilita One"/>
              <a:buNone/>
              <a:defRPr sz="2800" b="0" i="0" u="none" strike="noStrike" cap="none">
                <a:solidFill>
                  <a:schemeClr val="lt2"/>
                </a:solidFill>
                <a:latin typeface="Lilita One"/>
                <a:ea typeface="Lilita One"/>
                <a:cs typeface="Lilita One"/>
                <a:sym typeface="Lilita One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800"/>
              <a:buFont typeface="Lilita One"/>
              <a:buNone/>
              <a:tabLst/>
              <a:defRPr/>
            </a:pPr>
            <a:r>
              <a:rPr kumimoji="0" lang="en-US" sz="3200" b="1" i="0" u="none" strike="noStrike" kern="0" cap="none" spc="0" normalizeH="0" baseline="0" noProof="0" dirty="0">
                <a:ln>
                  <a:noFill/>
                </a:ln>
                <a:solidFill>
                  <a:schemeClr val="accent5">
                    <a:lumMod val="50000"/>
                  </a:schemeClr>
                </a:solidFill>
                <a:effectLst/>
                <a:uLnTx/>
                <a:uFillTx/>
                <a:latin typeface="Times New Roman" panose="02020603050405020304" pitchFamily="18" charset="0"/>
                <a:cs typeface="Times New Roman" panose="02020603050405020304" pitchFamily="18" charset="0"/>
                <a:sym typeface="Lilita One"/>
              </a:rPr>
              <a:t>References: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77DE822A-44FC-58B3-CF84-7399CCA87FBC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4831" y="1361982"/>
            <a:ext cx="8278478" cy="3016210"/>
          </a:xfrm>
          <a:prstGeom prst="rect">
            <a:avLst/>
          </a:prstGeom>
          <a:solidFill>
            <a:schemeClr val="bg1"/>
          </a:solidFill>
          <a:ln>
            <a:solidFill>
              <a:schemeClr val="bg1">
                <a:lumMod val="90000"/>
              </a:schemeClr>
            </a:solidFill>
          </a:ln>
          <a:effectLst/>
        </p:spPr>
        <p:txBody>
          <a:bodyPr vert="horz" wrap="square" lIns="91440" tIns="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Bergen, D 2022, ‘Developing Attachment’,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Theories of Early Childhood Education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pp. 118–127.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Clarici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A, Matteo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Bulfon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Radin, Y &amp; Jaak Panksepp 2024, ‘Neuromodulation of safety and surprise in the early stages of infant development: affective homeostatic regulation in bodily and mental functions’,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Frontiers in psychology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vol. 15, Frontiers Media.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Epstein, OB 2023, ‘John Bowlby, Attachment Theory, and Attachment-Based Psychoanalytic Psychotherapy’,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Underlying Assumptions in Psychoanalytic Schools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pp. 78–88.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Fitzgerald, M 2021, ‘Criticism of Bowlby’s theory of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adaptedness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’,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The British Journal of Psychiatry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vol. 218, no. 2, pp. 119–119.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Leisman, G, Alfasi, R &amp;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D’Angiulli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A 2025, ‘Emotional Brain Development: Neurobiological Indicators from Fetus Through Toddlerhood’,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Brain Sciences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vol. 15, MDPI AG, no. 8, p. 846.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Wang, R 2022, ‘The Influence of Attachment Types on Academic Performance of Children’,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Advances in Social Science, Education and Humanities Research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vol. 615.</a:t>
            </a: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93916224"/>
      </p:ext>
    </p:extLst>
  </p:cSld>
  <p:clrMapOvr>
    <a:masterClrMapping/>
  </p:clrMapOvr>
  <p:transition spd="slow">
    <p:push dir="u"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69">
          <a:extLst>
            <a:ext uri="{FF2B5EF4-FFF2-40B4-BE49-F238E27FC236}">
              <a16:creationId xmlns:a16="http://schemas.microsoft.com/office/drawing/2014/main" id="{CE2A112C-97F7-59A8-2177-76F9046E665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2" name="Google Shape;572;p37">
            <a:extLst>
              <a:ext uri="{FF2B5EF4-FFF2-40B4-BE49-F238E27FC236}">
                <a16:creationId xmlns:a16="http://schemas.microsoft.com/office/drawing/2014/main" id="{5923A906-ECF0-3259-6673-D61E76B7EF42}"/>
              </a:ext>
            </a:extLst>
          </p:cNvPr>
          <p:cNvSpPr/>
          <p:nvPr/>
        </p:nvSpPr>
        <p:spPr>
          <a:xfrm rot="-4233681">
            <a:off x="729166" y="1932822"/>
            <a:ext cx="1020621" cy="958918"/>
          </a:xfrm>
          <a:custGeom>
            <a:avLst/>
            <a:gdLst/>
            <a:ahLst/>
            <a:cxnLst/>
            <a:rect l="l" t="t" r="r" b="b"/>
            <a:pathLst>
              <a:path w="59200" h="55621" extrusionOk="0">
                <a:moveTo>
                  <a:pt x="29923" y="1"/>
                </a:moveTo>
                <a:cubicBezTo>
                  <a:pt x="23442" y="1"/>
                  <a:pt x="17000" y="1809"/>
                  <a:pt x="12382" y="5751"/>
                </a:cubicBezTo>
                <a:cubicBezTo>
                  <a:pt x="3886" y="12994"/>
                  <a:pt x="1" y="25500"/>
                  <a:pt x="3485" y="36177"/>
                </a:cubicBezTo>
                <a:cubicBezTo>
                  <a:pt x="7130" y="47307"/>
                  <a:pt x="18757" y="55620"/>
                  <a:pt x="30497" y="55620"/>
                </a:cubicBezTo>
                <a:cubicBezTo>
                  <a:pt x="32319" y="55620"/>
                  <a:pt x="34143" y="55420"/>
                  <a:pt x="35941" y="54999"/>
                </a:cubicBezTo>
                <a:cubicBezTo>
                  <a:pt x="49450" y="51816"/>
                  <a:pt x="59199" y="36829"/>
                  <a:pt x="58322" y="23320"/>
                </a:cubicBezTo>
                <a:cubicBezTo>
                  <a:pt x="57846" y="16026"/>
                  <a:pt x="54287" y="9059"/>
                  <a:pt x="46618" y="4397"/>
                </a:cubicBezTo>
                <a:cubicBezTo>
                  <a:pt x="41965" y="1553"/>
                  <a:pt x="35927" y="1"/>
                  <a:pt x="29923" y="1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sz="1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  <p:sp>
        <p:nvSpPr>
          <p:cNvPr id="574" name="Google Shape;574;p37">
            <a:extLst>
              <a:ext uri="{FF2B5EF4-FFF2-40B4-BE49-F238E27FC236}">
                <a16:creationId xmlns:a16="http://schemas.microsoft.com/office/drawing/2014/main" id="{83B7E371-A889-D466-09A0-C9061B1F04DA}"/>
              </a:ext>
            </a:extLst>
          </p:cNvPr>
          <p:cNvSpPr/>
          <p:nvPr/>
        </p:nvSpPr>
        <p:spPr>
          <a:xfrm flipH="1">
            <a:off x="6204126" y="524250"/>
            <a:ext cx="3761124" cy="3533324"/>
          </a:xfrm>
          <a:custGeom>
            <a:avLst/>
            <a:gdLst/>
            <a:ahLst/>
            <a:cxnLst/>
            <a:rect l="l" t="t" r="r" b="b"/>
            <a:pathLst>
              <a:path w="59200" h="55621" extrusionOk="0">
                <a:moveTo>
                  <a:pt x="29923" y="1"/>
                </a:moveTo>
                <a:cubicBezTo>
                  <a:pt x="23442" y="1"/>
                  <a:pt x="17000" y="1809"/>
                  <a:pt x="12382" y="5751"/>
                </a:cubicBezTo>
                <a:cubicBezTo>
                  <a:pt x="3886" y="12994"/>
                  <a:pt x="1" y="25500"/>
                  <a:pt x="3485" y="36177"/>
                </a:cubicBezTo>
                <a:cubicBezTo>
                  <a:pt x="7130" y="47307"/>
                  <a:pt x="18757" y="55620"/>
                  <a:pt x="30497" y="55620"/>
                </a:cubicBezTo>
                <a:cubicBezTo>
                  <a:pt x="32319" y="55620"/>
                  <a:pt x="34143" y="55420"/>
                  <a:pt x="35941" y="54999"/>
                </a:cubicBezTo>
                <a:cubicBezTo>
                  <a:pt x="49450" y="51816"/>
                  <a:pt x="59199" y="36829"/>
                  <a:pt x="58322" y="23320"/>
                </a:cubicBezTo>
                <a:cubicBezTo>
                  <a:pt x="57846" y="16026"/>
                  <a:pt x="54287" y="9059"/>
                  <a:pt x="46618" y="4397"/>
                </a:cubicBezTo>
                <a:cubicBezTo>
                  <a:pt x="41965" y="1553"/>
                  <a:pt x="35927" y="1"/>
                  <a:pt x="29923" y="1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sz="1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  <p:sp>
        <p:nvSpPr>
          <p:cNvPr id="610" name="Google Shape;610;p37">
            <a:extLst>
              <a:ext uri="{FF2B5EF4-FFF2-40B4-BE49-F238E27FC236}">
                <a16:creationId xmlns:a16="http://schemas.microsoft.com/office/drawing/2014/main" id="{6F25BF81-57A4-2586-64B1-B6627981C6FE}"/>
              </a:ext>
            </a:extLst>
          </p:cNvPr>
          <p:cNvSpPr/>
          <p:nvPr/>
        </p:nvSpPr>
        <p:spPr>
          <a:xfrm>
            <a:off x="5781326" y="3229875"/>
            <a:ext cx="422881" cy="356500"/>
          </a:xfrm>
          <a:custGeom>
            <a:avLst/>
            <a:gdLst/>
            <a:ahLst/>
            <a:cxnLst/>
            <a:rect l="l" t="t" r="r" b="b"/>
            <a:pathLst>
              <a:path w="6568" h="5537" extrusionOk="0">
                <a:moveTo>
                  <a:pt x="3213" y="1"/>
                </a:moveTo>
                <a:cubicBezTo>
                  <a:pt x="2991" y="1"/>
                  <a:pt x="2770" y="23"/>
                  <a:pt x="2557" y="72"/>
                </a:cubicBezTo>
                <a:cubicBezTo>
                  <a:pt x="2256" y="148"/>
                  <a:pt x="1956" y="248"/>
                  <a:pt x="1680" y="398"/>
                </a:cubicBezTo>
                <a:cubicBezTo>
                  <a:pt x="1379" y="549"/>
                  <a:pt x="1154" y="774"/>
                  <a:pt x="928" y="1000"/>
                </a:cubicBezTo>
                <a:cubicBezTo>
                  <a:pt x="527" y="1401"/>
                  <a:pt x="276" y="1877"/>
                  <a:pt x="251" y="2403"/>
                </a:cubicBezTo>
                <a:cubicBezTo>
                  <a:pt x="226" y="2478"/>
                  <a:pt x="226" y="2529"/>
                  <a:pt x="226" y="2579"/>
                </a:cubicBezTo>
                <a:cubicBezTo>
                  <a:pt x="226" y="2569"/>
                  <a:pt x="226" y="2561"/>
                  <a:pt x="226" y="2554"/>
                </a:cubicBezTo>
                <a:cubicBezTo>
                  <a:pt x="201" y="2604"/>
                  <a:pt x="176" y="2704"/>
                  <a:pt x="176" y="2804"/>
                </a:cubicBezTo>
                <a:cubicBezTo>
                  <a:pt x="1" y="3180"/>
                  <a:pt x="126" y="3631"/>
                  <a:pt x="352" y="3957"/>
                </a:cubicBezTo>
                <a:cubicBezTo>
                  <a:pt x="427" y="4057"/>
                  <a:pt x="477" y="4133"/>
                  <a:pt x="552" y="4208"/>
                </a:cubicBezTo>
                <a:cubicBezTo>
                  <a:pt x="552" y="4233"/>
                  <a:pt x="577" y="4233"/>
                  <a:pt x="577" y="4233"/>
                </a:cubicBezTo>
                <a:cubicBezTo>
                  <a:pt x="577" y="4258"/>
                  <a:pt x="577" y="4258"/>
                  <a:pt x="602" y="4283"/>
                </a:cubicBezTo>
                <a:cubicBezTo>
                  <a:pt x="677" y="4458"/>
                  <a:pt x="778" y="4609"/>
                  <a:pt x="928" y="4734"/>
                </a:cubicBezTo>
                <a:cubicBezTo>
                  <a:pt x="1053" y="4859"/>
                  <a:pt x="1179" y="4960"/>
                  <a:pt x="1329" y="5035"/>
                </a:cubicBezTo>
                <a:cubicBezTo>
                  <a:pt x="1429" y="5085"/>
                  <a:pt x="1505" y="5110"/>
                  <a:pt x="1580" y="5160"/>
                </a:cubicBezTo>
                <a:cubicBezTo>
                  <a:pt x="1593" y="5160"/>
                  <a:pt x="1607" y="5167"/>
                  <a:pt x="1620" y="5174"/>
                </a:cubicBezTo>
                <a:lnTo>
                  <a:pt x="1620" y="5174"/>
                </a:lnTo>
                <a:cubicBezTo>
                  <a:pt x="1608" y="5174"/>
                  <a:pt x="1613" y="5185"/>
                  <a:pt x="1630" y="5185"/>
                </a:cubicBezTo>
                <a:cubicBezTo>
                  <a:pt x="1680" y="5210"/>
                  <a:pt x="1730" y="5235"/>
                  <a:pt x="1780" y="5260"/>
                </a:cubicBezTo>
                <a:cubicBezTo>
                  <a:pt x="2131" y="5436"/>
                  <a:pt x="2582" y="5536"/>
                  <a:pt x="2958" y="5536"/>
                </a:cubicBezTo>
                <a:cubicBezTo>
                  <a:pt x="3359" y="5536"/>
                  <a:pt x="3735" y="5461"/>
                  <a:pt x="4111" y="5386"/>
                </a:cubicBezTo>
                <a:cubicBezTo>
                  <a:pt x="4437" y="5336"/>
                  <a:pt x="4788" y="5235"/>
                  <a:pt x="5088" y="5085"/>
                </a:cubicBezTo>
                <a:cubicBezTo>
                  <a:pt x="5414" y="4884"/>
                  <a:pt x="5715" y="4634"/>
                  <a:pt x="5916" y="4308"/>
                </a:cubicBezTo>
                <a:cubicBezTo>
                  <a:pt x="5941" y="4283"/>
                  <a:pt x="5966" y="4258"/>
                  <a:pt x="5966" y="4208"/>
                </a:cubicBezTo>
                <a:cubicBezTo>
                  <a:pt x="5966" y="4208"/>
                  <a:pt x="5966" y="4208"/>
                  <a:pt x="5991" y="4183"/>
                </a:cubicBezTo>
                <a:cubicBezTo>
                  <a:pt x="5991" y="4158"/>
                  <a:pt x="6066" y="4032"/>
                  <a:pt x="6066" y="4032"/>
                </a:cubicBezTo>
                <a:cubicBezTo>
                  <a:pt x="6091" y="4007"/>
                  <a:pt x="6116" y="3982"/>
                  <a:pt x="6116" y="3957"/>
                </a:cubicBezTo>
                <a:cubicBezTo>
                  <a:pt x="6216" y="3807"/>
                  <a:pt x="6291" y="3631"/>
                  <a:pt x="6342" y="3481"/>
                </a:cubicBezTo>
                <a:cubicBezTo>
                  <a:pt x="6567" y="2854"/>
                  <a:pt x="6342" y="2102"/>
                  <a:pt x="6041" y="1526"/>
                </a:cubicBezTo>
                <a:cubicBezTo>
                  <a:pt x="5740" y="899"/>
                  <a:pt x="5189" y="498"/>
                  <a:pt x="4537" y="248"/>
                </a:cubicBezTo>
                <a:cubicBezTo>
                  <a:pt x="4132" y="96"/>
                  <a:pt x="3670" y="1"/>
                  <a:pt x="3213" y="1"/>
                </a:cubicBezTo>
                <a:close/>
              </a:path>
            </a:pathLst>
          </a:custGeom>
          <a:solidFill>
            <a:srgbClr val="FFFFFF">
              <a:alpha val="4643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Tx/>
              <a:buFont typeface="Arial"/>
              <a:buNone/>
              <a:tabLst/>
              <a:defRPr/>
            </a:pPr>
            <a:endParaRPr kumimoji="0" sz="1400" b="0" i="0" u="none" strike="noStrike" kern="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cs typeface="Arial"/>
              <a:sym typeface="Arial"/>
            </a:endParaRPr>
          </a:p>
        </p:txBody>
      </p:sp>
      <p:sp>
        <p:nvSpPr>
          <p:cNvPr id="7" name="Google Shape;2872;p66">
            <a:extLst>
              <a:ext uri="{FF2B5EF4-FFF2-40B4-BE49-F238E27FC236}">
                <a16:creationId xmlns:a16="http://schemas.microsoft.com/office/drawing/2014/main" id="{FA358A24-2104-F9F6-3926-EEFCE9781D2B}"/>
              </a:ext>
            </a:extLst>
          </p:cNvPr>
          <p:cNvSpPr txBox="1">
            <a:spLocks/>
          </p:cNvSpPr>
          <p:nvPr/>
        </p:nvSpPr>
        <p:spPr>
          <a:xfrm>
            <a:off x="658614" y="983425"/>
            <a:ext cx="4899329" cy="1588325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800"/>
              <a:buFont typeface="Lilita One"/>
              <a:buNone/>
              <a:defRPr sz="2800" b="0" i="0" u="none" strike="noStrike" cap="none">
                <a:solidFill>
                  <a:schemeClr val="lt2"/>
                </a:solidFill>
                <a:latin typeface="Lilita One"/>
                <a:ea typeface="Lilita One"/>
                <a:cs typeface="Lilita One"/>
                <a:sym typeface="Lilita One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800"/>
              <a:buFont typeface="Arial"/>
              <a:buNone/>
              <a:defRPr sz="2800" b="0" i="0" u="none" strike="noStrike" cap="none">
                <a:solidFill>
                  <a:schemeClr val="lt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800"/>
              <a:buFont typeface="Lilita One"/>
              <a:buNone/>
              <a:tabLst/>
              <a:defRPr/>
            </a:pPr>
            <a:r>
              <a:rPr kumimoji="0" lang="en-US" sz="8800" b="1" i="0" u="none" strike="noStrike" kern="0" cap="none" spc="0" normalizeH="0" baseline="0" noProof="0" dirty="0">
                <a:ln>
                  <a:noFill/>
                </a:ln>
                <a:solidFill>
                  <a:schemeClr val="bg1">
                    <a:lumMod val="10000"/>
                  </a:schemeClr>
                </a:solidFill>
                <a:effectLst/>
                <a:uLnTx/>
                <a:uFillTx/>
                <a:latin typeface="Lilita One"/>
                <a:sym typeface="Lilita One"/>
              </a:rPr>
              <a:t>Thankyou</a:t>
            </a:r>
            <a:r>
              <a:rPr kumimoji="0" lang="en-US" sz="7200" b="1" i="0" u="none" strike="noStrike" kern="0" cap="none" spc="0" normalizeH="0" baseline="0" noProof="0" dirty="0">
                <a:ln>
                  <a:noFill/>
                </a:ln>
                <a:solidFill>
                  <a:schemeClr val="bg1">
                    <a:lumMod val="10000"/>
                  </a:schemeClr>
                </a:solidFill>
                <a:effectLst/>
                <a:uLnTx/>
                <a:uFillTx/>
                <a:latin typeface="Lilita One"/>
                <a:sym typeface="Lilita One"/>
              </a:rPr>
              <a:t>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F6D87CE-069B-DD9A-0C8D-F3EFC7871EC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9873" b="94586" l="10000" r="90000">
                        <a14:foregroundMark x1="38333" y1="38694" x2="47167" y2="53185"/>
                        <a14:foregroundMark x1="40250" y1="71656" x2="38333" y2="86146"/>
                        <a14:foregroundMark x1="40417" y1="65764" x2="33500" y2="81210"/>
                        <a14:foregroundMark x1="36833" y1="86146" x2="45583" y2="94586"/>
                        <a14:foregroundMark x1="47083" y1="94586" x2="60333" y2="91879"/>
                        <a14:foregroundMark x1="60333" y1="91879" x2="60583" y2="91561"/>
                        <a14:foregroundMark x1="64750" y1="65446" x2="68083" y2="88854"/>
                        <a14:foregroundMark x1="53000" y1="81529" x2="55583" y2="86624"/>
                        <a14:foregroundMark x1="57000" y1="65605" x2="57083" y2="70064"/>
                        <a14:foregroundMark x1="57833" y1="60828" x2="58000" y2="63057"/>
                        <a14:backgroundMark x1="25750" y1="25478" x2="27167" y2="62580"/>
                        <a14:backgroundMark x1="30750" y1="43631" x2="31500" y2="60669"/>
                        <a14:backgroundMark x1="31500" y1="60669" x2="31000" y2="61943"/>
                        <a14:backgroundMark x1="64750" y1="29140" x2="79333" y2="62102"/>
                        <a14:backgroundMark x1="70917" y1="52866" x2="80250" y2="79140"/>
                        <a14:backgroundMark x1="80250" y1="79140" x2="80250" y2="79299"/>
                        <a14:backgroundMark x1="69333" y1="63535" x2="70417" y2="80255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628740" y="358140"/>
            <a:ext cx="9144000" cy="47853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8824087"/>
      </p:ext>
    </p:extLst>
  </p:cSld>
  <p:clrMapOvr>
    <a:masterClrMapping/>
  </p:clrMapOvr>
  <p:transition spd="slow">
    <p:push dir="u"/>
  </p:transition>
</p:sld>
</file>

<file path=ppt/theme/theme1.xml><?xml version="1.0" encoding="utf-8"?>
<a:theme xmlns:a="http://schemas.openxmlformats.org/drawingml/2006/main" name="Histoplasmosis Disease by Slidesgo">
  <a:themeElements>
    <a:clrScheme name="Simple Light">
      <a:dk1>
        <a:srgbClr val="B82123"/>
      </a:dk1>
      <a:lt1>
        <a:srgbClr val="FFD6D8"/>
      </a:lt1>
      <a:dk2>
        <a:srgbClr val="570608"/>
      </a:dk2>
      <a:lt2>
        <a:srgbClr val="F5A23B"/>
      </a:lt2>
      <a:accent1>
        <a:srgbClr val="EAADA9"/>
      </a:accent1>
      <a:accent2>
        <a:srgbClr val="EB676D"/>
      </a:accent2>
      <a:accent3>
        <a:srgbClr val="CF2B2D"/>
      </a:accent3>
      <a:accent4>
        <a:srgbClr val="910D10"/>
      </a:accent4>
      <a:accent5>
        <a:srgbClr val="730A0C"/>
      </a:accent5>
      <a:accent6>
        <a:srgbClr val="FFFFFF"/>
      </a:accent6>
      <a:hlink>
        <a:srgbClr val="570608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6359</TotalTime>
  <Words>1174</Words>
  <Application>Microsoft Office PowerPoint</Application>
  <PresentationFormat>On-screen Show (16:9)</PresentationFormat>
  <Paragraphs>88</Paragraphs>
  <Slides>15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2" baseType="lpstr">
      <vt:lpstr>Lilita One</vt:lpstr>
      <vt:lpstr>Roboto Condensed Light</vt:lpstr>
      <vt:lpstr>Boogaloo</vt:lpstr>
      <vt:lpstr>Times New Roman</vt:lpstr>
      <vt:lpstr>Didact Gothic</vt:lpstr>
      <vt:lpstr>Arial</vt:lpstr>
      <vt:lpstr>Histoplasmosis Disease by Slidesgo</vt:lpstr>
      <vt:lpstr>Understanding Early Childhood Development through Bowlby’s Attachment Theory</vt:lpstr>
      <vt:lpstr>PowerPoint Presentation</vt:lpstr>
      <vt:lpstr>OVERVIEW OF BOWLBY’S ATTACHMENT THEORY</vt:lpstr>
      <vt:lpstr>KEY CONCEPTS OF ATTACHMENT THEORY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lenovo</dc:creator>
  <cp:lastModifiedBy>Iqbal Ahmed</cp:lastModifiedBy>
  <cp:revision>11</cp:revision>
  <dcterms:modified xsi:type="dcterms:W3CDTF">2025-11-16T21:00:46Z</dcterms:modified>
</cp:coreProperties>
</file>